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0" r:id="rId4"/>
  </p:sldMasterIdLst>
  <p:notesMasterIdLst>
    <p:notesMasterId r:id="rId6"/>
  </p:notesMasterIdLst>
  <p:sldIdLst>
    <p:sldId id="257" r:id="rId5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0" r:id="rId18"/>
    <p:sldId id="271" r:id="rId19"/>
    <p:sldId id="272" r:id="rId20"/>
    <p:sldId id="273" r:id="rId21"/>
    <p:sldId id="274" r:id="rId22"/>
    <p:sldId id="275" r:id="rId23"/>
    <p:sldId id="292" r:id="rId24"/>
    <p:sldId id="276" r:id="rId25"/>
    <p:sldId id="278" r:id="rId26"/>
    <p:sldId id="279" r:id="rId27"/>
    <p:sldId id="277" r:id="rId28"/>
    <p:sldId id="280" r:id="rId29"/>
    <p:sldId id="281" r:id="rId30"/>
    <p:sldId id="282" r:id="rId31"/>
    <p:sldId id="283" r:id="rId32"/>
    <p:sldId id="284" r:id="rId33"/>
    <p:sldId id="286" r:id="rId34"/>
    <p:sldId id="287" r:id="rId35"/>
    <p:sldId id="288" r:id="rId36"/>
    <p:sldId id="289" r:id="rId37"/>
    <p:sldId id="290" r:id="rId3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39" Type="http://schemas.openxmlformats.org/officeDocument/2006/relationships/presProps" Target="presProps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5290F-FD48-46DA-8756-0C3FFC102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2A043-9D7F-45D2-9222-F031DE037F8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38DD1-33AA-4996-977A-42B26A155BBE}" type="slidenum">
              <a:rPr lang="id-ID" smtClean="0"/>
            </a:fld>
            <a:endParaRPr lang="id-ID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38DD1-33AA-4996-977A-42B26A155BBE}" type="slidenum">
              <a:rPr lang="id-ID" smtClean="0"/>
            </a:fld>
            <a:endParaRPr lang="id-ID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38DD1-33AA-4996-977A-42B26A155BBE}" type="slidenum">
              <a:rPr lang="id-ID" smtClean="0"/>
            </a:fld>
            <a:endParaRPr lang="id-ID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4D066A-F265-43C9-BF64-51A582413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4D066A-F265-43C9-BF64-51A582413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4D066A-F265-43C9-BF64-51A582413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4D066A-F265-43C9-BF64-51A582413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4D066A-F265-43C9-BF64-51A582413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4D066A-F265-43C9-BF64-51A582413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4D066A-F265-43C9-BF64-51A582413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38DD1-33AA-4996-977A-42B26A155BBE}" type="slidenum">
              <a:rPr lang="id-ID" smtClean="0"/>
            </a:fld>
            <a:endParaRPr lang="id-ID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4D066A-F265-43C9-BF64-51A582413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4D066A-F265-43C9-BF64-51A582413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4D066A-F265-43C9-BF64-51A582413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4D066A-F265-43C9-BF64-51A582413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4D066A-F265-43C9-BF64-51A582413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4D066A-F265-43C9-BF64-51A582413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4D066A-F265-43C9-BF64-51A582413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4D066A-F265-43C9-BF64-51A582413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4D066A-F265-43C9-BF64-51A582413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4D066A-F265-43C9-BF64-51A582413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8C319-592B-4604-8379-677AD2D98A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4D066A-F265-43C9-BF64-51A582413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4D066A-F265-43C9-BF64-51A582413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8C319-592B-4604-8379-677AD2D98A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38DD1-33AA-4996-977A-42B26A155BBE}" type="slidenum">
              <a:rPr lang="id-ID" smtClean="0"/>
            </a:fld>
            <a:endParaRPr lang="id-ID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38DD1-33AA-4996-977A-42B26A155BBE}" type="slidenum">
              <a:rPr lang="id-ID" smtClean="0"/>
            </a:fld>
            <a:endParaRPr lang="id-ID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8C319-592B-4604-8379-677AD2D98A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38DD1-33AA-4996-977A-42B26A155BBE}" type="slidenum">
              <a:rPr lang="id-ID" smtClean="0"/>
            </a:fld>
            <a:endParaRPr lang="id-ID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8C319-592B-4604-8379-677AD2D98A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9385-93E4-4F9C-9E7F-DA7CEC81E41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1E45C-54D8-435B-BFF8-F219E0FA67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9385-93E4-4F9C-9E7F-DA7CEC81E41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1E45C-54D8-435B-BFF8-F219E0FA67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9385-93E4-4F9C-9E7F-DA7CEC81E41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1E45C-54D8-435B-BFF8-F219E0FA67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450173" y="2285086"/>
            <a:ext cx="1697847" cy="1697951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lIns="68580" tIns="34290" rIns="68580" bIns="3429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971864" y="2285086"/>
            <a:ext cx="1697847" cy="1697951"/>
          </a:xfrm>
          <a:prstGeom prst="rect">
            <a:avLst/>
          </a:prstGeom>
          <a:ln w="38100">
            <a:solidFill>
              <a:schemeClr val="accent2"/>
            </a:solidFill>
          </a:ln>
        </p:spPr>
        <p:txBody>
          <a:bodyPr lIns="68580" tIns="34290" rIns="68580" bIns="3429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508785" y="2285086"/>
            <a:ext cx="1697847" cy="1697951"/>
          </a:xfrm>
          <a:prstGeom prst="rect">
            <a:avLst/>
          </a:prstGeom>
          <a:ln w="38100">
            <a:solidFill>
              <a:schemeClr val="accent3"/>
            </a:solidFill>
          </a:ln>
        </p:spPr>
        <p:txBody>
          <a:bodyPr lIns="68580" tIns="34290" rIns="68580" bIns="3429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030475" y="2285086"/>
            <a:ext cx="1697847" cy="1697951"/>
          </a:xfrm>
          <a:prstGeom prst="rect">
            <a:avLst/>
          </a:prstGeom>
          <a:ln w="38100">
            <a:solidFill>
              <a:schemeClr val="accent4"/>
            </a:solidFill>
          </a:ln>
        </p:spPr>
        <p:txBody>
          <a:bodyPr lIns="68580" tIns="34290" rIns="68580" bIns="3429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346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00AA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rgbClr val="FEC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1BA7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9385-93E4-4F9C-9E7F-DA7CEC81E41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1E45C-54D8-435B-BFF8-F219E0FA67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E5E44F-F112-4088-B2B9-C55DFB3F990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335206-2AB7-4D3B-85AC-F38F7AE2109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9385-93E4-4F9C-9E7F-DA7CEC81E41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1E45C-54D8-435B-BFF8-F219E0FA67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4"/>
          <p:cNvSpPr txBox="1"/>
          <p:nvPr userDrawn="1"/>
        </p:nvSpPr>
        <p:spPr>
          <a:xfrm>
            <a:off x="660400" y="6261100"/>
            <a:ext cx="3200400" cy="501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478B38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Since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478B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1928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灯片编号占位符 4"/>
          <p:cNvSpPr txBox="1"/>
          <p:nvPr userDrawn="1"/>
        </p:nvSpPr>
        <p:spPr>
          <a:xfrm>
            <a:off x="10731500" y="6286500"/>
            <a:ext cx="1092200" cy="501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478B38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AHAU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3420155" y="333830"/>
            <a:ext cx="5380719" cy="796471"/>
          </a:xfrm>
        </p:spPr>
        <p:txBody>
          <a:bodyPr anchor="ctr" anchorCtr="1">
            <a:noAutofit/>
          </a:bodyPr>
          <a:lstStyle>
            <a:lvl1pPr marL="0" indent="0" algn="ctr">
              <a:buNone/>
              <a:defRPr b="1" spc="3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zh-CN" altLang="en-US" dirty="0"/>
              <a:t>添加标题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9385-93E4-4F9C-9E7F-DA7CEC81E41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1E45C-54D8-435B-BFF8-F219E0FA67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9385-93E4-4F9C-9E7F-DA7CEC81E41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1E45C-54D8-435B-BFF8-F219E0FA67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9385-93E4-4F9C-9E7F-DA7CEC81E41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1E45C-54D8-435B-BFF8-F219E0FA67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9385-93E4-4F9C-9E7F-DA7CEC81E41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1E45C-54D8-435B-BFF8-F219E0FA67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9385-93E4-4F9C-9E7F-DA7CEC81E41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1E45C-54D8-435B-BFF8-F219E0FA67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9385-93E4-4F9C-9E7F-DA7CEC81E41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1E45C-54D8-435B-BFF8-F219E0FA67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4" Type="http://schemas.openxmlformats.org/officeDocument/2006/relationships/theme" Target="../theme/theme3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D9385-93E4-4F9C-9E7F-DA7CEC81E41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1E45C-54D8-435B-BFF8-F219E0FA678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5" Type="http://schemas.openxmlformats.org/officeDocument/2006/relationships/notesSlide" Target="../notesSlides/notesSlide11.xml"/><Relationship Id="rId14" Type="http://schemas.openxmlformats.org/officeDocument/2006/relationships/slideLayout" Target="../slideLayouts/slideLayout12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17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7.png"/><Relationship Id="rId3" Type="http://schemas.openxmlformats.org/officeDocument/2006/relationships/tags" Target="../tags/tag3.xml"/><Relationship Id="rId2" Type="http://schemas.openxmlformats.org/officeDocument/2006/relationships/image" Target="../media/image6.jpeg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2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8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文本框 9"/>
          <p:cNvSpPr txBox="1"/>
          <p:nvPr>
            <p:custDataLst>
              <p:tags r:id="rId1"/>
            </p:custDataLst>
          </p:nvPr>
        </p:nvSpPr>
        <p:spPr>
          <a:xfrm>
            <a:off x="5278438" y="4403725"/>
            <a:ext cx="1635125" cy="2460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endParaRPr lang="zh-CN" altLang="en-US" sz="1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175" y="3034665"/>
            <a:ext cx="12188825" cy="14909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3081" name="图片 13" descr="C:\Users\Leo\Desktop\图片1.png图片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6080" y="1359535"/>
            <a:ext cx="2459990" cy="1492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2" name="文本框 4"/>
          <p:cNvSpPr txBox="1"/>
          <p:nvPr/>
        </p:nvSpPr>
        <p:spPr>
          <a:xfrm>
            <a:off x="1322070" y="3227070"/>
            <a:ext cx="1008761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 Narrow" panose="020B0606020202030204" charset="0"/>
                <a:ea typeface="等线" panose="02010600030101010101" charset="-122"/>
                <a:cs typeface="Arial Narrow" panose="020B0606020202030204" charset="0"/>
              </a:rPr>
              <a:t>Intercultural Communication</a:t>
            </a:r>
            <a:r>
              <a:rPr lang="en-US" altLang="zh-CN" sz="4400" b="1">
                <a:solidFill>
                  <a:schemeClr val="bg1"/>
                </a:solidFill>
                <a:latin typeface="Arial Narrow" panose="020B0606020202030204" charset="0"/>
                <a:ea typeface="等线" panose="02010600030101010101" charset="-122"/>
                <a:cs typeface="Arial Narrow" panose="020B0606020202030204" charset="0"/>
              </a:rPr>
              <a:t> </a:t>
            </a:r>
            <a:r>
              <a:rPr lang="en-US" altLang="zh-CN" sz="2800" b="1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                            </a:t>
            </a:r>
            <a:endParaRPr lang="zh-CN" altLang="en-US" sz="2800" b="1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2" name="图片 13" descr="C53FF5723D9C2304D7CC6EB63B100DE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230" y="161290"/>
            <a:ext cx="2643188" cy="1492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18110" y="305435"/>
            <a:ext cx="6204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3528D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2020</a:t>
            </a:r>
            <a:r>
              <a:rPr lang="zh-CN" altLang="en-US" sz="3200" b="1" dirty="0">
                <a:solidFill>
                  <a:srgbClr val="03528D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年外研社</a:t>
            </a:r>
            <a:r>
              <a:rPr lang="en-US" altLang="zh-CN" sz="3200" b="1" dirty="0">
                <a:solidFill>
                  <a:srgbClr val="03528D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“</a:t>
            </a:r>
            <a:r>
              <a:rPr lang="zh-CN" altLang="en-US" sz="3200" b="1" dirty="0">
                <a:solidFill>
                  <a:srgbClr val="03528D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教学之星</a:t>
            </a:r>
            <a:r>
              <a:rPr lang="en-US" altLang="zh-CN" sz="3200" b="1" dirty="0">
                <a:solidFill>
                  <a:srgbClr val="03528D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”</a:t>
            </a:r>
            <a:r>
              <a:rPr lang="zh-CN" altLang="en-US" sz="3200" b="1" dirty="0">
                <a:solidFill>
                  <a:srgbClr val="03528D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大赛</a:t>
            </a:r>
            <a:endParaRPr lang="zh-CN" altLang="en-US" sz="3200" b="1" dirty="0">
              <a:solidFill>
                <a:srgbClr val="03528D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pic>
        <p:nvPicPr>
          <p:cNvPr id="6" name="图片 5" descr="图片包含 建筑物, 户外, 时钟, 天空&#10;&#10;自动生成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52" b="99394" l="9995" r="92511">
                        <a14:foregroundMark x1="48922" y1="96890" x2="57381" y2="99192"/>
                        <a14:foregroundMark x1="92511" y1="99394" x2="92511" y2="99394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5130" t="37986" r="5527"/>
          <a:stretch>
            <a:fillRect/>
          </a:stretch>
        </p:blipFill>
        <p:spPr>
          <a:xfrm>
            <a:off x="3894455" y="4880610"/>
            <a:ext cx="4244340" cy="196913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566544" y="812164"/>
            <a:ext cx="107492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组合 42"/>
          <p:cNvGrpSpPr/>
          <p:nvPr/>
        </p:nvGrpSpPr>
        <p:grpSpPr>
          <a:xfrm rot="14400000">
            <a:off x="521571" y="310133"/>
            <a:ext cx="458580" cy="375478"/>
            <a:chOff x="3059816" y="700304"/>
            <a:chExt cx="615694" cy="504120"/>
          </a:xfrm>
          <a:solidFill>
            <a:schemeClr val="accent1"/>
          </a:solidFill>
        </p:grpSpPr>
        <p:sp>
          <p:nvSpPr>
            <p:cNvPr id="8" name="椭圆 7"/>
            <p:cNvSpPr/>
            <p:nvPr/>
          </p:nvSpPr>
          <p:spPr>
            <a:xfrm>
              <a:off x="3531462" y="844352"/>
              <a:ext cx="144048" cy="1440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9" name="椭圆 38"/>
            <p:cNvSpPr/>
            <p:nvPr/>
          </p:nvSpPr>
          <p:spPr>
            <a:xfrm>
              <a:off x="3059816" y="700304"/>
              <a:ext cx="144048" cy="1440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0" name="椭圆 39"/>
            <p:cNvSpPr/>
            <p:nvPr/>
          </p:nvSpPr>
          <p:spPr>
            <a:xfrm>
              <a:off x="3059816" y="1060376"/>
              <a:ext cx="144048" cy="1440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cxnSp>
          <p:nvCxnSpPr>
            <p:cNvPr id="10" name="直接连接符 9"/>
            <p:cNvCxnSpPr>
              <a:stCxn id="8" idx="7"/>
              <a:endCxn id="40" idx="3"/>
            </p:cNvCxnSpPr>
            <p:nvPr/>
          </p:nvCxnSpPr>
          <p:spPr>
            <a:xfrm flipH="1">
              <a:off x="3080911" y="865447"/>
              <a:ext cx="573504" cy="317882"/>
            </a:xfrm>
            <a:prstGeom prst="lin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>
              <a:stCxn id="39" idx="0"/>
            </p:cNvCxnSpPr>
            <p:nvPr/>
          </p:nvCxnSpPr>
          <p:spPr>
            <a:xfrm>
              <a:off x="3131840" y="700304"/>
              <a:ext cx="0" cy="447037"/>
            </a:xfrm>
            <a:prstGeom prst="lin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1216025" y="130175"/>
            <a:ext cx="7827645" cy="681990"/>
          </a:xfrm>
          <a:prstGeom prst="rect">
            <a:avLst/>
          </a:prstGeom>
          <a:solidFill>
            <a:schemeClr val="accent1">
              <a:lumMod val="50000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eaLnBrk="1" fontAlgn="base" hangingPunct="1">
              <a:lnSpc>
                <a:spcPct val="120000"/>
              </a:lnSpc>
            </a:pPr>
            <a:r>
              <a:rPr lang="en-US" sz="3200" b="1" dirty="0" smtClean="0">
                <a:latin typeface="微软雅黑" panose="020B0503020204020204" charset="-122"/>
                <a:ea typeface="微软雅黑" panose="020B0503020204020204" charset="-122"/>
              </a:rPr>
              <a:t>3. Teaching  Practice</a:t>
            </a:r>
            <a:endParaRPr lang="en-US" sz="3200" b="1" dirty="0" smtClean="0">
              <a:solidFill>
                <a:schemeClr val="bg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7" name="组合 32"/>
          <p:cNvGrpSpPr/>
          <p:nvPr/>
        </p:nvGrpSpPr>
        <p:grpSpPr>
          <a:xfrm>
            <a:off x="566420" y="1176905"/>
            <a:ext cx="2679700" cy="466793"/>
            <a:chOff x="4586117" y="1068665"/>
            <a:chExt cx="3747181" cy="402018"/>
          </a:xfrm>
        </p:grpSpPr>
        <p:sp>
          <p:nvSpPr>
            <p:cNvPr id="48" name="矩形 47"/>
            <p:cNvSpPr/>
            <p:nvPr/>
          </p:nvSpPr>
          <p:spPr>
            <a:xfrm>
              <a:off x="4586117" y="1068665"/>
              <a:ext cx="780179" cy="34344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algn="ctr" fontAlgn="auto">
                <a:defRPr/>
              </a:pPr>
              <a:r>
                <a:rPr lang="en-US" altLang="zh-CN" sz="2000" b="1" strike="noStrike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3.1</a:t>
              </a:r>
              <a:endParaRPr lang="en-US" altLang="zh-CN" sz="2000" b="1" strike="noStrike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4586117" y="1470683"/>
              <a:ext cx="374718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53" name="文本框 2"/>
          <p:cNvSpPr txBox="1">
            <a:spLocks noChangeArrowheads="1"/>
          </p:cNvSpPr>
          <p:nvPr/>
        </p:nvSpPr>
        <p:spPr bwMode="auto">
          <a:xfrm>
            <a:off x="1124585" y="1115060"/>
            <a:ext cx="78105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9pPr>
          </a:lstStyle>
          <a:p>
            <a:pPr fontAlgn="auto"/>
            <a:r>
              <a:rPr lang="en-US" altLang="zh-CN" sz="2800" b="1" strike="noStrike" noProof="1" smtClean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Teaching Modules </a:t>
            </a:r>
            <a:endParaRPr lang="en-US" altLang="zh-CN" sz="2800" b="1" strike="noStrike" noProof="1" smtClean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664970" y="4109085"/>
            <a:ext cx="9030335" cy="2049323"/>
            <a:chOff x="1877910" y="4123404"/>
            <a:chExt cx="10562535" cy="2049322"/>
          </a:xfrm>
        </p:grpSpPr>
        <p:sp>
          <p:nvSpPr>
            <p:cNvPr id="37" name="圆角矩形 36"/>
            <p:cNvSpPr/>
            <p:nvPr/>
          </p:nvSpPr>
          <p:spPr>
            <a:xfrm>
              <a:off x="1877910" y="4123404"/>
              <a:ext cx="3017018" cy="749299"/>
            </a:xfrm>
            <a:prstGeom prst="roundRect">
              <a:avLst>
                <a:gd name="adj" fmla="val 9741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文本框 15"/>
            <p:cNvSpPr txBox="1"/>
            <p:nvPr/>
          </p:nvSpPr>
          <p:spPr>
            <a:xfrm>
              <a:off x="1878653" y="4165949"/>
              <a:ext cx="3016276" cy="706755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Intercultural 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Perception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" name="文本框 16"/>
            <p:cNvSpPr txBox="1"/>
            <p:nvPr/>
          </p:nvSpPr>
          <p:spPr>
            <a:xfrm>
              <a:off x="2247053" y="4972398"/>
              <a:ext cx="2412426" cy="120032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0" rIns="0" rtlCol="0">
              <a:spAutoFit/>
            </a:bodyPr>
            <a:lstStyle/>
            <a:p>
              <a:pPr marL="285750" indent="-285750">
                <a:buFont typeface="Wingdings" panose="05000000000000000000" charset="0"/>
                <a:buChar char="n"/>
              </a:pPr>
              <a:r>
                <a:rPr lang="en-US" b="1" dirty="0" smtClean="0">
                  <a:solidFill>
                    <a:schemeClr val="bg1"/>
                  </a:solidFill>
                  <a:latin typeface="Cambria" panose="02040503050406030204" charset="0"/>
                  <a:ea typeface="宋体" panose="02010600030101010101" pitchFamily="2" charset="-122"/>
                  <a:cs typeface="Cambria" panose="02040503050406030204" charset="0"/>
                  <a:sym typeface="+mn-ea"/>
                </a:rPr>
                <a:t>phenomena</a:t>
              </a:r>
              <a:endParaRPr lang="en-US" b="1" dirty="0">
                <a:solidFill>
                  <a:schemeClr val="bg1"/>
                </a:solidFill>
                <a:latin typeface="Cambria" panose="02040503050406030204" charset="0"/>
                <a:ea typeface="宋体" panose="02010600030101010101" pitchFamily="2" charset="-122"/>
                <a:cs typeface="Cambria" panose="02040503050406030204" charset="0"/>
                <a:sym typeface="+mn-ea"/>
              </a:endParaRPr>
            </a:p>
            <a:p>
              <a:pPr marL="285750" indent="-285750">
                <a:buFont typeface="Wingdings" panose="05000000000000000000" charset="0"/>
                <a:buChar char="n"/>
              </a:pPr>
              <a:r>
                <a:rPr lang="en-US" b="1" dirty="0">
                  <a:solidFill>
                    <a:schemeClr val="bg1"/>
                  </a:solidFill>
                  <a:latin typeface="Cambria" panose="02040503050406030204" charset="0"/>
                  <a:ea typeface="宋体" panose="02010600030101010101" pitchFamily="2" charset="-122"/>
                  <a:cs typeface="Cambria" panose="02040503050406030204" charset="0"/>
                  <a:sym typeface="+mn-ea"/>
                </a:rPr>
                <a:t>barriers</a:t>
              </a:r>
              <a:endParaRPr lang="en-US" b="1" dirty="0">
                <a:solidFill>
                  <a:schemeClr val="bg1"/>
                </a:solidFill>
                <a:latin typeface="Cambria" panose="02040503050406030204" charset="0"/>
                <a:ea typeface="宋体" panose="02010600030101010101" pitchFamily="2" charset="-122"/>
                <a:cs typeface="Cambria" panose="02040503050406030204" charset="0"/>
                <a:sym typeface="+mn-ea"/>
              </a:endParaRPr>
            </a:p>
            <a:p>
              <a:pPr marL="285750" indent="-285750">
                <a:buFont typeface="Wingdings" panose="05000000000000000000" charset="0"/>
                <a:buChar char="n"/>
              </a:pPr>
              <a:r>
                <a:rPr lang="en-US" altLang="zh-CN" b="1" dirty="0">
                  <a:solidFill>
                    <a:schemeClr val="bg1"/>
                  </a:solidFill>
                  <a:latin typeface="Cambria" panose="02040503050406030204" charset="0"/>
                  <a:ea typeface="宋体" panose="02010600030101010101" pitchFamily="2" charset="-122"/>
                  <a:cs typeface="Cambria" panose="02040503050406030204" charset="0"/>
                  <a:sym typeface="+mn-ea"/>
                </a:rPr>
                <a:t>a</a:t>
              </a:r>
              <a:r>
                <a:rPr lang="en-US" b="1" dirty="0" smtClean="0">
                  <a:solidFill>
                    <a:schemeClr val="bg1"/>
                  </a:solidFill>
                  <a:latin typeface="Cambria" panose="02040503050406030204" charset="0"/>
                  <a:ea typeface="宋体" panose="02010600030101010101" pitchFamily="2" charset="-122"/>
                  <a:cs typeface="Cambria" panose="02040503050406030204" charset="0"/>
                  <a:sym typeface="+mn-ea"/>
                </a:rPr>
                <a:t>daptation</a:t>
              </a:r>
              <a:endParaRPr lang="en-US" b="1" dirty="0" smtClean="0">
                <a:solidFill>
                  <a:schemeClr val="bg1"/>
                </a:solidFill>
                <a:latin typeface="Cambria" panose="02040503050406030204" charset="0"/>
                <a:ea typeface="宋体" panose="02010600030101010101" pitchFamily="2" charset="-122"/>
                <a:cs typeface="Cambria" panose="02040503050406030204" charset="0"/>
                <a:sym typeface="+mn-ea"/>
              </a:endParaRPr>
            </a:p>
            <a:p>
              <a:pPr marL="285750" indent="-285750">
                <a:buFont typeface="Wingdings" panose="05000000000000000000" charset="0"/>
                <a:buChar char="n"/>
              </a:pPr>
              <a:endParaRPr lang="en-US" altLang="en-US" b="1" dirty="0">
                <a:solidFill>
                  <a:schemeClr val="bg1"/>
                </a:solidFill>
                <a:latin typeface="Cambria" panose="02040503050406030204" charset="0"/>
                <a:ea typeface="宋体" panose="02010600030101010101" pitchFamily="2" charset="-122"/>
                <a:cs typeface="Cambria" panose="02040503050406030204" charset="0"/>
                <a:sym typeface="+mn-ea"/>
              </a:endParaRPr>
            </a:p>
          </p:txBody>
        </p:sp>
        <p:sp>
          <p:nvSpPr>
            <p:cNvPr id="69" name="文本框 16"/>
            <p:cNvSpPr txBox="1"/>
            <p:nvPr/>
          </p:nvSpPr>
          <p:spPr>
            <a:xfrm>
              <a:off x="5934025" y="4972398"/>
              <a:ext cx="2509725" cy="119887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0" rIns="0" rtlCol="0">
              <a:spAutoFit/>
            </a:bodyPr>
            <a:lstStyle/>
            <a:p>
              <a:pPr marL="285750" indent="-285750">
                <a:buFont typeface="Wingdings" panose="05000000000000000000" charset="0"/>
                <a:buChar char="n"/>
              </a:pPr>
              <a:r>
                <a:rPr lang="en-US" b="1" dirty="0">
                  <a:solidFill>
                    <a:schemeClr val="bg1"/>
                  </a:solidFill>
                  <a:latin typeface="Cambria" panose="02040503050406030204" charset="0"/>
                  <a:ea typeface="宋体" panose="02010600030101010101" pitchFamily="2" charset="-122"/>
                  <a:cs typeface="Cambria" panose="02040503050406030204" charset="0"/>
                  <a:sym typeface="+mn-ea"/>
                </a:rPr>
                <a:t>knowledge</a:t>
              </a:r>
              <a:endParaRPr lang="en-US" b="1" dirty="0">
                <a:solidFill>
                  <a:schemeClr val="bg1"/>
                </a:solidFill>
                <a:latin typeface="Cambria" panose="02040503050406030204" charset="0"/>
                <a:ea typeface="宋体" panose="02010600030101010101" pitchFamily="2" charset="-122"/>
                <a:cs typeface="Cambria" panose="02040503050406030204" charset="0"/>
                <a:sym typeface="+mn-ea"/>
              </a:endParaRPr>
            </a:p>
            <a:p>
              <a:pPr marL="285750" indent="-285750">
                <a:buFont typeface="Wingdings" panose="05000000000000000000" charset="0"/>
                <a:buChar char="n"/>
              </a:pPr>
              <a:r>
                <a:rPr lang="en-US" b="1" dirty="0">
                  <a:solidFill>
                    <a:schemeClr val="bg1"/>
                  </a:solidFill>
                  <a:latin typeface="Cambria" panose="02040503050406030204" charset="0"/>
                  <a:ea typeface="宋体" panose="02010600030101010101" pitchFamily="2" charset="-122"/>
                  <a:cs typeface="Cambria" panose="02040503050406030204" charset="0"/>
                  <a:sym typeface="+mn-ea"/>
                </a:rPr>
                <a:t>skills</a:t>
              </a:r>
              <a:endParaRPr lang="en-US" b="1" dirty="0">
                <a:solidFill>
                  <a:schemeClr val="bg1"/>
                </a:solidFill>
                <a:latin typeface="Cambria" panose="02040503050406030204" charset="0"/>
                <a:ea typeface="宋体" panose="02010600030101010101" pitchFamily="2" charset="-122"/>
                <a:cs typeface="Cambria" panose="02040503050406030204" charset="0"/>
                <a:sym typeface="+mn-ea"/>
              </a:endParaRPr>
            </a:p>
            <a:p>
              <a:pPr marL="285750" indent="-285750">
                <a:buFont typeface="Wingdings" panose="05000000000000000000" charset="0"/>
                <a:buChar char="n"/>
              </a:pPr>
              <a:r>
                <a:rPr lang="en-US" b="1" dirty="0">
                  <a:solidFill>
                    <a:schemeClr val="bg1"/>
                  </a:solidFill>
                  <a:latin typeface="Cambria" panose="02040503050406030204" charset="0"/>
                  <a:ea typeface="宋体" panose="02010600030101010101" pitchFamily="2" charset="-122"/>
                  <a:cs typeface="Cambria" panose="02040503050406030204" charset="0"/>
                  <a:sym typeface="+mn-ea"/>
                </a:rPr>
                <a:t>attitudes</a:t>
              </a:r>
              <a:endParaRPr lang="en-US" b="1" dirty="0">
                <a:solidFill>
                  <a:schemeClr val="bg1"/>
                </a:solidFill>
                <a:latin typeface="Cambria" panose="02040503050406030204" charset="0"/>
                <a:ea typeface="宋体" panose="02010600030101010101" pitchFamily="2" charset="-122"/>
                <a:cs typeface="Cambria" panose="02040503050406030204" charset="0"/>
                <a:sym typeface="+mn-ea"/>
              </a:endParaRPr>
            </a:p>
            <a:p>
              <a:pPr marL="285750" indent="-285750">
                <a:buFont typeface="Wingdings" panose="05000000000000000000" charset="0"/>
                <a:buChar char="n"/>
              </a:pPr>
              <a:r>
                <a:rPr lang="en-US" b="1" dirty="0">
                  <a:solidFill>
                    <a:schemeClr val="bg1"/>
                  </a:solidFill>
                  <a:latin typeface="Cambria" panose="02040503050406030204" charset="0"/>
                  <a:ea typeface="宋体" panose="02010600030101010101" pitchFamily="2" charset="-122"/>
                  <a:cs typeface="Cambria" panose="02040503050406030204" charset="0"/>
                  <a:sym typeface="+mn-ea"/>
                </a:rPr>
                <a:t>awareness</a:t>
              </a:r>
              <a:endParaRPr lang="en-US" altLang="en-US" b="1" dirty="0">
                <a:solidFill>
                  <a:schemeClr val="bg1"/>
                </a:solidFill>
                <a:latin typeface="Cambria" panose="02040503050406030204" charset="0"/>
                <a:ea typeface="宋体" panose="02010600030101010101" pitchFamily="2" charset="-122"/>
                <a:cs typeface="Cambria" panose="02040503050406030204" charset="0"/>
                <a:sym typeface="+mn-ea"/>
              </a:endParaRPr>
            </a:p>
          </p:txBody>
        </p:sp>
        <p:sp>
          <p:nvSpPr>
            <p:cNvPr id="78" name="文本框 16"/>
            <p:cNvSpPr txBox="1"/>
            <p:nvPr/>
          </p:nvSpPr>
          <p:spPr>
            <a:xfrm>
              <a:off x="9898039" y="4971763"/>
              <a:ext cx="2542406" cy="119887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0" rIns="0" rtlCol="0">
              <a:spAutoFit/>
            </a:bodyPr>
            <a:lstStyle/>
            <a:p>
              <a:pPr marL="285750" indent="-285750">
                <a:buFont typeface="Wingdings" panose="05000000000000000000" charset="0"/>
                <a:buChar char="n"/>
              </a:pPr>
              <a:r>
                <a:rPr lang="en-US" b="1" dirty="0">
                  <a:solidFill>
                    <a:schemeClr val="bg1"/>
                  </a:solidFill>
                  <a:latin typeface="Cambria" panose="02040503050406030204" charset="0"/>
                  <a:ea typeface="宋体" panose="02010600030101010101" pitchFamily="2" charset="-122"/>
                  <a:cs typeface="Cambria" panose="02040503050406030204" charset="0"/>
                  <a:sym typeface="+mn-ea"/>
                </a:rPr>
                <a:t>education</a:t>
              </a:r>
              <a:endParaRPr lang="en-US" b="1" dirty="0">
                <a:solidFill>
                  <a:schemeClr val="bg1"/>
                </a:solidFill>
                <a:latin typeface="Cambria" panose="02040503050406030204" charset="0"/>
                <a:ea typeface="宋体" panose="02010600030101010101" pitchFamily="2" charset="-122"/>
                <a:cs typeface="Cambria" panose="02040503050406030204" charset="0"/>
                <a:sym typeface="+mn-ea"/>
              </a:endParaRPr>
            </a:p>
            <a:p>
              <a:pPr marL="285750" indent="-285750">
                <a:buFont typeface="Wingdings" panose="05000000000000000000" charset="0"/>
                <a:buChar char="n"/>
              </a:pPr>
              <a:r>
                <a:rPr lang="en-US" b="1" dirty="0">
                  <a:solidFill>
                    <a:schemeClr val="bg1"/>
                  </a:solidFill>
                  <a:latin typeface="Cambria" panose="02040503050406030204" charset="0"/>
                  <a:ea typeface="宋体" panose="02010600030101010101" pitchFamily="2" charset="-122"/>
                  <a:cs typeface="Cambria" panose="02040503050406030204" charset="0"/>
                  <a:sym typeface="+mn-ea"/>
                </a:rPr>
                <a:t>business</a:t>
              </a:r>
              <a:endParaRPr lang="en-US" b="1" dirty="0">
                <a:solidFill>
                  <a:schemeClr val="bg1"/>
                </a:solidFill>
                <a:latin typeface="Cambria" panose="02040503050406030204" charset="0"/>
                <a:ea typeface="宋体" panose="02010600030101010101" pitchFamily="2" charset="-122"/>
                <a:cs typeface="Cambria" panose="02040503050406030204" charset="0"/>
                <a:sym typeface="+mn-ea"/>
              </a:endParaRPr>
            </a:p>
            <a:p>
              <a:pPr marL="285750" indent="-285750">
                <a:buFont typeface="Wingdings" panose="05000000000000000000" charset="0"/>
                <a:buChar char="n"/>
              </a:pPr>
              <a:r>
                <a:rPr lang="en-US" b="1" dirty="0">
                  <a:solidFill>
                    <a:schemeClr val="bg1"/>
                  </a:solidFill>
                  <a:latin typeface="Cambria" panose="02040503050406030204" charset="0"/>
                  <a:ea typeface="宋体" panose="02010600030101010101" pitchFamily="2" charset="-122"/>
                  <a:cs typeface="Cambria" panose="02040503050406030204" charset="0"/>
                  <a:sym typeface="+mn-ea"/>
                </a:rPr>
                <a:t>public diplomacy</a:t>
              </a:r>
              <a:endParaRPr lang="en-US" b="1" dirty="0">
                <a:solidFill>
                  <a:schemeClr val="bg1"/>
                </a:solidFill>
                <a:latin typeface="Cambria" panose="02040503050406030204" charset="0"/>
                <a:ea typeface="宋体" panose="02010600030101010101" pitchFamily="2" charset="-122"/>
                <a:cs typeface="Cambria" panose="02040503050406030204" charset="0"/>
                <a:sym typeface="+mn-ea"/>
              </a:endParaRPr>
            </a:p>
            <a:p>
              <a:pPr marL="285750" indent="-285750">
                <a:buFont typeface="Wingdings" panose="05000000000000000000" charset="0"/>
                <a:buChar char="n"/>
              </a:pPr>
              <a:endParaRPr lang="en-US" altLang="en-US" b="1" dirty="0">
                <a:solidFill>
                  <a:schemeClr val="bg1"/>
                </a:solidFill>
                <a:latin typeface="Cambria" panose="02040503050406030204" charset="0"/>
                <a:ea typeface="宋体" panose="02010600030101010101" pitchFamily="2" charset="-122"/>
                <a:cs typeface="Cambria" panose="02040503050406030204" charset="0"/>
                <a:sym typeface="+mn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790037" y="4086652"/>
            <a:ext cx="2775585" cy="768350"/>
            <a:chOff x="1649310" y="4086574"/>
            <a:chExt cx="2775584" cy="768350"/>
          </a:xfrm>
        </p:grpSpPr>
        <p:sp>
          <p:nvSpPr>
            <p:cNvPr id="52" name="圆角矩形 51"/>
            <p:cNvSpPr/>
            <p:nvPr/>
          </p:nvSpPr>
          <p:spPr>
            <a:xfrm>
              <a:off x="1649945" y="4096734"/>
              <a:ext cx="2774314" cy="758190"/>
            </a:xfrm>
            <a:prstGeom prst="roundRect">
              <a:avLst>
                <a:gd name="adj" fmla="val 9741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4" name="文本框 15"/>
            <p:cNvSpPr txBox="1"/>
            <p:nvPr/>
          </p:nvSpPr>
          <p:spPr>
            <a:xfrm>
              <a:off x="1649310" y="4086574"/>
              <a:ext cx="2775584" cy="706755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Intercultural Competence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8208539" y="4095115"/>
            <a:ext cx="2736320" cy="763270"/>
            <a:chOff x="2164826" y="4205954"/>
            <a:chExt cx="2690494" cy="763270"/>
          </a:xfrm>
        </p:grpSpPr>
        <p:sp>
          <p:nvSpPr>
            <p:cNvPr id="59" name="圆角矩形 58"/>
            <p:cNvSpPr/>
            <p:nvPr/>
          </p:nvSpPr>
          <p:spPr>
            <a:xfrm>
              <a:off x="2164930" y="4205954"/>
              <a:ext cx="2689859" cy="758825"/>
            </a:xfrm>
            <a:prstGeom prst="roundRect">
              <a:avLst>
                <a:gd name="adj" fmla="val 9741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0" name="文本框 15"/>
            <p:cNvSpPr txBox="1"/>
            <p:nvPr/>
          </p:nvSpPr>
          <p:spPr>
            <a:xfrm>
              <a:off x="2164826" y="4262469"/>
              <a:ext cx="2690494" cy="706755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Intercultural 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Practice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3" name="椭圆 62"/>
          <p:cNvSpPr/>
          <p:nvPr/>
        </p:nvSpPr>
        <p:spPr>
          <a:xfrm>
            <a:off x="1980249" y="2032278"/>
            <a:ext cx="1876523" cy="187652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/>
          </a:p>
        </p:txBody>
      </p:sp>
      <p:sp>
        <p:nvSpPr>
          <p:cNvPr id="64" name="椭圆 63"/>
          <p:cNvSpPr/>
          <p:nvPr/>
        </p:nvSpPr>
        <p:spPr>
          <a:xfrm>
            <a:off x="2128095" y="2179488"/>
            <a:ext cx="1582101" cy="1582101"/>
          </a:xfrm>
          <a:prstGeom prst="ellipse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5" name="椭圆 64"/>
          <p:cNvSpPr/>
          <p:nvPr/>
        </p:nvSpPr>
        <p:spPr>
          <a:xfrm>
            <a:off x="5249195" y="1997988"/>
            <a:ext cx="1876523" cy="187652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/>
          </a:p>
        </p:txBody>
      </p:sp>
      <p:sp>
        <p:nvSpPr>
          <p:cNvPr id="66" name="椭圆 65"/>
          <p:cNvSpPr/>
          <p:nvPr/>
        </p:nvSpPr>
        <p:spPr>
          <a:xfrm>
            <a:off x="5397041" y="2145198"/>
            <a:ext cx="1582101" cy="1582101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7" name="椭圆 66"/>
          <p:cNvSpPr/>
          <p:nvPr/>
        </p:nvSpPr>
        <p:spPr>
          <a:xfrm>
            <a:off x="8506679" y="1963698"/>
            <a:ext cx="1876523" cy="187652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/>
          </a:p>
        </p:txBody>
      </p:sp>
      <p:sp>
        <p:nvSpPr>
          <p:cNvPr id="68" name="椭圆 67"/>
          <p:cNvSpPr/>
          <p:nvPr/>
        </p:nvSpPr>
        <p:spPr>
          <a:xfrm>
            <a:off x="8653890" y="2110908"/>
            <a:ext cx="1582101" cy="1582101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566544" y="812164"/>
            <a:ext cx="107492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组合 42"/>
          <p:cNvGrpSpPr/>
          <p:nvPr/>
        </p:nvGrpSpPr>
        <p:grpSpPr>
          <a:xfrm rot="14400000">
            <a:off x="521571" y="310133"/>
            <a:ext cx="458580" cy="375478"/>
            <a:chOff x="3059816" y="700304"/>
            <a:chExt cx="615694" cy="504120"/>
          </a:xfrm>
          <a:solidFill>
            <a:schemeClr val="accent1"/>
          </a:solidFill>
        </p:grpSpPr>
        <p:sp>
          <p:nvSpPr>
            <p:cNvPr id="8" name="椭圆 7"/>
            <p:cNvSpPr/>
            <p:nvPr/>
          </p:nvSpPr>
          <p:spPr>
            <a:xfrm>
              <a:off x="3531462" y="844352"/>
              <a:ext cx="144048" cy="1440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9" name="椭圆 38"/>
            <p:cNvSpPr/>
            <p:nvPr/>
          </p:nvSpPr>
          <p:spPr>
            <a:xfrm>
              <a:off x="3059816" y="700304"/>
              <a:ext cx="144048" cy="1440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0" name="椭圆 39"/>
            <p:cNvSpPr/>
            <p:nvPr/>
          </p:nvSpPr>
          <p:spPr>
            <a:xfrm>
              <a:off x="3059816" y="1060376"/>
              <a:ext cx="144048" cy="1440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cxnSp>
          <p:nvCxnSpPr>
            <p:cNvPr id="10" name="直接连接符 9"/>
            <p:cNvCxnSpPr>
              <a:stCxn id="8" idx="7"/>
              <a:endCxn id="40" idx="3"/>
            </p:cNvCxnSpPr>
            <p:nvPr/>
          </p:nvCxnSpPr>
          <p:spPr>
            <a:xfrm flipH="1">
              <a:off x="3080911" y="865447"/>
              <a:ext cx="573504" cy="317882"/>
            </a:xfrm>
            <a:prstGeom prst="lin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>
              <a:stCxn id="39" idx="0"/>
            </p:cNvCxnSpPr>
            <p:nvPr/>
          </p:nvCxnSpPr>
          <p:spPr>
            <a:xfrm>
              <a:off x="3131840" y="700304"/>
              <a:ext cx="0" cy="447037"/>
            </a:xfrm>
            <a:prstGeom prst="lin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1203960" y="98425"/>
            <a:ext cx="7827645" cy="681990"/>
          </a:xfrm>
          <a:prstGeom prst="rect">
            <a:avLst/>
          </a:prstGeom>
          <a:solidFill>
            <a:schemeClr val="accent1">
              <a:lumMod val="50000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eaLnBrk="1" fontAlgn="base" hangingPunct="1">
              <a:lnSpc>
                <a:spcPct val="120000"/>
              </a:lnSpc>
            </a:pPr>
            <a:r>
              <a:rPr lang="en-US" sz="3200" b="1" dirty="0" smtClean="0">
                <a:latin typeface="微软雅黑" panose="020B0503020204020204" charset="-122"/>
                <a:ea typeface="微软雅黑" panose="020B0503020204020204" charset="-122"/>
              </a:rPr>
              <a:t>3. </a:t>
            </a:r>
            <a:r>
              <a:rPr lang="en-US" sz="32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3 Teaching  Practice</a:t>
            </a:r>
            <a:endParaRPr lang="en-US" sz="3200" b="1" dirty="0" smtClean="0">
              <a:solidFill>
                <a:schemeClr val="bg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7" name="组合 32"/>
          <p:cNvGrpSpPr/>
          <p:nvPr/>
        </p:nvGrpSpPr>
        <p:grpSpPr>
          <a:xfrm>
            <a:off x="566420" y="972435"/>
            <a:ext cx="2679700" cy="466793"/>
            <a:chOff x="4586117" y="1068665"/>
            <a:chExt cx="3747181" cy="402018"/>
          </a:xfrm>
        </p:grpSpPr>
        <p:sp>
          <p:nvSpPr>
            <p:cNvPr id="48" name="矩形 47"/>
            <p:cNvSpPr/>
            <p:nvPr/>
          </p:nvSpPr>
          <p:spPr>
            <a:xfrm>
              <a:off x="4586117" y="1068665"/>
              <a:ext cx="780179" cy="34344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algn="ctr" fontAlgn="auto">
                <a:defRPr/>
              </a:pPr>
              <a:r>
                <a:rPr lang="en-US" altLang="zh-CN" sz="2000" b="1" strike="noStrike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3.2</a:t>
              </a:r>
              <a:endParaRPr lang="en-US" altLang="zh-CN" sz="2000" b="1" strike="noStrike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4586117" y="1470683"/>
              <a:ext cx="374718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53" name="文本框 2"/>
          <p:cNvSpPr txBox="1">
            <a:spLocks noChangeArrowheads="1"/>
          </p:cNvSpPr>
          <p:nvPr/>
        </p:nvSpPr>
        <p:spPr bwMode="auto">
          <a:xfrm>
            <a:off x="1124585" y="963930"/>
            <a:ext cx="78105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9pPr>
          </a:lstStyle>
          <a:p>
            <a:pPr fontAlgn="auto"/>
            <a:r>
              <a:rPr lang="en-US" altLang="zh-CN" sz="2800" b="1" strike="noStrike" noProof="1" smtClean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Teaching Mode </a:t>
            </a:r>
            <a:endParaRPr lang="en-US" altLang="zh-CN" sz="2800" b="1" strike="noStrike" noProof="1" smtClean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" name="任意多边形: 形状 22"/>
          <p:cNvSpPr/>
          <p:nvPr>
            <p:custDataLst>
              <p:tags r:id="rId1"/>
            </p:custDataLst>
          </p:nvPr>
        </p:nvSpPr>
        <p:spPr>
          <a:xfrm>
            <a:off x="2421453" y="1575505"/>
            <a:ext cx="1150366" cy="991695"/>
          </a:xfrm>
          <a:custGeom>
            <a:avLst/>
            <a:gdLst>
              <a:gd name="connsiteX0" fmla="*/ 580252 w 1160504"/>
              <a:gd name="connsiteY0" fmla="*/ 0 h 1000435"/>
              <a:gd name="connsiteX1" fmla="*/ 1160504 w 1160504"/>
              <a:gd name="connsiteY1" fmla="*/ 1000435 h 1000435"/>
              <a:gd name="connsiteX2" fmla="*/ 0 w 1160504"/>
              <a:gd name="connsiteY2" fmla="*/ 1000435 h 1000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0504" h="1000435">
                <a:moveTo>
                  <a:pt x="580252" y="0"/>
                </a:moveTo>
                <a:lnTo>
                  <a:pt x="1160504" y="1000435"/>
                </a:lnTo>
                <a:lnTo>
                  <a:pt x="0" y="100043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26"/>
          <p:cNvSpPr/>
          <p:nvPr>
            <p:custDataLst>
              <p:tags r:id="rId2"/>
            </p:custDataLst>
          </p:nvPr>
        </p:nvSpPr>
        <p:spPr>
          <a:xfrm>
            <a:off x="1834766" y="2587034"/>
            <a:ext cx="2323739" cy="991695"/>
          </a:xfrm>
          <a:custGeom>
            <a:avLst/>
            <a:gdLst>
              <a:gd name="connsiteX0" fmla="*/ 580252 w 2344218"/>
              <a:gd name="connsiteY0" fmla="*/ 0 h 1000435"/>
              <a:gd name="connsiteX1" fmla="*/ 1763966 w 2344218"/>
              <a:gd name="connsiteY1" fmla="*/ 0 h 1000435"/>
              <a:gd name="connsiteX2" fmla="*/ 2344218 w 2344218"/>
              <a:gd name="connsiteY2" fmla="*/ 1000435 h 1000435"/>
              <a:gd name="connsiteX3" fmla="*/ 0 w 2344218"/>
              <a:gd name="connsiteY3" fmla="*/ 1000435 h 1000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4218" h="1000435">
                <a:moveTo>
                  <a:pt x="580252" y="0"/>
                </a:moveTo>
                <a:lnTo>
                  <a:pt x="1763966" y="0"/>
                </a:lnTo>
                <a:lnTo>
                  <a:pt x="2344218" y="1000435"/>
                </a:lnTo>
                <a:lnTo>
                  <a:pt x="0" y="100043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29"/>
          <p:cNvSpPr/>
          <p:nvPr>
            <p:custDataLst>
              <p:tags r:id="rId3"/>
            </p:custDataLst>
          </p:nvPr>
        </p:nvSpPr>
        <p:spPr>
          <a:xfrm>
            <a:off x="1248079" y="3578420"/>
            <a:ext cx="3497114" cy="991695"/>
          </a:xfrm>
          <a:custGeom>
            <a:avLst/>
            <a:gdLst>
              <a:gd name="connsiteX0" fmla="*/ 580253 w 3527934"/>
              <a:gd name="connsiteY0" fmla="*/ 0 h 1000435"/>
              <a:gd name="connsiteX1" fmla="*/ 2947681 w 3527934"/>
              <a:gd name="connsiteY1" fmla="*/ 0 h 1000435"/>
              <a:gd name="connsiteX2" fmla="*/ 3527934 w 3527934"/>
              <a:gd name="connsiteY2" fmla="*/ 1000435 h 1000435"/>
              <a:gd name="connsiteX3" fmla="*/ 0 w 3527934"/>
              <a:gd name="connsiteY3" fmla="*/ 1000435 h 1000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7934" h="1000435">
                <a:moveTo>
                  <a:pt x="580253" y="0"/>
                </a:moveTo>
                <a:lnTo>
                  <a:pt x="2947681" y="0"/>
                </a:lnTo>
                <a:lnTo>
                  <a:pt x="3527934" y="1000435"/>
                </a:lnTo>
                <a:lnTo>
                  <a:pt x="0" y="1000435"/>
                </a:lnTo>
                <a:close/>
              </a:path>
            </a:pathLst>
          </a:cu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661392" y="4610091"/>
            <a:ext cx="4670486" cy="991695"/>
          </a:xfrm>
          <a:custGeom>
            <a:avLst/>
            <a:gdLst>
              <a:gd name="connsiteX0" fmla="*/ 580253 w 4711647"/>
              <a:gd name="connsiteY0" fmla="*/ 0 h 1000435"/>
              <a:gd name="connsiteX1" fmla="*/ 4131395 w 4711647"/>
              <a:gd name="connsiteY1" fmla="*/ 0 h 1000435"/>
              <a:gd name="connsiteX2" fmla="*/ 4711647 w 4711647"/>
              <a:gd name="connsiteY2" fmla="*/ 1000435 h 1000435"/>
              <a:gd name="connsiteX3" fmla="*/ 0 w 4711647"/>
              <a:gd name="connsiteY3" fmla="*/ 1000435 h 1000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1647" h="1000435">
                <a:moveTo>
                  <a:pt x="580253" y="0"/>
                </a:moveTo>
                <a:lnTo>
                  <a:pt x="4131395" y="0"/>
                </a:lnTo>
                <a:lnTo>
                  <a:pt x="4711647" y="1000435"/>
                </a:lnTo>
                <a:lnTo>
                  <a:pt x="0" y="1000435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>
            <p:custDataLst>
              <p:tags r:id="rId5"/>
            </p:custDataLst>
          </p:nvPr>
        </p:nvCxnSpPr>
        <p:spPr>
          <a:xfrm>
            <a:off x="4304961" y="3578729"/>
            <a:ext cx="5651286" cy="0"/>
          </a:xfrm>
          <a:prstGeom prst="line">
            <a:avLst/>
          </a:prstGeom>
          <a:ln>
            <a:solidFill>
              <a:sysClr val="window" lastClr="FFFFFF">
                <a:lumMod val="50000"/>
              </a:sys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17" name="MH_Text_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158505" y="2781167"/>
            <a:ext cx="666242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 fontScale="25000" lnSpcReduction="20000"/>
          </a:bodyPr>
          <a:lstStyle>
            <a:lvl1pPr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1600" spc="15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spc="150" dirty="0">
                <a:solidFill>
                  <a:schemeClr val="accent1">
                    <a:lumMod val="7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 </a:t>
            </a:r>
            <a:r>
              <a:rPr lang="en-US" altLang="zh-CN" sz="14400" b="1" spc="150" dirty="0" smtClean="0">
                <a:solidFill>
                  <a:srgbClr val="00B0F0"/>
                </a:solidFill>
                <a:latin typeface="Impact" panose="020B0806030902050204" pitchFamily="34" charset="0"/>
                <a:ea typeface="方正粗黑宋简体" panose="02000000000000000000" charset="-122"/>
                <a:cs typeface="Impact" panose="020B0806030902050204" pitchFamily="34" charset="0"/>
              </a:rPr>
              <a:t>knowledge, skills </a:t>
            </a:r>
            <a:r>
              <a:rPr lang="en-US" altLang="zh-CN" sz="14400" b="1" spc="150" dirty="0">
                <a:solidFill>
                  <a:srgbClr val="00B0F0"/>
                </a:solidFill>
                <a:latin typeface="Impact" panose="020B0806030902050204" pitchFamily="34" charset="0"/>
                <a:ea typeface="方正粗黑宋简体" panose="02000000000000000000" charset="-122"/>
                <a:cs typeface="Impact" panose="020B0806030902050204" pitchFamily="34" charset="0"/>
              </a:rPr>
              <a:t>&amp; </a:t>
            </a:r>
            <a:r>
              <a:rPr lang="en-US" altLang="zh-CN" sz="14400" b="1" spc="150" dirty="0" smtClean="0">
                <a:solidFill>
                  <a:srgbClr val="00B0F0"/>
                </a:solidFill>
                <a:latin typeface="Impact" panose="020B0806030902050204" pitchFamily="34" charset="0"/>
                <a:ea typeface="方正粗黑宋简体" panose="02000000000000000000" charset="-122"/>
                <a:cs typeface="Impact" panose="020B0806030902050204" pitchFamily="34" charset="0"/>
              </a:rPr>
              <a:t>attitudes</a:t>
            </a:r>
            <a:endParaRPr lang="en-US" altLang="zh-CN" sz="14400" b="1" spc="150" dirty="0">
              <a:solidFill>
                <a:srgbClr val="00B0F0"/>
              </a:solidFill>
              <a:latin typeface="Impact" panose="020B0806030902050204" pitchFamily="34" charset="0"/>
              <a:ea typeface="方正粗黑宋简体" panose="02000000000000000000" charset="-122"/>
              <a:cs typeface="Impact" panose="020B0806030902050204" pitchFamily="34" charset="0"/>
            </a:endParaRPr>
          </a:p>
        </p:txBody>
      </p:sp>
      <p:cxnSp>
        <p:nvCxnSpPr>
          <p:cNvPr id="18" name="直接连接符 17"/>
          <p:cNvCxnSpPr/>
          <p:nvPr>
            <p:custDataLst>
              <p:tags r:id="rId7"/>
            </p:custDataLst>
          </p:nvPr>
        </p:nvCxnSpPr>
        <p:spPr>
          <a:xfrm>
            <a:off x="4896927" y="4590258"/>
            <a:ext cx="5651286" cy="0"/>
          </a:xfrm>
          <a:prstGeom prst="line">
            <a:avLst/>
          </a:prstGeom>
          <a:ln>
            <a:solidFill>
              <a:sysClr val="window" lastClr="FFFFFF">
                <a:lumMod val="50000"/>
              </a:sys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35" name="MH_Text_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782877" y="3875628"/>
            <a:ext cx="6532880" cy="623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en-US" altLang="zh-CN" sz="3600" b="1" spc="150" dirty="0">
                <a:solidFill>
                  <a:schemeClr val="accent6"/>
                </a:solidFill>
                <a:latin typeface="Impact" panose="020B0806030902050204" pitchFamily="34" charset="0"/>
                <a:ea typeface="方正粗黑宋简体" panose="02000000000000000000" charset="-122"/>
                <a:cs typeface="Impact" panose="020B0806030902050204" pitchFamily="34" charset="0"/>
              </a:rPr>
              <a:t> </a:t>
            </a:r>
            <a:r>
              <a:rPr lang="en-US" altLang="zh-CN" sz="3600" b="1" spc="150" dirty="0" smtClean="0">
                <a:solidFill>
                  <a:srgbClr val="03528D"/>
                </a:solidFill>
                <a:latin typeface="Impact" panose="020B0806030902050204" pitchFamily="34" charset="0"/>
                <a:ea typeface="方正粗黑宋简体" panose="02000000000000000000" charset="-122"/>
                <a:cs typeface="Impact" panose="020B0806030902050204" pitchFamily="34" charset="0"/>
              </a:rPr>
              <a:t>causes and solutions </a:t>
            </a:r>
            <a:endParaRPr lang="en-US" altLang="zh-CN" sz="3600" b="1" spc="150" dirty="0">
              <a:solidFill>
                <a:srgbClr val="3498DB"/>
              </a:solidFill>
              <a:latin typeface="Impact" panose="020B0806030902050204" pitchFamily="34" charset="0"/>
              <a:ea typeface="方正粗黑宋简体" panose="02000000000000000000" charset="-122"/>
              <a:cs typeface="Impact" panose="020B0806030902050204" pitchFamily="34" charset="0"/>
            </a:endParaRPr>
          </a:p>
        </p:txBody>
      </p:sp>
      <p:cxnSp>
        <p:nvCxnSpPr>
          <p:cNvPr id="19" name="直接连接符 18"/>
          <p:cNvCxnSpPr/>
          <p:nvPr>
            <p:custDataLst>
              <p:tags r:id="rId9"/>
            </p:custDataLst>
          </p:nvPr>
        </p:nvCxnSpPr>
        <p:spPr>
          <a:xfrm>
            <a:off x="5478335" y="5601787"/>
            <a:ext cx="5651286" cy="0"/>
          </a:xfrm>
          <a:prstGeom prst="line">
            <a:avLst/>
          </a:prstGeom>
          <a:ln>
            <a:solidFill>
              <a:sysClr val="window" lastClr="FFFFFF">
                <a:lumMod val="50000"/>
              </a:sys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20" name="MH_Text_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532813" y="4943202"/>
            <a:ext cx="6975823" cy="54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en-US" altLang="zh-CN" sz="3600" b="1" spc="150" dirty="0">
                <a:solidFill>
                  <a:srgbClr val="1F4E79"/>
                </a:solidFill>
                <a:latin typeface="Impact" panose="020B0806030902050204" pitchFamily="34" charset="0"/>
                <a:ea typeface="方正粗黑宋简体" panose="02000000000000000000" charset="-122"/>
                <a:cs typeface="Impact" panose="020B0806030902050204" pitchFamily="34" charset="0"/>
              </a:rPr>
              <a:t>d</a:t>
            </a:r>
            <a:r>
              <a:rPr lang="en-US" altLang="zh-CN" sz="3600" b="1" spc="150" dirty="0" smtClean="0">
                <a:solidFill>
                  <a:srgbClr val="1F4E79"/>
                </a:solidFill>
                <a:latin typeface="Impact" panose="020B0806030902050204" pitchFamily="34" charset="0"/>
                <a:ea typeface="方正粗黑宋简体" panose="02000000000000000000" charset="-122"/>
                <a:cs typeface="Impact" panose="020B0806030902050204" pitchFamily="34" charset="0"/>
              </a:rPr>
              <a:t>ifferences in multiple </a:t>
            </a:r>
            <a:r>
              <a:rPr lang="en-US" altLang="zh-CN" sz="3600" b="1" spc="150" dirty="0">
                <a:solidFill>
                  <a:srgbClr val="1F4E79"/>
                </a:solidFill>
                <a:latin typeface="Impact" panose="020B0806030902050204" pitchFamily="34" charset="0"/>
                <a:ea typeface="方正粗黑宋简体" panose="02000000000000000000" charset="-122"/>
                <a:cs typeface="Impact" panose="020B0806030902050204" pitchFamily="34" charset="0"/>
              </a:rPr>
              <a:t>cultures</a:t>
            </a:r>
            <a:endParaRPr lang="en-US" altLang="zh-CN" sz="3600" b="1" spc="150" dirty="0">
              <a:solidFill>
                <a:srgbClr val="1F4E79"/>
              </a:solidFill>
              <a:latin typeface="Impact" panose="020B0806030902050204" pitchFamily="34" charset="0"/>
              <a:ea typeface="方正粗黑宋简体" panose="02000000000000000000" charset="-122"/>
              <a:cs typeface="Impact" panose="020B0806030902050204" pitchFamily="34" charset="0"/>
            </a:endParaRPr>
          </a:p>
        </p:txBody>
      </p:sp>
      <p:sp>
        <p:nvSpPr>
          <p:cNvPr id="21" name="AutoShape 4"/>
          <p:cNvSpPr/>
          <p:nvPr>
            <p:custDataLst>
              <p:tags r:id="rId11"/>
            </p:custDataLst>
          </p:nvPr>
        </p:nvSpPr>
        <p:spPr bwMode="auto">
          <a:xfrm>
            <a:off x="2345488" y="2771734"/>
            <a:ext cx="1283782" cy="622295"/>
          </a:xfrm>
          <a:custGeom>
            <a:avLst/>
            <a:gdLst>
              <a:gd name="T0" fmla="*/ 0 w 21600"/>
              <a:gd name="T1" fmla="*/ 21600 h 21600"/>
              <a:gd name="T2" fmla="*/ 21600 w 21600"/>
              <a:gd name="T3" fmla="*/ 21600 h 21600"/>
              <a:gd name="T4" fmla="*/ 16167 w 21600"/>
              <a:gd name="T5" fmla="*/ 0 h 21600"/>
              <a:gd name="T6" fmla="*/ 5432 w 21600"/>
              <a:gd name="T7" fmla="*/ 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16167" y="0"/>
                </a:lnTo>
                <a:lnTo>
                  <a:pt x="5432" y="0"/>
                </a:lnTo>
                <a:cubicBezTo>
                  <a:pt x="5432" y="0"/>
                  <a:pt x="0" y="21600"/>
                  <a:pt x="0" y="21600"/>
                </a:cubicBezTo>
                <a:close/>
                <a:moveTo>
                  <a:pt x="0" y="21600"/>
                </a:moveTo>
              </a:path>
            </a:pathLst>
          </a:cu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>
                <a:solidFill>
                  <a:sysClr val="window" lastClr="FFFFFF"/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EXPAND</a:t>
            </a:r>
            <a:endParaRPr lang="en-US" sz="2000" b="1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  <a:p>
            <a:pPr algn="ctr"/>
            <a:r>
              <a:rPr lang="en-US" b="1">
                <a:solidFill>
                  <a:sysClr val="window" lastClr="FFFFFF"/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Being</a:t>
            </a:r>
            <a:endParaRPr lang="en-US" b="1">
              <a:solidFill>
                <a:sysClr val="window" lastClr="FFFFFF"/>
              </a:solidFill>
              <a:latin typeface="Cambria" panose="02040503050406030204" charset="0"/>
              <a:ea typeface="微软雅黑" panose="020B0503020204020204" charset="-122"/>
              <a:cs typeface="Cambria" panose="02040503050406030204" charset="0"/>
            </a:endParaRPr>
          </a:p>
        </p:txBody>
      </p:sp>
      <p:sp>
        <p:nvSpPr>
          <p:cNvPr id="24" name="AutoShape 5"/>
          <p:cNvSpPr/>
          <p:nvPr>
            <p:custDataLst>
              <p:tags r:id="rId12"/>
            </p:custDataLst>
          </p:nvPr>
        </p:nvSpPr>
        <p:spPr bwMode="auto">
          <a:xfrm>
            <a:off x="2022789" y="3784936"/>
            <a:ext cx="1930451" cy="618950"/>
          </a:xfrm>
          <a:custGeom>
            <a:avLst/>
            <a:gdLst>
              <a:gd name="T0" fmla="*/ 0 w 21600"/>
              <a:gd name="T1" fmla="*/ 21600 h 21600"/>
              <a:gd name="T2" fmla="*/ 21600 w 21600"/>
              <a:gd name="T3" fmla="*/ 21600 h 21600"/>
              <a:gd name="T4" fmla="*/ 18007 w 21600"/>
              <a:gd name="T5" fmla="*/ 0 h 21600"/>
              <a:gd name="T6" fmla="*/ 3593 w 21600"/>
              <a:gd name="T7" fmla="*/ 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18007" y="0"/>
                </a:lnTo>
                <a:lnTo>
                  <a:pt x="3593" y="0"/>
                </a:lnTo>
                <a:cubicBezTo>
                  <a:pt x="3593" y="0"/>
                  <a:pt x="0" y="21600"/>
                  <a:pt x="0" y="21600"/>
                </a:cubicBezTo>
                <a:close/>
                <a:moveTo>
                  <a:pt x="0" y="21600"/>
                </a:moveTo>
              </a:path>
            </a:pathLst>
          </a:cu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dirty="0">
                <a:solidFill>
                  <a:sysClr val="window" lastClr="FFFFFF"/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EXPLORE</a:t>
            </a:r>
            <a:endParaRPr lang="en-US" sz="20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  <a:p>
            <a:pPr algn="ctr"/>
            <a:r>
              <a:rPr lang="en-US" b="1" dirty="0">
                <a:solidFill>
                  <a:sysClr val="window" lastClr="FFFFFF"/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Doing</a:t>
            </a:r>
            <a:endParaRPr lang="en-US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6" name="AutoShape 6"/>
          <p:cNvSpPr/>
          <p:nvPr>
            <p:custDataLst>
              <p:tags r:id="rId13"/>
            </p:custDataLst>
          </p:nvPr>
        </p:nvSpPr>
        <p:spPr bwMode="auto">
          <a:xfrm>
            <a:off x="1694680" y="4793877"/>
            <a:ext cx="2586671" cy="622853"/>
          </a:xfrm>
          <a:custGeom>
            <a:avLst/>
            <a:gdLst>
              <a:gd name="T0" fmla="*/ 0 w 21600"/>
              <a:gd name="T1" fmla="*/ 21600 h 21600"/>
              <a:gd name="T2" fmla="*/ 21600 w 21600"/>
              <a:gd name="T3" fmla="*/ 21600 h 21600"/>
              <a:gd name="T4" fmla="*/ 18901 w 21600"/>
              <a:gd name="T5" fmla="*/ 0 h 21600"/>
              <a:gd name="T6" fmla="*/ 2699 w 21600"/>
              <a:gd name="T7" fmla="*/ 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18901" y="0"/>
                </a:lnTo>
                <a:lnTo>
                  <a:pt x="2699" y="0"/>
                </a:lnTo>
                <a:cubicBezTo>
                  <a:pt x="2699" y="0"/>
                  <a:pt x="0" y="21600"/>
                  <a:pt x="0" y="21600"/>
                </a:cubicBezTo>
                <a:close/>
                <a:moveTo>
                  <a:pt x="0" y="21600"/>
                </a:moveTo>
              </a:path>
            </a:pathLst>
          </a:cu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dirty="0">
                <a:solidFill>
                  <a:sysClr val="window" lastClr="FFFFFF"/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EXPERIENCE</a:t>
            </a:r>
            <a:endParaRPr lang="en-US" sz="28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  <a:p>
            <a:pPr algn="ctr"/>
            <a:r>
              <a:rPr lang="en-US" b="1" dirty="0">
                <a:solidFill>
                  <a:sysClr val="window" lastClr="FFFFFF"/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Seeing</a:t>
            </a:r>
            <a:endParaRPr lang="en-US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757495" y="5719988"/>
            <a:ext cx="508000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1400" b="1" dirty="0"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en-US" sz="1600" b="1" dirty="0">
                <a:latin typeface="Times New Roman" panose="02020603050405020304" charset="0"/>
                <a:ea typeface="宋体" panose="02010600030101010101" pitchFamily="2" charset="-122"/>
              </a:rPr>
              <a:t>“</a:t>
            </a:r>
            <a:r>
              <a:rPr lang="en-US" sz="16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Experience-Explore-Expand(3E)</a:t>
            </a:r>
            <a:r>
              <a:rPr lang="en-US" sz="1600" b="1" dirty="0">
                <a:latin typeface="Times New Roman" panose="02020603050405020304" charset="0"/>
                <a:ea typeface="宋体" panose="02010600030101010101" pitchFamily="2" charset="-122"/>
              </a:rPr>
              <a:t>”</a:t>
            </a:r>
            <a:r>
              <a:rPr lang="en-US" sz="16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Teaching Mode</a:t>
            </a:r>
            <a:endParaRPr lang="en-US" altLang="en-US" sz="1600" b="1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566544" y="812164"/>
            <a:ext cx="107492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组合 42"/>
          <p:cNvGrpSpPr/>
          <p:nvPr/>
        </p:nvGrpSpPr>
        <p:grpSpPr>
          <a:xfrm rot="14400000">
            <a:off x="521571" y="310133"/>
            <a:ext cx="458580" cy="375478"/>
            <a:chOff x="3059816" y="700304"/>
            <a:chExt cx="615694" cy="504120"/>
          </a:xfrm>
          <a:solidFill>
            <a:schemeClr val="accent1"/>
          </a:solidFill>
        </p:grpSpPr>
        <p:sp>
          <p:nvSpPr>
            <p:cNvPr id="8" name="椭圆 7"/>
            <p:cNvSpPr/>
            <p:nvPr/>
          </p:nvSpPr>
          <p:spPr>
            <a:xfrm>
              <a:off x="3531462" y="844352"/>
              <a:ext cx="144048" cy="1440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9" name="椭圆 38"/>
            <p:cNvSpPr/>
            <p:nvPr/>
          </p:nvSpPr>
          <p:spPr>
            <a:xfrm>
              <a:off x="3059816" y="700304"/>
              <a:ext cx="144048" cy="1440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0" name="椭圆 39"/>
            <p:cNvSpPr/>
            <p:nvPr/>
          </p:nvSpPr>
          <p:spPr>
            <a:xfrm>
              <a:off x="3059816" y="1060376"/>
              <a:ext cx="144048" cy="1440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cxnSp>
          <p:nvCxnSpPr>
            <p:cNvPr id="10" name="直接连接符 9"/>
            <p:cNvCxnSpPr>
              <a:stCxn id="8" idx="7"/>
              <a:endCxn id="40" idx="3"/>
            </p:cNvCxnSpPr>
            <p:nvPr/>
          </p:nvCxnSpPr>
          <p:spPr>
            <a:xfrm flipH="1">
              <a:off x="3080911" y="865447"/>
              <a:ext cx="573504" cy="317882"/>
            </a:xfrm>
            <a:prstGeom prst="lin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>
              <a:stCxn id="39" idx="0"/>
            </p:cNvCxnSpPr>
            <p:nvPr/>
          </p:nvCxnSpPr>
          <p:spPr>
            <a:xfrm>
              <a:off x="3131840" y="700304"/>
              <a:ext cx="0" cy="447037"/>
            </a:xfrm>
            <a:prstGeom prst="lin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1216025" y="130175"/>
            <a:ext cx="7827645" cy="681990"/>
          </a:xfrm>
          <a:prstGeom prst="rect">
            <a:avLst/>
          </a:prstGeom>
          <a:solidFill>
            <a:schemeClr val="accent1">
              <a:lumMod val="50000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eaLnBrk="1" fontAlgn="base" hangingPunct="1">
              <a:lnSpc>
                <a:spcPct val="120000"/>
              </a:lnSpc>
            </a:pPr>
            <a:r>
              <a:rPr lang="en-US" sz="3200" b="1" dirty="0" smtClean="0">
                <a:latin typeface="微软雅黑" panose="020B0503020204020204" charset="-122"/>
                <a:ea typeface="微软雅黑" panose="020B0503020204020204" charset="-122"/>
              </a:rPr>
              <a:t>3. </a:t>
            </a:r>
            <a:r>
              <a:rPr lang="en-US" sz="32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3 Teaching  Practice</a:t>
            </a:r>
            <a:endParaRPr lang="en-US" sz="3200" b="1" dirty="0" smtClean="0">
              <a:solidFill>
                <a:schemeClr val="bg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7" name="组合 32"/>
          <p:cNvGrpSpPr/>
          <p:nvPr/>
        </p:nvGrpSpPr>
        <p:grpSpPr>
          <a:xfrm>
            <a:off x="566420" y="967355"/>
            <a:ext cx="2679700" cy="466793"/>
            <a:chOff x="4586117" y="1068665"/>
            <a:chExt cx="3747181" cy="402018"/>
          </a:xfrm>
        </p:grpSpPr>
        <p:sp>
          <p:nvSpPr>
            <p:cNvPr id="48" name="矩形 47"/>
            <p:cNvSpPr/>
            <p:nvPr/>
          </p:nvSpPr>
          <p:spPr>
            <a:xfrm>
              <a:off x="4586117" y="1068665"/>
              <a:ext cx="780179" cy="34344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algn="ctr" fontAlgn="auto">
                <a:defRPr/>
              </a:pPr>
              <a:r>
                <a:rPr lang="en-US" altLang="zh-CN" sz="2000" b="1" strike="noStrike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3.3</a:t>
              </a:r>
              <a:endParaRPr lang="en-US" altLang="zh-CN" sz="2000" b="1" strike="noStrike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4586117" y="1470683"/>
              <a:ext cx="374718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53" name="文本框 2"/>
          <p:cNvSpPr txBox="1">
            <a:spLocks noChangeArrowheads="1"/>
          </p:cNvSpPr>
          <p:nvPr/>
        </p:nvSpPr>
        <p:spPr bwMode="auto">
          <a:xfrm>
            <a:off x="1216025" y="967105"/>
            <a:ext cx="78105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9pPr>
          </a:lstStyle>
          <a:p>
            <a:pPr fontAlgn="auto"/>
            <a:r>
              <a:rPr lang="en-US" altLang="zh-CN" sz="2800" b="1" strike="noStrike" noProof="1" smtClean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Teaching Evaluation </a:t>
            </a:r>
            <a:endParaRPr lang="en-US" altLang="zh-CN" sz="2800" b="1" strike="noStrike" noProof="1" smtClean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6" name="图片 5" descr="QQ截图202007032221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5637" y="1827568"/>
            <a:ext cx="5619750" cy="432308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 bwMode="auto">
          <a:xfrm>
            <a:off x="6307455" y="2008505"/>
            <a:ext cx="4973320" cy="4021455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bg2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647444" y="1827568"/>
            <a:ext cx="4200402" cy="879213"/>
            <a:chOff x="6647444" y="1827568"/>
            <a:chExt cx="4200402" cy="879213"/>
          </a:xfrm>
          <a:solidFill>
            <a:schemeClr val="accent1">
              <a:lumMod val="50000"/>
            </a:schemeClr>
          </a:solidFill>
        </p:grpSpPr>
        <p:sp>
          <p:nvSpPr>
            <p:cNvPr id="17" name="Freeform 6"/>
            <p:cNvSpPr/>
            <p:nvPr/>
          </p:nvSpPr>
          <p:spPr bwMode="auto">
            <a:xfrm>
              <a:off x="6647444" y="1827568"/>
              <a:ext cx="4200402" cy="150812"/>
            </a:xfrm>
            <a:custGeom>
              <a:avLst/>
              <a:gdLst>
                <a:gd name="T0" fmla="*/ 285 w 4236"/>
                <a:gd name="T1" fmla="*/ 0 h 186"/>
                <a:gd name="T2" fmla="*/ 3967 w 4236"/>
                <a:gd name="T3" fmla="*/ 0 h 186"/>
                <a:gd name="T4" fmla="*/ 4236 w 4236"/>
                <a:gd name="T5" fmla="*/ 186 h 186"/>
                <a:gd name="T6" fmla="*/ 0 w 4236"/>
                <a:gd name="T7" fmla="*/ 186 h 186"/>
                <a:gd name="T8" fmla="*/ 285 w 4236"/>
                <a:gd name="T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36" h="186">
                  <a:moveTo>
                    <a:pt x="285" y="0"/>
                  </a:moveTo>
                  <a:lnTo>
                    <a:pt x="3967" y="0"/>
                  </a:lnTo>
                  <a:lnTo>
                    <a:pt x="4236" y="186"/>
                  </a:lnTo>
                  <a:lnTo>
                    <a:pt x="0" y="186"/>
                  </a:lnTo>
                  <a:lnTo>
                    <a:pt x="28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Freeform 7"/>
            <p:cNvSpPr/>
            <p:nvPr/>
          </p:nvSpPr>
          <p:spPr bwMode="auto">
            <a:xfrm>
              <a:off x="6927987" y="1827568"/>
              <a:ext cx="3652018" cy="879213"/>
            </a:xfrm>
            <a:custGeom>
              <a:avLst/>
              <a:gdLst>
                <a:gd name="T0" fmla="*/ 0 w 3682"/>
                <a:gd name="T1" fmla="*/ 0 h 786"/>
                <a:gd name="T2" fmla="*/ 3682 w 3682"/>
                <a:gd name="T3" fmla="*/ 0 h 786"/>
                <a:gd name="T4" fmla="*/ 3682 w 3682"/>
                <a:gd name="T5" fmla="*/ 637 h 786"/>
                <a:gd name="T6" fmla="*/ 1823 w 3682"/>
                <a:gd name="T7" fmla="*/ 786 h 786"/>
                <a:gd name="T8" fmla="*/ 0 w 3682"/>
                <a:gd name="T9" fmla="*/ 637 h 786"/>
                <a:gd name="T10" fmla="*/ 0 w 3682"/>
                <a:gd name="T11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82" h="786">
                  <a:moveTo>
                    <a:pt x="0" y="0"/>
                  </a:moveTo>
                  <a:lnTo>
                    <a:pt x="3682" y="0"/>
                  </a:lnTo>
                  <a:lnTo>
                    <a:pt x="3682" y="637"/>
                  </a:lnTo>
                  <a:lnTo>
                    <a:pt x="1823" y="786"/>
                  </a:lnTo>
                  <a:lnTo>
                    <a:pt x="0" y="63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560160" y="2008468"/>
              <a:ext cx="2467788" cy="4603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</a:rPr>
                <a:t>Highlights</a:t>
              </a:r>
              <a:endParaRPr lang="en-US" altLang="zh-CN" sz="24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4" name="TextBox 15"/>
          <p:cNvSpPr txBox="1"/>
          <p:nvPr/>
        </p:nvSpPr>
        <p:spPr>
          <a:xfrm>
            <a:off x="6583172" y="2816733"/>
            <a:ext cx="457454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Calisto MT" panose="02040603050505030304" charset="0"/>
                <a:ea typeface="微软雅黑" panose="020B0503020204020204" charset="-122"/>
                <a:cs typeface="Calisto MT" panose="02040603050505030304" charset="0"/>
              </a:rPr>
              <a:t>The </a:t>
            </a:r>
            <a:r>
              <a:rPr lang="en-US" altLang="zh-CN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Calisto MT" panose="02040603050505030304" charset="0"/>
                <a:ea typeface="微软雅黑" panose="020B0503020204020204" charset="-122"/>
                <a:cs typeface="Calisto MT" panose="02040603050505030304" charset="0"/>
              </a:rPr>
              <a:t>Constructive Evaluation</a:t>
            </a:r>
            <a:endParaRPr lang="en-US" altLang="zh-CN" sz="24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Calisto MT" panose="02040603050505030304" charset="0"/>
              <a:ea typeface="微软雅黑" panose="020B0503020204020204" charset="-122"/>
              <a:cs typeface="Calisto MT" panose="0204060305050503030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000" b="1" i="1" u="sng" dirty="0">
                <a:solidFill>
                  <a:srgbClr val="FF0000"/>
                </a:solidFill>
                <a:latin typeface="Calisto MT" panose="02040603050505030304" charset="0"/>
                <a:ea typeface="微软雅黑" panose="020B0503020204020204" charset="-122"/>
                <a:cs typeface="Calisto MT" panose="02040603050505030304" charset="0"/>
              </a:rPr>
              <a:t>Specific, measurable and achievable</a:t>
            </a:r>
            <a:endParaRPr lang="en-US" altLang="zh-CN" sz="2000" b="1" i="1" u="sng" dirty="0">
              <a:solidFill>
                <a:srgbClr val="FF0000"/>
              </a:solidFill>
              <a:latin typeface="Calisto MT" panose="02040603050505030304" charset="0"/>
              <a:ea typeface="微软雅黑" panose="020B0503020204020204" charset="-122"/>
              <a:cs typeface="Calisto MT" panose="02040603050505030304" charset="0"/>
            </a:endParaRPr>
          </a:p>
          <a:p>
            <a:pPr algn="just">
              <a:lnSpc>
                <a:spcPct val="150000"/>
              </a:lnSpc>
            </a:pP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sto MT" panose="02040603050505030304" charset="0"/>
                <a:ea typeface="微软雅黑" panose="020B0503020204020204" charset="-122"/>
                <a:cs typeface="Calisto MT" panose="02040603050505030304" charset="0"/>
                <a:sym typeface="+mn-ea"/>
              </a:rPr>
              <a:t>Multiple </a:t>
            </a: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sto MT" panose="02040603050505030304" charset="0"/>
                <a:ea typeface="微软雅黑" panose="020B0503020204020204" charset="-122"/>
                <a:cs typeface="Calisto MT" panose="02040603050505030304" charset="0"/>
                <a:sym typeface="+mn-ea"/>
              </a:rPr>
              <a:t>evaluation 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sto MT" panose="02040603050505030304" charset="0"/>
                <a:ea typeface="微软雅黑" panose="020B0503020204020204" charset="-122"/>
                <a:cs typeface="Calisto MT" panose="02040603050505030304" charset="0"/>
                <a:sym typeface="+mn-ea"/>
              </a:rPr>
              <a:t>t</a:t>
            </a: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sto MT" panose="02040603050505030304" charset="0"/>
                <a:ea typeface="微软雅黑" panose="020B0503020204020204" charset="-122"/>
                <a:cs typeface="Calisto MT" panose="02040603050505030304" charset="0"/>
                <a:sym typeface="+mn-ea"/>
              </a:rPr>
              <a:t>ools 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sto MT" panose="02040603050505030304" charset="0"/>
                <a:ea typeface="微软雅黑" panose="020B0503020204020204" charset="-122"/>
                <a:cs typeface="Calisto MT" panose="02040603050505030304" charset="0"/>
                <a:sym typeface="+mn-ea"/>
              </a:rPr>
              <a:t>available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Calisto MT" panose="02040603050505030304" charset="0"/>
              <a:ea typeface="微软雅黑" panose="020B0503020204020204" charset="-122"/>
              <a:cs typeface="Calisto MT" panose="0204060305050503030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sto MT" panose="02040603050505030304" charset="0"/>
                <a:ea typeface="微软雅黑" panose="020B0503020204020204" charset="-122"/>
                <a:cs typeface="Calisto MT" panose="02040603050505030304" charset="0"/>
                <a:sym typeface="+mn-ea"/>
              </a:rPr>
              <a:t>Focus on improvement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Calisto MT" panose="02040603050505030304" charset="0"/>
              <a:ea typeface="微软雅黑" panose="020B0503020204020204" charset="-122"/>
              <a:cs typeface="Calisto MT" panose="02040603050505030304" charset="0"/>
              <a:sym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sto MT" panose="02040603050505030304" charset="0"/>
                <a:ea typeface="微软雅黑" panose="020B0503020204020204" charset="-122"/>
                <a:cs typeface="Calisto MT" panose="02040603050505030304" charset="0"/>
                <a:sym typeface="+mn-ea"/>
              </a:rPr>
              <a:t>Educational </a:t>
            </a: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sto MT" panose="02040603050505030304" charset="0"/>
                <a:ea typeface="微软雅黑" panose="020B0503020204020204" charset="-122"/>
                <a:cs typeface="Calisto MT" panose="02040603050505030304" charset="0"/>
                <a:sym typeface="+mn-ea"/>
              </a:rPr>
              <a:t>purposes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charset="-122"/>
              <a:cs typeface="+mn-lt"/>
            </a:endParaRPr>
          </a:p>
          <a:p>
            <a:pPr algn="just"/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/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730089" y="2297087"/>
            <a:ext cx="4384790" cy="1015663"/>
          </a:xfrm>
          <a:prstGeom prst="rect">
            <a:avLst/>
          </a:prstGeom>
          <a:noFill/>
          <a:effectLst>
            <a:outerShdw blurRad="50800" dist="1016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Stereotype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94360" y="1437197"/>
            <a:ext cx="11228832" cy="646331"/>
          </a:xfrm>
          <a:prstGeom prst="rect">
            <a:avLst/>
          </a:prstGeom>
          <a:noFill/>
          <a:effectLst>
            <a:outerShdw blurRad="50800" dist="1016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Unit 3 Barriers in Intercultural Communication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052003" y="3712377"/>
            <a:ext cx="813241" cy="813241"/>
            <a:chOff x="4360074" y="1772731"/>
            <a:chExt cx="1055119" cy="1055119"/>
          </a:xfrm>
        </p:grpSpPr>
        <p:sp>
          <p:nvSpPr>
            <p:cNvPr id="5" name="椭圆 4"/>
            <p:cNvSpPr/>
            <p:nvPr/>
          </p:nvSpPr>
          <p:spPr>
            <a:xfrm>
              <a:off x="4360074" y="1772731"/>
              <a:ext cx="1055119" cy="105511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  <a:effectLst>
              <a:outerShdw blurRad="76200" dist="101600" dir="8400000" sx="99000" sy="99000" algn="tr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4468269" y="1880926"/>
              <a:ext cx="838729" cy="838729"/>
            </a:xfrm>
            <a:prstGeom prst="ellipse">
              <a:avLst/>
            </a:prstGeom>
            <a:solidFill>
              <a:srgbClr val="00AA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KSO_Shape"/>
            <p:cNvSpPr/>
            <p:nvPr/>
          </p:nvSpPr>
          <p:spPr>
            <a:xfrm>
              <a:off x="4706213" y="2012226"/>
              <a:ext cx="362840" cy="571402"/>
            </a:xfrm>
            <a:custGeom>
              <a:avLst/>
              <a:gdLst/>
              <a:ahLst/>
              <a:cxnLst/>
              <a:rect l="l" t="t" r="r" b="b"/>
              <a:pathLst>
                <a:path w="621055" h="978642">
                  <a:moveTo>
                    <a:pt x="13003" y="762005"/>
                  </a:moveTo>
                  <a:lnTo>
                    <a:pt x="181111" y="859062"/>
                  </a:lnTo>
                  <a:lnTo>
                    <a:pt x="0" y="978642"/>
                  </a:lnTo>
                  <a:close/>
                  <a:moveTo>
                    <a:pt x="502622" y="186898"/>
                  </a:moveTo>
                  <a:lnTo>
                    <a:pt x="175090" y="754200"/>
                  </a:lnTo>
                  <a:lnTo>
                    <a:pt x="196101" y="766331"/>
                  </a:lnTo>
                  <a:lnTo>
                    <a:pt x="523633" y="199029"/>
                  </a:lnTo>
                  <a:close/>
                  <a:moveTo>
                    <a:pt x="457985" y="161127"/>
                  </a:moveTo>
                  <a:lnTo>
                    <a:pt x="130453" y="728429"/>
                  </a:lnTo>
                  <a:lnTo>
                    <a:pt x="151464" y="740560"/>
                  </a:lnTo>
                  <a:lnTo>
                    <a:pt x="478996" y="173258"/>
                  </a:lnTo>
                  <a:close/>
                  <a:moveTo>
                    <a:pt x="413348" y="135356"/>
                  </a:moveTo>
                  <a:lnTo>
                    <a:pt x="85816" y="702658"/>
                  </a:lnTo>
                  <a:lnTo>
                    <a:pt x="106827" y="714789"/>
                  </a:lnTo>
                  <a:lnTo>
                    <a:pt x="434359" y="147487"/>
                  </a:lnTo>
                  <a:close/>
                  <a:moveTo>
                    <a:pt x="417712" y="61029"/>
                  </a:moveTo>
                  <a:lnTo>
                    <a:pt x="585820" y="158086"/>
                  </a:lnTo>
                  <a:lnTo>
                    <a:pt x="191736" y="840659"/>
                  </a:lnTo>
                  <a:lnTo>
                    <a:pt x="23628" y="743602"/>
                  </a:lnTo>
                  <a:close/>
                  <a:moveTo>
                    <a:pt x="452947" y="0"/>
                  </a:moveTo>
                  <a:lnTo>
                    <a:pt x="621055" y="97057"/>
                  </a:lnTo>
                  <a:lnTo>
                    <a:pt x="596793" y="139079"/>
                  </a:lnTo>
                  <a:lnTo>
                    <a:pt x="428686" y="420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109243" y="3712377"/>
            <a:ext cx="813241" cy="813241"/>
            <a:chOff x="5226535" y="2950887"/>
            <a:chExt cx="813241" cy="813241"/>
          </a:xfrm>
        </p:grpSpPr>
        <p:grpSp>
          <p:nvGrpSpPr>
            <p:cNvPr id="9" name="组合 8"/>
            <p:cNvGrpSpPr/>
            <p:nvPr/>
          </p:nvGrpSpPr>
          <p:grpSpPr>
            <a:xfrm>
              <a:off x="5226535" y="2950887"/>
              <a:ext cx="813241" cy="813241"/>
              <a:chOff x="4360074" y="1772731"/>
              <a:chExt cx="1055119" cy="1055119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4360074" y="1772731"/>
                <a:ext cx="1055119" cy="10551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18900000" scaled="1"/>
                <a:tileRect/>
              </a:gradFill>
              <a:ln w="25400"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outerShdw blurRad="76200" dist="101600" dir="8400000" sx="99000" sy="99000" algn="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4468269" y="1880926"/>
                <a:ext cx="838729" cy="838729"/>
              </a:xfrm>
              <a:prstGeom prst="ellipse">
                <a:avLst/>
              </a:prstGeom>
              <a:solidFill>
                <a:srgbClr val="3461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0" name="KSO_Shape"/>
            <p:cNvSpPr/>
            <p:nvPr/>
          </p:nvSpPr>
          <p:spPr>
            <a:xfrm>
              <a:off x="5572063" y="3128412"/>
              <a:ext cx="122184" cy="458190"/>
            </a:xfrm>
            <a:custGeom>
              <a:avLst/>
              <a:gdLst>
                <a:gd name="connsiteX0" fmla="*/ 68824 w 586846"/>
                <a:gd name="connsiteY0" fmla="*/ 1723528 h 2207149"/>
                <a:gd name="connsiteX1" fmla="*/ 229234 w 586846"/>
                <a:gd name="connsiteY1" fmla="*/ 1999898 h 2207149"/>
                <a:gd name="connsiteX2" fmla="*/ 395081 w 586846"/>
                <a:gd name="connsiteY2" fmla="*/ 1968031 h 2207149"/>
                <a:gd name="connsiteX3" fmla="*/ 530795 w 586846"/>
                <a:gd name="connsiteY3" fmla="*/ 1725944 h 2207149"/>
                <a:gd name="connsiteX4" fmla="*/ 306023 w 586846"/>
                <a:gd name="connsiteY4" fmla="*/ 76465 h 2207149"/>
                <a:gd name="connsiteX5" fmla="*/ 306023 w 586846"/>
                <a:gd name="connsiteY5" fmla="*/ 1514740 h 2207149"/>
                <a:gd name="connsiteX6" fmla="*/ 529167 w 586846"/>
                <a:gd name="connsiteY6" fmla="*/ 1514740 h 2207149"/>
                <a:gd name="connsiteX7" fmla="*/ 529167 w 586846"/>
                <a:gd name="connsiteY7" fmla="*/ 155048 h 2207149"/>
                <a:gd name="connsiteX8" fmla="*/ 450584 w 586846"/>
                <a:gd name="connsiteY8" fmla="*/ 76465 h 2207149"/>
                <a:gd name="connsiteX9" fmla="*/ 136262 w 586846"/>
                <a:gd name="connsiteY9" fmla="*/ 76465 h 2207149"/>
                <a:gd name="connsiteX10" fmla="*/ 57679 w 586846"/>
                <a:gd name="connsiteY10" fmla="*/ 155048 h 2207149"/>
                <a:gd name="connsiteX11" fmla="*/ 57679 w 586846"/>
                <a:gd name="connsiteY11" fmla="*/ 1514740 h 2207149"/>
                <a:gd name="connsiteX12" fmla="*/ 280823 w 586846"/>
                <a:gd name="connsiteY12" fmla="*/ 1514740 h 2207149"/>
                <a:gd name="connsiteX13" fmla="*/ 280823 w 586846"/>
                <a:gd name="connsiteY13" fmla="*/ 76465 h 2207149"/>
                <a:gd name="connsiteX14" fmla="*/ 97810 w 586846"/>
                <a:gd name="connsiteY14" fmla="*/ 0 h 2207149"/>
                <a:gd name="connsiteX15" fmla="*/ 489036 w 586846"/>
                <a:gd name="connsiteY15" fmla="*/ 0 h 2207149"/>
                <a:gd name="connsiteX16" fmla="*/ 586846 w 586846"/>
                <a:gd name="connsiteY16" fmla="*/ 97810 h 2207149"/>
                <a:gd name="connsiteX17" fmla="*/ 586846 w 586846"/>
                <a:gd name="connsiteY17" fmla="*/ 1690953 h 2207149"/>
                <a:gd name="connsiteX18" fmla="*/ 586517 w 586846"/>
                <a:gd name="connsiteY18" fmla="*/ 1690953 h 2207149"/>
                <a:gd name="connsiteX19" fmla="*/ 586514 w 586846"/>
                <a:gd name="connsiteY19" fmla="*/ 1691828 h 2207149"/>
                <a:gd name="connsiteX20" fmla="*/ 586823 w 586846"/>
                <a:gd name="connsiteY20" fmla="*/ 1691829 h 2207149"/>
                <a:gd name="connsiteX21" fmla="*/ 586812 w 586846"/>
                <a:gd name="connsiteY21" fmla="*/ 1694880 h 2207149"/>
                <a:gd name="connsiteX22" fmla="*/ 299633 w 586846"/>
                <a:gd name="connsiteY22" fmla="*/ 2207149 h 2207149"/>
                <a:gd name="connsiteX23" fmla="*/ 23 w 586846"/>
                <a:gd name="connsiteY23" fmla="*/ 1690953 h 2207149"/>
                <a:gd name="connsiteX24" fmla="*/ 0 w 586846"/>
                <a:gd name="connsiteY24" fmla="*/ 1690953 h 2207149"/>
                <a:gd name="connsiteX25" fmla="*/ 0 w 586846"/>
                <a:gd name="connsiteY25" fmla="*/ 97810 h 2207149"/>
                <a:gd name="connsiteX26" fmla="*/ 97810 w 586846"/>
                <a:gd name="connsiteY26" fmla="*/ 0 h 220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86846" h="2207149">
                  <a:moveTo>
                    <a:pt x="68824" y="1723528"/>
                  </a:moveTo>
                  <a:lnTo>
                    <a:pt x="229234" y="1999898"/>
                  </a:lnTo>
                  <a:lnTo>
                    <a:pt x="395081" y="1968031"/>
                  </a:lnTo>
                  <a:lnTo>
                    <a:pt x="530795" y="1725944"/>
                  </a:lnTo>
                  <a:close/>
                  <a:moveTo>
                    <a:pt x="306023" y="76465"/>
                  </a:moveTo>
                  <a:lnTo>
                    <a:pt x="306023" y="1514740"/>
                  </a:lnTo>
                  <a:lnTo>
                    <a:pt x="529167" y="1514740"/>
                  </a:lnTo>
                  <a:lnTo>
                    <a:pt x="529167" y="155048"/>
                  </a:lnTo>
                  <a:cubicBezTo>
                    <a:pt x="529167" y="111648"/>
                    <a:pt x="493984" y="76465"/>
                    <a:pt x="450584" y="76465"/>
                  </a:cubicBezTo>
                  <a:close/>
                  <a:moveTo>
                    <a:pt x="136262" y="76465"/>
                  </a:moveTo>
                  <a:cubicBezTo>
                    <a:pt x="92862" y="76465"/>
                    <a:pt x="57679" y="111648"/>
                    <a:pt x="57679" y="155048"/>
                  </a:cubicBezTo>
                  <a:lnTo>
                    <a:pt x="57679" y="1514740"/>
                  </a:lnTo>
                  <a:lnTo>
                    <a:pt x="280823" y="1514740"/>
                  </a:lnTo>
                  <a:lnTo>
                    <a:pt x="280823" y="76465"/>
                  </a:lnTo>
                  <a:close/>
                  <a:moveTo>
                    <a:pt x="97810" y="0"/>
                  </a:moveTo>
                  <a:lnTo>
                    <a:pt x="489036" y="0"/>
                  </a:lnTo>
                  <a:cubicBezTo>
                    <a:pt x="543055" y="0"/>
                    <a:pt x="586846" y="43791"/>
                    <a:pt x="586846" y="97810"/>
                  </a:cubicBezTo>
                  <a:lnTo>
                    <a:pt x="586846" y="1690953"/>
                  </a:lnTo>
                  <a:lnTo>
                    <a:pt x="586517" y="1690953"/>
                  </a:lnTo>
                  <a:lnTo>
                    <a:pt x="586514" y="1691828"/>
                  </a:lnTo>
                  <a:lnTo>
                    <a:pt x="586823" y="1691829"/>
                  </a:lnTo>
                  <a:lnTo>
                    <a:pt x="586812" y="1694880"/>
                  </a:lnTo>
                  <a:lnTo>
                    <a:pt x="299633" y="2207149"/>
                  </a:lnTo>
                  <a:lnTo>
                    <a:pt x="23" y="1690953"/>
                  </a:lnTo>
                  <a:lnTo>
                    <a:pt x="0" y="1690953"/>
                  </a:lnTo>
                  <a:lnTo>
                    <a:pt x="0" y="97810"/>
                  </a:lnTo>
                  <a:cubicBezTo>
                    <a:pt x="0" y="43791"/>
                    <a:pt x="43791" y="0"/>
                    <a:pt x="9781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223692" y="3699709"/>
            <a:ext cx="813241" cy="813241"/>
            <a:chOff x="5782641" y="1372255"/>
            <a:chExt cx="813241" cy="813241"/>
          </a:xfrm>
        </p:grpSpPr>
        <p:grpSp>
          <p:nvGrpSpPr>
            <p:cNvPr id="14" name="组合 13"/>
            <p:cNvGrpSpPr/>
            <p:nvPr/>
          </p:nvGrpSpPr>
          <p:grpSpPr>
            <a:xfrm>
              <a:off x="5782641" y="1372255"/>
              <a:ext cx="813241" cy="813241"/>
              <a:chOff x="4360074" y="1772731"/>
              <a:chExt cx="1055119" cy="1055119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4360074" y="1772731"/>
                <a:ext cx="1055119" cy="10551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18900000" scaled="1"/>
                <a:tileRect/>
              </a:gradFill>
              <a:ln w="25400"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outerShdw blurRad="76200" dist="101600" dir="8400000" sx="99000" sy="99000" algn="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4468269" y="1880926"/>
                <a:ext cx="838729" cy="838729"/>
              </a:xfrm>
              <a:prstGeom prst="ellipse">
                <a:avLst/>
              </a:prstGeom>
              <a:solidFill>
                <a:srgbClr val="FEC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5" name="KSO_Shape"/>
            <p:cNvSpPr/>
            <p:nvPr/>
          </p:nvSpPr>
          <p:spPr>
            <a:xfrm>
              <a:off x="6117149" y="1543728"/>
              <a:ext cx="144224" cy="470294"/>
            </a:xfrm>
            <a:custGeom>
              <a:avLst/>
              <a:gdLst>
                <a:gd name="connsiteX0" fmla="*/ 859915 w 2448000"/>
                <a:gd name="connsiteY0" fmla="*/ 7024914 h 8003471"/>
                <a:gd name="connsiteX1" fmla="*/ 1588085 w 2448000"/>
                <a:gd name="connsiteY1" fmla="*/ 7024914 h 8003471"/>
                <a:gd name="connsiteX2" fmla="*/ 1588085 w 2448000"/>
                <a:gd name="connsiteY2" fmla="*/ 7699680 h 8003471"/>
                <a:gd name="connsiteX3" fmla="*/ 859915 w 2448000"/>
                <a:gd name="connsiteY3" fmla="*/ 8003471 h 8003471"/>
                <a:gd name="connsiteX4" fmla="*/ 0 w 2448000"/>
                <a:gd name="connsiteY4" fmla="*/ 6062134 h 8003471"/>
                <a:gd name="connsiteX5" fmla="*/ 2448000 w 2448000"/>
                <a:gd name="connsiteY5" fmla="*/ 6062134 h 8003471"/>
                <a:gd name="connsiteX6" fmla="*/ 2014384 w 2448000"/>
                <a:gd name="connsiteY6" fmla="*/ 6867677 h 8003471"/>
                <a:gd name="connsiteX7" fmla="*/ 433616 w 2448000"/>
                <a:gd name="connsiteY7" fmla="*/ 6867677 h 8003471"/>
                <a:gd name="connsiteX8" fmla="*/ 18000 w 2448000"/>
                <a:gd name="connsiteY8" fmla="*/ 941010 h 8003471"/>
                <a:gd name="connsiteX9" fmla="*/ 2430000 w 2448000"/>
                <a:gd name="connsiteY9" fmla="*/ 941010 h 8003471"/>
                <a:gd name="connsiteX10" fmla="*/ 2430000 w 2448000"/>
                <a:gd name="connsiteY10" fmla="*/ 5904896 h 8003471"/>
                <a:gd name="connsiteX11" fmla="*/ 18000 w 2448000"/>
                <a:gd name="connsiteY11" fmla="*/ 5904896 h 8003471"/>
                <a:gd name="connsiteX12" fmla="*/ 409886 w 2448000"/>
                <a:gd name="connsiteY12" fmla="*/ 0 h 8003471"/>
                <a:gd name="connsiteX13" fmla="*/ 2038114 w 2448000"/>
                <a:gd name="connsiteY13" fmla="*/ 0 h 8003471"/>
                <a:gd name="connsiteX14" fmla="*/ 2430000 w 2448000"/>
                <a:gd name="connsiteY14" fmla="*/ 391886 h 8003471"/>
                <a:gd name="connsiteX15" fmla="*/ 2430000 w 2448000"/>
                <a:gd name="connsiteY15" fmla="*/ 783772 h 8003471"/>
                <a:gd name="connsiteX16" fmla="*/ 18000 w 2448000"/>
                <a:gd name="connsiteY16" fmla="*/ 783772 h 8003471"/>
                <a:gd name="connsiteX17" fmla="*/ 18000 w 2448000"/>
                <a:gd name="connsiteY17" fmla="*/ 391886 h 8003471"/>
                <a:gd name="connsiteX18" fmla="*/ 409886 w 2448000"/>
                <a:gd name="connsiteY18" fmla="*/ 0 h 800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48000" h="8003471">
                  <a:moveTo>
                    <a:pt x="859915" y="7024914"/>
                  </a:moveTo>
                  <a:lnTo>
                    <a:pt x="1588085" y="7024914"/>
                  </a:lnTo>
                  <a:lnTo>
                    <a:pt x="1588085" y="7699680"/>
                  </a:lnTo>
                  <a:lnTo>
                    <a:pt x="859915" y="8003471"/>
                  </a:lnTo>
                  <a:close/>
                  <a:moveTo>
                    <a:pt x="0" y="6062134"/>
                  </a:moveTo>
                  <a:lnTo>
                    <a:pt x="2448000" y="6062134"/>
                  </a:lnTo>
                  <a:lnTo>
                    <a:pt x="2014384" y="6867677"/>
                  </a:lnTo>
                  <a:lnTo>
                    <a:pt x="433616" y="6867677"/>
                  </a:lnTo>
                  <a:close/>
                  <a:moveTo>
                    <a:pt x="18000" y="941010"/>
                  </a:moveTo>
                  <a:lnTo>
                    <a:pt x="2430000" y="941010"/>
                  </a:lnTo>
                  <a:lnTo>
                    <a:pt x="2430000" y="5904896"/>
                  </a:lnTo>
                  <a:lnTo>
                    <a:pt x="18000" y="5904896"/>
                  </a:lnTo>
                  <a:close/>
                  <a:moveTo>
                    <a:pt x="409886" y="0"/>
                  </a:moveTo>
                  <a:lnTo>
                    <a:pt x="2038114" y="0"/>
                  </a:lnTo>
                  <a:cubicBezTo>
                    <a:pt x="2254547" y="0"/>
                    <a:pt x="2430000" y="175453"/>
                    <a:pt x="2430000" y="391886"/>
                  </a:cubicBezTo>
                  <a:lnTo>
                    <a:pt x="2430000" y="783772"/>
                  </a:lnTo>
                  <a:lnTo>
                    <a:pt x="18000" y="783772"/>
                  </a:lnTo>
                  <a:lnTo>
                    <a:pt x="18000" y="391886"/>
                  </a:lnTo>
                  <a:cubicBezTo>
                    <a:pt x="18000" y="175453"/>
                    <a:pt x="193453" y="0"/>
                    <a:pt x="40988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166483" y="3712377"/>
            <a:ext cx="813241" cy="813241"/>
            <a:chOff x="7257479" y="914261"/>
            <a:chExt cx="813241" cy="813241"/>
          </a:xfrm>
        </p:grpSpPr>
        <p:grpSp>
          <p:nvGrpSpPr>
            <p:cNvPr id="19" name="组合 18"/>
            <p:cNvGrpSpPr/>
            <p:nvPr/>
          </p:nvGrpSpPr>
          <p:grpSpPr>
            <a:xfrm>
              <a:off x="7257479" y="914261"/>
              <a:ext cx="813241" cy="813241"/>
              <a:chOff x="4360074" y="1772731"/>
              <a:chExt cx="1055119" cy="1055119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4360074" y="1772731"/>
                <a:ext cx="1055119" cy="10551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18900000" scaled="1"/>
                <a:tileRect/>
              </a:gradFill>
              <a:ln w="25400"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outerShdw blurRad="76200" dist="101600" dir="8400000" sx="99000" sy="99000" algn="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4468269" y="1880926"/>
                <a:ext cx="838729" cy="838729"/>
              </a:xfrm>
              <a:prstGeom prst="ellipse">
                <a:avLst/>
              </a:prstGeom>
              <a:solidFill>
                <a:srgbClr val="1BA7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0" name="KSO_Shape"/>
            <p:cNvSpPr/>
            <p:nvPr/>
          </p:nvSpPr>
          <p:spPr bwMode="auto">
            <a:xfrm>
              <a:off x="7439300" y="1091884"/>
              <a:ext cx="449598" cy="457994"/>
            </a:xfrm>
            <a:custGeom>
              <a:avLst/>
              <a:gdLst>
                <a:gd name="T0" fmla="*/ 2147483646 w 4946"/>
                <a:gd name="T1" fmla="*/ 0 h 5041"/>
                <a:gd name="T2" fmla="*/ 2147483646 w 4946"/>
                <a:gd name="T3" fmla="*/ 2147483646 h 5041"/>
                <a:gd name="T4" fmla="*/ 2147483646 w 4946"/>
                <a:gd name="T5" fmla="*/ 2147483646 h 5041"/>
                <a:gd name="T6" fmla="*/ 2147483646 w 4946"/>
                <a:gd name="T7" fmla="*/ 2147483646 h 5041"/>
                <a:gd name="T8" fmla="*/ 2147483646 w 4946"/>
                <a:gd name="T9" fmla="*/ 2147483646 h 5041"/>
                <a:gd name="T10" fmla="*/ 2147483646 w 4946"/>
                <a:gd name="T11" fmla="*/ 2147483646 h 5041"/>
                <a:gd name="T12" fmla="*/ 2147483646 w 4946"/>
                <a:gd name="T13" fmla="*/ 2147483646 h 5041"/>
                <a:gd name="T14" fmla="*/ 2147483646 w 4946"/>
                <a:gd name="T15" fmla="*/ 2147483646 h 5041"/>
                <a:gd name="T16" fmla="*/ 2147483646 w 4946"/>
                <a:gd name="T17" fmla="*/ 2147483646 h 5041"/>
                <a:gd name="T18" fmla="*/ 2147483646 w 4946"/>
                <a:gd name="T19" fmla="*/ 2147483646 h 5041"/>
                <a:gd name="T20" fmla="*/ 2147483646 w 4946"/>
                <a:gd name="T21" fmla="*/ 2147483646 h 5041"/>
                <a:gd name="T22" fmla="*/ 2147483646 w 4946"/>
                <a:gd name="T23" fmla="*/ 2147483646 h 5041"/>
                <a:gd name="T24" fmla="*/ 2147483646 w 4946"/>
                <a:gd name="T25" fmla="*/ 2147483646 h 5041"/>
                <a:gd name="T26" fmla="*/ 2147483646 w 4946"/>
                <a:gd name="T27" fmla="*/ 2147483646 h 5041"/>
                <a:gd name="T28" fmla="*/ 2147483646 w 4946"/>
                <a:gd name="T29" fmla="*/ 2147483646 h 5041"/>
                <a:gd name="T30" fmla="*/ 2147483646 w 4946"/>
                <a:gd name="T31" fmla="*/ 2147483646 h 5041"/>
                <a:gd name="T32" fmla="*/ 2147483646 w 4946"/>
                <a:gd name="T33" fmla="*/ 2147483646 h 5041"/>
                <a:gd name="T34" fmla="*/ 2147483646 w 4946"/>
                <a:gd name="T35" fmla="*/ 2147483646 h 5041"/>
                <a:gd name="T36" fmla="*/ 2147483646 w 4946"/>
                <a:gd name="T37" fmla="*/ 2147483646 h 5041"/>
                <a:gd name="T38" fmla="*/ 2147483646 w 4946"/>
                <a:gd name="T39" fmla="*/ 2147483646 h 5041"/>
                <a:gd name="T40" fmla="*/ 2147483646 w 4946"/>
                <a:gd name="T41" fmla="*/ 2147483646 h 5041"/>
                <a:gd name="T42" fmla="*/ 2147483646 w 4946"/>
                <a:gd name="T43" fmla="*/ 2147483646 h 5041"/>
                <a:gd name="T44" fmla="*/ 2147483646 w 4946"/>
                <a:gd name="T45" fmla="*/ 2147483646 h 5041"/>
                <a:gd name="T46" fmla="*/ 2147483646 w 4946"/>
                <a:gd name="T47" fmla="*/ 2147483646 h 5041"/>
                <a:gd name="T48" fmla="*/ 2147483646 w 4946"/>
                <a:gd name="T49" fmla="*/ 2147483646 h 5041"/>
                <a:gd name="T50" fmla="*/ 2147483646 w 4946"/>
                <a:gd name="T51" fmla="*/ 2147483646 h 5041"/>
                <a:gd name="T52" fmla="*/ 2147483646 w 4946"/>
                <a:gd name="T53" fmla="*/ 2147483646 h 5041"/>
                <a:gd name="T54" fmla="*/ 0 w 4946"/>
                <a:gd name="T55" fmla="*/ 2147483646 h 5041"/>
                <a:gd name="T56" fmla="*/ 2147483646 w 4946"/>
                <a:gd name="T57" fmla="*/ 2147483646 h 5041"/>
                <a:gd name="T58" fmla="*/ 2147483646 w 4946"/>
                <a:gd name="T59" fmla="*/ 2147483646 h 5041"/>
                <a:gd name="T60" fmla="*/ 2147483646 w 4946"/>
                <a:gd name="T61" fmla="*/ 2147483646 h 5041"/>
                <a:gd name="T62" fmla="*/ 2147483646 w 4946"/>
                <a:gd name="T63" fmla="*/ 2147483646 h 5041"/>
                <a:gd name="T64" fmla="*/ 2147483646 w 4946"/>
                <a:gd name="T65" fmla="*/ 2147483646 h 5041"/>
                <a:gd name="T66" fmla="*/ 2147483646 w 4946"/>
                <a:gd name="T67" fmla="*/ 2147483646 h 5041"/>
                <a:gd name="T68" fmla="*/ 2147483646 w 4946"/>
                <a:gd name="T69" fmla="*/ 2147483646 h 5041"/>
                <a:gd name="T70" fmla="*/ 2147483646 w 4946"/>
                <a:gd name="T71" fmla="*/ 2147483646 h 5041"/>
                <a:gd name="T72" fmla="*/ 2147483646 w 4946"/>
                <a:gd name="T73" fmla="*/ 2147483646 h 5041"/>
                <a:gd name="T74" fmla="*/ 2147483646 w 4946"/>
                <a:gd name="T75" fmla="*/ 2147483646 h 5041"/>
                <a:gd name="T76" fmla="*/ 2147483646 w 4946"/>
                <a:gd name="T77" fmla="*/ 2147483646 h 5041"/>
                <a:gd name="T78" fmla="*/ 2147483646 w 4946"/>
                <a:gd name="T79" fmla="*/ 2147483646 h 5041"/>
                <a:gd name="T80" fmla="*/ 2147483646 w 4946"/>
                <a:gd name="T81" fmla="*/ 2147483646 h 5041"/>
                <a:gd name="T82" fmla="*/ 2147483646 w 4946"/>
                <a:gd name="T83" fmla="*/ 2147483646 h 5041"/>
                <a:gd name="T84" fmla="*/ 2147483646 w 4946"/>
                <a:gd name="T85" fmla="*/ 2147483646 h 5041"/>
                <a:gd name="T86" fmla="*/ 2147483646 w 4946"/>
                <a:gd name="T87" fmla="*/ 2147483646 h 5041"/>
                <a:gd name="T88" fmla="*/ 2147483646 w 4946"/>
                <a:gd name="T89" fmla="*/ 2147483646 h 5041"/>
                <a:gd name="T90" fmla="*/ 2147483646 w 4946"/>
                <a:gd name="T91" fmla="*/ 2147483646 h 5041"/>
                <a:gd name="T92" fmla="*/ 2147483646 w 4946"/>
                <a:gd name="T93" fmla="*/ 2147483646 h 5041"/>
                <a:gd name="T94" fmla="*/ 2147483646 w 4946"/>
                <a:gd name="T95" fmla="*/ 2147483646 h 5041"/>
                <a:gd name="T96" fmla="*/ 2147483646 w 4946"/>
                <a:gd name="T97" fmla="*/ 2147483646 h 5041"/>
                <a:gd name="T98" fmla="*/ 2147483646 w 4946"/>
                <a:gd name="T99" fmla="*/ 2147483646 h 5041"/>
                <a:gd name="T100" fmla="*/ 2147483646 w 4946"/>
                <a:gd name="T101" fmla="*/ 2147483646 h 5041"/>
                <a:gd name="T102" fmla="*/ 2147483646 w 4946"/>
                <a:gd name="T103" fmla="*/ 2147483646 h 5041"/>
                <a:gd name="T104" fmla="*/ 2147483646 w 4946"/>
                <a:gd name="T105" fmla="*/ 2147483646 h 5041"/>
                <a:gd name="T106" fmla="*/ 2147483646 w 4946"/>
                <a:gd name="T107" fmla="*/ 2147483646 h 5041"/>
                <a:gd name="T108" fmla="*/ 2147483646 w 4946"/>
                <a:gd name="T109" fmla="*/ 2147483646 h 5041"/>
                <a:gd name="T110" fmla="*/ 2147483646 w 4946"/>
                <a:gd name="T111" fmla="*/ 2147483646 h 5041"/>
                <a:gd name="T112" fmla="*/ 2147483646 w 4946"/>
                <a:gd name="T113" fmla="*/ 2147483646 h 5041"/>
                <a:gd name="T114" fmla="*/ 2147483646 w 4946"/>
                <a:gd name="T115" fmla="*/ 2147483646 h 5041"/>
                <a:gd name="T116" fmla="*/ 2147483646 w 4946"/>
                <a:gd name="T117" fmla="*/ 2147483646 h 504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946" h="5041">
                  <a:moveTo>
                    <a:pt x="4946" y="532"/>
                  </a:moveTo>
                  <a:lnTo>
                    <a:pt x="4534" y="270"/>
                  </a:lnTo>
                  <a:lnTo>
                    <a:pt x="4106" y="0"/>
                  </a:lnTo>
                  <a:lnTo>
                    <a:pt x="2142" y="3139"/>
                  </a:lnTo>
                  <a:lnTo>
                    <a:pt x="2117" y="3136"/>
                  </a:lnTo>
                  <a:lnTo>
                    <a:pt x="2091" y="3134"/>
                  </a:lnTo>
                  <a:lnTo>
                    <a:pt x="2066" y="3133"/>
                  </a:lnTo>
                  <a:lnTo>
                    <a:pt x="2039" y="3133"/>
                  </a:lnTo>
                  <a:lnTo>
                    <a:pt x="2014" y="3134"/>
                  </a:lnTo>
                  <a:lnTo>
                    <a:pt x="1989" y="3136"/>
                  </a:lnTo>
                  <a:lnTo>
                    <a:pt x="1963" y="3138"/>
                  </a:lnTo>
                  <a:lnTo>
                    <a:pt x="1938" y="3142"/>
                  </a:lnTo>
                  <a:lnTo>
                    <a:pt x="1912" y="3147"/>
                  </a:lnTo>
                  <a:lnTo>
                    <a:pt x="1888" y="3153"/>
                  </a:lnTo>
                  <a:lnTo>
                    <a:pt x="1862" y="3160"/>
                  </a:lnTo>
                  <a:lnTo>
                    <a:pt x="1838" y="3168"/>
                  </a:lnTo>
                  <a:lnTo>
                    <a:pt x="1813" y="3177"/>
                  </a:lnTo>
                  <a:lnTo>
                    <a:pt x="1789" y="3188"/>
                  </a:lnTo>
                  <a:lnTo>
                    <a:pt x="1765" y="3200"/>
                  </a:lnTo>
                  <a:lnTo>
                    <a:pt x="1742" y="3212"/>
                  </a:lnTo>
                  <a:lnTo>
                    <a:pt x="1719" y="3226"/>
                  </a:lnTo>
                  <a:lnTo>
                    <a:pt x="1695" y="3242"/>
                  </a:lnTo>
                  <a:lnTo>
                    <a:pt x="1673" y="3259"/>
                  </a:lnTo>
                  <a:lnTo>
                    <a:pt x="1651" y="3277"/>
                  </a:lnTo>
                  <a:lnTo>
                    <a:pt x="1629" y="3297"/>
                  </a:lnTo>
                  <a:lnTo>
                    <a:pt x="1609" y="3317"/>
                  </a:lnTo>
                  <a:lnTo>
                    <a:pt x="1587" y="3339"/>
                  </a:lnTo>
                  <a:lnTo>
                    <a:pt x="1568" y="3363"/>
                  </a:lnTo>
                  <a:lnTo>
                    <a:pt x="1547" y="3388"/>
                  </a:lnTo>
                  <a:lnTo>
                    <a:pt x="1529" y="3415"/>
                  </a:lnTo>
                  <a:lnTo>
                    <a:pt x="1510" y="3442"/>
                  </a:lnTo>
                  <a:lnTo>
                    <a:pt x="1492" y="3472"/>
                  </a:lnTo>
                  <a:lnTo>
                    <a:pt x="1475" y="3503"/>
                  </a:lnTo>
                  <a:lnTo>
                    <a:pt x="1459" y="3536"/>
                  </a:lnTo>
                  <a:lnTo>
                    <a:pt x="1442" y="3570"/>
                  </a:lnTo>
                  <a:lnTo>
                    <a:pt x="1427" y="3605"/>
                  </a:lnTo>
                  <a:lnTo>
                    <a:pt x="1411" y="3653"/>
                  </a:lnTo>
                  <a:lnTo>
                    <a:pt x="1393" y="3699"/>
                  </a:lnTo>
                  <a:lnTo>
                    <a:pt x="1373" y="3744"/>
                  </a:lnTo>
                  <a:lnTo>
                    <a:pt x="1354" y="3787"/>
                  </a:lnTo>
                  <a:lnTo>
                    <a:pt x="1332" y="3828"/>
                  </a:lnTo>
                  <a:lnTo>
                    <a:pt x="1311" y="3868"/>
                  </a:lnTo>
                  <a:lnTo>
                    <a:pt x="1289" y="3908"/>
                  </a:lnTo>
                  <a:lnTo>
                    <a:pt x="1265" y="3944"/>
                  </a:lnTo>
                  <a:lnTo>
                    <a:pt x="1241" y="3981"/>
                  </a:lnTo>
                  <a:lnTo>
                    <a:pt x="1216" y="4016"/>
                  </a:lnTo>
                  <a:lnTo>
                    <a:pt x="1191" y="4048"/>
                  </a:lnTo>
                  <a:lnTo>
                    <a:pt x="1165" y="4081"/>
                  </a:lnTo>
                  <a:lnTo>
                    <a:pt x="1139" y="4111"/>
                  </a:lnTo>
                  <a:lnTo>
                    <a:pt x="1111" y="4141"/>
                  </a:lnTo>
                  <a:lnTo>
                    <a:pt x="1084" y="4170"/>
                  </a:lnTo>
                  <a:lnTo>
                    <a:pt x="1056" y="4197"/>
                  </a:lnTo>
                  <a:lnTo>
                    <a:pt x="1028" y="4222"/>
                  </a:lnTo>
                  <a:lnTo>
                    <a:pt x="999" y="4248"/>
                  </a:lnTo>
                  <a:lnTo>
                    <a:pt x="970" y="4271"/>
                  </a:lnTo>
                  <a:lnTo>
                    <a:pt x="940" y="4295"/>
                  </a:lnTo>
                  <a:lnTo>
                    <a:pt x="911" y="4316"/>
                  </a:lnTo>
                  <a:lnTo>
                    <a:pt x="881" y="4337"/>
                  </a:lnTo>
                  <a:lnTo>
                    <a:pt x="852" y="4356"/>
                  </a:lnTo>
                  <a:lnTo>
                    <a:pt x="821" y="4375"/>
                  </a:lnTo>
                  <a:lnTo>
                    <a:pt x="792" y="4393"/>
                  </a:lnTo>
                  <a:lnTo>
                    <a:pt x="761" y="4410"/>
                  </a:lnTo>
                  <a:lnTo>
                    <a:pt x="731" y="4425"/>
                  </a:lnTo>
                  <a:lnTo>
                    <a:pt x="701" y="4440"/>
                  </a:lnTo>
                  <a:lnTo>
                    <a:pt x="671" y="4455"/>
                  </a:lnTo>
                  <a:lnTo>
                    <a:pt x="641" y="4468"/>
                  </a:lnTo>
                  <a:lnTo>
                    <a:pt x="611" y="4480"/>
                  </a:lnTo>
                  <a:lnTo>
                    <a:pt x="582" y="4492"/>
                  </a:lnTo>
                  <a:lnTo>
                    <a:pt x="524" y="4513"/>
                  </a:lnTo>
                  <a:lnTo>
                    <a:pt x="468" y="4531"/>
                  </a:lnTo>
                  <a:lnTo>
                    <a:pt x="413" y="4547"/>
                  </a:lnTo>
                  <a:lnTo>
                    <a:pt x="359" y="4561"/>
                  </a:lnTo>
                  <a:lnTo>
                    <a:pt x="309" y="4572"/>
                  </a:lnTo>
                  <a:lnTo>
                    <a:pt x="261" y="4581"/>
                  </a:lnTo>
                  <a:lnTo>
                    <a:pt x="215" y="4588"/>
                  </a:lnTo>
                  <a:lnTo>
                    <a:pt x="174" y="4594"/>
                  </a:lnTo>
                  <a:lnTo>
                    <a:pt x="135" y="4598"/>
                  </a:lnTo>
                  <a:lnTo>
                    <a:pt x="102" y="4601"/>
                  </a:lnTo>
                  <a:lnTo>
                    <a:pt x="72" y="4603"/>
                  </a:lnTo>
                  <a:lnTo>
                    <a:pt x="47" y="4604"/>
                  </a:lnTo>
                  <a:lnTo>
                    <a:pt x="12" y="4605"/>
                  </a:lnTo>
                  <a:lnTo>
                    <a:pt x="0" y="4605"/>
                  </a:lnTo>
                  <a:lnTo>
                    <a:pt x="17" y="4616"/>
                  </a:lnTo>
                  <a:lnTo>
                    <a:pt x="68" y="4645"/>
                  </a:lnTo>
                  <a:lnTo>
                    <a:pt x="105" y="4666"/>
                  </a:lnTo>
                  <a:lnTo>
                    <a:pt x="150" y="4689"/>
                  </a:lnTo>
                  <a:lnTo>
                    <a:pt x="201" y="4714"/>
                  </a:lnTo>
                  <a:lnTo>
                    <a:pt x="258" y="4743"/>
                  </a:lnTo>
                  <a:lnTo>
                    <a:pt x="321" y="4773"/>
                  </a:lnTo>
                  <a:lnTo>
                    <a:pt x="390" y="4802"/>
                  </a:lnTo>
                  <a:lnTo>
                    <a:pt x="466" y="4833"/>
                  </a:lnTo>
                  <a:lnTo>
                    <a:pt x="545" y="4863"/>
                  </a:lnTo>
                  <a:lnTo>
                    <a:pt x="587" y="4878"/>
                  </a:lnTo>
                  <a:lnTo>
                    <a:pt x="630" y="4893"/>
                  </a:lnTo>
                  <a:lnTo>
                    <a:pt x="673" y="4908"/>
                  </a:lnTo>
                  <a:lnTo>
                    <a:pt x="718" y="4921"/>
                  </a:lnTo>
                  <a:lnTo>
                    <a:pt x="764" y="4935"/>
                  </a:lnTo>
                  <a:lnTo>
                    <a:pt x="811" y="4949"/>
                  </a:lnTo>
                  <a:lnTo>
                    <a:pt x="858" y="4961"/>
                  </a:lnTo>
                  <a:lnTo>
                    <a:pt x="907" y="4973"/>
                  </a:lnTo>
                  <a:lnTo>
                    <a:pt x="956" y="4983"/>
                  </a:lnTo>
                  <a:lnTo>
                    <a:pt x="1006" y="4995"/>
                  </a:lnTo>
                  <a:lnTo>
                    <a:pt x="1057" y="5004"/>
                  </a:lnTo>
                  <a:lnTo>
                    <a:pt x="1108" y="5012"/>
                  </a:lnTo>
                  <a:lnTo>
                    <a:pt x="1160" y="5020"/>
                  </a:lnTo>
                  <a:lnTo>
                    <a:pt x="1213" y="5026"/>
                  </a:lnTo>
                  <a:lnTo>
                    <a:pt x="1266" y="5032"/>
                  </a:lnTo>
                  <a:lnTo>
                    <a:pt x="1320" y="5036"/>
                  </a:lnTo>
                  <a:lnTo>
                    <a:pt x="1374" y="5039"/>
                  </a:lnTo>
                  <a:lnTo>
                    <a:pt x="1429" y="5040"/>
                  </a:lnTo>
                  <a:lnTo>
                    <a:pt x="1484" y="5041"/>
                  </a:lnTo>
                  <a:lnTo>
                    <a:pt x="1539" y="5040"/>
                  </a:lnTo>
                  <a:lnTo>
                    <a:pt x="1594" y="5037"/>
                  </a:lnTo>
                  <a:lnTo>
                    <a:pt x="1650" y="5033"/>
                  </a:lnTo>
                  <a:lnTo>
                    <a:pt x="1706" y="5027"/>
                  </a:lnTo>
                  <a:lnTo>
                    <a:pt x="1762" y="5019"/>
                  </a:lnTo>
                  <a:lnTo>
                    <a:pt x="1818" y="5010"/>
                  </a:lnTo>
                  <a:lnTo>
                    <a:pt x="1874" y="4999"/>
                  </a:lnTo>
                  <a:lnTo>
                    <a:pt x="1930" y="4985"/>
                  </a:lnTo>
                  <a:lnTo>
                    <a:pt x="1986" y="4970"/>
                  </a:lnTo>
                  <a:lnTo>
                    <a:pt x="2043" y="4953"/>
                  </a:lnTo>
                  <a:lnTo>
                    <a:pt x="2099" y="4933"/>
                  </a:lnTo>
                  <a:lnTo>
                    <a:pt x="2155" y="4912"/>
                  </a:lnTo>
                  <a:lnTo>
                    <a:pt x="2210" y="4888"/>
                  </a:lnTo>
                  <a:lnTo>
                    <a:pt x="2265" y="4862"/>
                  </a:lnTo>
                  <a:lnTo>
                    <a:pt x="2320" y="4834"/>
                  </a:lnTo>
                  <a:lnTo>
                    <a:pt x="2375" y="4802"/>
                  </a:lnTo>
                  <a:lnTo>
                    <a:pt x="2429" y="4768"/>
                  </a:lnTo>
                  <a:lnTo>
                    <a:pt x="2455" y="4751"/>
                  </a:lnTo>
                  <a:lnTo>
                    <a:pt x="2482" y="4733"/>
                  </a:lnTo>
                  <a:lnTo>
                    <a:pt x="2508" y="4713"/>
                  </a:lnTo>
                  <a:lnTo>
                    <a:pt x="2535" y="4694"/>
                  </a:lnTo>
                  <a:lnTo>
                    <a:pt x="2561" y="4673"/>
                  </a:lnTo>
                  <a:lnTo>
                    <a:pt x="2588" y="4652"/>
                  </a:lnTo>
                  <a:lnTo>
                    <a:pt x="2614" y="4630"/>
                  </a:lnTo>
                  <a:lnTo>
                    <a:pt x="2639" y="4608"/>
                  </a:lnTo>
                  <a:lnTo>
                    <a:pt x="2661" y="4588"/>
                  </a:lnTo>
                  <a:lnTo>
                    <a:pt x="2681" y="4569"/>
                  </a:lnTo>
                  <a:lnTo>
                    <a:pt x="2701" y="4547"/>
                  </a:lnTo>
                  <a:lnTo>
                    <a:pt x="2719" y="4527"/>
                  </a:lnTo>
                  <a:lnTo>
                    <a:pt x="2737" y="4506"/>
                  </a:lnTo>
                  <a:lnTo>
                    <a:pt x="2755" y="4483"/>
                  </a:lnTo>
                  <a:lnTo>
                    <a:pt x="2771" y="4461"/>
                  </a:lnTo>
                  <a:lnTo>
                    <a:pt x="2786" y="4438"/>
                  </a:lnTo>
                  <a:lnTo>
                    <a:pt x="2800" y="4415"/>
                  </a:lnTo>
                  <a:lnTo>
                    <a:pt x="2815" y="4392"/>
                  </a:lnTo>
                  <a:lnTo>
                    <a:pt x="2827" y="4367"/>
                  </a:lnTo>
                  <a:lnTo>
                    <a:pt x="2839" y="4344"/>
                  </a:lnTo>
                  <a:lnTo>
                    <a:pt x="2850" y="4319"/>
                  </a:lnTo>
                  <a:lnTo>
                    <a:pt x="2861" y="4294"/>
                  </a:lnTo>
                  <a:lnTo>
                    <a:pt x="2871" y="4268"/>
                  </a:lnTo>
                  <a:lnTo>
                    <a:pt x="2880" y="4243"/>
                  </a:lnTo>
                  <a:lnTo>
                    <a:pt x="2887" y="4217"/>
                  </a:lnTo>
                  <a:lnTo>
                    <a:pt x="2894" y="4192"/>
                  </a:lnTo>
                  <a:lnTo>
                    <a:pt x="2900" y="4166"/>
                  </a:lnTo>
                  <a:lnTo>
                    <a:pt x="2906" y="4140"/>
                  </a:lnTo>
                  <a:lnTo>
                    <a:pt x="2910" y="4113"/>
                  </a:lnTo>
                  <a:lnTo>
                    <a:pt x="2915" y="4087"/>
                  </a:lnTo>
                  <a:lnTo>
                    <a:pt x="2918" y="4061"/>
                  </a:lnTo>
                  <a:lnTo>
                    <a:pt x="2919" y="4034"/>
                  </a:lnTo>
                  <a:lnTo>
                    <a:pt x="2921" y="4008"/>
                  </a:lnTo>
                  <a:lnTo>
                    <a:pt x="2921" y="3981"/>
                  </a:lnTo>
                  <a:lnTo>
                    <a:pt x="2920" y="3955"/>
                  </a:lnTo>
                  <a:lnTo>
                    <a:pt x="2919" y="3928"/>
                  </a:lnTo>
                  <a:lnTo>
                    <a:pt x="2917" y="3901"/>
                  </a:lnTo>
                  <a:lnTo>
                    <a:pt x="2912" y="3874"/>
                  </a:lnTo>
                  <a:lnTo>
                    <a:pt x="2909" y="3849"/>
                  </a:lnTo>
                  <a:lnTo>
                    <a:pt x="2904" y="3822"/>
                  </a:lnTo>
                  <a:lnTo>
                    <a:pt x="4946" y="532"/>
                  </a:lnTo>
                  <a:close/>
                  <a:moveTo>
                    <a:pt x="2479" y="3126"/>
                  </a:moveTo>
                  <a:lnTo>
                    <a:pt x="2732" y="2726"/>
                  </a:lnTo>
                  <a:lnTo>
                    <a:pt x="3096" y="2957"/>
                  </a:lnTo>
                  <a:lnTo>
                    <a:pt x="2842" y="3358"/>
                  </a:lnTo>
                  <a:lnTo>
                    <a:pt x="2479" y="3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-1562759" y="-1127762"/>
            <a:ext cx="813241" cy="813241"/>
            <a:chOff x="4360074" y="1772731"/>
            <a:chExt cx="1055119" cy="1055119"/>
          </a:xfrm>
        </p:grpSpPr>
        <p:sp>
          <p:nvSpPr>
            <p:cNvPr id="54" name="椭圆 53"/>
            <p:cNvSpPr/>
            <p:nvPr/>
          </p:nvSpPr>
          <p:spPr>
            <a:xfrm>
              <a:off x="4360074" y="1772731"/>
              <a:ext cx="1055119" cy="105511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  <a:effectLst>
              <a:outerShdw blurRad="76200" dist="101600" dir="8400000" sx="99000" sy="99000" algn="tr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4468269" y="1880926"/>
              <a:ext cx="838729" cy="838729"/>
            </a:xfrm>
            <a:prstGeom prst="ellipse">
              <a:avLst/>
            </a:prstGeom>
            <a:solidFill>
              <a:srgbClr val="00AA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KSO_Shape"/>
            <p:cNvSpPr/>
            <p:nvPr/>
          </p:nvSpPr>
          <p:spPr>
            <a:xfrm>
              <a:off x="4706213" y="2012226"/>
              <a:ext cx="362840" cy="571402"/>
            </a:xfrm>
            <a:custGeom>
              <a:avLst/>
              <a:gdLst/>
              <a:ahLst/>
              <a:cxnLst/>
              <a:rect l="l" t="t" r="r" b="b"/>
              <a:pathLst>
                <a:path w="621055" h="978642">
                  <a:moveTo>
                    <a:pt x="13003" y="762005"/>
                  </a:moveTo>
                  <a:lnTo>
                    <a:pt x="181111" y="859062"/>
                  </a:lnTo>
                  <a:lnTo>
                    <a:pt x="0" y="978642"/>
                  </a:lnTo>
                  <a:close/>
                  <a:moveTo>
                    <a:pt x="502622" y="186898"/>
                  </a:moveTo>
                  <a:lnTo>
                    <a:pt x="175090" y="754200"/>
                  </a:lnTo>
                  <a:lnTo>
                    <a:pt x="196101" y="766331"/>
                  </a:lnTo>
                  <a:lnTo>
                    <a:pt x="523633" y="199029"/>
                  </a:lnTo>
                  <a:close/>
                  <a:moveTo>
                    <a:pt x="457985" y="161127"/>
                  </a:moveTo>
                  <a:lnTo>
                    <a:pt x="130453" y="728429"/>
                  </a:lnTo>
                  <a:lnTo>
                    <a:pt x="151464" y="740560"/>
                  </a:lnTo>
                  <a:lnTo>
                    <a:pt x="478996" y="173258"/>
                  </a:lnTo>
                  <a:close/>
                  <a:moveTo>
                    <a:pt x="413348" y="135356"/>
                  </a:moveTo>
                  <a:lnTo>
                    <a:pt x="85816" y="702658"/>
                  </a:lnTo>
                  <a:lnTo>
                    <a:pt x="106827" y="714789"/>
                  </a:lnTo>
                  <a:lnTo>
                    <a:pt x="434359" y="147487"/>
                  </a:lnTo>
                  <a:close/>
                  <a:moveTo>
                    <a:pt x="417712" y="61029"/>
                  </a:moveTo>
                  <a:lnTo>
                    <a:pt x="585820" y="158086"/>
                  </a:lnTo>
                  <a:lnTo>
                    <a:pt x="191736" y="840659"/>
                  </a:lnTo>
                  <a:lnTo>
                    <a:pt x="23628" y="743602"/>
                  </a:lnTo>
                  <a:close/>
                  <a:moveTo>
                    <a:pt x="452947" y="0"/>
                  </a:moveTo>
                  <a:lnTo>
                    <a:pt x="621055" y="97057"/>
                  </a:lnTo>
                  <a:lnTo>
                    <a:pt x="596793" y="139079"/>
                  </a:lnTo>
                  <a:lnTo>
                    <a:pt x="428686" y="420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-749518" y="-671025"/>
            <a:ext cx="813241" cy="813241"/>
            <a:chOff x="5226535" y="2950887"/>
            <a:chExt cx="813241" cy="813241"/>
          </a:xfrm>
        </p:grpSpPr>
        <p:grpSp>
          <p:nvGrpSpPr>
            <p:cNvPr id="58" name="组合 57"/>
            <p:cNvGrpSpPr/>
            <p:nvPr/>
          </p:nvGrpSpPr>
          <p:grpSpPr>
            <a:xfrm>
              <a:off x="5226535" y="2950887"/>
              <a:ext cx="813241" cy="813241"/>
              <a:chOff x="4360074" y="1772731"/>
              <a:chExt cx="1055119" cy="1055119"/>
            </a:xfrm>
          </p:grpSpPr>
          <p:sp>
            <p:nvSpPr>
              <p:cNvPr id="60" name="椭圆 59"/>
              <p:cNvSpPr/>
              <p:nvPr/>
            </p:nvSpPr>
            <p:spPr>
              <a:xfrm>
                <a:off x="4360074" y="1772731"/>
                <a:ext cx="1055119" cy="10551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18900000" scaled="1"/>
                <a:tileRect/>
              </a:gradFill>
              <a:ln w="25400"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outerShdw blurRad="76200" dist="101600" dir="8400000" sx="99000" sy="99000" algn="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4468269" y="1880926"/>
                <a:ext cx="838729" cy="838729"/>
              </a:xfrm>
              <a:prstGeom prst="ellipse">
                <a:avLst/>
              </a:prstGeom>
              <a:solidFill>
                <a:srgbClr val="3461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9" name="KSO_Shape"/>
            <p:cNvSpPr/>
            <p:nvPr/>
          </p:nvSpPr>
          <p:spPr>
            <a:xfrm>
              <a:off x="5572063" y="3128412"/>
              <a:ext cx="122184" cy="458190"/>
            </a:xfrm>
            <a:custGeom>
              <a:avLst/>
              <a:gdLst>
                <a:gd name="connsiteX0" fmla="*/ 68824 w 586846"/>
                <a:gd name="connsiteY0" fmla="*/ 1723528 h 2207149"/>
                <a:gd name="connsiteX1" fmla="*/ 229234 w 586846"/>
                <a:gd name="connsiteY1" fmla="*/ 1999898 h 2207149"/>
                <a:gd name="connsiteX2" fmla="*/ 395081 w 586846"/>
                <a:gd name="connsiteY2" fmla="*/ 1968031 h 2207149"/>
                <a:gd name="connsiteX3" fmla="*/ 530795 w 586846"/>
                <a:gd name="connsiteY3" fmla="*/ 1725944 h 2207149"/>
                <a:gd name="connsiteX4" fmla="*/ 306023 w 586846"/>
                <a:gd name="connsiteY4" fmla="*/ 76465 h 2207149"/>
                <a:gd name="connsiteX5" fmla="*/ 306023 w 586846"/>
                <a:gd name="connsiteY5" fmla="*/ 1514740 h 2207149"/>
                <a:gd name="connsiteX6" fmla="*/ 529167 w 586846"/>
                <a:gd name="connsiteY6" fmla="*/ 1514740 h 2207149"/>
                <a:gd name="connsiteX7" fmla="*/ 529167 w 586846"/>
                <a:gd name="connsiteY7" fmla="*/ 155048 h 2207149"/>
                <a:gd name="connsiteX8" fmla="*/ 450584 w 586846"/>
                <a:gd name="connsiteY8" fmla="*/ 76465 h 2207149"/>
                <a:gd name="connsiteX9" fmla="*/ 136262 w 586846"/>
                <a:gd name="connsiteY9" fmla="*/ 76465 h 2207149"/>
                <a:gd name="connsiteX10" fmla="*/ 57679 w 586846"/>
                <a:gd name="connsiteY10" fmla="*/ 155048 h 2207149"/>
                <a:gd name="connsiteX11" fmla="*/ 57679 w 586846"/>
                <a:gd name="connsiteY11" fmla="*/ 1514740 h 2207149"/>
                <a:gd name="connsiteX12" fmla="*/ 280823 w 586846"/>
                <a:gd name="connsiteY12" fmla="*/ 1514740 h 2207149"/>
                <a:gd name="connsiteX13" fmla="*/ 280823 w 586846"/>
                <a:gd name="connsiteY13" fmla="*/ 76465 h 2207149"/>
                <a:gd name="connsiteX14" fmla="*/ 97810 w 586846"/>
                <a:gd name="connsiteY14" fmla="*/ 0 h 2207149"/>
                <a:gd name="connsiteX15" fmla="*/ 489036 w 586846"/>
                <a:gd name="connsiteY15" fmla="*/ 0 h 2207149"/>
                <a:gd name="connsiteX16" fmla="*/ 586846 w 586846"/>
                <a:gd name="connsiteY16" fmla="*/ 97810 h 2207149"/>
                <a:gd name="connsiteX17" fmla="*/ 586846 w 586846"/>
                <a:gd name="connsiteY17" fmla="*/ 1690953 h 2207149"/>
                <a:gd name="connsiteX18" fmla="*/ 586517 w 586846"/>
                <a:gd name="connsiteY18" fmla="*/ 1690953 h 2207149"/>
                <a:gd name="connsiteX19" fmla="*/ 586514 w 586846"/>
                <a:gd name="connsiteY19" fmla="*/ 1691828 h 2207149"/>
                <a:gd name="connsiteX20" fmla="*/ 586823 w 586846"/>
                <a:gd name="connsiteY20" fmla="*/ 1691829 h 2207149"/>
                <a:gd name="connsiteX21" fmla="*/ 586812 w 586846"/>
                <a:gd name="connsiteY21" fmla="*/ 1694880 h 2207149"/>
                <a:gd name="connsiteX22" fmla="*/ 299633 w 586846"/>
                <a:gd name="connsiteY22" fmla="*/ 2207149 h 2207149"/>
                <a:gd name="connsiteX23" fmla="*/ 23 w 586846"/>
                <a:gd name="connsiteY23" fmla="*/ 1690953 h 2207149"/>
                <a:gd name="connsiteX24" fmla="*/ 0 w 586846"/>
                <a:gd name="connsiteY24" fmla="*/ 1690953 h 2207149"/>
                <a:gd name="connsiteX25" fmla="*/ 0 w 586846"/>
                <a:gd name="connsiteY25" fmla="*/ 97810 h 2207149"/>
                <a:gd name="connsiteX26" fmla="*/ 97810 w 586846"/>
                <a:gd name="connsiteY26" fmla="*/ 0 h 220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86846" h="2207149">
                  <a:moveTo>
                    <a:pt x="68824" y="1723528"/>
                  </a:moveTo>
                  <a:lnTo>
                    <a:pt x="229234" y="1999898"/>
                  </a:lnTo>
                  <a:lnTo>
                    <a:pt x="395081" y="1968031"/>
                  </a:lnTo>
                  <a:lnTo>
                    <a:pt x="530795" y="1725944"/>
                  </a:lnTo>
                  <a:close/>
                  <a:moveTo>
                    <a:pt x="306023" y="76465"/>
                  </a:moveTo>
                  <a:lnTo>
                    <a:pt x="306023" y="1514740"/>
                  </a:lnTo>
                  <a:lnTo>
                    <a:pt x="529167" y="1514740"/>
                  </a:lnTo>
                  <a:lnTo>
                    <a:pt x="529167" y="155048"/>
                  </a:lnTo>
                  <a:cubicBezTo>
                    <a:pt x="529167" y="111648"/>
                    <a:pt x="493984" y="76465"/>
                    <a:pt x="450584" y="76465"/>
                  </a:cubicBezTo>
                  <a:close/>
                  <a:moveTo>
                    <a:pt x="136262" y="76465"/>
                  </a:moveTo>
                  <a:cubicBezTo>
                    <a:pt x="92862" y="76465"/>
                    <a:pt x="57679" y="111648"/>
                    <a:pt x="57679" y="155048"/>
                  </a:cubicBezTo>
                  <a:lnTo>
                    <a:pt x="57679" y="1514740"/>
                  </a:lnTo>
                  <a:lnTo>
                    <a:pt x="280823" y="1514740"/>
                  </a:lnTo>
                  <a:lnTo>
                    <a:pt x="280823" y="76465"/>
                  </a:lnTo>
                  <a:close/>
                  <a:moveTo>
                    <a:pt x="97810" y="0"/>
                  </a:moveTo>
                  <a:lnTo>
                    <a:pt x="489036" y="0"/>
                  </a:lnTo>
                  <a:cubicBezTo>
                    <a:pt x="543055" y="0"/>
                    <a:pt x="586846" y="43791"/>
                    <a:pt x="586846" y="97810"/>
                  </a:cubicBezTo>
                  <a:lnTo>
                    <a:pt x="586846" y="1690953"/>
                  </a:lnTo>
                  <a:lnTo>
                    <a:pt x="586517" y="1690953"/>
                  </a:lnTo>
                  <a:lnTo>
                    <a:pt x="586514" y="1691828"/>
                  </a:lnTo>
                  <a:lnTo>
                    <a:pt x="586823" y="1691829"/>
                  </a:lnTo>
                  <a:lnTo>
                    <a:pt x="586812" y="1694880"/>
                  </a:lnTo>
                  <a:lnTo>
                    <a:pt x="299633" y="2207149"/>
                  </a:lnTo>
                  <a:lnTo>
                    <a:pt x="23" y="1690953"/>
                  </a:lnTo>
                  <a:lnTo>
                    <a:pt x="0" y="1690953"/>
                  </a:lnTo>
                  <a:lnTo>
                    <a:pt x="0" y="97810"/>
                  </a:lnTo>
                  <a:cubicBezTo>
                    <a:pt x="0" y="43791"/>
                    <a:pt x="43791" y="0"/>
                    <a:pt x="9781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13023421" y="-1237605"/>
            <a:ext cx="813241" cy="813241"/>
            <a:chOff x="5782641" y="1372255"/>
            <a:chExt cx="813241" cy="813241"/>
          </a:xfrm>
        </p:grpSpPr>
        <p:grpSp>
          <p:nvGrpSpPr>
            <p:cNvPr id="63" name="组合 62"/>
            <p:cNvGrpSpPr/>
            <p:nvPr/>
          </p:nvGrpSpPr>
          <p:grpSpPr>
            <a:xfrm>
              <a:off x="5782641" y="1372255"/>
              <a:ext cx="813241" cy="813241"/>
              <a:chOff x="4360074" y="1772731"/>
              <a:chExt cx="1055119" cy="1055119"/>
            </a:xfrm>
          </p:grpSpPr>
          <p:sp>
            <p:nvSpPr>
              <p:cNvPr id="65" name="椭圆 64"/>
              <p:cNvSpPr/>
              <p:nvPr/>
            </p:nvSpPr>
            <p:spPr>
              <a:xfrm>
                <a:off x="4360074" y="1772731"/>
                <a:ext cx="1055119" cy="10551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18900000" scaled="1"/>
                <a:tileRect/>
              </a:gradFill>
              <a:ln w="25400"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outerShdw blurRad="76200" dist="101600" dir="8400000" sx="99000" sy="99000" algn="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4468269" y="1880926"/>
                <a:ext cx="838729" cy="838729"/>
              </a:xfrm>
              <a:prstGeom prst="ellipse">
                <a:avLst/>
              </a:prstGeom>
              <a:solidFill>
                <a:srgbClr val="FEC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64" name="KSO_Shape"/>
            <p:cNvSpPr/>
            <p:nvPr/>
          </p:nvSpPr>
          <p:spPr>
            <a:xfrm>
              <a:off x="6117149" y="1543728"/>
              <a:ext cx="144224" cy="470294"/>
            </a:xfrm>
            <a:custGeom>
              <a:avLst/>
              <a:gdLst>
                <a:gd name="connsiteX0" fmla="*/ 859915 w 2448000"/>
                <a:gd name="connsiteY0" fmla="*/ 7024914 h 8003471"/>
                <a:gd name="connsiteX1" fmla="*/ 1588085 w 2448000"/>
                <a:gd name="connsiteY1" fmla="*/ 7024914 h 8003471"/>
                <a:gd name="connsiteX2" fmla="*/ 1588085 w 2448000"/>
                <a:gd name="connsiteY2" fmla="*/ 7699680 h 8003471"/>
                <a:gd name="connsiteX3" fmla="*/ 859915 w 2448000"/>
                <a:gd name="connsiteY3" fmla="*/ 8003471 h 8003471"/>
                <a:gd name="connsiteX4" fmla="*/ 0 w 2448000"/>
                <a:gd name="connsiteY4" fmla="*/ 6062134 h 8003471"/>
                <a:gd name="connsiteX5" fmla="*/ 2448000 w 2448000"/>
                <a:gd name="connsiteY5" fmla="*/ 6062134 h 8003471"/>
                <a:gd name="connsiteX6" fmla="*/ 2014384 w 2448000"/>
                <a:gd name="connsiteY6" fmla="*/ 6867677 h 8003471"/>
                <a:gd name="connsiteX7" fmla="*/ 433616 w 2448000"/>
                <a:gd name="connsiteY7" fmla="*/ 6867677 h 8003471"/>
                <a:gd name="connsiteX8" fmla="*/ 18000 w 2448000"/>
                <a:gd name="connsiteY8" fmla="*/ 941010 h 8003471"/>
                <a:gd name="connsiteX9" fmla="*/ 2430000 w 2448000"/>
                <a:gd name="connsiteY9" fmla="*/ 941010 h 8003471"/>
                <a:gd name="connsiteX10" fmla="*/ 2430000 w 2448000"/>
                <a:gd name="connsiteY10" fmla="*/ 5904896 h 8003471"/>
                <a:gd name="connsiteX11" fmla="*/ 18000 w 2448000"/>
                <a:gd name="connsiteY11" fmla="*/ 5904896 h 8003471"/>
                <a:gd name="connsiteX12" fmla="*/ 409886 w 2448000"/>
                <a:gd name="connsiteY12" fmla="*/ 0 h 8003471"/>
                <a:gd name="connsiteX13" fmla="*/ 2038114 w 2448000"/>
                <a:gd name="connsiteY13" fmla="*/ 0 h 8003471"/>
                <a:gd name="connsiteX14" fmla="*/ 2430000 w 2448000"/>
                <a:gd name="connsiteY14" fmla="*/ 391886 h 8003471"/>
                <a:gd name="connsiteX15" fmla="*/ 2430000 w 2448000"/>
                <a:gd name="connsiteY15" fmla="*/ 783772 h 8003471"/>
                <a:gd name="connsiteX16" fmla="*/ 18000 w 2448000"/>
                <a:gd name="connsiteY16" fmla="*/ 783772 h 8003471"/>
                <a:gd name="connsiteX17" fmla="*/ 18000 w 2448000"/>
                <a:gd name="connsiteY17" fmla="*/ 391886 h 8003471"/>
                <a:gd name="connsiteX18" fmla="*/ 409886 w 2448000"/>
                <a:gd name="connsiteY18" fmla="*/ 0 h 800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48000" h="8003471">
                  <a:moveTo>
                    <a:pt x="859915" y="7024914"/>
                  </a:moveTo>
                  <a:lnTo>
                    <a:pt x="1588085" y="7024914"/>
                  </a:lnTo>
                  <a:lnTo>
                    <a:pt x="1588085" y="7699680"/>
                  </a:lnTo>
                  <a:lnTo>
                    <a:pt x="859915" y="8003471"/>
                  </a:lnTo>
                  <a:close/>
                  <a:moveTo>
                    <a:pt x="0" y="6062134"/>
                  </a:moveTo>
                  <a:lnTo>
                    <a:pt x="2448000" y="6062134"/>
                  </a:lnTo>
                  <a:lnTo>
                    <a:pt x="2014384" y="6867677"/>
                  </a:lnTo>
                  <a:lnTo>
                    <a:pt x="433616" y="6867677"/>
                  </a:lnTo>
                  <a:close/>
                  <a:moveTo>
                    <a:pt x="18000" y="941010"/>
                  </a:moveTo>
                  <a:lnTo>
                    <a:pt x="2430000" y="941010"/>
                  </a:lnTo>
                  <a:lnTo>
                    <a:pt x="2430000" y="5904896"/>
                  </a:lnTo>
                  <a:lnTo>
                    <a:pt x="18000" y="5904896"/>
                  </a:lnTo>
                  <a:close/>
                  <a:moveTo>
                    <a:pt x="409886" y="0"/>
                  </a:moveTo>
                  <a:lnTo>
                    <a:pt x="2038114" y="0"/>
                  </a:lnTo>
                  <a:cubicBezTo>
                    <a:pt x="2254547" y="0"/>
                    <a:pt x="2430000" y="175453"/>
                    <a:pt x="2430000" y="391886"/>
                  </a:cubicBezTo>
                  <a:lnTo>
                    <a:pt x="2430000" y="783772"/>
                  </a:lnTo>
                  <a:lnTo>
                    <a:pt x="18000" y="783772"/>
                  </a:lnTo>
                  <a:lnTo>
                    <a:pt x="18000" y="391886"/>
                  </a:lnTo>
                  <a:cubicBezTo>
                    <a:pt x="18000" y="175453"/>
                    <a:pt x="193453" y="0"/>
                    <a:pt x="40988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2126788" y="-721141"/>
            <a:ext cx="813241" cy="813241"/>
            <a:chOff x="7257479" y="914261"/>
            <a:chExt cx="813241" cy="813241"/>
          </a:xfrm>
        </p:grpSpPr>
        <p:grpSp>
          <p:nvGrpSpPr>
            <p:cNvPr id="68" name="组合 67"/>
            <p:cNvGrpSpPr/>
            <p:nvPr/>
          </p:nvGrpSpPr>
          <p:grpSpPr>
            <a:xfrm>
              <a:off x="7257479" y="914261"/>
              <a:ext cx="813241" cy="813241"/>
              <a:chOff x="4360074" y="1772731"/>
              <a:chExt cx="1055119" cy="1055119"/>
            </a:xfrm>
          </p:grpSpPr>
          <p:sp>
            <p:nvSpPr>
              <p:cNvPr id="70" name="椭圆 69"/>
              <p:cNvSpPr/>
              <p:nvPr/>
            </p:nvSpPr>
            <p:spPr>
              <a:xfrm>
                <a:off x="4360074" y="1772731"/>
                <a:ext cx="1055119" cy="10551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18900000" scaled="1"/>
                <a:tileRect/>
              </a:gradFill>
              <a:ln w="25400"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outerShdw blurRad="76200" dist="101600" dir="8400000" sx="99000" sy="99000" algn="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468269" y="1880926"/>
                <a:ext cx="838729" cy="838729"/>
              </a:xfrm>
              <a:prstGeom prst="ellipse">
                <a:avLst/>
              </a:prstGeom>
              <a:solidFill>
                <a:srgbClr val="1BA7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69" name="KSO_Shape"/>
            <p:cNvSpPr/>
            <p:nvPr/>
          </p:nvSpPr>
          <p:spPr bwMode="auto">
            <a:xfrm>
              <a:off x="7439300" y="1091884"/>
              <a:ext cx="449598" cy="457994"/>
            </a:xfrm>
            <a:custGeom>
              <a:avLst/>
              <a:gdLst>
                <a:gd name="T0" fmla="*/ 2147483646 w 4946"/>
                <a:gd name="T1" fmla="*/ 0 h 5041"/>
                <a:gd name="T2" fmla="*/ 2147483646 w 4946"/>
                <a:gd name="T3" fmla="*/ 2147483646 h 5041"/>
                <a:gd name="T4" fmla="*/ 2147483646 w 4946"/>
                <a:gd name="T5" fmla="*/ 2147483646 h 5041"/>
                <a:gd name="T6" fmla="*/ 2147483646 w 4946"/>
                <a:gd name="T7" fmla="*/ 2147483646 h 5041"/>
                <a:gd name="T8" fmla="*/ 2147483646 w 4946"/>
                <a:gd name="T9" fmla="*/ 2147483646 h 5041"/>
                <a:gd name="T10" fmla="*/ 2147483646 w 4946"/>
                <a:gd name="T11" fmla="*/ 2147483646 h 5041"/>
                <a:gd name="T12" fmla="*/ 2147483646 w 4946"/>
                <a:gd name="T13" fmla="*/ 2147483646 h 5041"/>
                <a:gd name="T14" fmla="*/ 2147483646 w 4946"/>
                <a:gd name="T15" fmla="*/ 2147483646 h 5041"/>
                <a:gd name="T16" fmla="*/ 2147483646 w 4946"/>
                <a:gd name="T17" fmla="*/ 2147483646 h 5041"/>
                <a:gd name="T18" fmla="*/ 2147483646 w 4946"/>
                <a:gd name="T19" fmla="*/ 2147483646 h 5041"/>
                <a:gd name="T20" fmla="*/ 2147483646 w 4946"/>
                <a:gd name="T21" fmla="*/ 2147483646 h 5041"/>
                <a:gd name="T22" fmla="*/ 2147483646 w 4946"/>
                <a:gd name="T23" fmla="*/ 2147483646 h 5041"/>
                <a:gd name="T24" fmla="*/ 2147483646 w 4946"/>
                <a:gd name="T25" fmla="*/ 2147483646 h 5041"/>
                <a:gd name="T26" fmla="*/ 2147483646 w 4946"/>
                <a:gd name="T27" fmla="*/ 2147483646 h 5041"/>
                <a:gd name="T28" fmla="*/ 2147483646 w 4946"/>
                <a:gd name="T29" fmla="*/ 2147483646 h 5041"/>
                <a:gd name="T30" fmla="*/ 2147483646 w 4946"/>
                <a:gd name="T31" fmla="*/ 2147483646 h 5041"/>
                <a:gd name="T32" fmla="*/ 2147483646 w 4946"/>
                <a:gd name="T33" fmla="*/ 2147483646 h 5041"/>
                <a:gd name="T34" fmla="*/ 2147483646 w 4946"/>
                <a:gd name="T35" fmla="*/ 2147483646 h 5041"/>
                <a:gd name="T36" fmla="*/ 2147483646 w 4946"/>
                <a:gd name="T37" fmla="*/ 2147483646 h 5041"/>
                <a:gd name="T38" fmla="*/ 2147483646 w 4946"/>
                <a:gd name="T39" fmla="*/ 2147483646 h 5041"/>
                <a:gd name="T40" fmla="*/ 2147483646 w 4946"/>
                <a:gd name="T41" fmla="*/ 2147483646 h 5041"/>
                <a:gd name="T42" fmla="*/ 2147483646 w 4946"/>
                <a:gd name="T43" fmla="*/ 2147483646 h 5041"/>
                <a:gd name="T44" fmla="*/ 2147483646 w 4946"/>
                <a:gd name="T45" fmla="*/ 2147483646 h 5041"/>
                <a:gd name="T46" fmla="*/ 2147483646 w 4946"/>
                <a:gd name="T47" fmla="*/ 2147483646 h 5041"/>
                <a:gd name="T48" fmla="*/ 2147483646 w 4946"/>
                <a:gd name="T49" fmla="*/ 2147483646 h 5041"/>
                <a:gd name="T50" fmla="*/ 2147483646 w 4946"/>
                <a:gd name="T51" fmla="*/ 2147483646 h 5041"/>
                <a:gd name="T52" fmla="*/ 2147483646 w 4946"/>
                <a:gd name="T53" fmla="*/ 2147483646 h 5041"/>
                <a:gd name="T54" fmla="*/ 0 w 4946"/>
                <a:gd name="T55" fmla="*/ 2147483646 h 5041"/>
                <a:gd name="T56" fmla="*/ 2147483646 w 4946"/>
                <a:gd name="T57" fmla="*/ 2147483646 h 5041"/>
                <a:gd name="T58" fmla="*/ 2147483646 w 4946"/>
                <a:gd name="T59" fmla="*/ 2147483646 h 5041"/>
                <a:gd name="T60" fmla="*/ 2147483646 w 4946"/>
                <a:gd name="T61" fmla="*/ 2147483646 h 5041"/>
                <a:gd name="T62" fmla="*/ 2147483646 w 4946"/>
                <a:gd name="T63" fmla="*/ 2147483646 h 5041"/>
                <a:gd name="T64" fmla="*/ 2147483646 w 4946"/>
                <a:gd name="T65" fmla="*/ 2147483646 h 5041"/>
                <a:gd name="T66" fmla="*/ 2147483646 w 4946"/>
                <a:gd name="T67" fmla="*/ 2147483646 h 5041"/>
                <a:gd name="T68" fmla="*/ 2147483646 w 4946"/>
                <a:gd name="T69" fmla="*/ 2147483646 h 5041"/>
                <a:gd name="T70" fmla="*/ 2147483646 w 4946"/>
                <a:gd name="T71" fmla="*/ 2147483646 h 5041"/>
                <a:gd name="T72" fmla="*/ 2147483646 w 4946"/>
                <a:gd name="T73" fmla="*/ 2147483646 h 5041"/>
                <a:gd name="T74" fmla="*/ 2147483646 w 4946"/>
                <a:gd name="T75" fmla="*/ 2147483646 h 5041"/>
                <a:gd name="T76" fmla="*/ 2147483646 w 4946"/>
                <a:gd name="T77" fmla="*/ 2147483646 h 5041"/>
                <a:gd name="T78" fmla="*/ 2147483646 w 4946"/>
                <a:gd name="T79" fmla="*/ 2147483646 h 5041"/>
                <a:gd name="T80" fmla="*/ 2147483646 w 4946"/>
                <a:gd name="T81" fmla="*/ 2147483646 h 5041"/>
                <a:gd name="T82" fmla="*/ 2147483646 w 4946"/>
                <a:gd name="T83" fmla="*/ 2147483646 h 5041"/>
                <a:gd name="T84" fmla="*/ 2147483646 w 4946"/>
                <a:gd name="T85" fmla="*/ 2147483646 h 5041"/>
                <a:gd name="T86" fmla="*/ 2147483646 w 4946"/>
                <a:gd name="T87" fmla="*/ 2147483646 h 5041"/>
                <a:gd name="T88" fmla="*/ 2147483646 w 4946"/>
                <a:gd name="T89" fmla="*/ 2147483646 h 5041"/>
                <a:gd name="T90" fmla="*/ 2147483646 w 4946"/>
                <a:gd name="T91" fmla="*/ 2147483646 h 5041"/>
                <a:gd name="T92" fmla="*/ 2147483646 w 4946"/>
                <a:gd name="T93" fmla="*/ 2147483646 h 5041"/>
                <a:gd name="T94" fmla="*/ 2147483646 w 4946"/>
                <a:gd name="T95" fmla="*/ 2147483646 h 5041"/>
                <a:gd name="T96" fmla="*/ 2147483646 w 4946"/>
                <a:gd name="T97" fmla="*/ 2147483646 h 5041"/>
                <a:gd name="T98" fmla="*/ 2147483646 w 4946"/>
                <a:gd name="T99" fmla="*/ 2147483646 h 5041"/>
                <a:gd name="T100" fmla="*/ 2147483646 w 4946"/>
                <a:gd name="T101" fmla="*/ 2147483646 h 5041"/>
                <a:gd name="T102" fmla="*/ 2147483646 w 4946"/>
                <a:gd name="T103" fmla="*/ 2147483646 h 5041"/>
                <a:gd name="T104" fmla="*/ 2147483646 w 4946"/>
                <a:gd name="T105" fmla="*/ 2147483646 h 5041"/>
                <a:gd name="T106" fmla="*/ 2147483646 w 4946"/>
                <a:gd name="T107" fmla="*/ 2147483646 h 5041"/>
                <a:gd name="T108" fmla="*/ 2147483646 w 4946"/>
                <a:gd name="T109" fmla="*/ 2147483646 h 5041"/>
                <a:gd name="T110" fmla="*/ 2147483646 w 4946"/>
                <a:gd name="T111" fmla="*/ 2147483646 h 5041"/>
                <a:gd name="T112" fmla="*/ 2147483646 w 4946"/>
                <a:gd name="T113" fmla="*/ 2147483646 h 5041"/>
                <a:gd name="T114" fmla="*/ 2147483646 w 4946"/>
                <a:gd name="T115" fmla="*/ 2147483646 h 5041"/>
                <a:gd name="T116" fmla="*/ 2147483646 w 4946"/>
                <a:gd name="T117" fmla="*/ 2147483646 h 504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946" h="5041">
                  <a:moveTo>
                    <a:pt x="4946" y="532"/>
                  </a:moveTo>
                  <a:lnTo>
                    <a:pt x="4534" y="270"/>
                  </a:lnTo>
                  <a:lnTo>
                    <a:pt x="4106" y="0"/>
                  </a:lnTo>
                  <a:lnTo>
                    <a:pt x="2142" y="3139"/>
                  </a:lnTo>
                  <a:lnTo>
                    <a:pt x="2117" y="3136"/>
                  </a:lnTo>
                  <a:lnTo>
                    <a:pt x="2091" y="3134"/>
                  </a:lnTo>
                  <a:lnTo>
                    <a:pt x="2066" y="3133"/>
                  </a:lnTo>
                  <a:lnTo>
                    <a:pt x="2039" y="3133"/>
                  </a:lnTo>
                  <a:lnTo>
                    <a:pt x="2014" y="3134"/>
                  </a:lnTo>
                  <a:lnTo>
                    <a:pt x="1989" y="3136"/>
                  </a:lnTo>
                  <a:lnTo>
                    <a:pt x="1963" y="3138"/>
                  </a:lnTo>
                  <a:lnTo>
                    <a:pt x="1938" y="3142"/>
                  </a:lnTo>
                  <a:lnTo>
                    <a:pt x="1912" y="3147"/>
                  </a:lnTo>
                  <a:lnTo>
                    <a:pt x="1888" y="3153"/>
                  </a:lnTo>
                  <a:lnTo>
                    <a:pt x="1862" y="3160"/>
                  </a:lnTo>
                  <a:lnTo>
                    <a:pt x="1838" y="3168"/>
                  </a:lnTo>
                  <a:lnTo>
                    <a:pt x="1813" y="3177"/>
                  </a:lnTo>
                  <a:lnTo>
                    <a:pt x="1789" y="3188"/>
                  </a:lnTo>
                  <a:lnTo>
                    <a:pt x="1765" y="3200"/>
                  </a:lnTo>
                  <a:lnTo>
                    <a:pt x="1742" y="3212"/>
                  </a:lnTo>
                  <a:lnTo>
                    <a:pt x="1719" y="3226"/>
                  </a:lnTo>
                  <a:lnTo>
                    <a:pt x="1695" y="3242"/>
                  </a:lnTo>
                  <a:lnTo>
                    <a:pt x="1673" y="3259"/>
                  </a:lnTo>
                  <a:lnTo>
                    <a:pt x="1651" y="3277"/>
                  </a:lnTo>
                  <a:lnTo>
                    <a:pt x="1629" y="3297"/>
                  </a:lnTo>
                  <a:lnTo>
                    <a:pt x="1609" y="3317"/>
                  </a:lnTo>
                  <a:lnTo>
                    <a:pt x="1587" y="3339"/>
                  </a:lnTo>
                  <a:lnTo>
                    <a:pt x="1568" y="3363"/>
                  </a:lnTo>
                  <a:lnTo>
                    <a:pt x="1547" y="3388"/>
                  </a:lnTo>
                  <a:lnTo>
                    <a:pt x="1529" y="3415"/>
                  </a:lnTo>
                  <a:lnTo>
                    <a:pt x="1510" y="3442"/>
                  </a:lnTo>
                  <a:lnTo>
                    <a:pt x="1492" y="3472"/>
                  </a:lnTo>
                  <a:lnTo>
                    <a:pt x="1475" y="3503"/>
                  </a:lnTo>
                  <a:lnTo>
                    <a:pt x="1459" y="3536"/>
                  </a:lnTo>
                  <a:lnTo>
                    <a:pt x="1442" y="3570"/>
                  </a:lnTo>
                  <a:lnTo>
                    <a:pt x="1427" y="3605"/>
                  </a:lnTo>
                  <a:lnTo>
                    <a:pt x="1411" y="3653"/>
                  </a:lnTo>
                  <a:lnTo>
                    <a:pt x="1393" y="3699"/>
                  </a:lnTo>
                  <a:lnTo>
                    <a:pt x="1373" y="3744"/>
                  </a:lnTo>
                  <a:lnTo>
                    <a:pt x="1354" y="3787"/>
                  </a:lnTo>
                  <a:lnTo>
                    <a:pt x="1332" y="3828"/>
                  </a:lnTo>
                  <a:lnTo>
                    <a:pt x="1311" y="3868"/>
                  </a:lnTo>
                  <a:lnTo>
                    <a:pt x="1289" y="3908"/>
                  </a:lnTo>
                  <a:lnTo>
                    <a:pt x="1265" y="3944"/>
                  </a:lnTo>
                  <a:lnTo>
                    <a:pt x="1241" y="3981"/>
                  </a:lnTo>
                  <a:lnTo>
                    <a:pt x="1216" y="4016"/>
                  </a:lnTo>
                  <a:lnTo>
                    <a:pt x="1191" y="4048"/>
                  </a:lnTo>
                  <a:lnTo>
                    <a:pt x="1165" y="4081"/>
                  </a:lnTo>
                  <a:lnTo>
                    <a:pt x="1139" y="4111"/>
                  </a:lnTo>
                  <a:lnTo>
                    <a:pt x="1111" y="4141"/>
                  </a:lnTo>
                  <a:lnTo>
                    <a:pt x="1084" y="4170"/>
                  </a:lnTo>
                  <a:lnTo>
                    <a:pt x="1056" y="4197"/>
                  </a:lnTo>
                  <a:lnTo>
                    <a:pt x="1028" y="4222"/>
                  </a:lnTo>
                  <a:lnTo>
                    <a:pt x="999" y="4248"/>
                  </a:lnTo>
                  <a:lnTo>
                    <a:pt x="970" y="4271"/>
                  </a:lnTo>
                  <a:lnTo>
                    <a:pt x="940" y="4295"/>
                  </a:lnTo>
                  <a:lnTo>
                    <a:pt x="911" y="4316"/>
                  </a:lnTo>
                  <a:lnTo>
                    <a:pt x="881" y="4337"/>
                  </a:lnTo>
                  <a:lnTo>
                    <a:pt x="852" y="4356"/>
                  </a:lnTo>
                  <a:lnTo>
                    <a:pt x="821" y="4375"/>
                  </a:lnTo>
                  <a:lnTo>
                    <a:pt x="792" y="4393"/>
                  </a:lnTo>
                  <a:lnTo>
                    <a:pt x="761" y="4410"/>
                  </a:lnTo>
                  <a:lnTo>
                    <a:pt x="731" y="4425"/>
                  </a:lnTo>
                  <a:lnTo>
                    <a:pt x="701" y="4440"/>
                  </a:lnTo>
                  <a:lnTo>
                    <a:pt x="671" y="4455"/>
                  </a:lnTo>
                  <a:lnTo>
                    <a:pt x="641" y="4468"/>
                  </a:lnTo>
                  <a:lnTo>
                    <a:pt x="611" y="4480"/>
                  </a:lnTo>
                  <a:lnTo>
                    <a:pt x="582" y="4492"/>
                  </a:lnTo>
                  <a:lnTo>
                    <a:pt x="524" y="4513"/>
                  </a:lnTo>
                  <a:lnTo>
                    <a:pt x="468" y="4531"/>
                  </a:lnTo>
                  <a:lnTo>
                    <a:pt x="413" y="4547"/>
                  </a:lnTo>
                  <a:lnTo>
                    <a:pt x="359" y="4561"/>
                  </a:lnTo>
                  <a:lnTo>
                    <a:pt x="309" y="4572"/>
                  </a:lnTo>
                  <a:lnTo>
                    <a:pt x="261" y="4581"/>
                  </a:lnTo>
                  <a:lnTo>
                    <a:pt x="215" y="4588"/>
                  </a:lnTo>
                  <a:lnTo>
                    <a:pt x="174" y="4594"/>
                  </a:lnTo>
                  <a:lnTo>
                    <a:pt x="135" y="4598"/>
                  </a:lnTo>
                  <a:lnTo>
                    <a:pt x="102" y="4601"/>
                  </a:lnTo>
                  <a:lnTo>
                    <a:pt x="72" y="4603"/>
                  </a:lnTo>
                  <a:lnTo>
                    <a:pt x="47" y="4604"/>
                  </a:lnTo>
                  <a:lnTo>
                    <a:pt x="12" y="4605"/>
                  </a:lnTo>
                  <a:lnTo>
                    <a:pt x="0" y="4605"/>
                  </a:lnTo>
                  <a:lnTo>
                    <a:pt x="17" y="4616"/>
                  </a:lnTo>
                  <a:lnTo>
                    <a:pt x="68" y="4645"/>
                  </a:lnTo>
                  <a:lnTo>
                    <a:pt x="105" y="4666"/>
                  </a:lnTo>
                  <a:lnTo>
                    <a:pt x="150" y="4689"/>
                  </a:lnTo>
                  <a:lnTo>
                    <a:pt x="201" y="4714"/>
                  </a:lnTo>
                  <a:lnTo>
                    <a:pt x="258" y="4743"/>
                  </a:lnTo>
                  <a:lnTo>
                    <a:pt x="321" y="4773"/>
                  </a:lnTo>
                  <a:lnTo>
                    <a:pt x="390" y="4802"/>
                  </a:lnTo>
                  <a:lnTo>
                    <a:pt x="466" y="4833"/>
                  </a:lnTo>
                  <a:lnTo>
                    <a:pt x="545" y="4863"/>
                  </a:lnTo>
                  <a:lnTo>
                    <a:pt x="587" y="4878"/>
                  </a:lnTo>
                  <a:lnTo>
                    <a:pt x="630" y="4893"/>
                  </a:lnTo>
                  <a:lnTo>
                    <a:pt x="673" y="4908"/>
                  </a:lnTo>
                  <a:lnTo>
                    <a:pt x="718" y="4921"/>
                  </a:lnTo>
                  <a:lnTo>
                    <a:pt x="764" y="4935"/>
                  </a:lnTo>
                  <a:lnTo>
                    <a:pt x="811" y="4949"/>
                  </a:lnTo>
                  <a:lnTo>
                    <a:pt x="858" y="4961"/>
                  </a:lnTo>
                  <a:lnTo>
                    <a:pt x="907" y="4973"/>
                  </a:lnTo>
                  <a:lnTo>
                    <a:pt x="956" y="4983"/>
                  </a:lnTo>
                  <a:lnTo>
                    <a:pt x="1006" y="4995"/>
                  </a:lnTo>
                  <a:lnTo>
                    <a:pt x="1057" y="5004"/>
                  </a:lnTo>
                  <a:lnTo>
                    <a:pt x="1108" y="5012"/>
                  </a:lnTo>
                  <a:lnTo>
                    <a:pt x="1160" y="5020"/>
                  </a:lnTo>
                  <a:lnTo>
                    <a:pt x="1213" y="5026"/>
                  </a:lnTo>
                  <a:lnTo>
                    <a:pt x="1266" y="5032"/>
                  </a:lnTo>
                  <a:lnTo>
                    <a:pt x="1320" y="5036"/>
                  </a:lnTo>
                  <a:lnTo>
                    <a:pt x="1374" y="5039"/>
                  </a:lnTo>
                  <a:lnTo>
                    <a:pt x="1429" y="5040"/>
                  </a:lnTo>
                  <a:lnTo>
                    <a:pt x="1484" y="5041"/>
                  </a:lnTo>
                  <a:lnTo>
                    <a:pt x="1539" y="5040"/>
                  </a:lnTo>
                  <a:lnTo>
                    <a:pt x="1594" y="5037"/>
                  </a:lnTo>
                  <a:lnTo>
                    <a:pt x="1650" y="5033"/>
                  </a:lnTo>
                  <a:lnTo>
                    <a:pt x="1706" y="5027"/>
                  </a:lnTo>
                  <a:lnTo>
                    <a:pt x="1762" y="5019"/>
                  </a:lnTo>
                  <a:lnTo>
                    <a:pt x="1818" y="5010"/>
                  </a:lnTo>
                  <a:lnTo>
                    <a:pt x="1874" y="4999"/>
                  </a:lnTo>
                  <a:lnTo>
                    <a:pt x="1930" y="4985"/>
                  </a:lnTo>
                  <a:lnTo>
                    <a:pt x="1986" y="4970"/>
                  </a:lnTo>
                  <a:lnTo>
                    <a:pt x="2043" y="4953"/>
                  </a:lnTo>
                  <a:lnTo>
                    <a:pt x="2099" y="4933"/>
                  </a:lnTo>
                  <a:lnTo>
                    <a:pt x="2155" y="4912"/>
                  </a:lnTo>
                  <a:lnTo>
                    <a:pt x="2210" y="4888"/>
                  </a:lnTo>
                  <a:lnTo>
                    <a:pt x="2265" y="4862"/>
                  </a:lnTo>
                  <a:lnTo>
                    <a:pt x="2320" y="4834"/>
                  </a:lnTo>
                  <a:lnTo>
                    <a:pt x="2375" y="4802"/>
                  </a:lnTo>
                  <a:lnTo>
                    <a:pt x="2429" y="4768"/>
                  </a:lnTo>
                  <a:lnTo>
                    <a:pt x="2455" y="4751"/>
                  </a:lnTo>
                  <a:lnTo>
                    <a:pt x="2482" y="4733"/>
                  </a:lnTo>
                  <a:lnTo>
                    <a:pt x="2508" y="4713"/>
                  </a:lnTo>
                  <a:lnTo>
                    <a:pt x="2535" y="4694"/>
                  </a:lnTo>
                  <a:lnTo>
                    <a:pt x="2561" y="4673"/>
                  </a:lnTo>
                  <a:lnTo>
                    <a:pt x="2588" y="4652"/>
                  </a:lnTo>
                  <a:lnTo>
                    <a:pt x="2614" y="4630"/>
                  </a:lnTo>
                  <a:lnTo>
                    <a:pt x="2639" y="4608"/>
                  </a:lnTo>
                  <a:lnTo>
                    <a:pt x="2661" y="4588"/>
                  </a:lnTo>
                  <a:lnTo>
                    <a:pt x="2681" y="4569"/>
                  </a:lnTo>
                  <a:lnTo>
                    <a:pt x="2701" y="4547"/>
                  </a:lnTo>
                  <a:lnTo>
                    <a:pt x="2719" y="4527"/>
                  </a:lnTo>
                  <a:lnTo>
                    <a:pt x="2737" y="4506"/>
                  </a:lnTo>
                  <a:lnTo>
                    <a:pt x="2755" y="4483"/>
                  </a:lnTo>
                  <a:lnTo>
                    <a:pt x="2771" y="4461"/>
                  </a:lnTo>
                  <a:lnTo>
                    <a:pt x="2786" y="4438"/>
                  </a:lnTo>
                  <a:lnTo>
                    <a:pt x="2800" y="4415"/>
                  </a:lnTo>
                  <a:lnTo>
                    <a:pt x="2815" y="4392"/>
                  </a:lnTo>
                  <a:lnTo>
                    <a:pt x="2827" y="4367"/>
                  </a:lnTo>
                  <a:lnTo>
                    <a:pt x="2839" y="4344"/>
                  </a:lnTo>
                  <a:lnTo>
                    <a:pt x="2850" y="4319"/>
                  </a:lnTo>
                  <a:lnTo>
                    <a:pt x="2861" y="4294"/>
                  </a:lnTo>
                  <a:lnTo>
                    <a:pt x="2871" y="4268"/>
                  </a:lnTo>
                  <a:lnTo>
                    <a:pt x="2880" y="4243"/>
                  </a:lnTo>
                  <a:lnTo>
                    <a:pt x="2887" y="4217"/>
                  </a:lnTo>
                  <a:lnTo>
                    <a:pt x="2894" y="4192"/>
                  </a:lnTo>
                  <a:lnTo>
                    <a:pt x="2900" y="4166"/>
                  </a:lnTo>
                  <a:lnTo>
                    <a:pt x="2906" y="4140"/>
                  </a:lnTo>
                  <a:lnTo>
                    <a:pt x="2910" y="4113"/>
                  </a:lnTo>
                  <a:lnTo>
                    <a:pt x="2915" y="4087"/>
                  </a:lnTo>
                  <a:lnTo>
                    <a:pt x="2918" y="4061"/>
                  </a:lnTo>
                  <a:lnTo>
                    <a:pt x="2919" y="4034"/>
                  </a:lnTo>
                  <a:lnTo>
                    <a:pt x="2921" y="4008"/>
                  </a:lnTo>
                  <a:lnTo>
                    <a:pt x="2921" y="3981"/>
                  </a:lnTo>
                  <a:lnTo>
                    <a:pt x="2920" y="3955"/>
                  </a:lnTo>
                  <a:lnTo>
                    <a:pt x="2919" y="3928"/>
                  </a:lnTo>
                  <a:lnTo>
                    <a:pt x="2917" y="3901"/>
                  </a:lnTo>
                  <a:lnTo>
                    <a:pt x="2912" y="3874"/>
                  </a:lnTo>
                  <a:lnTo>
                    <a:pt x="2909" y="3849"/>
                  </a:lnTo>
                  <a:lnTo>
                    <a:pt x="2904" y="3822"/>
                  </a:lnTo>
                  <a:lnTo>
                    <a:pt x="4946" y="532"/>
                  </a:lnTo>
                  <a:close/>
                  <a:moveTo>
                    <a:pt x="2479" y="3126"/>
                  </a:moveTo>
                  <a:lnTo>
                    <a:pt x="2732" y="2726"/>
                  </a:lnTo>
                  <a:lnTo>
                    <a:pt x="3096" y="2957"/>
                  </a:lnTo>
                  <a:lnTo>
                    <a:pt x="2842" y="3358"/>
                  </a:lnTo>
                  <a:lnTo>
                    <a:pt x="2479" y="3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46" name="克罗地亚狂想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775" y="637452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3.33333E-6 L -1.12031 1.13356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6016" y="566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2.5E-6 4.81481E-6 L -1.13398 1.15486 " pathEditMode="relative" rAng="0" ptsTypes="AA">
                                          <p:cBhvr>
                                            <p:cTn id="8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6706" y="57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42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1.66667E-6 2.59259E-6 L 1.19036 1.21412 " pathEditMode="relative" rAng="0" ptsTypes="AA">
                                          <p:cBhvr>
                                            <p:cTn id="10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9518" y="60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accel="50000" decel="5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5E-6 -4.07407E-6 L 1.05925 1.08125 " pathEditMode="relative" rAng="0" ptsTypes="AA">
                                          <p:cBhvr>
                                            <p:cTn id="12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956" y="54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4" presetClass="entr" presetSubtype="1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4" presetClass="entr" presetSubtype="1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8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accel="40000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accel="40000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numSld="999" showWhenStopped="0">
                    <p:cTn id="36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6"/>
                    </p:tgtEl>
                  </p:cMediaNode>
                </p:audio>
              </p:childTnLst>
            </p:cTn>
          </p:par>
        </p:tnLst>
        <p:bldLst>
          <p:bldP spid="3" grpId="0" bldLvl="0" animBg="1"/>
          <p:bldP spid="23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3.33333E-6 L -1.12031 1.13356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6016" y="566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2.5E-6 4.81481E-6 L -1.13398 1.15486 " pathEditMode="relative" rAng="0" ptsTypes="AA">
                                          <p:cBhvr>
                                            <p:cTn id="8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6706" y="57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42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1.66667E-6 2.59259E-6 L 1.19036 1.21412 " pathEditMode="relative" rAng="0" ptsTypes="AA">
                                          <p:cBhvr>
                                            <p:cTn id="10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9518" y="60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accel="50000" decel="5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5E-6 -4.07407E-6 L 1.05925 1.08125 " pathEditMode="relative" rAng="0" ptsTypes="AA">
                                          <p:cBhvr>
                                            <p:cTn id="12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956" y="54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4" presetClass="entr" presetSubtype="1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4" presetClass="entr" presetSubtype="1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8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accel="4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accel="4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numSld="999" showWhenStopped="0">
                    <p:cTn id="36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6"/>
                    </p:tgtEl>
                  </p:cMediaNode>
                </p:audio>
              </p:childTnLst>
            </p:cTn>
          </p:par>
        </p:tnLst>
        <p:bldLst>
          <p:bldP spid="3" grpId="0" bldLvl="0" animBg="1"/>
          <p:bldP spid="23" grpId="0" bldLvl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499485" y="514571"/>
            <a:ext cx="3059084" cy="665017"/>
            <a:chOff x="1612669" y="514571"/>
            <a:chExt cx="3059084" cy="665017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1612669" y="1179588"/>
              <a:ext cx="3059084" cy="0"/>
            </a:xfrm>
            <a:prstGeom prst="line">
              <a:avLst/>
            </a:prstGeom>
            <a:ln w="25400">
              <a:solidFill>
                <a:srgbClr val="34618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612669" y="514571"/>
              <a:ext cx="3059084" cy="0"/>
            </a:xfrm>
            <a:prstGeom prst="line">
              <a:avLst/>
            </a:prstGeom>
            <a:ln w="25400">
              <a:solidFill>
                <a:srgbClr val="34618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文本框 7"/>
          <p:cNvSpPr txBox="1"/>
          <p:nvPr/>
        </p:nvSpPr>
        <p:spPr>
          <a:xfrm>
            <a:off x="1115957" y="554692"/>
            <a:ext cx="1917513" cy="58477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Revision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618A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99485" y="1804483"/>
            <a:ext cx="11208812" cy="439753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8100000" scaled="1"/>
            <a:tileRect/>
          </a:gradFill>
          <a:ln w="19050"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</a:ln>
          <a:effectLst>
            <a:outerShdw blurRad="152400" dist="88900" dir="8100000" algn="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52366" y="2913535"/>
            <a:ext cx="10796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1. Relationship between globalization and intercultural      communication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2.  Six reasons to study intercultural communication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52366" y="1966357"/>
            <a:ext cx="2644694" cy="737085"/>
          </a:xfrm>
          <a:prstGeom prst="rect">
            <a:avLst/>
          </a:prstGeom>
          <a:solidFill>
            <a:srgbClr val="346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Key points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3" grpId="0" animBg="1"/>
          <p:bldP spid="5" grpId="0"/>
          <p:bldP spid="1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3" grpId="0" animBg="1"/>
          <p:bldP spid="5" grpId="0"/>
          <p:bldP spid="19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梯形 7"/>
          <p:cNvSpPr/>
          <p:nvPr/>
        </p:nvSpPr>
        <p:spPr>
          <a:xfrm>
            <a:off x="888045" y="1558280"/>
            <a:ext cx="3370898" cy="2072640"/>
          </a:xfrm>
          <a:custGeom>
            <a:avLst/>
            <a:gdLst>
              <a:gd name="connsiteX0" fmla="*/ 0 w 2987040"/>
              <a:gd name="connsiteY0" fmla="*/ 2072640 h 2072640"/>
              <a:gd name="connsiteX1" fmla="*/ 518160 w 2987040"/>
              <a:gd name="connsiteY1" fmla="*/ 0 h 2072640"/>
              <a:gd name="connsiteX2" fmla="*/ 2468880 w 2987040"/>
              <a:gd name="connsiteY2" fmla="*/ 0 h 2072640"/>
              <a:gd name="connsiteX3" fmla="*/ 2987040 w 2987040"/>
              <a:gd name="connsiteY3" fmla="*/ 2072640 h 2072640"/>
              <a:gd name="connsiteX4" fmla="*/ 0 w 2987040"/>
              <a:gd name="connsiteY4" fmla="*/ 2072640 h 2072640"/>
              <a:gd name="connsiteX0-1" fmla="*/ 0 w 2499360"/>
              <a:gd name="connsiteY0-2" fmla="*/ 2072640 h 2072640"/>
              <a:gd name="connsiteX1-3" fmla="*/ 518160 w 2499360"/>
              <a:gd name="connsiteY1-4" fmla="*/ 0 h 2072640"/>
              <a:gd name="connsiteX2-5" fmla="*/ 2468880 w 2499360"/>
              <a:gd name="connsiteY2-6" fmla="*/ 0 h 2072640"/>
              <a:gd name="connsiteX3-7" fmla="*/ 2499360 w 2499360"/>
              <a:gd name="connsiteY3-8" fmla="*/ 2057400 h 2072640"/>
              <a:gd name="connsiteX4-9" fmla="*/ 0 w 2499360"/>
              <a:gd name="connsiteY4-10" fmla="*/ 2072640 h 2072640"/>
              <a:gd name="connsiteX0-11" fmla="*/ 0 w 2470785"/>
              <a:gd name="connsiteY0-12" fmla="*/ 2072640 h 2072640"/>
              <a:gd name="connsiteX1-13" fmla="*/ 518160 w 2470785"/>
              <a:gd name="connsiteY1-14" fmla="*/ 0 h 2072640"/>
              <a:gd name="connsiteX2-15" fmla="*/ 2468880 w 2470785"/>
              <a:gd name="connsiteY2-16" fmla="*/ 0 h 2072640"/>
              <a:gd name="connsiteX3-17" fmla="*/ 2470785 w 2470785"/>
              <a:gd name="connsiteY3-18" fmla="*/ 2057400 h 2072640"/>
              <a:gd name="connsiteX4-19" fmla="*/ 0 w 2470785"/>
              <a:gd name="connsiteY4-20" fmla="*/ 2072640 h 2072640"/>
              <a:gd name="connsiteX0-21" fmla="*/ 0 w 2470785"/>
              <a:gd name="connsiteY0-22" fmla="*/ 2072640 h 2072640"/>
              <a:gd name="connsiteX1-23" fmla="*/ 518160 w 2470785"/>
              <a:gd name="connsiteY1-24" fmla="*/ 0 h 2072640"/>
              <a:gd name="connsiteX2-25" fmla="*/ 2468880 w 2470785"/>
              <a:gd name="connsiteY2-26" fmla="*/ 0 h 2072640"/>
              <a:gd name="connsiteX3-27" fmla="*/ 2470785 w 2470785"/>
              <a:gd name="connsiteY3-28" fmla="*/ 2071687 h 2072640"/>
              <a:gd name="connsiteX4-29" fmla="*/ 0 w 2470785"/>
              <a:gd name="connsiteY4-30" fmla="*/ 2072640 h 2072640"/>
              <a:gd name="connsiteX0-31" fmla="*/ 0 w 3370898"/>
              <a:gd name="connsiteY0-32" fmla="*/ 2072640 h 2072640"/>
              <a:gd name="connsiteX1-33" fmla="*/ 1418273 w 3370898"/>
              <a:gd name="connsiteY1-34" fmla="*/ 0 h 2072640"/>
              <a:gd name="connsiteX2-35" fmla="*/ 3368993 w 3370898"/>
              <a:gd name="connsiteY2-36" fmla="*/ 0 h 2072640"/>
              <a:gd name="connsiteX3-37" fmla="*/ 3370898 w 3370898"/>
              <a:gd name="connsiteY3-38" fmla="*/ 2071687 h 2072640"/>
              <a:gd name="connsiteX4-39" fmla="*/ 0 w 3370898"/>
              <a:gd name="connsiteY4-40" fmla="*/ 2072640 h 20726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70898" h="2072640">
                <a:moveTo>
                  <a:pt x="0" y="2072640"/>
                </a:moveTo>
                <a:lnTo>
                  <a:pt x="1418273" y="0"/>
                </a:lnTo>
                <a:lnTo>
                  <a:pt x="3368993" y="0"/>
                </a:lnTo>
                <a:lnTo>
                  <a:pt x="3370898" y="2071687"/>
                </a:lnTo>
                <a:lnTo>
                  <a:pt x="0" y="207264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a:ln>
          <a:effectLst>
            <a:outerShdw blurRad="101600" dist="101600" dir="8100000" algn="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607968" y="1882396"/>
            <a:ext cx="6874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Find an example of stereotype in your 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eyes</a:t>
            </a:r>
            <a:r>
              <a:rPr lang="en-US" altLang="zh-CN" sz="40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宋体" panose="02010600030101010101" pitchFamily="2" charset="-122"/>
              </a:rPr>
              <a:t>.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梯形 7"/>
          <p:cNvSpPr/>
          <p:nvPr/>
        </p:nvSpPr>
        <p:spPr>
          <a:xfrm flipH="1">
            <a:off x="8045305" y="4107385"/>
            <a:ext cx="3370898" cy="2072640"/>
          </a:xfrm>
          <a:custGeom>
            <a:avLst/>
            <a:gdLst>
              <a:gd name="connsiteX0" fmla="*/ 0 w 2987040"/>
              <a:gd name="connsiteY0" fmla="*/ 2072640 h 2072640"/>
              <a:gd name="connsiteX1" fmla="*/ 518160 w 2987040"/>
              <a:gd name="connsiteY1" fmla="*/ 0 h 2072640"/>
              <a:gd name="connsiteX2" fmla="*/ 2468880 w 2987040"/>
              <a:gd name="connsiteY2" fmla="*/ 0 h 2072640"/>
              <a:gd name="connsiteX3" fmla="*/ 2987040 w 2987040"/>
              <a:gd name="connsiteY3" fmla="*/ 2072640 h 2072640"/>
              <a:gd name="connsiteX4" fmla="*/ 0 w 2987040"/>
              <a:gd name="connsiteY4" fmla="*/ 2072640 h 2072640"/>
              <a:gd name="connsiteX0-1" fmla="*/ 0 w 2499360"/>
              <a:gd name="connsiteY0-2" fmla="*/ 2072640 h 2072640"/>
              <a:gd name="connsiteX1-3" fmla="*/ 518160 w 2499360"/>
              <a:gd name="connsiteY1-4" fmla="*/ 0 h 2072640"/>
              <a:gd name="connsiteX2-5" fmla="*/ 2468880 w 2499360"/>
              <a:gd name="connsiteY2-6" fmla="*/ 0 h 2072640"/>
              <a:gd name="connsiteX3-7" fmla="*/ 2499360 w 2499360"/>
              <a:gd name="connsiteY3-8" fmla="*/ 2057400 h 2072640"/>
              <a:gd name="connsiteX4-9" fmla="*/ 0 w 2499360"/>
              <a:gd name="connsiteY4-10" fmla="*/ 2072640 h 2072640"/>
              <a:gd name="connsiteX0-11" fmla="*/ 0 w 2470785"/>
              <a:gd name="connsiteY0-12" fmla="*/ 2072640 h 2072640"/>
              <a:gd name="connsiteX1-13" fmla="*/ 518160 w 2470785"/>
              <a:gd name="connsiteY1-14" fmla="*/ 0 h 2072640"/>
              <a:gd name="connsiteX2-15" fmla="*/ 2468880 w 2470785"/>
              <a:gd name="connsiteY2-16" fmla="*/ 0 h 2072640"/>
              <a:gd name="connsiteX3-17" fmla="*/ 2470785 w 2470785"/>
              <a:gd name="connsiteY3-18" fmla="*/ 2057400 h 2072640"/>
              <a:gd name="connsiteX4-19" fmla="*/ 0 w 2470785"/>
              <a:gd name="connsiteY4-20" fmla="*/ 2072640 h 2072640"/>
              <a:gd name="connsiteX0-21" fmla="*/ 0 w 2470785"/>
              <a:gd name="connsiteY0-22" fmla="*/ 2072640 h 2072640"/>
              <a:gd name="connsiteX1-23" fmla="*/ 518160 w 2470785"/>
              <a:gd name="connsiteY1-24" fmla="*/ 0 h 2072640"/>
              <a:gd name="connsiteX2-25" fmla="*/ 2468880 w 2470785"/>
              <a:gd name="connsiteY2-26" fmla="*/ 0 h 2072640"/>
              <a:gd name="connsiteX3-27" fmla="*/ 2470785 w 2470785"/>
              <a:gd name="connsiteY3-28" fmla="*/ 2071687 h 2072640"/>
              <a:gd name="connsiteX4-29" fmla="*/ 0 w 2470785"/>
              <a:gd name="connsiteY4-30" fmla="*/ 2072640 h 2072640"/>
              <a:gd name="connsiteX0-31" fmla="*/ 0 w 3370898"/>
              <a:gd name="connsiteY0-32" fmla="*/ 2072640 h 2072640"/>
              <a:gd name="connsiteX1-33" fmla="*/ 1418273 w 3370898"/>
              <a:gd name="connsiteY1-34" fmla="*/ 0 h 2072640"/>
              <a:gd name="connsiteX2-35" fmla="*/ 3368993 w 3370898"/>
              <a:gd name="connsiteY2-36" fmla="*/ 0 h 2072640"/>
              <a:gd name="connsiteX3-37" fmla="*/ 3370898 w 3370898"/>
              <a:gd name="connsiteY3-38" fmla="*/ 2071687 h 2072640"/>
              <a:gd name="connsiteX4-39" fmla="*/ 0 w 3370898"/>
              <a:gd name="connsiteY4-40" fmla="*/ 2072640 h 20726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70898" h="2072640">
                <a:moveTo>
                  <a:pt x="0" y="2072640"/>
                </a:moveTo>
                <a:lnTo>
                  <a:pt x="1418273" y="0"/>
                </a:lnTo>
                <a:lnTo>
                  <a:pt x="3368993" y="0"/>
                </a:lnTo>
                <a:lnTo>
                  <a:pt x="3370898" y="2071687"/>
                </a:lnTo>
                <a:lnTo>
                  <a:pt x="0" y="207264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a:ln>
          <a:effectLst>
            <a:outerShdw blurRad="101600" dist="101600" dir="8100000" algn="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42628" y="4380326"/>
            <a:ext cx="10221668" cy="1815882"/>
            <a:chOff x="1865610" y="4789644"/>
            <a:chExt cx="8258948" cy="1661471"/>
          </a:xfrm>
        </p:grpSpPr>
        <p:sp>
          <p:nvSpPr>
            <p:cNvPr id="18" name="文本框 17"/>
            <p:cNvSpPr txBox="1"/>
            <p:nvPr/>
          </p:nvSpPr>
          <p:spPr>
            <a:xfrm>
              <a:off x="1865610" y="4789644"/>
              <a:ext cx="5884645" cy="1661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Ling Chen.(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Eds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). (2017)Stereotyping and communication, </a:t>
              </a:r>
              <a:r>
                <a:rPr kumimoji="0" lang="en-US" altLang="zh-CN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Intercultural Communication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. Berlin: De 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Gruyter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 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Mouto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. https://www.degruyter.com/view/title/505782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923314" y="5583936"/>
              <a:ext cx="2201244" cy="5847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4618A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p.538-p.542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67842" y="514572"/>
            <a:ext cx="5374540" cy="624896"/>
            <a:chOff x="1612669" y="514571"/>
            <a:chExt cx="3059084" cy="665017"/>
          </a:xfrm>
        </p:grpSpPr>
        <p:cxnSp>
          <p:nvCxnSpPr>
            <p:cNvPr id="24" name="直接连接符 23"/>
            <p:cNvCxnSpPr/>
            <p:nvPr/>
          </p:nvCxnSpPr>
          <p:spPr>
            <a:xfrm>
              <a:off x="1612669" y="1179588"/>
              <a:ext cx="3059084" cy="0"/>
            </a:xfrm>
            <a:prstGeom prst="line">
              <a:avLst/>
            </a:prstGeom>
            <a:ln w="25400">
              <a:solidFill>
                <a:srgbClr val="34618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1612669" y="514571"/>
              <a:ext cx="3059084" cy="0"/>
            </a:xfrm>
            <a:prstGeom prst="line">
              <a:avLst/>
            </a:prstGeom>
            <a:ln w="25400">
              <a:solidFill>
                <a:srgbClr val="34618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本框 25"/>
          <p:cNvSpPr txBox="1"/>
          <p:nvPr/>
        </p:nvSpPr>
        <p:spPr>
          <a:xfrm>
            <a:off x="1384314" y="554692"/>
            <a:ext cx="4385752" cy="58477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Preview Assignment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618A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139931" y="4540551"/>
            <a:ext cx="2246128" cy="7078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Britannic Bold" panose="020B0903060703020204" pitchFamily="34" charset="0"/>
                <a:ea typeface="微软雅黑" panose="020B0503020204020204" charset="-122"/>
                <a:cs typeface="+mn-cs"/>
              </a:rPr>
              <a:t>Reading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34618A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148839" y="2020570"/>
            <a:ext cx="2110103" cy="132207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Britannic Bold" panose="020B0903060703020204" pitchFamily="34" charset="0"/>
                <a:ea typeface="微软雅黑" panose="020B0503020204020204" charset="-122"/>
                <a:cs typeface="+mn-cs"/>
              </a:rPr>
              <a:t>Preview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34618A"/>
              </a:solidFill>
              <a:effectLst/>
              <a:uLnTx/>
              <a:uFillTx/>
              <a:latin typeface="Britannic Bold" panose="020B0903060703020204" pitchFamily="34" charset="0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Britannic Bold" panose="020B0903060703020204" pitchFamily="34" charset="0"/>
                <a:ea typeface="微软雅黑" panose="020B0503020204020204" charset="-122"/>
                <a:cs typeface="+mn-cs"/>
              </a:rPr>
              <a:t> Work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34618A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441248" y="2018040"/>
            <a:ext cx="1354918" cy="1354918"/>
            <a:chOff x="4841141" y="1630622"/>
            <a:chExt cx="1354918" cy="1354918"/>
          </a:xfrm>
        </p:grpSpPr>
        <p:sp>
          <p:nvSpPr>
            <p:cNvPr id="8" name="椭圆 7"/>
            <p:cNvSpPr/>
            <p:nvPr/>
          </p:nvSpPr>
          <p:spPr>
            <a:xfrm>
              <a:off x="4841141" y="1630622"/>
              <a:ext cx="1354918" cy="1354918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  <a:effectLst>
              <a:outerShdw blurRad="76200" dist="101600" dir="8400000" sx="99000" sy="99000" algn="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ritannic Bold" panose="020B0903060703020204" pitchFamily="3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" name="KSO_Shape"/>
            <p:cNvSpPr/>
            <p:nvPr/>
          </p:nvSpPr>
          <p:spPr bwMode="auto">
            <a:xfrm>
              <a:off x="5037404" y="1826082"/>
              <a:ext cx="962391" cy="963998"/>
            </a:xfrm>
            <a:custGeom>
              <a:avLst/>
              <a:gdLst>
                <a:gd name="T0" fmla="*/ 2147483646 w 4408"/>
                <a:gd name="T1" fmla="*/ 2147483646 h 4408"/>
                <a:gd name="T2" fmla="*/ 2147483646 w 4408"/>
                <a:gd name="T3" fmla="*/ 2147483646 h 4408"/>
                <a:gd name="T4" fmla="*/ 2147483646 w 4408"/>
                <a:gd name="T5" fmla="*/ 2147483646 h 4408"/>
                <a:gd name="T6" fmla="*/ 2147483646 w 4408"/>
                <a:gd name="T7" fmla="*/ 2147483646 h 4408"/>
                <a:gd name="T8" fmla="*/ 2147483646 w 4408"/>
                <a:gd name="T9" fmla="*/ 2147483646 h 4408"/>
                <a:gd name="T10" fmla="*/ 2147483646 w 4408"/>
                <a:gd name="T11" fmla="*/ 2147483646 h 4408"/>
                <a:gd name="T12" fmla="*/ 2147483646 w 4408"/>
                <a:gd name="T13" fmla="*/ 2147483646 h 4408"/>
                <a:gd name="T14" fmla="*/ 2147483646 w 4408"/>
                <a:gd name="T15" fmla="*/ 2147483646 h 4408"/>
                <a:gd name="T16" fmla="*/ 2147483646 w 4408"/>
                <a:gd name="T17" fmla="*/ 2147483646 h 4408"/>
                <a:gd name="T18" fmla="*/ 2147483646 w 4408"/>
                <a:gd name="T19" fmla="*/ 2147483646 h 4408"/>
                <a:gd name="T20" fmla="*/ 2147483646 w 4408"/>
                <a:gd name="T21" fmla="*/ 564979005 h 4408"/>
                <a:gd name="T22" fmla="*/ 2147483646 w 4408"/>
                <a:gd name="T23" fmla="*/ 2147483646 h 4408"/>
                <a:gd name="T24" fmla="*/ 2147483646 w 4408"/>
                <a:gd name="T25" fmla="*/ 2147483646 h 4408"/>
                <a:gd name="T26" fmla="*/ 2147483646 w 4408"/>
                <a:gd name="T27" fmla="*/ 2147483646 h 4408"/>
                <a:gd name="T28" fmla="*/ 2147483646 w 4408"/>
                <a:gd name="T29" fmla="*/ 2147483646 h 4408"/>
                <a:gd name="T30" fmla="*/ 2147483646 w 4408"/>
                <a:gd name="T31" fmla="*/ 2147483646 h 4408"/>
                <a:gd name="T32" fmla="*/ 2147483646 w 4408"/>
                <a:gd name="T33" fmla="*/ 2147483646 h 4408"/>
                <a:gd name="T34" fmla="*/ 2147483646 w 4408"/>
                <a:gd name="T35" fmla="*/ 2147483646 h 4408"/>
                <a:gd name="T36" fmla="*/ 2147483646 w 4408"/>
                <a:gd name="T37" fmla="*/ 2147483646 h 4408"/>
                <a:gd name="T38" fmla="*/ 2147483646 w 4408"/>
                <a:gd name="T39" fmla="*/ 2147483646 h 4408"/>
                <a:gd name="T40" fmla="*/ 2147483646 w 4408"/>
                <a:gd name="T41" fmla="*/ 2147483646 h 4408"/>
                <a:gd name="T42" fmla="*/ 2147483646 w 4408"/>
                <a:gd name="T43" fmla="*/ 2147483646 h 4408"/>
                <a:gd name="T44" fmla="*/ 642768528 w 4408"/>
                <a:gd name="T45" fmla="*/ 2147483646 h 4408"/>
                <a:gd name="T46" fmla="*/ 2147483646 w 4408"/>
                <a:gd name="T47" fmla="*/ 2147483646 h 4408"/>
                <a:gd name="T48" fmla="*/ 2147483646 w 4408"/>
                <a:gd name="T49" fmla="*/ 2147483646 h 4408"/>
                <a:gd name="T50" fmla="*/ 2147483646 w 4408"/>
                <a:gd name="T51" fmla="*/ 2147483646 h 4408"/>
                <a:gd name="T52" fmla="*/ 2147483646 w 4408"/>
                <a:gd name="T53" fmla="*/ 2147483646 h 4408"/>
                <a:gd name="T54" fmla="*/ 2147483646 w 4408"/>
                <a:gd name="T55" fmla="*/ 2147483646 h 4408"/>
                <a:gd name="T56" fmla="*/ 2147483646 w 4408"/>
                <a:gd name="T57" fmla="*/ 2147483646 h 4408"/>
                <a:gd name="T58" fmla="*/ 2147483646 w 4408"/>
                <a:gd name="T59" fmla="*/ 2147483646 h 4408"/>
                <a:gd name="T60" fmla="*/ 2147483646 w 4408"/>
                <a:gd name="T61" fmla="*/ 2147483646 h 4408"/>
                <a:gd name="T62" fmla="*/ 2147483646 w 4408"/>
                <a:gd name="T63" fmla="*/ 2147483646 h 4408"/>
                <a:gd name="T64" fmla="*/ 2147483646 w 4408"/>
                <a:gd name="T65" fmla="*/ 2147483646 h 4408"/>
                <a:gd name="T66" fmla="*/ 2147483646 w 4408"/>
                <a:gd name="T67" fmla="*/ 2147483646 h 4408"/>
                <a:gd name="T68" fmla="*/ 2147483646 w 4408"/>
                <a:gd name="T69" fmla="*/ 2147483646 h 4408"/>
                <a:gd name="T70" fmla="*/ 2147483646 w 4408"/>
                <a:gd name="T71" fmla="*/ 2147483646 h 4408"/>
                <a:gd name="T72" fmla="*/ 2147483646 w 4408"/>
                <a:gd name="T73" fmla="*/ 2147483646 h 4408"/>
                <a:gd name="T74" fmla="*/ 2147483646 w 4408"/>
                <a:gd name="T75" fmla="*/ 2147483646 h 4408"/>
                <a:gd name="T76" fmla="*/ 2147483646 w 4408"/>
                <a:gd name="T77" fmla="*/ 2147483646 h 4408"/>
                <a:gd name="T78" fmla="*/ 2147483646 w 4408"/>
                <a:gd name="T79" fmla="*/ 2147483646 h 4408"/>
                <a:gd name="T80" fmla="*/ 2147483646 w 4408"/>
                <a:gd name="T81" fmla="*/ 2147483646 h 4408"/>
                <a:gd name="T82" fmla="*/ 2147483646 w 4408"/>
                <a:gd name="T83" fmla="*/ 2147483646 h 4408"/>
                <a:gd name="T84" fmla="*/ 2147483646 w 4408"/>
                <a:gd name="T85" fmla="*/ 2147483646 h 4408"/>
                <a:gd name="T86" fmla="*/ 2147483646 w 4408"/>
                <a:gd name="T87" fmla="*/ 2147483646 h 4408"/>
                <a:gd name="T88" fmla="*/ 2147483646 w 4408"/>
                <a:gd name="T89" fmla="*/ 2147483646 h 4408"/>
                <a:gd name="T90" fmla="*/ 2147483646 w 4408"/>
                <a:gd name="T91" fmla="*/ 2147483646 h 4408"/>
                <a:gd name="T92" fmla="*/ 2147483646 w 4408"/>
                <a:gd name="T93" fmla="*/ 2147483646 h 4408"/>
                <a:gd name="T94" fmla="*/ 2147483646 w 4408"/>
                <a:gd name="T95" fmla="*/ 2147483646 h 4408"/>
                <a:gd name="T96" fmla="*/ 2147483646 w 4408"/>
                <a:gd name="T97" fmla="*/ 2147483646 h 4408"/>
                <a:gd name="T98" fmla="*/ 2147483646 w 4408"/>
                <a:gd name="T99" fmla="*/ 2147483646 h 4408"/>
                <a:gd name="T100" fmla="*/ 2147483646 w 4408"/>
                <a:gd name="T101" fmla="*/ 2147483646 h 4408"/>
                <a:gd name="T102" fmla="*/ 2147483646 w 4408"/>
                <a:gd name="T103" fmla="*/ 2147483646 h 4408"/>
                <a:gd name="T104" fmla="*/ 2147483646 w 4408"/>
                <a:gd name="T105" fmla="*/ 2147483646 h 4408"/>
                <a:gd name="T106" fmla="*/ 2147483646 w 4408"/>
                <a:gd name="T107" fmla="*/ 2147483646 h 4408"/>
                <a:gd name="T108" fmla="*/ 2147483646 w 4408"/>
                <a:gd name="T109" fmla="*/ 2147483646 h 4408"/>
                <a:gd name="T110" fmla="*/ 2147483646 w 4408"/>
                <a:gd name="T111" fmla="*/ 2147483646 h 4408"/>
                <a:gd name="T112" fmla="*/ 2147483646 w 4408"/>
                <a:gd name="T113" fmla="*/ 2147483646 h 4408"/>
                <a:gd name="T114" fmla="*/ 2147483646 w 4408"/>
                <a:gd name="T115" fmla="*/ 2147483646 h 4408"/>
                <a:gd name="T116" fmla="*/ 2147483646 w 4408"/>
                <a:gd name="T117" fmla="*/ 2147483646 h 440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408" h="4408">
                  <a:moveTo>
                    <a:pt x="4239" y="1864"/>
                  </a:moveTo>
                  <a:lnTo>
                    <a:pt x="4036" y="1864"/>
                  </a:lnTo>
                  <a:lnTo>
                    <a:pt x="4018" y="1864"/>
                  </a:lnTo>
                  <a:lnTo>
                    <a:pt x="4001" y="1861"/>
                  </a:lnTo>
                  <a:lnTo>
                    <a:pt x="3983" y="1857"/>
                  </a:lnTo>
                  <a:lnTo>
                    <a:pt x="3966" y="1852"/>
                  </a:lnTo>
                  <a:lnTo>
                    <a:pt x="3949" y="1845"/>
                  </a:lnTo>
                  <a:lnTo>
                    <a:pt x="3933" y="1837"/>
                  </a:lnTo>
                  <a:lnTo>
                    <a:pt x="3916" y="1828"/>
                  </a:lnTo>
                  <a:lnTo>
                    <a:pt x="3901" y="1818"/>
                  </a:lnTo>
                  <a:lnTo>
                    <a:pt x="3887" y="1806"/>
                  </a:lnTo>
                  <a:lnTo>
                    <a:pt x="3873" y="1793"/>
                  </a:lnTo>
                  <a:lnTo>
                    <a:pt x="3861" y="1780"/>
                  </a:lnTo>
                  <a:lnTo>
                    <a:pt x="3848" y="1766"/>
                  </a:lnTo>
                  <a:lnTo>
                    <a:pt x="3838" y="1751"/>
                  </a:lnTo>
                  <a:lnTo>
                    <a:pt x="3829" y="1736"/>
                  </a:lnTo>
                  <a:lnTo>
                    <a:pt x="3822" y="1719"/>
                  </a:lnTo>
                  <a:lnTo>
                    <a:pt x="3816" y="1703"/>
                  </a:lnTo>
                  <a:lnTo>
                    <a:pt x="3699" y="1419"/>
                  </a:lnTo>
                  <a:lnTo>
                    <a:pt x="3691" y="1403"/>
                  </a:lnTo>
                  <a:lnTo>
                    <a:pt x="3685" y="1387"/>
                  </a:lnTo>
                  <a:lnTo>
                    <a:pt x="3680" y="1369"/>
                  </a:lnTo>
                  <a:lnTo>
                    <a:pt x="3677" y="1351"/>
                  </a:lnTo>
                  <a:lnTo>
                    <a:pt x="3675" y="1333"/>
                  </a:lnTo>
                  <a:lnTo>
                    <a:pt x="3675" y="1315"/>
                  </a:lnTo>
                  <a:lnTo>
                    <a:pt x="3675" y="1296"/>
                  </a:lnTo>
                  <a:lnTo>
                    <a:pt x="3678" y="1278"/>
                  </a:lnTo>
                  <a:lnTo>
                    <a:pt x="3681" y="1260"/>
                  </a:lnTo>
                  <a:lnTo>
                    <a:pt x="3685" y="1242"/>
                  </a:lnTo>
                  <a:lnTo>
                    <a:pt x="3691" y="1224"/>
                  </a:lnTo>
                  <a:lnTo>
                    <a:pt x="3698" y="1208"/>
                  </a:lnTo>
                  <a:lnTo>
                    <a:pt x="3706" y="1192"/>
                  </a:lnTo>
                  <a:lnTo>
                    <a:pt x="3717" y="1177"/>
                  </a:lnTo>
                  <a:lnTo>
                    <a:pt x="3727" y="1162"/>
                  </a:lnTo>
                  <a:lnTo>
                    <a:pt x="3739" y="1149"/>
                  </a:lnTo>
                  <a:lnTo>
                    <a:pt x="3883" y="1005"/>
                  </a:lnTo>
                  <a:lnTo>
                    <a:pt x="3895" y="992"/>
                  </a:lnTo>
                  <a:lnTo>
                    <a:pt x="3904" y="979"/>
                  </a:lnTo>
                  <a:lnTo>
                    <a:pt x="3913" y="965"/>
                  </a:lnTo>
                  <a:lnTo>
                    <a:pt x="3920" y="949"/>
                  </a:lnTo>
                  <a:lnTo>
                    <a:pt x="3926" y="933"/>
                  </a:lnTo>
                  <a:lnTo>
                    <a:pt x="3930" y="918"/>
                  </a:lnTo>
                  <a:lnTo>
                    <a:pt x="3932" y="902"/>
                  </a:lnTo>
                  <a:lnTo>
                    <a:pt x="3933" y="886"/>
                  </a:lnTo>
                  <a:lnTo>
                    <a:pt x="3932" y="869"/>
                  </a:lnTo>
                  <a:lnTo>
                    <a:pt x="3930" y="853"/>
                  </a:lnTo>
                  <a:lnTo>
                    <a:pt x="3926" y="837"/>
                  </a:lnTo>
                  <a:lnTo>
                    <a:pt x="3920" y="822"/>
                  </a:lnTo>
                  <a:lnTo>
                    <a:pt x="3913" y="806"/>
                  </a:lnTo>
                  <a:lnTo>
                    <a:pt x="3904" y="792"/>
                  </a:lnTo>
                  <a:lnTo>
                    <a:pt x="3895" y="778"/>
                  </a:lnTo>
                  <a:lnTo>
                    <a:pt x="3883" y="765"/>
                  </a:lnTo>
                  <a:lnTo>
                    <a:pt x="3643" y="525"/>
                  </a:lnTo>
                  <a:lnTo>
                    <a:pt x="3630" y="514"/>
                  </a:lnTo>
                  <a:lnTo>
                    <a:pt x="3616" y="504"/>
                  </a:lnTo>
                  <a:lnTo>
                    <a:pt x="3602" y="495"/>
                  </a:lnTo>
                  <a:lnTo>
                    <a:pt x="3587" y="489"/>
                  </a:lnTo>
                  <a:lnTo>
                    <a:pt x="3572" y="483"/>
                  </a:lnTo>
                  <a:lnTo>
                    <a:pt x="3555" y="479"/>
                  </a:lnTo>
                  <a:lnTo>
                    <a:pt x="3539" y="477"/>
                  </a:lnTo>
                  <a:lnTo>
                    <a:pt x="3523" y="476"/>
                  </a:lnTo>
                  <a:lnTo>
                    <a:pt x="3507" y="477"/>
                  </a:lnTo>
                  <a:lnTo>
                    <a:pt x="3490" y="479"/>
                  </a:lnTo>
                  <a:lnTo>
                    <a:pt x="3474" y="483"/>
                  </a:lnTo>
                  <a:lnTo>
                    <a:pt x="3459" y="489"/>
                  </a:lnTo>
                  <a:lnTo>
                    <a:pt x="3444" y="495"/>
                  </a:lnTo>
                  <a:lnTo>
                    <a:pt x="3430" y="504"/>
                  </a:lnTo>
                  <a:lnTo>
                    <a:pt x="3415" y="514"/>
                  </a:lnTo>
                  <a:lnTo>
                    <a:pt x="3403" y="525"/>
                  </a:lnTo>
                  <a:lnTo>
                    <a:pt x="3259" y="669"/>
                  </a:lnTo>
                  <a:lnTo>
                    <a:pt x="3246" y="682"/>
                  </a:lnTo>
                  <a:lnTo>
                    <a:pt x="3232" y="692"/>
                  </a:lnTo>
                  <a:lnTo>
                    <a:pt x="3217" y="702"/>
                  </a:lnTo>
                  <a:lnTo>
                    <a:pt x="3200" y="710"/>
                  </a:lnTo>
                  <a:lnTo>
                    <a:pt x="3183" y="717"/>
                  </a:lnTo>
                  <a:lnTo>
                    <a:pt x="3166" y="723"/>
                  </a:lnTo>
                  <a:lnTo>
                    <a:pt x="3149" y="727"/>
                  </a:lnTo>
                  <a:lnTo>
                    <a:pt x="3130" y="731"/>
                  </a:lnTo>
                  <a:lnTo>
                    <a:pt x="3112" y="733"/>
                  </a:lnTo>
                  <a:lnTo>
                    <a:pt x="3093" y="733"/>
                  </a:lnTo>
                  <a:lnTo>
                    <a:pt x="3075" y="733"/>
                  </a:lnTo>
                  <a:lnTo>
                    <a:pt x="3056" y="731"/>
                  </a:lnTo>
                  <a:lnTo>
                    <a:pt x="3039" y="728"/>
                  </a:lnTo>
                  <a:lnTo>
                    <a:pt x="3022" y="723"/>
                  </a:lnTo>
                  <a:lnTo>
                    <a:pt x="3005" y="717"/>
                  </a:lnTo>
                  <a:lnTo>
                    <a:pt x="2989" y="710"/>
                  </a:lnTo>
                  <a:lnTo>
                    <a:pt x="2705" y="592"/>
                  </a:lnTo>
                  <a:lnTo>
                    <a:pt x="2689" y="587"/>
                  </a:lnTo>
                  <a:lnTo>
                    <a:pt x="2673" y="579"/>
                  </a:lnTo>
                  <a:lnTo>
                    <a:pt x="2658" y="570"/>
                  </a:lnTo>
                  <a:lnTo>
                    <a:pt x="2642" y="560"/>
                  </a:lnTo>
                  <a:lnTo>
                    <a:pt x="2628" y="549"/>
                  </a:lnTo>
                  <a:lnTo>
                    <a:pt x="2615" y="536"/>
                  </a:lnTo>
                  <a:lnTo>
                    <a:pt x="2603" y="522"/>
                  </a:lnTo>
                  <a:lnTo>
                    <a:pt x="2591" y="507"/>
                  </a:lnTo>
                  <a:lnTo>
                    <a:pt x="2581" y="492"/>
                  </a:lnTo>
                  <a:lnTo>
                    <a:pt x="2571" y="476"/>
                  </a:lnTo>
                  <a:lnTo>
                    <a:pt x="2563" y="460"/>
                  </a:lnTo>
                  <a:lnTo>
                    <a:pt x="2556" y="442"/>
                  </a:lnTo>
                  <a:lnTo>
                    <a:pt x="2551" y="425"/>
                  </a:lnTo>
                  <a:lnTo>
                    <a:pt x="2547" y="408"/>
                  </a:lnTo>
                  <a:lnTo>
                    <a:pt x="2544" y="391"/>
                  </a:lnTo>
                  <a:lnTo>
                    <a:pt x="2543" y="373"/>
                  </a:lnTo>
                  <a:lnTo>
                    <a:pt x="2543" y="169"/>
                  </a:lnTo>
                  <a:lnTo>
                    <a:pt x="2543" y="152"/>
                  </a:lnTo>
                  <a:lnTo>
                    <a:pt x="2540" y="135"/>
                  </a:lnTo>
                  <a:lnTo>
                    <a:pt x="2536" y="119"/>
                  </a:lnTo>
                  <a:lnTo>
                    <a:pt x="2530" y="103"/>
                  </a:lnTo>
                  <a:lnTo>
                    <a:pt x="2523" y="88"/>
                  </a:lnTo>
                  <a:lnTo>
                    <a:pt x="2515" y="75"/>
                  </a:lnTo>
                  <a:lnTo>
                    <a:pt x="2505" y="62"/>
                  </a:lnTo>
                  <a:lnTo>
                    <a:pt x="2493" y="50"/>
                  </a:lnTo>
                  <a:lnTo>
                    <a:pt x="2481" y="39"/>
                  </a:lnTo>
                  <a:lnTo>
                    <a:pt x="2469" y="28"/>
                  </a:lnTo>
                  <a:lnTo>
                    <a:pt x="2455" y="20"/>
                  </a:lnTo>
                  <a:lnTo>
                    <a:pt x="2440" y="13"/>
                  </a:lnTo>
                  <a:lnTo>
                    <a:pt x="2424" y="7"/>
                  </a:lnTo>
                  <a:lnTo>
                    <a:pt x="2408" y="3"/>
                  </a:lnTo>
                  <a:lnTo>
                    <a:pt x="2391" y="1"/>
                  </a:lnTo>
                  <a:lnTo>
                    <a:pt x="2374" y="0"/>
                  </a:lnTo>
                  <a:lnTo>
                    <a:pt x="2035" y="0"/>
                  </a:lnTo>
                  <a:lnTo>
                    <a:pt x="2018" y="1"/>
                  </a:lnTo>
                  <a:lnTo>
                    <a:pt x="2001" y="3"/>
                  </a:lnTo>
                  <a:lnTo>
                    <a:pt x="1985" y="7"/>
                  </a:lnTo>
                  <a:lnTo>
                    <a:pt x="1969" y="13"/>
                  </a:lnTo>
                  <a:lnTo>
                    <a:pt x="1955" y="20"/>
                  </a:lnTo>
                  <a:lnTo>
                    <a:pt x="1941" y="28"/>
                  </a:lnTo>
                  <a:lnTo>
                    <a:pt x="1927" y="39"/>
                  </a:lnTo>
                  <a:lnTo>
                    <a:pt x="1915" y="50"/>
                  </a:lnTo>
                  <a:lnTo>
                    <a:pt x="1904" y="62"/>
                  </a:lnTo>
                  <a:lnTo>
                    <a:pt x="1894" y="75"/>
                  </a:lnTo>
                  <a:lnTo>
                    <a:pt x="1886" y="88"/>
                  </a:lnTo>
                  <a:lnTo>
                    <a:pt x="1879" y="103"/>
                  </a:lnTo>
                  <a:lnTo>
                    <a:pt x="1873" y="119"/>
                  </a:lnTo>
                  <a:lnTo>
                    <a:pt x="1869" y="135"/>
                  </a:lnTo>
                  <a:lnTo>
                    <a:pt x="1867" y="152"/>
                  </a:lnTo>
                  <a:lnTo>
                    <a:pt x="1866" y="169"/>
                  </a:lnTo>
                  <a:lnTo>
                    <a:pt x="1866" y="373"/>
                  </a:lnTo>
                  <a:lnTo>
                    <a:pt x="1864" y="391"/>
                  </a:lnTo>
                  <a:lnTo>
                    <a:pt x="1861" y="408"/>
                  </a:lnTo>
                  <a:lnTo>
                    <a:pt x="1858" y="425"/>
                  </a:lnTo>
                  <a:lnTo>
                    <a:pt x="1852" y="442"/>
                  </a:lnTo>
                  <a:lnTo>
                    <a:pt x="1845" y="460"/>
                  </a:lnTo>
                  <a:lnTo>
                    <a:pt x="1837" y="476"/>
                  </a:lnTo>
                  <a:lnTo>
                    <a:pt x="1828" y="492"/>
                  </a:lnTo>
                  <a:lnTo>
                    <a:pt x="1818" y="507"/>
                  </a:lnTo>
                  <a:lnTo>
                    <a:pt x="1807" y="522"/>
                  </a:lnTo>
                  <a:lnTo>
                    <a:pt x="1793" y="536"/>
                  </a:lnTo>
                  <a:lnTo>
                    <a:pt x="1780" y="549"/>
                  </a:lnTo>
                  <a:lnTo>
                    <a:pt x="1766" y="560"/>
                  </a:lnTo>
                  <a:lnTo>
                    <a:pt x="1751" y="570"/>
                  </a:lnTo>
                  <a:lnTo>
                    <a:pt x="1736" y="579"/>
                  </a:lnTo>
                  <a:lnTo>
                    <a:pt x="1719" y="587"/>
                  </a:lnTo>
                  <a:lnTo>
                    <a:pt x="1703" y="592"/>
                  </a:lnTo>
                  <a:lnTo>
                    <a:pt x="1419" y="710"/>
                  </a:lnTo>
                  <a:lnTo>
                    <a:pt x="1404" y="717"/>
                  </a:lnTo>
                  <a:lnTo>
                    <a:pt x="1387" y="723"/>
                  </a:lnTo>
                  <a:lnTo>
                    <a:pt x="1370" y="728"/>
                  </a:lnTo>
                  <a:lnTo>
                    <a:pt x="1352" y="731"/>
                  </a:lnTo>
                  <a:lnTo>
                    <a:pt x="1334" y="733"/>
                  </a:lnTo>
                  <a:lnTo>
                    <a:pt x="1316" y="733"/>
                  </a:lnTo>
                  <a:lnTo>
                    <a:pt x="1297" y="733"/>
                  </a:lnTo>
                  <a:lnTo>
                    <a:pt x="1278" y="731"/>
                  </a:lnTo>
                  <a:lnTo>
                    <a:pt x="1261" y="727"/>
                  </a:lnTo>
                  <a:lnTo>
                    <a:pt x="1243" y="723"/>
                  </a:lnTo>
                  <a:lnTo>
                    <a:pt x="1225" y="717"/>
                  </a:lnTo>
                  <a:lnTo>
                    <a:pt x="1208" y="710"/>
                  </a:lnTo>
                  <a:lnTo>
                    <a:pt x="1193" y="702"/>
                  </a:lnTo>
                  <a:lnTo>
                    <a:pt x="1178" y="692"/>
                  </a:lnTo>
                  <a:lnTo>
                    <a:pt x="1164" y="682"/>
                  </a:lnTo>
                  <a:lnTo>
                    <a:pt x="1150" y="669"/>
                  </a:lnTo>
                  <a:lnTo>
                    <a:pt x="1005" y="525"/>
                  </a:lnTo>
                  <a:lnTo>
                    <a:pt x="993" y="514"/>
                  </a:lnTo>
                  <a:lnTo>
                    <a:pt x="979" y="504"/>
                  </a:lnTo>
                  <a:lnTo>
                    <a:pt x="965" y="495"/>
                  </a:lnTo>
                  <a:lnTo>
                    <a:pt x="950" y="489"/>
                  </a:lnTo>
                  <a:lnTo>
                    <a:pt x="934" y="483"/>
                  </a:lnTo>
                  <a:lnTo>
                    <a:pt x="918" y="479"/>
                  </a:lnTo>
                  <a:lnTo>
                    <a:pt x="902" y="477"/>
                  </a:lnTo>
                  <a:lnTo>
                    <a:pt x="886" y="476"/>
                  </a:lnTo>
                  <a:lnTo>
                    <a:pt x="869" y="477"/>
                  </a:lnTo>
                  <a:lnTo>
                    <a:pt x="853" y="479"/>
                  </a:lnTo>
                  <a:lnTo>
                    <a:pt x="837" y="483"/>
                  </a:lnTo>
                  <a:lnTo>
                    <a:pt x="822" y="489"/>
                  </a:lnTo>
                  <a:lnTo>
                    <a:pt x="807" y="495"/>
                  </a:lnTo>
                  <a:lnTo>
                    <a:pt x="792" y="504"/>
                  </a:lnTo>
                  <a:lnTo>
                    <a:pt x="779" y="514"/>
                  </a:lnTo>
                  <a:lnTo>
                    <a:pt x="766" y="525"/>
                  </a:lnTo>
                  <a:lnTo>
                    <a:pt x="527" y="765"/>
                  </a:lnTo>
                  <a:lnTo>
                    <a:pt x="514" y="778"/>
                  </a:lnTo>
                  <a:lnTo>
                    <a:pt x="504" y="792"/>
                  </a:lnTo>
                  <a:lnTo>
                    <a:pt x="496" y="806"/>
                  </a:lnTo>
                  <a:lnTo>
                    <a:pt x="489" y="822"/>
                  </a:lnTo>
                  <a:lnTo>
                    <a:pt x="484" y="837"/>
                  </a:lnTo>
                  <a:lnTo>
                    <a:pt x="480" y="853"/>
                  </a:lnTo>
                  <a:lnTo>
                    <a:pt x="477" y="869"/>
                  </a:lnTo>
                  <a:lnTo>
                    <a:pt x="477" y="886"/>
                  </a:lnTo>
                  <a:lnTo>
                    <a:pt x="477" y="902"/>
                  </a:lnTo>
                  <a:lnTo>
                    <a:pt x="480" y="918"/>
                  </a:lnTo>
                  <a:lnTo>
                    <a:pt x="484" y="933"/>
                  </a:lnTo>
                  <a:lnTo>
                    <a:pt x="489" y="949"/>
                  </a:lnTo>
                  <a:lnTo>
                    <a:pt x="496" y="965"/>
                  </a:lnTo>
                  <a:lnTo>
                    <a:pt x="504" y="979"/>
                  </a:lnTo>
                  <a:lnTo>
                    <a:pt x="514" y="992"/>
                  </a:lnTo>
                  <a:lnTo>
                    <a:pt x="527" y="1005"/>
                  </a:lnTo>
                  <a:lnTo>
                    <a:pt x="670" y="1149"/>
                  </a:lnTo>
                  <a:lnTo>
                    <a:pt x="682" y="1162"/>
                  </a:lnTo>
                  <a:lnTo>
                    <a:pt x="693" y="1177"/>
                  </a:lnTo>
                  <a:lnTo>
                    <a:pt x="702" y="1192"/>
                  </a:lnTo>
                  <a:lnTo>
                    <a:pt x="710" y="1208"/>
                  </a:lnTo>
                  <a:lnTo>
                    <a:pt x="717" y="1224"/>
                  </a:lnTo>
                  <a:lnTo>
                    <a:pt x="723" y="1242"/>
                  </a:lnTo>
                  <a:lnTo>
                    <a:pt x="728" y="1260"/>
                  </a:lnTo>
                  <a:lnTo>
                    <a:pt x="732" y="1278"/>
                  </a:lnTo>
                  <a:lnTo>
                    <a:pt x="734" y="1296"/>
                  </a:lnTo>
                  <a:lnTo>
                    <a:pt x="735" y="1315"/>
                  </a:lnTo>
                  <a:lnTo>
                    <a:pt x="734" y="1333"/>
                  </a:lnTo>
                  <a:lnTo>
                    <a:pt x="732" y="1351"/>
                  </a:lnTo>
                  <a:lnTo>
                    <a:pt x="728" y="1369"/>
                  </a:lnTo>
                  <a:lnTo>
                    <a:pt x="723" y="1387"/>
                  </a:lnTo>
                  <a:lnTo>
                    <a:pt x="717" y="1403"/>
                  </a:lnTo>
                  <a:lnTo>
                    <a:pt x="710" y="1419"/>
                  </a:lnTo>
                  <a:lnTo>
                    <a:pt x="594" y="1703"/>
                  </a:lnTo>
                  <a:lnTo>
                    <a:pt x="587" y="1719"/>
                  </a:lnTo>
                  <a:lnTo>
                    <a:pt x="579" y="1736"/>
                  </a:lnTo>
                  <a:lnTo>
                    <a:pt x="570" y="1751"/>
                  </a:lnTo>
                  <a:lnTo>
                    <a:pt x="560" y="1766"/>
                  </a:lnTo>
                  <a:lnTo>
                    <a:pt x="549" y="1780"/>
                  </a:lnTo>
                  <a:lnTo>
                    <a:pt x="536" y="1793"/>
                  </a:lnTo>
                  <a:lnTo>
                    <a:pt x="523" y="1806"/>
                  </a:lnTo>
                  <a:lnTo>
                    <a:pt x="508" y="1818"/>
                  </a:lnTo>
                  <a:lnTo>
                    <a:pt x="493" y="1828"/>
                  </a:lnTo>
                  <a:lnTo>
                    <a:pt x="477" y="1837"/>
                  </a:lnTo>
                  <a:lnTo>
                    <a:pt x="460" y="1845"/>
                  </a:lnTo>
                  <a:lnTo>
                    <a:pt x="443" y="1852"/>
                  </a:lnTo>
                  <a:lnTo>
                    <a:pt x="426" y="1857"/>
                  </a:lnTo>
                  <a:lnTo>
                    <a:pt x="409" y="1861"/>
                  </a:lnTo>
                  <a:lnTo>
                    <a:pt x="391" y="1864"/>
                  </a:lnTo>
                  <a:lnTo>
                    <a:pt x="373" y="1865"/>
                  </a:lnTo>
                  <a:lnTo>
                    <a:pt x="170" y="1864"/>
                  </a:lnTo>
                  <a:lnTo>
                    <a:pt x="152" y="1865"/>
                  </a:lnTo>
                  <a:lnTo>
                    <a:pt x="136" y="1868"/>
                  </a:lnTo>
                  <a:lnTo>
                    <a:pt x="120" y="1873"/>
                  </a:lnTo>
                  <a:lnTo>
                    <a:pt x="104" y="1879"/>
                  </a:lnTo>
                  <a:lnTo>
                    <a:pt x="89" y="1886"/>
                  </a:lnTo>
                  <a:lnTo>
                    <a:pt x="75" y="1894"/>
                  </a:lnTo>
                  <a:lnTo>
                    <a:pt x="62" y="1904"/>
                  </a:lnTo>
                  <a:lnTo>
                    <a:pt x="50" y="1915"/>
                  </a:lnTo>
                  <a:lnTo>
                    <a:pt x="39" y="1926"/>
                  </a:lnTo>
                  <a:lnTo>
                    <a:pt x="30" y="1939"/>
                  </a:lnTo>
                  <a:lnTo>
                    <a:pt x="20" y="1954"/>
                  </a:lnTo>
                  <a:lnTo>
                    <a:pt x="13" y="1969"/>
                  </a:lnTo>
                  <a:lnTo>
                    <a:pt x="8" y="1984"/>
                  </a:lnTo>
                  <a:lnTo>
                    <a:pt x="3" y="2000"/>
                  </a:lnTo>
                  <a:lnTo>
                    <a:pt x="1" y="2018"/>
                  </a:lnTo>
                  <a:lnTo>
                    <a:pt x="0" y="2035"/>
                  </a:lnTo>
                  <a:lnTo>
                    <a:pt x="0" y="2374"/>
                  </a:lnTo>
                  <a:lnTo>
                    <a:pt x="1" y="2391"/>
                  </a:lnTo>
                  <a:lnTo>
                    <a:pt x="3" y="2408"/>
                  </a:lnTo>
                  <a:lnTo>
                    <a:pt x="8" y="2424"/>
                  </a:lnTo>
                  <a:lnTo>
                    <a:pt x="13" y="2440"/>
                  </a:lnTo>
                  <a:lnTo>
                    <a:pt x="20" y="2454"/>
                  </a:lnTo>
                  <a:lnTo>
                    <a:pt x="30" y="2468"/>
                  </a:lnTo>
                  <a:lnTo>
                    <a:pt x="39" y="2481"/>
                  </a:lnTo>
                  <a:lnTo>
                    <a:pt x="50" y="2493"/>
                  </a:lnTo>
                  <a:lnTo>
                    <a:pt x="62" y="2504"/>
                  </a:lnTo>
                  <a:lnTo>
                    <a:pt x="75" y="2515"/>
                  </a:lnTo>
                  <a:lnTo>
                    <a:pt x="89" y="2523"/>
                  </a:lnTo>
                  <a:lnTo>
                    <a:pt x="104" y="2530"/>
                  </a:lnTo>
                  <a:lnTo>
                    <a:pt x="120" y="2536"/>
                  </a:lnTo>
                  <a:lnTo>
                    <a:pt x="136" y="2540"/>
                  </a:lnTo>
                  <a:lnTo>
                    <a:pt x="152" y="2542"/>
                  </a:lnTo>
                  <a:lnTo>
                    <a:pt x="170" y="2543"/>
                  </a:lnTo>
                  <a:lnTo>
                    <a:pt x="373" y="2543"/>
                  </a:lnTo>
                  <a:lnTo>
                    <a:pt x="391" y="2544"/>
                  </a:lnTo>
                  <a:lnTo>
                    <a:pt x="408" y="2547"/>
                  </a:lnTo>
                  <a:lnTo>
                    <a:pt x="426" y="2551"/>
                  </a:lnTo>
                  <a:lnTo>
                    <a:pt x="443" y="2556"/>
                  </a:lnTo>
                  <a:lnTo>
                    <a:pt x="460" y="2563"/>
                  </a:lnTo>
                  <a:lnTo>
                    <a:pt x="477" y="2571"/>
                  </a:lnTo>
                  <a:lnTo>
                    <a:pt x="492" y="2581"/>
                  </a:lnTo>
                  <a:lnTo>
                    <a:pt x="507" y="2591"/>
                  </a:lnTo>
                  <a:lnTo>
                    <a:pt x="523" y="2603"/>
                  </a:lnTo>
                  <a:lnTo>
                    <a:pt x="536" y="2615"/>
                  </a:lnTo>
                  <a:lnTo>
                    <a:pt x="549" y="2628"/>
                  </a:lnTo>
                  <a:lnTo>
                    <a:pt x="560" y="2642"/>
                  </a:lnTo>
                  <a:lnTo>
                    <a:pt x="570" y="2658"/>
                  </a:lnTo>
                  <a:lnTo>
                    <a:pt x="579" y="2673"/>
                  </a:lnTo>
                  <a:lnTo>
                    <a:pt x="586" y="2689"/>
                  </a:lnTo>
                  <a:lnTo>
                    <a:pt x="593" y="2705"/>
                  </a:lnTo>
                  <a:lnTo>
                    <a:pt x="710" y="2989"/>
                  </a:lnTo>
                  <a:lnTo>
                    <a:pt x="717" y="3006"/>
                  </a:lnTo>
                  <a:lnTo>
                    <a:pt x="723" y="3022"/>
                  </a:lnTo>
                  <a:lnTo>
                    <a:pt x="728" y="3039"/>
                  </a:lnTo>
                  <a:lnTo>
                    <a:pt x="732" y="3057"/>
                  </a:lnTo>
                  <a:lnTo>
                    <a:pt x="734" y="3075"/>
                  </a:lnTo>
                  <a:lnTo>
                    <a:pt x="735" y="3094"/>
                  </a:lnTo>
                  <a:lnTo>
                    <a:pt x="734" y="3112"/>
                  </a:lnTo>
                  <a:lnTo>
                    <a:pt x="732" y="3130"/>
                  </a:lnTo>
                  <a:lnTo>
                    <a:pt x="727" y="3149"/>
                  </a:lnTo>
                  <a:lnTo>
                    <a:pt x="723" y="3166"/>
                  </a:lnTo>
                  <a:lnTo>
                    <a:pt x="717" y="3184"/>
                  </a:lnTo>
                  <a:lnTo>
                    <a:pt x="710" y="3200"/>
                  </a:lnTo>
                  <a:lnTo>
                    <a:pt x="702" y="3217"/>
                  </a:lnTo>
                  <a:lnTo>
                    <a:pt x="693" y="3232"/>
                  </a:lnTo>
                  <a:lnTo>
                    <a:pt x="682" y="3246"/>
                  </a:lnTo>
                  <a:lnTo>
                    <a:pt x="670" y="3259"/>
                  </a:lnTo>
                  <a:lnTo>
                    <a:pt x="526" y="3403"/>
                  </a:lnTo>
                  <a:lnTo>
                    <a:pt x="514" y="3415"/>
                  </a:lnTo>
                  <a:lnTo>
                    <a:pt x="504" y="3430"/>
                  </a:lnTo>
                  <a:lnTo>
                    <a:pt x="496" y="3444"/>
                  </a:lnTo>
                  <a:lnTo>
                    <a:pt x="489" y="3459"/>
                  </a:lnTo>
                  <a:lnTo>
                    <a:pt x="483" y="3474"/>
                  </a:lnTo>
                  <a:lnTo>
                    <a:pt x="480" y="3490"/>
                  </a:lnTo>
                  <a:lnTo>
                    <a:pt x="477" y="3507"/>
                  </a:lnTo>
                  <a:lnTo>
                    <a:pt x="477" y="3523"/>
                  </a:lnTo>
                  <a:lnTo>
                    <a:pt x="477" y="3539"/>
                  </a:lnTo>
                  <a:lnTo>
                    <a:pt x="480" y="3555"/>
                  </a:lnTo>
                  <a:lnTo>
                    <a:pt x="483" y="3572"/>
                  </a:lnTo>
                  <a:lnTo>
                    <a:pt x="489" y="3587"/>
                  </a:lnTo>
                  <a:lnTo>
                    <a:pt x="496" y="3602"/>
                  </a:lnTo>
                  <a:lnTo>
                    <a:pt x="504" y="3616"/>
                  </a:lnTo>
                  <a:lnTo>
                    <a:pt x="514" y="3630"/>
                  </a:lnTo>
                  <a:lnTo>
                    <a:pt x="526" y="3643"/>
                  </a:lnTo>
                  <a:lnTo>
                    <a:pt x="766" y="3883"/>
                  </a:lnTo>
                  <a:lnTo>
                    <a:pt x="779" y="3894"/>
                  </a:lnTo>
                  <a:lnTo>
                    <a:pt x="792" y="3904"/>
                  </a:lnTo>
                  <a:lnTo>
                    <a:pt x="807" y="3913"/>
                  </a:lnTo>
                  <a:lnTo>
                    <a:pt x="822" y="3921"/>
                  </a:lnTo>
                  <a:lnTo>
                    <a:pt x="837" y="3926"/>
                  </a:lnTo>
                  <a:lnTo>
                    <a:pt x="853" y="3930"/>
                  </a:lnTo>
                  <a:lnTo>
                    <a:pt x="869" y="3932"/>
                  </a:lnTo>
                  <a:lnTo>
                    <a:pt x="886" y="3933"/>
                  </a:lnTo>
                  <a:lnTo>
                    <a:pt x="902" y="3932"/>
                  </a:lnTo>
                  <a:lnTo>
                    <a:pt x="918" y="3930"/>
                  </a:lnTo>
                  <a:lnTo>
                    <a:pt x="934" y="3926"/>
                  </a:lnTo>
                  <a:lnTo>
                    <a:pt x="950" y="3921"/>
                  </a:lnTo>
                  <a:lnTo>
                    <a:pt x="965" y="3913"/>
                  </a:lnTo>
                  <a:lnTo>
                    <a:pt x="979" y="3904"/>
                  </a:lnTo>
                  <a:lnTo>
                    <a:pt x="993" y="3894"/>
                  </a:lnTo>
                  <a:lnTo>
                    <a:pt x="1005" y="3883"/>
                  </a:lnTo>
                  <a:lnTo>
                    <a:pt x="1150" y="3739"/>
                  </a:lnTo>
                  <a:lnTo>
                    <a:pt x="1163" y="3727"/>
                  </a:lnTo>
                  <a:lnTo>
                    <a:pt x="1177" y="3717"/>
                  </a:lnTo>
                  <a:lnTo>
                    <a:pt x="1192" y="3706"/>
                  </a:lnTo>
                  <a:lnTo>
                    <a:pt x="1208" y="3698"/>
                  </a:lnTo>
                  <a:lnTo>
                    <a:pt x="1225" y="3691"/>
                  </a:lnTo>
                  <a:lnTo>
                    <a:pt x="1243" y="3685"/>
                  </a:lnTo>
                  <a:lnTo>
                    <a:pt x="1260" y="3681"/>
                  </a:lnTo>
                  <a:lnTo>
                    <a:pt x="1278" y="3678"/>
                  </a:lnTo>
                  <a:lnTo>
                    <a:pt x="1296" y="3675"/>
                  </a:lnTo>
                  <a:lnTo>
                    <a:pt x="1315" y="3675"/>
                  </a:lnTo>
                  <a:lnTo>
                    <a:pt x="1333" y="3675"/>
                  </a:lnTo>
                  <a:lnTo>
                    <a:pt x="1351" y="3677"/>
                  </a:lnTo>
                  <a:lnTo>
                    <a:pt x="1370" y="3681"/>
                  </a:lnTo>
                  <a:lnTo>
                    <a:pt x="1387" y="3685"/>
                  </a:lnTo>
                  <a:lnTo>
                    <a:pt x="1403" y="3691"/>
                  </a:lnTo>
                  <a:lnTo>
                    <a:pt x="1419" y="3699"/>
                  </a:lnTo>
                  <a:lnTo>
                    <a:pt x="1703" y="3816"/>
                  </a:lnTo>
                  <a:lnTo>
                    <a:pt x="1719" y="3822"/>
                  </a:lnTo>
                  <a:lnTo>
                    <a:pt x="1736" y="3829"/>
                  </a:lnTo>
                  <a:lnTo>
                    <a:pt x="1751" y="3838"/>
                  </a:lnTo>
                  <a:lnTo>
                    <a:pt x="1766" y="3848"/>
                  </a:lnTo>
                  <a:lnTo>
                    <a:pt x="1780" y="3861"/>
                  </a:lnTo>
                  <a:lnTo>
                    <a:pt x="1793" y="3873"/>
                  </a:lnTo>
                  <a:lnTo>
                    <a:pt x="1807" y="3887"/>
                  </a:lnTo>
                  <a:lnTo>
                    <a:pt x="1818" y="3901"/>
                  </a:lnTo>
                  <a:lnTo>
                    <a:pt x="1828" y="3916"/>
                  </a:lnTo>
                  <a:lnTo>
                    <a:pt x="1837" y="3933"/>
                  </a:lnTo>
                  <a:lnTo>
                    <a:pt x="1845" y="3949"/>
                  </a:lnTo>
                  <a:lnTo>
                    <a:pt x="1852" y="3966"/>
                  </a:lnTo>
                  <a:lnTo>
                    <a:pt x="1858" y="3983"/>
                  </a:lnTo>
                  <a:lnTo>
                    <a:pt x="1861" y="4001"/>
                  </a:lnTo>
                  <a:lnTo>
                    <a:pt x="1864" y="4019"/>
                  </a:lnTo>
                  <a:lnTo>
                    <a:pt x="1866" y="4036"/>
                  </a:lnTo>
                  <a:lnTo>
                    <a:pt x="1866" y="4239"/>
                  </a:lnTo>
                  <a:lnTo>
                    <a:pt x="1867" y="4256"/>
                  </a:lnTo>
                  <a:lnTo>
                    <a:pt x="1869" y="4272"/>
                  </a:lnTo>
                  <a:lnTo>
                    <a:pt x="1873" y="4289"/>
                  </a:lnTo>
                  <a:lnTo>
                    <a:pt x="1879" y="4305"/>
                  </a:lnTo>
                  <a:lnTo>
                    <a:pt x="1886" y="4319"/>
                  </a:lnTo>
                  <a:lnTo>
                    <a:pt x="1894" y="4333"/>
                  </a:lnTo>
                  <a:lnTo>
                    <a:pt x="1904" y="4347"/>
                  </a:lnTo>
                  <a:lnTo>
                    <a:pt x="1915" y="4359"/>
                  </a:lnTo>
                  <a:lnTo>
                    <a:pt x="1927" y="4370"/>
                  </a:lnTo>
                  <a:lnTo>
                    <a:pt x="1941" y="4379"/>
                  </a:lnTo>
                  <a:lnTo>
                    <a:pt x="1954" y="4388"/>
                  </a:lnTo>
                  <a:lnTo>
                    <a:pt x="1969" y="4395"/>
                  </a:lnTo>
                  <a:lnTo>
                    <a:pt x="1984" y="4400"/>
                  </a:lnTo>
                  <a:lnTo>
                    <a:pt x="2000" y="4405"/>
                  </a:lnTo>
                  <a:lnTo>
                    <a:pt x="2018" y="4407"/>
                  </a:lnTo>
                  <a:lnTo>
                    <a:pt x="2035" y="4408"/>
                  </a:lnTo>
                  <a:lnTo>
                    <a:pt x="2374" y="4408"/>
                  </a:lnTo>
                  <a:lnTo>
                    <a:pt x="2391" y="4407"/>
                  </a:lnTo>
                  <a:lnTo>
                    <a:pt x="2408" y="4405"/>
                  </a:lnTo>
                  <a:lnTo>
                    <a:pt x="2424" y="4400"/>
                  </a:lnTo>
                  <a:lnTo>
                    <a:pt x="2440" y="4395"/>
                  </a:lnTo>
                  <a:lnTo>
                    <a:pt x="2455" y="4388"/>
                  </a:lnTo>
                  <a:lnTo>
                    <a:pt x="2469" y="4379"/>
                  </a:lnTo>
                  <a:lnTo>
                    <a:pt x="2481" y="4370"/>
                  </a:lnTo>
                  <a:lnTo>
                    <a:pt x="2493" y="4359"/>
                  </a:lnTo>
                  <a:lnTo>
                    <a:pt x="2505" y="4347"/>
                  </a:lnTo>
                  <a:lnTo>
                    <a:pt x="2515" y="4333"/>
                  </a:lnTo>
                  <a:lnTo>
                    <a:pt x="2523" y="4319"/>
                  </a:lnTo>
                  <a:lnTo>
                    <a:pt x="2530" y="4305"/>
                  </a:lnTo>
                  <a:lnTo>
                    <a:pt x="2536" y="4289"/>
                  </a:lnTo>
                  <a:lnTo>
                    <a:pt x="2540" y="4272"/>
                  </a:lnTo>
                  <a:lnTo>
                    <a:pt x="2543" y="4256"/>
                  </a:lnTo>
                  <a:lnTo>
                    <a:pt x="2543" y="4239"/>
                  </a:lnTo>
                  <a:lnTo>
                    <a:pt x="2543" y="4036"/>
                  </a:lnTo>
                  <a:lnTo>
                    <a:pt x="2544" y="4019"/>
                  </a:lnTo>
                  <a:lnTo>
                    <a:pt x="2547" y="4001"/>
                  </a:lnTo>
                  <a:lnTo>
                    <a:pt x="2551" y="3983"/>
                  </a:lnTo>
                  <a:lnTo>
                    <a:pt x="2556" y="3966"/>
                  </a:lnTo>
                  <a:lnTo>
                    <a:pt x="2563" y="3949"/>
                  </a:lnTo>
                  <a:lnTo>
                    <a:pt x="2571" y="3933"/>
                  </a:lnTo>
                  <a:lnTo>
                    <a:pt x="2581" y="3916"/>
                  </a:lnTo>
                  <a:lnTo>
                    <a:pt x="2591" y="3901"/>
                  </a:lnTo>
                  <a:lnTo>
                    <a:pt x="2603" y="3887"/>
                  </a:lnTo>
                  <a:lnTo>
                    <a:pt x="2615" y="3873"/>
                  </a:lnTo>
                  <a:lnTo>
                    <a:pt x="2628" y="3861"/>
                  </a:lnTo>
                  <a:lnTo>
                    <a:pt x="2642" y="3848"/>
                  </a:lnTo>
                  <a:lnTo>
                    <a:pt x="2658" y="3838"/>
                  </a:lnTo>
                  <a:lnTo>
                    <a:pt x="2673" y="3829"/>
                  </a:lnTo>
                  <a:lnTo>
                    <a:pt x="2689" y="3822"/>
                  </a:lnTo>
                  <a:lnTo>
                    <a:pt x="2705" y="3816"/>
                  </a:lnTo>
                  <a:lnTo>
                    <a:pt x="2989" y="3699"/>
                  </a:lnTo>
                  <a:lnTo>
                    <a:pt x="3006" y="3691"/>
                  </a:lnTo>
                  <a:lnTo>
                    <a:pt x="3022" y="3685"/>
                  </a:lnTo>
                  <a:lnTo>
                    <a:pt x="3039" y="3681"/>
                  </a:lnTo>
                  <a:lnTo>
                    <a:pt x="3057" y="3677"/>
                  </a:lnTo>
                  <a:lnTo>
                    <a:pt x="3076" y="3675"/>
                  </a:lnTo>
                  <a:lnTo>
                    <a:pt x="3094" y="3675"/>
                  </a:lnTo>
                  <a:lnTo>
                    <a:pt x="3112" y="3675"/>
                  </a:lnTo>
                  <a:lnTo>
                    <a:pt x="3130" y="3678"/>
                  </a:lnTo>
                  <a:lnTo>
                    <a:pt x="3149" y="3681"/>
                  </a:lnTo>
                  <a:lnTo>
                    <a:pt x="3167" y="3685"/>
                  </a:lnTo>
                  <a:lnTo>
                    <a:pt x="3184" y="3691"/>
                  </a:lnTo>
                  <a:lnTo>
                    <a:pt x="3201" y="3698"/>
                  </a:lnTo>
                  <a:lnTo>
                    <a:pt x="3217" y="3706"/>
                  </a:lnTo>
                  <a:lnTo>
                    <a:pt x="3232" y="3717"/>
                  </a:lnTo>
                  <a:lnTo>
                    <a:pt x="3246" y="3727"/>
                  </a:lnTo>
                  <a:lnTo>
                    <a:pt x="3259" y="3739"/>
                  </a:lnTo>
                  <a:lnTo>
                    <a:pt x="3403" y="3883"/>
                  </a:lnTo>
                  <a:lnTo>
                    <a:pt x="3415" y="3894"/>
                  </a:lnTo>
                  <a:lnTo>
                    <a:pt x="3430" y="3904"/>
                  </a:lnTo>
                  <a:lnTo>
                    <a:pt x="3444" y="3913"/>
                  </a:lnTo>
                  <a:lnTo>
                    <a:pt x="3459" y="3921"/>
                  </a:lnTo>
                  <a:lnTo>
                    <a:pt x="3474" y="3926"/>
                  </a:lnTo>
                  <a:lnTo>
                    <a:pt x="3490" y="3930"/>
                  </a:lnTo>
                  <a:lnTo>
                    <a:pt x="3507" y="3932"/>
                  </a:lnTo>
                  <a:lnTo>
                    <a:pt x="3523" y="3933"/>
                  </a:lnTo>
                  <a:lnTo>
                    <a:pt x="3539" y="3932"/>
                  </a:lnTo>
                  <a:lnTo>
                    <a:pt x="3555" y="3930"/>
                  </a:lnTo>
                  <a:lnTo>
                    <a:pt x="3572" y="3926"/>
                  </a:lnTo>
                  <a:lnTo>
                    <a:pt x="3587" y="3921"/>
                  </a:lnTo>
                  <a:lnTo>
                    <a:pt x="3602" y="3913"/>
                  </a:lnTo>
                  <a:lnTo>
                    <a:pt x="3616" y="3904"/>
                  </a:lnTo>
                  <a:lnTo>
                    <a:pt x="3630" y="3894"/>
                  </a:lnTo>
                  <a:lnTo>
                    <a:pt x="3643" y="3883"/>
                  </a:lnTo>
                  <a:lnTo>
                    <a:pt x="3883" y="3643"/>
                  </a:lnTo>
                  <a:lnTo>
                    <a:pt x="3895" y="3630"/>
                  </a:lnTo>
                  <a:lnTo>
                    <a:pt x="3904" y="3616"/>
                  </a:lnTo>
                  <a:lnTo>
                    <a:pt x="3913" y="3602"/>
                  </a:lnTo>
                  <a:lnTo>
                    <a:pt x="3920" y="3587"/>
                  </a:lnTo>
                  <a:lnTo>
                    <a:pt x="3926" y="3572"/>
                  </a:lnTo>
                  <a:lnTo>
                    <a:pt x="3930" y="3555"/>
                  </a:lnTo>
                  <a:lnTo>
                    <a:pt x="3932" y="3539"/>
                  </a:lnTo>
                  <a:lnTo>
                    <a:pt x="3933" y="3523"/>
                  </a:lnTo>
                  <a:lnTo>
                    <a:pt x="3932" y="3507"/>
                  </a:lnTo>
                  <a:lnTo>
                    <a:pt x="3930" y="3490"/>
                  </a:lnTo>
                  <a:lnTo>
                    <a:pt x="3926" y="3474"/>
                  </a:lnTo>
                  <a:lnTo>
                    <a:pt x="3920" y="3459"/>
                  </a:lnTo>
                  <a:lnTo>
                    <a:pt x="3913" y="3444"/>
                  </a:lnTo>
                  <a:lnTo>
                    <a:pt x="3904" y="3430"/>
                  </a:lnTo>
                  <a:lnTo>
                    <a:pt x="3895" y="3415"/>
                  </a:lnTo>
                  <a:lnTo>
                    <a:pt x="3883" y="3403"/>
                  </a:lnTo>
                  <a:lnTo>
                    <a:pt x="3739" y="3259"/>
                  </a:lnTo>
                  <a:lnTo>
                    <a:pt x="3727" y="3246"/>
                  </a:lnTo>
                  <a:lnTo>
                    <a:pt x="3717" y="3232"/>
                  </a:lnTo>
                  <a:lnTo>
                    <a:pt x="3706" y="3217"/>
                  </a:lnTo>
                  <a:lnTo>
                    <a:pt x="3698" y="3200"/>
                  </a:lnTo>
                  <a:lnTo>
                    <a:pt x="3691" y="3184"/>
                  </a:lnTo>
                  <a:lnTo>
                    <a:pt x="3685" y="3166"/>
                  </a:lnTo>
                  <a:lnTo>
                    <a:pt x="3681" y="3149"/>
                  </a:lnTo>
                  <a:lnTo>
                    <a:pt x="3678" y="3130"/>
                  </a:lnTo>
                  <a:lnTo>
                    <a:pt x="3675" y="3112"/>
                  </a:lnTo>
                  <a:lnTo>
                    <a:pt x="3675" y="3094"/>
                  </a:lnTo>
                  <a:lnTo>
                    <a:pt x="3675" y="3075"/>
                  </a:lnTo>
                  <a:lnTo>
                    <a:pt x="3677" y="3057"/>
                  </a:lnTo>
                  <a:lnTo>
                    <a:pt x="3680" y="3039"/>
                  </a:lnTo>
                  <a:lnTo>
                    <a:pt x="3685" y="3022"/>
                  </a:lnTo>
                  <a:lnTo>
                    <a:pt x="3691" y="3006"/>
                  </a:lnTo>
                  <a:lnTo>
                    <a:pt x="3699" y="2989"/>
                  </a:lnTo>
                  <a:lnTo>
                    <a:pt x="3816" y="2705"/>
                  </a:lnTo>
                  <a:lnTo>
                    <a:pt x="3822" y="2689"/>
                  </a:lnTo>
                  <a:lnTo>
                    <a:pt x="3829" y="2673"/>
                  </a:lnTo>
                  <a:lnTo>
                    <a:pt x="3838" y="2658"/>
                  </a:lnTo>
                  <a:lnTo>
                    <a:pt x="3848" y="2642"/>
                  </a:lnTo>
                  <a:lnTo>
                    <a:pt x="3861" y="2628"/>
                  </a:lnTo>
                  <a:lnTo>
                    <a:pt x="3873" y="2615"/>
                  </a:lnTo>
                  <a:lnTo>
                    <a:pt x="3887" y="2603"/>
                  </a:lnTo>
                  <a:lnTo>
                    <a:pt x="3901" y="2591"/>
                  </a:lnTo>
                  <a:lnTo>
                    <a:pt x="3916" y="2581"/>
                  </a:lnTo>
                  <a:lnTo>
                    <a:pt x="3933" y="2571"/>
                  </a:lnTo>
                  <a:lnTo>
                    <a:pt x="3949" y="2563"/>
                  </a:lnTo>
                  <a:lnTo>
                    <a:pt x="3966" y="2556"/>
                  </a:lnTo>
                  <a:lnTo>
                    <a:pt x="3983" y="2551"/>
                  </a:lnTo>
                  <a:lnTo>
                    <a:pt x="4001" y="2547"/>
                  </a:lnTo>
                  <a:lnTo>
                    <a:pt x="4018" y="2544"/>
                  </a:lnTo>
                  <a:lnTo>
                    <a:pt x="4036" y="2543"/>
                  </a:lnTo>
                  <a:lnTo>
                    <a:pt x="4239" y="2543"/>
                  </a:lnTo>
                  <a:lnTo>
                    <a:pt x="4256" y="2543"/>
                  </a:lnTo>
                  <a:lnTo>
                    <a:pt x="4273" y="2540"/>
                  </a:lnTo>
                  <a:lnTo>
                    <a:pt x="4290" y="2536"/>
                  </a:lnTo>
                  <a:lnTo>
                    <a:pt x="4305" y="2530"/>
                  </a:lnTo>
                  <a:lnTo>
                    <a:pt x="4320" y="2523"/>
                  </a:lnTo>
                  <a:lnTo>
                    <a:pt x="4333" y="2515"/>
                  </a:lnTo>
                  <a:lnTo>
                    <a:pt x="4346" y="2504"/>
                  </a:lnTo>
                  <a:lnTo>
                    <a:pt x="4359" y="2493"/>
                  </a:lnTo>
                  <a:lnTo>
                    <a:pt x="4370" y="2481"/>
                  </a:lnTo>
                  <a:lnTo>
                    <a:pt x="4380" y="2469"/>
                  </a:lnTo>
                  <a:lnTo>
                    <a:pt x="4388" y="2455"/>
                  </a:lnTo>
                  <a:lnTo>
                    <a:pt x="4395" y="2440"/>
                  </a:lnTo>
                  <a:lnTo>
                    <a:pt x="4401" y="2424"/>
                  </a:lnTo>
                  <a:lnTo>
                    <a:pt x="4405" y="2408"/>
                  </a:lnTo>
                  <a:lnTo>
                    <a:pt x="4407" y="2391"/>
                  </a:lnTo>
                  <a:lnTo>
                    <a:pt x="4408" y="2374"/>
                  </a:lnTo>
                  <a:lnTo>
                    <a:pt x="4408" y="2035"/>
                  </a:lnTo>
                  <a:lnTo>
                    <a:pt x="4407" y="2018"/>
                  </a:lnTo>
                  <a:lnTo>
                    <a:pt x="4405" y="2000"/>
                  </a:lnTo>
                  <a:lnTo>
                    <a:pt x="4401" y="1984"/>
                  </a:lnTo>
                  <a:lnTo>
                    <a:pt x="4395" y="1969"/>
                  </a:lnTo>
                  <a:lnTo>
                    <a:pt x="4388" y="1954"/>
                  </a:lnTo>
                  <a:lnTo>
                    <a:pt x="4380" y="1939"/>
                  </a:lnTo>
                  <a:lnTo>
                    <a:pt x="4370" y="1926"/>
                  </a:lnTo>
                  <a:lnTo>
                    <a:pt x="4359" y="1915"/>
                  </a:lnTo>
                  <a:lnTo>
                    <a:pt x="4346" y="1904"/>
                  </a:lnTo>
                  <a:lnTo>
                    <a:pt x="4333" y="1894"/>
                  </a:lnTo>
                  <a:lnTo>
                    <a:pt x="4320" y="1886"/>
                  </a:lnTo>
                  <a:lnTo>
                    <a:pt x="4305" y="1879"/>
                  </a:lnTo>
                  <a:lnTo>
                    <a:pt x="4290" y="1873"/>
                  </a:lnTo>
                  <a:lnTo>
                    <a:pt x="4273" y="1868"/>
                  </a:lnTo>
                  <a:lnTo>
                    <a:pt x="4256" y="1865"/>
                  </a:lnTo>
                  <a:lnTo>
                    <a:pt x="4239" y="1864"/>
                  </a:lnTo>
                  <a:close/>
                  <a:moveTo>
                    <a:pt x="3052" y="2204"/>
                  </a:moveTo>
                  <a:lnTo>
                    <a:pt x="3052" y="2204"/>
                  </a:lnTo>
                  <a:lnTo>
                    <a:pt x="3051" y="2248"/>
                  </a:lnTo>
                  <a:lnTo>
                    <a:pt x="3048" y="2290"/>
                  </a:lnTo>
                  <a:lnTo>
                    <a:pt x="3043" y="2333"/>
                  </a:lnTo>
                  <a:lnTo>
                    <a:pt x="3035" y="2375"/>
                  </a:lnTo>
                  <a:lnTo>
                    <a:pt x="3026" y="2415"/>
                  </a:lnTo>
                  <a:lnTo>
                    <a:pt x="3015" y="2456"/>
                  </a:lnTo>
                  <a:lnTo>
                    <a:pt x="3002" y="2495"/>
                  </a:lnTo>
                  <a:lnTo>
                    <a:pt x="2986" y="2534"/>
                  </a:lnTo>
                  <a:lnTo>
                    <a:pt x="2969" y="2571"/>
                  </a:lnTo>
                  <a:lnTo>
                    <a:pt x="2950" y="2608"/>
                  </a:lnTo>
                  <a:lnTo>
                    <a:pt x="2929" y="2643"/>
                  </a:lnTo>
                  <a:lnTo>
                    <a:pt x="2908" y="2678"/>
                  </a:lnTo>
                  <a:lnTo>
                    <a:pt x="2884" y="2711"/>
                  </a:lnTo>
                  <a:lnTo>
                    <a:pt x="2858" y="2743"/>
                  </a:lnTo>
                  <a:lnTo>
                    <a:pt x="2832" y="2774"/>
                  </a:lnTo>
                  <a:lnTo>
                    <a:pt x="2805" y="2804"/>
                  </a:lnTo>
                  <a:lnTo>
                    <a:pt x="2775" y="2831"/>
                  </a:lnTo>
                  <a:lnTo>
                    <a:pt x="2744" y="2858"/>
                  </a:lnTo>
                  <a:lnTo>
                    <a:pt x="2712" y="2883"/>
                  </a:lnTo>
                  <a:lnTo>
                    <a:pt x="2679" y="2907"/>
                  </a:lnTo>
                  <a:lnTo>
                    <a:pt x="2644" y="2928"/>
                  </a:lnTo>
                  <a:lnTo>
                    <a:pt x="2609" y="2949"/>
                  </a:lnTo>
                  <a:lnTo>
                    <a:pt x="2572" y="2968"/>
                  </a:lnTo>
                  <a:lnTo>
                    <a:pt x="2535" y="2985"/>
                  </a:lnTo>
                  <a:lnTo>
                    <a:pt x="2496" y="3000"/>
                  </a:lnTo>
                  <a:lnTo>
                    <a:pt x="2457" y="3014"/>
                  </a:lnTo>
                  <a:lnTo>
                    <a:pt x="2416" y="3025"/>
                  </a:lnTo>
                  <a:lnTo>
                    <a:pt x="2376" y="3034"/>
                  </a:lnTo>
                  <a:lnTo>
                    <a:pt x="2334" y="3042"/>
                  </a:lnTo>
                  <a:lnTo>
                    <a:pt x="2292" y="3047"/>
                  </a:lnTo>
                  <a:lnTo>
                    <a:pt x="2249" y="3050"/>
                  </a:lnTo>
                  <a:lnTo>
                    <a:pt x="2205" y="3051"/>
                  </a:lnTo>
                  <a:lnTo>
                    <a:pt x="2162" y="3050"/>
                  </a:lnTo>
                  <a:lnTo>
                    <a:pt x="2118" y="3047"/>
                  </a:lnTo>
                  <a:lnTo>
                    <a:pt x="2075" y="3042"/>
                  </a:lnTo>
                  <a:lnTo>
                    <a:pt x="2034" y="3034"/>
                  </a:lnTo>
                  <a:lnTo>
                    <a:pt x="1993" y="3025"/>
                  </a:lnTo>
                  <a:lnTo>
                    <a:pt x="1953" y="3014"/>
                  </a:lnTo>
                  <a:lnTo>
                    <a:pt x="1913" y="3000"/>
                  </a:lnTo>
                  <a:lnTo>
                    <a:pt x="1875" y="2985"/>
                  </a:lnTo>
                  <a:lnTo>
                    <a:pt x="1837" y="2968"/>
                  </a:lnTo>
                  <a:lnTo>
                    <a:pt x="1801" y="2949"/>
                  </a:lnTo>
                  <a:lnTo>
                    <a:pt x="1765" y="2928"/>
                  </a:lnTo>
                  <a:lnTo>
                    <a:pt x="1731" y="2907"/>
                  </a:lnTo>
                  <a:lnTo>
                    <a:pt x="1697" y="2883"/>
                  </a:lnTo>
                  <a:lnTo>
                    <a:pt x="1666" y="2858"/>
                  </a:lnTo>
                  <a:lnTo>
                    <a:pt x="1635" y="2831"/>
                  </a:lnTo>
                  <a:lnTo>
                    <a:pt x="1605" y="2804"/>
                  </a:lnTo>
                  <a:lnTo>
                    <a:pt x="1577" y="2774"/>
                  </a:lnTo>
                  <a:lnTo>
                    <a:pt x="1551" y="2743"/>
                  </a:lnTo>
                  <a:lnTo>
                    <a:pt x="1526" y="2711"/>
                  </a:lnTo>
                  <a:lnTo>
                    <a:pt x="1501" y="2678"/>
                  </a:lnTo>
                  <a:lnTo>
                    <a:pt x="1480" y="2643"/>
                  </a:lnTo>
                  <a:lnTo>
                    <a:pt x="1460" y="2608"/>
                  </a:lnTo>
                  <a:lnTo>
                    <a:pt x="1441" y="2571"/>
                  </a:lnTo>
                  <a:lnTo>
                    <a:pt x="1423" y="2534"/>
                  </a:lnTo>
                  <a:lnTo>
                    <a:pt x="1408" y="2495"/>
                  </a:lnTo>
                  <a:lnTo>
                    <a:pt x="1395" y="2456"/>
                  </a:lnTo>
                  <a:lnTo>
                    <a:pt x="1384" y="2415"/>
                  </a:lnTo>
                  <a:lnTo>
                    <a:pt x="1375" y="2375"/>
                  </a:lnTo>
                  <a:lnTo>
                    <a:pt x="1366" y="2333"/>
                  </a:lnTo>
                  <a:lnTo>
                    <a:pt x="1361" y="2290"/>
                  </a:lnTo>
                  <a:lnTo>
                    <a:pt x="1358" y="2248"/>
                  </a:lnTo>
                  <a:lnTo>
                    <a:pt x="1357" y="2204"/>
                  </a:lnTo>
                  <a:lnTo>
                    <a:pt x="1358" y="2161"/>
                  </a:lnTo>
                  <a:lnTo>
                    <a:pt x="1361" y="2117"/>
                  </a:lnTo>
                  <a:lnTo>
                    <a:pt x="1366" y="2074"/>
                  </a:lnTo>
                  <a:lnTo>
                    <a:pt x="1375" y="2033"/>
                  </a:lnTo>
                  <a:lnTo>
                    <a:pt x="1384" y="1992"/>
                  </a:lnTo>
                  <a:lnTo>
                    <a:pt x="1395" y="1952"/>
                  </a:lnTo>
                  <a:lnTo>
                    <a:pt x="1408" y="1912"/>
                  </a:lnTo>
                  <a:lnTo>
                    <a:pt x="1423" y="1874"/>
                  </a:lnTo>
                  <a:lnTo>
                    <a:pt x="1441" y="1836"/>
                  </a:lnTo>
                  <a:lnTo>
                    <a:pt x="1460" y="1799"/>
                  </a:lnTo>
                  <a:lnTo>
                    <a:pt x="1480" y="1764"/>
                  </a:lnTo>
                  <a:lnTo>
                    <a:pt x="1501" y="1729"/>
                  </a:lnTo>
                  <a:lnTo>
                    <a:pt x="1526" y="1697"/>
                  </a:lnTo>
                  <a:lnTo>
                    <a:pt x="1551" y="1665"/>
                  </a:lnTo>
                  <a:lnTo>
                    <a:pt x="1577" y="1634"/>
                  </a:lnTo>
                  <a:lnTo>
                    <a:pt x="1605" y="1605"/>
                  </a:lnTo>
                  <a:lnTo>
                    <a:pt x="1635" y="1576"/>
                  </a:lnTo>
                  <a:lnTo>
                    <a:pt x="1666" y="1550"/>
                  </a:lnTo>
                  <a:lnTo>
                    <a:pt x="1697" y="1525"/>
                  </a:lnTo>
                  <a:lnTo>
                    <a:pt x="1731" y="1501"/>
                  </a:lnTo>
                  <a:lnTo>
                    <a:pt x="1765" y="1479"/>
                  </a:lnTo>
                  <a:lnTo>
                    <a:pt x="1801" y="1459"/>
                  </a:lnTo>
                  <a:lnTo>
                    <a:pt x="1837" y="1439"/>
                  </a:lnTo>
                  <a:lnTo>
                    <a:pt x="1875" y="1423"/>
                  </a:lnTo>
                  <a:lnTo>
                    <a:pt x="1913" y="1408"/>
                  </a:lnTo>
                  <a:lnTo>
                    <a:pt x="1953" y="1394"/>
                  </a:lnTo>
                  <a:lnTo>
                    <a:pt x="1993" y="1383"/>
                  </a:lnTo>
                  <a:lnTo>
                    <a:pt x="2034" y="1373"/>
                  </a:lnTo>
                  <a:lnTo>
                    <a:pt x="2075" y="1365"/>
                  </a:lnTo>
                  <a:lnTo>
                    <a:pt x="2118" y="1360"/>
                  </a:lnTo>
                  <a:lnTo>
                    <a:pt x="2162" y="1357"/>
                  </a:lnTo>
                  <a:lnTo>
                    <a:pt x="2205" y="1356"/>
                  </a:lnTo>
                  <a:lnTo>
                    <a:pt x="2249" y="1357"/>
                  </a:lnTo>
                  <a:lnTo>
                    <a:pt x="2292" y="1360"/>
                  </a:lnTo>
                  <a:lnTo>
                    <a:pt x="2334" y="1365"/>
                  </a:lnTo>
                  <a:lnTo>
                    <a:pt x="2376" y="1373"/>
                  </a:lnTo>
                  <a:lnTo>
                    <a:pt x="2416" y="1383"/>
                  </a:lnTo>
                  <a:lnTo>
                    <a:pt x="2457" y="1394"/>
                  </a:lnTo>
                  <a:lnTo>
                    <a:pt x="2496" y="1408"/>
                  </a:lnTo>
                  <a:lnTo>
                    <a:pt x="2535" y="1423"/>
                  </a:lnTo>
                  <a:lnTo>
                    <a:pt x="2572" y="1439"/>
                  </a:lnTo>
                  <a:lnTo>
                    <a:pt x="2609" y="1459"/>
                  </a:lnTo>
                  <a:lnTo>
                    <a:pt x="2644" y="1479"/>
                  </a:lnTo>
                  <a:lnTo>
                    <a:pt x="2679" y="1501"/>
                  </a:lnTo>
                  <a:lnTo>
                    <a:pt x="2712" y="1525"/>
                  </a:lnTo>
                  <a:lnTo>
                    <a:pt x="2744" y="1550"/>
                  </a:lnTo>
                  <a:lnTo>
                    <a:pt x="2775" y="1576"/>
                  </a:lnTo>
                  <a:lnTo>
                    <a:pt x="2805" y="1605"/>
                  </a:lnTo>
                  <a:lnTo>
                    <a:pt x="2832" y="1634"/>
                  </a:lnTo>
                  <a:lnTo>
                    <a:pt x="2858" y="1665"/>
                  </a:lnTo>
                  <a:lnTo>
                    <a:pt x="2884" y="1697"/>
                  </a:lnTo>
                  <a:lnTo>
                    <a:pt x="2908" y="1729"/>
                  </a:lnTo>
                  <a:lnTo>
                    <a:pt x="2929" y="1764"/>
                  </a:lnTo>
                  <a:lnTo>
                    <a:pt x="2950" y="1799"/>
                  </a:lnTo>
                  <a:lnTo>
                    <a:pt x="2969" y="1836"/>
                  </a:lnTo>
                  <a:lnTo>
                    <a:pt x="2986" y="1874"/>
                  </a:lnTo>
                  <a:lnTo>
                    <a:pt x="3002" y="1912"/>
                  </a:lnTo>
                  <a:lnTo>
                    <a:pt x="3015" y="1952"/>
                  </a:lnTo>
                  <a:lnTo>
                    <a:pt x="3026" y="1992"/>
                  </a:lnTo>
                  <a:lnTo>
                    <a:pt x="3035" y="2033"/>
                  </a:lnTo>
                  <a:lnTo>
                    <a:pt x="3043" y="2074"/>
                  </a:lnTo>
                  <a:lnTo>
                    <a:pt x="3048" y="2117"/>
                  </a:lnTo>
                  <a:lnTo>
                    <a:pt x="3051" y="2161"/>
                  </a:lnTo>
                  <a:lnTo>
                    <a:pt x="3052" y="2204"/>
                  </a:lnTo>
                  <a:close/>
                </a:path>
              </a:pathLst>
            </a:custGeom>
            <a:solidFill>
              <a:srgbClr val="34618A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207148" y="4131662"/>
            <a:ext cx="1347708" cy="1347708"/>
            <a:chOff x="4652087" y="3280742"/>
            <a:chExt cx="1347708" cy="1347708"/>
          </a:xfrm>
        </p:grpSpPr>
        <p:sp>
          <p:nvSpPr>
            <p:cNvPr id="11" name="椭圆 10"/>
            <p:cNvSpPr/>
            <p:nvPr/>
          </p:nvSpPr>
          <p:spPr>
            <a:xfrm>
              <a:off x="4652087" y="3280742"/>
              <a:ext cx="1347708" cy="1347708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  <a:effectLst>
              <a:outerShdw blurRad="76200" dist="101600" dir="8400000" sx="99000" sy="99000" algn="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ritannic Bold" panose="020B0903060703020204" pitchFamily="3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3" name="KSO_Shape"/>
            <p:cNvSpPr/>
            <p:nvPr/>
          </p:nvSpPr>
          <p:spPr bwMode="auto">
            <a:xfrm>
              <a:off x="4791210" y="3418972"/>
              <a:ext cx="1069463" cy="1071249"/>
            </a:xfrm>
            <a:custGeom>
              <a:avLst/>
              <a:gdLst>
                <a:gd name="T0" fmla="*/ 2147483646 w 4408"/>
                <a:gd name="T1" fmla="*/ 2147483646 h 4408"/>
                <a:gd name="T2" fmla="*/ 2147483646 w 4408"/>
                <a:gd name="T3" fmla="*/ 2147483646 h 4408"/>
                <a:gd name="T4" fmla="*/ 2147483646 w 4408"/>
                <a:gd name="T5" fmla="*/ 2147483646 h 4408"/>
                <a:gd name="T6" fmla="*/ 2147483646 w 4408"/>
                <a:gd name="T7" fmla="*/ 2147483646 h 4408"/>
                <a:gd name="T8" fmla="*/ 2147483646 w 4408"/>
                <a:gd name="T9" fmla="*/ 2147483646 h 4408"/>
                <a:gd name="T10" fmla="*/ 2147483646 w 4408"/>
                <a:gd name="T11" fmla="*/ 2147483646 h 4408"/>
                <a:gd name="T12" fmla="*/ 2147483646 w 4408"/>
                <a:gd name="T13" fmla="*/ 2147483646 h 4408"/>
                <a:gd name="T14" fmla="*/ 2147483646 w 4408"/>
                <a:gd name="T15" fmla="*/ 2147483646 h 4408"/>
                <a:gd name="T16" fmla="*/ 2147483646 w 4408"/>
                <a:gd name="T17" fmla="*/ 2147483646 h 4408"/>
                <a:gd name="T18" fmla="*/ 2147483646 w 4408"/>
                <a:gd name="T19" fmla="*/ 2147483646 h 4408"/>
                <a:gd name="T20" fmla="*/ 2147483646 w 4408"/>
                <a:gd name="T21" fmla="*/ 564979005 h 4408"/>
                <a:gd name="T22" fmla="*/ 2147483646 w 4408"/>
                <a:gd name="T23" fmla="*/ 2147483646 h 4408"/>
                <a:gd name="T24" fmla="*/ 2147483646 w 4408"/>
                <a:gd name="T25" fmla="*/ 2147483646 h 4408"/>
                <a:gd name="T26" fmla="*/ 2147483646 w 4408"/>
                <a:gd name="T27" fmla="*/ 2147483646 h 4408"/>
                <a:gd name="T28" fmla="*/ 2147483646 w 4408"/>
                <a:gd name="T29" fmla="*/ 2147483646 h 4408"/>
                <a:gd name="T30" fmla="*/ 2147483646 w 4408"/>
                <a:gd name="T31" fmla="*/ 2147483646 h 4408"/>
                <a:gd name="T32" fmla="*/ 2147483646 w 4408"/>
                <a:gd name="T33" fmla="*/ 2147483646 h 4408"/>
                <a:gd name="T34" fmla="*/ 2147483646 w 4408"/>
                <a:gd name="T35" fmla="*/ 2147483646 h 4408"/>
                <a:gd name="T36" fmla="*/ 2147483646 w 4408"/>
                <a:gd name="T37" fmla="*/ 2147483646 h 4408"/>
                <a:gd name="T38" fmla="*/ 2147483646 w 4408"/>
                <a:gd name="T39" fmla="*/ 2147483646 h 4408"/>
                <a:gd name="T40" fmla="*/ 2147483646 w 4408"/>
                <a:gd name="T41" fmla="*/ 2147483646 h 4408"/>
                <a:gd name="T42" fmla="*/ 2147483646 w 4408"/>
                <a:gd name="T43" fmla="*/ 2147483646 h 4408"/>
                <a:gd name="T44" fmla="*/ 642768528 w 4408"/>
                <a:gd name="T45" fmla="*/ 2147483646 h 4408"/>
                <a:gd name="T46" fmla="*/ 2147483646 w 4408"/>
                <a:gd name="T47" fmla="*/ 2147483646 h 4408"/>
                <a:gd name="T48" fmla="*/ 2147483646 w 4408"/>
                <a:gd name="T49" fmla="*/ 2147483646 h 4408"/>
                <a:gd name="T50" fmla="*/ 2147483646 w 4408"/>
                <a:gd name="T51" fmla="*/ 2147483646 h 4408"/>
                <a:gd name="T52" fmla="*/ 2147483646 w 4408"/>
                <a:gd name="T53" fmla="*/ 2147483646 h 4408"/>
                <a:gd name="T54" fmla="*/ 2147483646 w 4408"/>
                <a:gd name="T55" fmla="*/ 2147483646 h 4408"/>
                <a:gd name="T56" fmla="*/ 2147483646 w 4408"/>
                <a:gd name="T57" fmla="*/ 2147483646 h 4408"/>
                <a:gd name="T58" fmla="*/ 2147483646 w 4408"/>
                <a:gd name="T59" fmla="*/ 2147483646 h 4408"/>
                <a:gd name="T60" fmla="*/ 2147483646 w 4408"/>
                <a:gd name="T61" fmla="*/ 2147483646 h 4408"/>
                <a:gd name="T62" fmla="*/ 2147483646 w 4408"/>
                <a:gd name="T63" fmla="*/ 2147483646 h 4408"/>
                <a:gd name="T64" fmla="*/ 2147483646 w 4408"/>
                <a:gd name="T65" fmla="*/ 2147483646 h 4408"/>
                <a:gd name="T66" fmla="*/ 2147483646 w 4408"/>
                <a:gd name="T67" fmla="*/ 2147483646 h 4408"/>
                <a:gd name="T68" fmla="*/ 2147483646 w 4408"/>
                <a:gd name="T69" fmla="*/ 2147483646 h 4408"/>
                <a:gd name="T70" fmla="*/ 2147483646 w 4408"/>
                <a:gd name="T71" fmla="*/ 2147483646 h 4408"/>
                <a:gd name="T72" fmla="*/ 2147483646 w 4408"/>
                <a:gd name="T73" fmla="*/ 2147483646 h 4408"/>
                <a:gd name="T74" fmla="*/ 2147483646 w 4408"/>
                <a:gd name="T75" fmla="*/ 2147483646 h 4408"/>
                <a:gd name="T76" fmla="*/ 2147483646 w 4408"/>
                <a:gd name="T77" fmla="*/ 2147483646 h 4408"/>
                <a:gd name="T78" fmla="*/ 2147483646 w 4408"/>
                <a:gd name="T79" fmla="*/ 2147483646 h 4408"/>
                <a:gd name="T80" fmla="*/ 2147483646 w 4408"/>
                <a:gd name="T81" fmla="*/ 2147483646 h 4408"/>
                <a:gd name="T82" fmla="*/ 2147483646 w 4408"/>
                <a:gd name="T83" fmla="*/ 2147483646 h 4408"/>
                <a:gd name="T84" fmla="*/ 2147483646 w 4408"/>
                <a:gd name="T85" fmla="*/ 2147483646 h 4408"/>
                <a:gd name="T86" fmla="*/ 2147483646 w 4408"/>
                <a:gd name="T87" fmla="*/ 2147483646 h 4408"/>
                <a:gd name="T88" fmla="*/ 2147483646 w 4408"/>
                <a:gd name="T89" fmla="*/ 2147483646 h 4408"/>
                <a:gd name="T90" fmla="*/ 2147483646 w 4408"/>
                <a:gd name="T91" fmla="*/ 2147483646 h 4408"/>
                <a:gd name="T92" fmla="*/ 2147483646 w 4408"/>
                <a:gd name="T93" fmla="*/ 2147483646 h 4408"/>
                <a:gd name="T94" fmla="*/ 2147483646 w 4408"/>
                <a:gd name="T95" fmla="*/ 2147483646 h 4408"/>
                <a:gd name="T96" fmla="*/ 2147483646 w 4408"/>
                <a:gd name="T97" fmla="*/ 2147483646 h 4408"/>
                <a:gd name="T98" fmla="*/ 2147483646 w 4408"/>
                <a:gd name="T99" fmla="*/ 2147483646 h 4408"/>
                <a:gd name="T100" fmla="*/ 2147483646 w 4408"/>
                <a:gd name="T101" fmla="*/ 2147483646 h 4408"/>
                <a:gd name="T102" fmla="*/ 2147483646 w 4408"/>
                <a:gd name="T103" fmla="*/ 2147483646 h 4408"/>
                <a:gd name="T104" fmla="*/ 2147483646 w 4408"/>
                <a:gd name="T105" fmla="*/ 2147483646 h 4408"/>
                <a:gd name="T106" fmla="*/ 2147483646 w 4408"/>
                <a:gd name="T107" fmla="*/ 2147483646 h 4408"/>
                <a:gd name="T108" fmla="*/ 2147483646 w 4408"/>
                <a:gd name="T109" fmla="*/ 2147483646 h 4408"/>
                <a:gd name="T110" fmla="*/ 2147483646 w 4408"/>
                <a:gd name="T111" fmla="*/ 2147483646 h 4408"/>
                <a:gd name="T112" fmla="*/ 2147483646 w 4408"/>
                <a:gd name="T113" fmla="*/ 2147483646 h 4408"/>
                <a:gd name="T114" fmla="*/ 2147483646 w 4408"/>
                <a:gd name="T115" fmla="*/ 2147483646 h 4408"/>
                <a:gd name="T116" fmla="*/ 2147483646 w 4408"/>
                <a:gd name="T117" fmla="*/ 2147483646 h 440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408" h="4408">
                  <a:moveTo>
                    <a:pt x="4239" y="1864"/>
                  </a:moveTo>
                  <a:lnTo>
                    <a:pt x="4036" y="1864"/>
                  </a:lnTo>
                  <a:lnTo>
                    <a:pt x="4018" y="1864"/>
                  </a:lnTo>
                  <a:lnTo>
                    <a:pt x="4001" y="1861"/>
                  </a:lnTo>
                  <a:lnTo>
                    <a:pt x="3983" y="1857"/>
                  </a:lnTo>
                  <a:lnTo>
                    <a:pt x="3966" y="1852"/>
                  </a:lnTo>
                  <a:lnTo>
                    <a:pt x="3949" y="1845"/>
                  </a:lnTo>
                  <a:lnTo>
                    <a:pt x="3933" y="1837"/>
                  </a:lnTo>
                  <a:lnTo>
                    <a:pt x="3916" y="1828"/>
                  </a:lnTo>
                  <a:lnTo>
                    <a:pt x="3901" y="1818"/>
                  </a:lnTo>
                  <a:lnTo>
                    <a:pt x="3887" y="1806"/>
                  </a:lnTo>
                  <a:lnTo>
                    <a:pt x="3873" y="1793"/>
                  </a:lnTo>
                  <a:lnTo>
                    <a:pt x="3861" y="1780"/>
                  </a:lnTo>
                  <a:lnTo>
                    <a:pt x="3848" y="1766"/>
                  </a:lnTo>
                  <a:lnTo>
                    <a:pt x="3838" y="1751"/>
                  </a:lnTo>
                  <a:lnTo>
                    <a:pt x="3829" y="1736"/>
                  </a:lnTo>
                  <a:lnTo>
                    <a:pt x="3822" y="1719"/>
                  </a:lnTo>
                  <a:lnTo>
                    <a:pt x="3816" y="1703"/>
                  </a:lnTo>
                  <a:lnTo>
                    <a:pt x="3699" y="1419"/>
                  </a:lnTo>
                  <a:lnTo>
                    <a:pt x="3691" y="1403"/>
                  </a:lnTo>
                  <a:lnTo>
                    <a:pt x="3685" y="1387"/>
                  </a:lnTo>
                  <a:lnTo>
                    <a:pt x="3680" y="1369"/>
                  </a:lnTo>
                  <a:lnTo>
                    <a:pt x="3677" y="1351"/>
                  </a:lnTo>
                  <a:lnTo>
                    <a:pt x="3675" y="1333"/>
                  </a:lnTo>
                  <a:lnTo>
                    <a:pt x="3675" y="1315"/>
                  </a:lnTo>
                  <a:lnTo>
                    <a:pt x="3675" y="1296"/>
                  </a:lnTo>
                  <a:lnTo>
                    <a:pt x="3678" y="1278"/>
                  </a:lnTo>
                  <a:lnTo>
                    <a:pt x="3681" y="1260"/>
                  </a:lnTo>
                  <a:lnTo>
                    <a:pt x="3685" y="1242"/>
                  </a:lnTo>
                  <a:lnTo>
                    <a:pt x="3691" y="1224"/>
                  </a:lnTo>
                  <a:lnTo>
                    <a:pt x="3698" y="1208"/>
                  </a:lnTo>
                  <a:lnTo>
                    <a:pt x="3706" y="1192"/>
                  </a:lnTo>
                  <a:lnTo>
                    <a:pt x="3717" y="1177"/>
                  </a:lnTo>
                  <a:lnTo>
                    <a:pt x="3727" y="1162"/>
                  </a:lnTo>
                  <a:lnTo>
                    <a:pt x="3739" y="1149"/>
                  </a:lnTo>
                  <a:lnTo>
                    <a:pt x="3883" y="1005"/>
                  </a:lnTo>
                  <a:lnTo>
                    <a:pt x="3895" y="992"/>
                  </a:lnTo>
                  <a:lnTo>
                    <a:pt x="3904" y="979"/>
                  </a:lnTo>
                  <a:lnTo>
                    <a:pt x="3913" y="965"/>
                  </a:lnTo>
                  <a:lnTo>
                    <a:pt x="3920" y="949"/>
                  </a:lnTo>
                  <a:lnTo>
                    <a:pt x="3926" y="933"/>
                  </a:lnTo>
                  <a:lnTo>
                    <a:pt x="3930" y="918"/>
                  </a:lnTo>
                  <a:lnTo>
                    <a:pt x="3932" y="902"/>
                  </a:lnTo>
                  <a:lnTo>
                    <a:pt x="3933" y="886"/>
                  </a:lnTo>
                  <a:lnTo>
                    <a:pt x="3932" y="869"/>
                  </a:lnTo>
                  <a:lnTo>
                    <a:pt x="3930" y="853"/>
                  </a:lnTo>
                  <a:lnTo>
                    <a:pt x="3926" y="837"/>
                  </a:lnTo>
                  <a:lnTo>
                    <a:pt x="3920" y="822"/>
                  </a:lnTo>
                  <a:lnTo>
                    <a:pt x="3913" y="806"/>
                  </a:lnTo>
                  <a:lnTo>
                    <a:pt x="3904" y="792"/>
                  </a:lnTo>
                  <a:lnTo>
                    <a:pt x="3895" y="778"/>
                  </a:lnTo>
                  <a:lnTo>
                    <a:pt x="3883" y="765"/>
                  </a:lnTo>
                  <a:lnTo>
                    <a:pt x="3643" y="525"/>
                  </a:lnTo>
                  <a:lnTo>
                    <a:pt x="3630" y="514"/>
                  </a:lnTo>
                  <a:lnTo>
                    <a:pt x="3616" y="504"/>
                  </a:lnTo>
                  <a:lnTo>
                    <a:pt x="3602" y="495"/>
                  </a:lnTo>
                  <a:lnTo>
                    <a:pt x="3587" y="489"/>
                  </a:lnTo>
                  <a:lnTo>
                    <a:pt x="3572" y="483"/>
                  </a:lnTo>
                  <a:lnTo>
                    <a:pt x="3555" y="479"/>
                  </a:lnTo>
                  <a:lnTo>
                    <a:pt x="3539" y="477"/>
                  </a:lnTo>
                  <a:lnTo>
                    <a:pt x="3523" y="476"/>
                  </a:lnTo>
                  <a:lnTo>
                    <a:pt x="3507" y="477"/>
                  </a:lnTo>
                  <a:lnTo>
                    <a:pt x="3490" y="479"/>
                  </a:lnTo>
                  <a:lnTo>
                    <a:pt x="3474" y="483"/>
                  </a:lnTo>
                  <a:lnTo>
                    <a:pt x="3459" y="489"/>
                  </a:lnTo>
                  <a:lnTo>
                    <a:pt x="3444" y="495"/>
                  </a:lnTo>
                  <a:lnTo>
                    <a:pt x="3430" y="504"/>
                  </a:lnTo>
                  <a:lnTo>
                    <a:pt x="3415" y="514"/>
                  </a:lnTo>
                  <a:lnTo>
                    <a:pt x="3403" y="525"/>
                  </a:lnTo>
                  <a:lnTo>
                    <a:pt x="3259" y="669"/>
                  </a:lnTo>
                  <a:lnTo>
                    <a:pt x="3246" y="682"/>
                  </a:lnTo>
                  <a:lnTo>
                    <a:pt x="3232" y="692"/>
                  </a:lnTo>
                  <a:lnTo>
                    <a:pt x="3217" y="702"/>
                  </a:lnTo>
                  <a:lnTo>
                    <a:pt x="3200" y="710"/>
                  </a:lnTo>
                  <a:lnTo>
                    <a:pt x="3183" y="717"/>
                  </a:lnTo>
                  <a:lnTo>
                    <a:pt x="3166" y="723"/>
                  </a:lnTo>
                  <a:lnTo>
                    <a:pt x="3149" y="727"/>
                  </a:lnTo>
                  <a:lnTo>
                    <a:pt x="3130" y="731"/>
                  </a:lnTo>
                  <a:lnTo>
                    <a:pt x="3112" y="733"/>
                  </a:lnTo>
                  <a:lnTo>
                    <a:pt x="3093" y="733"/>
                  </a:lnTo>
                  <a:lnTo>
                    <a:pt x="3075" y="733"/>
                  </a:lnTo>
                  <a:lnTo>
                    <a:pt x="3056" y="731"/>
                  </a:lnTo>
                  <a:lnTo>
                    <a:pt x="3039" y="728"/>
                  </a:lnTo>
                  <a:lnTo>
                    <a:pt x="3022" y="723"/>
                  </a:lnTo>
                  <a:lnTo>
                    <a:pt x="3005" y="717"/>
                  </a:lnTo>
                  <a:lnTo>
                    <a:pt x="2989" y="710"/>
                  </a:lnTo>
                  <a:lnTo>
                    <a:pt x="2705" y="592"/>
                  </a:lnTo>
                  <a:lnTo>
                    <a:pt x="2689" y="587"/>
                  </a:lnTo>
                  <a:lnTo>
                    <a:pt x="2673" y="579"/>
                  </a:lnTo>
                  <a:lnTo>
                    <a:pt x="2658" y="570"/>
                  </a:lnTo>
                  <a:lnTo>
                    <a:pt x="2642" y="560"/>
                  </a:lnTo>
                  <a:lnTo>
                    <a:pt x="2628" y="549"/>
                  </a:lnTo>
                  <a:lnTo>
                    <a:pt x="2615" y="536"/>
                  </a:lnTo>
                  <a:lnTo>
                    <a:pt x="2603" y="522"/>
                  </a:lnTo>
                  <a:lnTo>
                    <a:pt x="2591" y="507"/>
                  </a:lnTo>
                  <a:lnTo>
                    <a:pt x="2581" y="492"/>
                  </a:lnTo>
                  <a:lnTo>
                    <a:pt x="2571" y="476"/>
                  </a:lnTo>
                  <a:lnTo>
                    <a:pt x="2563" y="460"/>
                  </a:lnTo>
                  <a:lnTo>
                    <a:pt x="2556" y="442"/>
                  </a:lnTo>
                  <a:lnTo>
                    <a:pt x="2551" y="425"/>
                  </a:lnTo>
                  <a:lnTo>
                    <a:pt x="2547" y="408"/>
                  </a:lnTo>
                  <a:lnTo>
                    <a:pt x="2544" y="391"/>
                  </a:lnTo>
                  <a:lnTo>
                    <a:pt x="2543" y="373"/>
                  </a:lnTo>
                  <a:lnTo>
                    <a:pt x="2543" y="169"/>
                  </a:lnTo>
                  <a:lnTo>
                    <a:pt x="2543" y="152"/>
                  </a:lnTo>
                  <a:lnTo>
                    <a:pt x="2540" y="135"/>
                  </a:lnTo>
                  <a:lnTo>
                    <a:pt x="2536" y="119"/>
                  </a:lnTo>
                  <a:lnTo>
                    <a:pt x="2530" y="103"/>
                  </a:lnTo>
                  <a:lnTo>
                    <a:pt x="2523" y="88"/>
                  </a:lnTo>
                  <a:lnTo>
                    <a:pt x="2515" y="75"/>
                  </a:lnTo>
                  <a:lnTo>
                    <a:pt x="2505" y="62"/>
                  </a:lnTo>
                  <a:lnTo>
                    <a:pt x="2493" y="50"/>
                  </a:lnTo>
                  <a:lnTo>
                    <a:pt x="2481" y="39"/>
                  </a:lnTo>
                  <a:lnTo>
                    <a:pt x="2469" y="28"/>
                  </a:lnTo>
                  <a:lnTo>
                    <a:pt x="2455" y="20"/>
                  </a:lnTo>
                  <a:lnTo>
                    <a:pt x="2440" y="13"/>
                  </a:lnTo>
                  <a:lnTo>
                    <a:pt x="2424" y="7"/>
                  </a:lnTo>
                  <a:lnTo>
                    <a:pt x="2408" y="3"/>
                  </a:lnTo>
                  <a:lnTo>
                    <a:pt x="2391" y="1"/>
                  </a:lnTo>
                  <a:lnTo>
                    <a:pt x="2374" y="0"/>
                  </a:lnTo>
                  <a:lnTo>
                    <a:pt x="2035" y="0"/>
                  </a:lnTo>
                  <a:lnTo>
                    <a:pt x="2018" y="1"/>
                  </a:lnTo>
                  <a:lnTo>
                    <a:pt x="2001" y="3"/>
                  </a:lnTo>
                  <a:lnTo>
                    <a:pt x="1985" y="7"/>
                  </a:lnTo>
                  <a:lnTo>
                    <a:pt x="1969" y="13"/>
                  </a:lnTo>
                  <a:lnTo>
                    <a:pt x="1955" y="20"/>
                  </a:lnTo>
                  <a:lnTo>
                    <a:pt x="1941" y="28"/>
                  </a:lnTo>
                  <a:lnTo>
                    <a:pt x="1927" y="39"/>
                  </a:lnTo>
                  <a:lnTo>
                    <a:pt x="1915" y="50"/>
                  </a:lnTo>
                  <a:lnTo>
                    <a:pt x="1904" y="62"/>
                  </a:lnTo>
                  <a:lnTo>
                    <a:pt x="1894" y="75"/>
                  </a:lnTo>
                  <a:lnTo>
                    <a:pt x="1886" y="88"/>
                  </a:lnTo>
                  <a:lnTo>
                    <a:pt x="1879" y="103"/>
                  </a:lnTo>
                  <a:lnTo>
                    <a:pt x="1873" y="119"/>
                  </a:lnTo>
                  <a:lnTo>
                    <a:pt x="1869" y="135"/>
                  </a:lnTo>
                  <a:lnTo>
                    <a:pt x="1867" y="152"/>
                  </a:lnTo>
                  <a:lnTo>
                    <a:pt x="1866" y="169"/>
                  </a:lnTo>
                  <a:lnTo>
                    <a:pt x="1866" y="373"/>
                  </a:lnTo>
                  <a:lnTo>
                    <a:pt x="1864" y="391"/>
                  </a:lnTo>
                  <a:lnTo>
                    <a:pt x="1861" y="408"/>
                  </a:lnTo>
                  <a:lnTo>
                    <a:pt x="1858" y="425"/>
                  </a:lnTo>
                  <a:lnTo>
                    <a:pt x="1852" y="442"/>
                  </a:lnTo>
                  <a:lnTo>
                    <a:pt x="1845" y="460"/>
                  </a:lnTo>
                  <a:lnTo>
                    <a:pt x="1837" y="476"/>
                  </a:lnTo>
                  <a:lnTo>
                    <a:pt x="1828" y="492"/>
                  </a:lnTo>
                  <a:lnTo>
                    <a:pt x="1818" y="507"/>
                  </a:lnTo>
                  <a:lnTo>
                    <a:pt x="1807" y="522"/>
                  </a:lnTo>
                  <a:lnTo>
                    <a:pt x="1793" y="536"/>
                  </a:lnTo>
                  <a:lnTo>
                    <a:pt x="1780" y="549"/>
                  </a:lnTo>
                  <a:lnTo>
                    <a:pt x="1766" y="560"/>
                  </a:lnTo>
                  <a:lnTo>
                    <a:pt x="1751" y="570"/>
                  </a:lnTo>
                  <a:lnTo>
                    <a:pt x="1736" y="579"/>
                  </a:lnTo>
                  <a:lnTo>
                    <a:pt x="1719" y="587"/>
                  </a:lnTo>
                  <a:lnTo>
                    <a:pt x="1703" y="592"/>
                  </a:lnTo>
                  <a:lnTo>
                    <a:pt x="1419" y="710"/>
                  </a:lnTo>
                  <a:lnTo>
                    <a:pt x="1404" y="717"/>
                  </a:lnTo>
                  <a:lnTo>
                    <a:pt x="1387" y="723"/>
                  </a:lnTo>
                  <a:lnTo>
                    <a:pt x="1370" y="728"/>
                  </a:lnTo>
                  <a:lnTo>
                    <a:pt x="1352" y="731"/>
                  </a:lnTo>
                  <a:lnTo>
                    <a:pt x="1334" y="733"/>
                  </a:lnTo>
                  <a:lnTo>
                    <a:pt x="1316" y="733"/>
                  </a:lnTo>
                  <a:lnTo>
                    <a:pt x="1297" y="733"/>
                  </a:lnTo>
                  <a:lnTo>
                    <a:pt x="1278" y="731"/>
                  </a:lnTo>
                  <a:lnTo>
                    <a:pt x="1261" y="727"/>
                  </a:lnTo>
                  <a:lnTo>
                    <a:pt x="1243" y="723"/>
                  </a:lnTo>
                  <a:lnTo>
                    <a:pt x="1225" y="717"/>
                  </a:lnTo>
                  <a:lnTo>
                    <a:pt x="1208" y="710"/>
                  </a:lnTo>
                  <a:lnTo>
                    <a:pt x="1193" y="702"/>
                  </a:lnTo>
                  <a:lnTo>
                    <a:pt x="1178" y="692"/>
                  </a:lnTo>
                  <a:lnTo>
                    <a:pt x="1164" y="682"/>
                  </a:lnTo>
                  <a:lnTo>
                    <a:pt x="1150" y="669"/>
                  </a:lnTo>
                  <a:lnTo>
                    <a:pt x="1005" y="525"/>
                  </a:lnTo>
                  <a:lnTo>
                    <a:pt x="993" y="514"/>
                  </a:lnTo>
                  <a:lnTo>
                    <a:pt x="979" y="504"/>
                  </a:lnTo>
                  <a:lnTo>
                    <a:pt x="965" y="495"/>
                  </a:lnTo>
                  <a:lnTo>
                    <a:pt x="950" y="489"/>
                  </a:lnTo>
                  <a:lnTo>
                    <a:pt x="934" y="483"/>
                  </a:lnTo>
                  <a:lnTo>
                    <a:pt x="918" y="479"/>
                  </a:lnTo>
                  <a:lnTo>
                    <a:pt x="902" y="477"/>
                  </a:lnTo>
                  <a:lnTo>
                    <a:pt x="886" y="476"/>
                  </a:lnTo>
                  <a:lnTo>
                    <a:pt x="869" y="477"/>
                  </a:lnTo>
                  <a:lnTo>
                    <a:pt x="853" y="479"/>
                  </a:lnTo>
                  <a:lnTo>
                    <a:pt x="837" y="483"/>
                  </a:lnTo>
                  <a:lnTo>
                    <a:pt x="822" y="489"/>
                  </a:lnTo>
                  <a:lnTo>
                    <a:pt x="807" y="495"/>
                  </a:lnTo>
                  <a:lnTo>
                    <a:pt x="792" y="504"/>
                  </a:lnTo>
                  <a:lnTo>
                    <a:pt x="779" y="514"/>
                  </a:lnTo>
                  <a:lnTo>
                    <a:pt x="766" y="525"/>
                  </a:lnTo>
                  <a:lnTo>
                    <a:pt x="527" y="765"/>
                  </a:lnTo>
                  <a:lnTo>
                    <a:pt x="514" y="778"/>
                  </a:lnTo>
                  <a:lnTo>
                    <a:pt x="504" y="792"/>
                  </a:lnTo>
                  <a:lnTo>
                    <a:pt x="496" y="806"/>
                  </a:lnTo>
                  <a:lnTo>
                    <a:pt x="489" y="822"/>
                  </a:lnTo>
                  <a:lnTo>
                    <a:pt x="484" y="837"/>
                  </a:lnTo>
                  <a:lnTo>
                    <a:pt x="480" y="853"/>
                  </a:lnTo>
                  <a:lnTo>
                    <a:pt x="477" y="869"/>
                  </a:lnTo>
                  <a:lnTo>
                    <a:pt x="477" y="886"/>
                  </a:lnTo>
                  <a:lnTo>
                    <a:pt x="477" y="902"/>
                  </a:lnTo>
                  <a:lnTo>
                    <a:pt x="480" y="918"/>
                  </a:lnTo>
                  <a:lnTo>
                    <a:pt x="484" y="933"/>
                  </a:lnTo>
                  <a:lnTo>
                    <a:pt x="489" y="949"/>
                  </a:lnTo>
                  <a:lnTo>
                    <a:pt x="496" y="965"/>
                  </a:lnTo>
                  <a:lnTo>
                    <a:pt x="504" y="979"/>
                  </a:lnTo>
                  <a:lnTo>
                    <a:pt x="514" y="992"/>
                  </a:lnTo>
                  <a:lnTo>
                    <a:pt x="527" y="1005"/>
                  </a:lnTo>
                  <a:lnTo>
                    <a:pt x="670" y="1149"/>
                  </a:lnTo>
                  <a:lnTo>
                    <a:pt x="682" y="1162"/>
                  </a:lnTo>
                  <a:lnTo>
                    <a:pt x="693" y="1177"/>
                  </a:lnTo>
                  <a:lnTo>
                    <a:pt x="702" y="1192"/>
                  </a:lnTo>
                  <a:lnTo>
                    <a:pt x="710" y="1208"/>
                  </a:lnTo>
                  <a:lnTo>
                    <a:pt x="717" y="1224"/>
                  </a:lnTo>
                  <a:lnTo>
                    <a:pt x="723" y="1242"/>
                  </a:lnTo>
                  <a:lnTo>
                    <a:pt x="728" y="1260"/>
                  </a:lnTo>
                  <a:lnTo>
                    <a:pt x="732" y="1278"/>
                  </a:lnTo>
                  <a:lnTo>
                    <a:pt x="734" y="1296"/>
                  </a:lnTo>
                  <a:lnTo>
                    <a:pt x="735" y="1315"/>
                  </a:lnTo>
                  <a:lnTo>
                    <a:pt x="734" y="1333"/>
                  </a:lnTo>
                  <a:lnTo>
                    <a:pt x="732" y="1351"/>
                  </a:lnTo>
                  <a:lnTo>
                    <a:pt x="728" y="1369"/>
                  </a:lnTo>
                  <a:lnTo>
                    <a:pt x="723" y="1387"/>
                  </a:lnTo>
                  <a:lnTo>
                    <a:pt x="717" y="1403"/>
                  </a:lnTo>
                  <a:lnTo>
                    <a:pt x="710" y="1419"/>
                  </a:lnTo>
                  <a:lnTo>
                    <a:pt x="594" y="1703"/>
                  </a:lnTo>
                  <a:lnTo>
                    <a:pt x="587" y="1719"/>
                  </a:lnTo>
                  <a:lnTo>
                    <a:pt x="579" y="1736"/>
                  </a:lnTo>
                  <a:lnTo>
                    <a:pt x="570" y="1751"/>
                  </a:lnTo>
                  <a:lnTo>
                    <a:pt x="560" y="1766"/>
                  </a:lnTo>
                  <a:lnTo>
                    <a:pt x="549" y="1780"/>
                  </a:lnTo>
                  <a:lnTo>
                    <a:pt x="536" y="1793"/>
                  </a:lnTo>
                  <a:lnTo>
                    <a:pt x="523" y="1806"/>
                  </a:lnTo>
                  <a:lnTo>
                    <a:pt x="508" y="1818"/>
                  </a:lnTo>
                  <a:lnTo>
                    <a:pt x="493" y="1828"/>
                  </a:lnTo>
                  <a:lnTo>
                    <a:pt x="477" y="1837"/>
                  </a:lnTo>
                  <a:lnTo>
                    <a:pt x="460" y="1845"/>
                  </a:lnTo>
                  <a:lnTo>
                    <a:pt x="443" y="1852"/>
                  </a:lnTo>
                  <a:lnTo>
                    <a:pt x="426" y="1857"/>
                  </a:lnTo>
                  <a:lnTo>
                    <a:pt x="409" y="1861"/>
                  </a:lnTo>
                  <a:lnTo>
                    <a:pt x="391" y="1864"/>
                  </a:lnTo>
                  <a:lnTo>
                    <a:pt x="373" y="1865"/>
                  </a:lnTo>
                  <a:lnTo>
                    <a:pt x="170" y="1864"/>
                  </a:lnTo>
                  <a:lnTo>
                    <a:pt x="152" y="1865"/>
                  </a:lnTo>
                  <a:lnTo>
                    <a:pt x="136" y="1868"/>
                  </a:lnTo>
                  <a:lnTo>
                    <a:pt x="120" y="1873"/>
                  </a:lnTo>
                  <a:lnTo>
                    <a:pt x="104" y="1879"/>
                  </a:lnTo>
                  <a:lnTo>
                    <a:pt x="89" y="1886"/>
                  </a:lnTo>
                  <a:lnTo>
                    <a:pt x="75" y="1894"/>
                  </a:lnTo>
                  <a:lnTo>
                    <a:pt x="62" y="1904"/>
                  </a:lnTo>
                  <a:lnTo>
                    <a:pt x="50" y="1915"/>
                  </a:lnTo>
                  <a:lnTo>
                    <a:pt x="39" y="1926"/>
                  </a:lnTo>
                  <a:lnTo>
                    <a:pt x="30" y="1939"/>
                  </a:lnTo>
                  <a:lnTo>
                    <a:pt x="20" y="1954"/>
                  </a:lnTo>
                  <a:lnTo>
                    <a:pt x="13" y="1969"/>
                  </a:lnTo>
                  <a:lnTo>
                    <a:pt x="8" y="1984"/>
                  </a:lnTo>
                  <a:lnTo>
                    <a:pt x="3" y="2000"/>
                  </a:lnTo>
                  <a:lnTo>
                    <a:pt x="1" y="2018"/>
                  </a:lnTo>
                  <a:lnTo>
                    <a:pt x="0" y="2035"/>
                  </a:lnTo>
                  <a:lnTo>
                    <a:pt x="0" y="2374"/>
                  </a:lnTo>
                  <a:lnTo>
                    <a:pt x="1" y="2391"/>
                  </a:lnTo>
                  <a:lnTo>
                    <a:pt x="3" y="2408"/>
                  </a:lnTo>
                  <a:lnTo>
                    <a:pt x="8" y="2424"/>
                  </a:lnTo>
                  <a:lnTo>
                    <a:pt x="13" y="2440"/>
                  </a:lnTo>
                  <a:lnTo>
                    <a:pt x="20" y="2454"/>
                  </a:lnTo>
                  <a:lnTo>
                    <a:pt x="30" y="2468"/>
                  </a:lnTo>
                  <a:lnTo>
                    <a:pt x="39" y="2481"/>
                  </a:lnTo>
                  <a:lnTo>
                    <a:pt x="50" y="2493"/>
                  </a:lnTo>
                  <a:lnTo>
                    <a:pt x="62" y="2504"/>
                  </a:lnTo>
                  <a:lnTo>
                    <a:pt x="75" y="2515"/>
                  </a:lnTo>
                  <a:lnTo>
                    <a:pt x="89" y="2523"/>
                  </a:lnTo>
                  <a:lnTo>
                    <a:pt x="104" y="2530"/>
                  </a:lnTo>
                  <a:lnTo>
                    <a:pt x="120" y="2536"/>
                  </a:lnTo>
                  <a:lnTo>
                    <a:pt x="136" y="2540"/>
                  </a:lnTo>
                  <a:lnTo>
                    <a:pt x="152" y="2542"/>
                  </a:lnTo>
                  <a:lnTo>
                    <a:pt x="170" y="2543"/>
                  </a:lnTo>
                  <a:lnTo>
                    <a:pt x="373" y="2543"/>
                  </a:lnTo>
                  <a:lnTo>
                    <a:pt x="391" y="2544"/>
                  </a:lnTo>
                  <a:lnTo>
                    <a:pt x="408" y="2547"/>
                  </a:lnTo>
                  <a:lnTo>
                    <a:pt x="426" y="2551"/>
                  </a:lnTo>
                  <a:lnTo>
                    <a:pt x="443" y="2556"/>
                  </a:lnTo>
                  <a:lnTo>
                    <a:pt x="460" y="2563"/>
                  </a:lnTo>
                  <a:lnTo>
                    <a:pt x="477" y="2571"/>
                  </a:lnTo>
                  <a:lnTo>
                    <a:pt x="492" y="2581"/>
                  </a:lnTo>
                  <a:lnTo>
                    <a:pt x="507" y="2591"/>
                  </a:lnTo>
                  <a:lnTo>
                    <a:pt x="523" y="2603"/>
                  </a:lnTo>
                  <a:lnTo>
                    <a:pt x="536" y="2615"/>
                  </a:lnTo>
                  <a:lnTo>
                    <a:pt x="549" y="2628"/>
                  </a:lnTo>
                  <a:lnTo>
                    <a:pt x="560" y="2642"/>
                  </a:lnTo>
                  <a:lnTo>
                    <a:pt x="570" y="2658"/>
                  </a:lnTo>
                  <a:lnTo>
                    <a:pt x="579" y="2673"/>
                  </a:lnTo>
                  <a:lnTo>
                    <a:pt x="586" y="2689"/>
                  </a:lnTo>
                  <a:lnTo>
                    <a:pt x="593" y="2705"/>
                  </a:lnTo>
                  <a:lnTo>
                    <a:pt x="710" y="2989"/>
                  </a:lnTo>
                  <a:lnTo>
                    <a:pt x="717" y="3006"/>
                  </a:lnTo>
                  <a:lnTo>
                    <a:pt x="723" y="3022"/>
                  </a:lnTo>
                  <a:lnTo>
                    <a:pt x="728" y="3039"/>
                  </a:lnTo>
                  <a:lnTo>
                    <a:pt x="732" y="3057"/>
                  </a:lnTo>
                  <a:lnTo>
                    <a:pt x="734" y="3075"/>
                  </a:lnTo>
                  <a:lnTo>
                    <a:pt x="735" y="3094"/>
                  </a:lnTo>
                  <a:lnTo>
                    <a:pt x="734" y="3112"/>
                  </a:lnTo>
                  <a:lnTo>
                    <a:pt x="732" y="3130"/>
                  </a:lnTo>
                  <a:lnTo>
                    <a:pt x="727" y="3149"/>
                  </a:lnTo>
                  <a:lnTo>
                    <a:pt x="723" y="3166"/>
                  </a:lnTo>
                  <a:lnTo>
                    <a:pt x="717" y="3184"/>
                  </a:lnTo>
                  <a:lnTo>
                    <a:pt x="710" y="3200"/>
                  </a:lnTo>
                  <a:lnTo>
                    <a:pt x="702" y="3217"/>
                  </a:lnTo>
                  <a:lnTo>
                    <a:pt x="693" y="3232"/>
                  </a:lnTo>
                  <a:lnTo>
                    <a:pt x="682" y="3246"/>
                  </a:lnTo>
                  <a:lnTo>
                    <a:pt x="670" y="3259"/>
                  </a:lnTo>
                  <a:lnTo>
                    <a:pt x="526" y="3403"/>
                  </a:lnTo>
                  <a:lnTo>
                    <a:pt x="514" y="3415"/>
                  </a:lnTo>
                  <a:lnTo>
                    <a:pt x="504" y="3430"/>
                  </a:lnTo>
                  <a:lnTo>
                    <a:pt x="496" y="3444"/>
                  </a:lnTo>
                  <a:lnTo>
                    <a:pt x="489" y="3459"/>
                  </a:lnTo>
                  <a:lnTo>
                    <a:pt x="483" y="3474"/>
                  </a:lnTo>
                  <a:lnTo>
                    <a:pt x="480" y="3490"/>
                  </a:lnTo>
                  <a:lnTo>
                    <a:pt x="477" y="3507"/>
                  </a:lnTo>
                  <a:lnTo>
                    <a:pt x="477" y="3523"/>
                  </a:lnTo>
                  <a:lnTo>
                    <a:pt x="477" y="3539"/>
                  </a:lnTo>
                  <a:lnTo>
                    <a:pt x="480" y="3555"/>
                  </a:lnTo>
                  <a:lnTo>
                    <a:pt x="483" y="3572"/>
                  </a:lnTo>
                  <a:lnTo>
                    <a:pt x="489" y="3587"/>
                  </a:lnTo>
                  <a:lnTo>
                    <a:pt x="496" y="3602"/>
                  </a:lnTo>
                  <a:lnTo>
                    <a:pt x="504" y="3616"/>
                  </a:lnTo>
                  <a:lnTo>
                    <a:pt x="514" y="3630"/>
                  </a:lnTo>
                  <a:lnTo>
                    <a:pt x="526" y="3643"/>
                  </a:lnTo>
                  <a:lnTo>
                    <a:pt x="766" y="3883"/>
                  </a:lnTo>
                  <a:lnTo>
                    <a:pt x="779" y="3894"/>
                  </a:lnTo>
                  <a:lnTo>
                    <a:pt x="792" y="3904"/>
                  </a:lnTo>
                  <a:lnTo>
                    <a:pt x="807" y="3913"/>
                  </a:lnTo>
                  <a:lnTo>
                    <a:pt x="822" y="3921"/>
                  </a:lnTo>
                  <a:lnTo>
                    <a:pt x="837" y="3926"/>
                  </a:lnTo>
                  <a:lnTo>
                    <a:pt x="853" y="3930"/>
                  </a:lnTo>
                  <a:lnTo>
                    <a:pt x="869" y="3932"/>
                  </a:lnTo>
                  <a:lnTo>
                    <a:pt x="886" y="3933"/>
                  </a:lnTo>
                  <a:lnTo>
                    <a:pt x="902" y="3932"/>
                  </a:lnTo>
                  <a:lnTo>
                    <a:pt x="918" y="3930"/>
                  </a:lnTo>
                  <a:lnTo>
                    <a:pt x="934" y="3926"/>
                  </a:lnTo>
                  <a:lnTo>
                    <a:pt x="950" y="3921"/>
                  </a:lnTo>
                  <a:lnTo>
                    <a:pt x="965" y="3913"/>
                  </a:lnTo>
                  <a:lnTo>
                    <a:pt x="979" y="3904"/>
                  </a:lnTo>
                  <a:lnTo>
                    <a:pt x="993" y="3894"/>
                  </a:lnTo>
                  <a:lnTo>
                    <a:pt x="1005" y="3883"/>
                  </a:lnTo>
                  <a:lnTo>
                    <a:pt x="1150" y="3739"/>
                  </a:lnTo>
                  <a:lnTo>
                    <a:pt x="1163" y="3727"/>
                  </a:lnTo>
                  <a:lnTo>
                    <a:pt x="1177" y="3717"/>
                  </a:lnTo>
                  <a:lnTo>
                    <a:pt x="1192" y="3706"/>
                  </a:lnTo>
                  <a:lnTo>
                    <a:pt x="1208" y="3698"/>
                  </a:lnTo>
                  <a:lnTo>
                    <a:pt x="1225" y="3691"/>
                  </a:lnTo>
                  <a:lnTo>
                    <a:pt x="1243" y="3685"/>
                  </a:lnTo>
                  <a:lnTo>
                    <a:pt x="1260" y="3681"/>
                  </a:lnTo>
                  <a:lnTo>
                    <a:pt x="1278" y="3678"/>
                  </a:lnTo>
                  <a:lnTo>
                    <a:pt x="1296" y="3675"/>
                  </a:lnTo>
                  <a:lnTo>
                    <a:pt x="1315" y="3675"/>
                  </a:lnTo>
                  <a:lnTo>
                    <a:pt x="1333" y="3675"/>
                  </a:lnTo>
                  <a:lnTo>
                    <a:pt x="1351" y="3677"/>
                  </a:lnTo>
                  <a:lnTo>
                    <a:pt x="1370" y="3681"/>
                  </a:lnTo>
                  <a:lnTo>
                    <a:pt x="1387" y="3685"/>
                  </a:lnTo>
                  <a:lnTo>
                    <a:pt x="1403" y="3691"/>
                  </a:lnTo>
                  <a:lnTo>
                    <a:pt x="1419" y="3699"/>
                  </a:lnTo>
                  <a:lnTo>
                    <a:pt x="1703" y="3816"/>
                  </a:lnTo>
                  <a:lnTo>
                    <a:pt x="1719" y="3822"/>
                  </a:lnTo>
                  <a:lnTo>
                    <a:pt x="1736" y="3829"/>
                  </a:lnTo>
                  <a:lnTo>
                    <a:pt x="1751" y="3838"/>
                  </a:lnTo>
                  <a:lnTo>
                    <a:pt x="1766" y="3848"/>
                  </a:lnTo>
                  <a:lnTo>
                    <a:pt x="1780" y="3861"/>
                  </a:lnTo>
                  <a:lnTo>
                    <a:pt x="1793" y="3873"/>
                  </a:lnTo>
                  <a:lnTo>
                    <a:pt x="1807" y="3887"/>
                  </a:lnTo>
                  <a:lnTo>
                    <a:pt x="1818" y="3901"/>
                  </a:lnTo>
                  <a:lnTo>
                    <a:pt x="1828" y="3916"/>
                  </a:lnTo>
                  <a:lnTo>
                    <a:pt x="1837" y="3933"/>
                  </a:lnTo>
                  <a:lnTo>
                    <a:pt x="1845" y="3949"/>
                  </a:lnTo>
                  <a:lnTo>
                    <a:pt x="1852" y="3966"/>
                  </a:lnTo>
                  <a:lnTo>
                    <a:pt x="1858" y="3983"/>
                  </a:lnTo>
                  <a:lnTo>
                    <a:pt x="1861" y="4001"/>
                  </a:lnTo>
                  <a:lnTo>
                    <a:pt x="1864" y="4019"/>
                  </a:lnTo>
                  <a:lnTo>
                    <a:pt x="1866" y="4036"/>
                  </a:lnTo>
                  <a:lnTo>
                    <a:pt x="1866" y="4239"/>
                  </a:lnTo>
                  <a:lnTo>
                    <a:pt x="1867" y="4256"/>
                  </a:lnTo>
                  <a:lnTo>
                    <a:pt x="1869" y="4272"/>
                  </a:lnTo>
                  <a:lnTo>
                    <a:pt x="1873" y="4289"/>
                  </a:lnTo>
                  <a:lnTo>
                    <a:pt x="1879" y="4305"/>
                  </a:lnTo>
                  <a:lnTo>
                    <a:pt x="1886" y="4319"/>
                  </a:lnTo>
                  <a:lnTo>
                    <a:pt x="1894" y="4333"/>
                  </a:lnTo>
                  <a:lnTo>
                    <a:pt x="1904" y="4347"/>
                  </a:lnTo>
                  <a:lnTo>
                    <a:pt x="1915" y="4359"/>
                  </a:lnTo>
                  <a:lnTo>
                    <a:pt x="1927" y="4370"/>
                  </a:lnTo>
                  <a:lnTo>
                    <a:pt x="1941" y="4379"/>
                  </a:lnTo>
                  <a:lnTo>
                    <a:pt x="1954" y="4388"/>
                  </a:lnTo>
                  <a:lnTo>
                    <a:pt x="1969" y="4395"/>
                  </a:lnTo>
                  <a:lnTo>
                    <a:pt x="1984" y="4400"/>
                  </a:lnTo>
                  <a:lnTo>
                    <a:pt x="2000" y="4405"/>
                  </a:lnTo>
                  <a:lnTo>
                    <a:pt x="2018" y="4407"/>
                  </a:lnTo>
                  <a:lnTo>
                    <a:pt x="2035" y="4408"/>
                  </a:lnTo>
                  <a:lnTo>
                    <a:pt x="2374" y="4408"/>
                  </a:lnTo>
                  <a:lnTo>
                    <a:pt x="2391" y="4407"/>
                  </a:lnTo>
                  <a:lnTo>
                    <a:pt x="2408" y="4405"/>
                  </a:lnTo>
                  <a:lnTo>
                    <a:pt x="2424" y="4400"/>
                  </a:lnTo>
                  <a:lnTo>
                    <a:pt x="2440" y="4395"/>
                  </a:lnTo>
                  <a:lnTo>
                    <a:pt x="2455" y="4388"/>
                  </a:lnTo>
                  <a:lnTo>
                    <a:pt x="2469" y="4379"/>
                  </a:lnTo>
                  <a:lnTo>
                    <a:pt x="2481" y="4370"/>
                  </a:lnTo>
                  <a:lnTo>
                    <a:pt x="2493" y="4359"/>
                  </a:lnTo>
                  <a:lnTo>
                    <a:pt x="2505" y="4347"/>
                  </a:lnTo>
                  <a:lnTo>
                    <a:pt x="2515" y="4333"/>
                  </a:lnTo>
                  <a:lnTo>
                    <a:pt x="2523" y="4319"/>
                  </a:lnTo>
                  <a:lnTo>
                    <a:pt x="2530" y="4305"/>
                  </a:lnTo>
                  <a:lnTo>
                    <a:pt x="2536" y="4289"/>
                  </a:lnTo>
                  <a:lnTo>
                    <a:pt x="2540" y="4272"/>
                  </a:lnTo>
                  <a:lnTo>
                    <a:pt x="2543" y="4256"/>
                  </a:lnTo>
                  <a:lnTo>
                    <a:pt x="2543" y="4239"/>
                  </a:lnTo>
                  <a:lnTo>
                    <a:pt x="2543" y="4036"/>
                  </a:lnTo>
                  <a:lnTo>
                    <a:pt x="2544" y="4019"/>
                  </a:lnTo>
                  <a:lnTo>
                    <a:pt x="2547" y="4001"/>
                  </a:lnTo>
                  <a:lnTo>
                    <a:pt x="2551" y="3983"/>
                  </a:lnTo>
                  <a:lnTo>
                    <a:pt x="2556" y="3966"/>
                  </a:lnTo>
                  <a:lnTo>
                    <a:pt x="2563" y="3949"/>
                  </a:lnTo>
                  <a:lnTo>
                    <a:pt x="2571" y="3933"/>
                  </a:lnTo>
                  <a:lnTo>
                    <a:pt x="2581" y="3916"/>
                  </a:lnTo>
                  <a:lnTo>
                    <a:pt x="2591" y="3901"/>
                  </a:lnTo>
                  <a:lnTo>
                    <a:pt x="2603" y="3887"/>
                  </a:lnTo>
                  <a:lnTo>
                    <a:pt x="2615" y="3873"/>
                  </a:lnTo>
                  <a:lnTo>
                    <a:pt x="2628" y="3861"/>
                  </a:lnTo>
                  <a:lnTo>
                    <a:pt x="2642" y="3848"/>
                  </a:lnTo>
                  <a:lnTo>
                    <a:pt x="2658" y="3838"/>
                  </a:lnTo>
                  <a:lnTo>
                    <a:pt x="2673" y="3829"/>
                  </a:lnTo>
                  <a:lnTo>
                    <a:pt x="2689" y="3822"/>
                  </a:lnTo>
                  <a:lnTo>
                    <a:pt x="2705" y="3816"/>
                  </a:lnTo>
                  <a:lnTo>
                    <a:pt x="2989" y="3699"/>
                  </a:lnTo>
                  <a:lnTo>
                    <a:pt x="3006" y="3691"/>
                  </a:lnTo>
                  <a:lnTo>
                    <a:pt x="3022" y="3685"/>
                  </a:lnTo>
                  <a:lnTo>
                    <a:pt x="3039" y="3681"/>
                  </a:lnTo>
                  <a:lnTo>
                    <a:pt x="3057" y="3677"/>
                  </a:lnTo>
                  <a:lnTo>
                    <a:pt x="3076" y="3675"/>
                  </a:lnTo>
                  <a:lnTo>
                    <a:pt x="3094" y="3675"/>
                  </a:lnTo>
                  <a:lnTo>
                    <a:pt x="3112" y="3675"/>
                  </a:lnTo>
                  <a:lnTo>
                    <a:pt x="3130" y="3678"/>
                  </a:lnTo>
                  <a:lnTo>
                    <a:pt x="3149" y="3681"/>
                  </a:lnTo>
                  <a:lnTo>
                    <a:pt x="3167" y="3685"/>
                  </a:lnTo>
                  <a:lnTo>
                    <a:pt x="3184" y="3691"/>
                  </a:lnTo>
                  <a:lnTo>
                    <a:pt x="3201" y="3698"/>
                  </a:lnTo>
                  <a:lnTo>
                    <a:pt x="3217" y="3706"/>
                  </a:lnTo>
                  <a:lnTo>
                    <a:pt x="3232" y="3717"/>
                  </a:lnTo>
                  <a:lnTo>
                    <a:pt x="3246" y="3727"/>
                  </a:lnTo>
                  <a:lnTo>
                    <a:pt x="3259" y="3739"/>
                  </a:lnTo>
                  <a:lnTo>
                    <a:pt x="3403" y="3883"/>
                  </a:lnTo>
                  <a:lnTo>
                    <a:pt x="3415" y="3894"/>
                  </a:lnTo>
                  <a:lnTo>
                    <a:pt x="3430" y="3904"/>
                  </a:lnTo>
                  <a:lnTo>
                    <a:pt x="3444" y="3913"/>
                  </a:lnTo>
                  <a:lnTo>
                    <a:pt x="3459" y="3921"/>
                  </a:lnTo>
                  <a:lnTo>
                    <a:pt x="3474" y="3926"/>
                  </a:lnTo>
                  <a:lnTo>
                    <a:pt x="3490" y="3930"/>
                  </a:lnTo>
                  <a:lnTo>
                    <a:pt x="3507" y="3932"/>
                  </a:lnTo>
                  <a:lnTo>
                    <a:pt x="3523" y="3933"/>
                  </a:lnTo>
                  <a:lnTo>
                    <a:pt x="3539" y="3932"/>
                  </a:lnTo>
                  <a:lnTo>
                    <a:pt x="3555" y="3930"/>
                  </a:lnTo>
                  <a:lnTo>
                    <a:pt x="3572" y="3926"/>
                  </a:lnTo>
                  <a:lnTo>
                    <a:pt x="3587" y="3921"/>
                  </a:lnTo>
                  <a:lnTo>
                    <a:pt x="3602" y="3913"/>
                  </a:lnTo>
                  <a:lnTo>
                    <a:pt x="3616" y="3904"/>
                  </a:lnTo>
                  <a:lnTo>
                    <a:pt x="3630" y="3894"/>
                  </a:lnTo>
                  <a:lnTo>
                    <a:pt x="3643" y="3883"/>
                  </a:lnTo>
                  <a:lnTo>
                    <a:pt x="3883" y="3643"/>
                  </a:lnTo>
                  <a:lnTo>
                    <a:pt x="3895" y="3630"/>
                  </a:lnTo>
                  <a:lnTo>
                    <a:pt x="3904" y="3616"/>
                  </a:lnTo>
                  <a:lnTo>
                    <a:pt x="3913" y="3602"/>
                  </a:lnTo>
                  <a:lnTo>
                    <a:pt x="3920" y="3587"/>
                  </a:lnTo>
                  <a:lnTo>
                    <a:pt x="3926" y="3572"/>
                  </a:lnTo>
                  <a:lnTo>
                    <a:pt x="3930" y="3555"/>
                  </a:lnTo>
                  <a:lnTo>
                    <a:pt x="3932" y="3539"/>
                  </a:lnTo>
                  <a:lnTo>
                    <a:pt x="3933" y="3523"/>
                  </a:lnTo>
                  <a:lnTo>
                    <a:pt x="3932" y="3507"/>
                  </a:lnTo>
                  <a:lnTo>
                    <a:pt x="3930" y="3490"/>
                  </a:lnTo>
                  <a:lnTo>
                    <a:pt x="3926" y="3474"/>
                  </a:lnTo>
                  <a:lnTo>
                    <a:pt x="3920" y="3459"/>
                  </a:lnTo>
                  <a:lnTo>
                    <a:pt x="3913" y="3444"/>
                  </a:lnTo>
                  <a:lnTo>
                    <a:pt x="3904" y="3430"/>
                  </a:lnTo>
                  <a:lnTo>
                    <a:pt x="3895" y="3415"/>
                  </a:lnTo>
                  <a:lnTo>
                    <a:pt x="3883" y="3403"/>
                  </a:lnTo>
                  <a:lnTo>
                    <a:pt x="3739" y="3259"/>
                  </a:lnTo>
                  <a:lnTo>
                    <a:pt x="3727" y="3246"/>
                  </a:lnTo>
                  <a:lnTo>
                    <a:pt x="3717" y="3232"/>
                  </a:lnTo>
                  <a:lnTo>
                    <a:pt x="3706" y="3217"/>
                  </a:lnTo>
                  <a:lnTo>
                    <a:pt x="3698" y="3200"/>
                  </a:lnTo>
                  <a:lnTo>
                    <a:pt x="3691" y="3184"/>
                  </a:lnTo>
                  <a:lnTo>
                    <a:pt x="3685" y="3166"/>
                  </a:lnTo>
                  <a:lnTo>
                    <a:pt x="3681" y="3149"/>
                  </a:lnTo>
                  <a:lnTo>
                    <a:pt x="3678" y="3130"/>
                  </a:lnTo>
                  <a:lnTo>
                    <a:pt x="3675" y="3112"/>
                  </a:lnTo>
                  <a:lnTo>
                    <a:pt x="3675" y="3094"/>
                  </a:lnTo>
                  <a:lnTo>
                    <a:pt x="3675" y="3075"/>
                  </a:lnTo>
                  <a:lnTo>
                    <a:pt x="3677" y="3057"/>
                  </a:lnTo>
                  <a:lnTo>
                    <a:pt x="3680" y="3039"/>
                  </a:lnTo>
                  <a:lnTo>
                    <a:pt x="3685" y="3022"/>
                  </a:lnTo>
                  <a:lnTo>
                    <a:pt x="3691" y="3006"/>
                  </a:lnTo>
                  <a:lnTo>
                    <a:pt x="3699" y="2989"/>
                  </a:lnTo>
                  <a:lnTo>
                    <a:pt x="3816" y="2705"/>
                  </a:lnTo>
                  <a:lnTo>
                    <a:pt x="3822" y="2689"/>
                  </a:lnTo>
                  <a:lnTo>
                    <a:pt x="3829" y="2673"/>
                  </a:lnTo>
                  <a:lnTo>
                    <a:pt x="3838" y="2658"/>
                  </a:lnTo>
                  <a:lnTo>
                    <a:pt x="3848" y="2642"/>
                  </a:lnTo>
                  <a:lnTo>
                    <a:pt x="3861" y="2628"/>
                  </a:lnTo>
                  <a:lnTo>
                    <a:pt x="3873" y="2615"/>
                  </a:lnTo>
                  <a:lnTo>
                    <a:pt x="3887" y="2603"/>
                  </a:lnTo>
                  <a:lnTo>
                    <a:pt x="3901" y="2591"/>
                  </a:lnTo>
                  <a:lnTo>
                    <a:pt x="3916" y="2581"/>
                  </a:lnTo>
                  <a:lnTo>
                    <a:pt x="3933" y="2571"/>
                  </a:lnTo>
                  <a:lnTo>
                    <a:pt x="3949" y="2563"/>
                  </a:lnTo>
                  <a:lnTo>
                    <a:pt x="3966" y="2556"/>
                  </a:lnTo>
                  <a:lnTo>
                    <a:pt x="3983" y="2551"/>
                  </a:lnTo>
                  <a:lnTo>
                    <a:pt x="4001" y="2547"/>
                  </a:lnTo>
                  <a:lnTo>
                    <a:pt x="4018" y="2544"/>
                  </a:lnTo>
                  <a:lnTo>
                    <a:pt x="4036" y="2543"/>
                  </a:lnTo>
                  <a:lnTo>
                    <a:pt x="4239" y="2543"/>
                  </a:lnTo>
                  <a:lnTo>
                    <a:pt x="4256" y="2543"/>
                  </a:lnTo>
                  <a:lnTo>
                    <a:pt x="4273" y="2540"/>
                  </a:lnTo>
                  <a:lnTo>
                    <a:pt x="4290" y="2536"/>
                  </a:lnTo>
                  <a:lnTo>
                    <a:pt x="4305" y="2530"/>
                  </a:lnTo>
                  <a:lnTo>
                    <a:pt x="4320" y="2523"/>
                  </a:lnTo>
                  <a:lnTo>
                    <a:pt x="4333" y="2515"/>
                  </a:lnTo>
                  <a:lnTo>
                    <a:pt x="4346" y="2504"/>
                  </a:lnTo>
                  <a:lnTo>
                    <a:pt x="4359" y="2493"/>
                  </a:lnTo>
                  <a:lnTo>
                    <a:pt x="4370" y="2481"/>
                  </a:lnTo>
                  <a:lnTo>
                    <a:pt x="4380" y="2469"/>
                  </a:lnTo>
                  <a:lnTo>
                    <a:pt x="4388" y="2455"/>
                  </a:lnTo>
                  <a:lnTo>
                    <a:pt x="4395" y="2440"/>
                  </a:lnTo>
                  <a:lnTo>
                    <a:pt x="4401" y="2424"/>
                  </a:lnTo>
                  <a:lnTo>
                    <a:pt x="4405" y="2408"/>
                  </a:lnTo>
                  <a:lnTo>
                    <a:pt x="4407" y="2391"/>
                  </a:lnTo>
                  <a:lnTo>
                    <a:pt x="4408" y="2374"/>
                  </a:lnTo>
                  <a:lnTo>
                    <a:pt x="4408" y="2035"/>
                  </a:lnTo>
                  <a:lnTo>
                    <a:pt x="4407" y="2018"/>
                  </a:lnTo>
                  <a:lnTo>
                    <a:pt x="4405" y="2000"/>
                  </a:lnTo>
                  <a:lnTo>
                    <a:pt x="4401" y="1984"/>
                  </a:lnTo>
                  <a:lnTo>
                    <a:pt x="4395" y="1969"/>
                  </a:lnTo>
                  <a:lnTo>
                    <a:pt x="4388" y="1954"/>
                  </a:lnTo>
                  <a:lnTo>
                    <a:pt x="4380" y="1939"/>
                  </a:lnTo>
                  <a:lnTo>
                    <a:pt x="4370" y="1926"/>
                  </a:lnTo>
                  <a:lnTo>
                    <a:pt x="4359" y="1915"/>
                  </a:lnTo>
                  <a:lnTo>
                    <a:pt x="4346" y="1904"/>
                  </a:lnTo>
                  <a:lnTo>
                    <a:pt x="4333" y="1894"/>
                  </a:lnTo>
                  <a:lnTo>
                    <a:pt x="4320" y="1886"/>
                  </a:lnTo>
                  <a:lnTo>
                    <a:pt x="4305" y="1879"/>
                  </a:lnTo>
                  <a:lnTo>
                    <a:pt x="4290" y="1873"/>
                  </a:lnTo>
                  <a:lnTo>
                    <a:pt x="4273" y="1868"/>
                  </a:lnTo>
                  <a:lnTo>
                    <a:pt x="4256" y="1865"/>
                  </a:lnTo>
                  <a:lnTo>
                    <a:pt x="4239" y="1864"/>
                  </a:lnTo>
                  <a:close/>
                  <a:moveTo>
                    <a:pt x="3052" y="2204"/>
                  </a:moveTo>
                  <a:lnTo>
                    <a:pt x="3052" y="2204"/>
                  </a:lnTo>
                  <a:lnTo>
                    <a:pt x="3051" y="2248"/>
                  </a:lnTo>
                  <a:lnTo>
                    <a:pt x="3048" y="2290"/>
                  </a:lnTo>
                  <a:lnTo>
                    <a:pt x="3043" y="2333"/>
                  </a:lnTo>
                  <a:lnTo>
                    <a:pt x="3035" y="2375"/>
                  </a:lnTo>
                  <a:lnTo>
                    <a:pt x="3026" y="2415"/>
                  </a:lnTo>
                  <a:lnTo>
                    <a:pt x="3015" y="2456"/>
                  </a:lnTo>
                  <a:lnTo>
                    <a:pt x="3002" y="2495"/>
                  </a:lnTo>
                  <a:lnTo>
                    <a:pt x="2986" y="2534"/>
                  </a:lnTo>
                  <a:lnTo>
                    <a:pt x="2969" y="2571"/>
                  </a:lnTo>
                  <a:lnTo>
                    <a:pt x="2950" y="2608"/>
                  </a:lnTo>
                  <a:lnTo>
                    <a:pt x="2929" y="2643"/>
                  </a:lnTo>
                  <a:lnTo>
                    <a:pt x="2908" y="2678"/>
                  </a:lnTo>
                  <a:lnTo>
                    <a:pt x="2884" y="2711"/>
                  </a:lnTo>
                  <a:lnTo>
                    <a:pt x="2858" y="2743"/>
                  </a:lnTo>
                  <a:lnTo>
                    <a:pt x="2832" y="2774"/>
                  </a:lnTo>
                  <a:lnTo>
                    <a:pt x="2805" y="2804"/>
                  </a:lnTo>
                  <a:lnTo>
                    <a:pt x="2775" y="2831"/>
                  </a:lnTo>
                  <a:lnTo>
                    <a:pt x="2744" y="2858"/>
                  </a:lnTo>
                  <a:lnTo>
                    <a:pt x="2712" y="2883"/>
                  </a:lnTo>
                  <a:lnTo>
                    <a:pt x="2679" y="2907"/>
                  </a:lnTo>
                  <a:lnTo>
                    <a:pt x="2644" y="2928"/>
                  </a:lnTo>
                  <a:lnTo>
                    <a:pt x="2609" y="2949"/>
                  </a:lnTo>
                  <a:lnTo>
                    <a:pt x="2572" y="2968"/>
                  </a:lnTo>
                  <a:lnTo>
                    <a:pt x="2535" y="2985"/>
                  </a:lnTo>
                  <a:lnTo>
                    <a:pt x="2496" y="3000"/>
                  </a:lnTo>
                  <a:lnTo>
                    <a:pt x="2457" y="3014"/>
                  </a:lnTo>
                  <a:lnTo>
                    <a:pt x="2416" y="3025"/>
                  </a:lnTo>
                  <a:lnTo>
                    <a:pt x="2376" y="3034"/>
                  </a:lnTo>
                  <a:lnTo>
                    <a:pt x="2334" y="3042"/>
                  </a:lnTo>
                  <a:lnTo>
                    <a:pt x="2292" y="3047"/>
                  </a:lnTo>
                  <a:lnTo>
                    <a:pt x="2249" y="3050"/>
                  </a:lnTo>
                  <a:lnTo>
                    <a:pt x="2205" y="3051"/>
                  </a:lnTo>
                  <a:lnTo>
                    <a:pt x="2162" y="3050"/>
                  </a:lnTo>
                  <a:lnTo>
                    <a:pt x="2118" y="3047"/>
                  </a:lnTo>
                  <a:lnTo>
                    <a:pt x="2075" y="3042"/>
                  </a:lnTo>
                  <a:lnTo>
                    <a:pt x="2034" y="3034"/>
                  </a:lnTo>
                  <a:lnTo>
                    <a:pt x="1993" y="3025"/>
                  </a:lnTo>
                  <a:lnTo>
                    <a:pt x="1953" y="3014"/>
                  </a:lnTo>
                  <a:lnTo>
                    <a:pt x="1913" y="3000"/>
                  </a:lnTo>
                  <a:lnTo>
                    <a:pt x="1875" y="2985"/>
                  </a:lnTo>
                  <a:lnTo>
                    <a:pt x="1837" y="2968"/>
                  </a:lnTo>
                  <a:lnTo>
                    <a:pt x="1801" y="2949"/>
                  </a:lnTo>
                  <a:lnTo>
                    <a:pt x="1765" y="2928"/>
                  </a:lnTo>
                  <a:lnTo>
                    <a:pt x="1731" y="2907"/>
                  </a:lnTo>
                  <a:lnTo>
                    <a:pt x="1697" y="2883"/>
                  </a:lnTo>
                  <a:lnTo>
                    <a:pt x="1666" y="2858"/>
                  </a:lnTo>
                  <a:lnTo>
                    <a:pt x="1635" y="2831"/>
                  </a:lnTo>
                  <a:lnTo>
                    <a:pt x="1605" y="2804"/>
                  </a:lnTo>
                  <a:lnTo>
                    <a:pt x="1577" y="2774"/>
                  </a:lnTo>
                  <a:lnTo>
                    <a:pt x="1551" y="2743"/>
                  </a:lnTo>
                  <a:lnTo>
                    <a:pt x="1526" y="2711"/>
                  </a:lnTo>
                  <a:lnTo>
                    <a:pt x="1501" y="2678"/>
                  </a:lnTo>
                  <a:lnTo>
                    <a:pt x="1480" y="2643"/>
                  </a:lnTo>
                  <a:lnTo>
                    <a:pt x="1460" y="2608"/>
                  </a:lnTo>
                  <a:lnTo>
                    <a:pt x="1441" y="2571"/>
                  </a:lnTo>
                  <a:lnTo>
                    <a:pt x="1423" y="2534"/>
                  </a:lnTo>
                  <a:lnTo>
                    <a:pt x="1408" y="2495"/>
                  </a:lnTo>
                  <a:lnTo>
                    <a:pt x="1395" y="2456"/>
                  </a:lnTo>
                  <a:lnTo>
                    <a:pt x="1384" y="2415"/>
                  </a:lnTo>
                  <a:lnTo>
                    <a:pt x="1375" y="2375"/>
                  </a:lnTo>
                  <a:lnTo>
                    <a:pt x="1366" y="2333"/>
                  </a:lnTo>
                  <a:lnTo>
                    <a:pt x="1361" y="2290"/>
                  </a:lnTo>
                  <a:lnTo>
                    <a:pt x="1358" y="2248"/>
                  </a:lnTo>
                  <a:lnTo>
                    <a:pt x="1357" y="2204"/>
                  </a:lnTo>
                  <a:lnTo>
                    <a:pt x="1358" y="2161"/>
                  </a:lnTo>
                  <a:lnTo>
                    <a:pt x="1361" y="2117"/>
                  </a:lnTo>
                  <a:lnTo>
                    <a:pt x="1366" y="2074"/>
                  </a:lnTo>
                  <a:lnTo>
                    <a:pt x="1375" y="2033"/>
                  </a:lnTo>
                  <a:lnTo>
                    <a:pt x="1384" y="1992"/>
                  </a:lnTo>
                  <a:lnTo>
                    <a:pt x="1395" y="1952"/>
                  </a:lnTo>
                  <a:lnTo>
                    <a:pt x="1408" y="1912"/>
                  </a:lnTo>
                  <a:lnTo>
                    <a:pt x="1423" y="1874"/>
                  </a:lnTo>
                  <a:lnTo>
                    <a:pt x="1441" y="1836"/>
                  </a:lnTo>
                  <a:lnTo>
                    <a:pt x="1460" y="1799"/>
                  </a:lnTo>
                  <a:lnTo>
                    <a:pt x="1480" y="1764"/>
                  </a:lnTo>
                  <a:lnTo>
                    <a:pt x="1501" y="1729"/>
                  </a:lnTo>
                  <a:lnTo>
                    <a:pt x="1526" y="1697"/>
                  </a:lnTo>
                  <a:lnTo>
                    <a:pt x="1551" y="1665"/>
                  </a:lnTo>
                  <a:lnTo>
                    <a:pt x="1577" y="1634"/>
                  </a:lnTo>
                  <a:lnTo>
                    <a:pt x="1605" y="1605"/>
                  </a:lnTo>
                  <a:lnTo>
                    <a:pt x="1635" y="1576"/>
                  </a:lnTo>
                  <a:lnTo>
                    <a:pt x="1666" y="1550"/>
                  </a:lnTo>
                  <a:lnTo>
                    <a:pt x="1697" y="1525"/>
                  </a:lnTo>
                  <a:lnTo>
                    <a:pt x="1731" y="1501"/>
                  </a:lnTo>
                  <a:lnTo>
                    <a:pt x="1765" y="1479"/>
                  </a:lnTo>
                  <a:lnTo>
                    <a:pt x="1801" y="1459"/>
                  </a:lnTo>
                  <a:lnTo>
                    <a:pt x="1837" y="1439"/>
                  </a:lnTo>
                  <a:lnTo>
                    <a:pt x="1875" y="1423"/>
                  </a:lnTo>
                  <a:lnTo>
                    <a:pt x="1913" y="1408"/>
                  </a:lnTo>
                  <a:lnTo>
                    <a:pt x="1953" y="1394"/>
                  </a:lnTo>
                  <a:lnTo>
                    <a:pt x="1993" y="1383"/>
                  </a:lnTo>
                  <a:lnTo>
                    <a:pt x="2034" y="1373"/>
                  </a:lnTo>
                  <a:lnTo>
                    <a:pt x="2075" y="1365"/>
                  </a:lnTo>
                  <a:lnTo>
                    <a:pt x="2118" y="1360"/>
                  </a:lnTo>
                  <a:lnTo>
                    <a:pt x="2162" y="1357"/>
                  </a:lnTo>
                  <a:lnTo>
                    <a:pt x="2205" y="1356"/>
                  </a:lnTo>
                  <a:lnTo>
                    <a:pt x="2249" y="1357"/>
                  </a:lnTo>
                  <a:lnTo>
                    <a:pt x="2292" y="1360"/>
                  </a:lnTo>
                  <a:lnTo>
                    <a:pt x="2334" y="1365"/>
                  </a:lnTo>
                  <a:lnTo>
                    <a:pt x="2376" y="1373"/>
                  </a:lnTo>
                  <a:lnTo>
                    <a:pt x="2416" y="1383"/>
                  </a:lnTo>
                  <a:lnTo>
                    <a:pt x="2457" y="1394"/>
                  </a:lnTo>
                  <a:lnTo>
                    <a:pt x="2496" y="1408"/>
                  </a:lnTo>
                  <a:lnTo>
                    <a:pt x="2535" y="1423"/>
                  </a:lnTo>
                  <a:lnTo>
                    <a:pt x="2572" y="1439"/>
                  </a:lnTo>
                  <a:lnTo>
                    <a:pt x="2609" y="1459"/>
                  </a:lnTo>
                  <a:lnTo>
                    <a:pt x="2644" y="1479"/>
                  </a:lnTo>
                  <a:lnTo>
                    <a:pt x="2679" y="1501"/>
                  </a:lnTo>
                  <a:lnTo>
                    <a:pt x="2712" y="1525"/>
                  </a:lnTo>
                  <a:lnTo>
                    <a:pt x="2744" y="1550"/>
                  </a:lnTo>
                  <a:lnTo>
                    <a:pt x="2775" y="1576"/>
                  </a:lnTo>
                  <a:lnTo>
                    <a:pt x="2805" y="1605"/>
                  </a:lnTo>
                  <a:lnTo>
                    <a:pt x="2832" y="1634"/>
                  </a:lnTo>
                  <a:lnTo>
                    <a:pt x="2858" y="1665"/>
                  </a:lnTo>
                  <a:lnTo>
                    <a:pt x="2884" y="1697"/>
                  </a:lnTo>
                  <a:lnTo>
                    <a:pt x="2908" y="1729"/>
                  </a:lnTo>
                  <a:lnTo>
                    <a:pt x="2929" y="1764"/>
                  </a:lnTo>
                  <a:lnTo>
                    <a:pt x="2950" y="1799"/>
                  </a:lnTo>
                  <a:lnTo>
                    <a:pt x="2969" y="1836"/>
                  </a:lnTo>
                  <a:lnTo>
                    <a:pt x="2986" y="1874"/>
                  </a:lnTo>
                  <a:lnTo>
                    <a:pt x="3002" y="1912"/>
                  </a:lnTo>
                  <a:lnTo>
                    <a:pt x="3015" y="1952"/>
                  </a:lnTo>
                  <a:lnTo>
                    <a:pt x="3026" y="1992"/>
                  </a:lnTo>
                  <a:lnTo>
                    <a:pt x="3035" y="2033"/>
                  </a:lnTo>
                  <a:lnTo>
                    <a:pt x="3043" y="2074"/>
                  </a:lnTo>
                  <a:lnTo>
                    <a:pt x="3048" y="2117"/>
                  </a:lnTo>
                  <a:lnTo>
                    <a:pt x="3051" y="2161"/>
                  </a:lnTo>
                  <a:lnTo>
                    <a:pt x="3052" y="2204"/>
                  </a:lnTo>
                  <a:close/>
                </a:path>
              </a:pathLst>
            </a:custGeom>
            <a:solidFill>
              <a:srgbClr val="FEC947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193005" y="3216382"/>
            <a:ext cx="1812118" cy="1812118"/>
            <a:chOff x="1477632" y="2816332"/>
            <a:chExt cx="1812118" cy="1812118"/>
          </a:xfrm>
        </p:grpSpPr>
        <p:sp>
          <p:nvSpPr>
            <p:cNvPr id="9" name="椭圆 8"/>
            <p:cNvSpPr/>
            <p:nvPr/>
          </p:nvSpPr>
          <p:spPr>
            <a:xfrm>
              <a:off x="1477632" y="2816332"/>
              <a:ext cx="1812118" cy="1812118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  <a:effectLst>
              <a:outerShdw blurRad="76200" dist="101600" dir="8400000" sx="99000" sy="99000" algn="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ritannic Bold" panose="020B0903060703020204" pitchFamily="3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4" name="KSO_Shape"/>
            <p:cNvSpPr/>
            <p:nvPr/>
          </p:nvSpPr>
          <p:spPr bwMode="auto">
            <a:xfrm>
              <a:off x="1725875" y="3063476"/>
              <a:ext cx="1315633" cy="1317830"/>
            </a:xfrm>
            <a:custGeom>
              <a:avLst/>
              <a:gdLst>
                <a:gd name="T0" fmla="*/ 2147483646 w 4408"/>
                <a:gd name="T1" fmla="*/ 2147483646 h 4408"/>
                <a:gd name="T2" fmla="*/ 2147483646 w 4408"/>
                <a:gd name="T3" fmla="*/ 2147483646 h 4408"/>
                <a:gd name="T4" fmla="*/ 2147483646 w 4408"/>
                <a:gd name="T5" fmla="*/ 2147483646 h 4408"/>
                <a:gd name="T6" fmla="*/ 2147483646 w 4408"/>
                <a:gd name="T7" fmla="*/ 2147483646 h 4408"/>
                <a:gd name="T8" fmla="*/ 2147483646 w 4408"/>
                <a:gd name="T9" fmla="*/ 2147483646 h 4408"/>
                <a:gd name="T10" fmla="*/ 2147483646 w 4408"/>
                <a:gd name="T11" fmla="*/ 2147483646 h 4408"/>
                <a:gd name="T12" fmla="*/ 2147483646 w 4408"/>
                <a:gd name="T13" fmla="*/ 2147483646 h 4408"/>
                <a:gd name="T14" fmla="*/ 2147483646 w 4408"/>
                <a:gd name="T15" fmla="*/ 2147483646 h 4408"/>
                <a:gd name="T16" fmla="*/ 2147483646 w 4408"/>
                <a:gd name="T17" fmla="*/ 2147483646 h 4408"/>
                <a:gd name="T18" fmla="*/ 2147483646 w 4408"/>
                <a:gd name="T19" fmla="*/ 2147483646 h 4408"/>
                <a:gd name="T20" fmla="*/ 2147483646 w 4408"/>
                <a:gd name="T21" fmla="*/ 564979005 h 4408"/>
                <a:gd name="T22" fmla="*/ 2147483646 w 4408"/>
                <a:gd name="T23" fmla="*/ 2147483646 h 4408"/>
                <a:gd name="T24" fmla="*/ 2147483646 w 4408"/>
                <a:gd name="T25" fmla="*/ 2147483646 h 4408"/>
                <a:gd name="T26" fmla="*/ 2147483646 w 4408"/>
                <a:gd name="T27" fmla="*/ 2147483646 h 4408"/>
                <a:gd name="T28" fmla="*/ 2147483646 w 4408"/>
                <a:gd name="T29" fmla="*/ 2147483646 h 4408"/>
                <a:gd name="T30" fmla="*/ 2147483646 w 4408"/>
                <a:gd name="T31" fmla="*/ 2147483646 h 4408"/>
                <a:gd name="T32" fmla="*/ 2147483646 w 4408"/>
                <a:gd name="T33" fmla="*/ 2147483646 h 4408"/>
                <a:gd name="T34" fmla="*/ 2147483646 w 4408"/>
                <a:gd name="T35" fmla="*/ 2147483646 h 4408"/>
                <a:gd name="T36" fmla="*/ 2147483646 w 4408"/>
                <a:gd name="T37" fmla="*/ 2147483646 h 4408"/>
                <a:gd name="T38" fmla="*/ 2147483646 w 4408"/>
                <a:gd name="T39" fmla="*/ 2147483646 h 4408"/>
                <a:gd name="T40" fmla="*/ 2147483646 w 4408"/>
                <a:gd name="T41" fmla="*/ 2147483646 h 4408"/>
                <a:gd name="T42" fmla="*/ 2147483646 w 4408"/>
                <a:gd name="T43" fmla="*/ 2147483646 h 4408"/>
                <a:gd name="T44" fmla="*/ 642768528 w 4408"/>
                <a:gd name="T45" fmla="*/ 2147483646 h 4408"/>
                <a:gd name="T46" fmla="*/ 2147483646 w 4408"/>
                <a:gd name="T47" fmla="*/ 2147483646 h 4408"/>
                <a:gd name="T48" fmla="*/ 2147483646 w 4408"/>
                <a:gd name="T49" fmla="*/ 2147483646 h 4408"/>
                <a:gd name="T50" fmla="*/ 2147483646 w 4408"/>
                <a:gd name="T51" fmla="*/ 2147483646 h 4408"/>
                <a:gd name="T52" fmla="*/ 2147483646 w 4408"/>
                <a:gd name="T53" fmla="*/ 2147483646 h 4408"/>
                <a:gd name="T54" fmla="*/ 2147483646 w 4408"/>
                <a:gd name="T55" fmla="*/ 2147483646 h 4408"/>
                <a:gd name="T56" fmla="*/ 2147483646 w 4408"/>
                <a:gd name="T57" fmla="*/ 2147483646 h 4408"/>
                <a:gd name="T58" fmla="*/ 2147483646 w 4408"/>
                <a:gd name="T59" fmla="*/ 2147483646 h 4408"/>
                <a:gd name="T60" fmla="*/ 2147483646 w 4408"/>
                <a:gd name="T61" fmla="*/ 2147483646 h 4408"/>
                <a:gd name="T62" fmla="*/ 2147483646 w 4408"/>
                <a:gd name="T63" fmla="*/ 2147483646 h 4408"/>
                <a:gd name="T64" fmla="*/ 2147483646 w 4408"/>
                <a:gd name="T65" fmla="*/ 2147483646 h 4408"/>
                <a:gd name="T66" fmla="*/ 2147483646 w 4408"/>
                <a:gd name="T67" fmla="*/ 2147483646 h 4408"/>
                <a:gd name="T68" fmla="*/ 2147483646 w 4408"/>
                <a:gd name="T69" fmla="*/ 2147483646 h 4408"/>
                <a:gd name="T70" fmla="*/ 2147483646 w 4408"/>
                <a:gd name="T71" fmla="*/ 2147483646 h 4408"/>
                <a:gd name="T72" fmla="*/ 2147483646 w 4408"/>
                <a:gd name="T73" fmla="*/ 2147483646 h 4408"/>
                <a:gd name="T74" fmla="*/ 2147483646 w 4408"/>
                <a:gd name="T75" fmla="*/ 2147483646 h 4408"/>
                <a:gd name="T76" fmla="*/ 2147483646 w 4408"/>
                <a:gd name="T77" fmla="*/ 2147483646 h 4408"/>
                <a:gd name="T78" fmla="*/ 2147483646 w 4408"/>
                <a:gd name="T79" fmla="*/ 2147483646 h 4408"/>
                <a:gd name="T80" fmla="*/ 2147483646 w 4408"/>
                <a:gd name="T81" fmla="*/ 2147483646 h 4408"/>
                <a:gd name="T82" fmla="*/ 2147483646 w 4408"/>
                <a:gd name="T83" fmla="*/ 2147483646 h 4408"/>
                <a:gd name="T84" fmla="*/ 2147483646 w 4408"/>
                <a:gd name="T85" fmla="*/ 2147483646 h 4408"/>
                <a:gd name="T86" fmla="*/ 2147483646 w 4408"/>
                <a:gd name="T87" fmla="*/ 2147483646 h 4408"/>
                <a:gd name="T88" fmla="*/ 2147483646 w 4408"/>
                <a:gd name="T89" fmla="*/ 2147483646 h 4408"/>
                <a:gd name="T90" fmla="*/ 2147483646 w 4408"/>
                <a:gd name="T91" fmla="*/ 2147483646 h 4408"/>
                <a:gd name="T92" fmla="*/ 2147483646 w 4408"/>
                <a:gd name="T93" fmla="*/ 2147483646 h 4408"/>
                <a:gd name="T94" fmla="*/ 2147483646 w 4408"/>
                <a:gd name="T95" fmla="*/ 2147483646 h 4408"/>
                <a:gd name="T96" fmla="*/ 2147483646 w 4408"/>
                <a:gd name="T97" fmla="*/ 2147483646 h 4408"/>
                <a:gd name="T98" fmla="*/ 2147483646 w 4408"/>
                <a:gd name="T99" fmla="*/ 2147483646 h 4408"/>
                <a:gd name="T100" fmla="*/ 2147483646 w 4408"/>
                <a:gd name="T101" fmla="*/ 2147483646 h 4408"/>
                <a:gd name="T102" fmla="*/ 2147483646 w 4408"/>
                <a:gd name="T103" fmla="*/ 2147483646 h 4408"/>
                <a:gd name="T104" fmla="*/ 2147483646 w 4408"/>
                <a:gd name="T105" fmla="*/ 2147483646 h 4408"/>
                <a:gd name="T106" fmla="*/ 2147483646 w 4408"/>
                <a:gd name="T107" fmla="*/ 2147483646 h 4408"/>
                <a:gd name="T108" fmla="*/ 2147483646 w 4408"/>
                <a:gd name="T109" fmla="*/ 2147483646 h 4408"/>
                <a:gd name="T110" fmla="*/ 2147483646 w 4408"/>
                <a:gd name="T111" fmla="*/ 2147483646 h 4408"/>
                <a:gd name="T112" fmla="*/ 2147483646 w 4408"/>
                <a:gd name="T113" fmla="*/ 2147483646 h 4408"/>
                <a:gd name="T114" fmla="*/ 2147483646 w 4408"/>
                <a:gd name="T115" fmla="*/ 2147483646 h 4408"/>
                <a:gd name="T116" fmla="*/ 2147483646 w 4408"/>
                <a:gd name="T117" fmla="*/ 2147483646 h 440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408" h="4408">
                  <a:moveTo>
                    <a:pt x="4239" y="1864"/>
                  </a:moveTo>
                  <a:lnTo>
                    <a:pt x="4036" y="1864"/>
                  </a:lnTo>
                  <a:lnTo>
                    <a:pt x="4018" y="1864"/>
                  </a:lnTo>
                  <a:lnTo>
                    <a:pt x="4001" y="1861"/>
                  </a:lnTo>
                  <a:lnTo>
                    <a:pt x="3983" y="1857"/>
                  </a:lnTo>
                  <a:lnTo>
                    <a:pt x="3966" y="1852"/>
                  </a:lnTo>
                  <a:lnTo>
                    <a:pt x="3949" y="1845"/>
                  </a:lnTo>
                  <a:lnTo>
                    <a:pt x="3933" y="1837"/>
                  </a:lnTo>
                  <a:lnTo>
                    <a:pt x="3916" y="1828"/>
                  </a:lnTo>
                  <a:lnTo>
                    <a:pt x="3901" y="1818"/>
                  </a:lnTo>
                  <a:lnTo>
                    <a:pt x="3887" y="1806"/>
                  </a:lnTo>
                  <a:lnTo>
                    <a:pt x="3873" y="1793"/>
                  </a:lnTo>
                  <a:lnTo>
                    <a:pt x="3861" y="1780"/>
                  </a:lnTo>
                  <a:lnTo>
                    <a:pt x="3848" y="1766"/>
                  </a:lnTo>
                  <a:lnTo>
                    <a:pt x="3838" y="1751"/>
                  </a:lnTo>
                  <a:lnTo>
                    <a:pt x="3829" y="1736"/>
                  </a:lnTo>
                  <a:lnTo>
                    <a:pt x="3822" y="1719"/>
                  </a:lnTo>
                  <a:lnTo>
                    <a:pt x="3816" y="1703"/>
                  </a:lnTo>
                  <a:lnTo>
                    <a:pt x="3699" y="1419"/>
                  </a:lnTo>
                  <a:lnTo>
                    <a:pt x="3691" y="1403"/>
                  </a:lnTo>
                  <a:lnTo>
                    <a:pt x="3685" y="1387"/>
                  </a:lnTo>
                  <a:lnTo>
                    <a:pt x="3680" y="1369"/>
                  </a:lnTo>
                  <a:lnTo>
                    <a:pt x="3677" y="1351"/>
                  </a:lnTo>
                  <a:lnTo>
                    <a:pt x="3675" y="1333"/>
                  </a:lnTo>
                  <a:lnTo>
                    <a:pt x="3675" y="1315"/>
                  </a:lnTo>
                  <a:lnTo>
                    <a:pt x="3675" y="1296"/>
                  </a:lnTo>
                  <a:lnTo>
                    <a:pt x="3678" y="1278"/>
                  </a:lnTo>
                  <a:lnTo>
                    <a:pt x="3681" y="1260"/>
                  </a:lnTo>
                  <a:lnTo>
                    <a:pt x="3685" y="1242"/>
                  </a:lnTo>
                  <a:lnTo>
                    <a:pt x="3691" y="1224"/>
                  </a:lnTo>
                  <a:lnTo>
                    <a:pt x="3698" y="1208"/>
                  </a:lnTo>
                  <a:lnTo>
                    <a:pt x="3706" y="1192"/>
                  </a:lnTo>
                  <a:lnTo>
                    <a:pt x="3717" y="1177"/>
                  </a:lnTo>
                  <a:lnTo>
                    <a:pt x="3727" y="1162"/>
                  </a:lnTo>
                  <a:lnTo>
                    <a:pt x="3739" y="1149"/>
                  </a:lnTo>
                  <a:lnTo>
                    <a:pt x="3883" y="1005"/>
                  </a:lnTo>
                  <a:lnTo>
                    <a:pt x="3895" y="992"/>
                  </a:lnTo>
                  <a:lnTo>
                    <a:pt x="3904" y="979"/>
                  </a:lnTo>
                  <a:lnTo>
                    <a:pt x="3913" y="965"/>
                  </a:lnTo>
                  <a:lnTo>
                    <a:pt x="3920" y="949"/>
                  </a:lnTo>
                  <a:lnTo>
                    <a:pt x="3926" y="933"/>
                  </a:lnTo>
                  <a:lnTo>
                    <a:pt x="3930" y="918"/>
                  </a:lnTo>
                  <a:lnTo>
                    <a:pt x="3932" y="902"/>
                  </a:lnTo>
                  <a:lnTo>
                    <a:pt x="3933" y="886"/>
                  </a:lnTo>
                  <a:lnTo>
                    <a:pt x="3932" y="869"/>
                  </a:lnTo>
                  <a:lnTo>
                    <a:pt x="3930" y="853"/>
                  </a:lnTo>
                  <a:lnTo>
                    <a:pt x="3926" y="837"/>
                  </a:lnTo>
                  <a:lnTo>
                    <a:pt x="3920" y="822"/>
                  </a:lnTo>
                  <a:lnTo>
                    <a:pt x="3913" y="806"/>
                  </a:lnTo>
                  <a:lnTo>
                    <a:pt x="3904" y="792"/>
                  </a:lnTo>
                  <a:lnTo>
                    <a:pt x="3895" y="778"/>
                  </a:lnTo>
                  <a:lnTo>
                    <a:pt x="3883" y="765"/>
                  </a:lnTo>
                  <a:lnTo>
                    <a:pt x="3643" y="525"/>
                  </a:lnTo>
                  <a:lnTo>
                    <a:pt x="3630" y="514"/>
                  </a:lnTo>
                  <a:lnTo>
                    <a:pt x="3616" y="504"/>
                  </a:lnTo>
                  <a:lnTo>
                    <a:pt x="3602" y="495"/>
                  </a:lnTo>
                  <a:lnTo>
                    <a:pt x="3587" y="489"/>
                  </a:lnTo>
                  <a:lnTo>
                    <a:pt x="3572" y="483"/>
                  </a:lnTo>
                  <a:lnTo>
                    <a:pt x="3555" y="479"/>
                  </a:lnTo>
                  <a:lnTo>
                    <a:pt x="3539" y="477"/>
                  </a:lnTo>
                  <a:lnTo>
                    <a:pt x="3523" y="476"/>
                  </a:lnTo>
                  <a:lnTo>
                    <a:pt x="3507" y="477"/>
                  </a:lnTo>
                  <a:lnTo>
                    <a:pt x="3490" y="479"/>
                  </a:lnTo>
                  <a:lnTo>
                    <a:pt x="3474" y="483"/>
                  </a:lnTo>
                  <a:lnTo>
                    <a:pt x="3459" y="489"/>
                  </a:lnTo>
                  <a:lnTo>
                    <a:pt x="3444" y="495"/>
                  </a:lnTo>
                  <a:lnTo>
                    <a:pt x="3430" y="504"/>
                  </a:lnTo>
                  <a:lnTo>
                    <a:pt x="3415" y="514"/>
                  </a:lnTo>
                  <a:lnTo>
                    <a:pt x="3403" y="525"/>
                  </a:lnTo>
                  <a:lnTo>
                    <a:pt x="3259" y="669"/>
                  </a:lnTo>
                  <a:lnTo>
                    <a:pt x="3246" y="682"/>
                  </a:lnTo>
                  <a:lnTo>
                    <a:pt x="3232" y="692"/>
                  </a:lnTo>
                  <a:lnTo>
                    <a:pt x="3217" y="702"/>
                  </a:lnTo>
                  <a:lnTo>
                    <a:pt x="3200" y="710"/>
                  </a:lnTo>
                  <a:lnTo>
                    <a:pt x="3183" y="717"/>
                  </a:lnTo>
                  <a:lnTo>
                    <a:pt x="3166" y="723"/>
                  </a:lnTo>
                  <a:lnTo>
                    <a:pt x="3149" y="727"/>
                  </a:lnTo>
                  <a:lnTo>
                    <a:pt x="3130" y="731"/>
                  </a:lnTo>
                  <a:lnTo>
                    <a:pt x="3112" y="733"/>
                  </a:lnTo>
                  <a:lnTo>
                    <a:pt x="3093" y="733"/>
                  </a:lnTo>
                  <a:lnTo>
                    <a:pt x="3075" y="733"/>
                  </a:lnTo>
                  <a:lnTo>
                    <a:pt x="3056" y="731"/>
                  </a:lnTo>
                  <a:lnTo>
                    <a:pt x="3039" y="728"/>
                  </a:lnTo>
                  <a:lnTo>
                    <a:pt x="3022" y="723"/>
                  </a:lnTo>
                  <a:lnTo>
                    <a:pt x="3005" y="717"/>
                  </a:lnTo>
                  <a:lnTo>
                    <a:pt x="2989" y="710"/>
                  </a:lnTo>
                  <a:lnTo>
                    <a:pt x="2705" y="592"/>
                  </a:lnTo>
                  <a:lnTo>
                    <a:pt x="2689" y="587"/>
                  </a:lnTo>
                  <a:lnTo>
                    <a:pt x="2673" y="579"/>
                  </a:lnTo>
                  <a:lnTo>
                    <a:pt x="2658" y="570"/>
                  </a:lnTo>
                  <a:lnTo>
                    <a:pt x="2642" y="560"/>
                  </a:lnTo>
                  <a:lnTo>
                    <a:pt x="2628" y="549"/>
                  </a:lnTo>
                  <a:lnTo>
                    <a:pt x="2615" y="536"/>
                  </a:lnTo>
                  <a:lnTo>
                    <a:pt x="2603" y="522"/>
                  </a:lnTo>
                  <a:lnTo>
                    <a:pt x="2591" y="507"/>
                  </a:lnTo>
                  <a:lnTo>
                    <a:pt x="2581" y="492"/>
                  </a:lnTo>
                  <a:lnTo>
                    <a:pt x="2571" y="476"/>
                  </a:lnTo>
                  <a:lnTo>
                    <a:pt x="2563" y="460"/>
                  </a:lnTo>
                  <a:lnTo>
                    <a:pt x="2556" y="442"/>
                  </a:lnTo>
                  <a:lnTo>
                    <a:pt x="2551" y="425"/>
                  </a:lnTo>
                  <a:lnTo>
                    <a:pt x="2547" y="408"/>
                  </a:lnTo>
                  <a:lnTo>
                    <a:pt x="2544" y="391"/>
                  </a:lnTo>
                  <a:lnTo>
                    <a:pt x="2543" y="373"/>
                  </a:lnTo>
                  <a:lnTo>
                    <a:pt x="2543" y="169"/>
                  </a:lnTo>
                  <a:lnTo>
                    <a:pt x="2543" y="152"/>
                  </a:lnTo>
                  <a:lnTo>
                    <a:pt x="2540" y="135"/>
                  </a:lnTo>
                  <a:lnTo>
                    <a:pt x="2536" y="119"/>
                  </a:lnTo>
                  <a:lnTo>
                    <a:pt x="2530" y="103"/>
                  </a:lnTo>
                  <a:lnTo>
                    <a:pt x="2523" y="88"/>
                  </a:lnTo>
                  <a:lnTo>
                    <a:pt x="2515" y="75"/>
                  </a:lnTo>
                  <a:lnTo>
                    <a:pt x="2505" y="62"/>
                  </a:lnTo>
                  <a:lnTo>
                    <a:pt x="2493" y="50"/>
                  </a:lnTo>
                  <a:lnTo>
                    <a:pt x="2481" y="39"/>
                  </a:lnTo>
                  <a:lnTo>
                    <a:pt x="2469" y="28"/>
                  </a:lnTo>
                  <a:lnTo>
                    <a:pt x="2455" y="20"/>
                  </a:lnTo>
                  <a:lnTo>
                    <a:pt x="2440" y="13"/>
                  </a:lnTo>
                  <a:lnTo>
                    <a:pt x="2424" y="7"/>
                  </a:lnTo>
                  <a:lnTo>
                    <a:pt x="2408" y="3"/>
                  </a:lnTo>
                  <a:lnTo>
                    <a:pt x="2391" y="1"/>
                  </a:lnTo>
                  <a:lnTo>
                    <a:pt x="2374" y="0"/>
                  </a:lnTo>
                  <a:lnTo>
                    <a:pt x="2035" y="0"/>
                  </a:lnTo>
                  <a:lnTo>
                    <a:pt x="2018" y="1"/>
                  </a:lnTo>
                  <a:lnTo>
                    <a:pt x="2001" y="3"/>
                  </a:lnTo>
                  <a:lnTo>
                    <a:pt x="1985" y="7"/>
                  </a:lnTo>
                  <a:lnTo>
                    <a:pt x="1969" y="13"/>
                  </a:lnTo>
                  <a:lnTo>
                    <a:pt x="1955" y="20"/>
                  </a:lnTo>
                  <a:lnTo>
                    <a:pt x="1941" y="28"/>
                  </a:lnTo>
                  <a:lnTo>
                    <a:pt x="1927" y="39"/>
                  </a:lnTo>
                  <a:lnTo>
                    <a:pt x="1915" y="50"/>
                  </a:lnTo>
                  <a:lnTo>
                    <a:pt x="1904" y="62"/>
                  </a:lnTo>
                  <a:lnTo>
                    <a:pt x="1894" y="75"/>
                  </a:lnTo>
                  <a:lnTo>
                    <a:pt x="1886" y="88"/>
                  </a:lnTo>
                  <a:lnTo>
                    <a:pt x="1879" y="103"/>
                  </a:lnTo>
                  <a:lnTo>
                    <a:pt x="1873" y="119"/>
                  </a:lnTo>
                  <a:lnTo>
                    <a:pt x="1869" y="135"/>
                  </a:lnTo>
                  <a:lnTo>
                    <a:pt x="1867" y="152"/>
                  </a:lnTo>
                  <a:lnTo>
                    <a:pt x="1866" y="169"/>
                  </a:lnTo>
                  <a:lnTo>
                    <a:pt x="1866" y="373"/>
                  </a:lnTo>
                  <a:lnTo>
                    <a:pt x="1864" y="391"/>
                  </a:lnTo>
                  <a:lnTo>
                    <a:pt x="1861" y="408"/>
                  </a:lnTo>
                  <a:lnTo>
                    <a:pt x="1858" y="425"/>
                  </a:lnTo>
                  <a:lnTo>
                    <a:pt x="1852" y="442"/>
                  </a:lnTo>
                  <a:lnTo>
                    <a:pt x="1845" y="460"/>
                  </a:lnTo>
                  <a:lnTo>
                    <a:pt x="1837" y="476"/>
                  </a:lnTo>
                  <a:lnTo>
                    <a:pt x="1828" y="492"/>
                  </a:lnTo>
                  <a:lnTo>
                    <a:pt x="1818" y="507"/>
                  </a:lnTo>
                  <a:lnTo>
                    <a:pt x="1807" y="522"/>
                  </a:lnTo>
                  <a:lnTo>
                    <a:pt x="1793" y="536"/>
                  </a:lnTo>
                  <a:lnTo>
                    <a:pt x="1780" y="549"/>
                  </a:lnTo>
                  <a:lnTo>
                    <a:pt x="1766" y="560"/>
                  </a:lnTo>
                  <a:lnTo>
                    <a:pt x="1751" y="570"/>
                  </a:lnTo>
                  <a:lnTo>
                    <a:pt x="1736" y="579"/>
                  </a:lnTo>
                  <a:lnTo>
                    <a:pt x="1719" y="587"/>
                  </a:lnTo>
                  <a:lnTo>
                    <a:pt x="1703" y="592"/>
                  </a:lnTo>
                  <a:lnTo>
                    <a:pt x="1419" y="710"/>
                  </a:lnTo>
                  <a:lnTo>
                    <a:pt x="1404" y="717"/>
                  </a:lnTo>
                  <a:lnTo>
                    <a:pt x="1387" y="723"/>
                  </a:lnTo>
                  <a:lnTo>
                    <a:pt x="1370" y="728"/>
                  </a:lnTo>
                  <a:lnTo>
                    <a:pt x="1352" y="731"/>
                  </a:lnTo>
                  <a:lnTo>
                    <a:pt x="1334" y="733"/>
                  </a:lnTo>
                  <a:lnTo>
                    <a:pt x="1316" y="733"/>
                  </a:lnTo>
                  <a:lnTo>
                    <a:pt x="1297" y="733"/>
                  </a:lnTo>
                  <a:lnTo>
                    <a:pt x="1278" y="731"/>
                  </a:lnTo>
                  <a:lnTo>
                    <a:pt x="1261" y="727"/>
                  </a:lnTo>
                  <a:lnTo>
                    <a:pt x="1243" y="723"/>
                  </a:lnTo>
                  <a:lnTo>
                    <a:pt x="1225" y="717"/>
                  </a:lnTo>
                  <a:lnTo>
                    <a:pt x="1208" y="710"/>
                  </a:lnTo>
                  <a:lnTo>
                    <a:pt x="1193" y="702"/>
                  </a:lnTo>
                  <a:lnTo>
                    <a:pt x="1178" y="692"/>
                  </a:lnTo>
                  <a:lnTo>
                    <a:pt x="1164" y="682"/>
                  </a:lnTo>
                  <a:lnTo>
                    <a:pt x="1150" y="669"/>
                  </a:lnTo>
                  <a:lnTo>
                    <a:pt x="1005" y="525"/>
                  </a:lnTo>
                  <a:lnTo>
                    <a:pt x="993" y="514"/>
                  </a:lnTo>
                  <a:lnTo>
                    <a:pt x="979" y="504"/>
                  </a:lnTo>
                  <a:lnTo>
                    <a:pt x="965" y="495"/>
                  </a:lnTo>
                  <a:lnTo>
                    <a:pt x="950" y="489"/>
                  </a:lnTo>
                  <a:lnTo>
                    <a:pt x="934" y="483"/>
                  </a:lnTo>
                  <a:lnTo>
                    <a:pt x="918" y="479"/>
                  </a:lnTo>
                  <a:lnTo>
                    <a:pt x="902" y="477"/>
                  </a:lnTo>
                  <a:lnTo>
                    <a:pt x="886" y="476"/>
                  </a:lnTo>
                  <a:lnTo>
                    <a:pt x="869" y="477"/>
                  </a:lnTo>
                  <a:lnTo>
                    <a:pt x="853" y="479"/>
                  </a:lnTo>
                  <a:lnTo>
                    <a:pt x="837" y="483"/>
                  </a:lnTo>
                  <a:lnTo>
                    <a:pt x="822" y="489"/>
                  </a:lnTo>
                  <a:lnTo>
                    <a:pt x="807" y="495"/>
                  </a:lnTo>
                  <a:lnTo>
                    <a:pt x="792" y="504"/>
                  </a:lnTo>
                  <a:lnTo>
                    <a:pt x="779" y="514"/>
                  </a:lnTo>
                  <a:lnTo>
                    <a:pt x="766" y="525"/>
                  </a:lnTo>
                  <a:lnTo>
                    <a:pt x="527" y="765"/>
                  </a:lnTo>
                  <a:lnTo>
                    <a:pt x="514" y="778"/>
                  </a:lnTo>
                  <a:lnTo>
                    <a:pt x="504" y="792"/>
                  </a:lnTo>
                  <a:lnTo>
                    <a:pt x="496" y="806"/>
                  </a:lnTo>
                  <a:lnTo>
                    <a:pt x="489" y="822"/>
                  </a:lnTo>
                  <a:lnTo>
                    <a:pt x="484" y="837"/>
                  </a:lnTo>
                  <a:lnTo>
                    <a:pt x="480" y="853"/>
                  </a:lnTo>
                  <a:lnTo>
                    <a:pt x="477" y="869"/>
                  </a:lnTo>
                  <a:lnTo>
                    <a:pt x="477" y="886"/>
                  </a:lnTo>
                  <a:lnTo>
                    <a:pt x="477" y="902"/>
                  </a:lnTo>
                  <a:lnTo>
                    <a:pt x="480" y="918"/>
                  </a:lnTo>
                  <a:lnTo>
                    <a:pt x="484" y="933"/>
                  </a:lnTo>
                  <a:lnTo>
                    <a:pt x="489" y="949"/>
                  </a:lnTo>
                  <a:lnTo>
                    <a:pt x="496" y="965"/>
                  </a:lnTo>
                  <a:lnTo>
                    <a:pt x="504" y="979"/>
                  </a:lnTo>
                  <a:lnTo>
                    <a:pt x="514" y="992"/>
                  </a:lnTo>
                  <a:lnTo>
                    <a:pt x="527" y="1005"/>
                  </a:lnTo>
                  <a:lnTo>
                    <a:pt x="670" y="1149"/>
                  </a:lnTo>
                  <a:lnTo>
                    <a:pt x="682" y="1162"/>
                  </a:lnTo>
                  <a:lnTo>
                    <a:pt x="693" y="1177"/>
                  </a:lnTo>
                  <a:lnTo>
                    <a:pt x="702" y="1192"/>
                  </a:lnTo>
                  <a:lnTo>
                    <a:pt x="710" y="1208"/>
                  </a:lnTo>
                  <a:lnTo>
                    <a:pt x="717" y="1224"/>
                  </a:lnTo>
                  <a:lnTo>
                    <a:pt x="723" y="1242"/>
                  </a:lnTo>
                  <a:lnTo>
                    <a:pt x="728" y="1260"/>
                  </a:lnTo>
                  <a:lnTo>
                    <a:pt x="732" y="1278"/>
                  </a:lnTo>
                  <a:lnTo>
                    <a:pt x="734" y="1296"/>
                  </a:lnTo>
                  <a:lnTo>
                    <a:pt x="735" y="1315"/>
                  </a:lnTo>
                  <a:lnTo>
                    <a:pt x="734" y="1333"/>
                  </a:lnTo>
                  <a:lnTo>
                    <a:pt x="732" y="1351"/>
                  </a:lnTo>
                  <a:lnTo>
                    <a:pt x="728" y="1369"/>
                  </a:lnTo>
                  <a:lnTo>
                    <a:pt x="723" y="1387"/>
                  </a:lnTo>
                  <a:lnTo>
                    <a:pt x="717" y="1403"/>
                  </a:lnTo>
                  <a:lnTo>
                    <a:pt x="710" y="1419"/>
                  </a:lnTo>
                  <a:lnTo>
                    <a:pt x="594" y="1703"/>
                  </a:lnTo>
                  <a:lnTo>
                    <a:pt x="587" y="1719"/>
                  </a:lnTo>
                  <a:lnTo>
                    <a:pt x="579" y="1736"/>
                  </a:lnTo>
                  <a:lnTo>
                    <a:pt x="570" y="1751"/>
                  </a:lnTo>
                  <a:lnTo>
                    <a:pt x="560" y="1766"/>
                  </a:lnTo>
                  <a:lnTo>
                    <a:pt x="549" y="1780"/>
                  </a:lnTo>
                  <a:lnTo>
                    <a:pt x="536" y="1793"/>
                  </a:lnTo>
                  <a:lnTo>
                    <a:pt x="523" y="1806"/>
                  </a:lnTo>
                  <a:lnTo>
                    <a:pt x="508" y="1818"/>
                  </a:lnTo>
                  <a:lnTo>
                    <a:pt x="493" y="1828"/>
                  </a:lnTo>
                  <a:lnTo>
                    <a:pt x="477" y="1837"/>
                  </a:lnTo>
                  <a:lnTo>
                    <a:pt x="460" y="1845"/>
                  </a:lnTo>
                  <a:lnTo>
                    <a:pt x="443" y="1852"/>
                  </a:lnTo>
                  <a:lnTo>
                    <a:pt x="426" y="1857"/>
                  </a:lnTo>
                  <a:lnTo>
                    <a:pt x="409" y="1861"/>
                  </a:lnTo>
                  <a:lnTo>
                    <a:pt x="391" y="1864"/>
                  </a:lnTo>
                  <a:lnTo>
                    <a:pt x="373" y="1865"/>
                  </a:lnTo>
                  <a:lnTo>
                    <a:pt x="170" y="1864"/>
                  </a:lnTo>
                  <a:lnTo>
                    <a:pt x="152" y="1865"/>
                  </a:lnTo>
                  <a:lnTo>
                    <a:pt x="136" y="1868"/>
                  </a:lnTo>
                  <a:lnTo>
                    <a:pt x="120" y="1873"/>
                  </a:lnTo>
                  <a:lnTo>
                    <a:pt x="104" y="1879"/>
                  </a:lnTo>
                  <a:lnTo>
                    <a:pt x="89" y="1886"/>
                  </a:lnTo>
                  <a:lnTo>
                    <a:pt x="75" y="1894"/>
                  </a:lnTo>
                  <a:lnTo>
                    <a:pt x="62" y="1904"/>
                  </a:lnTo>
                  <a:lnTo>
                    <a:pt x="50" y="1915"/>
                  </a:lnTo>
                  <a:lnTo>
                    <a:pt x="39" y="1926"/>
                  </a:lnTo>
                  <a:lnTo>
                    <a:pt x="30" y="1939"/>
                  </a:lnTo>
                  <a:lnTo>
                    <a:pt x="20" y="1954"/>
                  </a:lnTo>
                  <a:lnTo>
                    <a:pt x="13" y="1969"/>
                  </a:lnTo>
                  <a:lnTo>
                    <a:pt x="8" y="1984"/>
                  </a:lnTo>
                  <a:lnTo>
                    <a:pt x="3" y="2000"/>
                  </a:lnTo>
                  <a:lnTo>
                    <a:pt x="1" y="2018"/>
                  </a:lnTo>
                  <a:lnTo>
                    <a:pt x="0" y="2035"/>
                  </a:lnTo>
                  <a:lnTo>
                    <a:pt x="0" y="2374"/>
                  </a:lnTo>
                  <a:lnTo>
                    <a:pt x="1" y="2391"/>
                  </a:lnTo>
                  <a:lnTo>
                    <a:pt x="3" y="2408"/>
                  </a:lnTo>
                  <a:lnTo>
                    <a:pt x="8" y="2424"/>
                  </a:lnTo>
                  <a:lnTo>
                    <a:pt x="13" y="2440"/>
                  </a:lnTo>
                  <a:lnTo>
                    <a:pt x="20" y="2454"/>
                  </a:lnTo>
                  <a:lnTo>
                    <a:pt x="30" y="2468"/>
                  </a:lnTo>
                  <a:lnTo>
                    <a:pt x="39" y="2481"/>
                  </a:lnTo>
                  <a:lnTo>
                    <a:pt x="50" y="2493"/>
                  </a:lnTo>
                  <a:lnTo>
                    <a:pt x="62" y="2504"/>
                  </a:lnTo>
                  <a:lnTo>
                    <a:pt x="75" y="2515"/>
                  </a:lnTo>
                  <a:lnTo>
                    <a:pt x="89" y="2523"/>
                  </a:lnTo>
                  <a:lnTo>
                    <a:pt x="104" y="2530"/>
                  </a:lnTo>
                  <a:lnTo>
                    <a:pt x="120" y="2536"/>
                  </a:lnTo>
                  <a:lnTo>
                    <a:pt x="136" y="2540"/>
                  </a:lnTo>
                  <a:lnTo>
                    <a:pt x="152" y="2542"/>
                  </a:lnTo>
                  <a:lnTo>
                    <a:pt x="170" y="2543"/>
                  </a:lnTo>
                  <a:lnTo>
                    <a:pt x="373" y="2543"/>
                  </a:lnTo>
                  <a:lnTo>
                    <a:pt x="391" y="2544"/>
                  </a:lnTo>
                  <a:lnTo>
                    <a:pt x="408" y="2547"/>
                  </a:lnTo>
                  <a:lnTo>
                    <a:pt x="426" y="2551"/>
                  </a:lnTo>
                  <a:lnTo>
                    <a:pt x="443" y="2556"/>
                  </a:lnTo>
                  <a:lnTo>
                    <a:pt x="460" y="2563"/>
                  </a:lnTo>
                  <a:lnTo>
                    <a:pt x="477" y="2571"/>
                  </a:lnTo>
                  <a:lnTo>
                    <a:pt x="492" y="2581"/>
                  </a:lnTo>
                  <a:lnTo>
                    <a:pt x="507" y="2591"/>
                  </a:lnTo>
                  <a:lnTo>
                    <a:pt x="523" y="2603"/>
                  </a:lnTo>
                  <a:lnTo>
                    <a:pt x="536" y="2615"/>
                  </a:lnTo>
                  <a:lnTo>
                    <a:pt x="549" y="2628"/>
                  </a:lnTo>
                  <a:lnTo>
                    <a:pt x="560" y="2642"/>
                  </a:lnTo>
                  <a:lnTo>
                    <a:pt x="570" y="2658"/>
                  </a:lnTo>
                  <a:lnTo>
                    <a:pt x="579" y="2673"/>
                  </a:lnTo>
                  <a:lnTo>
                    <a:pt x="586" y="2689"/>
                  </a:lnTo>
                  <a:lnTo>
                    <a:pt x="593" y="2705"/>
                  </a:lnTo>
                  <a:lnTo>
                    <a:pt x="710" y="2989"/>
                  </a:lnTo>
                  <a:lnTo>
                    <a:pt x="717" y="3006"/>
                  </a:lnTo>
                  <a:lnTo>
                    <a:pt x="723" y="3022"/>
                  </a:lnTo>
                  <a:lnTo>
                    <a:pt x="728" y="3039"/>
                  </a:lnTo>
                  <a:lnTo>
                    <a:pt x="732" y="3057"/>
                  </a:lnTo>
                  <a:lnTo>
                    <a:pt x="734" y="3075"/>
                  </a:lnTo>
                  <a:lnTo>
                    <a:pt x="735" y="3094"/>
                  </a:lnTo>
                  <a:lnTo>
                    <a:pt x="734" y="3112"/>
                  </a:lnTo>
                  <a:lnTo>
                    <a:pt x="732" y="3130"/>
                  </a:lnTo>
                  <a:lnTo>
                    <a:pt x="727" y="3149"/>
                  </a:lnTo>
                  <a:lnTo>
                    <a:pt x="723" y="3166"/>
                  </a:lnTo>
                  <a:lnTo>
                    <a:pt x="717" y="3184"/>
                  </a:lnTo>
                  <a:lnTo>
                    <a:pt x="710" y="3200"/>
                  </a:lnTo>
                  <a:lnTo>
                    <a:pt x="702" y="3217"/>
                  </a:lnTo>
                  <a:lnTo>
                    <a:pt x="693" y="3232"/>
                  </a:lnTo>
                  <a:lnTo>
                    <a:pt x="682" y="3246"/>
                  </a:lnTo>
                  <a:lnTo>
                    <a:pt x="670" y="3259"/>
                  </a:lnTo>
                  <a:lnTo>
                    <a:pt x="526" y="3403"/>
                  </a:lnTo>
                  <a:lnTo>
                    <a:pt x="514" y="3415"/>
                  </a:lnTo>
                  <a:lnTo>
                    <a:pt x="504" y="3430"/>
                  </a:lnTo>
                  <a:lnTo>
                    <a:pt x="496" y="3444"/>
                  </a:lnTo>
                  <a:lnTo>
                    <a:pt x="489" y="3459"/>
                  </a:lnTo>
                  <a:lnTo>
                    <a:pt x="483" y="3474"/>
                  </a:lnTo>
                  <a:lnTo>
                    <a:pt x="480" y="3490"/>
                  </a:lnTo>
                  <a:lnTo>
                    <a:pt x="477" y="3507"/>
                  </a:lnTo>
                  <a:lnTo>
                    <a:pt x="477" y="3523"/>
                  </a:lnTo>
                  <a:lnTo>
                    <a:pt x="477" y="3539"/>
                  </a:lnTo>
                  <a:lnTo>
                    <a:pt x="480" y="3555"/>
                  </a:lnTo>
                  <a:lnTo>
                    <a:pt x="483" y="3572"/>
                  </a:lnTo>
                  <a:lnTo>
                    <a:pt x="489" y="3587"/>
                  </a:lnTo>
                  <a:lnTo>
                    <a:pt x="496" y="3602"/>
                  </a:lnTo>
                  <a:lnTo>
                    <a:pt x="504" y="3616"/>
                  </a:lnTo>
                  <a:lnTo>
                    <a:pt x="514" y="3630"/>
                  </a:lnTo>
                  <a:lnTo>
                    <a:pt x="526" y="3643"/>
                  </a:lnTo>
                  <a:lnTo>
                    <a:pt x="766" y="3883"/>
                  </a:lnTo>
                  <a:lnTo>
                    <a:pt x="779" y="3894"/>
                  </a:lnTo>
                  <a:lnTo>
                    <a:pt x="792" y="3904"/>
                  </a:lnTo>
                  <a:lnTo>
                    <a:pt x="807" y="3913"/>
                  </a:lnTo>
                  <a:lnTo>
                    <a:pt x="822" y="3921"/>
                  </a:lnTo>
                  <a:lnTo>
                    <a:pt x="837" y="3926"/>
                  </a:lnTo>
                  <a:lnTo>
                    <a:pt x="853" y="3930"/>
                  </a:lnTo>
                  <a:lnTo>
                    <a:pt x="869" y="3932"/>
                  </a:lnTo>
                  <a:lnTo>
                    <a:pt x="886" y="3933"/>
                  </a:lnTo>
                  <a:lnTo>
                    <a:pt x="902" y="3932"/>
                  </a:lnTo>
                  <a:lnTo>
                    <a:pt x="918" y="3930"/>
                  </a:lnTo>
                  <a:lnTo>
                    <a:pt x="934" y="3926"/>
                  </a:lnTo>
                  <a:lnTo>
                    <a:pt x="950" y="3921"/>
                  </a:lnTo>
                  <a:lnTo>
                    <a:pt x="965" y="3913"/>
                  </a:lnTo>
                  <a:lnTo>
                    <a:pt x="979" y="3904"/>
                  </a:lnTo>
                  <a:lnTo>
                    <a:pt x="993" y="3894"/>
                  </a:lnTo>
                  <a:lnTo>
                    <a:pt x="1005" y="3883"/>
                  </a:lnTo>
                  <a:lnTo>
                    <a:pt x="1150" y="3739"/>
                  </a:lnTo>
                  <a:lnTo>
                    <a:pt x="1163" y="3727"/>
                  </a:lnTo>
                  <a:lnTo>
                    <a:pt x="1177" y="3717"/>
                  </a:lnTo>
                  <a:lnTo>
                    <a:pt x="1192" y="3706"/>
                  </a:lnTo>
                  <a:lnTo>
                    <a:pt x="1208" y="3698"/>
                  </a:lnTo>
                  <a:lnTo>
                    <a:pt x="1225" y="3691"/>
                  </a:lnTo>
                  <a:lnTo>
                    <a:pt x="1243" y="3685"/>
                  </a:lnTo>
                  <a:lnTo>
                    <a:pt x="1260" y="3681"/>
                  </a:lnTo>
                  <a:lnTo>
                    <a:pt x="1278" y="3678"/>
                  </a:lnTo>
                  <a:lnTo>
                    <a:pt x="1296" y="3675"/>
                  </a:lnTo>
                  <a:lnTo>
                    <a:pt x="1315" y="3675"/>
                  </a:lnTo>
                  <a:lnTo>
                    <a:pt x="1333" y="3675"/>
                  </a:lnTo>
                  <a:lnTo>
                    <a:pt x="1351" y="3677"/>
                  </a:lnTo>
                  <a:lnTo>
                    <a:pt x="1370" y="3681"/>
                  </a:lnTo>
                  <a:lnTo>
                    <a:pt x="1387" y="3685"/>
                  </a:lnTo>
                  <a:lnTo>
                    <a:pt x="1403" y="3691"/>
                  </a:lnTo>
                  <a:lnTo>
                    <a:pt x="1419" y="3699"/>
                  </a:lnTo>
                  <a:lnTo>
                    <a:pt x="1703" y="3816"/>
                  </a:lnTo>
                  <a:lnTo>
                    <a:pt x="1719" y="3822"/>
                  </a:lnTo>
                  <a:lnTo>
                    <a:pt x="1736" y="3829"/>
                  </a:lnTo>
                  <a:lnTo>
                    <a:pt x="1751" y="3838"/>
                  </a:lnTo>
                  <a:lnTo>
                    <a:pt x="1766" y="3848"/>
                  </a:lnTo>
                  <a:lnTo>
                    <a:pt x="1780" y="3861"/>
                  </a:lnTo>
                  <a:lnTo>
                    <a:pt x="1793" y="3873"/>
                  </a:lnTo>
                  <a:lnTo>
                    <a:pt x="1807" y="3887"/>
                  </a:lnTo>
                  <a:lnTo>
                    <a:pt x="1818" y="3901"/>
                  </a:lnTo>
                  <a:lnTo>
                    <a:pt x="1828" y="3916"/>
                  </a:lnTo>
                  <a:lnTo>
                    <a:pt x="1837" y="3933"/>
                  </a:lnTo>
                  <a:lnTo>
                    <a:pt x="1845" y="3949"/>
                  </a:lnTo>
                  <a:lnTo>
                    <a:pt x="1852" y="3966"/>
                  </a:lnTo>
                  <a:lnTo>
                    <a:pt x="1858" y="3983"/>
                  </a:lnTo>
                  <a:lnTo>
                    <a:pt x="1861" y="4001"/>
                  </a:lnTo>
                  <a:lnTo>
                    <a:pt x="1864" y="4019"/>
                  </a:lnTo>
                  <a:lnTo>
                    <a:pt x="1866" y="4036"/>
                  </a:lnTo>
                  <a:lnTo>
                    <a:pt x="1866" y="4239"/>
                  </a:lnTo>
                  <a:lnTo>
                    <a:pt x="1867" y="4256"/>
                  </a:lnTo>
                  <a:lnTo>
                    <a:pt x="1869" y="4272"/>
                  </a:lnTo>
                  <a:lnTo>
                    <a:pt x="1873" y="4289"/>
                  </a:lnTo>
                  <a:lnTo>
                    <a:pt x="1879" y="4305"/>
                  </a:lnTo>
                  <a:lnTo>
                    <a:pt x="1886" y="4319"/>
                  </a:lnTo>
                  <a:lnTo>
                    <a:pt x="1894" y="4333"/>
                  </a:lnTo>
                  <a:lnTo>
                    <a:pt x="1904" y="4347"/>
                  </a:lnTo>
                  <a:lnTo>
                    <a:pt x="1915" y="4359"/>
                  </a:lnTo>
                  <a:lnTo>
                    <a:pt x="1927" y="4370"/>
                  </a:lnTo>
                  <a:lnTo>
                    <a:pt x="1941" y="4379"/>
                  </a:lnTo>
                  <a:lnTo>
                    <a:pt x="1954" y="4388"/>
                  </a:lnTo>
                  <a:lnTo>
                    <a:pt x="1969" y="4395"/>
                  </a:lnTo>
                  <a:lnTo>
                    <a:pt x="1984" y="4400"/>
                  </a:lnTo>
                  <a:lnTo>
                    <a:pt x="2000" y="4405"/>
                  </a:lnTo>
                  <a:lnTo>
                    <a:pt x="2018" y="4407"/>
                  </a:lnTo>
                  <a:lnTo>
                    <a:pt x="2035" y="4408"/>
                  </a:lnTo>
                  <a:lnTo>
                    <a:pt x="2374" y="4408"/>
                  </a:lnTo>
                  <a:lnTo>
                    <a:pt x="2391" y="4407"/>
                  </a:lnTo>
                  <a:lnTo>
                    <a:pt x="2408" y="4405"/>
                  </a:lnTo>
                  <a:lnTo>
                    <a:pt x="2424" y="4400"/>
                  </a:lnTo>
                  <a:lnTo>
                    <a:pt x="2440" y="4395"/>
                  </a:lnTo>
                  <a:lnTo>
                    <a:pt x="2455" y="4388"/>
                  </a:lnTo>
                  <a:lnTo>
                    <a:pt x="2469" y="4379"/>
                  </a:lnTo>
                  <a:lnTo>
                    <a:pt x="2481" y="4370"/>
                  </a:lnTo>
                  <a:lnTo>
                    <a:pt x="2493" y="4359"/>
                  </a:lnTo>
                  <a:lnTo>
                    <a:pt x="2505" y="4347"/>
                  </a:lnTo>
                  <a:lnTo>
                    <a:pt x="2515" y="4333"/>
                  </a:lnTo>
                  <a:lnTo>
                    <a:pt x="2523" y="4319"/>
                  </a:lnTo>
                  <a:lnTo>
                    <a:pt x="2530" y="4305"/>
                  </a:lnTo>
                  <a:lnTo>
                    <a:pt x="2536" y="4289"/>
                  </a:lnTo>
                  <a:lnTo>
                    <a:pt x="2540" y="4272"/>
                  </a:lnTo>
                  <a:lnTo>
                    <a:pt x="2543" y="4256"/>
                  </a:lnTo>
                  <a:lnTo>
                    <a:pt x="2543" y="4239"/>
                  </a:lnTo>
                  <a:lnTo>
                    <a:pt x="2543" y="4036"/>
                  </a:lnTo>
                  <a:lnTo>
                    <a:pt x="2544" y="4019"/>
                  </a:lnTo>
                  <a:lnTo>
                    <a:pt x="2547" y="4001"/>
                  </a:lnTo>
                  <a:lnTo>
                    <a:pt x="2551" y="3983"/>
                  </a:lnTo>
                  <a:lnTo>
                    <a:pt x="2556" y="3966"/>
                  </a:lnTo>
                  <a:lnTo>
                    <a:pt x="2563" y="3949"/>
                  </a:lnTo>
                  <a:lnTo>
                    <a:pt x="2571" y="3933"/>
                  </a:lnTo>
                  <a:lnTo>
                    <a:pt x="2581" y="3916"/>
                  </a:lnTo>
                  <a:lnTo>
                    <a:pt x="2591" y="3901"/>
                  </a:lnTo>
                  <a:lnTo>
                    <a:pt x="2603" y="3887"/>
                  </a:lnTo>
                  <a:lnTo>
                    <a:pt x="2615" y="3873"/>
                  </a:lnTo>
                  <a:lnTo>
                    <a:pt x="2628" y="3861"/>
                  </a:lnTo>
                  <a:lnTo>
                    <a:pt x="2642" y="3848"/>
                  </a:lnTo>
                  <a:lnTo>
                    <a:pt x="2658" y="3838"/>
                  </a:lnTo>
                  <a:lnTo>
                    <a:pt x="2673" y="3829"/>
                  </a:lnTo>
                  <a:lnTo>
                    <a:pt x="2689" y="3822"/>
                  </a:lnTo>
                  <a:lnTo>
                    <a:pt x="2705" y="3816"/>
                  </a:lnTo>
                  <a:lnTo>
                    <a:pt x="2989" y="3699"/>
                  </a:lnTo>
                  <a:lnTo>
                    <a:pt x="3006" y="3691"/>
                  </a:lnTo>
                  <a:lnTo>
                    <a:pt x="3022" y="3685"/>
                  </a:lnTo>
                  <a:lnTo>
                    <a:pt x="3039" y="3681"/>
                  </a:lnTo>
                  <a:lnTo>
                    <a:pt x="3057" y="3677"/>
                  </a:lnTo>
                  <a:lnTo>
                    <a:pt x="3076" y="3675"/>
                  </a:lnTo>
                  <a:lnTo>
                    <a:pt x="3094" y="3675"/>
                  </a:lnTo>
                  <a:lnTo>
                    <a:pt x="3112" y="3675"/>
                  </a:lnTo>
                  <a:lnTo>
                    <a:pt x="3130" y="3678"/>
                  </a:lnTo>
                  <a:lnTo>
                    <a:pt x="3149" y="3681"/>
                  </a:lnTo>
                  <a:lnTo>
                    <a:pt x="3167" y="3685"/>
                  </a:lnTo>
                  <a:lnTo>
                    <a:pt x="3184" y="3691"/>
                  </a:lnTo>
                  <a:lnTo>
                    <a:pt x="3201" y="3698"/>
                  </a:lnTo>
                  <a:lnTo>
                    <a:pt x="3217" y="3706"/>
                  </a:lnTo>
                  <a:lnTo>
                    <a:pt x="3232" y="3717"/>
                  </a:lnTo>
                  <a:lnTo>
                    <a:pt x="3246" y="3727"/>
                  </a:lnTo>
                  <a:lnTo>
                    <a:pt x="3259" y="3739"/>
                  </a:lnTo>
                  <a:lnTo>
                    <a:pt x="3403" y="3883"/>
                  </a:lnTo>
                  <a:lnTo>
                    <a:pt x="3415" y="3894"/>
                  </a:lnTo>
                  <a:lnTo>
                    <a:pt x="3430" y="3904"/>
                  </a:lnTo>
                  <a:lnTo>
                    <a:pt x="3444" y="3913"/>
                  </a:lnTo>
                  <a:lnTo>
                    <a:pt x="3459" y="3921"/>
                  </a:lnTo>
                  <a:lnTo>
                    <a:pt x="3474" y="3926"/>
                  </a:lnTo>
                  <a:lnTo>
                    <a:pt x="3490" y="3930"/>
                  </a:lnTo>
                  <a:lnTo>
                    <a:pt x="3507" y="3932"/>
                  </a:lnTo>
                  <a:lnTo>
                    <a:pt x="3523" y="3933"/>
                  </a:lnTo>
                  <a:lnTo>
                    <a:pt x="3539" y="3932"/>
                  </a:lnTo>
                  <a:lnTo>
                    <a:pt x="3555" y="3930"/>
                  </a:lnTo>
                  <a:lnTo>
                    <a:pt x="3572" y="3926"/>
                  </a:lnTo>
                  <a:lnTo>
                    <a:pt x="3587" y="3921"/>
                  </a:lnTo>
                  <a:lnTo>
                    <a:pt x="3602" y="3913"/>
                  </a:lnTo>
                  <a:lnTo>
                    <a:pt x="3616" y="3904"/>
                  </a:lnTo>
                  <a:lnTo>
                    <a:pt x="3630" y="3894"/>
                  </a:lnTo>
                  <a:lnTo>
                    <a:pt x="3643" y="3883"/>
                  </a:lnTo>
                  <a:lnTo>
                    <a:pt x="3883" y="3643"/>
                  </a:lnTo>
                  <a:lnTo>
                    <a:pt x="3895" y="3630"/>
                  </a:lnTo>
                  <a:lnTo>
                    <a:pt x="3904" y="3616"/>
                  </a:lnTo>
                  <a:lnTo>
                    <a:pt x="3913" y="3602"/>
                  </a:lnTo>
                  <a:lnTo>
                    <a:pt x="3920" y="3587"/>
                  </a:lnTo>
                  <a:lnTo>
                    <a:pt x="3926" y="3572"/>
                  </a:lnTo>
                  <a:lnTo>
                    <a:pt x="3930" y="3555"/>
                  </a:lnTo>
                  <a:lnTo>
                    <a:pt x="3932" y="3539"/>
                  </a:lnTo>
                  <a:lnTo>
                    <a:pt x="3933" y="3523"/>
                  </a:lnTo>
                  <a:lnTo>
                    <a:pt x="3932" y="3507"/>
                  </a:lnTo>
                  <a:lnTo>
                    <a:pt x="3930" y="3490"/>
                  </a:lnTo>
                  <a:lnTo>
                    <a:pt x="3926" y="3474"/>
                  </a:lnTo>
                  <a:lnTo>
                    <a:pt x="3920" y="3459"/>
                  </a:lnTo>
                  <a:lnTo>
                    <a:pt x="3913" y="3444"/>
                  </a:lnTo>
                  <a:lnTo>
                    <a:pt x="3904" y="3430"/>
                  </a:lnTo>
                  <a:lnTo>
                    <a:pt x="3895" y="3415"/>
                  </a:lnTo>
                  <a:lnTo>
                    <a:pt x="3883" y="3403"/>
                  </a:lnTo>
                  <a:lnTo>
                    <a:pt x="3739" y="3259"/>
                  </a:lnTo>
                  <a:lnTo>
                    <a:pt x="3727" y="3246"/>
                  </a:lnTo>
                  <a:lnTo>
                    <a:pt x="3717" y="3232"/>
                  </a:lnTo>
                  <a:lnTo>
                    <a:pt x="3706" y="3217"/>
                  </a:lnTo>
                  <a:lnTo>
                    <a:pt x="3698" y="3200"/>
                  </a:lnTo>
                  <a:lnTo>
                    <a:pt x="3691" y="3184"/>
                  </a:lnTo>
                  <a:lnTo>
                    <a:pt x="3685" y="3166"/>
                  </a:lnTo>
                  <a:lnTo>
                    <a:pt x="3681" y="3149"/>
                  </a:lnTo>
                  <a:lnTo>
                    <a:pt x="3678" y="3130"/>
                  </a:lnTo>
                  <a:lnTo>
                    <a:pt x="3675" y="3112"/>
                  </a:lnTo>
                  <a:lnTo>
                    <a:pt x="3675" y="3094"/>
                  </a:lnTo>
                  <a:lnTo>
                    <a:pt x="3675" y="3075"/>
                  </a:lnTo>
                  <a:lnTo>
                    <a:pt x="3677" y="3057"/>
                  </a:lnTo>
                  <a:lnTo>
                    <a:pt x="3680" y="3039"/>
                  </a:lnTo>
                  <a:lnTo>
                    <a:pt x="3685" y="3022"/>
                  </a:lnTo>
                  <a:lnTo>
                    <a:pt x="3691" y="3006"/>
                  </a:lnTo>
                  <a:lnTo>
                    <a:pt x="3699" y="2989"/>
                  </a:lnTo>
                  <a:lnTo>
                    <a:pt x="3816" y="2705"/>
                  </a:lnTo>
                  <a:lnTo>
                    <a:pt x="3822" y="2689"/>
                  </a:lnTo>
                  <a:lnTo>
                    <a:pt x="3829" y="2673"/>
                  </a:lnTo>
                  <a:lnTo>
                    <a:pt x="3838" y="2658"/>
                  </a:lnTo>
                  <a:lnTo>
                    <a:pt x="3848" y="2642"/>
                  </a:lnTo>
                  <a:lnTo>
                    <a:pt x="3861" y="2628"/>
                  </a:lnTo>
                  <a:lnTo>
                    <a:pt x="3873" y="2615"/>
                  </a:lnTo>
                  <a:lnTo>
                    <a:pt x="3887" y="2603"/>
                  </a:lnTo>
                  <a:lnTo>
                    <a:pt x="3901" y="2591"/>
                  </a:lnTo>
                  <a:lnTo>
                    <a:pt x="3916" y="2581"/>
                  </a:lnTo>
                  <a:lnTo>
                    <a:pt x="3933" y="2571"/>
                  </a:lnTo>
                  <a:lnTo>
                    <a:pt x="3949" y="2563"/>
                  </a:lnTo>
                  <a:lnTo>
                    <a:pt x="3966" y="2556"/>
                  </a:lnTo>
                  <a:lnTo>
                    <a:pt x="3983" y="2551"/>
                  </a:lnTo>
                  <a:lnTo>
                    <a:pt x="4001" y="2547"/>
                  </a:lnTo>
                  <a:lnTo>
                    <a:pt x="4018" y="2544"/>
                  </a:lnTo>
                  <a:lnTo>
                    <a:pt x="4036" y="2543"/>
                  </a:lnTo>
                  <a:lnTo>
                    <a:pt x="4239" y="2543"/>
                  </a:lnTo>
                  <a:lnTo>
                    <a:pt x="4256" y="2543"/>
                  </a:lnTo>
                  <a:lnTo>
                    <a:pt x="4273" y="2540"/>
                  </a:lnTo>
                  <a:lnTo>
                    <a:pt x="4290" y="2536"/>
                  </a:lnTo>
                  <a:lnTo>
                    <a:pt x="4305" y="2530"/>
                  </a:lnTo>
                  <a:lnTo>
                    <a:pt x="4320" y="2523"/>
                  </a:lnTo>
                  <a:lnTo>
                    <a:pt x="4333" y="2515"/>
                  </a:lnTo>
                  <a:lnTo>
                    <a:pt x="4346" y="2504"/>
                  </a:lnTo>
                  <a:lnTo>
                    <a:pt x="4359" y="2493"/>
                  </a:lnTo>
                  <a:lnTo>
                    <a:pt x="4370" y="2481"/>
                  </a:lnTo>
                  <a:lnTo>
                    <a:pt x="4380" y="2469"/>
                  </a:lnTo>
                  <a:lnTo>
                    <a:pt x="4388" y="2455"/>
                  </a:lnTo>
                  <a:lnTo>
                    <a:pt x="4395" y="2440"/>
                  </a:lnTo>
                  <a:lnTo>
                    <a:pt x="4401" y="2424"/>
                  </a:lnTo>
                  <a:lnTo>
                    <a:pt x="4405" y="2408"/>
                  </a:lnTo>
                  <a:lnTo>
                    <a:pt x="4407" y="2391"/>
                  </a:lnTo>
                  <a:lnTo>
                    <a:pt x="4408" y="2374"/>
                  </a:lnTo>
                  <a:lnTo>
                    <a:pt x="4408" y="2035"/>
                  </a:lnTo>
                  <a:lnTo>
                    <a:pt x="4407" y="2018"/>
                  </a:lnTo>
                  <a:lnTo>
                    <a:pt x="4405" y="2000"/>
                  </a:lnTo>
                  <a:lnTo>
                    <a:pt x="4401" y="1984"/>
                  </a:lnTo>
                  <a:lnTo>
                    <a:pt x="4395" y="1969"/>
                  </a:lnTo>
                  <a:lnTo>
                    <a:pt x="4388" y="1954"/>
                  </a:lnTo>
                  <a:lnTo>
                    <a:pt x="4380" y="1939"/>
                  </a:lnTo>
                  <a:lnTo>
                    <a:pt x="4370" y="1926"/>
                  </a:lnTo>
                  <a:lnTo>
                    <a:pt x="4359" y="1915"/>
                  </a:lnTo>
                  <a:lnTo>
                    <a:pt x="4346" y="1904"/>
                  </a:lnTo>
                  <a:lnTo>
                    <a:pt x="4333" y="1894"/>
                  </a:lnTo>
                  <a:lnTo>
                    <a:pt x="4320" y="1886"/>
                  </a:lnTo>
                  <a:lnTo>
                    <a:pt x="4305" y="1879"/>
                  </a:lnTo>
                  <a:lnTo>
                    <a:pt x="4290" y="1873"/>
                  </a:lnTo>
                  <a:lnTo>
                    <a:pt x="4273" y="1868"/>
                  </a:lnTo>
                  <a:lnTo>
                    <a:pt x="4256" y="1865"/>
                  </a:lnTo>
                  <a:lnTo>
                    <a:pt x="4239" y="1864"/>
                  </a:lnTo>
                  <a:close/>
                  <a:moveTo>
                    <a:pt x="3052" y="2204"/>
                  </a:moveTo>
                  <a:lnTo>
                    <a:pt x="3052" y="2204"/>
                  </a:lnTo>
                  <a:lnTo>
                    <a:pt x="3051" y="2248"/>
                  </a:lnTo>
                  <a:lnTo>
                    <a:pt x="3048" y="2290"/>
                  </a:lnTo>
                  <a:lnTo>
                    <a:pt x="3043" y="2333"/>
                  </a:lnTo>
                  <a:lnTo>
                    <a:pt x="3035" y="2375"/>
                  </a:lnTo>
                  <a:lnTo>
                    <a:pt x="3026" y="2415"/>
                  </a:lnTo>
                  <a:lnTo>
                    <a:pt x="3015" y="2456"/>
                  </a:lnTo>
                  <a:lnTo>
                    <a:pt x="3002" y="2495"/>
                  </a:lnTo>
                  <a:lnTo>
                    <a:pt x="2986" y="2534"/>
                  </a:lnTo>
                  <a:lnTo>
                    <a:pt x="2969" y="2571"/>
                  </a:lnTo>
                  <a:lnTo>
                    <a:pt x="2950" y="2608"/>
                  </a:lnTo>
                  <a:lnTo>
                    <a:pt x="2929" y="2643"/>
                  </a:lnTo>
                  <a:lnTo>
                    <a:pt x="2908" y="2678"/>
                  </a:lnTo>
                  <a:lnTo>
                    <a:pt x="2884" y="2711"/>
                  </a:lnTo>
                  <a:lnTo>
                    <a:pt x="2858" y="2743"/>
                  </a:lnTo>
                  <a:lnTo>
                    <a:pt x="2832" y="2774"/>
                  </a:lnTo>
                  <a:lnTo>
                    <a:pt x="2805" y="2804"/>
                  </a:lnTo>
                  <a:lnTo>
                    <a:pt x="2775" y="2831"/>
                  </a:lnTo>
                  <a:lnTo>
                    <a:pt x="2744" y="2858"/>
                  </a:lnTo>
                  <a:lnTo>
                    <a:pt x="2712" y="2883"/>
                  </a:lnTo>
                  <a:lnTo>
                    <a:pt x="2679" y="2907"/>
                  </a:lnTo>
                  <a:lnTo>
                    <a:pt x="2644" y="2928"/>
                  </a:lnTo>
                  <a:lnTo>
                    <a:pt x="2609" y="2949"/>
                  </a:lnTo>
                  <a:lnTo>
                    <a:pt x="2572" y="2968"/>
                  </a:lnTo>
                  <a:lnTo>
                    <a:pt x="2535" y="2985"/>
                  </a:lnTo>
                  <a:lnTo>
                    <a:pt x="2496" y="3000"/>
                  </a:lnTo>
                  <a:lnTo>
                    <a:pt x="2457" y="3014"/>
                  </a:lnTo>
                  <a:lnTo>
                    <a:pt x="2416" y="3025"/>
                  </a:lnTo>
                  <a:lnTo>
                    <a:pt x="2376" y="3034"/>
                  </a:lnTo>
                  <a:lnTo>
                    <a:pt x="2334" y="3042"/>
                  </a:lnTo>
                  <a:lnTo>
                    <a:pt x="2292" y="3047"/>
                  </a:lnTo>
                  <a:lnTo>
                    <a:pt x="2249" y="3050"/>
                  </a:lnTo>
                  <a:lnTo>
                    <a:pt x="2205" y="3051"/>
                  </a:lnTo>
                  <a:lnTo>
                    <a:pt x="2162" y="3050"/>
                  </a:lnTo>
                  <a:lnTo>
                    <a:pt x="2118" y="3047"/>
                  </a:lnTo>
                  <a:lnTo>
                    <a:pt x="2075" y="3042"/>
                  </a:lnTo>
                  <a:lnTo>
                    <a:pt x="2034" y="3034"/>
                  </a:lnTo>
                  <a:lnTo>
                    <a:pt x="1993" y="3025"/>
                  </a:lnTo>
                  <a:lnTo>
                    <a:pt x="1953" y="3014"/>
                  </a:lnTo>
                  <a:lnTo>
                    <a:pt x="1913" y="3000"/>
                  </a:lnTo>
                  <a:lnTo>
                    <a:pt x="1875" y="2985"/>
                  </a:lnTo>
                  <a:lnTo>
                    <a:pt x="1837" y="2968"/>
                  </a:lnTo>
                  <a:lnTo>
                    <a:pt x="1801" y="2949"/>
                  </a:lnTo>
                  <a:lnTo>
                    <a:pt x="1765" y="2928"/>
                  </a:lnTo>
                  <a:lnTo>
                    <a:pt x="1731" y="2907"/>
                  </a:lnTo>
                  <a:lnTo>
                    <a:pt x="1697" y="2883"/>
                  </a:lnTo>
                  <a:lnTo>
                    <a:pt x="1666" y="2858"/>
                  </a:lnTo>
                  <a:lnTo>
                    <a:pt x="1635" y="2831"/>
                  </a:lnTo>
                  <a:lnTo>
                    <a:pt x="1605" y="2804"/>
                  </a:lnTo>
                  <a:lnTo>
                    <a:pt x="1577" y="2774"/>
                  </a:lnTo>
                  <a:lnTo>
                    <a:pt x="1551" y="2743"/>
                  </a:lnTo>
                  <a:lnTo>
                    <a:pt x="1526" y="2711"/>
                  </a:lnTo>
                  <a:lnTo>
                    <a:pt x="1501" y="2678"/>
                  </a:lnTo>
                  <a:lnTo>
                    <a:pt x="1480" y="2643"/>
                  </a:lnTo>
                  <a:lnTo>
                    <a:pt x="1460" y="2608"/>
                  </a:lnTo>
                  <a:lnTo>
                    <a:pt x="1441" y="2571"/>
                  </a:lnTo>
                  <a:lnTo>
                    <a:pt x="1423" y="2534"/>
                  </a:lnTo>
                  <a:lnTo>
                    <a:pt x="1408" y="2495"/>
                  </a:lnTo>
                  <a:lnTo>
                    <a:pt x="1395" y="2456"/>
                  </a:lnTo>
                  <a:lnTo>
                    <a:pt x="1384" y="2415"/>
                  </a:lnTo>
                  <a:lnTo>
                    <a:pt x="1375" y="2375"/>
                  </a:lnTo>
                  <a:lnTo>
                    <a:pt x="1366" y="2333"/>
                  </a:lnTo>
                  <a:lnTo>
                    <a:pt x="1361" y="2290"/>
                  </a:lnTo>
                  <a:lnTo>
                    <a:pt x="1358" y="2248"/>
                  </a:lnTo>
                  <a:lnTo>
                    <a:pt x="1357" y="2204"/>
                  </a:lnTo>
                  <a:lnTo>
                    <a:pt x="1358" y="2161"/>
                  </a:lnTo>
                  <a:lnTo>
                    <a:pt x="1361" y="2117"/>
                  </a:lnTo>
                  <a:lnTo>
                    <a:pt x="1366" y="2074"/>
                  </a:lnTo>
                  <a:lnTo>
                    <a:pt x="1375" y="2033"/>
                  </a:lnTo>
                  <a:lnTo>
                    <a:pt x="1384" y="1992"/>
                  </a:lnTo>
                  <a:lnTo>
                    <a:pt x="1395" y="1952"/>
                  </a:lnTo>
                  <a:lnTo>
                    <a:pt x="1408" y="1912"/>
                  </a:lnTo>
                  <a:lnTo>
                    <a:pt x="1423" y="1874"/>
                  </a:lnTo>
                  <a:lnTo>
                    <a:pt x="1441" y="1836"/>
                  </a:lnTo>
                  <a:lnTo>
                    <a:pt x="1460" y="1799"/>
                  </a:lnTo>
                  <a:lnTo>
                    <a:pt x="1480" y="1764"/>
                  </a:lnTo>
                  <a:lnTo>
                    <a:pt x="1501" y="1729"/>
                  </a:lnTo>
                  <a:lnTo>
                    <a:pt x="1526" y="1697"/>
                  </a:lnTo>
                  <a:lnTo>
                    <a:pt x="1551" y="1665"/>
                  </a:lnTo>
                  <a:lnTo>
                    <a:pt x="1577" y="1634"/>
                  </a:lnTo>
                  <a:lnTo>
                    <a:pt x="1605" y="1605"/>
                  </a:lnTo>
                  <a:lnTo>
                    <a:pt x="1635" y="1576"/>
                  </a:lnTo>
                  <a:lnTo>
                    <a:pt x="1666" y="1550"/>
                  </a:lnTo>
                  <a:lnTo>
                    <a:pt x="1697" y="1525"/>
                  </a:lnTo>
                  <a:lnTo>
                    <a:pt x="1731" y="1501"/>
                  </a:lnTo>
                  <a:lnTo>
                    <a:pt x="1765" y="1479"/>
                  </a:lnTo>
                  <a:lnTo>
                    <a:pt x="1801" y="1459"/>
                  </a:lnTo>
                  <a:lnTo>
                    <a:pt x="1837" y="1439"/>
                  </a:lnTo>
                  <a:lnTo>
                    <a:pt x="1875" y="1423"/>
                  </a:lnTo>
                  <a:lnTo>
                    <a:pt x="1913" y="1408"/>
                  </a:lnTo>
                  <a:lnTo>
                    <a:pt x="1953" y="1394"/>
                  </a:lnTo>
                  <a:lnTo>
                    <a:pt x="1993" y="1383"/>
                  </a:lnTo>
                  <a:lnTo>
                    <a:pt x="2034" y="1373"/>
                  </a:lnTo>
                  <a:lnTo>
                    <a:pt x="2075" y="1365"/>
                  </a:lnTo>
                  <a:lnTo>
                    <a:pt x="2118" y="1360"/>
                  </a:lnTo>
                  <a:lnTo>
                    <a:pt x="2162" y="1357"/>
                  </a:lnTo>
                  <a:lnTo>
                    <a:pt x="2205" y="1356"/>
                  </a:lnTo>
                  <a:lnTo>
                    <a:pt x="2249" y="1357"/>
                  </a:lnTo>
                  <a:lnTo>
                    <a:pt x="2292" y="1360"/>
                  </a:lnTo>
                  <a:lnTo>
                    <a:pt x="2334" y="1365"/>
                  </a:lnTo>
                  <a:lnTo>
                    <a:pt x="2376" y="1373"/>
                  </a:lnTo>
                  <a:lnTo>
                    <a:pt x="2416" y="1383"/>
                  </a:lnTo>
                  <a:lnTo>
                    <a:pt x="2457" y="1394"/>
                  </a:lnTo>
                  <a:lnTo>
                    <a:pt x="2496" y="1408"/>
                  </a:lnTo>
                  <a:lnTo>
                    <a:pt x="2535" y="1423"/>
                  </a:lnTo>
                  <a:lnTo>
                    <a:pt x="2572" y="1439"/>
                  </a:lnTo>
                  <a:lnTo>
                    <a:pt x="2609" y="1459"/>
                  </a:lnTo>
                  <a:lnTo>
                    <a:pt x="2644" y="1479"/>
                  </a:lnTo>
                  <a:lnTo>
                    <a:pt x="2679" y="1501"/>
                  </a:lnTo>
                  <a:lnTo>
                    <a:pt x="2712" y="1525"/>
                  </a:lnTo>
                  <a:lnTo>
                    <a:pt x="2744" y="1550"/>
                  </a:lnTo>
                  <a:lnTo>
                    <a:pt x="2775" y="1576"/>
                  </a:lnTo>
                  <a:lnTo>
                    <a:pt x="2805" y="1605"/>
                  </a:lnTo>
                  <a:lnTo>
                    <a:pt x="2832" y="1634"/>
                  </a:lnTo>
                  <a:lnTo>
                    <a:pt x="2858" y="1665"/>
                  </a:lnTo>
                  <a:lnTo>
                    <a:pt x="2884" y="1697"/>
                  </a:lnTo>
                  <a:lnTo>
                    <a:pt x="2908" y="1729"/>
                  </a:lnTo>
                  <a:lnTo>
                    <a:pt x="2929" y="1764"/>
                  </a:lnTo>
                  <a:lnTo>
                    <a:pt x="2950" y="1799"/>
                  </a:lnTo>
                  <a:lnTo>
                    <a:pt x="2969" y="1836"/>
                  </a:lnTo>
                  <a:lnTo>
                    <a:pt x="2986" y="1874"/>
                  </a:lnTo>
                  <a:lnTo>
                    <a:pt x="3002" y="1912"/>
                  </a:lnTo>
                  <a:lnTo>
                    <a:pt x="3015" y="1952"/>
                  </a:lnTo>
                  <a:lnTo>
                    <a:pt x="3026" y="1992"/>
                  </a:lnTo>
                  <a:lnTo>
                    <a:pt x="3035" y="2033"/>
                  </a:lnTo>
                  <a:lnTo>
                    <a:pt x="3043" y="2074"/>
                  </a:lnTo>
                  <a:lnTo>
                    <a:pt x="3048" y="2117"/>
                  </a:lnTo>
                  <a:lnTo>
                    <a:pt x="3051" y="2161"/>
                  </a:lnTo>
                  <a:lnTo>
                    <a:pt x="3052" y="2204"/>
                  </a:lnTo>
                  <a:close/>
                </a:path>
              </a:pathLst>
            </a:custGeom>
            <a:solidFill>
              <a:srgbClr val="00AAF3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cxnSp>
        <p:nvCxnSpPr>
          <p:cNvPr id="23" name="直接连接符 22"/>
          <p:cNvCxnSpPr/>
          <p:nvPr/>
        </p:nvCxnSpPr>
        <p:spPr>
          <a:xfrm flipV="1">
            <a:off x="2707694" y="2314515"/>
            <a:ext cx="1354918" cy="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3589779" y="4500993"/>
            <a:ext cx="340912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4107874" y="2028760"/>
            <a:ext cx="458780" cy="584775"/>
          </a:xfrm>
          <a:prstGeom prst="rect">
            <a:avLst/>
          </a:prstGeom>
          <a:noFill/>
          <a:effectLst>
            <a:outerShdw blurRad="50800" dist="50800" dir="8100000" algn="tr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charset="-122"/>
                <a:cs typeface="+mn-cs"/>
              </a:rPr>
              <a:t>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34618A"/>
              </a:solidFill>
              <a:effectLst/>
              <a:uLnTx/>
              <a:uFillTx/>
              <a:latin typeface="Arial Black" panose="020B0A040201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107873" y="3069991"/>
            <a:ext cx="458780" cy="584775"/>
          </a:xfrm>
          <a:prstGeom prst="rect">
            <a:avLst/>
          </a:prstGeom>
          <a:noFill/>
          <a:effectLst>
            <a:outerShdw blurRad="50800" dist="50800" dir="8100000" algn="tr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34618A"/>
              </a:solidFill>
              <a:effectLst/>
              <a:uLnTx/>
              <a:uFillTx/>
              <a:latin typeface="Arial Black" panose="020B0A040201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107874" y="4244466"/>
            <a:ext cx="458780" cy="584775"/>
          </a:xfrm>
          <a:prstGeom prst="rect">
            <a:avLst/>
          </a:prstGeom>
          <a:noFill/>
          <a:effectLst>
            <a:outerShdw blurRad="50800" dist="50800" dir="8100000" algn="tr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34618A"/>
              </a:solidFill>
              <a:effectLst/>
              <a:uLnTx/>
              <a:uFillTx/>
              <a:latin typeface="Arial Black" panose="020B0A040201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837348" y="1985511"/>
            <a:ext cx="64017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To know the nature of stereotype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801711" y="3058586"/>
            <a:ext cx="67392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To analyze the causes of stereotypes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4837346" y="4131662"/>
            <a:ext cx="64017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To establish effective strategies to deal with stereotypes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924701" y="3362379"/>
            <a:ext cx="1137911" cy="336928"/>
            <a:chOff x="3483994" y="3362379"/>
            <a:chExt cx="1636281" cy="336928"/>
          </a:xfrm>
        </p:grpSpPr>
        <p:cxnSp>
          <p:nvCxnSpPr>
            <p:cNvPr id="24" name="直接连接符 23"/>
            <p:cNvCxnSpPr/>
            <p:nvPr/>
          </p:nvCxnSpPr>
          <p:spPr>
            <a:xfrm flipV="1">
              <a:off x="3483994" y="3372958"/>
              <a:ext cx="208957" cy="326349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V="1">
              <a:off x="3692951" y="3362379"/>
              <a:ext cx="1427324" cy="1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组合 45"/>
          <p:cNvGrpSpPr/>
          <p:nvPr/>
        </p:nvGrpSpPr>
        <p:grpSpPr>
          <a:xfrm>
            <a:off x="1612669" y="514571"/>
            <a:ext cx="3059084" cy="665017"/>
            <a:chOff x="1612669" y="514571"/>
            <a:chExt cx="3059084" cy="665017"/>
          </a:xfrm>
        </p:grpSpPr>
        <p:cxnSp>
          <p:nvCxnSpPr>
            <p:cNvPr id="47" name="直接连接符 46"/>
            <p:cNvCxnSpPr/>
            <p:nvPr/>
          </p:nvCxnSpPr>
          <p:spPr>
            <a:xfrm>
              <a:off x="1612669" y="1179588"/>
              <a:ext cx="3059084" cy="0"/>
            </a:xfrm>
            <a:prstGeom prst="line">
              <a:avLst/>
            </a:prstGeom>
            <a:ln w="25400">
              <a:solidFill>
                <a:srgbClr val="34618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1612669" y="514571"/>
              <a:ext cx="3059084" cy="0"/>
            </a:xfrm>
            <a:prstGeom prst="line">
              <a:avLst/>
            </a:prstGeom>
            <a:ln w="25400">
              <a:solidFill>
                <a:srgbClr val="34618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文本框 48"/>
          <p:cNvSpPr txBox="1"/>
          <p:nvPr/>
        </p:nvSpPr>
        <p:spPr>
          <a:xfrm>
            <a:off x="1137333" y="604925"/>
            <a:ext cx="4259308" cy="58477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Learning Objectives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34618A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8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6" grpId="0"/>
          <p:bldP spid="37" grpId="0"/>
          <p:bldP spid="39" grpId="0"/>
          <p:bldP spid="40" grpId="0"/>
          <p:bldP spid="41" grpId="0"/>
          <p:bldP spid="4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8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6" grpId="0"/>
          <p:bldP spid="37" grpId="0"/>
          <p:bldP spid="39" grpId="0"/>
          <p:bldP spid="40" grpId="0"/>
          <p:bldP spid="41" grpId="0"/>
          <p:bldP spid="4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椭圆 30"/>
          <p:cNvSpPr/>
          <p:nvPr/>
        </p:nvSpPr>
        <p:spPr>
          <a:xfrm>
            <a:off x="1973155" y="2168940"/>
            <a:ext cx="2222136" cy="222213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8900000" scaled="1"/>
            <a:tileRect/>
          </a:gradFill>
          <a:ln w="25400"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  <a:effectLst>
            <a:outerShdw blurRad="76200" dist="101600" dir="8400000" sx="99000" sy="99000" algn="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4618A"/>
              </a:solidFill>
              <a:effectLst/>
              <a:uLnTx/>
              <a:uFillTx/>
              <a:latin typeface="Britannic Bold" panose="020B0903060703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32" name="流程图: 可选过程 31"/>
          <p:cNvSpPr/>
          <p:nvPr/>
        </p:nvSpPr>
        <p:spPr>
          <a:xfrm>
            <a:off x="5067514" y="1564382"/>
            <a:ext cx="4746172" cy="667657"/>
          </a:xfrm>
          <a:prstGeom prst="flowChartAlternateProcess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8100000" scaled="1"/>
            <a:tileRect/>
          </a:gradFill>
          <a:ln w="3175"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</a:ln>
          <a:effectLst>
            <a:outerShdw blurRad="50800" dist="76200" dir="8100000" algn="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Definition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3" name="流程图: 可选过程 32"/>
          <p:cNvSpPr/>
          <p:nvPr/>
        </p:nvSpPr>
        <p:spPr>
          <a:xfrm>
            <a:off x="5067156" y="3019697"/>
            <a:ext cx="4746172" cy="667657"/>
          </a:xfrm>
          <a:prstGeom prst="flowChartAlternateProcess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8100000" scaled="1"/>
            <a:tileRect/>
          </a:gradFill>
          <a:ln w="3175"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</a:ln>
          <a:effectLst>
            <a:outerShdw blurRad="50800" dist="76200" dir="8100000" algn="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Causes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4" name="流程图: 可选过程 33"/>
          <p:cNvSpPr/>
          <p:nvPr/>
        </p:nvSpPr>
        <p:spPr>
          <a:xfrm>
            <a:off x="5066521" y="4485760"/>
            <a:ext cx="4746172" cy="667657"/>
          </a:xfrm>
          <a:prstGeom prst="flowChartAlternateProcess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8100000" scaled="1"/>
            <a:tileRect/>
          </a:gradFill>
          <a:ln w="3175"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</a:ln>
          <a:effectLst>
            <a:outerShdw blurRad="50800" dist="76200" dir="8100000" algn="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Strategies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9418495" y="1491357"/>
            <a:ext cx="813241" cy="813241"/>
            <a:chOff x="5226535" y="2950887"/>
            <a:chExt cx="813241" cy="813241"/>
          </a:xfrm>
        </p:grpSpPr>
        <p:grpSp>
          <p:nvGrpSpPr>
            <p:cNvPr id="17" name="组合 16"/>
            <p:cNvGrpSpPr/>
            <p:nvPr/>
          </p:nvGrpSpPr>
          <p:grpSpPr>
            <a:xfrm>
              <a:off x="5226535" y="2950887"/>
              <a:ext cx="813241" cy="813241"/>
              <a:chOff x="4360074" y="1772731"/>
              <a:chExt cx="1055119" cy="1055119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4360074" y="1772731"/>
                <a:ext cx="1055119" cy="10551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18900000" scaled="1"/>
                <a:tileRect/>
              </a:gradFill>
              <a:ln w="25400"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outerShdw blurRad="76200" dist="101600" dir="8400000" sx="99000" sy="99000" algn="tr" rotWithShape="0">
                  <a:schemeClr val="bg1">
                    <a:lumMod val="6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4468269" y="1880926"/>
                <a:ext cx="838729" cy="838729"/>
              </a:xfrm>
              <a:prstGeom prst="ellipse">
                <a:avLst/>
              </a:prstGeom>
              <a:solidFill>
                <a:srgbClr val="3461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0" name="KSO_Shape"/>
            <p:cNvSpPr/>
            <p:nvPr/>
          </p:nvSpPr>
          <p:spPr>
            <a:xfrm>
              <a:off x="5572063" y="3128412"/>
              <a:ext cx="122184" cy="458190"/>
            </a:xfrm>
            <a:custGeom>
              <a:avLst/>
              <a:gdLst>
                <a:gd name="connsiteX0" fmla="*/ 68824 w 586846"/>
                <a:gd name="connsiteY0" fmla="*/ 1723528 h 2207149"/>
                <a:gd name="connsiteX1" fmla="*/ 229234 w 586846"/>
                <a:gd name="connsiteY1" fmla="*/ 1999898 h 2207149"/>
                <a:gd name="connsiteX2" fmla="*/ 395081 w 586846"/>
                <a:gd name="connsiteY2" fmla="*/ 1968031 h 2207149"/>
                <a:gd name="connsiteX3" fmla="*/ 530795 w 586846"/>
                <a:gd name="connsiteY3" fmla="*/ 1725944 h 2207149"/>
                <a:gd name="connsiteX4" fmla="*/ 306023 w 586846"/>
                <a:gd name="connsiteY4" fmla="*/ 76465 h 2207149"/>
                <a:gd name="connsiteX5" fmla="*/ 306023 w 586846"/>
                <a:gd name="connsiteY5" fmla="*/ 1514740 h 2207149"/>
                <a:gd name="connsiteX6" fmla="*/ 529167 w 586846"/>
                <a:gd name="connsiteY6" fmla="*/ 1514740 h 2207149"/>
                <a:gd name="connsiteX7" fmla="*/ 529167 w 586846"/>
                <a:gd name="connsiteY7" fmla="*/ 155048 h 2207149"/>
                <a:gd name="connsiteX8" fmla="*/ 450584 w 586846"/>
                <a:gd name="connsiteY8" fmla="*/ 76465 h 2207149"/>
                <a:gd name="connsiteX9" fmla="*/ 136262 w 586846"/>
                <a:gd name="connsiteY9" fmla="*/ 76465 h 2207149"/>
                <a:gd name="connsiteX10" fmla="*/ 57679 w 586846"/>
                <a:gd name="connsiteY10" fmla="*/ 155048 h 2207149"/>
                <a:gd name="connsiteX11" fmla="*/ 57679 w 586846"/>
                <a:gd name="connsiteY11" fmla="*/ 1514740 h 2207149"/>
                <a:gd name="connsiteX12" fmla="*/ 280823 w 586846"/>
                <a:gd name="connsiteY12" fmla="*/ 1514740 h 2207149"/>
                <a:gd name="connsiteX13" fmla="*/ 280823 w 586846"/>
                <a:gd name="connsiteY13" fmla="*/ 76465 h 2207149"/>
                <a:gd name="connsiteX14" fmla="*/ 97810 w 586846"/>
                <a:gd name="connsiteY14" fmla="*/ 0 h 2207149"/>
                <a:gd name="connsiteX15" fmla="*/ 489036 w 586846"/>
                <a:gd name="connsiteY15" fmla="*/ 0 h 2207149"/>
                <a:gd name="connsiteX16" fmla="*/ 586846 w 586846"/>
                <a:gd name="connsiteY16" fmla="*/ 97810 h 2207149"/>
                <a:gd name="connsiteX17" fmla="*/ 586846 w 586846"/>
                <a:gd name="connsiteY17" fmla="*/ 1690953 h 2207149"/>
                <a:gd name="connsiteX18" fmla="*/ 586517 w 586846"/>
                <a:gd name="connsiteY18" fmla="*/ 1690953 h 2207149"/>
                <a:gd name="connsiteX19" fmla="*/ 586514 w 586846"/>
                <a:gd name="connsiteY19" fmla="*/ 1691828 h 2207149"/>
                <a:gd name="connsiteX20" fmla="*/ 586823 w 586846"/>
                <a:gd name="connsiteY20" fmla="*/ 1691829 h 2207149"/>
                <a:gd name="connsiteX21" fmla="*/ 586812 w 586846"/>
                <a:gd name="connsiteY21" fmla="*/ 1694880 h 2207149"/>
                <a:gd name="connsiteX22" fmla="*/ 299633 w 586846"/>
                <a:gd name="connsiteY22" fmla="*/ 2207149 h 2207149"/>
                <a:gd name="connsiteX23" fmla="*/ 23 w 586846"/>
                <a:gd name="connsiteY23" fmla="*/ 1690953 h 2207149"/>
                <a:gd name="connsiteX24" fmla="*/ 0 w 586846"/>
                <a:gd name="connsiteY24" fmla="*/ 1690953 h 2207149"/>
                <a:gd name="connsiteX25" fmla="*/ 0 w 586846"/>
                <a:gd name="connsiteY25" fmla="*/ 97810 h 2207149"/>
                <a:gd name="connsiteX26" fmla="*/ 97810 w 586846"/>
                <a:gd name="connsiteY26" fmla="*/ 0 h 220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86846" h="2207149">
                  <a:moveTo>
                    <a:pt x="68824" y="1723528"/>
                  </a:moveTo>
                  <a:lnTo>
                    <a:pt x="229234" y="1999898"/>
                  </a:lnTo>
                  <a:lnTo>
                    <a:pt x="395081" y="1968031"/>
                  </a:lnTo>
                  <a:lnTo>
                    <a:pt x="530795" y="1725944"/>
                  </a:lnTo>
                  <a:close/>
                  <a:moveTo>
                    <a:pt x="306023" y="76465"/>
                  </a:moveTo>
                  <a:lnTo>
                    <a:pt x="306023" y="1514740"/>
                  </a:lnTo>
                  <a:lnTo>
                    <a:pt x="529167" y="1514740"/>
                  </a:lnTo>
                  <a:lnTo>
                    <a:pt x="529167" y="155048"/>
                  </a:lnTo>
                  <a:cubicBezTo>
                    <a:pt x="529167" y="111648"/>
                    <a:pt x="493984" y="76465"/>
                    <a:pt x="450584" y="76465"/>
                  </a:cubicBezTo>
                  <a:close/>
                  <a:moveTo>
                    <a:pt x="136262" y="76465"/>
                  </a:moveTo>
                  <a:cubicBezTo>
                    <a:pt x="92862" y="76465"/>
                    <a:pt x="57679" y="111648"/>
                    <a:pt x="57679" y="155048"/>
                  </a:cubicBezTo>
                  <a:lnTo>
                    <a:pt x="57679" y="1514740"/>
                  </a:lnTo>
                  <a:lnTo>
                    <a:pt x="280823" y="1514740"/>
                  </a:lnTo>
                  <a:lnTo>
                    <a:pt x="280823" y="76465"/>
                  </a:lnTo>
                  <a:close/>
                  <a:moveTo>
                    <a:pt x="97810" y="0"/>
                  </a:moveTo>
                  <a:lnTo>
                    <a:pt x="489036" y="0"/>
                  </a:lnTo>
                  <a:cubicBezTo>
                    <a:pt x="543055" y="0"/>
                    <a:pt x="586846" y="43791"/>
                    <a:pt x="586846" y="97810"/>
                  </a:cubicBezTo>
                  <a:lnTo>
                    <a:pt x="586846" y="1690953"/>
                  </a:lnTo>
                  <a:lnTo>
                    <a:pt x="586517" y="1690953"/>
                  </a:lnTo>
                  <a:lnTo>
                    <a:pt x="586514" y="1691828"/>
                  </a:lnTo>
                  <a:lnTo>
                    <a:pt x="586823" y="1691829"/>
                  </a:lnTo>
                  <a:lnTo>
                    <a:pt x="586812" y="1694880"/>
                  </a:lnTo>
                  <a:lnTo>
                    <a:pt x="299633" y="2207149"/>
                  </a:lnTo>
                  <a:lnTo>
                    <a:pt x="23" y="1690953"/>
                  </a:lnTo>
                  <a:lnTo>
                    <a:pt x="0" y="1690953"/>
                  </a:lnTo>
                  <a:lnTo>
                    <a:pt x="0" y="97810"/>
                  </a:lnTo>
                  <a:cubicBezTo>
                    <a:pt x="0" y="43791"/>
                    <a:pt x="43791" y="0"/>
                    <a:pt x="9781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9478185" y="2957420"/>
            <a:ext cx="813241" cy="813241"/>
            <a:chOff x="5782641" y="1372255"/>
            <a:chExt cx="813241" cy="813241"/>
          </a:xfrm>
        </p:grpSpPr>
        <p:grpSp>
          <p:nvGrpSpPr>
            <p:cNvPr id="21" name="组合 20"/>
            <p:cNvGrpSpPr/>
            <p:nvPr/>
          </p:nvGrpSpPr>
          <p:grpSpPr>
            <a:xfrm>
              <a:off x="5782641" y="1372255"/>
              <a:ext cx="813241" cy="813241"/>
              <a:chOff x="4360074" y="1772731"/>
              <a:chExt cx="1055119" cy="1055119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4360074" y="1772731"/>
                <a:ext cx="1055119" cy="10551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18900000" scaled="1"/>
                <a:tileRect/>
              </a:gradFill>
              <a:ln w="25400"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outerShdw blurRad="76200" dist="101600" dir="8400000" sx="99000" sy="99000" algn="tr" rotWithShape="0">
                  <a:schemeClr val="bg1">
                    <a:lumMod val="6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4468269" y="1880926"/>
                <a:ext cx="838729" cy="838729"/>
              </a:xfrm>
              <a:prstGeom prst="ellipse">
                <a:avLst/>
              </a:prstGeom>
              <a:solidFill>
                <a:srgbClr val="FEC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2" name="KSO_Shape"/>
            <p:cNvSpPr/>
            <p:nvPr/>
          </p:nvSpPr>
          <p:spPr>
            <a:xfrm>
              <a:off x="6117149" y="1543728"/>
              <a:ext cx="144224" cy="470294"/>
            </a:xfrm>
            <a:custGeom>
              <a:avLst/>
              <a:gdLst>
                <a:gd name="connsiteX0" fmla="*/ 859915 w 2448000"/>
                <a:gd name="connsiteY0" fmla="*/ 7024914 h 8003471"/>
                <a:gd name="connsiteX1" fmla="*/ 1588085 w 2448000"/>
                <a:gd name="connsiteY1" fmla="*/ 7024914 h 8003471"/>
                <a:gd name="connsiteX2" fmla="*/ 1588085 w 2448000"/>
                <a:gd name="connsiteY2" fmla="*/ 7699680 h 8003471"/>
                <a:gd name="connsiteX3" fmla="*/ 859915 w 2448000"/>
                <a:gd name="connsiteY3" fmla="*/ 8003471 h 8003471"/>
                <a:gd name="connsiteX4" fmla="*/ 0 w 2448000"/>
                <a:gd name="connsiteY4" fmla="*/ 6062134 h 8003471"/>
                <a:gd name="connsiteX5" fmla="*/ 2448000 w 2448000"/>
                <a:gd name="connsiteY5" fmla="*/ 6062134 h 8003471"/>
                <a:gd name="connsiteX6" fmla="*/ 2014384 w 2448000"/>
                <a:gd name="connsiteY6" fmla="*/ 6867677 h 8003471"/>
                <a:gd name="connsiteX7" fmla="*/ 433616 w 2448000"/>
                <a:gd name="connsiteY7" fmla="*/ 6867677 h 8003471"/>
                <a:gd name="connsiteX8" fmla="*/ 18000 w 2448000"/>
                <a:gd name="connsiteY8" fmla="*/ 941010 h 8003471"/>
                <a:gd name="connsiteX9" fmla="*/ 2430000 w 2448000"/>
                <a:gd name="connsiteY9" fmla="*/ 941010 h 8003471"/>
                <a:gd name="connsiteX10" fmla="*/ 2430000 w 2448000"/>
                <a:gd name="connsiteY10" fmla="*/ 5904896 h 8003471"/>
                <a:gd name="connsiteX11" fmla="*/ 18000 w 2448000"/>
                <a:gd name="connsiteY11" fmla="*/ 5904896 h 8003471"/>
                <a:gd name="connsiteX12" fmla="*/ 409886 w 2448000"/>
                <a:gd name="connsiteY12" fmla="*/ 0 h 8003471"/>
                <a:gd name="connsiteX13" fmla="*/ 2038114 w 2448000"/>
                <a:gd name="connsiteY13" fmla="*/ 0 h 8003471"/>
                <a:gd name="connsiteX14" fmla="*/ 2430000 w 2448000"/>
                <a:gd name="connsiteY14" fmla="*/ 391886 h 8003471"/>
                <a:gd name="connsiteX15" fmla="*/ 2430000 w 2448000"/>
                <a:gd name="connsiteY15" fmla="*/ 783772 h 8003471"/>
                <a:gd name="connsiteX16" fmla="*/ 18000 w 2448000"/>
                <a:gd name="connsiteY16" fmla="*/ 783772 h 8003471"/>
                <a:gd name="connsiteX17" fmla="*/ 18000 w 2448000"/>
                <a:gd name="connsiteY17" fmla="*/ 391886 h 8003471"/>
                <a:gd name="connsiteX18" fmla="*/ 409886 w 2448000"/>
                <a:gd name="connsiteY18" fmla="*/ 0 h 800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48000" h="8003471">
                  <a:moveTo>
                    <a:pt x="859915" y="7024914"/>
                  </a:moveTo>
                  <a:lnTo>
                    <a:pt x="1588085" y="7024914"/>
                  </a:lnTo>
                  <a:lnTo>
                    <a:pt x="1588085" y="7699680"/>
                  </a:lnTo>
                  <a:lnTo>
                    <a:pt x="859915" y="8003471"/>
                  </a:lnTo>
                  <a:close/>
                  <a:moveTo>
                    <a:pt x="0" y="6062134"/>
                  </a:moveTo>
                  <a:lnTo>
                    <a:pt x="2448000" y="6062134"/>
                  </a:lnTo>
                  <a:lnTo>
                    <a:pt x="2014384" y="6867677"/>
                  </a:lnTo>
                  <a:lnTo>
                    <a:pt x="433616" y="6867677"/>
                  </a:lnTo>
                  <a:close/>
                  <a:moveTo>
                    <a:pt x="18000" y="941010"/>
                  </a:moveTo>
                  <a:lnTo>
                    <a:pt x="2430000" y="941010"/>
                  </a:lnTo>
                  <a:lnTo>
                    <a:pt x="2430000" y="5904896"/>
                  </a:lnTo>
                  <a:lnTo>
                    <a:pt x="18000" y="5904896"/>
                  </a:lnTo>
                  <a:close/>
                  <a:moveTo>
                    <a:pt x="409886" y="0"/>
                  </a:moveTo>
                  <a:lnTo>
                    <a:pt x="2038114" y="0"/>
                  </a:lnTo>
                  <a:cubicBezTo>
                    <a:pt x="2254547" y="0"/>
                    <a:pt x="2430000" y="175453"/>
                    <a:pt x="2430000" y="391886"/>
                  </a:cubicBezTo>
                  <a:lnTo>
                    <a:pt x="2430000" y="783772"/>
                  </a:lnTo>
                  <a:lnTo>
                    <a:pt x="18000" y="783772"/>
                  </a:lnTo>
                  <a:lnTo>
                    <a:pt x="18000" y="391886"/>
                  </a:lnTo>
                  <a:cubicBezTo>
                    <a:pt x="18000" y="175453"/>
                    <a:pt x="193453" y="0"/>
                    <a:pt x="40988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9477192" y="4402575"/>
            <a:ext cx="813241" cy="813241"/>
            <a:chOff x="7257479" y="914261"/>
            <a:chExt cx="813241" cy="813241"/>
          </a:xfrm>
        </p:grpSpPr>
        <p:grpSp>
          <p:nvGrpSpPr>
            <p:cNvPr id="24" name="组合 23"/>
            <p:cNvGrpSpPr/>
            <p:nvPr/>
          </p:nvGrpSpPr>
          <p:grpSpPr>
            <a:xfrm>
              <a:off x="7257479" y="914261"/>
              <a:ext cx="813241" cy="813241"/>
              <a:chOff x="4360074" y="1772731"/>
              <a:chExt cx="1055119" cy="1055119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4360074" y="1772731"/>
                <a:ext cx="1055119" cy="10551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18900000" scaled="1"/>
                <a:tileRect/>
              </a:gradFill>
              <a:ln w="25400"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outerShdw blurRad="76200" dist="101600" dir="8400000" sx="99000" sy="99000" algn="tr" rotWithShape="0">
                  <a:schemeClr val="bg1">
                    <a:lumMod val="6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4468269" y="1880926"/>
                <a:ext cx="838729" cy="838729"/>
              </a:xfrm>
              <a:prstGeom prst="ellipse">
                <a:avLst/>
              </a:prstGeom>
              <a:solidFill>
                <a:srgbClr val="1BA7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3" name="KSO_Shape"/>
            <p:cNvSpPr/>
            <p:nvPr/>
          </p:nvSpPr>
          <p:spPr bwMode="auto">
            <a:xfrm>
              <a:off x="7439300" y="1091884"/>
              <a:ext cx="449598" cy="457994"/>
            </a:xfrm>
            <a:custGeom>
              <a:avLst/>
              <a:gdLst>
                <a:gd name="T0" fmla="*/ 2147483646 w 4946"/>
                <a:gd name="T1" fmla="*/ 0 h 5041"/>
                <a:gd name="T2" fmla="*/ 2147483646 w 4946"/>
                <a:gd name="T3" fmla="*/ 2147483646 h 5041"/>
                <a:gd name="T4" fmla="*/ 2147483646 w 4946"/>
                <a:gd name="T5" fmla="*/ 2147483646 h 5041"/>
                <a:gd name="T6" fmla="*/ 2147483646 w 4946"/>
                <a:gd name="T7" fmla="*/ 2147483646 h 5041"/>
                <a:gd name="T8" fmla="*/ 2147483646 w 4946"/>
                <a:gd name="T9" fmla="*/ 2147483646 h 5041"/>
                <a:gd name="T10" fmla="*/ 2147483646 w 4946"/>
                <a:gd name="T11" fmla="*/ 2147483646 h 5041"/>
                <a:gd name="T12" fmla="*/ 2147483646 w 4946"/>
                <a:gd name="T13" fmla="*/ 2147483646 h 5041"/>
                <a:gd name="T14" fmla="*/ 2147483646 w 4946"/>
                <a:gd name="T15" fmla="*/ 2147483646 h 5041"/>
                <a:gd name="T16" fmla="*/ 2147483646 w 4946"/>
                <a:gd name="T17" fmla="*/ 2147483646 h 5041"/>
                <a:gd name="T18" fmla="*/ 2147483646 w 4946"/>
                <a:gd name="T19" fmla="*/ 2147483646 h 5041"/>
                <a:gd name="T20" fmla="*/ 2147483646 w 4946"/>
                <a:gd name="T21" fmla="*/ 2147483646 h 5041"/>
                <a:gd name="T22" fmla="*/ 2147483646 w 4946"/>
                <a:gd name="T23" fmla="*/ 2147483646 h 5041"/>
                <a:gd name="T24" fmla="*/ 2147483646 w 4946"/>
                <a:gd name="T25" fmla="*/ 2147483646 h 5041"/>
                <a:gd name="T26" fmla="*/ 2147483646 w 4946"/>
                <a:gd name="T27" fmla="*/ 2147483646 h 5041"/>
                <a:gd name="T28" fmla="*/ 2147483646 w 4946"/>
                <a:gd name="T29" fmla="*/ 2147483646 h 5041"/>
                <a:gd name="T30" fmla="*/ 2147483646 w 4946"/>
                <a:gd name="T31" fmla="*/ 2147483646 h 5041"/>
                <a:gd name="T32" fmla="*/ 2147483646 w 4946"/>
                <a:gd name="T33" fmla="*/ 2147483646 h 5041"/>
                <a:gd name="T34" fmla="*/ 2147483646 w 4946"/>
                <a:gd name="T35" fmla="*/ 2147483646 h 5041"/>
                <a:gd name="T36" fmla="*/ 2147483646 w 4946"/>
                <a:gd name="T37" fmla="*/ 2147483646 h 5041"/>
                <a:gd name="T38" fmla="*/ 2147483646 w 4946"/>
                <a:gd name="T39" fmla="*/ 2147483646 h 5041"/>
                <a:gd name="T40" fmla="*/ 2147483646 w 4946"/>
                <a:gd name="T41" fmla="*/ 2147483646 h 5041"/>
                <a:gd name="T42" fmla="*/ 2147483646 w 4946"/>
                <a:gd name="T43" fmla="*/ 2147483646 h 5041"/>
                <a:gd name="T44" fmla="*/ 2147483646 w 4946"/>
                <a:gd name="T45" fmla="*/ 2147483646 h 5041"/>
                <a:gd name="T46" fmla="*/ 2147483646 w 4946"/>
                <a:gd name="T47" fmla="*/ 2147483646 h 5041"/>
                <a:gd name="T48" fmla="*/ 2147483646 w 4946"/>
                <a:gd name="T49" fmla="*/ 2147483646 h 5041"/>
                <a:gd name="T50" fmla="*/ 2147483646 w 4946"/>
                <a:gd name="T51" fmla="*/ 2147483646 h 5041"/>
                <a:gd name="T52" fmla="*/ 2147483646 w 4946"/>
                <a:gd name="T53" fmla="*/ 2147483646 h 5041"/>
                <a:gd name="T54" fmla="*/ 0 w 4946"/>
                <a:gd name="T55" fmla="*/ 2147483646 h 5041"/>
                <a:gd name="T56" fmla="*/ 2147483646 w 4946"/>
                <a:gd name="T57" fmla="*/ 2147483646 h 5041"/>
                <a:gd name="T58" fmla="*/ 2147483646 w 4946"/>
                <a:gd name="T59" fmla="*/ 2147483646 h 5041"/>
                <a:gd name="T60" fmla="*/ 2147483646 w 4946"/>
                <a:gd name="T61" fmla="*/ 2147483646 h 5041"/>
                <a:gd name="T62" fmla="*/ 2147483646 w 4946"/>
                <a:gd name="T63" fmla="*/ 2147483646 h 5041"/>
                <a:gd name="T64" fmla="*/ 2147483646 w 4946"/>
                <a:gd name="T65" fmla="*/ 2147483646 h 5041"/>
                <a:gd name="T66" fmla="*/ 2147483646 w 4946"/>
                <a:gd name="T67" fmla="*/ 2147483646 h 5041"/>
                <a:gd name="T68" fmla="*/ 2147483646 w 4946"/>
                <a:gd name="T69" fmla="*/ 2147483646 h 5041"/>
                <a:gd name="T70" fmla="*/ 2147483646 w 4946"/>
                <a:gd name="T71" fmla="*/ 2147483646 h 5041"/>
                <a:gd name="T72" fmla="*/ 2147483646 w 4946"/>
                <a:gd name="T73" fmla="*/ 2147483646 h 5041"/>
                <a:gd name="T74" fmla="*/ 2147483646 w 4946"/>
                <a:gd name="T75" fmla="*/ 2147483646 h 5041"/>
                <a:gd name="T76" fmla="*/ 2147483646 w 4946"/>
                <a:gd name="T77" fmla="*/ 2147483646 h 5041"/>
                <a:gd name="T78" fmla="*/ 2147483646 w 4946"/>
                <a:gd name="T79" fmla="*/ 2147483646 h 5041"/>
                <a:gd name="T80" fmla="*/ 2147483646 w 4946"/>
                <a:gd name="T81" fmla="*/ 2147483646 h 5041"/>
                <a:gd name="T82" fmla="*/ 2147483646 w 4946"/>
                <a:gd name="T83" fmla="*/ 2147483646 h 5041"/>
                <a:gd name="T84" fmla="*/ 2147483646 w 4946"/>
                <a:gd name="T85" fmla="*/ 2147483646 h 5041"/>
                <a:gd name="T86" fmla="*/ 2147483646 w 4946"/>
                <a:gd name="T87" fmla="*/ 2147483646 h 5041"/>
                <a:gd name="T88" fmla="*/ 2147483646 w 4946"/>
                <a:gd name="T89" fmla="*/ 2147483646 h 5041"/>
                <a:gd name="T90" fmla="*/ 2147483646 w 4946"/>
                <a:gd name="T91" fmla="*/ 2147483646 h 5041"/>
                <a:gd name="T92" fmla="*/ 2147483646 w 4946"/>
                <a:gd name="T93" fmla="*/ 2147483646 h 5041"/>
                <a:gd name="T94" fmla="*/ 2147483646 w 4946"/>
                <a:gd name="T95" fmla="*/ 2147483646 h 5041"/>
                <a:gd name="T96" fmla="*/ 2147483646 w 4946"/>
                <a:gd name="T97" fmla="*/ 2147483646 h 5041"/>
                <a:gd name="T98" fmla="*/ 2147483646 w 4946"/>
                <a:gd name="T99" fmla="*/ 2147483646 h 5041"/>
                <a:gd name="T100" fmla="*/ 2147483646 w 4946"/>
                <a:gd name="T101" fmla="*/ 2147483646 h 5041"/>
                <a:gd name="T102" fmla="*/ 2147483646 w 4946"/>
                <a:gd name="T103" fmla="*/ 2147483646 h 5041"/>
                <a:gd name="T104" fmla="*/ 2147483646 w 4946"/>
                <a:gd name="T105" fmla="*/ 2147483646 h 5041"/>
                <a:gd name="T106" fmla="*/ 2147483646 w 4946"/>
                <a:gd name="T107" fmla="*/ 2147483646 h 5041"/>
                <a:gd name="T108" fmla="*/ 2147483646 w 4946"/>
                <a:gd name="T109" fmla="*/ 2147483646 h 5041"/>
                <a:gd name="T110" fmla="*/ 2147483646 w 4946"/>
                <a:gd name="T111" fmla="*/ 2147483646 h 5041"/>
                <a:gd name="T112" fmla="*/ 2147483646 w 4946"/>
                <a:gd name="T113" fmla="*/ 2147483646 h 5041"/>
                <a:gd name="T114" fmla="*/ 2147483646 w 4946"/>
                <a:gd name="T115" fmla="*/ 2147483646 h 5041"/>
                <a:gd name="T116" fmla="*/ 2147483646 w 4946"/>
                <a:gd name="T117" fmla="*/ 2147483646 h 504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946" h="5041">
                  <a:moveTo>
                    <a:pt x="4946" y="532"/>
                  </a:moveTo>
                  <a:lnTo>
                    <a:pt x="4534" y="270"/>
                  </a:lnTo>
                  <a:lnTo>
                    <a:pt x="4106" y="0"/>
                  </a:lnTo>
                  <a:lnTo>
                    <a:pt x="2142" y="3139"/>
                  </a:lnTo>
                  <a:lnTo>
                    <a:pt x="2117" y="3136"/>
                  </a:lnTo>
                  <a:lnTo>
                    <a:pt x="2091" y="3134"/>
                  </a:lnTo>
                  <a:lnTo>
                    <a:pt x="2066" y="3133"/>
                  </a:lnTo>
                  <a:lnTo>
                    <a:pt x="2039" y="3133"/>
                  </a:lnTo>
                  <a:lnTo>
                    <a:pt x="2014" y="3134"/>
                  </a:lnTo>
                  <a:lnTo>
                    <a:pt x="1989" y="3136"/>
                  </a:lnTo>
                  <a:lnTo>
                    <a:pt x="1963" y="3138"/>
                  </a:lnTo>
                  <a:lnTo>
                    <a:pt x="1938" y="3142"/>
                  </a:lnTo>
                  <a:lnTo>
                    <a:pt x="1912" y="3147"/>
                  </a:lnTo>
                  <a:lnTo>
                    <a:pt x="1888" y="3153"/>
                  </a:lnTo>
                  <a:lnTo>
                    <a:pt x="1862" y="3160"/>
                  </a:lnTo>
                  <a:lnTo>
                    <a:pt x="1838" y="3168"/>
                  </a:lnTo>
                  <a:lnTo>
                    <a:pt x="1813" y="3177"/>
                  </a:lnTo>
                  <a:lnTo>
                    <a:pt x="1789" y="3188"/>
                  </a:lnTo>
                  <a:lnTo>
                    <a:pt x="1765" y="3200"/>
                  </a:lnTo>
                  <a:lnTo>
                    <a:pt x="1742" y="3212"/>
                  </a:lnTo>
                  <a:lnTo>
                    <a:pt x="1719" y="3226"/>
                  </a:lnTo>
                  <a:lnTo>
                    <a:pt x="1695" y="3242"/>
                  </a:lnTo>
                  <a:lnTo>
                    <a:pt x="1673" y="3259"/>
                  </a:lnTo>
                  <a:lnTo>
                    <a:pt x="1651" y="3277"/>
                  </a:lnTo>
                  <a:lnTo>
                    <a:pt x="1629" y="3297"/>
                  </a:lnTo>
                  <a:lnTo>
                    <a:pt x="1609" y="3317"/>
                  </a:lnTo>
                  <a:lnTo>
                    <a:pt x="1587" y="3339"/>
                  </a:lnTo>
                  <a:lnTo>
                    <a:pt x="1568" y="3363"/>
                  </a:lnTo>
                  <a:lnTo>
                    <a:pt x="1547" y="3388"/>
                  </a:lnTo>
                  <a:lnTo>
                    <a:pt x="1529" y="3415"/>
                  </a:lnTo>
                  <a:lnTo>
                    <a:pt x="1510" y="3442"/>
                  </a:lnTo>
                  <a:lnTo>
                    <a:pt x="1492" y="3472"/>
                  </a:lnTo>
                  <a:lnTo>
                    <a:pt x="1475" y="3503"/>
                  </a:lnTo>
                  <a:lnTo>
                    <a:pt x="1459" y="3536"/>
                  </a:lnTo>
                  <a:lnTo>
                    <a:pt x="1442" y="3570"/>
                  </a:lnTo>
                  <a:lnTo>
                    <a:pt x="1427" y="3605"/>
                  </a:lnTo>
                  <a:lnTo>
                    <a:pt x="1411" y="3653"/>
                  </a:lnTo>
                  <a:lnTo>
                    <a:pt x="1393" y="3699"/>
                  </a:lnTo>
                  <a:lnTo>
                    <a:pt x="1373" y="3744"/>
                  </a:lnTo>
                  <a:lnTo>
                    <a:pt x="1354" y="3787"/>
                  </a:lnTo>
                  <a:lnTo>
                    <a:pt x="1332" y="3828"/>
                  </a:lnTo>
                  <a:lnTo>
                    <a:pt x="1311" y="3868"/>
                  </a:lnTo>
                  <a:lnTo>
                    <a:pt x="1289" y="3908"/>
                  </a:lnTo>
                  <a:lnTo>
                    <a:pt x="1265" y="3944"/>
                  </a:lnTo>
                  <a:lnTo>
                    <a:pt x="1241" y="3981"/>
                  </a:lnTo>
                  <a:lnTo>
                    <a:pt x="1216" y="4016"/>
                  </a:lnTo>
                  <a:lnTo>
                    <a:pt x="1191" y="4048"/>
                  </a:lnTo>
                  <a:lnTo>
                    <a:pt x="1165" y="4081"/>
                  </a:lnTo>
                  <a:lnTo>
                    <a:pt x="1139" y="4111"/>
                  </a:lnTo>
                  <a:lnTo>
                    <a:pt x="1111" y="4141"/>
                  </a:lnTo>
                  <a:lnTo>
                    <a:pt x="1084" y="4170"/>
                  </a:lnTo>
                  <a:lnTo>
                    <a:pt x="1056" y="4197"/>
                  </a:lnTo>
                  <a:lnTo>
                    <a:pt x="1028" y="4222"/>
                  </a:lnTo>
                  <a:lnTo>
                    <a:pt x="999" y="4248"/>
                  </a:lnTo>
                  <a:lnTo>
                    <a:pt x="970" y="4271"/>
                  </a:lnTo>
                  <a:lnTo>
                    <a:pt x="940" y="4295"/>
                  </a:lnTo>
                  <a:lnTo>
                    <a:pt x="911" y="4316"/>
                  </a:lnTo>
                  <a:lnTo>
                    <a:pt x="881" y="4337"/>
                  </a:lnTo>
                  <a:lnTo>
                    <a:pt x="852" y="4356"/>
                  </a:lnTo>
                  <a:lnTo>
                    <a:pt x="821" y="4375"/>
                  </a:lnTo>
                  <a:lnTo>
                    <a:pt x="792" y="4393"/>
                  </a:lnTo>
                  <a:lnTo>
                    <a:pt x="761" y="4410"/>
                  </a:lnTo>
                  <a:lnTo>
                    <a:pt x="731" y="4425"/>
                  </a:lnTo>
                  <a:lnTo>
                    <a:pt x="701" y="4440"/>
                  </a:lnTo>
                  <a:lnTo>
                    <a:pt x="671" y="4455"/>
                  </a:lnTo>
                  <a:lnTo>
                    <a:pt x="641" y="4468"/>
                  </a:lnTo>
                  <a:lnTo>
                    <a:pt x="611" y="4480"/>
                  </a:lnTo>
                  <a:lnTo>
                    <a:pt x="582" y="4492"/>
                  </a:lnTo>
                  <a:lnTo>
                    <a:pt x="524" y="4513"/>
                  </a:lnTo>
                  <a:lnTo>
                    <a:pt x="468" y="4531"/>
                  </a:lnTo>
                  <a:lnTo>
                    <a:pt x="413" y="4547"/>
                  </a:lnTo>
                  <a:lnTo>
                    <a:pt x="359" y="4561"/>
                  </a:lnTo>
                  <a:lnTo>
                    <a:pt x="309" y="4572"/>
                  </a:lnTo>
                  <a:lnTo>
                    <a:pt x="261" y="4581"/>
                  </a:lnTo>
                  <a:lnTo>
                    <a:pt x="215" y="4588"/>
                  </a:lnTo>
                  <a:lnTo>
                    <a:pt x="174" y="4594"/>
                  </a:lnTo>
                  <a:lnTo>
                    <a:pt x="135" y="4598"/>
                  </a:lnTo>
                  <a:lnTo>
                    <a:pt x="102" y="4601"/>
                  </a:lnTo>
                  <a:lnTo>
                    <a:pt x="72" y="4603"/>
                  </a:lnTo>
                  <a:lnTo>
                    <a:pt x="47" y="4604"/>
                  </a:lnTo>
                  <a:lnTo>
                    <a:pt x="12" y="4605"/>
                  </a:lnTo>
                  <a:lnTo>
                    <a:pt x="0" y="4605"/>
                  </a:lnTo>
                  <a:lnTo>
                    <a:pt x="17" y="4616"/>
                  </a:lnTo>
                  <a:lnTo>
                    <a:pt x="68" y="4645"/>
                  </a:lnTo>
                  <a:lnTo>
                    <a:pt x="105" y="4666"/>
                  </a:lnTo>
                  <a:lnTo>
                    <a:pt x="150" y="4689"/>
                  </a:lnTo>
                  <a:lnTo>
                    <a:pt x="201" y="4714"/>
                  </a:lnTo>
                  <a:lnTo>
                    <a:pt x="258" y="4743"/>
                  </a:lnTo>
                  <a:lnTo>
                    <a:pt x="321" y="4773"/>
                  </a:lnTo>
                  <a:lnTo>
                    <a:pt x="390" y="4802"/>
                  </a:lnTo>
                  <a:lnTo>
                    <a:pt x="466" y="4833"/>
                  </a:lnTo>
                  <a:lnTo>
                    <a:pt x="545" y="4863"/>
                  </a:lnTo>
                  <a:lnTo>
                    <a:pt x="587" y="4878"/>
                  </a:lnTo>
                  <a:lnTo>
                    <a:pt x="630" y="4893"/>
                  </a:lnTo>
                  <a:lnTo>
                    <a:pt x="673" y="4908"/>
                  </a:lnTo>
                  <a:lnTo>
                    <a:pt x="718" y="4921"/>
                  </a:lnTo>
                  <a:lnTo>
                    <a:pt x="764" y="4935"/>
                  </a:lnTo>
                  <a:lnTo>
                    <a:pt x="811" y="4949"/>
                  </a:lnTo>
                  <a:lnTo>
                    <a:pt x="858" y="4961"/>
                  </a:lnTo>
                  <a:lnTo>
                    <a:pt x="907" y="4973"/>
                  </a:lnTo>
                  <a:lnTo>
                    <a:pt x="956" y="4983"/>
                  </a:lnTo>
                  <a:lnTo>
                    <a:pt x="1006" y="4995"/>
                  </a:lnTo>
                  <a:lnTo>
                    <a:pt x="1057" y="5004"/>
                  </a:lnTo>
                  <a:lnTo>
                    <a:pt x="1108" y="5012"/>
                  </a:lnTo>
                  <a:lnTo>
                    <a:pt x="1160" y="5020"/>
                  </a:lnTo>
                  <a:lnTo>
                    <a:pt x="1213" y="5026"/>
                  </a:lnTo>
                  <a:lnTo>
                    <a:pt x="1266" y="5032"/>
                  </a:lnTo>
                  <a:lnTo>
                    <a:pt x="1320" y="5036"/>
                  </a:lnTo>
                  <a:lnTo>
                    <a:pt x="1374" y="5039"/>
                  </a:lnTo>
                  <a:lnTo>
                    <a:pt x="1429" y="5040"/>
                  </a:lnTo>
                  <a:lnTo>
                    <a:pt x="1484" y="5041"/>
                  </a:lnTo>
                  <a:lnTo>
                    <a:pt x="1539" y="5040"/>
                  </a:lnTo>
                  <a:lnTo>
                    <a:pt x="1594" y="5037"/>
                  </a:lnTo>
                  <a:lnTo>
                    <a:pt x="1650" y="5033"/>
                  </a:lnTo>
                  <a:lnTo>
                    <a:pt x="1706" y="5027"/>
                  </a:lnTo>
                  <a:lnTo>
                    <a:pt x="1762" y="5019"/>
                  </a:lnTo>
                  <a:lnTo>
                    <a:pt x="1818" y="5010"/>
                  </a:lnTo>
                  <a:lnTo>
                    <a:pt x="1874" y="4999"/>
                  </a:lnTo>
                  <a:lnTo>
                    <a:pt x="1930" y="4985"/>
                  </a:lnTo>
                  <a:lnTo>
                    <a:pt x="1986" y="4970"/>
                  </a:lnTo>
                  <a:lnTo>
                    <a:pt x="2043" y="4953"/>
                  </a:lnTo>
                  <a:lnTo>
                    <a:pt x="2099" y="4933"/>
                  </a:lnTo>
                  <a:lnTo>
                    <a:pt x="2155" y="4912"/>
                  </a:lnTo>
                  <a:lnTo>
                    <a:pt x="2210" y="4888"/>
                  </a:lnTo>
                  <a:lnTo>
                    <a:pt x="2265" y="4862"/>
                  </a:lnTo>
                  <a:lnTo>
                    <a:pt x="2320" y="4834"/>
                  </a:lnTo>
                  <a:lnTo>
                    <a:pt x="2375" y="4802"/>
                  </a:lnTo>
                  <a:lnTo>
                    <a:pt x="2429" y="4768"/>
                  </a:lnTo>
                  <a:lnTo>
                    <a:pt x="2455" y="4751"/>
                  </a:lnTo>
                  <a:lnTo>
                    <a:pt x="2482" y="4733"/>
                  </a:lnTo>
                  <a:lnTo>
                    <a:pt x="2508" y="4713"/>
                  </a:lnTo>
                  <a:lnTo>
                    <a:pt x="2535" y="4694"/>
                  </a:lnTo>
                  <a:lnTo>
                    <a:pt x="2561" y="4673"/>
                  </a:lnTo>
                  <a:lnTo>
                    <a:pt x="2588" y="4652"/>
                  </a:lnTo>
                  <a:lnTo>
                    <a:pt x="2614" y="4630"/>
                  </a:lnTo>
                  <a:lnTo>
                    <a:pt x="2639" y="4608"/>
                  </a:lnTo>
                  <a:lnTo>
                    <a:pt x="2661" y="4588"/>
                  </a:lnTo>
                  <a:lnTo>
                    <a:pt x="2681" y="4569"/>
                  </a:lnTo>
                  <a:lnTo>
                    <a:pt x="2701" y="4547"/>
                  </a:lnTo>
                  <a:lnTo>
                    <a:pt x="2719" y="4527"/>
                  </a:lnTo>
                  <a:lnTo>
                    <a:pt x="2737" y="4506"/>
                  </a:lnTo>
                  <a:lnTo>
                    <a:pt x="2755" y="4483"/>
                  </a:lnTo>
                  <a:lnTo>
                    <a:pt x="2771" y="4461"/>
                  </a:lnTo>
                  <a:lnTo>
                    <a:pt x="2786" y="4438"/>
                  </a:lnTo>
                  <a:lnTo>
                    <a:pt x="2800" y="4415"/>
                  </a:lnTo>
                  <a:lnTo>
                    <a:pt x="2815" y="4392"/>
                  </a:lnTo>
                  <a:lnTo>
                    <a:pt x="2827" y="4367"/>
                  </a:lnTo>
                  <a:lnTo>
                    <a:pt x="2839" y="4344"/>
                  </a:lnTo>
                  <a:lnTo>
                    <a:pt x="2850" y="4319"/>
                  </a:lnTo>
                  <a:lnTo>
                    <a:pt x="2861" y="4294"/>
                  </a:lnTo>
                  <a:lnTo>
                    <a:pt x="2871" y="4268"/>
                  </a:lnTo>
                  <a:lnTo>
                    <a:pt x="2880" y="4243"/>
                  </a:lnTo>
                  <a:lnTo>
                    <a:pt x="2887" y="4217"/>
                  </a:lnTo>
                  <a:lnTo>
                    <a:pt x="2894" y="4192"/>
                  </a:lnTo>
                  <a:lnTo>
                    <a:pt x="2900" y="4166"/>
                  </a:lnTo>
                  <a:lnTo>
                    <a:pt x="2906" y="4140"/>
                  </a:lnTo>
                  <a:lnTo>
                    <a:pt x="2910" y="4113"/>
                  </a:lnTo>
                  <a:lnTo>
                    <a:pt x="2915" y="4087"/>
                  </a:lnTo>
                  <a:lnTo>
                    <a:pt x="2918" y="4061"/>
                  </a:lnTo>
                  <a:lnTo>
                    <a:pt x="2919" y="4034"/>
                  </a:lnTo>
                  <a:lnTo>
                    <a:pt x="2921" y="4008"/>
                  </a:lnTo>
                  <a:lnTo>
                    <a:pt x="2921" y="3981"/>
                  </a:lnTo>
                  <a:lnTo>
                    <a:pt x="2920" y="3955"/>
                  </a:lnTo>
                  <a:lnTo>
                    <a:pt x="2919" y="3928"/>
                  </a:lnTo>
                  <a:lnTo>
                    <a:pt x="2917" y="3901"/>
                  </a:lnTo>
                  <a:lnTo>
                    <a:pt x="2912" y="3874"/>
                  </a:lnTo>
                  <a:lnTo>
                    <a:pt x="2909" y="3849"/>
                  </a:lnTo>
                  <a:lnTo>
                    <a:pt x="2904" y="3822"/>
                  </a:lnTo>
                  <a:lnTo>
                    <a:pt x="4946" y="532"/>
                  </a:lnTo>
                  <a:close/>
                  <a:moveTo>
                    <a:pt x="2479" y="3126"/>
                  </a:moveTo>
                  <a:lnTo>
                    <a:pt x="2732" y="2726"/>
                  </a:lnTo>
                  <a:lnTo>
                    <a:pt x="3096" y="2957"/>
                  </a:lnTo>
                  <a:lnTo>
                    <a:pt x="2842" y="3358"/>
                  </a:lnTo>
                  <a:lnTo>
                    <a:pt x="2479" y="3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1973155" y="2956842"/>
            <a:ext cx="2389860" cy="64633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Contents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34618A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5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2.08333E-6 -4.07407E-6 L -0.38932 -4.07407E-6 " pathEditMode="relative" rAng="0" ptsTypes="AA">
                                          <p:cBhvr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46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70833E-6 7.40741E-7 L -0.38933 7.40741E-7 " pathEditMode="relative" rAng="0" ptsTypes="AA">
                                          <p:cBhvr>
                                            <p:cTn id="2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46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5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2.91667E-6 2.59259E-6 L -0.38933 2.59259E-6 " pathEditMode="relative" rAng="0" ptsTypes="AA">
                                          <p:cBhvr>
                                            <p:cTn id="3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46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2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2" grpId="0" bldLvl="0" animBg="1"/>
          <p:bldP spid="33" grpId="0" bldLvl="0" animBg="1"/>
          <p:bldP spid="34" grpId="0" bldLvl="0" animBg="1"/>
          <p:bldP spid="3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5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2.08333E-6 -4.07407E-6 L -0.38932 -4.07407E-6 " pathEditMode="relative" rAng="0" ptsTypes="AA">
                                          <p:cBhvr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46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70833E-6 7.40741E-7 L -0.38933 7.40741E-7 " pathEditMode="relative" rAng="0" ptsTypes="AA">
                                          <p:cBhvr>
                                            <p:cTn id="2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46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5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2.91667E-6 2.59259E-6 L -0.38933 2.59259E-6 " pathEditMode="relative" rAng="0" ptsTypes="AA">
                                          <p:cBhvr>
                                            <p:cTn id="3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46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2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2" grpId="0" bldLvl="0" animBg="1"/>
          <p:bldP spid="33" grpId="0" bldLvl="0" animBg="1"/>
          <p:bldP spid="34" grpId="0" bldLvl="0" animBg="1"/>
          <p:bldP spid="3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0"/>
            <a:ext cx="6502400" cy="6858000"/>
            <a:chOff x="0" y="0"/>
            <a:chExt cx="6502400" cy="6858000"/>
          </a:xfrm>
        </p:grpSpPr>
        <p:sp>
          <p:nvSpPr>
            <p:cNvPr id="2" name="矩形 1"/>
            <p:cNvSpPr/>
            <p:nvPr/>
          </p:nvSpPr>
          <p:spPr>
            <a:xfrm>
              <a:off x="0" y="0"/>
              <a:ext cx="6492240" cy="6858000"/>
            </a:xfrm>
            <a:custGeom>
              <a:avLst/>
              <a:gdLst>
                <a:gd name="connsiteX0" fmla="*/ 0 w 6451600"/>
                <a:gd name="connsiteY0" fmla="*/ 0 h 6858000"/>
                <a:gd name="connsiteX1" fmla="*/ 6451600 w 6451600"/>
                <a:gd name="connsiteY1" fmla="*/ 0 h 6858000"/>
                <a:gd name="connsiteX2" fmla="*/ 6451600 w 6451600"/>
                <a:gd name="connsiteY2" fmla="*/ 6858000 h 6858000"/>
                <a:gd name="connsiteX3" fmla="*/ 0 w 6451600"/>
                <a:gd name="connsiteY3" fmla="*/ 6858000 h 6858000"/>
                <a:gd name="connsiteX4" fmla="*/ 0 w 6451600"/>
                <a:gd name="connsiteY4" fmla="*/ 0 h 6858000"/>
                <a:gd name="connsiteX0-1" fmla="*/ 0 w 6451600"/>
                <a:gd name="connsiteY0-2" fmla="*/ 0 h 6858000"/>
                <a:gd name="connsiteX1-3" fmla="*/ 6451600 w 6451600"/>
                <a:gd name="connsiteY1-4" fmla="*/ 0 h 6858000"/>
                <a:gd name="connsiteX2-5" fmla="*/ 5029200 w 6451600"/>
                <a:gd name="connsiteY2-6" fmla="*/ 6858000 h 6858000"/>
                <a:gd name="connsiteX3-7" fmla="*/ 0 w 6451600"/>
                <a:gd name="connsiteY3-8" fmla="*/ 6858000 h 6858000"/>
                <a:gd name="connsiteX4-9" fmla="*/ 0 w 6451600"/>
                <a:gd name="connsiteY4-10" fmla="*/ 0 h 6858000"/>
                <a:gd name="connsiteX0-11" fmla="*/ 0 w 6428963"/>
                <a:gd name="connsiteY0-12" fmla="*/ 0 h 6858000"/>
                <a:gd name="connsiteX1-13" fmla="*/ 6428963 w 6428963"/>
                <a:gd name="connsiteY1-14" fmla="*/ 0 h 6858000"/>
                <a:gd name="connsiteX2-15" fmla="*/ 5029200 w 6428963"/>
                <a:gd name="connsiteY2-16" fmla="*/ 6858000 h 6858000"/>
                <a:gd name="connsiteX3-17" fmla="*/ 0 w 6428963"/>
                <a:gd name="connsiteY3-18" fmla="*/ 6858000 h 6858000"/>
                <a:gd name="connsiteX4-19" fmla="*/ 0 w 6428963"/>
                <a:gd name="connsiteY4-20" fmla="*/ 0 h 685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28963" h="6858000">
                  <a:moveTo>
                    <a:pt x="0" y="0"/>
                  </a:moveTo>
                  <a:lnTo>
                    <a:pt x="6428963" y="0"/>
                  </a:lnTo>
                  <a:lnTo>
                    <a:pt x="50292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61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 flipH="1">
              <a:off x="5066000" y="0"/>
              <a:ext cx="1436400" cy="685800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0" scaled="0"/>
                <a:tileRect/>
              </a:gradFill>
            </a:ln>
            <a:effectLst>
              <a:outerShdw blurRad="127000" dist="63500" dir="10800000" algn="r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1693755" y="1978440"/>
            <a:ext cx="2606260" cy="2606260"/>
            <a:chOff x="1693755" y="1978440"/>
            <a:chExt cx="2606260" cy="2606260"/>
          </a:xfrm>
        </p:grpSpPr>
        <p:sp>
          <p:nvSpPr>
            <p:cNvPr id="5" name="椭圆 4"/>
            <p:cNvSpPr/>
            <p:nvPr/>
          </p:nvSpPr>
          <p:spPr>
            <a:xfrm>
              <a:off x="1693755" y="1978440"/>
              <a:ext cx="2606260" cy="2606260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  <a:effectLst>
              <a:outerShdw blurRad="139700" dist="114300" dir="8400000" sx="99000" sy="99000" algn="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ritannic Bold" panose="020B0903060703020204" pitchFamily="3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rot="2999996">
              <a:off x="3191187" y="2776793"/>
              <a:ext cx="67030" cy="622300"/>
            </a:xfrm>
            <a:prstGeom prst="roundRect">
              <a:avLst/>
            </a:prstGeom>
            <a:solidFill>
              <a:srgbClr val="3461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2970201" y="2395330"/>
              <a:ext cx="53367" cy="886240"/>
            </a:xfrm>
            <a:prstGeom prst="roundRect">
              <a:avLst/>
            </a:prstGeom>
            <a:solidFill>
              <a:srgbClr val="3461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7951731" y="1200980"/>
            <a:ext cx="1824990" cy="316928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0" b="0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Broadway" panose="04040905080B02020502" pitchFamily="82" charset="0"/>
                <a:ea typeface="宋体" panose="02010600030101010101" pitchFamily="2" charset="-122"/>
                <a:cs typeface="+mn-cs"/>
              </a:rPr>
              <a:t>1</a:t>
            </a:r>
            <a:endParaRPr kumimoji="0" lang="en-US" altLang="zh-CN" sz="20000" b="0" i="0" u="none" strike="noStrike" kern="1200" cap="none" spc="0" normalizeH="0" baseline="0" noProof="0" dirty="0">
              <a:ln>
                <a:noFill/>
              </a:ln>
              <a:solidFill>
                <a:srgbClr val="34618A"/>
              </a:solidFill>
              <a:effectLst/>
              <a:uLnTx/>
              <a:uFillTx/>
              <a:latin typeface="Broadway" panose="04040905080B02020502" pitchFamily="8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KSO_Shape"/>
          <p:cNvSpPr/>
          <p:nvPr/>
        </p:nvSpPr>
        <p:spPr bwMode="auto">
          <a:xfrm>
            <a:off x="3475913" y="1200980"/>
            <a:ext cx="1489788" cy="1326320"/>
          </a:xfrm>
          <a:custGeom>
            <a:avLst/>
            <a:gdLst>
              <a:gd name="T0" fmla="*/ 921343 w 1746250"/>
              <a:gd name="T1" fmla="*/ 293217 h 1555750"/>
              <a:gd name="T2" fmla="*/ 748239 w 1746250"/>
              <a:gd name="T3" fmla="*/ 326481 h 1555750"/>
              <a:gd name="T4" fmla="*/ 595908 w 1746250"/>
              <a:gd name="T5" fmla="*/ 402365 h 1555750"/>
              <a:gd name="T6" fmla="*/ 469197 w 1746250"/>
              <a:gd name="T7" fmla="*/ 514285 h 1555750"/>
              <a:gd name="T8" fmla="*/ 376067 w 1746250"/>
              <a:gd name="T9" fmla="*/ 655657 h 1555750"/>
              <a:gd name="T10" fmla="*/ 322751 w 1746250"/>
              <a:gd name="T11" fmla="*/ 820592 h 1555750"/>
              <a:gd name="T12" fmla="*/ 316173 w 1746250"/>
              <a:gd name="T13" fmla="*/ 1000079 h 1555750"/>
              <a:gd name="T14" fmla="*/ 357718 w 1746250"/>
              <a:gd name="T15" fmla="*/ 1169518 h 1555750"/>
              <a:gd name="T16" fmla="*/ 440461 w 1746250"/>
              <a:gd name="T17" fmla="*/ 1318167 h 1555750"/>
              <a:gd name="T18" fmla="*/ 558171 w 1746250"/>
              <a:gd name="T19" fmla="*/ 1439095 h 1555750"/>
              <a:gd name="T20" fmla="*/ 704617 w 1746250"/>
              <a:gd name="T21" fmla="*/ 1525722 h 1555750"/>
              <a:gd name="T22" fmla="*/ 872528 w 1746250"/>
              <a:gd name="T23" fmla="*/ 1570767 h 1555750"/>
              <a:gd name="T24" fmla="*/ 1051862 w 1746250"/>
              <a:gd name="T25" fmla="*/ 1568688 h 1555750"/>
              <a:gd name="T26" fmla="*/ 1218387 w 1746250"/>
              <a:gd name="T27" fmla="*/ 1519484 h 1555750"/>
              <a:gd name="T28" fmla="*/ 1362063 w 1746250"/>
              <a:gd name="T29" fmla="*/ 1429741 h 1555750"/>
              <a:gd name="T30" fmla="*/ 1477351 w 1746250"/>
              <a:gd name="T31" fmla="*/ 1305693 h 1555750"/>
              <a:gd name="T32" fmla="*/ 1556978 w 1746250"/>
              <a:gd name="T33" fmla="*/ 1154618 h 1555750"/>
              <a:gd name="T34" fmla="*/ 1593675 w 1746250"/>
              <a:gd name="T35" fmla="*/ 983794 h 1555750"/>
              <a:gd name="T36" fmla="*/ 1582597 w 1746250"/>
              <a:gd name="T37" fmla="*/ 804653 h 1555750"/>
              <a:gd name="T38" fmla="*/ 1525473 w 1746250"/>
              <a:gd name="T39" fmla="*/ 642144 h 1555750"/>
              <a:gd name="T40" fmla="*/ 1428881 w 1746250"/>
              <a:gd name="T41" fmla="*/ 502850 h 1555750"/>
              <a:gd name="T42" fmla="*/ 1299746 w 1746250"/>
              <a:gd name="T43" fmla="*/ 393702 h 1555750"/>
              <a:gd name="T44" fmla="*/ 1144992 w 1746250"/>
              <a:gd name="T45" fmla="*/ 321284 h 1555750"/>
              <a:gd name="T46" fmla="*/ 970503 w 1746250"/>
              <a:gd name="T47" fmla="*/ 292524 h 1555750"/>
              <a:gd name="T48" fmla="*/ 1108294 w 1746250"/>
              <a:gd name="T49" fmla="*/ 185109 h 1555750"/>
              <a:gd name="T50" fmla="*/ 1301823 w 1746250"/>
              <a:gd name="T51" fmla="*/ 253369 h 1555750"/>
              <a:gd name="T52" fmla="*/ 1468003 w 1746250"/>
              <a:gd name="T53" fmla="*/ 368408 h 1555750"/>
              <a:gd name="T54" fmla="*/ 1597831 w 1746250"/>
              <a:gd name="T55" fmla="*/ 521908 h 1555750"/>
              <a:gd name="T56" fmla="*/ 1684035 w 1746250"/>
              <a:gd name="T57" fmla="*/ 706939 h 1555750"/>
              <a:gd name="T58" fmla="*/ 1717964 w 1746250"/>
              <a:gd name="T59" fmla="*/ 914147 h 1555750"/>
              <a:gd name="T60" fmla="*/ 1694422 w 1746250"/>
              <a:gd name="T61" fmla="*/ 1125166 h 1555750"/>
              <a:gd name="T62" fmla="*/ 1616871 w 1746250"/>
              <a:gd name="T63" fmla="*/ 1314702 h 1555750"/>
              <a:gd name="T64" fmla="*/ 1494661 w 1746250"/>
              <a:gd name="T65" fmla="*/ 1474785 h 1555750"/>
              <a:gd name="T66" fmla="*/ 1334713 w 1746250"/>
              <a:gd name="T67" fmla="*/ 1597447 h 1555750"/>
              <a:gd name="T68" fmla="*/ 1145338 w 1746250"/>
              <a:gd name="T69" fmla="*/ 1674717 h 1555750"/>
              <a:gd name="T70" fmla="*/ 934498 w 1746250"/>
              <a:gd name="T71" fmla="*/ 1698279 h 1555750"/>
              <a:gd name="T72" fmla="*/ 727120 w 1746250"/>
              <a:gd name="T73" fmla="*/ 1664322 h 1555750"/>
              <a:gd name="T74" fmla="*/ 542592 w 1746250"/>
              <a:gd name="T75" fmla="*/ 1578043 h 1555750"/>
              <a:gd name="T76" fmla="*/ 388876 w 1746250"/>
              <a:gd name="T77" fmla="*/ 1448105 h 1555750"/>
              <a:gd name="T78" fmla="*/ 273936 w 1746250"/>
              <a:gd name="T79" fmla="*/ 1282478 h 1555750"/>
              <a:gd name="T80" fmla="*/ 206079 w 1746250"/>
              <a:gd name="T81" fmla="*/ 1088091 h 1555750"/>
              <a:gd name="T82" fmla="*/ 192924 w 1746250"/>
              <a:gd name="T83" fmla="*/ 875339 h 1555750"/>
              <a:gd name="T84" fmla="*/ 236892 w 1746250"/>
              <a:gd name="T85" fmla="*/ 671249 h 1555750"/>
              <a:gd name="T86" fmla="*/ 331406 w 1746250"/>
              <a:gd name="T87" fmla="*/ 491762 h 1555750"/>
              <a:gd name="T88" fmla="*/ 468504 w 1746250"/>
              <a:gd name="T89" fmla="*/ 344500 h 1555750"/>
              <a:gd name="T90" fmla="*/ 639876 w 1746250"/>
              <a:gd name="T91" fmla="*/ 237431 h 1555750"/>
              <a:gd name="T92" fmla="*/ 837907 w 1746250"/>
              <a:gd name="T93" fmla="*/ 178525 h 1555750"/>
              <a:gd name="T94" fmla="*/ 1483291 w 1746250"/>
              <a:gd name="T95" fmla="*/ 57579 h 1555750"/>
              <a:gd name="T96" fmla="*/ 1692589 w 1746250"/>
              <a:gd name="T97" fmla="*/ 225459 h 1555750"/>
              <a:gd name="T98" fmla="*/ 1852070 w 1746250"/>
              <a:gd name="T99" fmla="*/ 442246 h 1555750"/>
              <a:gd name="T100" fmla="*/ 1736870 w 1746250"/>
              <a:gd name="T101" fmla="*/ 502947 h 1555750"/>
              <a:gd name="T102" fmla="*/ 1601259 w 1746250"/>
              <a:gd name="T103" fmla="*/ 317376 h 1555750"/>
              <a:gd name="T104" fmla="*/ 1422751 w 1746250"/>
              <a:gd name="T105" fmla="*/ 173083 h 1555750"/>
              <a:gd name="T106" fmla="*/ 522663 w 1746250"/>
              <a:gd name="T107" fmla="*/ 152356 h 1555750"/>
              <a:gd name="T108" fmla="*/ 333895 w 1746250"/>
              <a:gd name="T109" fmla="*/ 292565 h 1555750"/>
              <a:gd name="T110" fmla="*/ 188422 w 1746250"/>
              <a:gd name="T111" fmla="*/ 476503 h 1555750"/>
              <a:gd name="T112" fmla="*/ 29441 w 1746250"/>
              <a:gd name="T113" fmla="*/ 498019 h 1555750"/>
              <a:gd name="T114" fmla="*/ 178724 w 1746250"/>
              <a:gd name="T115" fmla="*/ 267578 h 1555750"/>
              <a:gd name="T116" fmla="*/ 382732 w 1746250"/>
              <a:gd name="T117" fmla="*/ 85375 h 155575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746250" h="1555750">
                <a:moveTo>
                  <a:pt x="812781" y="381000"/>
                </a:moveTo>
                <a:lnTo>
                  <a:pt x="887337" y="381000"/>
                </a:lnTo>
                <a:lnTo>
                  <a:pt x="912401" y="853300"/>
                </a:lnTo>
                <a:lnTo>
                  <a:pt x="1208088" y="1170283"/>
                </a:lnTo>
                <a:lnTo>
                  <a:pt x="1151933" y="1228725"/>
                </a:lnTo>
                <a:lnTo>
                  <a:pt x="793745" y="910153"/>
                </a:lnTo>
                <a:lnTo>
                  <a:pt x="787400" y="859652"/>
                </a:lnTo>
                <a:lnTo>
                  <a:pt x="812781" y="381000"/>
                </a:lnTo>
                <a:close/>
                <a:moveTo>
                  <a:pt x="874713" y="267602"/>
                </a:moveTo>
                <a:lnTo>
                  <a:pt x="859797" y="267919"/>
                </a:lnTo>
                <a:lnTo>
                  <a:pt x="844564" y="268554"/>
                </a:lnTo>
                <a:lnTo>
                  <a:pt x="829648" y="269506"/>
                </a:lnTo>
                <a:lnTo>
                  <a:pt x="814415" y="270775"/>
                </a:lnTo>
                <a:lnTo>
                  <a:pt x="799817" y="272680"/>
                </a:lnTo>
                <a:lnTo>
                  <a:pt x="785218" y="274584"/>
                </a:lnTo>
                <a:lnTo>
                  <a:pt x="770620" y="277123"/>
                </a:lnTo>
                <a:lnTo>
                  <a:pt x="756339" y="279661"/>
                </a:lnTo>
                <a:lnTo>
                  <a:pt x="742058" y="282835"/>
                </a:lnTo>
                <a:lnTo>
                  <a:pt x="727777" y="286326"/>
                </a:lnTo>
                <a:lnTo>
                  <a:pt x="713813" y="290134"/>
                </a:lnTo>
                <a:lnTo>
                  <a:pt x="699849" y="294260"/>
                </a:lnTo>
                <a:lnTo>
                  <a:pt x="685886" y="299020"/>
                </a:lnTo>
                <a:lnTo>
                  <a:pt x="672557" y="303463"/>
                </a:lnTo>
                <a:lnTo>
                  <a:pt x="659228" y="308541"/>
                </a:lnTo>
                <a:lnTo>
                  <a:pt x="645899" y="313936"/>
                </a:lnTo>
                <a:lnTo>
                  <a:pt x="632570" y="319966"/>
                </a:lnTo>
                <a:lnTo>
                  <a:pt x="619876" y="325995"/>
                </a:lnTo>
                <a:lnTo>
                  <a:pt x="607181" y="332025"/>
                </a:lnTo>
                <a:lnTo>
                  <a:pt x="594805" y="338690"/>
                </a:lnTo>
                <a:lnTo>
                  <a:pt x="582428" y="345989"/>
                </a:lnTo>
                <a:lnTo>
                  <a:pt x="570051" y="352971"/>
                </a:lnTo>
                <a:lnTo>
                  <a:pt x="557991" y="360587"/>
                </a:lnTo>
                <a:lnTo>
                  <a:pt x="546249" y="368521"/>
                </a:lnTo>
                <a:lnTo>
                  <a:pt x="534507" y="376138"/>
                </a:lnTo>
                <a:lnTo>
                  <a:pt x="523082" y="384706"/>
                </a:lnTo>
                <a:lnTo>
                  <a:pt x="511657" y="393275"/>
                </a:lnTo>
                <a:lnTo>
                  <a:pt x="500867" y="402161"/>
                </a:lnTo>
                <a:lnTo>
                  <a:pt x="490077" y="411364"/>
                </a:lnTo>
                <a:lnTo>
                  <a:pt x="479287" y="420568"/>
                </a:lnTo>
                <a:lnTo>
                  <a:pt x="469132" y="430088"/>
                </a:lnTo>
                <a:lnTo>
                  <a:pt x="458976" y="440244"/>
                </a:lnTo>
                <a:lnTo>
                  <a:pt x="449138" y="450082"/>
                </a:lnTo>
                <a:lnTo>
                  <a:pt x="439617" y="460554"/>
                </a:lnTo>
                <a:lnTo>
                  <a:pt x="430097" y="471027"/>
                </a:lnTo>
                <a:lnTo>
                  <a:pt x="421211" y="481817"/>
                </a:lnTo>
                <a:lnTo>
                  <a:pt x="412325" y="492925"/>
                </a:lnTo>
                <a:lnTo>
                  <a:pt x="403756" y="504032"/>
                </a:lnTo>
                <a:lnTo>
                  <a:pt x="395505" y="515457"/>
                </a:lnTo>
                <a:lnTo>
                  <a:pt x="387254" y="526882"/>
                </a:lnTo>
                <a:lnTo>
                  <a:pt x="379320" y="538941"/>
                </a:lnTo>
                <a:lnTo>
                  <a:pt x="371703" y="551001"/>
                </a:lnTo>
                <a:lnTo>
                  <a:pt x="364721" y="563060"/>
                </a:lnTo>
                <a:lnTo>
                  <a:pt x="358057" y="575437"/>
                </a:lnTo>
                <a:lnTo>
                  <a:pt x="351075" y="588132"/>
                </a:lnTo>
                <a:lnTo>
                  <a:pt x="344728" y="600508"/>
                </a:lnTo>
                <a:lnTo>
                  <a:pt x="338698" y="613837"/>
                </a:lnTo>
                <a:lnTo>
                  <a:pt x="332986" y="626849"/>
                </a:lnTo>
                <a:lnTo>
                  <a:pt x="327908" y="640178"/>
                </a:lnTo>
                <a:lnTo>
                  <a:pt x="322513" y="653507"/>
                </a:lnTo>
                <a:lnTo>
                  <a:pt x="317753" y="667153"/>
                </a:lnTo>
                <a:lnTo>
                  <a:pt x="313310" y="680800"/>
                </a:lnTo>
                <a:lnTo>
                  <a:pt x="309184" y="694446"/>
                </a:lnTo>
                <a:lnTo>
                  <a:pt x="305376" y="708727"/>
                </a:lnTo>
                <a:lnTo>
                  <a:pt x="301885" y="722691"/>
                </a:lnTo>
                <a:lnTo>
                  <a:pt x="299029" y="736972"/>
                </a:lnTo>
                <a:lnTo>
                  <a:pt x="295855" y="751570"/>
                </a:lnTo>
                <a:lnTo>
                  <a:pt x="293634" y="765851"/>
                </a:lnTo>
                <a:lnTo>
                  <a:pt x="291730" y="780767"/>
                </a:lnTo>
                <a:lnTo>
                  <a:pt x="289825" y="795682"/>
                </a:lnTo>
                <a:lnTo>
                  <a:pt x="288873" y="810281"/>
                </a:lnTo>
                <a:lnTo>
                  <a:pt x="287604" y="825514"/>
                </a:lnTo>
                <a:lnTo>
                  <a:pt x="287287" y="840430"/>
                </a:lnTo>
                <a:lnTo>
                  <a:pt x="286969" y="855663"/>
                </a:lnTo>
                <a:lnTo>
                  <a:pt x="287287" y="870896"/>
                </a:lnTo>
                <a:lnTo>
                  <a:pt x="287604" y="885812"/>
                </a:lnTo>
                <a:lnTo>
                  <a:pt x="288873" y="901045"/>
                </a:lnTo>
                <a:lnTo>
                  <a:pt x="289825" y="915960"/>
                </a:lnTo>
                <a:lnTo>
                  <a:pt x="291730" y="930559"/>
                </a:lnTo>
                <a:lnTo>
                  <a:pt x="293634" y="945157"/>
                </a:lnTo>
                <a:lnTo>
                  <a:pt x="295855" y="959438"/>
                </a:lnTo>
                <a:lnTo>
                  <a:pt x="299029" y="974037"/>
                </a:lnTo>
                <a:lnTo>
                  <a:pt x="301885" y="988318"/>
                </a:lnTo>
                <a:lnTo>
                  <a:pt x="305376" y="1002281"/>
                </a:lnTo>
                <a:lnTo>
                  <a:pt x="309184" y="1016562"/>
                </a:lnTo>
                <a:lnTo>
                  <a:pt x="313310" y="1030526"/>
                </a:lnTo>
                <a:lnTo>
                  <a:pt x="317753" y="1044172"/>
                </a:lnTo>
                <a:lnTo>
                  <a:pt x="322513" y="1057501"/>
                </a:lnTo>
                <a:lnTo>
                  <a:pt x="327908" y="1071147"/>
                </a:lnTo>
                <a:lnTo>
                  <a:pt x="332986" y="1084159"/>
                </a:lnTo>
                <a:lnTo>
                  <a:pt x="338698" y="1097488"/>
                </a:lnTo>
                <a:lnTo>
                  <a:pt x="344728" y="1110500"/>
                </a:lnTo>
                <a:lnTo>
                  <a:pt x="351075" y="1123511"/>
                </a:lnTo>
                <a:lnTo>
                  <a:pt x="358057" y="1135888"/>
                </a:lnTo>
                <a:lnTo>
                  <a:pt x="364721" y="1148265"/>
                </a:lnTo>
                <a:lnTo>
                  <a:pt x="371703" y="1160642"/>
                </a:lnTo>
                <a:lnTo>
                  <a:pt x="379320" y="1172701"/>
                </a:lnTo>
                <a:lnTo>
                  <a:pt x="387254" y="1184126"/>
                </a:lnTo>
                <a:lnTo>
                  <a:pt x="395505" y="1195868"/>
                </a:lnTo>
                <a:lnTo>
                  <a:pt x="403756" y="1207293"/>
                </a:lnTo>
                <a:lnTo>
                  <a:pt x="412325" y="1218401"/>
                </a:lnTo>
                <a:lnTo>
                  <a:pt x="421211" y="1229825"/>
                </a:lnTo>
                <a:lnTo>
                  <a:pt x="430097" y="1240298"/>
                </a:lnTo>
                <a:lnTo>
                  <a:pt x="439617" y="1250771"/>
                </a:lnTo>
                <a:lnTo>
                  <a:pt x="449138" y="1261244"/>
                </a:lnTo>
                <a:lnTo>
                  <a:pt x="458976" y="1271399"/>
                </a:lnTo>
                <a:lnTo>
                  <a:pt x="469132" y="1281237"/>
                </a:lnTo>
                <a:lnTo>
                  <a:pt x="479287" y="1290441"/>
                </a:lnTo>
                <a:lnTo>
                  <a:pt x="490077" y="1299961"/>
                </a:lnTo>
                <a:lnTo>
                  <a:pt x="500867" y="1309482"/>
                </a:lnTo>
                <a:lnTo>
                  <a:pt x="511657" y="1318050"/>
                </a:lnTo>
                <a:lnTo>
                  <a:pt x="523082" y="1326619"/>
                </a:lnTo>
                <a:lnTo>
                  <a:pt x="534507" y="1334870"/>
                </a:lnTo>
                <a:lnTo>
                  <a:pt x="546249" y="1343122"/>
                </a:lnTo>
                <a:lnTo>
                  <a:pt x="557991" y="1350738"/>
                </a:lnTo>
                <a:lnTo>
                  <a:pt x="570051" y="1358355"/>
                </a:lnTo>
                <a:lnTo>
                  <a:pt x="582428" y="1365654"/>
                </a:lnTo>
                <a:lnTo>
                  <a:pt x="594805" y="1372636"/>
                </a:lnTo>
                <a:lnTo>
                  <a:pt x="607181" y="1379300"/>
                </a:lnTo>
                <a:lnTo>
                  <a:pt x="619876" y="1385647"/>
                </a:lnTo>
                <a:lnTo>
                  <a:pt x="632570" y="1391677"/>
                </a:lnTo>
                <a:lnTo>
                  <a:pt x="645899" y="1397390"/>
                </a:lnTo>
                <a:lnTo>
                  <a:pt x="659228" y="1402467"/>
                </a:lnTo>
                <a:lnTo>
                  <a:pt x="672557" y="1407862"/>
                </a:lnTo>
                <a:lnTo>
                  <a:pt x="685886" y="1412623"/>
                </a:lnTo>
                <a:lnTo>
                  <a:pt x="699849" y="1416748"/>
                </a:lnTo>
                <a:lnTo>
                  <a:pt x="713813" y="1420874"/>
                </a:lnTo>
                <a:lnTo>
                  <a:pt x="727777" y="1424999"/>
                </a:lnTo>
                <a:lnTo>
                  <a:pt x="742058" y="1428490"/>
                </a:lnTo>
                <a:lnTo>
                  <a:pt x="756339" y="1431664"/>
                </a:lnTo>
                <a:lnTo>
                  <a:pt x="770620" y="1434203"/>
                </a:lnTo>
                <a:lnTo>
                  <a:pt x="785218" y="1436742"/>
                </a:lnTo>
                <a:lnTo>
                  <a:pt x="799817" y="1438646"/>
                </a:lnTo>
                <a:lnTo>
                  <a:pt x="814415" y="1440550"/>
                </a:lnTo>
                <a:lnTo>
                  <a:pt x="829648" y="1441819"/>
                </a:lnTo>
                <a:lnTo>
                  <a:pt x="844564" y="1442771"/>
                </a:lnTo>
                <a:lnTo>
                  <a:pt x="859797" y="1443089"/>
                </a:lnTo>
                <a:lnTo>
                  <a:pt x="874713" y="1443406"/>
                </a:lnTo>
                <a:lnTo>
                  <a:pt x="889628" y="1443089"/>
                </a:lnTo>
                <a:lnTo>
                  <a:pt x="905179" y="1442771"/>
                </a:lnTo>
                <a:lnTo>
                  <a:pt x="919777" y="1441819"/>
                </a:lnTo>
                <a:lnTo>
                  <a:pt x="934693" y="1440550"/>
                </a:lnTo>
                <a:lnTo>
                  <a:pt x="949609" y="1438646"/>
                </a:lnTo>
                <a:lnTo>
                  <a:pt x="964207" y="1436742"/>
                </a:lnTo>
                <a:lnTo>
                  <a:pt x="978805" y="1434203"/>
                </a:lnTo>
                <a:lnTo>
                  <a:pt x="993086" y="1431664"/>
                </a:lnTo>
                <a:lnTo>
                  <a:pt x="1007367" y="1428490"/>
                </a:lnTo>
                <a:lnTo>
                  <a:pt x="1021649" y="1424999"/>
                </a:lnTo>
                <a:lnTo>
                  <a:pt x="1035612" y="1420874"/>
                </a:lnTo>
                <a:lnTo>
                  <a:pt x="1049576" y="1416748"/>
                </a:lnTo>
                <a:lnTo>
                  <a:pt x="1063222" y="1412623"/>
                </a:lnTo>
                <a:lnTo>
                  <a:pt x="1076868" y="1407862"/>
                </a:lnTo>
                <a:lnTo>
                  <a:pt x="1090515" y="1402467"/>
                </a:lnTo>
                <a:lnTo>
                  <a:pt x="1103526" y="1397390"/>
                </a:lnTo>
                <a:lnTo>
                  <a:pt x="1116855" y="1391677"/>
                </a:lnTo>
                <a:lnTo>
                  <a:pt x="1129550" y="1385647"/>
                </a:lnTo>
                <a:lnTo>
                  <a:pt x="1142244" y="1379300"/>
                </a:lnTo>
                <a:lnTo>
                  <a:pt x="1154938" y="1372636"/>
                </a:lnTo>
                <a:lnTo>
                  <a:pt x="1167315" y="1365654"/>
                </a:lnTo>
                <a:lnTo>
                  <a:pt x="1179374" y="1358355"/>
                </a:lnTo>
                <a:lnTo>
                  <a:pt x="1191434" y="1350738"/>
                </a:lnTo>
                <a:lnTo>
                  <a:pt x="1203494" y="1343122"/>
                </a:lnTo>
                <a:lnTo>
                  <a:pt x="1215236" y="1334870"/>
                </a:lnTo>
                <a:lnTo>
                  <a:pt x="1226343" y="1326619"/>
                </a:lnTo>
                <a:lnTo>
                  <a:pt x="1237768" y="1318050"/>
                </a:lnTo>
                <a:lnTo>
                  <a:pt x="1248558" y="1309482"/>
                </a:lnTo>
                <a:lnTo>
                  <a:pt x="1259666" y="1299961"/>
                </a:lnTo>
                <a:lnTo>
                  <a:pt x="1270138" y="1290441"/>
                </a:lnTo>
                <a:lnTo>
                  <a:pt x="1280294" y="1281237"/>
                </a:lnTo>
                <a:lnTo>
                  <a:pt x="1290449" y="1271399"/>
                </a:lnTo>
                <a:lnTo>
                  <a:pt x="1300287" y="1261244"/>
                </a:lnTo>
                <a:lnTo>
                  <a:pt x="1309808" y="1250771"/>
                </a:lnTo>
                <a:lnTo>
                  <a:pt x="1319329" y="1240298"/>
                </a:lnTo>
                <a:lnTo>
                  <a:pt x="1328215" y="1229825"/>
                </a:lnTo>
                <a:lnTo>
                  <a:pt x="1337418" y="1218401"/>
                </a:lnTo>
                <a:lnTo>
                  <a:pt x="1345986" y="1207293"/>
                </a:lnTo>
                <a:lnTo>
                  <a:pt x="1354238" y="1195868"/>
                </a:lnTo>
                <a:lnTo>
                  <a:pt x="1362172" y="1184126"/>
                </a:lnTo>
                <a:lnTo>
                  <a:pt x="1370106" y="1172701"/>
                </a:lnTo>
                <a:lnTo>
                  <a:pt x="1377405" y="1160642"/>
                </a:lnTo>
                <a:lnTo>
                  <a:pt x="1384704" y="1148265"/>
                </a:lnTo>
                <a:lnTo>
                  <a:pt x="1391686" y="1135888"/>
                </a:lnTo>
                <a:lnTo>
                  <a:pt x="1398350" y="1123511"/>
                </a:lnTo>
                <a:lnTo>
                  <a:pt x="1404697" y="1110500"/>
                </a:lnTo>
                <a:lnTo>
                  <a:pt x="1410727" y="1097488"/>
                </a:lnTo>
                <a:lnTo>
                  <a:pt x="1416122" y="1084159"/>
                </a:lnTo>
                <a:lnTo>
                  <a:pt x="1421835" y="1071147"/>
                </a:lnTo>
                <a:lnTo>
                  <a:pt x="1427230" y="1057501"/>
                </a:lnTo>
                <a:lnTo>
                  <a:pt x="1431673" y="1044172"/>
                </a:lnTo>
                <a:lnTo>
                  <a:pt x="1436116" y="1030526"/>
                </a:lnTo>
                <a:lnTo>
                  <a:pt x="1440241" y="1016562"/>
                </a:lnTo>
                <a:lnTo>
                  <a:pt x="1444049" y="1002281"/>
                </a:lnTo>
                <a:lnTo>
                  <a:pt x="1447540" y="988318"/>
                </a:lnTo>
                <a:lnTo>
                  <a:pt x="1450714" y="974037"/>
                </a:lnTo>
                <a:lnTo>
                  <a:pt x="1453570" y="959438"/>
                </a:lnTo>
                <a:lnTo>
                  <a:pt x="1455792" y="945157"/>
                </a:lnTo>
                <a:lnTo>
                  <a:pt x="1458013" y="930559"/>
                </a:lnTo>
                <a:lnTo>
                  <a:pt x="1459600" y="915960"/>
                </a:lnTo>
                <a:lnTo>
                  <a:pt x="1460869" y="901045"/>
                </a:lnTo>
                <a:lnTo>
                  <a:pt x="1461821" y="885812"/>
                </a:lnTo>
                <a:lnTo>
                  <a:pt x="1462456" y="870896"/>
                </a:lnTo>
                <a:lnTo>
                  <a:pt x="1462456" y="855663"/>
                </a:lnTo>
                <a:lnTo>
                  <a:pt x="1462456" y="840430"/>
                </a:lnTo>
                <a:lnTo>
                  <a:pt x="1461821" y="825514"/>
                </a:lnTo>
                <a:lnTo>
                  <a:pt x="1460869" y="810281"/>
                </a:lnTo>
                <a:lnTo>
                  <a:pt x="1459600" y="795682"/>
                </a:lnTo>
                <a:lnTo>
                  <a:pt x="1458013" y="780767"/>
                </a:lnTo>
                <a:lnTo>
                  <a:pt x="1455792" y="765851"/>
                </a:lnTo>
                <a:lnTo>
                  <a:pt x="1453570" y="751570"/>
                </a:lnTo>
                <a:lnTo>
                  <a:pt x="1450714" y="736972"/>
                </a:lnTo>
                <a:lnTo>
                  <a:pt x="1447540" y="722691"/>
                </a:lnTo>
                <a:lnTo>
                  <a:pt x="1444049" y="708727"/>
                </a:lnTo>
                <a:lnTo>
                  <a:pt x="1440241" y="694446"/>
                </a:lnTo>
                <a:lnTo>
                  <a:pt x="1436116" y="680800"/>
                </a:lnTo>
                <a:lnTo>
                  <a:pt x="1431673" y="667153"/>
                </a:lnTo>
                <a:lnTo>
                  <a:pt x="1427230" y="653507"/>
                </a:lnTo>
                <a:lnTo>
                  <a:pt x="1421835" y="640178"/>
                </a:lnTo>
                <a:lnTo>
                  <a:pt x="1416122" y="626849"/>
                </a:lnTo>
                <a:lnTo>
                  <a:pt x="1410727" y="613837"/>
                </a:lnTo>
                <a:lnTo>
                  <a:pt x="1404697" y="600508"/>
                </a:lnTo>
                <a:lnTo>
                  <a:pt x="1398350" y="588132"/>
                </a:lnTo>
                <a:lnTo>
                  <a:pt x="1391686" y="575437"/>
                </a:lnTo>
                <a:lnTo>
                  <a:pt x="1384704" y="563060"/>
                </a:lnTo>
                <a:lnTo>
                  <a:pt x="1377405" y="551001"/>
                </a:lnTo>
                <a:lnTo>
                  <a:pt x="1370106" y="538941"/>
                </a:lnTo>
                <a:lnTo>
                  <a:pt x="1362172" y="526882"/>
                </a:lnTo>
                <a:lnTo>
                  <a:pt x="1354238" y="515457"/>
                </a:lnTo>
                <a:lnTo>
                  <a:pt x="1345986" y="504032"/>
                </a:lnTo>
                <a:lnTo>
                  <a:pt x="1337418" y="492925"/>
                </a:lnTo>
                <a:lnTo>
                  <a:pt x="1328215" y="481817"/>
                </a:lnTo>
                <a:lnTo>
                  <a:pt x="1319329" y="471027"/>
                </a:lnTo>
                <a:lnTo>
                  <a:pt x="1309808" y="460554"/>
                </a:lnTo>
                <a:lnTo>
                  <a:pt x="1300287" y="450082"/>
                </a:lnTo>
                <a:lnTo>
                  <a:pt x="1290449" y="440244"/>
                </a:lnTo>
                <a:lnTo>
                  <a:pt x="1280294" y="430088"/>
                </a:lnTo>
                <a:lnTo>
                  <a:pt x="1270138" y="420568"/>
                </a:lnTo>
                <a:lnTo>
                  <a:pt x="1259666" y="411364"/>
                </a:lnTo>
                <a:lnTo>
                  <a:pt x="1248558" y="402161"/>
                </a:lnTo>
                <a:lnTo>
                  <a:pt x="1237768" y="393275"/>
                </a:lnTo>
                <a:lnTo>
                  <a:pt x="1226343" y="384706"/>
                </a:lnTo>
                <a:lnTo>
                  <a:pt x="1215236" y="376138"/>
                </a:lnTo>
                <a:lnTo>
                  <a:pt x="1203494" y="368521"/>
                </a:lnTo>
                <a:lnTo>
                  <a:pt x="1191434" y="360587"/>
                </a:lnTo>
                <a:lnTo>
                  <a:pt x="1179374" y="352971"/>
                </a:lnTo>
                <a:lnTo>
                  <a:pt x="1167315" y="345989"/>
                </a:lnTo>
                <a:lnTo>
                  <a:pt x="1154938" y="338690"/>
                </a:lnTo>
                <a:lnTo>
                  <a:pt x="1142244" y="332025"/>
                </a:lnTo>
                <a:lnTo>
                  <a:pt x="1129550" y="325995"/>
                </a:lnTo>
                <a:lnTo>
                  <a:pt x="1116855" y="319966"/>
                </a:lnTo>
                <a:lnTo>
                  <a:pt x="1103526" y="313936"/>
                </a:lnTo>
                <a:lnTo>
                  <a:pt x="1090515" y="308541"/>
                </a:lnTo>
                <a:lnTo>
                  <a:pt x="1076868" y="303463"/>
                </a:lnTo>
                <a:lnTo>
                  <a:pt x="1063222" y="299020"/>
                </a:lnTo>
                <a:lnTo>
                  <a:pt x="1049576" y="294260"/>
                </a:lnTo>
                <a:lnTo>
                  <a:pt x="1035612" y="290134"/>
                </a:lnTo>
                <a:lnTo>
                  <a:pt x="1021649" y="286326"/>
                </a:lnTo>
                <a:lnTo>
                  <a:pt x="1007367" y="282835"/>
                </a:lnTo>
                <a:lnTo>
                  <a:pt x="993086" y="279661"/>
                </a:lnTo>
                <a:lnTo>
                  <a:pt x="978805" y="277123"/>
                </a:lnTo>
                <a:lnTo>
                  <a:pt x="964207" y="274584"/>
                </a:lnTo>
                <a:lnTo>
                  <a:pt x="949609" y="272680"/>
                </a:lnTo>
                <a:lnTo>
                  <a:pt x="934693" y="270775"/>
                </a:lnTo>
                <a:lnTo>
                  <a:pt x="919777" y="269506"/>
                </a:lnTo>
                <a:lnTo>
                  <a:pt x="905179" y="268554"/>
                </a:lnTo>
                <a:lnTo>
                  <a:pt x="889628" y="267919"/>
                </a:lnTo>
                <a:lnTo>
                  <a:pt x="874713" y="267602"/>
                </a:lnTo>
                <a:close/>
                <a:moveTo>
                  <a:pt x="856623" y="155575"/>
                </a:moveTo>
                <a:lnTo>
                  <a:pt x="874713" y="155575"/>
                </a:lnTo>
                <a:lnTo>
                  <a:pt x="892802" y="155575"/>
                </a:lnTo>
                <a:lnTo>
                  <a:pt x="910891" y="156527"/>
                </a:lnTo>
                <a:lnTo>
                  <a:pt x="928346" y="157479"/>
                </a:lnTo>
                <a:lnTo>
                  <a:pt x="946435" y="159066"/>
                </a:lnTo>
                <a:lnTo>
                  <a:pt x="963890" y="161288"/>
                </a:lnTo>
                <a:lnTo>
                  <a:pt x="981344" y="163509"/>
                </a:lnTo>
                <a:lnTo>
                  <a:pt x="998799" y="166683"/>
                </a:lnTo>
                <a:lnTo>
                  <a:pt x="1015936" y="169539"/>
                </a:lnTo>
                <a:lnTo>
                  <a:pt x="1033073" y="173347"/>
                </a:lnTo>
                <a:lnTo>
                  <a:pt x="1049893" y="177473"/>
                </a:lnTo>
                <a:lnTo>
                  <a:pt x="1066396" y="181916"/>
                </a:lnTo>
                <a:lnTo>
                  <a:pt x="1082898" y="186993"/>
                </a:lnTo>
                <a:lnTo>
                  <a:pt x="1099401" y="192071"/>
                </a:lnTo>
                <a:lnTo>
                  <a:pt x="1115586" y="198101"/>
                </a:lnTo>
                <a:lnTo>
                  <a:pt x="1131454" y="204131"/>
                </a:lnTo>
                <a:lnTo>
                  <a:pt x="1147322" y="210478"/>
                </a:lnTo>
                <a:lnTo>
                  <a:pt x="1162872" y="217460"/>
                </a:lnTo>
                <a:lnTo>
                  <a:pt x="1178422" y="224441"/>
                </a:lnTo>
                <a:lnTo>
                  <a:pt x="1193338" y="232058"/>
                </a:lnTo>
                <a:lnTo>
                  <a:pt x="1208571" y="239992"/>
                </a:lnTo>
                <a:lnTo>
                  <a:pt x="1223487" y="248243"/>
                </a:lnTo>
                <a:lnTo>
                  <a:pt x="1237768" y="256812"/>
                </a:lnTo>
                <a:lnTo>
                  <a:pt x="1252049" y="265698"/>
                </a:lnTo>
                <a:lnTo>
                  <a:pt x="1266330" y="275218"/>
                </a:lnTo>
                <a:lnTo>
                  <a:pt x="1280294" y="284739"/>
                </a:lnTo>
                <a:lnTo>
                  <a:pt x="1293623" y="294894"/>
                </a:lnTo>
                <a:lnTo>
                  <a:pt x="1306952" y="304732"/>
                </a:lnTo>
                <a:lnTo>
                  <a:pt x="1319963" y="315523"/>
                </a:lnTo>
                <a:lnTo>
                  <a:pt x="1332975" y="326313"/>
                </a:lnTo>
                <a:lnTo>
                  <a:pt x="1345669" y="337420"/>
                </a:lnTo>
                <a:lnTo>
                  <a:pt x="1358046" y="348845"/>
                </a:lnTo>
                <a:lnTo>
                  <a:pt x="1370106" y="360587"/>
                </a:lnTo>
                <a:lnTo>
                  <a:pt x="1381530" y="372647"/>
                </a:lnTo>
                <a:lnTo>
                  <a:pt x="1392955" y="385024"/>
                </a:lnTo>
                <a:lnTo>
                  <a:pt x="1404380" y="397401"/>
                </a:lnTo>
                <a:lnTo>
                  <a:pt x="1415170" y="410095"/>
                </a:lnTo>
                <a:lnTo>
                  <a:pt x="1425643" y="423106"/>
                </a:lnTo>
                <a:lnTo>
                  <a:pt x="1435798" y="436753"/>
                </a:lnTo>
                <a:lnTo>
                  <a:pt x="1445954" y="450399"/>
                </a:lnTo>
                <a:lnTo>
                  <a:pt x="1455474" y="464363"/>
                </a:lnTo>
                <a:lnTo>
                  <a:pt x="1464678" y="478009"/>
                </a:lnTo>
                <a:lnTo>
                  <a:pt x="1473881" y="492925"/>
                </a:lnTo>
                <a:lnTo>
                  <a:pt x="1482132" y="507206"/>
                </a:lnTo>
                <a:lnTo>
                  <a:pt x="1490383" y="522122"/>
                </a:lnTo>
                <a:lnTo>
                  <a:pt x="1498635" y="536720"/>
                </a:lnTo>
                <a:lnTo>
                  <a:pt x="1505934" y="552270"/>
                </a:lnTo>
                <a:lnTo>
                  <a:pt x="1513233" y="567503"/>
                </a:lnTo>
                <a:lnTo>
                  <a:pt x="1519898" y="583054"/>
                </a:lnTo>
                <a:lnTo>
                  <a:pt x="1526245" y="598604"/>
                </a:lnTo>
                <a:lnTo>
                  <a:pt x="1532274" y="614789"/>
                </a:lnTo>
                <a:lnTo>
                  <a:pt x="1537987" y="630975"/>
                </a:lnTo>
                <a:lnTo>
                  <a:pt x="1543699" y="647477"/>
                </a:lnTo>
                <a:lnTo>
                  <a:pt x="1548460" y="664297"/>
                </a:lnTo>
                <a:lnTo>
                  <a:pt x="1553220" y="680800"/>
                </a:lnTo>
                <a:lnTo>
                  <a:pt x="1557346" y="697619"/>
                </a:lnTo>
                <a:lnTo>
                  <a:pt x="1560837" y="714439"/>
                </a:lnTo>
                <a:lnTo>
                  <a:pt x="1564010" y="731894"/>
                </a:lnTo>
                <a:lnTo>
                  <a:pt x="1566866" y="749031"/>
                </a:lnTo>
                <a:lnTo>
                  <a:pt x="1569088" y="766486"/>
                </a:lnTo>
                <a:lnTo>
                  <a:pt x="1571627" y="783940"/>
                </a:lnTo>
                <a:lnTo>
                  <a:pt x="1572896" y="801712"/>
                </a:lnTo>
                <a:lnTo>
                  <a:pt x="1574165" y="819801"/>
                </a:lnTo>
                <a:lnTo>
                  <a:pt x="1574800" y="837256"/>
                </a:lnTo>
                <a:lnTo>
                  <a:pt x="1574800" y="855663"/>
                </a:lnTo>
                <a:lnTo>
                  <a:pt x="1574800" y="873752"/>
                </a:lnTo>
                <a:lnTo>
                  <a:pt x="1574165" y="891524"/>
                </a:lnTo>
                <a:lnTo>
                  <a:pt x="1572896" y="909613"/>
                </a:lnTo>
                <a:lnTo>
                  <a:pt x="1571627" y="927068"/>
                </a:lnTo>
                <a:lnTo>
                  <a:pt x="1569088" y="944840"/>
                </a:lnTo>
                <a:lnTo>
                  <a:pt x="1566866" y="962294"/>
                </a:lnTo>
                <a:lnTo>
                  <a:pt x="1564010" y="979432"/>
                </a:lnTo>
                <a:lnTo>
                  <a:pt x="1560837" y="996569"/>
                </a:lnTo>
                <a:lnTo>
                  <a:pt x="1557346" y="1013706"/>
                </a:lnTo>
                <a:lnTo>
                  <a:pt x="1553220" y="1030526"/>
                </a:lnTo>
                <a:lnTo>
                  <a:pt x="1548460" y="1047346"/>
                </a:lnTo>
                <a:lnTo>
                  <a:pt x="1543699" y="1063848"/>
                </a:lnTo>
                <a:lnTo>
                  <a:pt x="1537987" y="1080033"/>
                </a:lnTo>
                <a:lnTo>
                  <a:pt x="1532274" y="1096219"/>
                </a:lnTo>
                <a:lnTo>
                  <a:pt x="1526245" y="1112404"/>
                </a:lnTo>
                <a:lnTo>
                  <a:pt x="1519898" y="1128272"/>
                </a:lnTo>
                <a:lnTo>
                  <a:pt x="1513233" y="1143505"/>
                </a:lnTo>
                <a:lnTo>
                  <a:pt x="1505934" y="1159055"/>
                </a:lnTo>
                <a:lnTo>
                  <a:pt x="1498635" y="1174606"/>
                </a:lnTo>
                <a:lnTo>
                  <a:pt x="1490383" y="1189521"/>
                </a:lnTo>
                <a:lnTo>
                  <a:pt x="1482132" y="1204120"/>
                </a:lnTo>
                <a:lnTo>
                  <a:pt x="1473881" y="1218718"/>
                </a:lnTo>
                <a:lnTo>
                  <a:pt x="1464678" y="1232999"/>
                </a:lnTo>
                <a:lnTo>
                  <a:pt x="1455474" y="1246963"/>
                </a:lnTo>
                <a:lnTo>
                  <a:pt x="1445954" y="1260926"/>
                </a:lnTo>
                <a:lnTo>
                  <a:pt x="1435798" y="1274573"/>
                </a:lnTo>
                <a:lnTo>
                  <a:pt x="1425643" y="1287902"/>
                </a:lnTo>
                <a:lnTo>
                  <a:pt x="1415170" y="1301231"/>
                </a:lnTo>
                <a:lnTo>
                  <a:pt x="1404380" y="1313925"/>
                </a:lnTo>
                <a:lnTo>
                  <a:pt x="1392955" y="1326302"/>
                </a:lnTo>
                <a:lnTo>
                  <a:pt x="1381530" y="1338679"/>
                </a:lnTo>
                <a:lnTo>
                  <a:pt x="1370106" y="1350738"/>
                </a:lnTo>
                <a:lnTo>
                  <a:pt x="1358046" y="1362480"/>
                </a:lnTo>
                <a:lnTo>
                  <a:pt x="1345669" y="1373905"/>
                </a:lnTo>
                <a:lnTo>
                  <a:pt x="1332975" y="1385013"/>
                </a:lnTo>
                <a:lnTo>
                  <a:pt x="1319963" y="1395803"/>
                </a:lnTo>
                <a:lnTo>
                  <a:pt x="1306952" y="1406275"/>
                </a:lnTo>
                <a:lnTo>
                  <a:pt x="1293623" y="1416431"/>
                </a:lnTo>
                <a:lnTo>
                  <a:pt x="1280294" y="1426586"/>
                </a:lnTo>
                <a:lnTo>
                  <a:pt x="1266330" y="1436107"/>
                </a:lnTo>
                <a:lnTo>
                  <a:pt x="1252049" y="1445310"/>
                </a:lnTo>
                <a:lnTo>
                  <a:pt x="1237768" y="1454514"/>
                </a:lnTo>
                <a:lnTo>
                  <a:pt x="1223487" y="1463082"/>
                </a:lnTo>
                <a:lnTo>
                  <a:pt x="1208571" y="1471333"/>
                </a:lnTo>
                <a:lnTo>
                  <a:pt x="1193338" y="1479267"/>
                </a:lnTo>
                <a:lnTo>
                  <a:pt x="1178422" y="1486884"/>
                </a:lnTo>
                <a:lnTo>
                  <a:pt x="1162872" y="1493866"/>
                </a:lnTo>
                <a:lnTo>
                  <a:pt x="1147322" y="1500530"/>
                </a:lnTo>
                <a:lnTo>
                  <a:pt x="1131454" y="1507195"/>
                </a:lnTo>
                <a:lnTo>
                  <a:pt x="1115586" y="1513542"/>
                </a:lnTo>
                <a:lnTo>
                  <a:pt x="1099401" y="1518937"/>
                </a:lnTo>
                <a:lnTo>
                  <a:pt x="1082898" y="1524332"/>
                </a:lnTo>
                <a:lnTo>
                  <a:pt x="1066396" y="1529092"/>
                </a:lnTo>
                <a:lnTo>
                  <a:pt x="1049893" y="1533853"/>
                </a:lnTo>
                <a:lnTo>
                  <a:pt x="1033073" y="1537978"/>
                </a:lnTo>
                <a:lnTo>
                  <a:pt x="1015936" y="1541469"/>
                </a:lnTo>
                <a:lnTo>
                  <a:pt x="998799" y="1544643"/>
                </a:lnTo>
                <a:lnTo>
                  <a:pt x="981344" y="1547499"/>
                </a:lnTo>
                <a:lnTo>
                  <a:pt x="963890" y="1550355"/>
                </a:lnTo>
                <a:lnTo>
                  <a:pt x="946435" y="1552259"/>
                </a:lnTo>
                <a:lnTo>
                  <a:pt x="928346" y="1553529"/>
                </a:lnTo>
                <a:lnTo>
                  <a:pt x="910891" y="1554798"/>
                </a:lnTo>
                <a:lnTo>
                  <a:pt x="892802" y="1555433"/>
                </a:lnTo>
                <a:lnTo>
                  <a:pt x="874713" y="1555750"/>
                </a:lnTo>
                <a:lnTo>
                  <a:pt x="856623" y="1555433"/>
                </a:lnTo>
                <a:lnTo>
                  <a:pt x="838534" y="1554798"/>
                </a:lnTo>
                <a:lnTo>
                  <a:pt x="821079" y="1553529"/>
                </a:lnTo>
                <a:lnTo>
                  <a:pt x="803308" y="1552259"/>
                </a:lnTo>
                <a:lnTo>
                  <a:pt x="785536" y="1550355"/>
                </a:lnTo>
                <a:lnTo>
                  <a:pt x="768081" y="1547499"/>
                </a:lnTo>
                <a:lnTo>
                  <a:pt x="750626" y="1544643"/>
                </a:lnTo>
                <a:lnTo>
                  <a:pt x="733807" y="1541469"/>
                </a:lnTo>
                <a:lnTo>
                  <a:pt x="716352" y="1537978"/>
                </a:lnTo>
                <a:lnTo>
                  <a:pt x="699532" y="1533853"/>
                </a:lnTo>
                <a:lnTo>
                  <a:pt x="683030" y="1529092"/>
                </a:lnTo>
                <a:lnTo>
                  <a:pt x="666527" y="1524332"/>
                </a:lnTo>
                <a:lnTo>
                  <a:pt x="650342" y="1518937"/>
                </a:lnTo>
                <a:lnTo>
                  <a:pt x="633839" y="1513542"/>
                </a:lnTo>
                <a:lnTo>
                  <a:pt x="617972" y="1507195"/>
                </a:lnTo>
                <a:lnTo>
                  <a:pt x="602104" y="1500530"/>
                </a:lnTo>
                <a:lnTo>
                  <a:pt x="586553" y="1493866"/>
                </a:lnTo>
                <a:lnTo>
                  <a:pt x="571003" y="1486884"/>
                </a:lnTo>
                <a:lnTo>
                  <a:pt x="556087" y="1479267"/>
                </a:lnTo>
                <a:lnTo>
                  <a:pt x="540854" y="1471333"/>
                </a:lnTo>
                <a:lnTo>
                  <a:pt x="526256" y="1463082"/>
                </a:lnTo>
                <a:lnTo>
                  <a:pt x="511657" y="1454514"/>
                </a:lnTo>
                <a:lnTo>
                  <a:pt x="497376" y="1445310"/>
                </a:lnTo>
                <a:lnTo>
                  <a:pt x="483095" y="1436107"/>
                </a:lnTo>
                <a:lnTo>
                  <a:pt x="469449" y="1426586"/>
                </a:lnTo>
                <a:lnTo>
                  <a:pt x="455803" y="1416431"/>
                </a:lnTo>
                <a:lnTo>
                  <a:pt x="442474" y="1406275"/>
                </a:lnTo>
                <a:lnTo>
                  <a:pt x="429462" y="1395803"/>
                </a:lnTo>
                <a:lnTo>
                  <a:pt x="416450" y="1385013"/>
                </a:lnTo>
                <a:lnTo>
                  <a:pt x="403756" y="1373905"/>
                </a:lnTo>
                <a:lnTo>
                  <a:pt x="391697" y="1362480"/>
                </a:lnTo>
                <a:lnTo>
                  <a:pt x="379637" y="1350738"/>
                </a:lnTo>
                <a:lnTo>
                  <a:pt x="367578" y="1338679"/>
                </a:lnTo>
                <a:lnTo>
                  <a:pt x="356470" y="1326302"/>
                </a:lnTo>
                <a:lnTo>
                  <a:pt x="345045" y="1313925"/>
                </a:lnTo>
                <a:lnTo>
                  <a:pt x="334255" y="1301231"/>
                </a:lnTo>
                <a:lnTo>
                  <a:pt x="323782" y="1287902"/>
                </a:lnTo>
                <a:lnTo>
                  <a:pt x="313627" y="1274573"/>
                </a:lnTo>
                <a:lnTo>
                  <a:pt x="303789" y="1260926"/>
                </a:lnTo>
                <a:lnTo>
                  <a:pt x="293951" y="1246963"/>
                </a:lnTo>
                <a:lnTo>
                  <a:pt x="285065" y="1232999"/>
                </a:lnTo>
                <a:lnTo>
                  <a:pt x="275862" y="1218718"/>
                </a:lnTo>
                <a:lnTo>
                  <a:pt x="267293" y="1204120"/>
                </a:lnTo>
                <a:lnTo>
                  <a:pt x="259042" y="1189521"/>
                </a:lnTo>
                <a:lnTo>
                  <a:pt x="251108" y="1174606"/>
                </a:lnTo>
                <a:lnTo>
                  <a:pt x="243809" y="1159055"/>
                </a:lnTo>
                <a:lnTo>
                  <a:pt x="236510" y="1143505"/>
                </a:lnTo>
                <a:lnTo>
                  <a:pt x="229845" y="1128272"/>
                </a:lnTo>
                <a:lnTo>
                  <a:pt x="223181" y="1112404"/>
                </a:lnTo>
                <a:lnTo>
                  <a:pt x="217151" y="1096219"/>
                </a:lnTo>
                <a:lnTo>
                  <a:pt x="211438" y="1080033"/>
                </a:lnTo>
                <a:lnTo>
                  <a:pt x="206043" y="1063848"/>
                </a:lnTo>
                <a:lnTo>
                  <a:pt x="201283" y="1047346"/>
                </a:lnTo>
                <a:lnTo>
                  <a:pt x="196840" y="1030526"/>
                </a:lnTo>
                <a:lnTo>
                  <a:pt x="192714" y="1013706"/>
                </a:lnTo>
                <a:lnTo>
                  <a:pt x="188906" y="996569"/>
                </a:lnTo>
                <a:lnTo>
                  <a:pt x="185415" y="979432"/>
                </a:lnTo>
                <a:lnTo>
                  <a:pt x="182876" y="962294"/>
                </a:lnTo>
                <a:lnTo>
                  <a:pt x="180338" y="944840"/>
                </a:lnTo>
                <a:lnTo>
                  <a:pt x="178433" y="927068"/>
                </a:lnTo>
                <a:lnTo>
                  <a:pt x="176847" y="909613"/>
                </a:lnTo>
                <a:lnTo>
                  <a:pt x="175577" y="891524"/>
                </a:lnTo>
                <a:lnTo>
                  <a:pt x="174942" y="873752"/>
                </a:lnTo>
                <a:lnTo>
                  <a:pt x="174625" y="855663"/>
                </a:lnTo>
                <a:lnTo>
                  <a:pt x="174942" y="837256"/>
                </a:lnTo>
                <a:lnTo>
                  <a:pt x="175577" y="819801"/>
                </a:lnTo>
                <a:lnTo>
                  <a:pt x="176847" y="801712"/>
                </a:lnTo>
                <a:lnTo>
                  <a:pt x="178433" y="783940"/>
                </a:lnTo>
                <a:lnTo>
                  <a:pt x="180338" y="766486"/>
                </a:lnTo>
                <a:lnTo>
                  <a:pt x="182876" y="749031"/>
                </a:lnTo>
                <a:lnTo>
                  <a:pt x="185415" y="731894"/>
                </a:lnTo>
                <a:lnTo>
                  <a:pt x="188906" y="714439"/>
                </a:lnTo>
                <a:lnTo>
                  <a:pt x="192714" y="697619"/>
                </a:lnTo>
                <a:lnTo>
                  <a:pt x="196840" y="680800"/>
                </a:lnTo>
                <a:lnTo>
                  <a:pt x="201283" y="664297"/>
                </a:lnTo>
                <a:lnTo>
                  <a:pt x="206043" y="647477"/>
                </a:lnTo>
                <a:lnTo>
                  <a:pt x="211438" y="630975"/>
                </a:lnTo>
                <a:lnTo>
                  <a:pt x="217151" y="614789"/>
                </a:lnTo>
                <a:lnTo>
                  <a:pt x="223181" y="598604"/>
                </a:lnTo>
                <a:lnTo>
                  <a:pt x="229845" y="583054"/>
                </a:lnTo>
                <a:lnTo>
                  <a:pt x="236510" y="567503"/>
                </a:lnTo>
                <a:lnTo>
                  <a:pt x="243809" y="552270"/>
                </a:lnTo>
                <a:lnTo>
                  <a:pt x="251108" y="536720"/>
                </a:lnTo>
                <a:lnTo>
                  <a:pt x="259042" y="522122"/>
                </a:lnTo>
                <a:lnTo>
                  <a:pt x="267293" y="507206"/>
                </a:lnTo>
                <a:lnTo>
                  <a:pt x="275862" y="492925"/>
                </a:lnTo>
                <a:lnTo>
                  <a:pt x="285065" y="478009"/>
                </a:lnTo>
                <a:lnTo>
                  <a:pt x="293951" y="464363"/>
                </a:lnTo>
                <a:lnTo>
                  <a:pt x="303789" y="450399"/>
                </a:lnTo>
                <a:lnTo>
                  <a:pt x="313627" y="436753"/>
                </a:lnTo>
                <a:lnTo>
                  <a:pt x="323782" y="423106"/>
                </a:lnTo>
                <a:lnTo>
                  <a:pt x="334255" y="410095"/>
                </a:lnTo>
                <a:lnTo>
                  <a:pt x="345045" y="397401"/>
                </a:lnTo>
                <a:lnTo>
                  <a:pt x="356470" y="385024"/>
                </a:lnTo>
                <a:lnTo>
                  <a:pt x="367578" y="372647"/>
                </a:lnTo>
                <a:lnTo>
                  <a:pt x="379637" y="360587"/>
                </a:lnTo>
                <a:lnTo>
                  <a:pt x="391697" y="348845"/>
                </a:lnTo>
                <a:lnTo>
                  <a:pt x="403756" y="337420"/>
                </a:lnTo>
                <a:lnTo>
                  <a:pt x="416450" y="326313"/>
                </a:lnTo>
                <a:lnTo>
                  <a:pt x="429462" y="315523"/>
                </a:lnTo>
                <a:lnTo>
                  <a:pt x="442474" y="304732"/>
                </a:lnTo>
                <a:lnTo>
                  <a:pt x="455803" y="294894"/>
                </a:lnTo>
                <a:lnTo>
                  <a:pt x="469449" y="284739"/>
                </a:lnTo>
                <a:lnTo>
                  <a:pt x="483095" y="275218"/>
                </a:lnTo>
                <a:lnTo>
                  <a:pt x="497376" y="265698"/>
                </a:lnTo>
                <a:lnTo>
                  <a:pt x="511657" y="256812"/>
                </a:lnTo>
                <a:lnTo>
                  <a:pt x="526256" y="248243"/>
                </a:lnTo>
                <a:lnTo>
                  <a:pt x="540854" y="239992"/>
                </a:lnTo>
                <a:lnTo>
                  <a:pt x="556087" y="232058"/>
                </a:lnTo>
                <a:lnTo>
                  <a:pt x="571003" y="224441"/>
                </a:lnTo>
                <a:lnTo>
                  <a:pt x="586553" y="217460"/>
                </a:lnTo>
                <a:lnTo>
                  <a:pt x="602104" y="210478"/>
                </a:lnTo>
                <a:lnTo>
                  <a:pt x="617972" y="204131"/>
                </a:lnTo>
                <a:lnTo>
                  <a:pt x="633839" y="198101"/>
                </a:lnTo>
                <a:lnTo>
                  <a:pt x="650342" y="192071"/>
                </a:lnTo>
                <a:lnTo>
                  <a:pt x="666527" y="186993"/>
                </a:lnTo>
                <a:lnTo>
                  <a:pt x="683030" y="181916"/>
                </a:lnTo>
                <a:lnTo>
                  <a:pt x="699532" y="177473"/>
                </a:lnTo>
                <a:lnTo>
                  <a:pt x="716352" y="173347"/>
                </a:lnTo>
                <a:lnTo>
                  <a:pt x="733807" y="169539"/>
                </a:lnTo>
                <a:lnTo>
                  <a:pt x="750626" y="166683"/>
                </a:lnTo>
                <a:lnTo>
                  <a:pt x="768081" y="163509"/>
                </a:lnTo>
                <a:lnTo>
                  <a:pt x="785536" y="161288"/>
                </a:lnTo>
                <a:lnTo>
                  <a:pt x="803308" y="159066"/>
                </a:lnTo>
                <a:lnTo>
                  <a:pt x="821079" y="157479"/>
                </a:lnTo>
                <a:lnTo>
                  <a:pt x="838534" y="156527"/>
                </a:lnTo>
                <a:lnTo>
                  <a:pt x="856623" y="155575"/>
                </a:lnTo>
                <a:close/>
                <a:moveTo>
                  <a:pt x="1259474" y="0"/>
                </a:moveTo>
                <a:lnTo>
                  <a:pt x="1280087" y="9531"/>
                </a:lnTo>
                <a:lnTo>
                  <a:pt x="1300382" y="19697"/>
                </a:lnTo>
                <a:lnTo>
                  <a:pt x="1320678" y="30180"/>
                </a:lnTo>
                <a:lnTo>
                  <a:pt x="1340339" y="40981"/>
                </a:lnTo>
                <a:lnTo>
                  <a:pt x="1359683" y="52736"/>
                </a:lnTo>
                <a:lnTo>
                  <a:pt x="1379028" y="64490"/>
                </a:lnTo>
                <a:lnTo>
                  <a:pt x="1397738" y="76880"/>
                </a:lnTo>
                <a:lnTo>
                  <a:pt x="1416130" y="89587"/>
                </a:lnTo>
                <a:lnTo>
                  <a:pt x="1434206" y="102612"/>
                </a:lnTo>
                <a:lnTo>
                  <a:pt x="1452282" y="116273"/>
                </a:lnTo>
                <a:lnTo>
                  <a:pt x="1469723" y="130251"/>
                </a:lnTo>
                <a:lnTo>
                  <a:pt x="1486848" y="144864"/>
                </a:lnTo>
                <a:lnTo>
                  <a:pt x="1503655" y="159478"/>
                </a:lnTo>
                <a:lnTo>
                  <a:pt x="1520145" y="175044"/>
                </a:lnTo>
                <a:lnTo>
                  <a:pt x="1536318" y="190293"/>
                </a:lnTo>
                <a:lnTo>
                  <a:pt x="1551540" y="206495"/>
                </a:lnTo>
                <a:lnTo>
                  <a:pt x="1567079" y="222697"/>
                </a:lnTo>
                <a:lnTo>
                  <a:pt x="1581983" y="239217"/>
                </a:lnTo>
                <a:lnTo>
                  <a:pt x="1596888" y="256689"/>
                </a:lnTo>
                <a:lnTo>
                  <a:pt x="1610524" y="273844"/>
                </a:lnTo>
                <a:lnTo>
                  <a:pt x="1624477" y="291634"/>
                </a:lnTo>
                <a:lnTo>
                  <a:pt x="1637796" y="309742"/>
                </a:lnTo>
                <a:lnTo>
                  <a:pt x="1650481" y="328168"/>
                </a:lnTo>
                <a:lnTo>
                  <a:pt x="1662848" y="346912"/>
                </a:lnTo>
                <a:lnTo>
                  <a:pt x="1674899" y="365973"/>
                </a:lnTo>
                <a:lnTo>
                  <a:pt x="1686632" y="385351"/>
                </a:lnTo>
                <a:lnTo>
                  <a:pt x="1697731" y="405048"/>
                </a:lnTo>
                <a:lnTo>
                  <a:pt x="1708196" y="425062"/>
                </a:lnTo>
                <a:lnTo>
                  <a:pt x="1718344" y="445076"/>
                </a:lnTo>
                <a:lnTo>
                  <a:pt x="1728174" y="465726"/>
                </a:lnTo>
                <a:lnTo>
                  <a:pt x="1737054" y="486375"/>
                </a:lnTo>
                <a:lnTo>
                  <a:pt x="1746250" y="507660"/>
                </a:lnTo>
                <a:lnTo>
                  <a:pt x="1633990" y="547688"/>
                </a:lnTo>
                <a:lnTo>
                  <a:pt x="1626380" y="529580"/>
                </a:lnTo>
                <a:lnTo>
                  <a:pt x="1618452" y="512108"/>
                </a:lnTo>
                <a:lnTo>
                  <a:pt x="1610207" y="494635"/>
                </a:lnTo>
                <a:lnTo>
                  <a:pt x="1601644" y="477480"/>
                </a:lnTo>
                <a:lnTo>
                  <a:pt x="1592131" y="460643"/>
                </a:lnTo>
                <a:lnTo>
                  <a:pt x="1582934" y="443488"/>
                </a:lnTo>
                <a:lnTo>
                  <a:pt x="1573104" y="426968"/>
                </a:lnTo>
                <a:lnTo>
                  <a:pt x="1562639" y="410766"/>
                </a:lnTo>
                <a:lnTo>
                  <a:pt x="1552174" y="394882"/>
                </a:lnTo>
                <a:lnTo>
                  <a:pt x="1541075" y="379315"/>
                </a:lnTo>
                <a:lnTo>
                  <a:pt x="1529659" y="363749"/>
                </a:lnTo>
                <a:lnTo>
                  <a:pt x="1517925" y="348500"/>
                </a:lnTo>
                <a:lnTo>
                  <a:pt x="1505875" y="333569"/>
                </a:lnTo>
                <a:lnTo>
                  <a:pt x="1493507" y="318955"/>
                </a:lnTo>
                <a:lnTo>
                  <a:pt x="1480822" y="304660"/>
                </a:lnTo>
                <a:lnTo>
                  <a:pt x="1467821" y="290681"/>
                </a:lnTo>
                <a:lnTo>
                  <a:pt x="1454502" y="277339"/>
                </a:lnTo>
                <a:lnTo>
                  <a:pt x="1440548" y="263678"/>
                </a:lnTo>
                <a:lnTo>
                  <a:pt x="1426595" y="250653"/>
                </a:lnTo>
                <a:lnTo>
                  <a:pt x="1412325" y="238263"/>
                </a:lnTo>
                <a:lnTo>
                  <a:pt x="1397738" y="225874"/>
                </a:lnTo>
                <a:lnTo>
                  <a:pt x="1383150" y="213802"/>
                </a:lnTo>
                <a:lnTo>
                  <a:pt x="1367611" y="201730"/>
                </a:lnTo>
                <a:lnTo>
                  <a:pt x="1352390" y="190293"/>
                </a:lnTo>
                <a:lnTo>
                  <a:pt x="1336534" y="179492"/>
                </a:lnTo>
                <a:lnTo>
                  <a:pt x="1320678" y="169008"/>
                </a:lnTo>
                <a:lnTo>
                  <a:pt x="1304188" y="158525"/>
                </a:lnTo>
                <a:lnTo>
                  <a:pt x="1287698" y="148676"/>
                </a:lnTo>
                <a:lnTo>
                  <a:pt x="1271207" y="139146"/>
                </a:lnTo>
                <a:lnTo>
                  <a:pt x="1254083" y="129933"/>
                </a:lnTo>
                <a:lnTo>
                  <a:pt x="1236959" y="121038"/>
                </a:lnTo>
                <a:lnTo>
                  <a:pt x="1219200" y="112778"/>
                </a:lnTo>
                <a:lnTo>
                  <a:pt x="1259474" y="0"/>
                </a:lnTo>
                <a:close/>
                <a:moveTo>
                  <a:pt x="491491" y="0"/>
                </a:moveTo>
                <a:lnTo>
                  <a:pt x="531813" y="112841"/>
                </a:lnTo>
                <a:lnTo>
                  <a:pt x="514033" y="121741"/>
                </a:lnTo>
                <a:lnTo>
                  <a:pt x="496253" y="130323"/>
                </a:lnTo>
                <a:lnTo>
                  <a:pt x="479108" y="139541"/>
                </a:lnTo>
                <a:lnTo>
                  <a:pt x="461646" y="149395"/>
                </a:lnTo>
                <a:lnTo>
                  <a:pt x="445136" y="159566"/>
                </a:lnTo>
                <a:lnTo>
                  <a:pt x="428308" y="170055"/>
                </a:lnTo>
                <a:lnTo>
                  <a:pt x="412116" y="181181"/>
                </a:lnTo>
                <a:lnTo>
                  <a:pt x="395923" y="192306"/>
                </a:lnTo>
                <a:lnTo>
                  <a:pt x="380683" y="204067"/>
                </a:lnTo>
                <a:lnTo>
                  <a:pt x="365125" y="216145"/>
                </a:lnTo>
                <a:lnTo>
                  <a:pt x="349568" y="228542"/>
                </a:lnTo>
                <a:lnTo>
                  <a:pt x="334963" y="241256"/>
                </a:lnTo>
                <a:lnTo>
                  <a:pt x="320358" y="254606"/>
                </a:lnTo>
                <a:lnTo>
                  <a:pt x="306070" y="267957"/>
                </a:lnTo>
                <a:lnTo>
                  <a:pt x="292100" y="281625"/>
                </a:lnTo>
                <a:lnTo>
                  <a:pt x="278765" y="295928"/>
                </a:lnTo>
                <a:lnTo>
                  <a:pt x="265430" y="310232"/>
                </a:lnTo>
                <a:lnTo>
                  <a:pt x="252730" y="324854"/>
                </a:lnTo>
                <a:lnTo>
                  <a:pt x="240348" y="339793"/>
                </a:lnTo>
                <a:lnTo>
                  <a:pt x="227965" y="355368"/>
                </a:lnTo>
                <a:lnTo>
                  <a:pt x="216218" y="370943"/>
                </a:lnTo>
                <a:lnTo>
                  <a:pt x="204788" y="386519"/>
                </a:lnTo>
                <a:lnTo>
                  <a:pt x="193675" y="403047"/>
                </a:lnTo>
                <a:lnTo>
                  <a:pt x="183198" y="419258"/>
                </a:lnTo>
                <a:lnTo>
                  <a:pt x="172720" y="436423"/>
                </a:lnTo>
                <a:lnTo>
                  <a:pt x="162878" y="453269"/>
                </a:lnTo>
                <a:lnTo>
                  <a:pt x="153353" y="470434"/>
                </a:lnTo>
                <a:lnTo>
                  <a:pt x="144145" y="487916"/>
                </a:lnTo>
                <a:lnTo>
                  <a:pt x="135255" y="506034"/>
                </a:lnTo>
                <a:lnTo>
                  <a:pt x="127000" y="523516"/>
                </a:lnTo>
                <a:lnTo>
                  <a:pt x="119063" y="541952"/>
                </a:lnTo>
                <a:lnTo>
                  <a:pt x="112078" y="560388"/>
                </a:lnTo>
                <a:lnTo>
                  <a:pt x="0" y="520338"/>
                </a:lnTo>
                <a:lnTo>
                  <a:pt x="8573" y="498723"/>
                </a:lnTo>
                <a:lnTo>
                  <a:pt x="17780" y="477427"/>
                </a:lnTo>
                <a:lnTo>
                  <a:pt x="26988" y="456130"/>
                </a:lnTo>
                <a:lnTo>
                  <a:pt x="37148" y="435469"/>
                </a:lnTo>
                <a:lnTo>
                  <a:pt x="47625" y="415126"/>
                </a:lnTo>
                <a:lnTo>
                  <a:pt x="59055" y="394783"/>
                </a:lnTo>
                <a:lnTo>
                  <a:pt x="70803" y="375075"/>
                </a:lnTo>
                <a:lnTo>
                  <a:pt x="82868" y="355686"/>
                </a:lnTo>
                <a:lnTo>
                  <a:pt x="95250" y="336297"/>
                </a:lnTo>
                <a:lnTo>
                  <a:pt x="107950" y="317225"/>
                </a:lnTo>
                <a:lnTo>
                  <a:pt x="121603" y="298789"/>
                </a:lnTo>
                <a:lnTo>
                  <a:pt x="134938" y="280353"/>
                </a:lnTo>
                <a:lnTo>
                  <a:pt x="149225" y="262871"/>
                </a:lnTo>
                <a:lnTo>
                  <a:pt x="163830" y="245071"/>
                </a:lnTo>
                <a:lnTo>
                  <a:pt x="179070" y="228224"/>
                </a:lnTo>
                <a:lnTo>
                  <a:pt x="194945" y="211059"/>
                </a:lnTo>
                <a:lnTo>
                  <a:pt x="210503" y="195166"/>
                </a:lnTo>
                <a:lnTo>
                  <a:pt x="226695" y="178956"/>
                </a:lnTo>
                <a:lnTo>
                  <a:pt x="243205" y="163380"/>
                </a:lnTo>
                <a:lnTo>
                  <a:pt x="260668" y="148123"/>
                </a:lnTo>
                <a:lnTo>
                  <a:pt x="277813" y="133184"/>
                </a:lnTo>
                <a:lnTo>
                  <a:pt x="295593" y="118880"/>
                </a:lnTo>
                <a:lnTo>
                  <a:pt x="313690" y="105212"/>
                </a:lnTo>
                <a:lnTo>
                  <a:pt x="332105" y="91544"/>
                </a:lnTo>
                <a:lnTo>
                  <a:pt x="350838" y="78194"/>
                </a:lnTo>
                <a:lnTo>
                  <a:pt x="369888" y="65797"/>
                </a:lnTo>
                <a:lnTo>
                  <a:pt x="389573" y="53401"/>
                </a:lnTo>
                <a:lnTo>
                  <a:pt x="409576" y="41958"/>
                </a:lnTo>
                <a:lnTo>
                  <a:pt x="429261" y="30833"/>
                </a:lnTo>
                <a:lnTo>
                  <a:pt x="449581" y="20025"/>
                </a:lnTo>
                <a:lnTo>
                  <a:pt x="470536" y="9854"/>
                </a:lnTo>
                <a:lnTo>
                  <a:pt x="49149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1475016" y="4081670"/>
            <a:ext cx="1489788" cy="1326320"/>
          </a:xfrm>
          <a:custGeom>
            <a:avLst/>
            <a:gdLst>
              <a:gd name="T0" fmla="*/ 921343 w 1746250"/>
              <a:gd name="T1" fmla="*/ 293217 h 1555750"/>
              <a:gd name="T2" fmla="*/ 748239 w 1746250"/>
              <a:gd name="T3" fmla="*/ 326481 h 1555750"/>
              <a:gd name="T4" fmla="*/ 595908 w 1746250"/>
              <a:gd name="T5" fmla="*/ 402365 h 1555750"/>
              <a:gd name="T6" fmla="*/ 469197 w 1746250"/>
              <a:gd name="T7" fmla="*/ 514285 h 1555750"/>
              <a:gd name="T8" fmla="*/ 376067 w 1746250"/>
              <a:gd name="T9" fmla="*/ 655657 h 1555750"/>
              <a:gd name="T10" fmla="*/ 322751 w 1746250"/>
              <a:gd name="T11" fmla="*/ 820592 h 1555750"/>
              <a:gd name="T12" fmla="*/ 316173 w 1746250"/>
              <a:gd name="T13" fmla="*/ 1000079 h 1555750"/>
              <a:gd name="T14" fmla="*/ 357718 w 1746250"/>
              <a:gd name="T15" fmla="*/ 1169518 h 1555750"/>
              <a:gd name="T16" fmla="*/ 440461 w 1746250"/>
              <a:gd name="T17" fmla="*/ 1318167 h 1555750"/>
              <a:gd name="T18" fmla="*/ 558171 w 1746250"/>
              <a:gd name="T19" fmla="*/ 1439095 h 1555750"/>
              <a:gd name="T20" fmla="*/ 704617 w 1746250"/>
              <a:gd name="T21" fmla="*/ 1525722 h 1555750"/>
              <a:gd name="T22" fmla="*/ 872528 w 1746250"/>
              <a:gd name="T23" fmla="*/ 1570767 h 1555750"/>
              <a:gd name="T24" fmla="*/ 1051862 w 1746250"/>
              <a:gd name="T25" fmla="*/ 1568688 h 1555750"/>
              <a:gd name="T26" fmla="*/ 1218387 w 1746250"/>
              <a:gd name="T27" fmla="*/ 1519484 h 1555750"/>
              <a:gd name="T28" fmla="*/ 1362063 w 1746250"/>
              <a:gd name="T29" fmla="*/ 1429741 h 1555750"/>
              <a:gd name="T30" fmla="*/ 1477351 w 1746250"/>
              <a:gd name="T31" fmla="*/ 1305693 h 1555750"/>
              <a:gd name="T32" fmla="*/ 1556978 w 1746250"/>
              <a:gd name="T33" fmla="*/ 1154618 h 1555750"/>
              <a:gd name="T34" fmla="*/ 1593675 w 1746250"/>
              <a:gd name="T35" fmla="*/ 983794 h 1555750"/>
              <a:gd name="T36" fmla="*/ 1582597 w 1746250"/>
              <a:gd name="T37" fmla="*/ 804653 h 1555750"/>
              <a:gd name="T38" fmla="*/ 1525473 w 1746250"/>
              <a:gd name="T39" fmla="*/ 642144 h 1555750"/>
              <a:gd name="T40" fmla="*/ 1428881 w 1746250"/>
              <a:gd name="T41" fmla="*/ 502850 h 1555750"/>
              <a:gd name="T42" fmla="*/ 1299746 w 1746250"/>
              <a:gd name="T43" fmla="*/ 393702 h 1555750"/>
              <a:gd name="T44" fmla="*/ 1144992 w 1746250"/>
              <a:gd name="T45" fmla="*/ 321284 h 1555750"/>
              <a:gd name="T46" fmla="*/ 970503 w 1746250"/>
              <a:gd name="T47" fmla="*/ 292524 h 1555750"/>
              <a:gd name="T48" fmla="*/ 1108294 w 1746250"/>
              <a:gd name="T49" fmla="*/ 185109 h 1555750"/>
              <a:gd name="T50" fmla="*/ 1301823 w 1746250"/>
              <a:gd name="T51" fmla="*/ 253369 h 1555750"/>
              <a:gd name="T52" fmla="*/ 1468003 w 1746250"/>
              <a:gd name="T53" fmla="*/ 368408 h 1555750"/>
              <a:gd name="T54" fmla="*/ 1597831 w 1746250"/>
              <a:gd name="T55" fmla="*/ 521908 h 1555750"/>
              <a:gd name="T56" fmla="*/ 1684035 w 1746250"/>
              <a:gd name="T57" fmla="*/ 706939 h 1555750"/>
              <a:gd name="T58" fmla="*/ 1717964 w 1746250"/>
              <a:gd name="T59" fmla="*/ 914147 h 1555750"/>
              <a:gd name="T60" fmla="*/ 1694422 w 1746250"/>
              <a:gd name="T61" fmla="*/ 1125166 h 1555750"/>
              <a:gd name="T62" fmla="*/ 1616871 w 1746250"/>
              <a:gd name="T63" fmla="*/ 1314702 h 1555750"/>
              <a:gd name="T64" fmla="*/ 1494661 w 1746250"/>
              <a:gd name="T65" fmla="*/ 1474785 h 1555750"/>
              <a:gd name="T66" fmla="*/ 1334713 w 1746250"/>
              <a:gd name="T67" fmla="*/ 1597447 h 1555750"/>
              <a:gd name="T68" fmla="*/ 1145338 w 1746250"/>
              <a:gd name="T69" fmla="*/ 1674717 h 1555750"/>
              <a:gd name="T70" fmla="*/ 934498 w 1746250"/>
              <a:gd name="T71" fmla="*/ 1698279 h 1555750"/>
              <a:gd name="T72" fmla="*/ 727120 w 1746250"/>
              <a:gd name="T73" fmla="*/ 1664322 h 1555750"/>
              <a:gd name="T74" fmla="*/ 542592 w 1746250"/>
              <a:gd name="T75" fmla="*/ 1578043 h 1555750"/>
              <a:gd name="T76" fmla="*/ 388876 w 1746250"/>
              <a:gd name="T77" fmla="*/ 1448105 h 1555750"/>
              <a:gd name="T78" fmla="*/ 273936 w 1746250"/>
              <a:gd name="T79" fmla="*/ 1282478 h 1555750"/>
              <a:gd name="T80" fmla="*/ 206079 w 1746250"/>
              <a:gd name="T81" fmla="*/ 1088091 h 1555750"/>
              <a:gd name="T82" fmla="*/ 192924 w 1746250"/>
              <a:gd name="T83" fmla="*/ 875339 h 1555750"/>
              <a:gd name="T84" fmla="*/ 236892 w 1746250"/>
              <a:gd name="T85" fmla="*/ 671249 h 1555750"/>
              <a:gd name="T86" fmla="*/ 331406 w 1746250"/>
              <a:gd name="T87" fmla="*/ 491762 h 1555750"/>
              <a:gd name="T88" fmla="*/ 468504 w 1746250"/>
              <a:gd name="T89" fmla="*/ 344500 h 1555750"/>
              <a:gd name="T90" fmla="*/ 639876 w 1746250"/>
              <a:gd name="T91" fmla="*/ 237431 h 1555750"/>
              <a:gd name="T92" fmla="*/ 837907 w 1746250"/>
              <a:gd name="T93" fmla="*/ 178525 h 1555750"/>
              <a:gd name="T94" fmla="*/ 1483291 w 1746250"/>
              <a:gd name="T95" fmla="*/ 57579 h 1555750"/>
              <a:gd name="T96" fmla="*/ 1692589 w 1746250"/>
              <a:gd name="T97" fmla="*/ 225459 h 1555750"/>
              <a:gd name="T98" fmla="*/ 1852070 w 1746250"/>
              <a:gd name="T99" fmla="*/ 442246 h 1555750"/>
              <a:gd name="T100" fmla="*/ 1736870 w 1746250"/>
              <a:gd name="T101" fmla="*/ 502947 h 1555750"/>
              <a:gd name="T102" fmla="*/ 1601259 w 1746250"/>
              <a:gd name="T103" fmla="*/ 317376 h 1555750"/>
              <a:gd name="T104" fmla="*/ 1422751 w 1746250"/>
              <a:gd name="T105" fmla="*/ 173083 h 1555750"/>
              <a:gd name="T106" fmla="*/ 522663 w 1746250"/>
              <a:gd name="T107" fmla="*/ 152356 h 1555750"/>
              <a:gd name="T108" fmla="*/ 333895 w 1746250"/>
              <a:gd name="T109" fmla="*/ 292565 h 1555750"/>
              <a:gd name="T110" fmla="*/ 188422 w 1746250"/>
              <a:gd name="T111" fmla="*/ 476503 h 1555750"/>
              <a:gd name="T112" fmla="*/ 29441 w 1746250"/>
              <a:gd name="T113" fmla="*/ 498019 h 1555750"/>
              <a:gd name="T114" fmla="*/ 178724 w 1746250"/>
              <a:gd name="T115" fmla="*/ 267578 h 1555750"/>
              <a:gd name="T116" fmla="*/ 382732 w 1746250"/>
              <a:gd name="T117" fmla="*/ 85375 h 155575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746250" h="1555750">
                <a:moveTo>
                  <a:pt x="812781" y="381000"/>
                </a:moveTo>
                <a:lnTo>
                  <a:pt x="887337" y="381000"/>
                </a:lnTo>
                <a:lnTo>
                  <a:pt x="912401" y="853300"/>
                </a:lnTo>
                <a:lnTo>
                  <a:pt x="1208088" y="1170283"/>
                </a:lnTo>
                <a:lnTo>
                  <a:pt x="1151933" y="1228725"/>
                </a:lnTo>
                <a:lnTo>
                  <a:pt x="793745" y="910153"/>
                </a:lnTo>
                <a:lnTo>
                  <a:pt x="787400" y="859652"/>
                </a:lnTo>
                <a:lnTo>
                  <a:pt x="812781" y="381000"/>
                </a:lnTo>
                <a:close/>
                <a:moveTo>
                  <a:pt x="874713" y="267602"/>
                </a:moveTo>
                <a:lnTo>
                  <a:pt x="859797" y="267919"/>
                </a:lnTo>
                <a:lnTo>
                  <a:pt x="844564" y="268554"/>
                </a:lnTo>
                <a:lnTo>
                  <a:pt x="829648" y="269506"/>
                </a:lnTo>
                <a:lnTo>
                  <a:pt x="814415" y="270775"/>
                </a:lnTo>
                <a:lnTo>
                  <a:pt x="799817" y="272680"/>
                </a:lnTo>
                <a:lnTo>
                  <a:pt x="785218" y="274584"/>
                </a:lnTo>
                <a:lnTo>
                  <a:pt x="770620" y="277123"/>
                </a:lnTo>
                <a:lnTo>
                  <a:pt x="756339" y="279661"/>
                </a:lnTo>
                <a:lnTo>
                  <a:pt x="742058" y="282835"/>
                </a:lnTo>
                <a:lnTo>
                  <a:pt x="727777" y="286326"/>
                </a:lnTo>
                <a:lnTo>
                  <a:pt x="713813" y="290134"/>
                </a:lnTo>
                <a:lnTo>
                  <a:pt x="699849" y="294260"/>
                </a:lnTo>
                <a:lnTo>
                  <a:pt x="685886" y="299020"/>
                </a:lnTo>
                <a:lnTo>
                  <a:pt x="672557" y="303463"/>
                </a:lnTo>
                <a:lnTo>
                  <a:pt x="659228" y="308541"/>
                </a:lnTo>
                <a:lnTo>
                  <a:pt x="645899" y="313936"/>
                </a:lnTo>
                <a:lnTo>
                  <a:pt x="632570" y="319966"/>
                </a:lnTo>
                <a:lnTo>
                  <a:pt x="619876" y="325995"/>
                </a:lnTo>
                <a:lnTo>
                  <a:pt x="607181" y="332025"/>
                </a:lnTo>
                <a:lnTo>
                  <a:pt x="594805" y="338690"/>
                </a:lnTo>
                <a:lnTo>
                  <a:pt x="582428" y="345989"/>
                </a:lnTo>
                <a:lnTo>
                  <a:pt x="570051" y="352971"/>
                </a:lnTo>
                <a:lnTo>
                  <a:pt x="557991" y="360587"/>
                </a:lnTo>
                <a:lnTo>
                  <a:pt x="546249" y="368521"/>
                </a:lnTo>
                <a:lnTo>
                  <a:pt x="534507" y="376138"/>
                </a:lnTo>
                <a:lnTo>
                  <a:pt x="523082" y="384706"/>
                </a:lnTo>
                <a:lnTo>
                  <a:pt x="511657" y="393275"/>
                </a:lnTo>
                <a:lnTo>
                  <a:pt x="500867" y="402161"/>
                </a:lnTo>
                <a:lnTo>
                  <a:pt x="490077" y="411364"/>
                </a:lnTo>
                <a:lnTo>
                  <a:pt x="479287" y="420568"/>
                </a:lnTo>
                <a:lnTo>
                  <a:pt x="469132" y="430088"/>
                </a:lnTo>
                <a:lnTo>
                  <a:pt x="458976" y="440244"/>
                </a:lnTo>
                <a:lnTo>
                  <a:pt x="449138" y="450082"/>
                </a:lnTo>
                <a:lnTo>
                  <a:pt x="439617" y="460554"/>
                </a:lnTo>
                <a:lnTo>
                  <a:pt x="430097" y="471027"/>
                </a:lnTo>
                <a:lnTo>
                  <a:pt x="421211" y="481817"/>
                </a:lnTo>
                <a:lnTo>
                  <a:pt x="412325" y="492925"/>
                </a:lnTo>
                <a:lnTo>
                  <a:pt x="403756" y="504032"/>
                </a:lnTo>
                <a:lnTo>
                  <a:pt x="395505" y="515457"/>
                </a:lnTo>
                <a:lnTo>
                  <a:pt x="387254" y="526882"/>
                </a:lnTo>
                <a:lnTo>
                  <a:pt x="379320" y="538941"/>
                </a:lnTo>
                <a:lnTo>
                  <a:pt x="371703" y="551001"/>
                </a:lnTo>
                <a:lnTo>
                  <a:pt x="364721" y="563060"/>
                </a:lnTo>
                <a:lnTo>
                  <a:pt x="358057" y="575437"/>
                </a:lnTo>
                <a:lnTo>
                  <a:pt x="351075" y="588132"/>
                </a:lnTo>
                <a:lnTo>
                  <a:pt x="344728" y="600508"/>
                </a:lnTo>
                <a:lnTo>
                  <a:pt x="338698" y="613837"/>
                </a:lnTo>
                <a:lnTo>
                  <a:pt x="332986" y="626849"/>
                </a:lnTo>
                <a:lnTo>
                  <a:pt x="327908" y="640178"/>
                </a:lnTo>
                <a:lnTo>
                  <a:pt x="322513" y="653507"/>
                </a:lnTo>
                <a:lnTo>
                  <a:pt x="317753" y="667153"/>
                </a:lnTo>
                <a:lnTo>
                  <a:pt x="313310" y="680800"/>
                </a:lnTo>
                <a:lnTo>
                  <a:pt x="309184" y="694446"/>
                </a:lnTo>
                <a:lnTo>
                  <a:pt x="305376" y="708727"/>
                </a:lnTo>
                <a:lnTo>
                  <a:pt x="301885" y="722691"/>
                </a:lnTo>
                <a:lnTo>
                  <a:pt x="299029" y="736972"/>
                </a:lnTo>
                <a:lnTo>
                  <a:pt x="295855" y="751570"/>
                </a:lnTo>
                <a:lnTo>
                  <a:pt x="293634" y="765851"/>
                </a:lnTo>
                <a:lnTo>
                  <a:pt x="291730" y="780767"/>
                </a:lnTo>
                <a:lnTo>
                  <a:pt x="289825" y="795682"/>
                </a:lnTo>
                <a:lnTo>
                  <a:pt x="288873" y="810281"/>
                </a:lnTo>
                <a:lnTo>
                  <a:pt x="287604" y="825514"/>
                </a:lnTo>
                <a:lnTo>
                  <a:pt x="287287" y="840430"/>
                </a:lnTo>
                <a:lnTo>
                  <a:pt x="286969" y="855663"/>
                </a:lnTo>
                <a:lnTo>
                  <a:pt x="287287" y="870896"/>
                </a:lnTo>
                <a:lnTo>
                  <a:pt x="287604" y="885812"/>
                </a:lnTo>
                <a:lnTo>
                  <a:pt x="288873" y="901045"/>
                </a:lnTo>
                <a:lnTo>
                  <a:pt x="289825" y="915960"/>
                </a:lnTo>
                <a:lnTo>
                  <a:pt x="291730" y="930559"/>
                </a:lnTo>
                <a:lnTo>
                  <a:pt x="293634" y="945157"/>
                </a:lnTo>
                <a:lnTo>
                  <a:pt x="295855" y="959438"/>
                </a:lnTo>
                <a:lnTo>
                  <a:pt x="299029" y="974037"/>
                </a:lnTo>
                <a:lnTo>
                  <a:pt x="301885" y="988318"/>
                </a:lnTo>
                <a:lnTo>
                  <a:pt x="305376" y="1002281"/>
                </a:lnTo>
                <a:lnTo>
                  <a:pt x="309184" y="1016562"/>
                </a:lnTo>
                <a:lnTo>
                  <a:pt x="313310" y="1030526"/>
                </a:lnTo>
                <a:lnTo>
                  <a:pt x="317753" y="1044172"/>
                </a:lnTo>
                <a:lnTo>
                  <a:pt x="322513" y="1057501"/>
                </a:lnTo>
                <a:lnTo>
                  <a:pt x="327908" y="1071147"/>
                </a:lnTo>
                <a:lnTo>
                  <a:pt x="332986" y="1084159"/>
                </a:lnTo>
                <a:lnTo>
                  <a:pt x="338698" y="1097488"/>
                </a:lnTo>
                <a:lnTo>
                  <a:pt x="344728" y="1110500"/>
                </a:lnTo>
                <a:lnTo>
                  <a:pt x="351075" y="1123511"/>
                </a:lnTo>
                <a:lnTo>
                  <a:pt x="358057" y="1135888"/>
                </a:lnTo>
                <a:lnTo>
                  <a:pt x="364721" y="1148265"/>
                </a:lnTo>
                <a:lnTo>
                  <a:pt x="371703" y="1160642"/>
                </a:lnTo>
                <a:lnTo>
                  <a:pt x="379320" y="1172701"/>
                </a:lnTo>
                <a:lnTo>
                  <a:pt x="387254" y="1184126"/>
                </a:lnTo>
                <a:lnTo>
                  <a:pt x="395505" y="1195868"/>
                </a:lnTo>
                <a:lnTo>
                  <a:pt x="403756" y="1207293"/>
                </a:lnTo>
                <a:lnTo>
                  <a:pt x="412325" y="1218401"/>
                </a:lnTo>
                <a:lnTo>
                  <a:pt x="421211" y="1229825"/>
                </a:lnTo>
                <a:lnTo>
                  <a:pt x="430097" y="1240298"/>
                </a:lnTo>
                <a:lnTo>
                  <a:pt x="439617" y="1250771"/>
                </a:lnTo>
                <a:lnTo>
                  <a:pt x="449138" y="1261244"/>
                </a:lnTo>
                <a:lnTo>
                  <a:pt x="458976" y="1271399"/>
                </a:lnTo>
                <a:lnTo>
                  <a:pt x="469132" y="1281237"/>
                </a:lnTo>
                <a:lnTo>
                  <a:pt x="479287" y="1290441"/>
                </a:lnTo>
                <a:lnTo>
                  <a:pt x="490077" y="1299961"/>
                </a:lnTo>
                <a:lnTo>
                  <a:pt x="500867" y="1309482"/>
                </a:lnTo>
                <a:lnTo>
                  <a:pt x="511657" y="1318050"/>
                </a:lnTo>
                <a:lnTo>
                  <a:pt x="523082" y="1326619"/>
                </a:lnTo>
                <a:lnTo>
                  <a:pt x="534507" y="1334870"/>
                </a:lnTo>
                <a:lnTo>
                  <a:pt x="546249" y="1343122"/>
                </a:lnTo>
                <a:lnTo>
                  <a:pt x="557991" y="1350738"/>
                </a:lnTo>
                <a:lnTo>
                  <a:pt x="570051" y="1358355"/>
                </a:lnTo>
                <a:lnTo>
                  <a:pt x="582428" y="1365654"/>
                </a:lnTo>
                <a:lnTo>
                  <a:pt x="594805" y="1372636"/>
                </a:lnTo>
                <a:lnTo>
                  <a:pt x="607181" y="1379300"/>
                </a:lnTo>
                <a:lnTo>
                  <a:pt x="619876" y="1385647"/>
                </a:lnTo>
                <a:lnTo>
                  <a:pt x="632570" y="1391677"/>
                </a:lnTo>
                <a:lnTo>
                  <a:pt x="645899" y="1397390"/>
                </a:lnTo>
                <a:lnTo>
                  <a:pt x="659228" y="1402467"/>
                </a:lnTo>
                <a:lnTo>
                  <a:pt x="672557" y="1407862"/>
                </a:lnTo>
                <a:lnTo>
                  <a:pt x="685886" y="1412623"/>
                </a:lnTo>
                <a:lnTo>
                  <a:pt x="699849" y="1416748"/>
                </a:lnTo>
                <a:lnTo>
                  <a:pt x="713813" y="1420874"/>
                </a:lnTo>
                <a:lnTo>
                  <a:pt x="727777" y="1424999"/>
                </a:lnTo>
                <a:lnTo>
                  <a:pt x="742058" y="1428490"/>
                </a:lnTo>
                <a:lnTo>
                  <a:pt x="756339" y="1431664"/>
                </a:lnTo>
                <a:lnTo>
                  <a:pt x="770620" y="1434203"/>
                </a:lnTo>
                <a:lnTo>
                  <a:pt x="785218" y="1436742"/>
                </a:lnTo>
                <a:lnTo>
                  <a:pt x="799817" y="1438646"/>
                </a:lnTo>
                <a:lnTo>
                  <a:pt x="814415" y="1440550"/>
                </a:lnTo>
                <a:lnTo>
                  <a:pt x="829648" y="1441819"/>
                </a:lnTo>
                <a:lnTo>
                  <a:pt x="844564" y="1442771"/>
                </a:lnTo>
                <a:lnTo>
                  <a:pt x="859797" y="1443089"/>
                </a:lnTo>
                <a:lnTo>
                  <a:pt x="874713" y="1443406"/>
                </a:lnTo>
                <a:lnTo>
                  <a:pt x="889628" y="1443089"/>
                </a:lnTo>
                <a:lnTo>
                  <a:pt x="905179" y="1442771"/>
                </a:lnTo>
                <a:lnTo>
                  <a:pt x="919777" y="1441819"/>
                </a:lnTo>
                <a:lnTo>
                  <a:pt x="934693" y="1440550"/>
                </a:lnTo>
                <a:lnTo>
                  <a:pt x="949609" y="1438646"/>
                </a:lnTo>
                <a:lnTo>
                  <a:pt x="964207" y="1436742"/>
                </a:lnTo>
                <a:lnTo>
                  <a:pt x="978805" y="1434203"/>
                </a:lnTo>
                <a:lnTo>
                  <a:pt x="993086" y="1431664"/>
                </a:lnTo>
                <a:lnTo>
                  <a:pt x="1007367" y="1428490"/>
                </a:lnTo>
                <a:lnTo>
                  <a:pt x="1021649" y="1424999"/>
                </a:lnTo>
                <a:lnTo>
                  <a:pt x="1035612" y="1420874"/>
                </a:lnTo>
                <a:lnTo>
                  <a:pt x="1049576" y="1416748"/>
                </a:lnTo>
                <a:lnTo>
                  <a:pt x="1063222" y="1412623"/>
                </a:lnTo>
                <a:lnTo>
                  <a:pt x="1076868" y="1407862"/>
                </a:lnTo>
                <a:lnTo>
                  <a:pt x="1090515" y="1402467"/>
                </a:lnTo>
                <a:lnTo>
                  <a:pt x="1103526" y="1397390"/>
                </a:lnTo>
                <a:lnTo>
                  <a:pt x="1116855" y="1391677"/>
                </a:lnTo>
                <a:lnTo>
                  <a:pt x="1129550" y="1385647"/>
                </a:lnTo>
                <a:lnTo>
                  <a:pt x="1142244" y="1379300"/>
                </a:lnTo>
                <a:lnTo>
                  <a:pt x="1154938" y="1372636"/>
                </a:lnTo>
                <a:lnTo>
                  <a:pt x="1167315" y="1365654"/>
                </a:lnTo>
                <a:lnTo>
                  <a:pt x="1179374" y="1358355"/>
                </a:lnTo>
                <a:lnTo>
                  <a:pt x="1191434" y="1350738"/>
                </a:lnTo>
                <a:lnTo>
                  <a:pt x="1203494" y="1343122"/>
                </a:lnTo>
                <a:lnTo>
                  <a:pt x="1215236" y="1334870"/>
                </a:lnTo>
                <a:lnTo>
                  <a:pt x="1226343" y="1326619"/>
                </a:lnTo>
                <a:lnTo>
                  <a:pt x="1237768" y="1318050"/>
                </a:lnTo>
                <a:lnTo>
                  <a:pt x="1248558" y="1309482"/>
                </a:lnTo>
                <a:lnTo>
                  <a:pt x="1259666" y="1299961"/>
                </a:lnTo>
                <a:lnTo>
                  <a:pt x="1270138" y="1290441"/>
                </a:lnTo>
                <a:lnTo>
                  <a:pt x="1280294" y="1281237"/>
                </a:lnTo>
                <a:lnTo>
                  <a:pt x="1290449" y="1271399"/>
                </a:lnTo>
                <a:lnTo>
                  <a:pt x="1300287" y="1261244"/>
                </a:lnTo>
                <a:lnTo>
                  <a:pt x="1309808" y="1250771"/>
                </a:lnTo>
                <a:lnTo>
                  <a:pt x="1319329" y="1240298"/>
                </a:lnTo>
                <a:lnTo>
                  <a:pt x="1328215" y="1229825"/>
                </a:lnTo>
                <a:lnTo>
                  <a:pt x="1337418" y="1218401"/>
                </a:lnTo>
                <a:lnTo>
                  <a:pt x="1345986" y="1207293"/>
                </a:lnTo>
                <a:lnTo>
                  <a:pt x="1354238" y="1195868"/>
                </a:lnTo>
                <a:lnTo>
                  <a:pt x="1362172" y="1184126"/>
                </a:lnTo>
                <a:lnTo>
                  <a:pt x="1370106" y="1172701"/>
                </a:lnTo>
                <a:lnTo>
                  <a:pt x="1377405" y="1160642"/>
                </a:lnTo>
                <a:lnTo>
                  <a:pt x="1384704" y="1148265"/>
                </a:lnTo>
                <a:lnTo>
                  <a:pt x="1391686" y="1135888"/>
                </a:lnTo>
                <a:lnTo>
                  <a:pt x="1398350" y="1123511"/>
                </a:lnTo>
                <a:lnTo>
                  <a:pt x="1404697" y="1110500"/>
                </a:lnTo>
                <a:lnTo>
                  <a:pt x="1410727" y="1097488"/>
                </a:lnTo>
                <a:lnTo>
                  <a:pt x="1416122" y="1084159"/>
                </a:lnTo>
                <a:lnTo>
                  <a:pt x="1421835" y="1071147"/>
                </a:lnTo>
                <a:lnTo>
                  <a:pt x="1427230" y="1057501"/>
                </a:lnTo>
                <a:lnTo>
                  <a:pt x="1431673" y="1044172"/>
                </a:lnTo>
                <a:lnTo>
                  <a:pt x="1436116" y="1030526"/>
                </a:lnTo>
                <a:lnTo>
                  <a:pt x="1440241" y="1016562"/>
                </a:lnTo>
                <a:lnTo>
                  <a:pt x="1444049" y="1002281"/>
                </a:lnTo>
                <a:lnTo>
                  <a:pt x="1447540" y="988318"/>
                </a:lnTo>
                <a:lnTo>
                  <a:pt x="1450714" y="974037"/>
                </a:lnTo>
                <a:lnTo>
                  <a:pt x="1453570" y="959438"/>
                </a:lnTo>
                <a:lnTo>
                  <a:pt x="1455792" y="945157"/>
                </a:lnTo>
                <a:lnTo>
                  <a:pt x="1458013" y="930559"/>
                </a:lnTo>
                <a:lnTo>
                  <a:pt x="1459600" y="915960"/>
                </a:lnTo>
                <a:lnTo>
                  <a:pt x="1460869" y="901045"/>
                </a:lnTo>
                <a:lnTo>
                  <a:pt x="1461821" y="885812"/>
                </a:lnTo>
                <a:lnTo>
                  <a:pt x="1462456" y="870896"/>
                </a:lnTo>
                <a:lnTo>
                  <a:pt x="1462456" y="855663"/>
                </a:lnTo>
                <a:lnTo>
                  <a:pt x="1462456" y="840430"/>
                </a:lnTo>
                <a:lnTo>
                  <a:pt x="1461821" y="825514"/>
                </a:lnTo>
                <a:lnTo>
                  <a:pt x="1460869" y="810281"/>
                </a:lnTo>
                <a:lnTo>
                  <a:pt x="1459600" y="795682"/>
                </a:lnTo>
                <a:lnTo>
                  <a:pt x="1458013" y="780767"/>
                </a:lnTo>
                <a:lnTo>
                  <a:pt x="1455792" y="765851"/>
                </a:lnTo>
                <a:lnTo>
                  <a:pt x="1453570" y="751570"/>
                </a:lnTo>
                <a:lnTo>
                  <a:pt x="1450714" y="736972"/>
                </a:lnTo>
                <a:lnTo>
                  <a:pt x="1447540" y="722691"/>
                </a:lnTo>
                <a:lnTo>
                  <a:pt x="1444049" y="708727"/>
                </a:lnTo>
                <a:lnTo>
                  <a:pt x="1440241" y="694446"/>
                </a:lnTo>
                <a:lnTo>
                  <a:pt x="1436116" y="680800"/>
                </a:lnTo>
                <a:lnTo>
                  <a:pt x="1431673" y="667153"/>
                </a:lnTo>
                <a:lnTo>
                  <a:pt x="1427230" y="653507"/>
                </a:lnTo>
                <a:lnTo>
                  <a:pt x="1421835" y="640178"/>
                </a:lnTo>
                <a:lnTo>
                  <a:pt x="1416122" y="626849"/>
                </a:lnTo>
                <a:lnTo>
                  <a:pt x="1410727" y="613837"/>
                </a:lnTo>
                <a:lnTo>
                  <a:pt x="1404697" y="600508"/>
                </a:lnTo>
                <a:lnTo>
                  <a:pt x="1398350" y="588132"/>
                </a:lnTo>
                <a:lnTo>
                  <a:pt x="1391686" y="575437"/>
                </a:lnTo>
                <a:lnTo>
                  <a:pt x="1384704" y="563060"/>
                </a:lnTo>
                <a:lnTo>
                  <a:pt x="1377405" y="551001"/>
                </a:lnTo>
                <a:lnTo>
                  <a:pt x="1370106" y="538941"/>
                </a:lnTo>
                <a:lnTo>
                  <a:pt x="1362172" y="526882"/>
                </a:lnTo>
                <a:lnTo>
                  <a:pt x="1354238" y="515457"/>
                </a:lnTo>
                <a:lnTo>
                  <a:pt x="1345986" y="504032"/>
                </a:lnTo>
                <a:lnTo>
                  <a:pt x="1337418" y="492925"/>
                </a:lnTo>
                <a:lnTo>
                  <a:pt x="1328215" y="481817"/>
                </a:lnTo>
                <a:lnTo>
                  <a:pt x="1319329" y="471027"/>
                </a:lnTo>
                <a:lnTo>
                  <a:pt x="1309808" y="460554"/>
                </a:lnTo>
                <a:lnTo>
                  <a:pt x="1300287" y="450082"/>
                </a:lnTo>
                <a:lnTo>
                  <a:pt x="1290449" y="440244"/>
                </a:lnTo>
                <a:lnTo>
                  <a:pt x="1280294" y="430088"/>
                </a:lnTo>
                <a:lnTo>
                  <a:pt x="1270138" y="420568"/>
                </a:lnTo>
                <a:lnTo>
                  <a:pt x="1259666" y="411364"/>
                </a:lnTo>
                <a:lnTo>
                  <a:pt x="1248558" y="402161"/>
                </a:lnTo>
                <a:lnTo>
                  <a:pt x="1237768" y="393275"/>
                </a:lnTo>
                <a:lnTo>
                  <a:pt x="1226343" y="384706"/>
                </a:lnTo>
                <a:lnTo>
                  <a:pt x="1215236" y="376138"/>
                </a:lnTo>
                <a:lnTo>
                  <a:pt x="1203494" y="368521"/>
                </a:lnTo>
                <a:lnTo>
                  <a:pt x="1191434" y="360587"/>
                </a:lnTo>
                <a:lnTo>
                  <a:pt x="1179374" y="352971"/>
                </a:lnTo>
                <a:lnTo>
                  <a:pt x="1167315" y="345989"/>
                </a:lnTo>
                <a:lnTo>
                  <a:pt x="1154938" y="338690"/>
                </a:lnTo>
                <a:lnTo>
                  <a:pt x="1142244" y="332025"/>
                </a:lnTo>
                <a:lnTo>
                  <a:pt x="1129550" y="325995"/>
                </a:lnTo>
                <a:lnTo>
                  <a:pt x="1116855" y="319966"/>
                </a:lnTo>
                <a:lnTo>
                  <a:pt x="1103526" y="313936"/>
                </a:lnTo>
                <a:lnTo>
                  <a:pt x="1090515" y="308541"/>
                </a:lnTo>
                <a:lnTo>
                  <a:pt x="1076868" y="303463"/>
                </a:lnTo>
                <a:lnTo>
                  <a:pt x="1063222" y="299020"/>
                </a:lnTo>
                <a:lnTo>
                  <a:pt x="1049576" y="294260"/>
                </a:lnTo>
                <a:lnTo>
                  <a:pt x="1035612" y="290134"/>
                </a:lnTo>
                <a:lnTo>
                  <a:pt x="1021649" y="286326"/>
                </a:lnTo>
                <a:lnTo>
                  <a:pt x="1007367" y="282835"/>
                </a:lnTo>
                <a:lnTo>
                  <a:pt x="993086" y="279661"/>
                </a:lnTo>
                <a:lnTo>
                  <a:pt x="978805" y="277123"/>
                </a:lnTo>
                <a:lnTo>
                  <a:pt x="964207" y="274584"/>
                </a:lnTo>
                <a:lnTo>
                  <a:pt x="949609" y="272680"/>
                </a:lnTo>
                <a:lnTo>
                  <a:pt x="934693" y="270775"/>
                </a:lnTo>
                <a:lnTo>
                  <a:pt x="919777" y="269506"/>
                </a:lnTo>
                <a:lnTo>
                  <a:pt x="905179" y="268554"/>
                </a:lnTo>
                <a:lnTo>
                  <a:pt x="889628" y="267919"/>
                </a:lnTo>
                <a:lnTo>
                  <a:pt x="874713" y="267602"/>
                </a:lnTo>
                <a:close/>
                <a:moveTo>
                  <a:pt x="856623" y="155575"/>
                </a:moveTo>
                <a:lnTo>
                  <a:pt x="874713" y="155575"/>
                </a:lnTo>
                <a:lnTo>
                  <a:pt x="892802" y="155575"/>
                </a:lnTo>
                <a:lnTo>
                  <a:pt x="910891" y="156527"/>
                </a:lnTo>
                <a:lnTo>
                  <a:pt x="928346" y="157479"/>
                </a:lnTo>
                <a:lnTo>
                  <a:pt x="946435" y="159066"/>
                </a:lnTo>
                <a:lnTo>
                  <a:pt x="963890" y="161288"/>
                </a:lnTo>
                <a:lnTo>
                  <a:pt x="981344" y="163509"/>
                </a:lnTo>
                <a:lnTo>
                  <a:pt x="998799" y="166683"/>
                </a:lnTo>
                <a:lnTo>
                  <a:pt x="1015936" y="169539"/>
                </a:lnTo>
                <a:lnTo>
                  <a:pt x="1033073" y="173347"/>
                </a:lnTo>
                <a:lnTo>
                  <a:pt x="1049893" y="177473"/>
                </a:lnTo>
                <a:lnTo>
                  <a:pt x="1066396" y="181916"/>
                </a:lnTo>
                <a:lnTo>
                  <a:pt x="1082898" y="186993"/>
                </a:lnTo>
                <a:lnTo>
                  <a:pt x="1099401" y="192071"/>
                </a:lnTo>
                <a:lnTo>
                  <a:pt x="1115586" y="198101"/>
                </a:lnTo>
                <a:lnTo>
                  <a:pt x="1131454" y="204131"/>
                </a:lnTo>
                <a:lnTo>
                  <a:pt x="1147322" y="210478"/>
                </a:lnTo>
                <a:lnTo>
                  <a:pt x="1162872" y="217460"/>
                </a:lnTo>
                <a:lnTo>
                  <a:pt x="1178422" y="224441"/>
                </a:lnTo>
                <a:lnTo>
                  <a:pt x="1193338" y="232058"/>
                </a:lnTo>
                <a:lnTo>
                  <a:pt x="1208571" y="239992"/>
                </a:lnTo>
                <a:lnTo>
                  <a:pt x="1223487" y="248243"/>
                </a:lnTo>
                <a:lnTo>
                  <a:pt x="1237768" y="256812"/>
                </a:lnTo>
                <a:lnTo>
                  <a:pt x="1252049" y="265698"/>
                </a:lnTo>
                <a:lnTo>
                  <a:pt x="1266330" y="275218"/>
                </a:lnTo>
                <a:lnTo>
                  <a:pt x="1280294" y="284739"/>
                </a:lnTo>
                <a:lnTo>
                  <a:pt x="1293623" y="294894"/>
                </a:lnTo>
                <a:lnTo>
                  <a:pt x="1306952" y="304732"/>
                </a:lnTo>
                <a:lnTo>
                  <a:pt x="1319963" y="315523"/>
                </a:lnTo>
                <a:lnTo>
                  <a:pt x="1332975" y="326313"/>
                </a:lnTo>
                <a:lnTo>
                  <a:pt x="1345669" y="337420"/>
                </a:lnTo>
                <a:lnTo>
                  <a:pt x="1358046" y="348845"/>
                </a:lnTo>
                <a:lnTo>
                  <a:pt x="1370106" y="360587"/>
                </a:lnTo>
                <a:lnTo>
                  <a:pt x="1381530" y="372647"/>
                </a:lnTo>
                <a:lnTo>
                  <a:pt x="1392955" y="385024"/>
                </a:lnTo>
                <a:lnTo>
                  <a:pt x="1404380" y="397401"/>
                </a:lnTo>
                <a:lnTo>
                  <a:pt x="1415170" y="410095"/>
                </a:lnTo>
                <a:lnTo>
                  <a:pt x="1425643" y="423106"/>
                </a:lnTo>
                <a:lnTo>
                  <a:pt x="1435798" y="436753"/>
                </a:lnTo>
                <a:lnTo>
                  <a:pt x="1445954" y="450399"/>
                </a:lnTo>
                <a:lnTo>
                  <a:pt x="1455474" y="464363"/>
                </a:lnTo>
                <a:lnTo>
                  <a:pt x="1464678" y="478009"/>
                </a:lnTo>
                <a:lnTo>
                  <a:pt x="1473881" y="492925"/>
                </a:lnTo>
                <a:lnTo>
                  <a:pt x="1482132" y="507206"/>
                </a:lnTo>
                <a:lnTo>
                  <a:pt x="1490383" y="522122"/>
                </a:lnTo>
                <a:lnTo>
                  <a:pt x="1498635" y="536720"/>
                </a:lnTo>
                <a:lnTo>
                  <a:pt x="1505934" y="552270"/>
                </a:lnTo>
                <a:lnTo>
                  <a:pt x="1513233" y="567503"/>
                </a:lnTo>
                <a:lnTo>
                  <a:pt x="1519898" y="583054"/>
                </a:lnTo>
                <a:lnTo>
                  <a:pt x="1526245" y="598604"/>
                </a:lnTo>
                <a:lnTo>
                  <a:pt x="1532274" y="614789"/>
                </a:lnTo>
                <a:lnTo>
                  <a:pt x="1537987" y="630975"/>
                </a:lnTo>
                <a:lnTo>
                  <a:pt x="1543699" y="647477"/>
                </a:lnTo>
                <a:lnTo>
                  <a:pt x="1548460" y="664297"/>
                </a:lnTo>
                <a:lnTo>
                  <a:pt x="1553220" y="680800"/>
                </a:lnTo>
                <a:lnTo>
                  <a:pt x="1557346" y="697619"/>
                </a:lnTo>
                <a:lnTo>
                  <a:pt x="1560837" y="714439"/>
                </a:lnTo>
                <a:lnTo>
                  <a:pt x="1564010" y="731894"/>
                </a:lnTo>
                <a:lnTo>
                  <a:pt x="1566866" y="749031"/>
                </a:lnTo>
                <a:lnTo>
                  <a:pt x="1569088" y="766486"/>
                </a:lnTo>
                <a:lnTo>
                  <a:pt x="1571627" y="783940"/>
                </a:lnTo>
                <a:lnTo>
                  <a:pt x="1572896" y="801712"/>
                </a:lnTo>
                <a:lnTo>
                  <a:pt x="1574165" y="819801"/>
                </a:lnTo>
                <a:lnTo>
                  <a:pt x="1574800" y="837256"/>
                </a:lnTo>
                <a:lnTo>
                  <a:pt x="1574800" y="855663"/>
                </a:lnTo>
                <a:lnTo>
                  <a:pt x="1574800" y="873752"/>
                </a:lnTo>
                <a:lnTo>
                  <a:pt x="1574165" y="891524"/>
                </a:lnTo>
                <a:lnTo>
                  <a:pt x="1572896" y="909613"/>
                </a:lnTo>
                <a:lnTo>
                  <a:pt x="1571627" y="927068"/>
                </a:lnTo>
                <a:lnTo>
                  <a:pt x="1569088" y="944840"/>
                </a:lnTo>
                <a:lnTo>
                  <a:pt x="1566866" y="962294"/>
                </a:lnTo>
                <a:lnTo>
                  <a:pt x="1564010" y="979432"/>
                </a:lnTo>
                <a:lnTo>
                  <a:pt x="1560837" y="996569"/>
                </a:lnTo>
                <a:lnTo>
                  <a:pt x="1557346" y="1013706"/>
                </a:lnTo>
                <a:lnTo>
                  <a:pt x="1553220" y="1030526"/>
                </a:lnTo>
                <a:lnTo>
                  <a:pt x="1548460" y="1047346"/>
                </a:lnTo>
                <a:lnTo>
                  <a:pt x="1543699" y="1063848"/>
                </a:lnTo>
                <a:lnTo>
                  <a:pt x="1537987" y="1080033"/>
                </a:lnTo>
                <a:lnTo>
                  <a:pt x="1532274" y="1096219"/>
                </a:lnTo>
                <a:lnTo>
                  <a:pt x="1526245" y="1112404"/>
                </a:lnTo>
                <a:lnTo>
                  <a:pt x="1519898" y="1128272"/>
                </a:lnTo>
                <a:lnTo>
                  <a:pt x="1513233" y="1143505"/>
                </a:lnTo>
                <a:lnTo>
                  <a:pt x="1505934" y="1159055"/>
                </a:lnTo>
                <a:lnTo>
                  <a:pt x="1498635" y="1174606"/>
                </a:lnTo>
                <a:lnTo>
                  <a:pt x="1490383" y="1189521"/>
                </a:lnTo>
                <a:lnTo>
                  <a:pt x="1482132" y="1204120"/>
                </a:lnTo>
                <a:lnTo>
                  <a:pt x="1473881" y="1218718"/>
                </a:lnTo>
                <a:lnTo>
                  <a:pt x="1464678" y="1232999"/>
                </a:lnTo>
                <a:lnTo>
                  <a:pt x="1455474" y="1246963"/>
                </a:lnTo>
                <a:lnTo>
                  <a:pt x="1445954" y="1260926"/>
                </a:lnTo>
                <a:lnTo>
                  <a:pt x="1435798" y="1274573"/>
                </a:lnTo>
                <a:lnTo>
                  <a:pt x="1425643" y="1287902"/>
                </a:lnTo>
                <a:lnTo>
                  <a:pt x="1415170" y="1301231"/>
                </a:lnTo>
                <a:lnTo>
                  <a:pt x="1404380" y="1313925"/>
                </a:lnTo>
                <a:lnTo>
                  <a:pt x="1392955" y="1326302"/>
                </a:lnTo>
                <a:lnTo>
                  <a:pt x="1381530" y="1338679"/>
                </a:lnTo>
                <a:lnTo>
                  <a:pt x="1370106" y="1350738"/>
                </a:lnTo>
                <a:lnTo>
                  <a:pt x="1358046" y="1362480"/>
                </a:lnTo>
                <a:lnTo>
                  <a:pt x="1345669" y="1373905"/>
                </a:lnTo>
                <a:lnTo>
                  <a:pt x="1332975" y="1385013"/>
                </a:lnTo>
                <a:lnTo>
                  <a:pt x="1319963" y="1395803"/>
                </a:lnTo>
                <a:lnTo>
                  <a:pt x="1306952" y="1406275"/>
                </a:lnTo>
                <a:lnTo>
                  <a:pt x="1293623" y="1416431"/>
                </a:lnTo>
                <a:lnTo>
                  <a:pt x="1280294" y="1426586"/>
                </a:lnTo>
                <a:lnTo>
                  <a:pt x="1266330" y="1436107"/>
                </a:lnTo>
                <a:lnTo>
                  <a:pt x="1252049" y="1445310"/>
                </a:lnTo>
                <a:lnTo>
                  <a:pt x="1237768" y="1454514"/>
                </a:lnTo>
                <a:lnTo>
                  <a:pt x="1223487" y="1463082"/>
                </a:lnTo>
                <a:lnTo>
                  <a:pt x="1208571" y="1471333"/>
                </a:lnTo>
                <a:lnTo>
                  <a:pt x="1193338" y="1479267"/>
                </a:lnTo>
                <a:lnTo>
                  <a:pt x="1178422" y="1486884"/>
                </a:lnTo>
                <a:lnTo>
                  <a:pt x="1162872" y="1493866"/>
                </a:lnTo>
                <a:lnTo>
                  <a:pt x="1147322" y="1500530"/>
                </a:lnTo>
                <a:lnTo>
                  <a:pt x="1131454" y="1507195"/>
                </a:lnTo>
                <a:lnTo>
                  <a:pt x="1115586" y="1513542"/>
                </a:lnTo>
                <a:lnTo>
                  <a:pt x="1099401" y="1518937"/>
                </a:lnTo>
                <a:lnTo>
                  <a:pt x="1082898" y="1524332"/>
                </a:lnTo>
                <a:lnTo>
                  <a:pt x="1066396" y="1529092"/>
                </a:lnTo>
                <a:lnTo>
                  <a:pt x="1049893" y="1533853"/>
                </a:lnTo>
                <a:lnTo>
                  <a:pt x="1033073" y="1537978"/>
                </a:lnTo>
                <a:lnTo>
                  <a:pt x="1015936" y="1541469"/>
                </a:lnTo>
                <a:lnTo>
                  <a:pt x="998799" y="1544643"/>
                </a:lnTo>
                <a:lnTo>
                  <a:pt x="981344" y="1547499"/>
                </a:lnTo>
                <a:lnTo>
                  <a:pt x="963890" y="1550355"/>
                </a:lnTo>
                <a:lnTo>
                  <a:pt x="946435" y="1552259"/>
                </a:lnTo>
                <a:lnTo>
                  <a:pt x="928346" y="1553529"/>
                </a:lnTo>
                <a:lnTo>
                  <a:pt x="910891" y="1554798"/>
                </a:lnTo>
                <a:lnTo>
                  <a:pt x="892802" y="1555433"/>
                </a:lnTo>
                <a:lnTo>
                  <a:pt x="874713" y="1555750"/>
                </a:lnTo>
                <a:lnTo>
                  <a:pt x="856623" y="1555433"/>
                </a:lnTo>
                <a:lnTo>
                  <a:pt x="838534" y="1554798"/>
                </a:lnTo>
                <a:lnTo>
                  <a:pt x="821079" y="1553529"/>
                </a:lnTo>
                <a:lnTo>
                  <a:pt x="803308" y="1552259"/>
                </a:lnTo>
                <a:lnTo>
                  <a:pt x="785536" y="1550355"/>
                </a:lnTo>
                <a:lnTo>
                  <a:pt x="768081" y="1547499"/>
                </a:lnTo>
                <a:lnTo>
                  <a:pt x="750626" y="1544643"/>
                </a:lnTo>
                <a:lnTo>
                  <a:pt x="733807" y="1541469"/>
                </a:lnTo>
                <a:lnTo>
                  <a:pt x="716352" y="1537978"/>
                </a:lnTo>
                <a:lnTo>
                  <a:pt x="699532" y="1533853"/>
                </a:lnTo>
                <a:lnTo>
                  <a:pt x="683030" y="1529092"/>
                </a:lnTo>
                <a:lnTo>
                  <a:pt x="666527" y="1524332"/>
                </a:lnTo>
                <a:lnTo>
                  <a:pt x="650342" y="1518937"/>
                </a:lnTo>
                <a:lnTo>
                  <a:pt x="633839" y="1513542"/>
                </a:lnTo>
                <a:lnTo>
                  <a:pt x="617972" y="1507195"/>
                </a:lnTo>
                <a:lnTo>
                  <a:pt x="602104" y="1500530"/>
                </a:lnTo>
                <a:lnTo>
                  <a:pt x="586553" y="1493866"/>
                </a:lnTo>
                <a:lnTo>
                  <a:pt x="571003" y="1486884"/>
                </a:lnTo>
                <a:lnTo>
                  <a:pt x="556087" y="1479267"/>
                </a:lnTo>
                <a:lnTo>
                  <a:pt x="540854" y="1471333"/>
                </a:lnTo>
                <a:lnTo>
                  <a:pt x="526256" y="1463082"/>
                </a:lnTo>
                <a:lnTo>
                  <a:pt x="511657" y="1454514"/>
                </a:lnTo>
                <a:lnTo>
                  <a:pt x="497376" y="1445310"/>
                </a:lnTo>
                <a:lnTo>
                  <a:pt x="483095" y="1436107"/>
                </a:lnTo>
                <a:lnTo>
                  <a:pt x="469449" y="1426586"/>
                </a:lnTo>
                <a:lnTo>
                  <a:pt x="455803" y="1416431"/>
                </a:lnTo>
                <a:lnTo>
                  <a:pt x="442474" y="1406275"/>
                </a:lnTo>
                <a:lnTo>
                  <a:pt x="429462" y="1395803"/>
                </a:lnTo>
                <a:lnTo>
                  <a:pt x="416450" y="1385013"/>
                </a:lnTo>
                <a:lnTo>
                  <a:pt x="403756" y="1373905"/>
                </a:lnTo>
                <a:lnTo>
                  <a:pt x="391697" y="1362480"/>
                </a:lnTo>
                <a:lnTo>
                  <a:pt x="379637" y="1350738"/>
                </a:lnTo>
                <a:lnTo>
                  <a:pt x="367578" y="1338679"/>
                </a:lnTo>
                <a:lnTo>
                  <a:pt x="356470" y="1326302"/>
                </a:lnTo>
                <a:lnTo>
                  <a:pt x="345045" y="1313925"/>
                </a:lnTo>
                <a:lnTo>
                  <a:pt x="334255" y="1301231"/>
                </a:lnTo>
                <a:lnTo>
                  <a:pt x="323782" y="1287902"/>
                </a:lnTo>
                <a:lnTo>
                  <a:pt x="313627" y="1274573"/>
                </a:lnTo>
                <a:lnTo>
                  <a:pt x="303789" y="1260926"/>
                </a:lnTo>
                <a:lnTo>
                  <a:pt x="293951" y="1246963"/>
                </a:lnTo>
                <a:lnTo>
                  <a:pt x="285065" y="1232999"/>
                </a:lnTo>
                <a:lnTo>
                  <a:pt x="275862" y="1218718"/>
                </a:lnTo>
                <a:lnTo>
                  <a:pt x="267293" y="1204120"/>
                </a:lnTo>
                <a:lnTo>
                  <a:pt x="259042" y="1189521"/>
                </a:lnTo>
                <a:lnTo>
                  <a:pt x="251108" y="1174606"/>
                </a:lnTo>
                <a:lnTo>
                  <a:pt x="243809" y="1159055"/>
                </a:lnTo>
                <a:lnTo>
                  <a:pt x="236510" y="1143505"/>
                </a:lnTo>
                <a:lnTo>
                  <a:pt x="229845" y="1128272"/>
                </a:lnTo>
                <a:lnTo>
                  <a:pt x="223181" y="1112404"/>
                </a:lnTo>
                <a:lnTo>
                  <a:pt x="217151" y="1096219"/>
                </a:lnTo>
                <a:lnTo>
                  <a:pt x="211438" y="1080033"/>
                </a:lnTo>
                <a:lnTo>
                  <a:pt x="206043" y="1063848"/>
                </a:lnTo>
                <a:lnTo>
                  <a:pt x="201283" y="1047346"/>
                </a:lnTo>
                <a:lnTo>
                  <a:pt x="196840" y="1030526"/>
                </a:lnTo>
                <a:lnTo>
                  <a:pt x="192714" y="1013706"/>
                </a:lnTo>
                <a:lnTo>
                  <a:pt x="188906" y="996569"/>
                </a:lnTo>
                <a:lnTo>
                  <a:pt x="185415" y="979432"/>
                </a:lnTo>
                <a:lnTo>
                  <a:pt x="182876" y="962294"/>
                </a:lnTo>
                <a:lnTo>
                  <a:pt x="180338" y="944840"/>
                </a:lnTo>
                <a:lnTo>
                  <a:pt x="178433" y="927068"/>
                </a:lnTo>
                <a:lnTo>
                  <a:pt x="176847" y="909613"/>
                </a:lnTo>
                <a:lnTo>
                  <a:pt x="175577" y="891524"/>
                </a:lnTo>
                <a:lnTo>
                  <a:pt x="174942" y="873752"/>
                </a:lnTo>
                <a:lnTo>
                  <a:pt x="174625" y="855663"/>
                </a:lnTo>
                <a:lnTo>
                  <a:pt x="174942" y="837256"/>
                </a:lnTo>
                <a:lnTo>
                  <a:pt x="175577" y="819801"/>
                </a:lnTo>
                <a:lnTo>
                  <a:pt x="176847" y="801712"/>
                </a:lnTo>
                <a:lnTo>
                  <a:pt x="178433" y="783940"/>
                </a:lnTo>
                <a:lnTo>
                  <a:pt x="180338" y="766486"/>
                </a:lnTo>
                <a:lnTo>
                  <a:pt x="182876" y="749031"/>
                </a:lnTo>
                <a:lnTo>
                  <a:pt x="185415" y="731894"/>
                </a:lnTo>
                <a:lnTo>
                  <a:pt x="188906" y="714439"/>
                </a:lnTo>
                <a:lnTo>
                  <a:pt x="192714" y="697619"/>
                </a:lnTo>
                <a:lnTo>
                  <a:pt x="196840" y="680800"/>
                </a:lnTo>
                <a:lnTo>
                  <a:pt x="201283" y="664297"/>
                </a:lnTo>
                <a:lnTo>
                  <a:pt x="206043" y="647477"/>
                </a:lnTo>
                <a:lnTo>
                  <a:pt x="211438" y="630975"/>
                </a:lnTo>
                <a:lnTo>
                  <a:pt x="217151" y="614789"/>
                </a:lnTo>
                <a:lnTo>
                  <a:pt x="223181" y="598604"/>
                </a:lnTo>
                <a:lnTo>
                  <a:pt x="229845" y="583054"/>
                </a:lnTo>
                <a:lnTo>
                  <a:pt x="236510" y="567503"/>
                </a:lnTo>
                <a:lnTo>
                  <a:pt x="243809" y="552270"/>
                </a:lnTo>
                <a:lnTo>
                  <a:pt x="251108" y="536720"/>
                </a:lnTo>
                <a:lnTo>
                  <a:pt x="259042" y="522122"/>
                </a:lnTo>
                <a:lnTo>
                  <a:pt x="267293" y="507206"/>
                </a:lnTo>
                <a:lnTo>
                  <a:pt x="275862" y="492925"/>
                </a:lnTo>
                <a:lnTo>
                  <a:pt x="285065" y="478009"/>
                </a:lnTo>
                <a:lnTo>
                  <a:pt x="293951" y="464363"/>
                </a:lnTo>
                <a:lnTo>
                  <a:pt x="303789" y="450399"/>
                </a:lnTo>
                <a:lnTo>
                  <a:pt x="313627" y="436753"/>
                </a:lnTo>
                <a:lnTo>
                  <a:pt x="323782" y="423106"/>
                </a:lnTo>
                <a:lnTo>
                  <a:pt x="334255" y="410095"/>
                </a:lnTo>
                <a:lnTo>
                  <a:pt x="345045" y="397401"/>
                </a:lnTo>
                <a:lnTo>
                  <a:pt x="356470" y="385024"/>
                </a:lnTo>
                <a:lnTo>
                  <a:pt x="367578" y="372647"/>
                </a:lnTo>
                <a:lnTo>
                  <a:pt x="379637" y="360587"/>
                </a:lnTo>
                <a:lnTo>
                  <a:pt x="391697" y="348845"/>
                </a:lnTo>
                <a:lnTo>
                  <a:pt x="403756" y="337420"/>
                </a:lnTo>
                <a:lnTo>
                  <a:pt x="416450" y="326313"/>
                </a:lnTo>
                <a:lnTo>
                  <a:pt x="429462" y="315523"/>
                </a:lnTo>
                <a:lnTo>
                  <a:pt x="442474" y="304732"/>
                </a:lnTo>
                <a:lnTo>
                  <a:pt x="455803" y="294894"/>
                </a:lnTo>
                <a:lnTo>
                  <a:pt x="469449" y="284739"/>
                </a:lnTo>
                <a:lnTo>
                  <a:pt x="483095" y="275218"/>
                </a:lnTo>
                <a:lnTo>
                  <a:pt x="497376" y="265698"/>
                </a:lnTo>
                <a:lnTo>
                  <a:pt x="511657" y="256812"/>
                </a:lnTo>
                <a:lnTo>
                  <a:pt x="526256" y="248243"/>
                </a:lnTo>
                <a:lnTo>
                  <a:pt x="540854" y="239992"/>
                </a:lnTo>
                <a:lnTo>
                  <a:pt x="556087" y="232058"/>
                </a:lnTo>
                <a:lnTo>
                  <a:pt x="571003" y="224441"/>
                </a:lnTo>
                <a:lnTo>
                  <a:pt x="586553" y="217460"/>
                </a:lnTo>
                <a:lnTo>
                  <a:pt x="602104" y="210478"/>
                </a:lnTo>
                <a:lnTo>
                  <a:pt x="617972" y="204131"/>
                </a:lnTo>
                <a:lnTo>
                  <a:pt x="633839" y="198101"/>
                </a:lnTo>
                <a:lnTo>
                  <a:pt x="650342" y="192071"/>
                </a:lnTo>
                <a:lnTo>
                  <a:pt x="666527" y="186993"/>
                </a:lnTo>
                <a:lnTo>
                  <a:pt x="683030" y="181916"/>
                </a:lnTo>
                <a:lnTo>
                  <a:pt x="699532" y="177473"/>
                </a:lnTo>
                <a:lnTo>
                  <a:pt x="716352" y="173347"/>
                </a:lnTo>
                <a:lnTo>
                  <a:pt x="733807" y="169539"/>
                </a:lnTo>
                <a:lnTo>
                  <a:pt x="750626" y="166683"/>
                </a:lnTo>
                <a:lnTo>
                  <a:pt x="768081" y="163509"/>
                </a:lnTo>
                <a:lnTo>
                  <a:pt x="785536" y="161288"/>
                </a:lnTo>
                <a:lnTo>
                  <a:pt x="803308" y="159066"/>
                </a:lnTo>
                <a:lnTo>
                  <a:pt x="821079" y="157479"/>
                </a:lnTo>
                <a:lnTo>
                  <a:pt x="838534" y="156527"/>
                </a:lnTo>
                <a:lnTo>
                  <a:pt x="856623" y="155575"/>
                </a:lnTo>
                <a:close/>
                <a:moveTo>
                  <a:pt x="1259474" y="0"/>
                </a:moveTo>
                <a:lnTo>
                  <a:pt x="1280087" y="9531"/>
                </a:lnTo>
                <a:lnTo>
                  <a:pt x="1300382" y="19697"/>
                </a:lnTo>
                <a:lnTo>
                  <a:pt x="1320678" y="30180"/>
                </a:lnTo>
                <a:lnTo>
                  <a:pt x="1340339" y="40981"/>
                </a:lnTo>
                <a:lnTo>
                  <a:pt x="1359683" y="52736"/>
                </a:lnTo>
                <a:lnTo>
                  <a:pt x="1379028" y="64490"/>
                </a:lnTo>
                <a:lnTo>
                  <a:pt x="1397738" y="76880"/>
                </a:lnTo>
                <a:lnTo>
                  <a:pt x="1416130" y="89587"/>
                </a:lnTo>
                <a:lnTo>
                  <a:pt x="1434206" y="102612"/>
                </a:lnTo>
                <a:lnTo>
                  <a:pt x="1452282" y="116273"/>
                </a:lnTo>
                <a:lnTo>
                  <a:pt x="1469723" y="130251"/>
                </a:lnTo>
                <a:lnTo>
                  <a:pt x="1486848" y="144864"/>
                </a:lnTo>
                <a:lnTo>
                  <a:pt x="1503655" y="159478"/>
                </a:lnTo>
                <a:lnTo>
                  <a:pt x="1520145" y="175044"/>
                </a:lnTo>
                <a:lnTo>
                  <a:pt x="1536318" y="190293"/>
                </a:lnTo>
                <a:lnTo>
                  <a:pt x="1551540" y="206495"/>
                </a:lnTo>
                <a:lnTo>
                  <a:pt x="1567079" y="222697"/>
                </a:lnTo>
                <a:lnTo>
                  <a:pt x="1581983" y="239217"/>
                </a:lnTo>
                <a:lnTo>
                  <a:pt x="1596888" y="256689"/>
                </a:lnTo>
                <a:lnTo>
                  <a:pt x="1610524" y="273844"/>
                </a:lnTo>
                <a:lnTo>
                  <a:pt x="1624477" y="291634"/>
                </a:lnTo>
                <a:lnTo>
                  <a:pt x="1637796" y="309742"/>
                </a:lnTo>
                <a:lnTo>
                  <a:pt x="1650481" y="328168"/>
                </a:lnTo>
                <a:lnTo>
                  <a:pt x="1662848" y="346912"/>
                </a:lnTo>
                <a:lnTo>
                  <a:pt x="1674899" y="365973"/>
                </a:lnTo>
                <a:lnTo>
                  <a:pt x="1686632" y="385351"/>
                </a:lnTo>
                <a:lnTo>
                  <a:pt x="1697731" y="405048"/>
                </a:lnTo>
                <a:lnTo>
                  <a:pt x="1708196" y="425062"/>
                </a:lnTo>
                <a:lnTo>
                  <a:pt x="1718344" y="445076"/>
                </a:lnTo>
                <a:lnTo>
                  <a:pt x="1728174" y="465726"/>
                </a:lnTo>
                <a:lnTo>
                  <a:pt x="1737054" y="486375"/>
                </a:lnTo>
                <a:lnTo>
                  <a:pt x="1746250" y="507660"/>
                </a:lnTo>
                <a:lnTo>
                  <a:pt x="1633990" y="547688"/>
                </a:lnTo>
                <a:lnTo>
                  <a:pt x="1626380" y="529580"/>
                </a:lnTo>
                <a:lnTo>
                  <a:pt x="1618452" y="512108"/>
                </a:lnTo>
                <a:lnTo>
                  <a:pt x="1610207" y="494635"/>
                </a:lnTo>
                <a:lnTo>
                  <a:pt x="1601644" y="477480"/>
                </a:lnTo>
                <a:lnTo>
                  <a:pt x="1592131" y="460643"/>
                </a:lnTo>
                <a:lnTo>
                  <a:pt x="1582934" y="443488"/>
                </a:lnTo>
                <a:lnTo>
                  <a:pt x="1573104" y="426968"/>
                </a:lnTo>
                <a:lnTo>
                  <a:pt x="1562639" y="410766"/>
                </a:lnTo>
                <a:lnTo>
                  <a:pt x="1552174" y="394882"/>
                </a:lnTo>
                <a:lnTo>
                  <a:pt x="1541075" y="379315"/>
                </a:lnTo>
                <a:lnTo>
                  <a:pt x="1529659" y="363749"/>
                </a:lnTo>
                <a:lnTo>
                  <a:pt x="1517925" y="348500"/>
                </a:lnTo>
                <a:lnTo>
                  <a:pt x="1505875" y="333569"/>
                </a:lnTo>
                <a:lnTo>
                  <a:pt x="1493507" y="318955"/>
                </a:lnTo>
                <a:lnTo>
                  <a:pt x="1480822" y="304660"/>
                </a:lnTo>
                <a:lnTo>
                  <a:pt x="1467821" y="290681"/>
                </a:lnTo>
                <a:lnTo>
                  <a:pt x="1454502" y="277339"/>
                </a:lnTo>
                <a:lnTo>
                  <a:pt x="1440548" y="263678"/>
                </a:lnTo>
                <a:lnTo>
                  <a:pt x="1426595" y="250653"/>
                </a:lnTo>
                <a:lnTo>
                  <a:pt x="1412325" y="238263"/>
                </a:lnTo>
                <a:lnTo>
                  <a:pt x="1397738" y="225874"/>
                </a:lnTo>
                <a:lnTo>
                  <a:pt x="1383150" y="213802"/>
                </a:lnTo>
                <a:lnTo>
                  <a:pt x="1367611" y="201730"/>
                </a:lnTo>
                <a:lnTo>
                  <a:pt x="1352390" y="190293"/>
                </a:lnTo>
                <a:lnTo>
                  <a:pt x="1336534" y="179492"/>
                </a:lnTo>
                <a:lnTo>
                  <a:pt x="1320678" y="169008"/>
                </a:lnTo>
                <a:lnTo>
                  <a:pt x="1304188" y="158525"/>
                </a:lnTo>
                <a:lnTo>
                  <a:pt x="1287698" y="148676"/>
                </a:lnTo>
                <a:lnTo>
                  <a:pt x="1271207" y="139146"/>
                </a:lnTo>
                <a:lnTo>
                  <a:pt x="1254083" y="129933"/>
                </a:lnTo>
                <a:lnTo>
                  <a:pt x="1236959" y="121038"/>
                </a:lnTo>
                <a:lnTo>
                  <a:pt x="1219200" y="112778"/>
                </a:lnTo>
                <a:lnTo>
                  <a:pt x="1259474" y="0"/>
                </a:lnTo>
                <a:close/>
                <a:moveTo>
                  <a:pt x="491491" y="0"/>
                </a:moveTo>
                <a:lnTo>
                  <a:pt x="531813" y="112841"/>
                </a:lnTo>
                <a:lnTo>
                  <a:pt x="514033" y="121741"/>
                </a:lnTo>
                <a:lnTo>
                  <a:pt x="496253" y="130323"/>
                </a:lnTo>
                <a:lnTo>
                  <a:pt x="479108" y="139541"/>
                </a:lnTo>
                <a:lnTo>
                  <a:pt x="461646" y="149395"/>
                </a:lnTo>
                <a:lnTo>
                  <a:pt x="445136" y="159566"/>
                </a:lnTo>
                <a:lnTo>
                  <a:pt x="428308" y="170055"/>
                </a:lnTo>
                <a:lnTo>
                  <a:pt x="412116" y="181181"/>
                </a:lnTo>
                <a:lnTo>
                  <a:pt x="395923" y="192306"/>
                </a:lnTo>
                <a:lnTo>
                  <a:pt x="380683" y="204067"/>
                </a:lnTo>
                <a:lnTo>
                  <a:pt x="365125" y="216145"/>
                </a:lnTo>
                <a:lnTo>
                  <a:pt x="349568" y="228542"/>
                </a:lnTo>
                <a:lnTo>
                  <a:pt x="334963" y="241256"/>
                </a:lnTo>
                <a:lnTo>
                  <a:pt x="320358" y="254606"/>
                </a:lnTo>
                <a:lnTo>
                  <a:pt x="306070" y="267957"/>
                </a:lnTo>
                <a:lnTo>
                  <a:pt x="292100" y="281625"/>
                </a:lnTo>
                <a:lnTo>
                  <a:pt x="278765" y="295928"/>
                </a:lnTo>
                <a:lnTo>
                  <a:pt x="265430" y="310232"/>
                </a:lnTo>
                <a:lnTo>
                  <a:pt x="252730" y="324854"/>
                </a:lnTo>
                <a:lnTo>
                  <a:pt x="240348" y="339793"/>
                </a:lnTo>
                <a:lnTo>
                  <a:pt x="227965" y="355368"/>
                </a:lnTo>
                <a:lnTo>
                  <a:pt x="216218" y="370943"/>
                </a:lnTo>
                <a:lnTo>
                  <a:pt x="204788" y="386519"/>
                </a:lnTo>
                <a:lnTo>
                  <a:pt x="193675" y="403047"/>
                </a:lnTo>
                <a:lnTo>
                  <a:pt x="183198" y="419258"/>
                </a:lnTo>
                <a:lnTo>
                  <a:pt x="172720" y="436423"/>
                </a:lnTo>
                <a:lnTo>
                  <a:pt x="162878" y="453269"/>
                </a:lnTo>
                <a:lnTo>
                  <a:pt x="153353" y="470434"/>
                </a:lnTo>
                <a:lnTo>
                  <a:pt x="144145" y="487916"/>
                </a:lnTo>
                <a:lnTo>
                  <a:pt x="135255" y="506034"/>
                </a:lnTo>
                <a:lnTo>
                  <a:pt x="127000" y="523516"/>
                </a:lnTo>
                <a:lnTo>
                  <a:pt x="119063" y="541952"/>
                </a:lnTo>
                <a:lnTo>
                  <a:pt x="112078" y="560388"/>
                </a:lnTo>
                <a:lnTo>
                  <a:pt x="0" y="520338"/>
                </a:lnTo>
                <a:lnTo>
                  <a:pt x="8573" y="498723"/>
                </a:lnTo>
                <a:lnTo>
                  <a:pt x="17780" y="477427"/>
                </a:lnTo>
                <a:lnTo>
                  <a:pt x="26988" y="456130"/>
                </a:lnTo>
                <a:lnTo>
                  <a:pt x="37148" y="435469"/>
                </a:lnTo>
                <a:lnTo>
                  <a:pt x="47625" y="415126"/>
                </a:lnTo>
                <a:lnTo>
                  <a:pt x="59055" y="394783"/>
                </a:lnTo>
                <a:lnTo>
                  <a:pt x="70803" y="375075"/>
                </a:lnTo>
                <a:lnTo>
                  <a:pt x="82868" y="355686"/>
                </a:lnTo>
                <a:lnTo>
                  <a:pt x="95250" y="336297"/>
                </a:lnTo>
                <a:lnTo>
                  <a:pt x="107950" y="317225"/>
                </a:lnTo>
                <a:lnTo>
                  <a:pt x="121603" y="298789"/>
                </a:lnTo>
                <a:lnTo>
                  <a:pt x="134938" y="280353"/>
                </a:lnTo>
                <a:lnTo>
                  <a:pt x="149225" y="262871"/>
                </a:lnTo>
                <a:lnTo>
                  <a:pt x="163830" y="245071"/>
                </a:lnTo>
                <a:lnTo>
                  <a:pt x="179070" y="228224"/>
                </a:lnTo>
                <a:lnTo>
                  <a:pt x="194945" y="211059"/>
                </a:lnTo>
                <a:lnTo>
                  <a:pt x="210503" y="195166"/>
                </a:lnTo>
                <a:lnTo>
                  <a:pt x="226695" y="178956"/>
                </a:lnTo>
                <a:lnTo>
                  <a:pt x="243205" y="163380"/>
                </a:lnTo>
                <a:lnTo>
                  <a:pt x="260668" y="148123"/>
                </a:lnTo>
                <a:lnTo>
                  <a:pt x="277813" y="133184"/>
                </a:lnTo>
                <a:lnTo>
                  <a:pt x="295593" y="118880"/>
                </a:lnTo>
                <a:lnTo>
                  <a:pt x="313690" y="105212"/>
                </a:lnTo>
                <a:lnTo>
                  <a:pt x="332105" y="91544"/>
                </a:lnTo>
                <a:lnTo>
                  <a:pt x="350838" y="78194"/>
                </a:lnTo>
                <a:lnTo>
                  <a:pt x="369888" y="65797"/>
                </a:lnTo>
                <a:lnTo>
                  <a:pt x="389573" y="53401"/>
                </a:lnTo>
                <a:lnTo>
                  <a:pt x="409576" y="41958"/>
                </a:lnTo>
                <a:lnTo>
                  <a:pt x="429261" y="30833"/>
                </a:lnTo>
                <a:lnTo>
                  <a:pt x="449581" y="20025"/>
                </a:lnTo>
                <a:lnTo>
                  <a:pt x="470536" y="9854"/>
                </a:lnTo>
                <a:lnTo>
                  <a:pt x="49149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3401582" y="3992600"/>
            <a:ext cx="1227639" cy="1227639"/>
            <a:chOff x="5863289" y="4794170"/>
            <a:chExt cx="1227639" cy="1227639"/>
          </a:xfrm>
        </p:grpSpPr>
        <p:sp>
          <p:nvSpPr>
            <p:cNvPr id="24" name="椭圆 23"/>
            <p:cNvSpPr/>
            <p:nvPr/>
          </p:nvSpPr>
          <p:spPr>
            <a:xfrm>
              <a:off x="5863289" y="4794170"/>
              <a:ext cx="1227639" cy="12276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  <a:effectLst>
              <a:outerShdw blurRad="139700" dist="114300" dir="8400000" sx="99000" sy="99000" algn="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ritannic Bold" panose="020B0903060703020204" pitchFamily="3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 rot="3180000">
              <a:off x="6347341" y="5332864"/>
              <a:ext cx="31573" cy="293125"/>
            </a:xfrm>
            <a:prstGeom prst="roundRect">
              <a:avLst/>
            </a:prstGeom>
            <a:solidFill>
              <a:srgbClr val="3461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6464539" y="4990540"/>
              <a:ext cx="25138" cy="417450"/>
            </a:xfrm>
            <a:prstGeom prst="roundRect">
              <a:avLst/>
            </a:prstGeom>
            <a:solidFill>
              <a:srgbClr val="3461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7023710" y="3854790"/>
            <a:ext cx="3823074" cy="1085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Definition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1" grpId="0" bldLvl="0" animBg="1"/>
      <p:bldP spid="22" grpId="0" bldLvl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727508" y="2298499"/>
            <a:ext cx="1110942" cy="759771"/>
            <a:chOff x="1727508" y="2298499"/>
            <a:chExt cx="1110942" cy="759771"/>
          </a:xfrm>
        </p:grpSpPr>
        <p:cxnSp>
          <p:nvCxnSpPr>
            <p:cNvPr id="18" name="直接连接符 17"/>
            <p:cNvCxnSpPr>
              <a:endCxn id="9" idx="7"/>
            </p:cNvCxnSpPr>
            <p:nvPr/>
          </p:nvCxnSpPr>
          <p:spPr>
            <a:xfrm flipH="1" flipV="1">
              <a:off x="2460857" y="2298499"/>
              <a:ext cx="377593" cy="759771"/>
            </a:xfrm>
            <a:prstGeom prst="line">
              <a:avLst/>
            </a:prstGeom>
            <a:ln w="25400">
              <a:solidFill>
                <a:srgbClr val="FEC9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>
              <a:stCxn id="9" idx="1"/>
            </p:cNvCxnSpPr>
            <p:nvPr/>
          </p:nvCxnSpPr>
          <p:spPr>
            <a:xfrm flipH="1">
              <a:off x="1727508" y="2298499"/>
              <a:ext cx="377593" cy="759771"/>
            </a:xfrm>
            <a:prstGeom prst="line">
              <a:avLst/>
            </a:prstGeom>
            <a:ln w="25400">
              <a:solidFill>
                <a:srgbClr val="FEC9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/>
          <p:cNvGrpSpPr/>
          <p:nvPr/>
        </p:nvGrpSpPr>
        <p:grpSpPr>
          <a:xfrm>
            <a:off x="566082" y="397103"/>
            <a:ext cx="749509" cy="734518"/>
            <a:chOff x="566082" y="397103"/>
            <a:chExt cx="749509" cy="7345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" name="椭圆形标注 1"/>
            <p:cNvSpPr/>
            <p:nvPr/>
          </p:nvSpPr>
          <p:spPr>
            <a:xfrm flipH="1">
              <a:off x="566082" y="397103"/>
              <a:ext cx="749509" cy="734518"/>
            </a:xfrm>
            <a:prstGeom prst="wedgeEllipseCallout">
              <a:avLst/>
            </a:prstGeom>
            <a:gradFill flip="none" rotWithShape="1">
              <a:gsLst>
                <a:gs pos="0">
                  <a:schemeClr val="bg1">
                    <a:lumMod val="93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  <a:ln w="12700">
              <a:noFill/>
            </a:ln>
            <a:effectLst>
              <a:outerShdw blurRad="101600" dist="50800" dir="2700000" algn="tl" rotWithShape="0">
                <a:schemeClr val="bg1">
                  <a:lumMod val="6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Britannic Bold" panose="020B0903060703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577242" y="471974"/>
              <a:ext cx="69358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4618A"/>
                  </a:solidFill>
                  <a:effectLst/>
                  <a:uLnTx/>
                  <a:uFillTx/>
                  <a:latin typeface="Broadway" panose="04040905080B02020502" pitchFamily="82" charset="0"/>
                  <a:ea typeface="宋体" panose="02010600030101010101" pitchFamily="2" charset="-122"/>
                  <a:cs typeface="+mn-cs"/>
                </a:rPr>
                <a:t>01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Broadway" panose="04040905080B02020502" pitchFamily="82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820609" y="524457"/>
            <a:ext cx="3059084" cy="665017"/>
            <a:chOff x="1612669" y="514571"/>
            <a:chExt cx="3059084" cy="665017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1612669" y="1179588"/>
              <a:ext cx="3059084" cy="0"/>
            </a:xfrm>
            <a:prstGeom prst="line">
              <a:avLst/>
            </a:prstGeom>
            <a:ln w="25400">
              <a:solidFill>
                <a:srgbClr val="34618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612669" y="514571"/>
              <a:ext cx="3059084" cy="0"/>
            </a:xfrm>
            <a:prstGeom prst="line">
              <a:avLst/>
            </a:prstGeom>
            <a:ln w="25400">
              <a:solidFill>
                <a:srgbClr val="34618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文本框 7"/>
          <p:cNvSpPr txBox="1"/>
          <p:nvPr/>
        </p:nvSpPr>
        <p:spPr>
          <a:xfrm>
            <a:off x="2229141" y="554692"/>
            <a:ext cx="2252540" cy="58477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Definition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618A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2031422" y="2224820"/>
            <a:ext cx="503114" cy="503114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8900000" scaled="1"/>
            <a:tileRect/>
          </a:gradFill>
          <a:ln w="25400"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  <a:effectLst>
            <a:outerShdw blurRad="76200" dist="101600" dir="8400000" sx="99000" sy="99000" algn="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ritannic Bold" panose="020B0903060703020204" pitchFamily="34" charset="0"/>
              <a:ea typeface="微软雅黑" panose="020B0503020204020204" charset="-122"/>
              <a:cs typeface="+mn-cs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047453" y="3058270"/>
            <a:ext cx="2471053" cy="1429790"/>
            <a:chOff x="1047453" y="3058270"/>
            <a:chExt cx="2471053" cy="1429790"/>
          </a:xfrm>
        </p:grpSpPr>
        <p:sp>
          <p:nvSpPr>
            <p:cNvPr id="10" name="矩形 9"/>
            <p:cNvSpPr/>
            <p:nvPr/>
          </p:nvSpPr>
          <p:spPr>
            <a:xfrm>
              <a:off x="1047453" y="3058270"/>
              <a:ext cx="2471053" cy="142979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  <a:ln w="1905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18900000" scaled="1"/>
                <a:tileRect/>
              </a:gradFill>
            </a:ln>
            <a:effectLst>
              <a:outerShdw blurRad="203200" dist="241300" dir="8100000" algn="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215808" y="3203511"/>
              <a:ext cx="2134343" cy="113930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roadway" panose="04040905080B02020502" pitchFamily="82" charset="0"/>
                  <a:ea typeface="宋体" panose="02010600030101010101" pitchFamily="2" charset="-122"/>
                  <a:cs typeface="+mn-cs"/>
                </a:rPr>
                <a:t>ABOUT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adway" panose="04040905080B02020502" pitchFamily="82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4055281" y="1804483"/>
            <a:ext cx="7896573" cy="418336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8100000" scaled="1"/>
            <a:tileRect/>
          </a:gradFill>
          <a:ln w="19050"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</a:ln>
          <a:effectLst>
            <a:outerShdw blurRad="152400" dist="88900" dir="8100000" algn="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581054" y="2066989"/>
            <a:ext cx="6442324" cy="463020"/>
          </a:xfrm>
          <a:prstGeom prst="rect">
            <a:avLst/>
          </a:prstGeom>
          <a:solidFill>
            <a:srgbClr val="346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What is a stereotype?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14379" y="2792515"/>
            <a:ext cx="69664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dirty="0">
                <a:solidFill>
                  <a:srgbClr val="5B9BD5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  <a:sym typeface="方正大黑简体" pitchFamily="2" charset="-122"/>
              </a:rPr>
              <a:t>Stereotypes are forms of </a:t>
            </a:r>
            <a:r>
              <a:rPr lang="en-US" altLang="zh-CN" sz="3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方正大黑简体" pitchFamily="2" charset="-122"/>
              </a:rPr>
              <a:t>generalization</a:t>
            </a:r>
            <a:r>
              <a:rPr lang="en-US" altLang="zh-CN" sz="3600" dirty="0">
                <a:solidFill>
                  <a:srgbClr val="5B9BD5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  <a:sym typeface="方正大黑简体" pitchFamily="2" charset="-122"/>
              </a:rPr>
              <a:t> about some </a:t>
            </a:r>
            <a:r>
              <a:rPr lang="en-US" altLang="zh-CN" sz="3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方正大黑简体" pitchFamily="2" charset="-122"/>
              </a:rPr>
              <a:t>group</a:t>
            </a:r>
            <a:r>
              <a:rPr lang="en-US" altLang="zh-CN" sz="3600" dirty="0">
                <a:solidFill>
                  <a:srgbClr val="5B9BD5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  <a:sym typeface="方正大黑简体" pitchFamily="2" charset="-122"/>
              </a:rPr>
              <a:t> of people</a:t>
            </a:r>
            <a:r>
              <a:rPr lang="en-US" altLang="zh-CN" sz="3600" dirty="0" smtClean="0">
                <a:solidFill>
                  <a:srgbClr val="5B9BD5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  <a:sym typeface="方正大黑简体" pitchFamily="2" charset="-122"/>
              </a:rPr>
              <a:t>. (</a:t>
            </a:r>
            <a:r>
              <a:rPr lang="en-US" altLang="zh-CN" sz="3600" dirty="0">
                <a:solidFill>
                  <a:srgbClr val="5B9BD5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  <a:sym typeface="方正大黑简体" pitchFamily="2" charset="-122"/>
              </a:rPr>
              <a:t>textbook, p. 59)</a:t>
            </a:r>
            <a:endParaRPr lang="en-US" altLang="zh-CN" sz="3600" dirty="0">
              <a:solidFill>
                <a:srgbClr val="5B9BD5">
                  <a:lumMod val="50000"/>
                </a:srgbClr>
              </a:solidFill>
              <a:latin typeface="微软雅黑" panose="020B0503020204020204" charset="-122"/>
              <a:ea typeface="微软雅黑" panose="020B0503020204020204" charset="-122"/>
              <a:sym typeface="方正大黑简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 animBg="1"/>
          <p:bldP spid="13" grpId="0" animBg="1"/>
          <p:bldP spid="14" grpId="0" animBg="1"/>
          <p:bldP spid="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 animBg="1"/>
          <p:bldP spid="13" grpId="0" animBg="1"/>
          <p:bldP spid="14" grpId="0" animBg="1"/>
          <p:bldP spid="5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566544" y="812164"/>
            <a:ext cx="107492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组合 42"/>
          <p:cNvGrpSpPr/>
          <p:nvPr/>
        </p:nvGrpSpPr>
        <p:grpSpPr>
          <a:xfrm rot="14400000">
            <a:off x="521571" y="310133"/>
            <a:ext cx="458580" cy="375478"/>
            <a:chOff x="3059816" y="700304"/>
            <a:chExt cx="615694" cy="504120"/>
          </a:xfrm>
          <a:solidFill>
            <a:schemeClr val="accent1"/>
          </a:solidFill>
        </p:grpSpPr>
        <p:sp>
          <p:nvSpPr>
            <p:cNvPr id="8" name="椭圆 7"/>
            <p:cNvSpPr/>
            <p:nvPr/>
          </p:nvSpPr>
          <p:spPr>
            <a:xfrm>
              <a:off x="3531462" y="844352"/>
              <a:ext cx="144048" cy="1440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9" name="椭圆 38"/>
            <p:cNvSpPr/>
            <p:nvPr/>
          </p:nvSpPr>
          <p:spPr>
            <a:xfrm>
              <a:off x="3059816" y="700304"/>
              <a:ext cx="144048" cy="1440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0" name="椭圆 39"/>
            <p:cNvSpPr/>
            <p:nvPr/>
          </p:nvSpPr>
          <p:spPr>
            <a:xfrm>
              <a:off x="3059816" y="1060376"/>
              <a:ext cx="144048" cy="1440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cxnSp>
          <p:nvCxnSpPr>
            <p:cNvPr id="10" name="直接连接符 9"/>
            <p:cNvCxnSpPr>
              <a:stCxn id="8" idx="7"/>
              <a:endCxn id="40" idx="3"/>
            </p:cNvCxnSpPr>
            <p:nvPr/>
          </p:nvCxnSpPr>
          <p:spPr>
            <a:xfrm flipH="1">
              <a:off x="3080911" y="865447"/>
              <a:ext cx="573504" cy="317882"/>
            </a:xfrm>
            <a:prstGeom prst="lin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>
              <a:stCxn id="39" idx="0"/>
            </p:cNvCxnSpPr>
            <p:nvPr/>
          </p:nvCxnSpPr>
          <p:spPr>
            <a:xfrm>
              <a:off x="3131840" y="700304"/>
              <a:ext cx="0" cy="447037"/>
            </a:xfrm>
            <a:prstGeom prst="lin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1216025" y="130175"/>
            <a:ext cx="7827645" cy="681990"/>
          </a:xfrm>
          <a:prstGeom prst="rect">
            <a:avLst/>
          </a:prstGeom>
          <a:solidFill>
            <a:schemeClr val="accent1">
              <a:lumMod val="50000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eaLnBrk="1" fontAlgn="base" hangingPunct="1">
              <a:lnSpc>
                <a:spcPct val="120000"/>
              </a:lnSpc>
            </a:pPr>
            <a:r>
              <a:rPr lang="en-US" sz="3200" b="1" dirty="0" smtClean="0">
                <a:latin typeface="微软雅黑" panose="020B0503020204020204" charset="-122"/>
                <a:ea typeface="微软雅黑" panose="020B0503020204020204" charset="-122"/>
              </a:rPr>
              <a:t>About the course and students  </a:t>
            </a:r>
            <a:endParaRPr lang="en-US" sz="3200" b="1" dirty="0" smtClean="0">
              <a:solidFill>
                <a:schemeClr val="bg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23464667-1_u_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6085" r="15738"/>
          <a:stretch>
            <a:fillRect/>
          </a:stretch>
        </p:blipFill>
        <p:spPr>
          <a:xfrm>
            <a:off x="1216025" y="1394460"/>
            <a:ext cx="3200400" cy="43287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01895" y="1394460"/>
            <a:ext cx="6313805" cy="43281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107565" y="5858510"/>
            <a:ext cx="17049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>
                <a:solidFill>
                  <a:srgbClr val="03528D"/>
                </a:solidFill>
              </a:rPr>
              <a:t>The textbook</a:t>
            </a:r>
            <a:endParaRPr lang="en-US" altLang="zh-CN" b="1">
              <a:solidFill>
                <a:srgbClr val="03528D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82360" y="5858510"/>
            <a:ext cx="42811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>
                <a:solidFill>
                  <a:srgbClr val="03528D"/>
                </a:solidFill>
              </a:rPr>
              <a:t>Students:the third-year English Majors</a:t>
            </a:r>
            <a:endParaRPr lang="en-US" altLang="zh-CN" b="1">
              <a:solidFill>
                <a:srgbClr val="03528D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566082" y="397103"/>
            <a:ext cx="803900" cy="734518"/>
            <a:chOff x="566082" y="397103"/>
            <a:chExt cx="803900" cy="7345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椭圆形标注 28"/>
            <p:cNvSpPr/>
            <p:nvPr/>
          </p:nvSpPr>
          <p:spPr>
            <a:xfrm flipH="1">
              <a:off x="566082" y="397103"/>
              <a:ext cx="749509" cy="734518"/>
            </a:xfrm>
            <a:prstGeom prst="wedgeEllipseCallout">
              <a:avLst/>
            </a:prstGeom>
            <a:gradFill flip="none" rotWithShape="1">
              <a:gsLst>
                <a:gs pos="0">
                  <a:schemeClr val="bg1">
                    <a:lumMod val="93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  <a:ln w="12700">
              <a:noFill/>
            </a:ln>
            <a:effectLst>
              <a:outerShdw blurRad="101600" dist="50800" dir="2700000" algn="tl" rotWithShape="0">
                <a:schemeClr val="bg1">
                  <a:lumMod val="6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Britannic Bold" panose="020B0903060703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611441" y="471974"/>
              <a:ext cx="75854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4618A"/>
                  </a:solidFill>
                  <a:effectLst/>
                  <a:uLnTx/>
                  <a:uFillTx/>
                  <a:latin typeface="Broadway" panose="04040905080B02020502" pitchFamily="82" charset="0"/>
                  <a:ea typeface="宋体" panose="02010600030101010101" pitchFamily="2" charset="-122"/>
                  <a:cs typeface="+mn-cs"/>
                </a:rPr>
                <a:t>02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Broadway" panose="04040905080B02020502" pitchFamily="82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612900" y="514350"/>
            <a:ext cx="3495040" cy="664845"/>
            <a:chOff x="1612669" y="514571"/>
            <a:chExt cx="3059084" cy="665017"/>
          </a:xfrm>
        </p:grpSpPr>
        <p:cxnSp>
          <p:nvCxnSpPr>
            <p:cNvPr id="36" name="直接连接符 35"/>
            <p:cNvCxnSpPr/>
            <p:nvPr/>
          </p:nvCxnSpPr>
          <p:spPr>
            <a:xfrm>
              <a:off x="1612669" y="1179588"/>
              <a:ext cx="3059084" cy="0"/>
            </a:xfrm>
            <a:prstGeom prst="line">
              <a:avLst/>
            </a:prstGeom>
            <a:ln w="25400">
              <a:solidFill>
                <a:srgbClr val="34618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1612669" y="514571"/>
              <a:ext cx="3059084" cy="0"/>
            </a:xfrm>
            <a:prstGeom prst="line">
              <a:avLst/>
            </a:prstGeom>
            <a:ln w="25400">
              <a:solidFill>
                <a:srgbClr val="34618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文本框 41"/>
          <p:cNvSpPr txBox="1"/>
          <p:nvPr/>
        </p:nvSpPr>
        <p:spPr>
          <a:xfrm>
            <a:off x="2229141" y="554692"/>
            <a:ext cx="2418715" cy="5835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Case Study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34618A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t="1" r="4425" b="974"/>
          <a:stretch>
            <a:fillRect/>
          </a:stretch>
        </p:blipFill>
        <p:spPr>
          <a:xfrm>
            <a:off x="799624" y="2139517"/>
            <a:ext cx="4793310" cy="3284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 descr="a6efce1b9d16fdfa568dfe8c394d705295ee7b3c"/>
          <p:cNvPicPr>
            <a:picLocks noChangeAspect="1"/>
          </p:cNvPicPr>
          <p:nvPr/>
        </p:nvPicPr>
        <p:blipFill rotWithShape="1">
          <a:blip r:embed="rId3"/>
          <a:srcRect l="3460" t="339" r="1690"/>
          <a:stretch>
            <a:fillRect/>
          </a:stretch>
        </p:blipFill>
        <p:spPr>
          <a:xfrm>
            <a:off x="6196614" y="846474"/>
            <a:ext cx="5530790" cy="5205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bldLvl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566082" y="397103"/>
            <a:ext cx="803900" cy="734518"/>
            <a:chOff x="566082" y="397103"/>
            <a:chExt cx="803900" cy="7345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5" name="椭圆形标注 44"/>
            <p:cNvSpPr/>
            <p:nvPr/>
          </p:nvSpPr>
          <p:spPr>
            <a:xfrm flipH="1">
              <a:off x="566082" y="397103"/>
              <a:ext cx="749509" cy="734518"/>
            </a:xfrm>
            <a:prstGeom prst="wedgeEllipseCallout">
              <a:avLst/>
            </a:prstGeom>
            <a:gradFill flip="none" rotWithShape="1">
              <a:gsLst>
                <a:gs pos="0">
                  <a:schemeClr val="bg1">
                    <a:lumMod val="93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  <a:ln w="12700">
              <a:noFill/>
            </a:ln>
            <a:effectLst>
              <a:outerShdw blurRad="101600" dist="50800" dir="2700000" algn="tl" rotWithShape="0">
                <a:schemeClr val="bg1">
                  <a:lumMod val="6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Britannic Bold" panose="020B0903060703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611441" y="471974"/>
              <a:ext cx="75854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4618A"/>
                  </a:solidFill>
                  <a:effectLst/>
                  <a:uLnTx/>
                  <a:uFillTx/>
                  <a:latin typeface="Broadway" panose="04040905080B02020502" pitchFamily="82" charset="0"/>
                  <a:ea typeface="宋体" panose="02010600030101010101" pitchFamily="2" charset="-122"/>
                  <a:cs typeface="+mn-cs"/>
                </a:rPr>
                <a:t>02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Broadway" panose="04040905080B02020502" pitchFamily="82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612900" y="514350"/>
            <a:ext cx="3683000" cy="664845"/>
            <a:chOff x="1612669" y="514571"/>
            <a:chExt cx="3059084" cy="665017"/>
          </a:xfrm>
        </p:grpSpPr>
        <p:cxnSp>
          <p:nvCxnSpPr>
            <p:cNvPr id="49" name="直接连接符 48"/>
            <p:cNvCxnSpPr/>
            <p:nvPr/>
          </p:nvCxnSpPr>
          <p:spPr>
            <a:xfrm>
              <a:off x="1612669" y="1179588"/>
              <a:ext cx="3059084" cy="0"/>
            </a:xfrm>
            <a:prstGeom prst="line">
              <a:avLst/>
            </a:prstGeom>
            <a:ln w="25400">
              <a:solidFill>
                <a:srgbClr val="34618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1612669" y="514571"/>
              <a:ext cx="3059084" cy="0"/>
            </a:xfrm>
            <a:prstGeom prst="line">
              <a:avLst/>
            </a:prstGeom>
            <a:ln w="25400">
              <a:solidFill>
                <a:srgbClr val="34618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文本框 50"/>
          <p:cNvSpPr txBox="1"/>
          <p:nvPr/>
        </p:nvSpPr>
        <p:spPr>
          <a:xfrm>
            <a:off x="2229141" y="554692"/>
            <a:ext cx="2418715" cy="5835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Case Study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618A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48129" y="1833389"/>
            <a:ext cx="6906136" cy="135421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方正大黑简体" pitchFamily="2" charset="-122"/>
              </a:rPr>
              <a:t>Common Stereotypes about Mask-Wearing </a:t>
            </a:r>
            <a:endParaRPr kumimoji="0" lang="zh-CN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 bwMode="auto">
          <a:xfrm>
            <a:off x="6898687" y="3779678"/>
            <a:ext cx="5464763" cy="1209851"/>
            <a:chOff x="4818693" y="2465579"/>
            <a:chExt cx="3968905" cy="4133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Text12"/>
            <p:cNvSpPr>
              <a:spLocks noChangeAspect="1" noChangeArrowheads="1"/>
            </p:cNvSpPr>
            <p:nvPr/>
          </p:nvSpPr>
          <p:spPr bwMode="auto">
            <a:xfrm>
              <a:off x="4818693" y="2739789"/>
              <a:ext cx="3968905" cy="139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342900" marR="0" lvl="0" indent="-342900" algn="just" defTabSz="1219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5" name="TextBox 9"/>
            <p:cNvSpPr txBox="1">
              <a:spLocks noChangeAspect="1" noChangeArrowheads="1"/>
            </p:cNvSpPr>
            <p:nvPr/>
          </p:nvSpPr>
          <p:spPr bwMode="auto">
            <a:xfrm>
              <a:off x="5128532" y="2465579"/>
              <a:ext cx="2761847" cy="168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fontAlgn="auto"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defRPr b="1" kern="0">
                  <a:solidFill>
                    <a:srgbClr val="004F87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742950" indent="-28575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993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Asians think</a:t>
              </a: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19" name="组合 18"/>
          <p:cNvGrpSpPr/>
          <p:nvPr/>
        </p:nvGrpSpPr>
        <p:grpSpPr bwMode="auto">
          <a:xfrm>
            <a:off x="1020372" y="3786907"/>
            <a:ext cx="5323787" cy="1679389"/>
            <a:chOff x="469242" y="2511061"/>
            <a:chExt cx="3423348" cy="9228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TextBox 7"/>
            <p:cNvSpPr txBox="1">
              <a:spLocks noChangeAspect="1" noChangeArrowheads="1"/>
            </p:cNvSpPr>
            <p:nvPr/>
          </p:nvSpPr>
          <p:spPr bwMode="auto">
            <a:xfrm>
              <a:off x="678149" y="2511061"/>
              <a:ext cx="3068657" cy="167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993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Westerners think</a:t>
              </a: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2" name="Text12"/>
            <p:cNvSpPr>
              <a:spLocks noChangeAspect="1" noChangeArrowheads="1"/>
            </p:cNvSpPr>
            <p:nvPr/>
          </p:nvSpPr>
          <p:spPr bwMode="auto">
            <a:xfrm>
              <a:off x="469242" y="2741277"/>
              <a:ext cx="3423348" cy="692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342900" marR="0" lvl="0" indent="-342900" algn="just" defTabSz="1219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just" defTabSz="1219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13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just" defTabSz="1219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13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just" defTabSz="1219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13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just" defTabSz="1219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3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72606" y="4468890"/>
            <a:ext cx="64244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1219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b="1" kern="0" dirty="0">
                <a:solidFill>
                  <a:srgbClr val="5B9BD5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only seriously-ill patients need masks.</a:t>
            </a:r>
            <a:endParaRPr lang="en-US" altLang="zh-CN" sz="2400" b="1" kern="0" dirty="0">
              <a:solidFill>
                <a:srgbClr val="5B9BD5">
                  <a:lumMod val="5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just" defTabSz="1219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b="1" kern="0" dirty="0">
                <a:solidFill>
                  <a:srgbClr val="5B9BD5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most diseases could cure naturally</a:t>
            </a:r>
            <a:r>
              <a:rPr lang="en-US" altLang="zh-CN" sz="2400" b="1" kern="0" dirty="0">
                <a:solidFill>
                  <a:srgbClr val="5B9BD5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endParaRPr lang="en-US" altLang="zh-CN" sz="2400" b="1" kern="0" dirty="0">
              <a:solidFill>
                <a:srgbClr val="5B9BD5">
                  <a:lumMod val="5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just" defTabSz="1219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b="1" kern="0" dirty="0">
                <a:solidFill>
                  <a:srgbClr val="5B9BD5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people with masks are gangsters.</a:t>
            </a:r>
            <a:endParaRPr lang="en-US" altLang="zh-CN" sz="2400" b="1" kern="0" dirty="0">
              <a:solidFill>
                <a:srgbClr val="5B9BD5">
                  <a:lumMod val="5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991925" y="4481450"/>
            <a:ext cx="6096000" cy="16890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 defTabSz="1219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b="1" kern="0" dirty="0">
                <a:solidFill>
                  <a:srgbClr val="5B9BD5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they lack discipline.</a:t>
            </a:r>
            <a:endParaRPr lang="en-US" altLang="zh-CN" sz="2400" b="1" kern="0" dirty="0">
              <a:solidFill>
                <a:srgbClr val="5B9BD5">
                  <a:lumMod val="5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lvl="0" indent="-342900" algn="just" defTabSz="1219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b="1" kern="0" dirty="0">
                <a:solidFill>
                  <a:srgbClr val="5B9BD5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they are irresponsible .</a:t>
            </a:r>
            <a:endParaRPr lang="en-US" altLang="zh-CN" sz="2400" b="1" kern="0" dirty="0">
              <a:solidFill>
                <a:srgbClr val="5B9BD5">
                  <a:lumMod val="5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lvl="0" indent="-342900" algn="just" defTabSz="1219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b="1" kern="0" dirty="0">
                <a:solidFill>
                  <a:srgbClr val="5B9BD5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they are ignorant.</a:t>
            </a:r>
            <a:endParaRPr lang="en-US" altLang="zh-CN" sz="2400" b="1" kern="0" dirty="0">
              <a:solidFill>
                <a:srgbClr val="5B9BD5">
                  <a:lumMod val="5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98687" y="156628"/>
            <a:ext cx="4656003" cy="3413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 bldLvl="0" animBg="1"/>
          <p:bldP spid="12" grpId="0" animBg="1"/>
          <p:bldP spid="2" grpId="0"/>
          <p:bldP spid="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 bldLvl="0" animBg="1"/>
          <p:bldP spid="12" grpId="0" animBg="1"/>
          <p:bldP spid="2" grpId="0"/>
          <p:bldP spid="3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566082" y="397103"/>
            <a:ext cx="803900" cy="734518"/>
            <a:chOff x="566082" y="397103"/>
            <a:chExt cx="803900" cy="7345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5" name="椭圆形标注 44"/>
            <p:cNvSpPr/>
            <p:nvPr/>
          </p:nvSpPr>
          <p:spPr>
            <a:xfrm flipH="1">
              <a:off x="566082" y="397103"/>
              <a:ext cx="749509" cy="734518"/>
            </a:xfrm>
            <a:prstGeom prst="wedgeEllipseCallout">
              <a:avLst/>
            </a:prstGeom>
            <a:gradFill flip="none" rotWithShape="1">
              <a:gsLst>
                <a:gs pos="0">
                  <a:schemeClr val="bg1">
                    <a:lumMod val="93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  <a:ln w="12700">
              <a:noFill/>
            </a:ln>
            <a:effectLst>
              <a:outerShdw blurRad="101600" dist="50800" dir="2700000" algn="tl" rotWithShape="0">
                <a:schemeClr val="bg1">
                  <a:lumMod val="6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Britannic Bold" panose="020B0903060703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611441" y="471974"/>
              <a:ext cx="75854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4618A"/>
                  </a:solidFill>
                  <a:effectLst/>
                  <a:uLnTx/>
                  <a:uFillTx/>
                  <a:latin typeface="Broadway" panose="04040905080B02020502" pitchFamily="82" charset="0"/>
                  <a:ea typeface="宋体" panose="02010600030101010101" pitchFamily="2" charset="-122"/>
                  <a:cs typeface="+mn-cs"/>
                </a:rPr>
                <a:t>02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Broadway" panose="04040905080B02020502" pitchFamily="82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612900" y="514350"/>
            <a:ext cx="3683000" cy="664845"/>
            <a:chOff x="1612669" y="514571"/>
            <a:chExt cx="3059084" cy="665017"/>
          </a:xfrm>
        </p:grpSpPr>
        <p:cxnSp>
          <p:nvCxnSpPr>
            <p:cNvPr id="49" name="直接连接符 48"/>
            <p:cNvCxnSpPr/>
            <p:nvPr/>
          </p:nvCxnSpPr>
          <p:spPr>
            <a:xfrm>
              <a:off x="1612669" y="1179588"/>
              <a:ext cx="3059084" cy="0"/>
            </a:xfrm>
            <a:prstGeom prst="line">
              <a:avLst/>
            </a:prstGeom>
            <a:ln w="25400">
              <a:solidFill>
                <a:srgbClr val="34618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1612669" y="514571"/>
              <a:ext cx="3059084" cy="0"/>
            </a:xfrm>
            <a:prstGeom prst="line">
              <a:avLst/>
            </a:prstGeom>
            <a:ln w="25400">
              <a:solidFill>
                <a:srgbClr val="34618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文本框 50"/>
          <p:cNvSpPr txBox="1"/>
          <p:nvPr/>
        </p:nvSpPr>
        <p:spPr>
          <a:xfrm>
            <a:off x="2229141" y="554692"/>
            <a:ext cx="2418715" cy="5835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Case Study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618A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66420" y="1463040"/>
            <a:ext cx="11277600" cy="72199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方正大黑简体" pitchFamily="2" charset="-122"/>
              </a:rPr>
              <a:t>Other Common Stereotypes</a:t>
            </a:r>
            <a:endParaRPr kumimoji="0" lang="zh-CN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 bwMode="auto">
          <a:xfrm>
            <a:off x="6395720" y="2299335"/>
            <a:ext cx="5662930" cy="3423920"/>
            <a:chOff x="4674770" y="2339653"/>
            <a:chExt cx="4112828" cy="11698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4" name="组合 89"/>
            <p:cNvGrpSpPr/>
            <p:nvPr/>
          </p:nvGrpSpPr>
          <p:grpSpPr bwMode="auto">
            <a:xfrm>
              <a:off x="4674770" y="2660164"/>
              <a:ext cx="4112828" cy="849338"/>
              <a:chOff x="4674770" y="2660164"/>
              <a:chExt cx="4112828" cy="849338"/>
            </a:xfrm>
          </p:grpSpPr>
          <p:sp>
            <p:nvSpPr>
              <p:cNvPr id="16" name="Text12"/>
              <p:cNvSpPr>
                <a:spLocks noChangeAspect="1" noChangeArrowheads="1"/>
              </p:cNvSpPr>
              <p:nvPr/>
            </p:nvSpPr>
            <p:spPr bwMode="auto">
              <a:xfrm>
                <a:off x="4818693" y="2739789"/>
                <a:ext cx="3968905" cy="5059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just" defTabSz="1219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13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Westerners are </a:t>
                </a:r>
                <a:r>
                  <a:rPr kumimoji="0" lang="en-US" altLang="zh-CN" sz="2135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individualists.</a:t>
                </a:r>
                <a:endParaRPr kumimoji="0" lang="en-US" altLang="zh-CN" sz="2135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  <a:p>
                <a:pPr marL="0" marR="0" lvl="0" indent="0" algn="just" defTabSz="1219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135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Western </a:t>
                </a:r>
                <a:r>
                  <a:rPr kumimoji="0" lang="en-US" altLang="zh-CN" sz="213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food is boring.</a:t>
                </a:r>
                <a:endParaRPr kumimoji="0" lang="en-US" altLang="zh-CN" sz="2135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  <a:p>
                <a:pPr lvl="0" algn="just" defTabSz="1219200">
                  <a:lnSpc>
                    <a:spcPct val="150000"/>
                  </a:lnSpc>
                  <a:defRPr/>
                </a:pPr>
                <a:r>
                  <a:rPr lang="en-US" altLang="zh-CN" sz="2135" b="1" kern="0" dirty="0">
                    <a:solidFill>
                      <a:srgbClr val="5B9BD5">
                        <a:lumMod val="5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Westerners </a:t>
                </a:r>
                <a:r>
                  <a:rPr kumimoji="0" lang="en-US" altLang="zh-CN" sz="2135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have </a:t>
                </a:r>
                <a:r>
                  <a:rPr kumimoji="0" lang="en-US" altLang="zh-CN" sz="213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religious belief. </a:t>
                </a:r>
                <a:endParaRPr kumimoji="0" lang="en-US" altLang="zh-CN" sz="2135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cxnSp>
            <p:nvCxnSpPr>
              <p:cNvPr id="17" name="直接连接符 4"/>
              <p:cNvCxnSpPr>
                <a:cxnSpLocks noChangeAspect="1" noChangeShapeType="1"/>
              </p:cNvCxnSpPr>
              <p:nvPr/>
            </p:nvCxnSpPr>
            <p:spPr bwMode="auto">
              <a:xfrm>
                <a:off x="4674770" y="2660164"/>
                <a:ext cx="3410598" cy="1592"/>
              </a:xfrm>
              <a:prstGeom prst="line">
                <a:avLst/>
              </a:prstGeom>
              <a:noFill/>
              <a:ln w="19050" algn="ctr">
                <a:solidFill>
                  <a:srgbClr val="188287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直接箭头连接符 6"/>
              <p:cNvCxnSpPr>
                <a:cxnSpLocks noChangeAspect="1" noChangeShapeType="1"/>
              </p:cNvCxnSpPr>
              <p:nvPr/>
            </p:nvCxnSpPr>
            <p:spPr bwMode="auto">
              <a:xfrm>
                <a:off x="4676088" y="2662797"/>
                <a:ext cx="0" cy="846705"/>
              </a:xfrm>
              <a:prstGeom prst="straightConnector1">
                <a:avLst/>
              </a:prstGeom>
              <a:noFill/>
              <a:ln w="19050" algn="ctr">
                <a:solidFill>
                  <a:srgbClr val="188287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5" name="TextBox 9"/>
            <p:cNvSpPr txBox="1">
              <a:spLocks noChangeAspect="1" noChangeArrowheads="1"/>
            </p:cNvSpPr>
            <p:nvPr/>
          </p:nvSpPr>
          <p:spPr bwMode="auto">
            <a:xfrm>
              <a:off x="4999362" y="2339653"/>
              <a:ext cx="2761847" cy="168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fontAlgn="auto"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defRPr b="1" kern="0">
                  <a:solidFill>
                    <a:srgbClr val="004F87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742950" indent="-28575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993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Asians think</a:t>
              </a: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19" name="组合 18"/>
          <p:cNvGrpSpPr/>
          <p:nvPr/>
        </p:nvGrpSpPr>
        <p:grpSpPr bwMode="auto">
          <a:xfrm>
            <a:off x="439420" y="2299336"/>
            <a:ext cx="5428720" cy="4324901"/>
            <a:chOff x="469242" y="2343548"/>
            <a:chExt cx="3490823" cy="14692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TextBox 7"/>
            <p:cNvSpPr txBox="1">
              <a:spLocks noChangeAspect="1" noChangeArrowheads="1"/>
            </p:cNvSpPr>
            <p:nvPr/>
          </p:nvSpPr>
          <p:spPr bwMode="auto">
            <a:xfrm>
              <a:off x="564010" y="2343548"/>
              <a:ext cx="3068657" cy="167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9933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Westerners think</a:t>
              </a: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21" name="组合 88"/>
            <p:cNvGrpSpPr/>
            <p:nvPr/>
          </p:nvGrpSpPr>
          <p:grpSpPr bwMode="auto">
            <a:xfrm>
              <a:off x="469242" y="2660164"/>
              <a:ext cx="3490823" cy="1152623"/>
              <a:chOff x="471875" y="2660164"/>
              <a:chExt cx="3490823" cy="1152623"/>
            </a:xfrm>
          </p:grpSpPr>
          <p:sp>
            <p:nvSpPr>
              <p:cNvPr id="22" name="Text12"/>
              <p:cNvSpPr>
                <a:spLocks noChangeAspect="1" noChangeArrowheads="1"/>
              </p:cNvSpPr>
              <p:nvPr/>
            </p:nvSpPr>
            <p:spPr bwMode="auto">
              <a:xfrm>
                <a:off x="471875" y="2741277"/>
                <a:ext cx="3423348" cy="10715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marL="0" marR="0" lvl="0" indent="0" algn="just" defTabSz="1219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13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Asians conform to rules easily.</a:t>
                </a:r>
                <a:endParaRPr kumimoji="0" lang="en-US" altLang="zh-CN" sz="2135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  <a:p>
                <a:pPr marL="0" marR="0" lvl="0" indent="0" algn="just" defTabSz="1219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135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Asian </a:t>
                </a:r>
                <a:r>
                  <a:rPr kumimoji="0" lang="en-US" altLang="zh-CN" sz="213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people are all good at math. </a:t>
                </a:r>
                <a:endParaRPr kumimoji="0" lang="en-US" altLang="zh-CN" sz="2135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  <a:p>
                <a:pPr marL="0" marR="0" lvl="0" indent="0" algn="just" defTabSz="1219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13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Asian people eat dogs and other weird things. </a:t>
                </a:r>
                <a:endParaRPr kumimoji="0" lang="en-US" altLang="zh-CN" sz="2135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  <a:p>
                <a:pPr marL="0" marR="0" lvl="0" indent="0" algn="just" defTabSz="1219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2135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  <a:p>
                <a:pPr marL="0" marR="0" lvl="0" indent="0" algn="just" defTabSz="1219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2135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  <a:p>
                <a:pPr marL="0" marR="0" lvl="0" indent="0" algn="just" defTabSz="1219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13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.</a:t>
                </a:r>
                <a:endParaRPr kumimoji="0" lang="zh-CN" altLang="en-US" sz="2135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cxnSp>
            <p:nvCxnSpPr>
              <p:cNvPr id="23" name="直接连接符 4"/>
              <p:cNvCxnSpPr>
                <a:cxnSpLocks noChangeAspect="1" noChangeShapeType="1"/>
              </p:cNvCxnSpPr>
              <p:nvPr/>
            </p:nvCxnSpPr>
            <p:spPr bwMode="auto">
              <a:xfrm>
                <a:off x="550774" y="2660164"/>
                <a:ext cx="3410599" cy="1592"/>
              </a:xfrm>
              <a:prstGeom prst="line">
                <a:avLst/>
              </a:prstGeom>
              <a:noFill/>
              <a:ln w="19050" algn="ctr">
                <a:solidFill>
                  <a:srgbClr val="188287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直接箭头连接符 5"/>
              <p:cNvCxnSpPr>
                <a:cxnSpLocks noChangeAspect="1" noChangeShapeType="1"/>
              </p:cNvCxnSpPr>
              <p:nvPr/>
            </p:nvCxnSpPr>
            <p:spPr bwMode="auto">
              <a:xfrm>
                <a:off x="3962698" y="2662796"/>
                <a:ext cx="0" cy="853297"/>
              </a:xfrm>
              <a:prstGeom prst="straightConnector1">
                <a:avLst/>
              </a:prstGeom>
              <a:noFill/>
              <a:ln w="19050" algn="ctr">
                <a:solidFill>
                  <a:srgbClr val="188287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25" name="文本框 24"/>
          <p:cNvSpPr txBox="1"/>
          <p:nvPr/>
        </p:nvSpPr>
        <p:spPr>
          <a:xfrm>
            <a:off x="2912520" y="5616763"/>
            <a:ext cx="6413748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735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Stereotypes are inaccurate.</a:t>
            </a:r>
            <a:endParaRPr kumimoji="0" lang="en-US" altLang="zh-CN" sz="3735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735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Do not stereotype!</a:t>
            </a:r>
            <a:endParaRPr kumimoji="0" lang="zh-CN" altLang="en-US" sz="3735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 bldLvl="0" animBg="1"/>
          <p:bldP spid="12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 bldLvl="0" animBg="1"/>
          <p:bldP spid="12" grpId="0" bldLvl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566082" y="397103"/>
            <a:ext cx="803900" cy="734518"/>
            <a:chOff x="566082" y="397103"/>
            <a:chExt cx="803900" cy="7345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椭圆形标注 28"/>
            <p:cNvSpPr/>
            <p:nvPr/>
          </p:nvSpPr>
          <p:spPr>
            <a:xfrm flipH="1">
              <a:off x="566082" y="397103"/>
              <a:ext cx="749509" cy="734518"/>
            </a:xfrm>
            <a:prstGeom prst="wedgeEllipseCallout">
              <a:avLst/>
            </a:prstGeom>
            <a:gradFill flip="none" rotWithShape="1">
              <a:gsLst>
                <a:gs pos="0">
                  <a:schemeClr val="bg1">
                    <a:lumMod val="93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  <a:ln w="12700">
              <a:noFill/>
            </a:ln>
            <a:effectLst>
              <a:outerShdw blurRad="101600" dist="50800" dir="2700000" algn="tl" rotWithShape="0">
                <a:schemeClr val="bg1">
                  <a:lumMod val="6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Britannic Bold" panose="020B0903060703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611441" y="471974"/>
              <a:ext cx="75854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4618A"/>
                  </a:solidFill>
                  <a:effectLst/>
                  <a:uLnTx/>
                  <a:uFillTx/>
                  <a:latin typeface="Broadway" panose="04040905080B02020502" pitchFamily="82" charset="0"/>
                  <a:ea typeface="宋体" panose="02010600030101010101" pitchFamily="2" charset="-122"/>
                  <a:cs typeface="+mn-cs"/>
                </a:rPr>
                <a:t>02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Broadway" panose="04040905080B02020502" pitchFamily="82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612900" y="514350"/>
            <a:ext cx="3495040" cy="664845"/>
            <a:chOff x="1612669" y="514571"/>
            <a:chExt cx="3059084" cy="665017"/>
          </a:xfrm>
        </p:grpSpPr>
        <p:cxnSp>
          <p:nvCxnSpPr>
            <p:cNvPr id="36" name="直接连接符 35"/>
            <p:cNvCxnSpPr/>
            <p:nvPr/>
          </p:nvCxnSpPr>
          <p:spPr>
            <a:xfrm>
              <a:off x="1612669" y="1179588"/>
              <a:ext cx="3059084" cy="0"/>
            </a:xfrm>
            <a:prstGeom prst="line">
              <a:avLst/>
            </a:prstGeom>
            <a:ln w="25400">
              <a:solidFill>
                <a:srgbClr val="34618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1612669" y="514571"/>
              <a:ext cx="3059084" cy="0"/>
            </a:xfrm>
            <a:prstGeom prst="line">
              <a:avLst/>
            </a:prstGeom>
            <a:ln w="25400">
              <a:solidFill>
                <a:srgbClr val="34618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文本框 41"/>
          <p:cNvSpPr txBox="1"/>
          <p:nvPr/>
        </p:nvSpPr>
        <p:spPr>
          <a:xfrm>
            <a:off x="2229141" y="554692"/>
            <a:ext cx="2418715" cy="5835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Case Study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34618A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40836" y="2960895"/>
            <a:ext cx="11402570" cy="101566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hat 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are the causes of 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holding these stereotypes?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bldLvl="0" animBg="1"/>
          <p:bldP spid="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bldLvl="0" animBg="1"/>
          <p:bldP spid="4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0"/>
            <a:ext cx="6502400" cy="6858000"/>
            <a:chOff x="0" y="0"/>
            <a:chExt cx="6502400" cy="6858000"/>
          </a:xfrm>
        </p:grpSpPr>
        <p:sp>
          <p:nvSpPr>
            <p:cNvPr id="2" name="矩形 1"/>
            <p:cNvSpPr/>
            <p:nvPr/>
          </p:nvSpPr>
          <p:spPr>
            <a:xfrm>
              <a:off x="0" y="0"/>
              <a:ext cx="6492240" cy="6858000"/>
            </a:xfrm>
            <a:custGeom>
              <a:avLst/>
              <a:gdLst>
                <a:gd name="connsiteX0" fmla="*/ 0 w 6451600"/>
                <a:gd name="connsiteY0" fmla="*/ 0 h 6858000"/>
                <a:gd name="connsiteX1" fmla="*/ 6451600 w 6451600"/>
                <a:gd name="connsiteY1" fmla="*/ 0 h 6858000"/>
                <a:gd name="connsiteX2" fmla="*/ 6451600 w 6451600"/>
                <a:gd name="connsiteY2" fmla="*/ 6858000 h 6858000"/>
                <a:gd name="connsiteX3" fmla="*/ 0 w 6451600"/>
                <a:gd name="connsiteY3" fmla="*/ 6858000 h 6858000"/>
                <a:gd name="connsiteX4" fmla="*/ 0 w 6451600"/>
                <a:gd name="connsiteY4" fmla="*/ 0 h 6858000"/>
                <a:gd name="connsiteX0-1" fmla="*/ 0 w 6451600"/>
                <a:gd name="connsiteY0-2" fmla="*/ 0 h 6858000"/>
                <a:gd name="connsiteX1-3" fmla="*/ 6451600 w 6451600"/>
                <a:gd name="connsiteY1-4" fmla="*/ 0 h 6858000"/>
                <a:gd name="connsiteX2-5" fmla="*/ 5029200 w 6451600"/>
                <a:gd name="connsiteY2-6" fmla="*/ 6858000 h 6858000"/>
                <a:gd name="connsiteX3-7" fmla="*/ 0 w 6451600"/>
                <a:gd name="connsiteY3-8" fmla="*/ 6858000 h 6858000"/>
                <a:gd name="connsiteX4-9" fmla="*/ 0 w 6451600"/>
                <a:gd name="connsiteY4-10" fmla="*/ 0 h 6858000"/>
                <a:gd name="connsiteX0-11" fmla="*/ 0 w 6428963"/>
                <a:gd name="connsiteY0-12" fmla="*/ 0 h 6858000"/>
                <a:gd name="connsiteX1-13" fmla="*/ 6428963 w 6428963"/>
                <a:gd name="connsiteY1-14" fmla="*/ 0 h 6858000"/>
                <a:gd name="connsiteX2-15" fmla="*/ 5029200 w 6428963"/>
                <a:gd name="connsiteY2-16" fmla="*/ 6858000 h 6858000"/>
                <a:gd name="connsiteX3-17" fmla="*/ 0 w 6428963"/>
                <a:gd name="connsiteY3-18" fmla="*/ 6858000 h 6858000"/>
                <a:gd name="connsiteX4-19" fmla="*/ 0 w 6428963"/>
                <a:gd name="connsiteY4-20" fmla="*/ 0 h 685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28963" h="6858000">
                  <a:moveTo>
                    <a:pt x="0" y="0"/>
                  </a:moveTo>
                  <a:lnTo>
                    <a:pt x="6428963" y="0"/>
                  </a:lnTo>
                  <a:lnTo>
                    <a:pt x="50292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61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 flipH="1">
              <a:off x="5066000" y="0"/>
              <a:ext cx="1436400" cy="685800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0" scaled="0"/>
                <a:tileRect/>
              </a:gradFill>
            </a:ln>
            <a:effectLst>
              <a:outerShdw blurRad="127000" dist="63500" dir="10800000" algn="r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1693755" y="1978440"/>
            <a:ext cx="2606260" cy="2606260"/>
            <a:chOff x="1693755" y="1978440"/>
            <a:chExt cx="2606260" cy="2606260"/>
          </a:xfrm>
        </p:grpSpPr>
        <p:sp>
          <p:nvSpPr>
            <p:cNvPr id="5" name="椭圆 4"/>
            <p:cNvSpPr/>
            <p:nvPr/>
          </p:nvSpPr>
          <p:spPr>
            <a:xfrm>
              <a:off x="1693755" y="1978440"/>
              <a:ext cx="2606260" cy="2606260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  <a:effectLst>
              <a:outerShdw blurRad="139700" dist="114300" dir="8400000" sx="99000" sy="99000" algn="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ritannic Bold" panose="020B0903060703020204" pitchFamily="3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rot="2999996">
              <a:off x="3191187" y="2776793"/>
              <a:ext cx="67030" cy="622300"/>
            </a:xfrm>
            <a:prstGeom prst="roundRect">
              <a:avLst/>
            </a:prstGeom>
            <a:solidFill>
              <a:srgbClr val="3461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2970201" y="2395330"/>
              <a:ext cx="53367" cy="886240"/>
            </a:xfrm>
            <a:prstGeom prst="roundRect">
              <a:avLst/>
            </a:prstGeom>
            <a:solidFill>
              <a:srgbClr val="3461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7951731" y="1200980"/>
            <a:ext cx="1824990" cy="316928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0" b="0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Broadway" panose="04040905080B02020502" pitchFamily="82" charset="0"/>
                <a:ea typeface="宋体" panose="02010600030101010101" pitchFamily="2" charset="-122"/>
                <a:cs typeface="+mn-cs"/>
              </a:rPr>
              <a:t>2</a:t>
            </a:r>
            <a:endParaRPr kumimoji="0" lang="en-US" altLang="zh-CN" sz="20000" b="0" i="0" u="none" strike="noStrike" kern="1200" cap="none" spc="0" normalizeH="0" baseline="0" noProof="0" dirty="0">
              <a:ln>
                <a:noFill/>
              </a:ln>
              <a:solidFill>
                <a:srgbClr val="34618A"/>
              </a:solidFill>
              <a:effectLst/>
              <a:uLnTx/>
              <a:uFillTx/>
              <a:latin typeface="Broadway" panose="04040905080B02020502" pitchFamily="8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KSO_Shape"/>
          <p:cNvSpPr/>
          <p:nvPr/>
        </p:nvSpPr>
        <p:spPr bwMode="auto">
          <a:xfrm>
            <a:off x="3475913" y="1200980"/>
            <a:ext cx="1489788" cy="1326320"/>
          </a:xfrm>
          <a:custGeom>
            <a:avLst/>
            <a:gdLst>
              <a:gd name="T0" fmla="*/ 921343 w 1746250"/>
              <a:gd name="T1" fmla="*/ 293217 h 1555750"/>
              <a:gd name="T2" fmla="*/ 748239 w 1746250"/>
              <a:gd name="T3" fmla="*/ 326481 h 1555750"/>
              <a:gd name="T4" fmla="*/ 595908 w 1746250"/>
              <a:gd name="T5" fmla="*/ 402365 h 1555750"/>
              <a:gd name="T6" fmla="*/ 469197 w 1746250"/>
              <a:gd name="T7" fmla="*/ 514285 h 1555750"/>
              <a:gd name="T8" fmla="*/ 376067 w 1746250"/>
              <a:gd name="T9" fmla="*/ 655657 h 1555750"/>
              <a:gd name="T10" fmla="*/ 322751 w 1746250"/>
              <a:gd name="T11" fmla="*/ 820592 h 1555750"/>
              <a:gd name="T12" fmla="*/ 316173 w 1746250"/>
              <a:gd name="T13" fmla="*/ 1000079 h 1555750"/>
              <a:gd name="T14" fmla="*/ 357718 w 1746250"/>
              <a:gd name="T15" fmla="*/ 1169518 h 1555750"/>
              <a:gd name="T16" fmla="*/ 440461 w 1746250"/>
              <a:gd name="T17" fmla="*/ 1318167 h 1555750"/>
              <a:gd name="T18" fmla="*/ 558171 w 1746250"/>
              <a:gd name="T19" fmla="*/ 1439095 h 1555750"/>
              <a:gd name="T20" fmla="*/ 704617 w 1746250"/>
              <a:gd name="T21" fmla="*/ 1525722 h 1555750"/>
              <a:gd name="T22" fmla="*/ 872528 w 1746250"/>
              <a:gd name="T23" fmla="*/ 1570767 h 1555750"/>
              <a:gd name="T24" fmla="*/ 1051862 w 1746250"/>
              <a:gd name="T25" fmla="*/ 1568688 h 1555750"/>
              <a:gd name="T26" fmla="*/ 1218387 w 1746250"/>
              <a:gd name="T27" fmla="*/ 1519484 h 1555750"/>
              <a:gd name="T28" fmla="*/ 1362063 w 1746250"/>
              <a:gd name="T29" fmla="*/ 1429741 h 1555750"/>
              <a:gd name="T30" fmla="*/ 1477351 w 1746250"/>
              <a:gd name="T31" fmla="*/ 1305693 h 1555750"/>
              <a:gd name="T32" fmla="*/ 1556978 w 1746250"/>
              <a:gd name="T33" fmla="*/ 1154618 h 1555750"/>
              <a:gd name="T34" fmla="*/ 1593675 w 1746250"/>
              <a:gd name="T35" fmla="*/ 983794 h 1555750"/>
              <a:gd name="T36" fmla="*/ 1582597 w 1746250"/>
              <a:gd name="T37" fmla="*/ 804653 h 1555750"/>
              <a:gd name="T38" fmla="*/ 1525473 w 1746250"/>
              <a:gd name="T39" fmla="*/ 642144 h 1555750"/>
              <a:gd name="T40" fmla="*/ 1428881 w 1746250"/>
              <a:gd name="T41" fmla="*/ 502850 h 1555750"/>
              <a:gd name="T42" fmla="*/ 1299746 w 1746250"/>
              <a:gd name="T43" fmla="*/ 393702 h 1555750"/>
              <a:gd name="T44" fmla="*/ 1144992 w 1746250"/>
              <a:gd name="T45" fmla="*/ 321284 h 1555750"/>
              <a:gd name="T46" fmla="*/ 970503 w 1746250"/>
              <a:gd name="T47" fmla="*/ 292524 h 1555750"/>
              <a:gd name="T48" fmla="*/ 1108294 w 1746250"/>
              <a:gd name="T49" fmla="*/ 185109 h 1555750"/>
              <a:gd name="T50" fmla="*/ 1301823 w 1746250"/>
              <a:gd name="T51" fmla="*/ 253369 h 1555750"/>
              <a:gd name="T52" fmla="*/ 1468003 w 1746250"/>
              <a:gd name="T53" fmla="*/ 368408 h 1555750"/>
              <a:gd name="T54" fmla="*/ 1597831 w 1746250"/>
              <a:gd name="T55" fmla="*/ 521908 h 1555750"/>
              <a:gd name="T56" fmla="*/ 1684035 w 1746250"/>
              <a:gd name="T57" fmla="*/ 706939 h 1555750"/>
              <a:gd name="T58" fmla="*/ 1717964 w 1746250"/>
              <a:gd name="T59" fmla="*/ 914147 h 1555750"/>
              <a:gd name="T60" fmla="*/ 1694422 w 1746250"/>
              <a:gd name="T61" fmla="*/ 1125166 h 1555750"/>
              <a:gd name="T62" fmla="*/ 1616871 w 1746250"/>
              <a:gd name="T63" fmla="*/ 1314702 h 1555750"/>
              <a:gd name="T64" fmla="*/ 1494661 w 1746250"/>
              <a:gd name="T65" fmla="*/ 1474785 h 1555750"/>
              <a:gd name="T66" fmla="*/ 1334713 w 1746250"/>
              <a:gd name="T67" fmla="*/ 1597447 h 1555750"/>
              <a:gd name="T68" fmla="*/ 1145338 w 1746250"/>
              <a:gd name="T69" fmla="*/ 1674717 h 1555750"/>
              <a:gd name="T70" fmla="*/ 934498 w 1746250"/>
              <a:gd name="T71" fmla="*/ 1698279 h 1555750"/>
              <a:gd name="T72" fmla="*/ 727120 w 1746250"/>
              <a:gd name="T73" fmla="*/ 1664322 h 1555750"/>
              <a:gd name="T74" fmla="*/ 542592 w 1746250"/>
              <a:gd name="T75" fmla="*/ 1578043 h 1555750"/>
              <a:gd name="T76" fmla="*/ 388876 w 1746250"/>
              <a:gd name="T77" fmla="*/ 1448105 h 1555750"/>
              <a:gd name="T78" fmla="*/ 273936 w 1746250"/>
              <a:gd name="T79" fmla="*/ 1282478 h 1555750"/>
              <a:gd name="T80" fmla="*/ 206079 w 1746250"/>
              <a:gd name="T81" fmla="*/ 1088091 h 1555750"/>
              <a:gd name="T82" fmla="*/ 192924 w 1746250"/>
              <a:gd name="T83" fmla="*/ 875339 h 1555750"/>
              <a:gd name="T84" fmla="*/ 236892 w 1746250"/>
              <a:gd name="T85" fmla="*/ 671249 h 1555750"/>
              <a:gd name="T86" fmla="*/ 331406 w 1746250"/>
              <a:gd name="T87" fmla="*/ 491762 h 1555750"/>
              <a:gd name="T88" fmla="*/ 468504 w 1746250"/>
              <a:gd name="T89" fmla="*/ 344500 h 1555750"/>
              <a:gd name="T90" fmla="*/ 639876 w 1746250"/>
              <a:gd name="T91" fmla="*/ 237431 h 1555750"/>
              <a:gd name="T92" fmla="*/ 837907 w 1746250"/>
              <a:gd name="T93" fmla="*/ 178525 h 1555750"/>
              <a:gd name="T94" fmla="*/ 1483291 w 1746250"/>
              <a:gd name="T95" fmla="*/ 57579 h 1555750"/>
              <a:gd name="T96" fmla="*/ 1692589 w 1746250"/>
              <a:gd name="T97" fmla="*/ 225459 h 1555750"/>
              <a:gd name="T98" fmla="*/ 1852070 w 1746250"/>
              <a:gd name="T99" fmla="*/ 442246 h 1555750"/>
              <a:gd name="T100" fmla="*/ 1736870 w 1746250"/>
              <a:gd name="T101" fmla="*/ 502947 h 1555750"/>
              <a:gd name="T102" fmla="*/ 1601259 w 1746250"/>
              <a:gd name="T103" fmla="*/ 317376 h 1555750"/>
              <a:gd name="T104" fmla="*/ 1422751 w 1746250"/>
              <a:gd name="T105" fmla="*/ 173083 h 1555750"/>
              <a:gd name="T106" fmla="*/ 522663 w 1746250"/>
              <a:gd name="T107" fmla="*/ 152356 h 1555750"/>
              <a:gd name="T108" fmla="*/ 333895 w 1746250"/>
              <a:gd name="T109" fmla="*/ 292565 h 1555750"/>
              <a:gd name="T110" fmla="*/ 188422 w 1746250"/>
              <a:gd name="T111" fmla="*/ 476503 h 1555750"/>
              <a:gd name="T112" fmla="*/ 29441 w 1746250"/>
              <a:gd name="T113" fmla="*/ 498019 h 1555750"/>
              <a:gd name="T114" fmla="*/ 178724 w 1746250"/>
              <a:gd name="T115" fmla="*/ 267578 h 1555750"/>
              <a:gd name="T116" fmla="*/ 382732 w 1746250"/>
              <a:gd name="T117" fmla="*/ 85375 h 155575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746250" h="1555750">
                <a:moveTo>
                  <a:pt x="812781" y="381000"/>
                </a:moveTo>
                <a:lnTo>
                  <a:pt x="887337" y="381000"/>
                </a:lnTo>
                <a:lnTo>
                  <a:pt x="912401" y="853300"/>
                </a:lnTo>
                <a:lnTo>
                  <a:pt x="1208088" y="1170283"/>
                </a:lnTo>
                <a:lnTo>
                  <a:pt x="1151933" y="1228725"/>
                </a:lnTo>
                <a:lnTo>
                  <a:pt x="793745" y="910153"/>
                </a:lnTo>
                <a:lnTo>
                  <a:pt x="787400" y="859652"/>
                </a:lnTo>
                <a:lnTo>
                  <a:pt x="812781" y="381000"/>
                </a:lnTo>
                <a:close/>
                <a:moveTo>
                  <a:pt x="874713" y="267602"/>
                </a:moveTo>
                <a:lnTo>
                  <a:pt x="859797" y="267919"/>
                </a:lnTo>
                <a:lnTo>
                  <a:pt x="844564" y="268554"/>
                </a:lnTo>
                <a:lnTo>
                  <a:pt x="829648" y="269506"/>
                </a:lnTo>
                <a:lnTo>
                  <a:pt x="814415" y="270775"/>
                </a:lnTo>
                <a:lnTo>
                  <a:pt x="799817" y="272680"/>
                </a:lnTo>
                <a:lnTo>
                  <a:pt x="785218" y="274584"/>
                </a:lnTo>
                <a:lnTo>
                  <a:pt x="770620" y="277123"/>
                </a:lnTo>
                <a:lnTo>
                  <a:pt x="756339" y="279661"/>
                </a:lnTo>
                <a:lnTo>
                  <a:pt x="742058" y="282835"/>
                </a:lnTo>
                <a:lnTo>
                  <a:pt x="727777" y="286326"/>
                </a:lnTo>
                <a:lnTo>
                  <a:pt x="713813" y="290134"/>
                </a:lnTo>
                <a:lnTo>
                  <a:pt x="699849" y="294260"/>
                </a:lnTo>
                <a:lnTo>
                  <a:pt x="685886" y="299020"/>
                </a:lnTo>
                <a:lnTo>
                  <a:pt x="672557" y="303463"/>
                </a:lnTo>
                <a:lnTo>
                  <a:pt x="659228" y="308541"/>
                </a:lnTo>
                <a:lnTo>
                  <a:pt x="645899" y="313936"/>
                </a:lnTo>
                <a:lnTo>
                  <a:pt x="632570" y="319966"/>
                </a:lnTo>
                <a:lnTo>
                  <a:pt x="619876" y="325995"/>
                </a:lnTo>
                <a:lnTo>
                  <a:pt x="607181" y="332025"/>
                </a:lnTo>
                <a:lnTo>
                  <a:pt x="594805" y="338690"/>
                </a:lnTo>
                <a:lnTo>
                  <a:pt x="582428" y="345989"/>
                </a:lnTo>
                <a:lnTo>
                  <a:pt x="570051" y="352971"/>
                </a:lnTo>
                <a:lnTo>
                  <a:pt x="557991" y="360587"/>
                </a:lnTo>
                <a:lnTo>
                  <a:pt x="546249" y="368521"/>
                </a:lnTo>
                <a:lnTo>
                  <a:pt x="534507" y="376138"/>
                </a:lnTo>
                <a:lnTo>
                  <a:pt x="523082" y="384706"/>
                </a:lnTo>
                <a:lnTo>
                  <a:pt x="511657" y="393275"/>
                </a:lnTo>
                <a:lnTo>
                  <a:pt x="500867" y="402161"/>
                </a:lnTo>
                <a:lnTo>
                  <a:pt x="490077" y="411364"/>
                </a:lnTo>
                <a:lnTo>
                  <a:pt x="479287" y="420568"/>
                </a:lnTo>
                <a:lnTo>
                  <a:pt x="469132" y="430088"/>
                </a:lnTo>
                <a:lnTo>
                  <a:pt x="458976" y="440244"/>
                </a:lnTo>
                <a:lnTo>
                  <a:pt x="449138" y="450082"/>
                </a:lnTo>
                <a:lnTo>
                  <a:pt x="439617" y="460554"/>
                </a:lnTo>
                <a:lnTo>
                  <a:pt x="430097" y="471027"/>
                </a:lnTo>
                <a:lnTo>
                  <a:pt x="421211" y="481817"/>
                </a:lnTo>
                <a:lnTo>
                  <a:pt x="412325" y="492925"/>
                </a:lnTo>
                <a:lnTo>
                  <a:pt x="403756" y="504032"/>
                </a:lnTo>
                <a:lnTo>
                  <a:pt x="395505" y="515457"/>
                </a:lnTo>
                <a:lnTo>
                  <a:pt x="387254" y="526882"/>
                </a:lnTo>
                <a:lnTo>
                  <a:pt x="379320" y="538941"/>
                </a:lnTo>
                <a:lnTo>
                  <a:pt x="371703" y="551001"/>
                </a:lnTo>
                <a:lnTo>
                  <a:pt x="364721" y="563060"/>
                </a:lnTo>
                <a:lnTo>
                  <a:pt x="358057" y="575437"/>
                </a:lnTo>
                <a:lnTo>
                  <a:pt x="351075" y="588132"/>
                </a:lnTo>
                <a:lnTo>
                  <a:pt x="344728" y="600508"/>
                </a:lnTo>
                <a:lnTo>
                  <a:pt x="338698" y="613837"/>
                </a:lnTo>
                <a:lnTo>
                  <a:pt x="332986" y="626849"/>
                </a:lnTo>
                <a:lnTo>
                  <a:pt x="327908" y="640178"/>
                </a:lnTo>
                <a:lnTo>
                  <a:pt x="322513" y="653507"/>
                </a:lnTo>
                <a:lnTo>
                  <a:pt x="317753" y="667153"/>
                </a:lnTo>
                <a:lnTo>
                  <a:pt x="313310" y="680800"/>
                </a:lnTo>
                <a:lnTo>
                  <a:pt x="309184" y="694446"/>
                </a:lnTo>
                <a:lnTo>
                  <a:pt x="305376" y="708727"/>
                </a:lnTo>
                <a:lnTo>
                  <a:pt x="301885" y="722691"/>
                </a:lnTo>
                <a:lnTo>
                  <a:pt x="299029" y="736972"/>
                </a:lnTo>
                <a:lnTo>
                  <a:pt x="295855" y="751570"/>
                </a:lnTo>
                <a:lnTo>
                  <a:pt x="293634" y="765851"/>
                </a:lnTo>
                <a:lnTo>
                  <a:pt x="291730" y="780767"/>
                </a:lnTo>
                <a:lnTo>
                  <a:pt x="289825" y="795682"/>
                </a:lnTo>
                <a:lnTo>
                  <a:pt x="288873" y="810281"/>
                </a:lnTo>
                <a:lnTo>
                  <a:pt x="287604" y="825514"/>
                </a:lnTo>
                <a:lnTo>
                  <a:pt x="287287" y="840430"/>
                </a:lnTo>
                <a:lnTo>
                  <a:pt x="286969" y="855663"/>
                </a:lnTo>
                <a:lnTo>
                  <a:pt x="287287" y="870896"/>
                </a:lnTo>
                <a:lnTo>
                  <a:pt x="287604" y="885812"/>
                </a:lnTo>
                <a:lnTo>
                  <a:pt x="288873" y="901045"/>
                </a:lnTo>
                <a:lnTo>
                  <a:pt x="289825" y="915960"/>
                </a:lnTo>
                <a:lnTo>
                  <a:pt x="291730" y="930559"/>
                </a:lnTo>
                <a:lnTo>
                  <a:pt x="293634" y="945157"/>
                </a:lnTo>
                <a:lnTo>
                  <a:pt x="295855" y="959438"/>
                </a:lnTo>
                <a:lnTo>
                  <a:pt x="299029" y="974037"/>
                </a:lnTo>
                <a:lnTo>
                  <a:pt x="301885" y="988318"/>
                </a:lnTo>
                <a:lnTo>
                  <a:pt x="305376" y="1002281"/>
                </a:lnTo>
                <a:lnTo>
                  <a:pt x="309184" y="1016562"/>
                </a:lnTo>
                <a:lnTo>
                  <a:pt x="313310" y="1030526"/>
                </a:lnTo>
                <a:lnTo>
                  <a:pt x="317753" y="1044172"/>
                </a:lnTo>
                <a:lnTo>
                  <a:pt x="322513" y="1057501"/>
                </a:lnTo>
                <a:lnTo>
                  <a:pt x="327908" y="1071147"/>
                </a:lnTo>
                <a:lnTo>
                  <a:pt x="332986" y="1084159"/>
                </a:lnTo>
                <a:lnTo>
                  <a:pt x="338698" y="1097488"/>
                </a:lnTo>
                <a:lnTo>
                  <a:pt x="344728" y="1110500"/>
                </a:lnTo>
                <a:lnTo>
                  <a:pt x="351075" y="1123511"/>
                </a:lnTo>
                <a:lnTo>
                  <a:pt x="358057" y="1135888"/>
                </a:lnTo>
                <a:lnTo>
                  <a:pt x="364721" y="1148265"/>
                </a:lnTo>
                <a:lnTo>
                  <a:pt x="371703" y="1160642"/>
                </a:lnTo>
                <a:lnTo>
                  <a:pt x="379320" y="1172701"/>
                </a:lnTo>
                <a:lnTo>
                  <a:pt x="387254" y="1184126"/>
                </a:lnTo>
                <a:lnTo>
                  <a:pt x="395505" y="1195868"/>
                </a:lnTo>
                <a:lnTo>
                  <a:pt x="403756" y="1207293"/>
                </a:lnTo>
                <a:lnTo>
                  <a:pt x="412325" y="1218401"/>
                </a:lnTo>
                <a:lnTo>
                  <a:pt x="421211" y="1229825"/>
                </a:lnTo>
                <a:lnTo>
                  <a:pt x="430097" y="1240298"/>
                </a:lnTo>
                <a:lnTo>
                  <a:pt x="439617" y="1250771"/>
                </a:lnTo>
                <a:lnTo>
                  <a:pt x="449138" y="1261244"/>
                </a:lnTo>
                <a:lnTo>
                  <a:pt x="458976" y="1271399"/>
                </a:lnTo>
                <a:lnTo>
                  <a:pt x="469132" y="1281237"/>
                </a:lnTo>
                <a:lnTo>
                  <a:pt x="479287" y="1290441"/>
                </a:lnTo>
                <a:lnTo>
                  <a:pt x="490077" y="1299961"/>
                </a:lnTo>
                <a:lnTo>
                  <a:pt x="500867" y="1309482"/>
                </a:lnTo>
                <a:lnTo>
                  <a:pt x="511657" y="1318050"/>
                </a:lnTo>
                <a:lnTo>
                  <a:pt x="523082" y="1326619"/>
                </a:lnTo>
                <a:lnTo>
                  <a:pt x="534507" y="1334870"/>
                </a:lnTo>
                <a:lnTo>
                  <a:pt x="546249" y="1343122"/>
                </a:lnTo>
                <a:lnTo>
                  <a:pt x="557991" y="1350738"/>
                </a:lnTo>
                <a:lnTo>
                  <a:pt x="570051" y="1358355"/>
                </a:lnTo>
                <a:lnTo>
                  <a:pt x="582428" y="1365654"/>
                </a:lnTo>
                <a:lnTo>
                  <a:pt x="594805" y="1372636"/>
                </a:lnTo>
                <a:lnTo>
                  <a:pt x="607181" y="1379300"/>
                </a:lnTo>
                <a:lnTo>
                  <a:pt x="619876" y="1385647"/>
                </a:lnTo>
                <a:lnTo>
                  <a:pt x="632570" y="1391677"/>
                </a:lnTo>
                <a:lnTo>
                  <a:pt x="645899" y="1397390"/>
                </a:lnTo>
                <a:lnTo>
                  <a:pt x="659228" y="1402467"/>
                </a:lnTo>
                <a:lnTo>
                  <a:pt x="672557" y="1407862"/>
                </a:lnTo>
                <a:lnTo>
                  <a:pt x="685886" y="1412623"/>
                </a:lnTo>
                <a:lnTo>
                  <a:pt x="699849" y="1416748"/>
                </a:lnTo>
                <a:lnTo>
                  <a:pt x="713813" y="1420874"/>
                </a:lnTo>
                <a:lnTo>
                  <a:pt x="727777" y="1424999"/>
                </a:lnTo>
                <a:lnTo>
                  <a:pt x="742058" y="1428490"/>
                </a:lnTo>
                <a:lnTo>
                  <a:pt x="756339" y="1431664"/>
                </a:lnTo>
                <a:lnTo>
                  <a:pt x="770620" y="1434203"/>
                </a:lnTo>
                <a:lnTo>
                  <a:pt x="785218" y="1436742"/>
                </a:lnTo>
                <a:lnTo>
                  <a:pt x="799817" y="1438646"/>
                </a:lnTo>
                <a:lnTo>
                  <a:pt x="814415" y="1440550"/>
                </a:lnTo>
                <a:lnTo>
                  <a:pt x="829648" y="1441819"/>
                </a:lnTo>
                <a:lnTo>
                  <a:pt x="844564" y="1442771"/>
                </a:lnTo>
                <a:lnTo>
                  <a:pt x="859797" y="1443089"/>
                </a:lnTo>
                <a:lnTo>
                  <a:pt x="874713" y="1443406"/>
                </a:lnTo>
                <a:lnTo>
                  <a:pt x="889628" y="1443089"/>
                </a:lnTo>
                <a:lnTo>
                  <a:pt x="905179" y="1442771"/>
                </a:lnTo>
                <a:lnTo>
                  <a:pt x="919777" y="1441819"/>
                </a:lnTo>
                <a:lnTo>
                  <a:pt x="934693" y="1440550"/>
                </a:lnTo>
                <a:lnTo>
                  <a:pt x="949609" y="1438646"/>
                </a:lnTo>
                <a:lnTo>
                  <a:pt x="964207" y="1436742"/>
                </a:lnTo>
                <a:lnTo>
                  <a:pt x="978805" y="1434203"/>
                </a:lnTo>
                <a:lnTo>
                  <a:pt x="993086" y="1431664"/>
                </a:lnTo>
                <a:lnTo>
                  <a:pt x="1007367" y="1428490"/>
                </a:lnTo>
                <a:lnTo>
                  <a:pt x="1021649" y="1424999"/>
                </a:lnTo>
                <a:lnTo>
                  <a:pt x="1035612" y="1420874"/>
                </a:lnTo>
                <a:lnTo>
                  <a:pt x="1049576" y="1416748"/>
                </a:lnTo>
                <a:lnTo>
                  <a:pt x="1063222" y="1412623"/>
                </a:lnTo>
                <a:lnTo>
                  <a:pt x="1076868" y="1407862"/>
                </a:lnTo>
                <a:lnTo>
                  <a:pt x="1090515" y="1402467"/>
                </a:lnTo>
                <a:lnTo>
                  <a:pt x="1103526" y="1397390"/>
                </a:lnTo>
                <a:lnTo>
                  <a:pt x="1116855" y="1391677"/>
                </a:lnTo>
                <a:lnTo>
                  <a:pt x="1129550" y="1385647"/>
                </a:lnTo>
                <a:lnTo>
                  <a:pt x="1142244" y="1379300"/>
                </a:lnTo>
                <a:lnTo>
                  <a:pt x="1154938" y="1372636"/>
                </a:lnTo>
                <a:lnTo>
                  <a:pt x="1167315" y="1365654"/>
                </a:lnTo>
                <a:lnTo>
                  <a:pt x="1179374" y="1358355"/>
                </a:lnTo>
                <a:lnTo>
                  <a:pt x="1191434" y="1350738"/>
                </a:lnTo>
                <a:lnTo>
                  <a:pt x="1203494" y="1343122"/>
                </a:lnTo>
                <a:lnTo>
                  <a:pt x="1215236" y="1334870"/>
                </a:lnTo>
                <a:lnTo>
                  <a:pt x="1226343" y="1326619"/>
                </a:lnTo>
                <a:lnTo>
                  <a:pt x="1237768" y="1318050"/>
                </a:lnTo>
                <a:lnTo>
                  <a:pt x="1248558" y="1309482"/>
                </a:lnTo>
                <a:lnTo>
                  <a:pt x="1259666" y="1299961"/>
                </a:lnTo>
                <a:lnTo>
                  <a:pt x="1270138" y="1290441"/>
                </a:lnTo>
                <a:lnTo>
                  <a:pt x="1280294" y="1281237"/>
                </a:lnTo>
                <a:lnTo>
                  <a:pt x="1290449" y="1271399"/>
                </a:lnTo>
                <a:lnTo>
                  <a:pt x="1300287" y="1261244"/>
                </a:lnTo>
                <a:lnTo>
                  <a:pt x="1309808" y="1250771"/>
                </a:lnTo>
                <a:lnTo>
                  <a:pt x="1319329" y="1240298"/>
                </a:lnTo>
                <a:lnTo>
                  <a:pt x="1328215" y="1229825"/>
                </a:lnTo>
                <a:lnTo>
                  <a:pt x="1337418" y="1218401"/>
                </a:lnTo>
                <a:lnTo>
                  <a:pt x="1345986" y="1207293"/>
                </a:lnTo>
                <a:lnTo>
                  <a:pt x="1354238" y="1195868"/>
                </a:lnTo>
                <a:lnTo>
                  <a:pt x="1362172" y="1184126"/>
                </a:lnTo>
                <a:lnTo>
                  <a:pt x="1370106" y="1172701"/>
                </a:lnTo>
                <a:lnTo>
                  <a:pt x="1377405" y="1160642"/>
                </a:lnTo>
                <a:lnTo>
                  <a:pt x="1384704" y="1148265"/>
                </a:lnTo>
                <a:lnTo>
                  <a:pt x="1391686" y="1135888"/>
                </a:lnTo>
                <a:lnTo>
                  <a:pt x="1398350" y="1123511"/>
                </a:lnTo>
                <a:lnTo>
                  <a:pt x="1404697" y="1110500"/>
                </a:lnTo>
                <a:lnTo>
                  <a:pt x="1410727" y="1097488"/>
                </a:lnTo>
                <a:lnTo>
                  <a:pt x="1416122" y="1084159"/>
                </a:lnTo>
                <a:lnTo>
                  <a:pt x="1421835" y="1071147"/>
                </a:lnTo>
                <a:lnTo>
                  <a:pt x="1427230" y="1057501"/>
                </a:lnTo>
                <a:lnTo>
                  <a:pt x="1431673" y="1044172"/>
                </a:lnTo>
                <a:lnTo>
                  <a:pt x="1436116" y="1030526"/>
                </a:lnTo>
                <a:lnTo>
                  <a:pt x="1440241" y="1016562"/>
                </a:lnTo>
                <a:lnTo>
                  <a:pt x="1444049" y="1002281"/>
                </a:lnTo>
                <a:lnTo>
                  <a:pt x="1447540" y="988318"/>
                </a:lnTo>
                <a:lnTo>
                  <a:pt x="1450714" y="974037"/>
                </a:lnTo>
                <a:lnTo>
                  <a:pt x="1453570" y="959438"/>
                </a:lnTo>
                <a:lnTo>
                  <a:pt x="1455792" y="945157"/>
                </a:lnTo>
                <a:lnTo>
                  <a:pt x="1458013" y="930559"/>
                </a:lnTo>
                <a:lnTo>
                  <a:pt x="1459600" y="915960"/>
                </a:lnTo>
                <a:lnTo>
                  <a:pt x="1460869" y="901045"/>
                </a:lnTo>
                <a:lnTo>
                  <a:pt x="1461821" y="885812"/>
                </a:lnTo>
                <a:lnTo>
                  <a:pt x="1462456" y="870896"/>
                </a:lnTo>
                <a:lnTo>
                  <a:pt x="1462456" y="855663"/>
                </a:lnTo>
                <a:lnTo>
                  <a:pt x="1462456" y="840430"/>
                </a:lnTo>
                <a:lnTo>
                  <a:pt x="1461821" y="825514"/>
                </a:lnTo>
                <a:lnTo>
                  <a:pt x="1460869" y="810281"/>
                </a:lnTo>
                <a:lnTo>
                  <a:pt x="1459600" y="795682"/>
                </a:lnTo>
                <a:lnTo>
                  <a:pt x="1458013" y="780767"/>
                </a:lnTo>
                <a:lnTo>
                  <a:pt x="1455792" y="765851"/>
                </a:lnTo>
                <a:lnTo>
                  <a:pt x="1453570" y="751570"/>
                </a:lnTo>
                <a:lnTo>
                  <a:pt x="1450714" y="736972"/>
                </a:lnTo>
                <a:lnTo>
                  <a:pt x="1447540" y="722691"/>
                </a:lnTo>
                <a:lnTo>
                  <a:pt x="1444049" y="708727"/>
                </a:lnTo>
                <a:lnTo>
                  <a:pt x="1440241" y="694446"/>
                </a:lnTo>
                <a:lnTo>
                  <a:pt x="1436116" y="680800"/>
                </a:lnTo>
                <a:lnTo>
                  <a:pt x="1431673" y="667153"/>
                </a:lnTo>
                <a:lnTo>
                  <a:pt x="1427230" y="653507"/>
                </a:lnTo>
                <a:lnTo>
                  <a:pt x="1421835" y="640178"/>
                </a:lnTo>
                <a:lnTo>
                  <a:pt x="1416122" y="626849"/>
                </a:lnTo>
                <a:lnTo>
                  <a:pt x="1410727" y="613837"/>
                </a:lnTo>
                <a:lnTo>
                  <a:pt x="1404697" y="600508"/>
                </a:lnTo>
                <a:lnTo>
                  <a:pt x="1398350" y="588132"/>
                </a:lnTo>
                <a:lnTo>
                  <a:pt x="1391686" y="575437"/>
                </a:lnTo>
                <a:lnTo>
                  <a:pt x="1384704" y="563060"/>
                </a:lnTo>
                <a:lnTo>
                  <a:pt x="1377405" y="551001"/>
                </a:lnTo>
                <a:lnTo>
                  <a:pt x="1370106" y="538941"/>
                </a:lnTo>
                <a:lnTo>
                  <a:pt x="1362172" y="526882"/>
                </a:lnTo>
                <a:lnTo>
                  <a:pt x="1354238" y="515457"/>
                </a:lnTo>
                <a:lnTo>
                  <a:pt x="1345986" y="504032"/>
                </a:lnTo>
                <a:lnTo>
                  <a:pt x="1337418" y="492925"/>
                </a:lnTo>
                <a:lnTo>
                  <a:pt x="1328215" y="481817"/>
                </a:lnTo>
                <a:lnTo>
                  <a:pt x="1319329" y="471027"/>
                </a:lnTo>
                <a:lnTo>
                  <a:pt x="1309808" y="460554"/>
                </a:lnTo>
                <a:lnTo>
                  <a:pt x="1300287" y="450082"/>
                </a:lnTo>
                <a:lnTo>
                  <a:pt x="1290449" y="440244"/>
                </a:lnTo>
                <a:lnTo>
                  <a:pt x="1280294" y="430088"/>
                </a:lnTo>
                <a:lnTo>
                  <a:pt x="1270138" y="420568"/>
                </a:lnTo>
                <a:lnTo>
                  <a:pt x="1259666" y="411364"/>
                </a:lnTo>
                <a:lnTo>
                  <a:pt x="1248558" y="402161"/>
                </a:lnTo>
                <a:lnTo>
                  <a:pt x="1237768" y="393275"/>
                </a:lnTo>
                <a:lnTo>
                  <a:pt x="1226343" y="384706"/>
                </a:lnTo>
                <a:lnTo>
                  <a:pt x="1215236" y="376138"/>
                </a:lnTo>
                <a:lnTo>
                  <a:pt x="1203494" y="368521"/>
                </a:lnTo>
                <a:lnTo>
                  <a:pt x="1191434" y="360587"/>
                </a:lnTo>
                <a:lnTo>
                  <a:pt x="1179374" y="352971"/>
                </a:lnTo>
                <a:lnTo>
                  <a:pt x="1167315" y="345989"/>
                </a:lnTo>
                <a:lnTo>
                  <a:pt x="1154938" y="338690"/>
                </a:lnTo>
                <a:lnTo>
                  <a:pt x="1142244" y="332025"/>
                </a:lnTo>
                <a:lnTo>
                  <a:pt x="1129550" y="325995"/>
                </a:lnTo>
                <a:lnTo>
                  <a:pt x="1116855" y="319966"/>
                </a:lnTo>
                <a:lnTo>
                  <a:pt x="1103526" y="313936"/>
                </a:lnTo>
                <a:lnTo>
                  <a:pt x="1090515" y="308541"/>
                </a:lnTo>
                <a:lnTo>
                  <a:pt x="1076868" y="303463"/>
                </a:lnTo>
                <a:lnTo>
                  <a:pt x="1063222" y="299020"/>
                </a:lnTo>
                <a:lnTo>
                  <a:pt x="1049576" y="294260"/>
                </a:lnTo>
                <a:lnTo>
                  <a:pt x="1035612" y="290134"/>
                </a:lnTo>
                <a:lnTo>
                  <a:pt x="1021649" y="286326"/>
                </a:lnTo>
                <a:lnTo>
                  <a:pt x="1007367" y="282835"/>
                </a:lnTo>
                <a:lnTo>
                  <a:pt x="993086" y="279661"/>
                </a:lnTo>
                <a:lnTo>
                  <a:pt x="978805" y="277123"/>
                </a:lnTo>
                <a:lnTo>
                  <a:pt x="964207" y="274584"/>
                </a:lnTo>
                <a:lnTo>
                  <a:pt x="949609" y="272680"/>
                </a:lnTo>
                <a:lnTo>
                  <a:pt x="934693" y="270775"/>
                </a:lnTo>
                <a:lnTo>
                  <a:pt x="919777" y="269506"/>
                </a:lnTo>
                <a:lnTo>
                  <a:pt x="905179" y="268554"/>
                </a:lnTo>
                <a:lnTo>
                  <a:pt x="889628" y="267919"/>
                </a:lnTo>
                <a:lnTo>
                  <a:pt x="874713" y="267602"/>
                </a:lnTo>
                <a:close/>
                <a:moveTo>
                  <a:pt x="856623" y="155575"/>
                </a:moveTo>
                <a:lnTo>
                  <a:pt x="874713" y="155575"/>
                </a:lnTo>
                <a:lnTo>
                  <a:pt x="892802" y="155575"/>
                </a:lnTo>
                <a:lnTo>
                  <a:pt x="910891" y="156527"/>
                </a:lnTo>
                <a:lnTo>
                  <a:pt x="928346" y="157479"/>
                </a:lnTo>
                <a:lnTo>
                  <a:pt x="946435" y="159066"/>
                </a:lnTo>
                <a:lnTo>
                  <a:pt x="963890" y="161288"/>
                </a:lnTo>
                <a:lnTo>
                  <a:pt x="981344" y="163509"/>
                </a:lnTo>
                <a:lnTo>
                  <a:pt x="998799" y="166683"/>
                </a:lnTo>
                <a:lnTo>
                  <a:pt x="1015936" y="169539"/>
                </a:lnTo>
                <a:lnTo>
                  <a:pt x="1033073" y="173347"/>
                </a:lnTo>
                <a:lnTo>
                  <a:pt x="1049893" y="177473"/>
                </a:lnTo>
                <a:lnTo>
                  <a:pt x="1066396" y="181916"/>
                </a:lnTo>
                <a:lnTo>
                  <a:pt x="1082898" y="186993"/>
                </a:lnTo>
                <a:lnTo>
                  <a:pt x="1099401" y="192071"/>
                </a:lnTo>
                <a:lnTo>
                  <a:pt x="1115586" y="198101"/>
                </a:lnTo>
                <a:lnTo>
                  <a:pt x="1131454" y="204131"/>
                </a:lnTo>
                <a:lnTo>
                  <a:pt x="1147322" y="210478"/>
                </a:lnTo>
                <a:lnTo>
                  <a:pt x="1162872" y="217460"/>
                </a:lnTo>
                <a:lnTo>
                  <a:pt x="1178422" y="224441"/>
                </a:lnTo>
                <a:lnTo>
                  <a:pt x="1193338" y="232058"/>
                </a:lnTo>
                <a:lnTo>
                  <a:pt x="1208571" y="239992"/>
                </a:lnTo>
                <a:lnTo>
                  <a:pt x="1223487" y="248243"/>
                </a:lnTo>
                <a:lnTo>
                  <a:pt x="1237768" y="256812"/>
                </a:lnTo>
                <a:lnTo>
                  <a:pt x="1252049" y="265698"/>
                </a:lnTo>
                <a:lnTo>
                  <a:pt x="1266330" y="275218"/>
                </a:lnTo>
                <a:lnTo>
                  <a:pt x="1280294" y="284739"/>
                </a:lnTo>
                <a:lnTo>
                  <a:pt x="1293623" y="294894"/>
                </a:lnTo>
                <a:lnTo>
                  <a:pt x="1306952" y="304732"/>
                </a:lnTo>
                <a:lnTo>
                  <a:pt x="1319963" y="315523"/>
                </a:lnTo>
                <a:lnTo>
                  <a:pt x="1332975" y="326313"/>
                </a:lnTo>
                <a:lnTo>
                  <a:pt x="1345669" y="337420"/>
                </a:lnTo>
                <a:lnTo>
                  <a:pt x="1358046" y="348845"/>
                </a:lnTo>
                <a:lnTo>
                  <a:pt x="1370106" y="360587"/>
                </a:lnTo>
                <a:lnTo>
                  <a:pt x="1381530" y="372647"/>
                </a:lnTo>
                <a:lnTo>
                  <a:pt x="1392955" y="385024"/>
                </a:lnTo>
                <a:lnTo>
                  <a:pt x="1404380" y="397401"/>
                </a:lnTo>
                <a:lnTo>
                  <a:pt x="1415170" y="410095"/>
                </a:lnTo>
                <a:lnTo>
                  <a:pt x="1425643" y="423106"/>
                </a:lnTo>
                <a:lnTo>
                  <a:pt x="1435798" y="436753"/>
                </a:lnTo>
                <a:lnTo>
                  <a:pt x="1445954" y="450399"/>
                </a:lnTo>
                <a:lnTo>
                  <a:pt x="1455474" y="464363"/>
                </a:lnTo>
                <a:lnTo>
                  <a:pt x="1464678" y="478009"/>
                </a:lnTo>
                <a:lnTo>
                  <a:pt x="1473881" y="492925"/>
                </a:lnTo>
                <a:lnTo>
                  <a:pt x="1482132" y="507206"/>
                </a:lnTo>
                <a:lnTo>
                  <a:pt x="1490383" y="522122"/>
                </a:lnTo>
                <a:lnTo>
                  <a:pt x="1498635" y="536720"/>
                </a:lnTo>
                <a:lnTo>
                  <a:pt x="1505934" y="552270"/>
                </a:lnTo>
                <a:lnTo>
                  <a:pt x="1513233" y="567503"/>
                </a:lnTo>
                <a:lnTo>
                  <a:pt x="1519898" y="583054"/>
                </a:lnTo>
                <a:lnTo>
                  <a:pt x="1526245" y="598604"/>
                </a:lnTo>
                <a:lnTo>
                  <a:pt x="1532274" y="614789"/>
                </a:lnTo>
                <a:lnTo>
                  <a:pt x="1537987" y="630975"/>
                </a:lnTo>
                <a:lnTo>
                  <a:pt x="1543699" y="647477"/>
                </a:lnTo>
                <a:lnTo>
                  <a:pt x="1548460" y="664297"/>
                </a:lnTo>
                <a:lnTo>
                  <a:pt x="1553220" y="680800"/>
                </a:lnTo>
                <a:lnTo>
                  <a:pt x="1557346" y="697619"/>
                </a:lnTo>
                <a:lnTo>
                  <a:pt x="1560837" y="714439"/>
                </a:lnTo>
                <a:lnTo>
                  <a:pt x="1564010" y="731894"/>
                </a:lnTo>
                <a:lnTo>
                  <a:pt x="1566866" y="749031"/>
                </a:lnTo>
                <a:lnTo>
                  <a:pt x="1569088" y="766486"/>
                </a:lnTo>
                <a:lnTo>
                  <a:pt x="1571627" y="783940"/>
                </a:lnTo>
                <a:lnTo>
                  <a:pt x="1572896" y="801712"/>
                </a:lnTo>
                <a:lnTo>
                  <a:pt x="1574165" y="819801"/>
                </a:lnTo>
                <a:lnTo>
                  <a:pt x="1574800" y="837256"/>
                </a:lnTo>
                <a:lnTo>
                  <a:pt x="1574800" y="855663"/>
                </a:lnTo>
                <a:lnTo>
                  <a:pt x="1574800" y="873752"/>
                </a:lnTo>
                <a:lnTo>
                  <a:pt x="1574165" y="891524"/>
                </a:lnTo>
                <a:lnTo>
                  <a:pt x="1572896" y="909613"/>
                </a:lnTo>
                <a:lnTo>
                  <a:pt x="1571627" y="927068"/>
                </a:lnTo>
                <a:lnTo>
                  <a:pt x="1569088" y="944840"/>
                </a:lnTo>
                <a:lnTo>
                  <a:pt x="1566866" y="962294"/>
                </a:lnTo>
                <a:lnTo>
                  <a:pt x="1564010" y="979432"/>
                </a:lnTo>
                <a:lnTo>
                  <a:pt x="1560837" y="996569"/>
                </a:lnTo>
                <a:lnTo>
                  <a:pt x="1557346" y="1013706"/>
                </a:lnTo>
                <a:lnTo>
                  <a:pt x="1553220" y="1030526"/>
                </a:lnTo>
                <a:lnTo>
                  <a:pt x="1548460" y="1047346"/>
                </a:lnTo>
                <a:lnTo>
                  <a:pt x="1543699" y="1063848"/>
                </a:lnTo>
                <a:lnTo>
                  <a:pt x="1537987" y="1080033"/>
                </a:lnTo>
                <a:lnTo>
                  <a:pt x="1532274" y="1096219"/>
                </a:lnTo>
                <a:lnTo>
                  <a:pt x="1526245" y="1112404"/>
                </a:lnTo>
                <a:lnTo>
                  <a:pt x="1519898" y="1128272"/>
                </a:lnTo>
                <a:lnTo>
                  <a:pt x="1513233" y="1143505"/>
                </a:lnTo>
                <a:lnTo>
                  <a:pt x="1505934" y="1159055"/>
                </a:lnTo>
                <a:lnTo>
                  <a:pt x="1498635" y="1174606"/>
                </a:lnTo>
                <a:lnTo>
                  <a:pt x="1490383" y="1189521"/>
                </a:lnTo>
                <a:lnTo>
                  <a:pt x="1482132" y="1204120"/>
                </a:lnTo>
                <a:lnTo>
                  <a:pt x="1473881" y="1218718"/>
                </a:lnTo>
                <a:lnTo>
                  <a:pt x="1464678" y="1232999"/>
                </a:lnTo>
                <a:lnTo>
                  <a:pt x="1455474" y="1246963"/>
                </a:lnTo>
                <a:lnTo>
                  <a:pt x="1445954" y="1260926"/>
                </a:lnTo>
                <a:lnTo>
                  <a:pt x="1435798" y="1274573"/>
                </a:lnTo>
                <a:lnTo>
                  <a:pt x="1425643" y="1287902"/>
                </a:lnTo>
                <a:lnTo>
                  <a:pt x="1415170" y="1301231"/>
                </a:lnTo>
                <a:lnTo>
                  <a:pt x="1404380" y="1313925"/>
                </a:lnTo>
                <a:lnTo>
                  <a:pt x="1392955" y="1326302"/>
                </a:lnTo>
                <a:lnTo>
                  <a:pt x="1381530" y="1338679"/>
                </a:lnTo>
                <a:lnTo>
                  <a:pt x="1370106" y="1350738"/>
                </a:lnTo>
                <a:lnTo>
                  <a:pt x="1358046" y="1362480"/>
                </a:lnTo>
                <a:lnTo>
                  <a:pt x="1345669" y="1373905"/>
                </a:lnTo>
                <a:lnTo>
                  <a:pt x="1332975" y="1385013"/>
                </a:lnTo>
                <a:lnTo>
                  <a:pt x="1319963" y="1395803"/>
                </a:lnTo>
                <a:lnTo>
                  <a:pt x="1306952" y="1406275"/>
                </a:lnTo>
                <a:lnTo>
                  <a:pt x="1293623" y="1416431"/>
                </a:lnTo>
                <a:lnTo>
                  <a:pt x="1280294" y="1426586"/>
                </a:lnTo>
                <a:lnTo>
                  <a:pt x="1266330" y="1436107"/>
                </a:lnTo>
                <a:lnTo>
                  <a:pt x="1252049" y="1445310"/>
                </a:lnTo>
                <a:lnTo>
                  <a:pt x="1237768" y="1454514"/>
                </a:lnTo>
                <a:lnTo>
                  <a:pt x="1223487" y="1463082"/>
                </a:lnTo>
                <a:lnTo>
                  <a:pt x="1208571" y="1471333"/>
                </a:lnTo>
                <a:lnTo>
                  <a:pt x="1193338" y="1479267"/>
                </a:lnTo>
                <a:lnTo>
                  <a:pt x="1178422" y="1486884"/>
                </a:lnTo>
                <a:lnTo>
                  <a:pt x="1162872" y="1493866"/>
                </a:lnTo>
                <a:lnTo>
                  <a:pt x="1147322" y="1500530"/>
                </a:lnTo>
                <a:lnTo>
                  <a:pt x="1131454" y="1507195"/>
                </a:lnTo>
                <a:lnTo>
                  <a:pt x="1115586" y="1513542"/>
                </a:lnTo>
                <a:lnTo>
                  <a:pt x="1099401" y="1518937"/>
                </a:lnTo>
                <a:lnTo>
                  <a:pt x="1082898" y="1524332"/>
                </a:lnTo>
                <a:lnTo>
                  <a:pt x="1066396" y="1529092"/>
                </a:lnTo>
                <a:lnTo>
                  <a:pt x="1049893" y="1533853"/>
                </a:lnTo>
                <a:lnTo>
                  <a:pt x="1033073" y="1537978"/>
                </a:lnTo>
                <a:lnTo>
                  <a:pt x="1015936" y="1541469"/>
                </a:lnTo>
                <a:lnTo>
                  <a:pt x="998799" y="1544643"/>
                </a:lnTo>
                <a:lnTo>
                  <a:pt x="981344" y="1547499"/>
                </a:lnTo>
                <a:lnTo>
                  <a:pt x="963890" y="1550355"/>
                </a:lnTo>
                <a:lnTo>
                  <a:pt x="946435" y="1552259"/>
                </a:lnTo>
                <a:lnTo>
                  <a:pt x="928346" y="1553529"/>
                </a:lnTo>
                <a:lnTo>
                  <a:pt x="910891" y="1554798"/>
                </a:lnTo>
                <a:lnTo>
                  <a:pt x="892802" y="1555433"/>
                </a:lnTo>
                <a:lnTo>
                  <a:pt x="874713" y="1555750"/>
                </a:lnTo>
                <a:lnTo>
                  <a:pt x="856623" y="1555433"/>
                </a:lnTo>
                <a:lnTo>
                  <a:pt x="838534" y="1554798"/>
                </a:lnTo>
                <a:lnTo>
                  <a:pt x="821079" y="1553529"/>
                </a:lnTo>
                <a:lnTo>
                  <a:pt x="803308" y="1552259"/>
                </a:lnTo>
                <a:lnTo>
                  <a:pt x="785536" y="1550355"/>
                </a:lnTo>
                <a:lnTo>
                  <a:pt x="768081" y="1547499"/>
                </a:lnTo>
                <a:lnTo>
                  <a:pt x="750626" y="1544643"/>
                </a:lnTo>
                <a:lnTo>
                  <a:pt x="733807" y="1541469"/>
                </a:lnTo>
                <a:lnTo>
                  <a:pt x="716352" y="1537978"/>
                </a:lnTo>
                <a:lnTo>
                  <a:pt x="699532" y="1533853"/>
                </a:lnTo>
                <a:lnTo>
                  <a:pt x="683030" y="1529092"/>
                </a:lnTo>
                <a:lnTo>
                  <a:pt x="666527" y="1524332"/>
                </a:lnTo>
                <a:lnTo>
                  <a:pt x="650342" y="1518937"/>
                </a:lnTo>
                <a:lnTo>
                  <a:pt x="633839" y="1513542"/>
                </a:lnTo>
                <a:lnTo>
                  <a:pt x="617972" y="1507195"/>
                </a:lnTo>
                <a:lnTo>
                  <a:pt x="602104" y="1500530"/>
                </a:lnTo>
                <a:lnTo>
                  <a:pt x="586553" y="1493866"/>
                </a:lnTo>
                <a:lnTo>
                  <a:pt x="571003" y="1486884"/>
                </a:lnTo>
                <a:lnTo>
                  <a:pt x="556087" y="1479267"/>
                </a:lnTo>
                <a:lnTo>
                  <a:pt x="540854" y="1471333"/>
                </a:lnTo>
                <a:lnTo>
                  <a:pt x="526256" y="1463082"/>
                </a:lnTo>
                <a:lnTo>
                  <a:pt x="511657" y="1454514"/>
                </a:lnTo>
                <a:lnTo>
                  <a:pt x="497376" y="1445310"/>
                </a:lnTo>
                <a:lnTo>
                  <a:pt x="483095" y="1436107"/>
                </a:lnTo>
                <a:lnTo>
                  <a:pt x="469449" y="1426586"/>
                </a:lnTo>
                <a:lnTo>
                  <a:pt x="455803" y="1416431"/>
                </a:lnTo>
                <a:lnTo>
                  <a:pt x="442474" y="1406275"/>
                </a:lnTo>
                <a:lnTo>
                  <a:pt x="429462" y="1395803"/>
                </a:lnTo>
                <a:lnTo>
                  <a:pt x="416450" y="1385013"/>
                </a:lnTo>
                <a:lnTo>
                  <a:pt x="403756" y="1373905"/>
                </a:lnTo>
                <a:lnTo>
                  <a:pt x="391697" y="1362480"/>
                </a:lnTo>
                <a:lnTo>
                  <a:pt x="379637" y="1350738"/>
                </a:lnTo>
                <a:lnTo>
                  <a:pt x="367578" y="1338679"/>
                </a:lnTo>
                <a:lnTo>
                  <a:pt x="356470" y="1326302"/>
                </a:lnTo>
                <a:lnTo>
                  <a:pt x="345045" y="1313925"/>
                </a:lnTo>
                <a:lnTo>
                  <a:pt x="334255" y="1301231"/>
                </a:lnTo>
                <a:lnTo>
                  <a:pt x="323782" y="1287902"/>
                </a:lnTo>
                <a:lnTo>
                  <a:pt x="313627" y="1274573"/>
                </a:lnTo>
                <a:lnTo>
                  <a:pt x="303789" y="1260926"/>
                </a:lnTo>
                <a:lnTo>
                  <a:pt x="293951" y="1246963"/>
                </a:lnTo>
                <a:lnTo>
                  <a:pt x="285065" y="1232999"/>
                </a:lnTo>
                <a:lnTo>
                  <a:pt x="275862" y="1218718"/>
                </a:lnTo>
                <a:lnTo>
                  <a:pt x="267293" y="1204120"/>
                </a:lnTo>
                <a:lnTo>
                  <a:pt x="259042" y="1189521"/>
                </a:lnTo>
                <a:lnTo>
                  <a:pt x="251108" y="1174606"/>
                </a:lnTo>
                <a:lnTo>
                  <a:pt x="243809" y="1159055"/>
                </a:lnTo>
                <a:lnTo>
                  <a:pt x="236510" y="1143505"/>
                </a:lnTo>
                <a:lnTo>
                  <a:pt x="229845" y="1128272"/>
                </a:lnTo>
                <a:lnTo>
                  <a:pt x="223181" y="1112404"/>
                </a:lnTo>
                <a:lnTo>
                  <a:pt x="217151" y="1096219"/>
                </a:lnTo>
                <a:lnTo>
                  <a:pt x="211438" y="1080033"/>
                </a:lnTo>
                <a:lnTo>
                  <a:pt x="206043" y="1063848"/>
                </a:lnTo>
                <a:lnTo>
                  <a:pt x="201283" y="1047346"/>
                </a:lnTo>
                <a:lnTo>
                  <a:pt x="196840" y="1030526"/>
                </a:lnTo>
                <a:lnTo>
                  <a:pt x="192714" y="1013706"/>
                </a:lnTo>
                <a:lnTo>
                  <a:pt x="188906" y="996569"/>
                </a:lnTo>
                <a:lnTo>
                  <a:pt x="185415" y="979432"/>
                </a:lnTo>
                <a:lnTo>
                  <a:pt x="182876" y="962294"/>
                </a:lnTo>
                <a:lnTo>
                  <a:pt x="180338" y="944840"/>
                </a:lnTo>
                <a:lnTo>
                  <a:pt x="178433" y="927068"/>
                </a:lnTo>
                <a:lnTo>
                  <a:pt x="176847" y="909613"/>
                </a:lnTo>
                <a:lnTo>
                  <a:pt x="175577" y="891524"/>
                </a:lnTo>
                <a:lnTo>
                  <a:pt x="174942" y="873752"/>
                </a:lnTo>
                <a:lnTo>
                  <a:pt x="174625" y="855663"/>
                </a:lnTo>
                <a:lnTo>
                  <a:pt x="174942" y="837256"/>
                </a:lnTo>
                <a:lnTo>
                  <a:pt x="175577" y="819801"/>
                </a:lnTo>
                <a:lnTo>
                  <a:pt x="176847" y="801712"/>
                </a:lnTo>
                <a:lnTo>
                  <a:pt x="178433" y="783940"/>
                </a:lnTo>
                <a:lnTo>
                  <a:pt x="180338" y="766486"/>
                </a:lnTo>
                <a:lnTo>
                  <a:pt x="182876" y="749031"/>
                </a:lnTo>
                <a:lnTo>
                  <a:pt x="185415" y="731894"/>
                </a:lnTo>
                <a:lnTo>
                  <a:pt x="188906" y="714439"/>
                </a:lnTo>
                <a:lnTo>
                  <a:pt x="192714" y="697619"/>
                </a:lnTo>
                <a:lnTo>
                  <a:pt x="196840" y="680800"/>
                </a:lnTo>
                <a:lnTo>
                  <a:pt x="201283" y="664297"/>
                </a:lnTo>
                <a:lnTo>
                  <a:pt x="206043" y="647477"/>
                </a:lnTo>
                <a:lnTo>
                  <a:pt x="211438" y="630975"/>
                </a:lnTo>
                <a:lnTo>
                  <a:pt x="217151" y="614789"/>
                </a:lnTo>
                <a:lnTo>
                  <a:pt x="223181" y="598604"/>
                </a:lnTo>
                <a:lnTo>
                  <a:pt x="229845" y="583054"/>
                </a:lnTo>
                <a:lnTo>
                  <a:pt x="236510" y="567503"/>
                </a:lnTo>
                <a:lnTo>
                  <a:pt x="243809" y="552270"/>
                </a:lnTo>
                <a:lnTo>
                  <a:pt x="251108" y="536720"/>
                </a:lnTo>
                <a:lnTo>
                  <a:pt x="259042" y="522122"/>
                </a:lnTo>
                <a:lnTo>
                  <a:pt x="267293" y="507206"/>
                </a:lnTo>
                <a:lnTo>
                  <a:pt x="275862" y="492925"/>
                </a:lnTo>
                <a:lnTo>
                  <a:pt x="285065" y="478009"/>
                </a:lnTo>
                <a:lnTo>
                  <a:pt x="293951" y="464363"/>
                </a:lnTo>
                <a:lnTo>
                  <a:pt x="303789" y="450399"/>
                </a:lnTo>
                <a:lnTo>
                  <a:pt x="313627" y="436753"/>
                </a:lnTo>
                <a:lnTo>
                  <a:pt x="323782" y="423106"/>
                </a:lnTo>
                <a:lnTo>
                  <a:pt x="334255" y="410095"/>
                </a:lnTo>
                <a:lnTo>
                  <a:pt x="345045" y="397401"/>
                </a:lnTo>
                <a:lnTo>
                  <a:pt x="356470" y="385024"/>
                </a:lnTo>
                <a:lnTo>
                  <a:pt x="367578" y="372647"/>
                </a:lnTo>
                <a:lnTo>
                  <a:pt x="379637" y="360587"/>
                </a:lnTo>
                <a:lnTo>
                  <a:pt x="391697" y="348845"/>
                </a:lnTo>
                <a:lnTo>
                  <a:pt x="403756" y="337420"/>
                </a:lnTo>
                <a:lnTo>
                  <a:pt x="416450" y="326313"/>
                </a:lnTo>
                <a:lnTo>
                  <a:pt x="429462" y="315523"/>
                </a:lnTo>
                <a:lnTo>
                  <a:pt x="442474" y="304732"/>
                </a:lnTo>
                <a:lnTo>
                  <a:pt x="455803" y="294894"/>
                </a:lnTo>
                <a:lnTo>
                  <a:pt x="469449" y="284739"/>
                </a:lnTo>
                <a:lnTo>
                  <a:pt x="483095" y="275218"/>
                </a:lnTo>
                <a:lnTo>
                  <a:pt x="497376" y="265698"/>
                </a:lnTo>
                <a:lnTo>
                  <a:pt x="511657" y="256812"/>
                </a:lnTo>
                <a:lnTo>
                  <a:pt x="526256" y="248243"/>
                </a:lnTo>
                <a:lnTo>
                  <a:pt x="540854" y="239992"/>
                </a:lnTo>
                <a:lnTo>
                  <a:pt x="556087" y="232058"/>
                </a:lnTo>
                <a:lnTo>
                  <a:pt x="571003" y="224441"/>
                </a:lnTo>
                <a:lnTo>
                  <a:pt x="586553" y="217460"/>
                </a:lnTo>
                <a:lnTo>
                  <a:pt x="602104" y="210478"/>
                </a:lnTo>
                <a:lnTo>
                  <a:pt x="617972" y="204131"/>
                </a:lnTo>
                <a:lnTo>
                  <a:pt x="633839" y="198101"/>
                </a:lnTo>
                <a:lnTo>
                  <a:pt x="650342" y="192071"/>
                </a:lnTo>
                <a:lnTo>
                  <a:pt x="666527" y="186993"/>
                </a:lnTo>
                <a:lnTo>
                  <a:pt x="683030" y="181916"/>
                </a:lnTo>
                <a:lnTo>
                  <a:pt x="699532" y="177473"/>
                </a:lnTo>
                <a:lnTo>
                  <a:pt x="716352" y="173347"/>
                </a:lnTo>
                <a:lnTo>
                  <a:pt x="733807" y="169539"/>
                </a:lnTo>
                <a:lnTo>
                  <a:pt x="750626" y="166683"/>
                </a:lnTo>
                <a:lnTo>
                  <a:pt x="768081" y="163509"/>
                </a:lnTo>
                <a:lnTo>
                  <a:pt x="785536" y="161288"/>
                </a:lnTo>
                <a:lnTo>
                  <a:pt x="803308" y="159066"/>
                </a:lnTo>
                <a:lnTo>
                  <a:pt x="821079" y="157479"/>
                </a:lnTo>
                <a:lnTo>
                  <a:pt x="838534" y="156527"/>
                </a:lnTo>
                <a:lnTo>
                  <a:pt x="856623" y="155575"/>
                </a:lnTo>
                <a:close/>
                <a:moveTo>
                  <a:pt x="1259474" y="0"/>
                </a:moveTo>
                <a:lnTo>
                  <a:pt x="1280087" y="9531"/>
                </a:lnTo>
                <a:lnTo>
                  <a:pt x="1300382" y="19697"/>
                </a:lnTo>
                <a:lnTo>
                  <a:pt x="1320678" y="30180"/>
                </a:lnTo>
                <a:lnTo>
                  <a:pt x="1340339" y="40981"/>
                </a:lnTo>
                <a:lnTo>
                  <a:pt x="1359683" y="52736"/>
                </a:lnTo>
                <a:lnTo>
                  <a:pt x="1379028" y="64490"/>
                </a:lnTo>
                <a:lnTo>
                  <a:pt x="1397738" y="76880"/>
                </a:lnTo>
                <a:lnTo>
                  <a:pt x="1416130" y="89587"/>
                </a:lnTo>
                <a:lnTo>
                  <a:pt x="1434206" y="102612"/>
                </a:lnTo>
                <a:lnTo>
                  <a:pt x="1452282" y="116273"/>
                </a:lnTo>
                <a:lnTo>
                  <a:pt x="1469723" y="130251"/>
                </a:lnTo>
                <a:lnTo>
                  <a:pt x="1486848" y="144864"/>
                </a:lnTo>
                <a:lnTo>
                  <a:pt x="1503655" y="159478"/>
                </a:lnTo>
                <a:lnTo>
                  <a:pt x="1520145" y="175044"/>
                </a:lnTo>
                <a:lnTo>
                  <a:pt x="1536318" y="190293"/>
                </a:lnTo>
                <a:lnTo>
                  <a:pt x="1551540" y="206495"/>
                </a:lnTo>
                <a:lnTo>
                  <a:pt x="1567079" y="222697"/>
                </a:lnTo>
                <a:lnTo>
                  <a:pt x="1581983" y="239217"/>
                </a:lnTo>
                <a:lnTo>
                  <a:pt x="1596888" y="256689"/>
                </a:lnTo>
                <a:lnTo>
                  <a:pt x="1610524" y="273844"/>
                </a:lnTo>
                <a:lnTo>
                  <a:pt x="1624477" y="291634"/>
                </a:lnTo>
                <a:lnTo>
                  <a:pt x="1637796" y="309742"/>
                </a:lnTo>
                <a:lnTo>
                  <a:pt x="1650481" y="328168"/>
                </a:lnTo>
                <a:lnTo>
                  <a:pt x="1662848" y="346912"/>
                </a:lnTo>
                <a:lnTo>
                  <a:pt x="1674899" y="365973"/>
                </a:lnTo>
                <a:lnTo>
                  <a:pt x="1686632" y="385351"/>
                </a:lnTo>
                <a:lnTo>
                  <a:pt x="1697731" y="405048"/>
                </a:lnTo>
                <a:lnTo>
                  <a:pt x="1708196" y="425062"/>
                </a:lnTo>
                <a:lnTo>
                  <a:pt x="1718344" y="445076"/>
                </a:lnTo>
                <a:lnTo>
                  <a:pt x="1728174" y="465726"/>
                </a:lnTo>
                <a:lnTo>
                  <a:pt x="1737054" y="486375"/>
                </a:lnTo>
                <a:lnTo>
                  <a:pt x="1746250" y="507660"/>
                </a:lnTo>
                <a:lnTo>
                  <a:pt x="1633990" y="547688"/>
                </a:lnTo>
                <a:lnTo>
                  <a:pt x="1626380" y="529580"/>
                </a:lnTo>
                <a:lnTo>
                  <a:pt x="1618452" y="512108"/>
                </a:lnTo>
                <a:lnTo>
                  <a:pt x="1610207" y="494635"/>
                </a:lnTo>
                <a:lnTo>
                  <a:pt x="1601644" y="477480"/>
                </a:lnTo>
                <a:lnTo>
                  <a:pt x="1592131" y="460643"/>
                </a:lnTo>
                <a:lnTo>
                  <a:pt x="1582934" y="443488"/>
                </a:lnTo>
                <a:lnTo>
                  <a:pt x="1573104" y="426968"/>
                </a:lnTo>
                <a:lnTo>
                  <a:pt x="1562639" y="410766"/>
                </a:lnTo>
                <a:lnTo>
                  <a:pt x="1552174" y="394882"/>
                </a:lnTo>
                <a:lnTo>
                  <a:pt x="1541075" y="379315"/>
                </a:lnTo>
                <a:lnTo>
                  <a:pt x="1529659" y="363749"/>
                </a:lnTo>
                <a:lnTo>
                  <a:pt x="1517925" y="348500"/>
                </a:lnTo>
                <a:lnTo>
                  <a:pt x="1505875" y="333569"/>
                </a:lnTo>
                <a:lnTo>
                  <a:pt x="1493507" y="318955"/>
                </a:lnTo>
                <a:lnTo>
                  <a:pt x="1480822" y="304660"/>
                </a:lnTo>
                <a:lnTo>
                  <a:pt x="1467821" y="290681"/>
                </a:lnTo>
                <a:lnTo>
                  <a:pt x="1454502" y="277339"/>
                </a:lnTo>
                <a:lnTo>
                  <a:pt x="1440548" y="263678"/>
                </a:lnTo>
                <a:lnTo>
                  <a:pt x="1426595" y="250653"/>
                </a:lnTo>
                <a:lnTo>
                  <a:pt x="1412325" y="238263"/>
                </a:lnTo>
                <a:lnTo>
                  <a:pt x="1397738" y="225874"/>
                </a:lnTo>
                <a:lnTo>
                  <a:pt x="1383150" y="213802"/>
                </a:lnTo>
                <a:lnTo>
                  <a:pt x="1367611" y="201730"/>
                </a:lnTo>
                <a:lnTo>
                  <a:pt x="1352390" y="190293"/>
                </a:lnTo>
                <a:lnTo>
                  <a:pt x="1336534" y="179492"/>
                </a:lnTo>
                <a:lnTo>
                  <a:pt x="1320678" y="169008"/>
                </a:lnTo>
                <a:lnTo>
                  <a:pt x="1304188" y="158525"/>
                </a:lnTo>
                <a:lnTo>
                  <a:pt x="1287698" y="148676"/>
                </a:lnTo>
                <a:lnTo>
                  <a:pt x="1271207" y="139146"/>
                </a:lnTo>
                <a:lnTo>
                  <a:pt x="1254083" y="129933"/>
                </a:lnTo>
                <a:lnTo>
                  <a:pt x="1236959" y="121038"/>
                </a:lnTo>
                <a:lnTo>
                  <a:pt x="1219200" y="112778"/>
                </a:lnTo>
                <a:lnTo>
                  <a:pt x="1259474" y="0"/>
                </a:lnTo>
                <a:close/>
                <a:moveTo>
                  <a:pt x="491491" y="0"/>
                </a:moveTo>
                <a:lnTo>
                  <a:pt x="531813" y="112841"/>
                </a:lnTo>
                <a:lnTo>
                  <a:pt x="514033" y="121741"/>
                </a:lnTo>
                <a:lnTo>
                  <a:pt x="496253" y="130323"/>
                </a:lnTo>
                <a:lnTo>
                  <a:pt x="479108" y="139541"/>
                </a:lnTo>
                <a:lnTo>
                  <a:pt x="461646" y="149395"/>
                </a:lnTo>
                <a:lnTo>
                  <a:pt x="445136" y="159566"/>
                </a:lnTo>
                <a:lnTo>
                  <a:pt x="428308" y="170055"/>
                </a:lnTo>
                <a:lnTo>
                  <a:pt x="412116" y="181181"/>
                </a:lnTo>
                <a:lnTo>
                  <a:pt x="395923" y="192306"/>
                </a:lnTo>
                <a:lnTo>
                  <a:pt x="380683" y="204067"/>
                </a:lnTo>
                <a:lnTo>
                  <a:pt x="365125" y="216145"/>
                </a:lnTo>
                <a:lnTo>
                  <a:pt x="349568" y="228542"/>
                </a:lnTo>
                <a:lnTo>
                  <a:pt x="334963" y="241256"/>
                </a:lnTo>
                <a:lnTo>
                  <a:pt x="320358" y="254606"/>
                </a:lnTo>
                <a:lnTo>
                  <a:pt x="306070" y="267957"/>
                </a:lnTo>
                <a:lnTo>
                  <a:pt x="292100" y="281625"/>
                </a:lnTo>
                <a:lnTo>
                  <a:pt x="278765" y="295928"/>
                </a:lnTo>
                <a:lnTo>
                  <a:pt x="265430" y="310232"/>
                </a:lnTo>
                <a:lnTo>
                  <a:pt x="252730" y="324854"/>
                </a:lnTo>
                <a:lnTo>
                  <a:pt x="240348" y="339793"/>
                </a:lnTo>
                <a:lnTo>
                  <a:pt x="227965" y="355368"/>
                </a:lnTo>
                <a:lnTo>
                  <a:pt x="216218" y="370943"/>
                </a:lnTo>
                <a:lnTo>
                  <a:pt x="204788" y="386519"/>
                </a:lnTo>
                <a:lnTo>
                  <a:pt x="193675" y="403047"/>
                </a:lnTo>
                <a:lnTo>
                  <a:pt x="183198" y="419258"/>
                </a:lnTo>
                <a:lnTo>
                  <a:pt x="172720" y="436423"/>
                </a:lnTo>
                <a:lnTo>
                  <a:pt x="162878" y="453269"/>
                </a:lnTo>
                <a:lnTo>
                  <a:pt x="153353" y="470434"/>
                </a:lnTo>
                <a:lnTo>
                  <a:pt x="144145" y="487916"/>
                </a:lnTo>
                <a:lnTo>
                  <a:pt x="135255" y="506034"/>
                </a:lnTo>
                <a:lnTo>
                  <a:pt x="127000" y="523516"/>
                </a:lnTo>
                <a:lnTo>
                  <a:pt x="119063" y="541952"/>
                </a:lnTo>
                <a:lnTo>
                  <a:pt x="112078" y="560388"/>
                </a:lnTo>
                <a:lnTo>
                  <a:pt x="0" y="520338"/>
                </a:lnTo>
                <a:lnTo>
                  <a:pt x="8573" y="498723"/>
                </a:lnTo>
                <a:lnTo>
                  <a:pt x="17780" y="477427"/>
                </a:lnTo>
                <a:lnTo>
                  <a:pt x="26988" y="456130"/>
                </a:lnTo>
                <a:lnTo>
                  <a:pt x="37148" y="435469"/>
                </a:lnTo>
                <a:lnTo>
                  <a:pt x="47625" y="415126"/>
                </a:lnTo>
                <a:lnTo>
                  <a:pt x="59055" y="394783"/>
                </a:lnTo>
                <a:lnTo>
                  <a:pt x="70803" y="375075"/>
                </a:lnTo>
                <a:lnTo>
                  <a:pt x="82868" y="355686"/>
                </a:lnTo>
                <a:lnTo>
                  <a:pt x="95250" y="336297"/>
                </a:lnTo>
                <a:lnTo>
                  <a:pt x="107950" y="317225"/>
                </a:lnTo>
                <a:lnTo>
                  <a:pt x="121603" y="298789"/>
                </a:lnTo>
                <a:lnTo>
                  <a:pt x="134938" y="280353"/>
                </a:lnTo>
                <a:lnTo>
                  <a:pt x="149225" y="262871"/>
                </a:lnTo>
                <a:lnTo>
                  <a:pt x="163830" y="245071"/>
                </a:lnTo>
                <a:lnTo>
                  <a:pt x="179070" y="228224"/>
                </a:lnTo>
                <a:lnTo>
                  <a:pt x="194945" y="211059"/>
                </a:lnTo>
                <a:lnTo>
                  <a:pt x="210503" y="195166"/>
                </a:lnTo>
                <a:lnTo>
                  <a:pt x="226695" y="178956"/>
                </a:lnTo>
                <a:lnTo>
                  <a:pt x="243205" y="163380"/>
                </a:lnTo>
                <a:lnTo>
                  <a:pt x="260668" y="148123"/>
                </a:lnTo>
                <a:lnTo>
                  <a:pt x="277813" y="133184"/>
                </a:lnTo>
                <a:lnTo>
                  <a:pt x="295593" y="118880"/>
                </a:lnTo>
                <a:lnTo>
                  <a:pt x="313690" y="105212"/>
                </a:lnTo>
                <a:lnTo>
                  <a:pt x="332105" y="91544"/>
                </a:lnTo>
                <a:lnTo>
                  <a:pt x="350838" y="78194"/>
                </a:lnTo>
                <a:lnTo>
                  <a:pt x="369888" y="65797"/>
                </a:lnTo>
                <a:lnTo>
                  <a:pt x="389573" y="53401"/>
                </a:lnTo>
                <a:lnTo>
                  <a:pt x="409576" y="41958"/>
                </a:lnTo>
                <a:lnTo>
                  <a:pt x="429261" y="30833"/>
                </a:lnTo>
                <a:lnTo>
                  <a:pt x="449581" y="20025"/>
                </a:lnTo>
                <a:lnTo>
                  <a:pt x="470536" y="9854"/>
                </a:lnTo>
                <a:lnTo>
                  <a:pt x="49149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1475016" y="4081670"/>
            <a:ext cx="1489788" cy="1326320"/>
          </a:xfrm>
          <a:custGeom>
            <a:avLst/>
            <a:gdLst>
              <a:gd name="T0" fmla="*/ 921343 w 1746250"/>
              <a:gd name="T1" fmla="*/ 293217 h 1555750"/>
              <a:gd name="T2" fmla="*/ 748239 w 1746250"/>
              <a:gd name="T3" fmla="*/ 326481 h 1555750"/>
              <a:gd name="T4" fmla="*/ 595908 w 1746250"/>
              <a:gd name="T5" fmla="*/ 402365 h 1555750"/>
              <a:gd name="T6" fmla="*/ 469197 w 1746250"/>
              <a:gd name="T7" fmla="*/ 514285 h 1555750"/>
              <a:gd name="T8" fmla="*/ 376067 w 1746250"/>
              <a:gd name="T9" fmla="*/ 655657 h 1555750"/>
              <a:gd name="T10" fmla="*/ 322751 w 1746250"/>
              <a:gd name="T11" fmla="*/ 820592 h 1555750"/>
              <a:gd name="T12" fmla="*/ 316173 w 1746250"/>
              <a:gd name="T13" fmla="*/ 1000079 h 1555750"/>
              <a:gd name="T14" fmla="*/ 357718 w 1746250"/>
              <a:gd name="T15" fmla="*/ 1169518 h 1555750"/>
              <a:gd name="T16" fmla="*/ 440461 w 1746250"/>
              <a:gd name="T17" fmla="*/ 1318167 h 1555750"/>
              <a:gd name="T18" fmla="*/ 558171 w 1746250"/>
              <a:gd name="T19" fmla="*/ 1439095 h 1555750"/>
              <a:gd name="T20" fmla="*/ 704617 w 1746250"/>
              <a:gd name="T21" fmla="*/ 1525722 h 1555750"/>
              <a:gd name="T22" fmla="*/ 872528 w 1746250"/>
              <a:gd name="T23" fmla="*/ 1570767 h 1555750"/>
              <a:gd name="T24" fmla="*/ 1051862 w 1746250"/>
              <a:gd name="T25" fmla="*/ 1568688 h 1555750"/>
              <a:gd name="T26" fmla="*/ 1218387 w 1746250"/>
              <a:gd name="T27" fmla="*/ 1519484 h 1555750"/>
              <a:gd name="T28" fmla="*/ 1362063 w 1746250"/>
              <a:gd name="T29" fmla="*/ 1429741 h 1555750"/>
              <a:gd name="T30" fmla="*/ 1477351 w 1746250"/>
              <a:gd name="T31" fmla="*/ 1305693 h 1555750"/>
              <a:gd name="T32" fmla="*/ 1556978 w 1746250"/>
              <a:gd name="T33" fmla="*/ 1154618 h 1555750"/>
              <a:gd name="T34" fmla="*/ 1593675 w 1746250"/>
              <a:gd name="T35" fmla="*/ 983794 h 1555750"/>
              <a:gd name="T36" fmla="*/ 1582597 w 1746250"/>
              <a:gd name="T37" fmla="*/ 804653 h 1555750"/>
              <a:gd name="T38" fmla="*/ 1525473 w 1746250"/>
              <a:gd name="T39" fmla="*/ 642144 h 1555750"/>
              <a:gd name="T40" fmla="*/ 1428881 w 1746250"/>
              <a:gd name="T41" fmla="*/ 502850 h 1555750"/>
              <a:gd name="T42" fmla="*/ 1299746 w 1746250"/>
              <a:gd name="T43" fmla="*/ 393702 h 1555750"/>
              <a:gd name="T44" fmla="*/ 1144992 w 1746250"/>
              <a:gd name="T45" fmla="*/ 321284 h 1555750"/>
              <a:gd name="T46" fmla="*/ 970503 w 1746250"/>
              <a:gd name="T47" fmla="*/ 292524 h 1555750"/>
              <a:gd name="T48" fmla="*/ 1108294 w 1746250"/>
              <a:gd name="T49" fmla="*/ 185109 h 1555750"/>
              <a:gd name="T50" fmla="*/ 1301823 w 1746250"/>
              <a:gd name="T51" fmla="*/ 253369 h 1555750"/>
              <a:gd name="T52" fmla="*/ 1468003 w 1746250"/>
              <a:gd name="T53" fmla="*/ 368408 h 1555750"/>
              <a:gd name="T54" fmla="*/ 1597831 w 1746250"/>
              <a:gd name="T55" fmla="*/ 521908 h 1555750"/>
              <a:gd name="T56" fmla="*/ 1684035 w 1746250"/>
              <a:gd name="T57" fmla="*/ 706939 h 1555750"/>
              <a:gd name="T58" fmla="*/ 1717964 w 1746250"/>
              <a:gd name="T59" fmla="*/ 914147 h 1555750"/>
              <a:gd name="T60" fmla="*/ 1694422 w 1746250"/>
              <a:gd name="T61" fmla="*/ 1125166 h 1555750"/>
              <a:gd name="T62" fmla="*/ 1616871 w 1746250"/>
              <a:gd name="T63" fmla="*/ 1314702 h 1555750"/>
              <a:gd name="T64" fmla="*/ 1494661 w 1746250"/>
              <a:gd name="T65" fmla="*/ 1474785 h 1555750"/>
              <a:gd name="T66" fmla="*/ 1334713 w 1746250"/>
              <a:gd name="T67" fmla="*/ 1597447 h 1555750"/>
              <a:gd name="T68" fmla="*/ 1145338 w 1746250"/>
              <a:gd name="T69" fmla="*/ 1674717 h 1555750"/>
              <a:gd name="T70" fmla="*/ 934498 w 1746250"/>
              <a:gd name="T71" fmla="*/ 1698279 h 1555750"/>
              <a:gd name="T72" fmla="*/ 727120 w 1746250"/>
              <a:gd name="T73" fmla="*/ 1664322 h 1555750"/>
              <a:gd name="T74" fmla="*/ 542592 w 1746250"/>
              <a:gd name="T75" fmla="*/ 1578043 h 1555750"/>
              <a:gd name="T76" fmla="*/ 388876 w 1746250"/>
              <a:gd name="T77" fmla="*/ 1448105 h 1555750"/>
              <a:gd name="T78" fmla="*/ 273936 w 1746250"/>
              <a:gd name="T79" fmla="*/ 1282478 h 1555750"/>
              <a:gd name="T80" fmla="*/ 206079 w 1746250"/>
              <a:gd name="T81" fmla="*/ 1088091 h 1555750"/>
              <a:gd name="T82" fmla="*/ 192924 w 1746250"/>
              <a:gd name="T83" fmla="*/ 875339 h 1555750"/>
              <a:gd name="T84" fmla="*/ 236892 w 1746250"/>
              <a:gd name="T85" fmla="*/ 671249 h 1555750"/>
              <a:gd name="T86" fmla="*/ 331406 w 1746250"/>
              <a:gd name="T87" fmla="*/ 491762 h 1555750"/>
              <a:gd name="T88" fmla="*/ 468504 w 1746250"/>
              <a:gd name="T89" fmla="*/ 344500 h 1555750"/>
              <a:gd name="T90" fmla="*/ 639876 w 1746250"/>
              <a:gd name="T91" fmla="*/ 237431 h 1555750"/>
              <a:gd name="T92" fmla="*/ 837907 w 1746250"/>
              <a:gd name="T93" fmla="*/ 178525 h 1555750"/>
              <a:gd name="T94" fmla="*/ 1483291 w 1746250"/>
              <a:gd name="T95" fmla="*/ 57579 h 1555750"/>
              <a:gd name="T96" fmla="*/ 1692589 w 1746250"/>
              <a:gd name="T97" fmla="*/ 225459 h 1555750"/>
              <a:gd name="T98" fmla="*/ 1852070 w 1746250"/>
              <a:gd name="T99" fmla="*/ 442246 h 1555750"/>
              <a:gd name="T100" fmla="*/ 1736870 w 1746250"/>
              <a:gd name="T101" fmla="*/ 502947 h 1555750"/>
              <a:gd name="T102" fmla="*/ 1601259 w 1746250"/>
              <a:gd name="T103" fmla="*/ 317376 h 1555750"/>
              <a:gd name="T104" fmla="*/ 1422751 w 1746250"/>
              <a:gd name="T105" fmla="*/ 173083 h 1555750"/>
              <a:gd name="T106" fmla="*/ 522663 w 1746250"/>
              <a:gd name="T107" fmla="*/ 152356 h 1555750"/>
              <a:gd name="T108" fmla="*/ 333895 w 1746250"/>
              <a:gd name="T109" fmla="*/ 292565 h 1555750"/>
              <a:gd name="T110" fmla="*/ 188422 w 1746250"/>
              <a:gd name="T111" fmla="*/ 476503 h 1555750"/>
              <a:gd name="T112" fmla="*/ 29441 w 1746250"/>
              <a:gd name="T113" fmla="*/ 498019 h 1555750"/>
              <a:gd name="T114" fmla="*/ 178724 w 1746250"/>
              <a:gd name="T115" fmla="*/ 267578 h 1555750"/>
              <a:gd name="T116" fmla="*/ 382732 w 1746250"/>
              <a:gd name="T117" fmla="*/ 85375 h 155575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746250" h="1555750">
                <a:moveTo>
                  <a:pt x="812781" y="381000"/>
                </a:moveTo>
                <a:lnTo>
                  <a:pt x="887337" y="381000"/>
                </a:lnTo>
                <a:lnTo>
                  <a:pt x="912401" y="853300"/>
                </a:lnTo>
                <a:lnTo>
                  <a:pt x="1208088" y="1170283"/>
                </a:lnTo>
                <a:lnTo>
                  <a:pt x="1151933" y="1228725"/>
                </a:lnTo>
                <a:lnTo>
                  <a:pt x="793745" y="910153"/>
                </a:lnTo>
                <a:lnTo>
                  <a:pt x="787400" y="859652"/>
                </a:lnTo>
                <a:lnTo>
                  <a:pt x="812781" y="381000"/>
                </a:lnTo>
                <a:close/>
                <a:moveTo>
                  <a:pt x="874713" y="267602"/>
                </a:moveTo>
                <a:lnTo>
                  <a:pt x="859797" y="267919"/>
                </a:lnTo>
                <a:lnTo>
                  <a:pt x="844564" y="268554"/>
                </a:lnTo>
                <a:lnTo>
                  <a:pt x="829648" y="269506"/>
                </a:lnTo>
                <a:lnTo>
                  <a:pt x="814415" y="270775"/>
                </a:lnTo>
                <a:lnTo>
                  <a:pt x="799817" y="272680"/>
                </a:lnTo>
                <a:lnTo>
                  <a:pt x="785218" y="274584"/>
                </a:lnTo>
                <a:lnTo>
                  <a:pt x="770620" y="277123"/>
                </a:lnTo>
                <a:lnTo>
                  <a:pt x="756339" y="279661"/>
                </a:lnTo>
                <a:lnTo>
                  <a:pt x="742058" y="282835"/>
                </a:lnTo>
                <a:lnTo>
                  <a:pt x="727777" y="286326"/>
                </a:lnTo>
                <a:lnTo>
                  <a:pt x="713813" y="290134"/>
                </a:lnTo>
                <a:lnTo>
                  <a:pt x="699849" y="294260"/>
                </a:lnTo>
                <a:lnTo>
                  <a:pt x="685886" y="299020"/>
                </a:lnTo>
                <a:lnTo>
                  <a:pt x="672557" y="303463"/>
                </a:lnTo>
                <a:lnTo>
                  <a:pt x="659228" y="308541"/>
                </a:lnTo>
                <a:lnTo>
                  <a:pt x="645899" y="313936"/>
                </a:lnTo>
                <a:lnTo>
                  <a:pt x="632570" y="319966"/>
                </a:lnTo>
                <a:lnTo>
                  <a:pt x="619876" y="325995"/>
                </a:lnTo>
                <a:lnTo>
                  <a:pt x="607181" y="332025"/>
                </a:lnTo>
                <a:lnTo>
                  <a:pt x="594805" y="338690"/>
                </a:lnTo>
                <a:lnTo>
                  <a:pt x="582428" y="345989"/>
                </a:lnTo>
                <a:lnTo>
                  <a:pt x="570051" y="352971"/>
                </a:lnTo>
                <a:lnTo>
                  <a:pt x="557991" y="360587"/>
                </a:lnTo>
                <a:lnTo>
                  <a:pt x="546249" y="368521"/>
                </a:lnTo>
                <a:lnTo>
                  <a:pt x="534507" y="376138"/>
                </a:lnTo>
                <a:lnTo>
                  <a:pt x="523082" y="384706"/>
                </a:lnTo>
                <a:lnTo>
                  <a:pt x="511657" y="393275"/>
                </a:lnTo>
                <a:lnTo>
                  <a:pt x="500867" y="402161"/>
                </a:lnTo>
                <a:lnTo>
                  <a:pt x="490077" y="411364"/>
                </a:lnTo>
                <a:lnTo>
                  <a:pt x="479287" y="420568"/>
                </a:lnTo>
                <a:lnTo>
                  <a:pt x="469132" y="430088"/>
                </a:lnTo>
                <a:lnTo>
                  <a:pt x="458976" y="440244"/>
                </a:lnTo>
                <a:lnTo>
                  <a:pt x="449138" y="450082"/>
                </a:lnTo>
                <a:lnTo>
                  <a:pt x="439617" y="460554"/>
                </a:lnTo>
                <a:lnTo>
                  <a:pt x="430097" y="471027"/>
                </a:lnTo>
                <a:lnTo>
                  <a:pt x="421211" y="481817"/>
                </a:lnTo>
                <a:lnTo>
                  <a:pt x="412325" y="492925"/>
                </a:lnTo>
                <a:lnTo>
                  <a:pt x="403756" y="504032"/>
                </a:lnTo>
                <a:lnTo>
                  <a:pt x="395505" y="515457"/>
                </a:lnTo>
                <a:lnTo>
                  <a:pt x="387254" y="526882"/>
                </a:lnTo>
                <a:lnTo>
                  <a:pt x="379320" y="538941"/>
                </a:lnTo>
                <a:lnTo>
                  <a:pt x="371703" y="551001"/>
                </a:lnTo>
                <a:lnTo>
                  <a:pt x="364721" y="563060"/>
                </a:lnTo>
                <a:lnTo>
                  <a:pt x="358057" y="575437"/>
                </a:lnTo>
                <a:lnTo>
                  <a:pt x="351075" y="588132"/>
                </a:lnTo>
                <a:lnTo>
                  <a:pt x="344728" y="600508"/>
                </a:lnTo>
                <a:lnTo>
                  <a:pt x="338698" y="613837"/>
                </a:lnTo>
                <a:lnTo>
                  <a:pt x="332986" y="626849"/>
                </a:lnTo>
                <a:lnTo>
                  <a:pt x="327908" y="640178"/>
                </a:lnTo>
                <a:lnTo>
                  <a:pt x="322513" y="653507"/>
                </a:lnTo>
                <a:lnTo>
                  <a:pt x="317753" y="667153"/>
                </a:lnTo>
                <a:lnTo>
                  <a:pt x="313310" y="680800"/>
                </a:lnTo>
                <a:lnTo>
                  <a:pt x="309184" y="694446"/>
                </a:lnTo>
                <a:lnTo>
                  <a:pt x="305376" y="708727"/>
                </a:lnTo>
                <a:lnTo>
                  <a:pt x="301885" y="722691"/>
                </a:lnTo>
                <a:lnTo>
                  <a:pt x="299029" y="736972"/>
                </a:lnTo>
                <a:lnTo>
                  <a:pt x="295855" y="751570"/>
                </a:lnTo>
                <a:lnTo>
                  <a:pt x="293634" y="765851"/>
                </a:lnTo>
                <a:lnTo>
                  <a:pt x="291730" y="780767"/>
                </a:lnTo>
                <a:lnTo>
                  <a:pt x="289825" y="795682"/>
                </a:lnTo>
                <a:lnTo>
                  <a:pt x="288873" y="810281"/>
                </a:lnTo>
                <a:lnTo>
                  <a:pt x="287604" y="825514"/>
                </a:lnTo>
                <a:lnTo>
                  <a:pt x="287287" y="840430"/>
                </a:lnTo>
                <a:lnTo>
                  <a:pt x="286969" y="855663"/>
                </a:lnTo>
                <a:lnTo>
                  <a:pt x="287287" y="870896"/>
                </a:lnTo>
                <a:lnTo>
                  <a:pt x="287604" y="885812"/>
                </a:lnTo>
                <a:lnTo>
                  <a:pt x="288873" y="901045"/>
                </a:lnTo>
                <a:lnTo>
                  <a:pt x="289825" y="915960"/>
                </a:lnTo>
                <a:lnTo>
                  <a:pt x="291730" y="930559"/>
                </a:lnTo>
                <a:lnTo>
                  <a:pt x="293634" y="945157"/>
                </a:lnTo>
                <a:lnTo>
                  <a:pt x="295855" y="959438"/>
                </a:lnTo>
                <a:lnTo>
                  <a:pt x="299029" y="974037"/>
                </a:lnTo>
                <a:lnTo>
                  <a:pt x="301885" y="988318"/>
                </a:lnTo>
                <a:lnTo>
                  <a:pt x="305376" y="1002281"/>
                </a:lnTo>
                <a:lnTo>
                  <a:pt x="309184" y="1016562"/>
                </a:lnTo>
                <a:lnTo>
                  <a:pt x="313310" y="1030526"/>
                </a:lnTo>
                <a:lnTo>
                  <a:pt x="317753" y="1044172"/>
                </a:lnTo>
                <a:lnTo>
                  <a:pt x="322513" y="1057501"/>
                </a:lnTo>
                <a:lnTo>
                  <a:pt x="327908" y="1071147"/>
                </a:lnTo>
                <a:lnTo>
                  <a:pt x="332986" y="1084159"/>
                </a:lnTo>
                <a:lnTo>
                  <a:pt x="338698" y="1097488"/>
                </a:lnTo>
                <a:lnTo>
                  <a:pt x="344728" y="1110500"/>
                </a:lnTo>
                <a:lnTo>
                  <a:pt x="351075" y="1123511"/>
                </a:lnTo>
                <a:lnTo>
                  <a:pt x="358057" y="1135888"/>
                </a:lnTo>
                <a:lnTo>
                  <a:pt x="364721" y="1148265"/>
                </a:lnTo>
                <a:lnTo>
                  <a:pt x="371703" y="1160642"/>
                </a:lnTo>
                <a:lnTo>
                  <a:pt x="379320" y="1172701"/>
                </a:lnTo>
                <a:lnTo>
                  <a:pt x="387254" y="1184126"/>
                </a:lnTo>
                <a:lnTo>
                  <a:pt x="395505" y="1195868"/>
                </a:lnTo>
                <a:lnTo>
                  <a:pt x="403756" y="1207293"/>
                </a:lnTo>
                <a:lnTo>
                  <a:pt x="412325" y="1218401"/>
                </a:lnTo>
                <a:lnTo>
                  <a:pt x="421211" y="1229825"/>
                </a:lnTo>
                <a:lnTo>
                  <a:pt x="430097" y="1240298"/>
                </a:lnTo>
                <a:lnTo>
                  <a:pt x="439617" y="1250771"/>
                </a:lnTo>
                <a:lnTo>
                  <a:pt x="449138" y="1261244"/>
                </a:lnTo>
                <a:lnTo>
                  <a:pt x="458976" y="1271399"/>
                </a:lnTo>
                <a:lnTo>
                  <a:pt x="469132" y="1281237"/>
                </a:lnTo>
                <a:lnTo>
                  <a:pt x="479287" y="1290441"/>
                </a:lnTo>
                <a:lnTo>
                  <a:pt x="490077" y="1299961"/>
                </a:lnTo>
                <a:lnTo>
                  <a:pt x="500867" y="1309482"/>
                </a:lnTo>
                <a:lnTo>
                  <a:pt x="511657" y="1318050"/>
                </a:lnTo>
                <a:lnTo>
                  <a:pt x="523082" y="1326619"/>
                </a:lnTo>
                <a:lnTo>
                  <a:pt x="534507" y="1334870"/>
                </a:lnTo>
                <a:lnTo>
                  <a:pt x="546249" y="1343122"/>
                </a:lnTo>
                <a:lnTo>
                  <a:pt x="557991" y="1350738"/>
                </a:lnTo>
                <a:lnTo>
                  <a:pt x="570051" y="1358355"/>
                </a:lnTo>
                <a:lnTo>
                  <a:pt x="582428" y="1365654"/>
                </a:lnTo>
                <a:lnTo>
                  <a:pt x="594805" y="1372636"/>
                </a:lnTo>
                <a:lnTo>
                  <a:pt x="607181" y="1379300"/>
                </a:lnTo>
                <a:lnTo>
                  <a:pt x="619876" y="1385647"/>
                </a:lnTo>
                <a:lnTo>
                  <a:pt x="632570" y="1391677"/>
                </a:lnTo>
                <a:lnTo>
                  <a:pt x="645899" y="1397390"/>
                </a:lnTo>
                <a:lnTo>
                  <a:pt x="659228" y="1402467"/>
                </a:lnTo>
                <a:lnTo>
                  <a:pt x="672557" y="1407862"/>
                </a:lnTo>
                <a:lnTo>
                  <a:pt x="685886" y="1412623"/>
                </a:lnTo>
                <a:lnTo>
                  <a:pt x="699849" y="1416748"/>
                </a:lnTo>
                <a:lnTo>
                  <a:pt x="713813" y="1420874"/>
                </a:lnTo>
                <a:lnTo>
                  <a:pt x="727777" y="1424999"/>
                </a:lnTo>
                <a:lnTo>
                  <a:pt x="742058" y="1428490"/>
                </a:lnTo>
                <a:lnTo>
                  <a:pt x="756339" y="1431664"/>
                </a:lnTo>
                <a:lnTo>
                  <a:pt x="770620" y="1434203"/>
                </a:lnTo>
                <a:lnTo>
                  <a:pt x="785218" y="1436742"/>
                </a:lnTo>
                <a:lnTo>
                  <a:pt x="799817" y="1438646"/>
                </a:lnTo>
                <a:lnTo>
                  <a:pt x="814415" y="1440550"/>
                </a:lnTo>
                <a:lnTo>
                  <a:pt x="829648" y="1441819"/>
                </a:lnTo>
                <a:lnTo>
                  <a:pt x="844564" y="1442771"/>
                </a:lnTo>
                <a:lnTo>
                  <a:pt x="859797" y="1443089"/>
                </a:lnTo>
                <a:lnTo>
                  <a:pt x="874713" y="1443406"/>
                </a:lnTo>
                <a:lnTo>
                  <a:pt x="889628" y="1443089"/>
                </a:lnTo>
                <a:lnTo>
                  <a:pt x="905179" y="1442771"/>
                </a:lnTo>
                <a:lnTo>
                  <a:pt x="919777" y="1441819"/>
                </a:lnTo>
                <a:lnTo>
                  <a:pt x="934693" y="1440550"/>
                </a:lnTo>
                <a:lnTo>
                  <a:pt x="949609" y="1438646"/>
                </a:lnTo>
                <a:lnTo>
                  <a:pt x="964207" y="1436742"/>
                </a:lnTo>
                <a:lnTo>
                  <a:pt x="978805" y="1434203"/>
                </a:lnTo>
                <a:lnTo>
                  <a:pt x="993086" y="1431664"/>
                </a:lnTo>
                <a:lnTo>
                  <a:pt x="1007367" y="1428490"/>
                </a:lnTo>
                <a:lnTo>
                  <a:pt x="1021649" y="1424999"/>
                </a:lnTo>
                <a:lnTo>
                  <a:pt x="1035612" y="1420874"/>
                </a:lnTo>
                <a:lnTo>
                  <a:pt x="1049576" y="1416748"/>
                </a:lnTo>
                <a:lnTo>
                  <a:pt x="1063222" y="1412623"/>
                </a:lnTo>
                <a:lnTo>
                  <a:pt x="1076868" y="1407862"/>
                </a:lnTo>
                <a:lnTo>
                  <a:pt x="1090515" y="1402467"/>
                </a:lnTo>
                <a:lnTo>
                  <a:pt x="1103526" y="1397390"/>
                </a:lnTo>
                <a:lnTo>
                  <a:pt x="1116855" y="1391677"/>
                </a:lnTo>
                <a:lnTo>
                  <a:pt x="1129550" y="1385647"/>
                </a:lnTo>
                <a:lnTo>
                  <a:pt x="1142244" y="1379300"/>
                </a:lnTo>
                <a:lnTo>
                  <a:pt x="1154938" y="1372636"/>
                </a:lnTo>
                <a:lnTo>
                  <a:pt x="1167315" y="1365654"/>
                </a:lnTo>
                <a:lnTo>
                  <a:pt x="1179374" y="1358355"/>
                </a:lnTo>
                <a:lnTo>
                  <a:pt x="1191434" y="1350738"/>
                </a:lnTo>
                <a:lnTo>
                  <a:pt x="1203494" y="1343122"/>
                </a:lnTo>
                <a:lnTo>
                  <a:pt x="1215236" y="1334870"/>
                </a:lnTo>
                <a:lnTo>
                  <a:pt x="1226343" y="1326619"/>
                </a:lnTo>
                <a:lnTo>
                  <a:pt x="1237768" y="1318050"/>
                </a:lnTo>
                <a:lnTo>
                  <a:pt x="1248558" y="1309482"/>
                </a:lnTo>
                <a:lnTo>
                  <a:pt x="1259666" y="1299961"/>
                </a:lnTo>
                <a:lnTo>
                  <a:pt x="1270138" y="1290441"/>
                </a:lnTo>
                <a:lnTo>
                  <a:pt x="1280294" y="1281237"/>
                </a:lnTo>
                <a:lnTo>
                  <a:pt x="1290449" y="1271399"/>
                </a:lnTo>
                <a:lnTo>
                  <a:pt x="1300287" y="1261244"/>
                </a:lnTo>
                <a:lnTo>
                  <a:pt x="1309808" y="1250771"/>
                </a:lnTo>
                <a:lnTo>
                  <a:pt x="1319329" y="1240298"/>
                </a:lnTo>
                <a:lnTo>
                  <a:pt x="1328215" y="1229825"/>
                </a:lnTo>
                <a:lnTo>
                  <a:pt x="1337418" y="1218401"/>
                </a:lnTo>
                <a:lnTo>
                  <a:pt x="1345986" y="1207293"/>
                </a:lnTo>
                <a:lnTo>
                  <a:pt x="1354238" y="1195868"/>
                </a:lnTo>
                <a:lnTo>
                  <a:pt x="1362172" y="1184126"/>
                </a:lnTo>
                <a:lnTo>
                  <a:pt x="1370106" y="1172701"/>
                </a:lnTo>
                <a:lnTo>
                  <a:pt x="1377405" y="1160642"/>
                </a:lnTo>
                <a:lnTo>
                  <a:pt x="1384704" y="1148265"/>
                </a:lnTo>
                <a:lnTo>
                  <a:pt x="1391686" y="1135888"/>
                </a:lnTo>
                <a:lnTo>
                  <a:pt x="1398350" y="1123511"/>
                </a:lnTo>
                <a:lnTo>
                  <a:pt x="1404697" y="1110500"/>
                </a:lnTo>
                <a:lnTo>
                  <a:pt x="1410727" y="1097488"/>
                </a:lnTo>
                <a:lnTo>
                  <a:pt x="1416122" y="1084159"/>
                </a:lnTo>
                <a:lnTo>
                  <a:pt x="1421835" y="1071147"/>
                </a:lnTo>
                <a:lnTo>
                  <a:pt x="1427230" y="1057501"/>
                </a:lnTo>
                <a:lnTo>
                  <a:pt x="1431673" y="1044172"/>
                </a:lnTo>
                <a:lnTo>
                  <a:pt x="1436116" y="1030526"/>
                </a:lnTo>
                <a:lnTo>
                  <a:pt x="1440241" y="1016562"/>
                </a:lnTo>
                <a:lnTo>
                  <a:pt x="1444049" y="1002281"/>
                </a:lnTo>
                <a:lnTo>
                  <a:pt x="1447540" y="988318"/>
                </a:lnTo>
                <a:lnTo>
                  <a:pt x="1450714" y="974037"/>
                </a:lnTo>
                <a:lnTo>
                  <a:pt x="1453570" y="959438"/>
                </a:lnTo>
                <a:lnTo>
                  <a:pt x="1455792" y="945157"/>
                </a:lnTo>
                <a:lnTo>
                  <a:pt x="1458013" y="930559"/>
                </a:lnTo>
                <a:lnTo>
                  <a:pt x="1459600" y="915960"/>
                </a:lnTo>
                <a:lnTo>
                  <a:pt x="1460869" y="901045"/>
                </a:lnTo>
                <a:lnTo>
                  <a:pt x="1461821" y="885812"/>
                </a:lnTo>
                <a:lnTo>
                  <a:pt x="1462456" y="870896"/>
                </a:lnTo>
                <a:lnTo>
                  <a:pt x="1462456" y="855663"/>
                </a:lnTo>
                <a:lnTo>
                  <a:pt x="1462456" y="840430"/>
                </a:lnTo>
                <a:lnTo>
                  <a:pt x="1461821" y="825514"/>
                </a:lnTo>
                <a:lnTo>
                  <a:pt x="1460869" y="810281"/>
                </a:lnTo>
                <a:lnTo>
                  <a:pt x="1459600" y="795682"/>
                </a:lnTo>
                <a:lnTo>
                  <a:pt x="1458013" y="780767"/>
                </a:lnTo>
                <a:lnTo>
                  <a:pt x="1455792" y="765851"/>
                </a:lnTo>
                <a:lnTo>
                  <a:pt x="1453570" y="751570"/>
                </a:lnTo>
                <a:lnTo>
                  <a:pt x="1450714" y="736972"/>
                </a:lnTo>
                <a:lnTo>
                  <a:pt x="1447540" y="722691"/>
                </a:lnTo>
                <a:lnTo>
                  <a:pt x="1444049" y="708727"/>
                </a:lnTo>
                <a:lnTo>
                  <a:pt x="1440241" y="694446"/>
                </a:lnTo>
                <a:lnTo>
                  <a:pt x="1436116" y="680800"/>
                </a:lnTo>
                <a:lnTo>
                  <a:pt x="1431673" y="667153"/>
                </a:lnTo>
                <a:lnTo>
                  <a:pt x="1427230" y="653507"/>
                </a:lnTo>
                <a:lnTo>
                  <a:pt x="1421835" y="640178"/>
                </a:lnTo>
                <a:lnTo>
                  <a:pt x="1416122" y="626849"/>
                </a:lnTo>
                <a:lnTo>
                  <a:pt x="1410727" y="613837"/>
                </a:lnTo>
                <a:lnTo>
                  <a:pt x="1404697" y="600508"/>
                </a:lnTo>
                <a:lnTo>
                  <a:pt x="1398350" y="588132"/>
                </a:lnTo>
                <a:lnTo>
                  <a:pt x="1391686" y="575437"/>
                </a:lnTo>
                <a:lnTo>
                  <a:pt x="1384704" y="563060"/>
                </a:lnTo>
                <a:lnTo>
                  <a:pt x="1377405" y="551001"/>
                </a:lnTo>
                <a:lnTo>
                  <a:pt x="1370106" y="538941"/>
                </a:lnTo>
                <a:lnTo>
                  <a:pt x="1362172" y="526882"/>
                </a:lnTo>
                <a:lnTo>
                  <a:pt x="1354238" y="515457"/>
                </a:lnTo>
                <a:lnTo>
                  <a:pt x="1345986" y="504032"/>
                </a:lnTo>
                <a:lnTo>
                  <a:pt x="1337418" y="492925"/>
                </a:lnTo>
                <a:lnTo>
                  <a:pt x="1328215" y="481817"/>
                </a:lnTo>
                <a:lnTo>
                  <a:pt x="1319329" y="471027"/>
                </a:lnTo>
                <a:lnTo>
                  <a:pt x="1309808" y="460554"/>
                </a:lnTo>
                <a:lnTo>
                  <a:pt x="1300287" y="450082"/>
                </a:lnTo>
                <a:lnTo>
                  <a:pt x="1290449" y="440244"/>
                </a:lnTo>
                <a:lnTo>
                  <a:pt x="1280294" y="430088"/>
                </a:lnTo>
                <a:lnTo>
                  <a:pt x="1270138" y="420568"/>
                </a:lnTo>
                <a:lnTo>
                  <a:pt x="1259666" y="411364"/>
                </a:lnTo>
                <a:lnTo>
                  <a:pt x="1248558" y="402161"/>
                </a:lnTo>
                <a:lnTo>
                  <a:pt x="1237768" y="393275"/>
                </a:lnTo>
                <a:lnTo>
                  <a:pt x="1226343" y="384706"/>
                </a:lnTo>
                <a:lnTo>
                  <a:pt x="1215236" y="376138"/>
                </a:lnTo>
                <a:lnTo>
                  <a:pt x="1203494" y="368521"/>
                </a:lnTo>
                <a:lnTo>
                  <a:pt x="1191434" y="360587"/>
                </a:lnTo>
                <a:lnTo>
                  <a:pt x="1179374" y="352971"/>
                </a:lnTo>
                <a:lnTo>
                  <a:pt x="1167315" y="345989"/>
                </a:lnTo>
                <a:lnTo>
                  <a:pt x="1154938" y="338690"/>
                </a:lnTo>
                <a:lnTo>
                  <a:pt x="1142244" y="332025"/>
                </a:lnTo>
                <a:lnTo>
                  <a:pt x="1129550" y="325995"/>
                </a:lnTo>
                <a:lnTo>
                  <a:pt x="1116855" y="319966"/>
                </a:lnTo>
                <a:lnTo>
                  <a:pt x="1103526" y="313936"/>
                </a:lnTo>
                <a:lnTo>
                  <a:pt x="1090515" y="308541"/>
                </a:lnTo>
                <a:lnTo>
                  <a:pt x="1076868" y="303463"/>
                </a:lnTo>
                <a:lnTo>
                  <a:pt x="1063222" y="299020"/>
                </a:lnTo>
                <a:lnTo>
                  <a:pt x="1049576" y="294260"/>
                </a:lnTo>
                <a:lnTo>
                  <a:pt x="1035612" y="290134"/>
                </a:lnTo>
                <a:lnTo>
                  <a:pt x="1021649" y="286326"/>
                </a:lnTo>
                <a:lnTo>
                  <a:pt x="1007367" y="282835"/>
                </a:lnTo>
                <a:lnTo>
                  <a:pt x="993086" y="279661"/>
                </a:lnTo>
                <a:lnTo>
                  <a:pt x="978805" y="277123"/>
                </a:lnTo>
                <a:lnTo>
                  <a:pt x="964207" y="274584"/>
                </a:lnTo>
                <a:lnTo>
                  <a:pt x="949609" y="272680"/>
                </a:lnTo>
                <a:lnTo>
                  <a:pt x="934693" y="270775"/>
                </a:lnTo>
                <a:lnTo>
                  <a:pt x="919777" y="269506"/>
                </a:lnTo>
                <a:lnTo>
                  <a:pt x="905179" y="268554"/>
                </a:lnTo>
                <a:lnTo>
                  <a:pt x="889628" y="267919"/>
                </a:lnTo>
                <a:lnTo>
                  <a:pt x="874713" y="267602"/>
                </a:lnTo>
                <a:close/>
                <a:moveTo>
                  <a:pt x="856623" y="155575"/>
                </a:moveTo>
                <a:lnTo>
                  <a:pt x="874713" y="155575"/>
                </a:lnTo>
                <a:lnTo>
                  <a:pt x="892802" y="155575"/>
                </a:lnTo>
                <a:lnTo>
                  <a:pt x="910891" y="156527"/>
                </a:lnTo>
                <a:lnTo>
                  <a:pt x="928346" y="157479"/>
                </a:lnTo>
                <a:lnTo>
                  <a:pt x="946435" y="159066"/>
                </a:lnTo>
                <a:lnTo>
                  <a:pt x="963890" y="161288"/>
                </a:lnTo>
                <a:lnTo>
                  <a:pt x="981344" y="163509"/>
                </a:lnTo>
                <a:lnTo>
                  <a:pt x="998799" y="166683"/>
                </a:lnTo>
                <a:lnTo>
                  <a:pt x="1015936" y="169539"/>
                </a:lnTo>
                <a:lnTo>
                  <a:pt x="1033073" y="173347"/>
                </a:lnTo>
                <a:lnTo>
                  <a:pt x="1049893" y="177473"/>
                </a:lnTo>
                <a:lnTo>
                  <a:pt x="1066396" y="181916"/>
                </a:lnTo>
                <a:lnTo>
                  <a:pt x="1082898" y="186993"/>
                </a:lnTo>
                <a:lnTo>
                  <a:pt x="1099401" y="192071"/>
                </a:lnTo>
                <a:lnTo>
                  <a:pt x="1115586" y="198101"/>
                </a:lnTo>
                <a:lnTo>
                  <a:pt x="1131454" y="204131"/>
                </a:lnTo>
                <a:lnTo>
                  <a:pt x="1147322" y="210478"/>
                </a:lnTo>
                <a:lnTo>
                  <a:pt x="1162872" y="217460"/>
                </a:lnTo>
                <a:lnTo>
                  <a:pt x="1178422" y="224441"/>
                </a:lnTo>
                <a:lnTo>
                  <a:pt x="1193338" y="232058"/>
                </a:lnTo>
                <a:lnTo>
                  <a:pt x="1208571" y="239992"/>
                </a:lnTo>
                <a:lnTo>
                  <a:pt x="1223487" y="248243"/>
                </a:lnTo>
                <a:lnTo>
                  <a:pt x="1237768" y="256812"/>
                </a:lnTo>
                <a:lnTo>
                  <a:pt x="1252049" y="265698"/>
                </a:lnTo>
                <a:lnTo>
                  <a:pt x="1266330" y="275218"/>
                </a:lnTo>
                <a:lnTo>
                  <a:pt x="1280294" y="284739"/>
                </a:lnTo>
                <a:lnTo>
                  <a:pt x="1293623" y="294894"/>
                </a:lnTo>
                <a:lnTo>
                  <a:pt x="1306952" y="304732"/>
                </a:lnTo>
                <a:lnTo>
                  <a:pt x="1319963" y="315523"/>
                </a:lnTo>
                <a:lnTo>
                  <a:pt x="1332975" y="326313"/>
                </a:lnTo>
                <a:lnTo>
                  <a:pt x="1345669" y="337420"/>
                </a:lnTo>
                <a:lnTo>
                  <a:pt x="1358046" y="348845"/>
                </a:lnTo>
                <a:lnTo>
                  <a:pt x="1370106" y="360587"/>
                </a:lnTo>
                <a:lnTo>
                  <a:pt x="1381530" y="372647"/>
                </a:lnTo>
                <a:lnTo>
                  <a:pt x="1392955" y="385024"/>
                </a:lnTo>
                <a:lnTo>
                  <a:pt x="1404380" y="397401"/>
                </a:lnTo>
                <a:lnTo>
                  <a:pt x="1415170" y="410095"/>
                </a:lnTo>
                <a:lnTo>
                  <a:pt x="1425643" y="423106"/>
                </a:lnTo>
                <a:lnTo>
                  <a:pt x="1435798" y="436753"/>
                </a:lnTo>
                <a:lnTo>
                  <a:pt x="1445954" y="450399"/>
                </a:lnTo>
                <a:lnTo>
                  <a:pt x="1455474" y="464363"/>
                </a:lnTo>
                <a:lnTo>
                  <a:pt x="1464678" y="478009"/>
                </a:lnTo>
                <a:lnTo>
                  <a:pt x="1473881" y="492925"/>
                </a:lnTo>
                <a:lnTo>
                  <a:pt x="1482132" y="507206"/>
                </a:lnTo>
                <a:lnTo>
                  <a:pt x="1490383" y="522122"/>
                </a:lnTo>
                <a:lnTo>
                  <a:pt x="1498635" y="536720"/>
                </a:lnTo>
                <a:lnTo>
                  <a:pt x="1505934" y="552270"/>
                </a:lnTo>
                <a:lnTo>
                  <a:pt x="1513233" y="567503"/>
                </a:lnTo>
                <a:lnTo>
                  <a:pt x="1519898" y="583054"/>
                </a:lnTo>
                <a:lnTo>
                  <a:pt x="1526245" y="598604"/>
                </a:lnTo>
                <a:lnTo>
                  <a:pt x="1532274" y="614789"/>
                </a:lnTo>
                <a:lnTo>
                  <a:pt x="1537987" y="630975"/>
                </a:lnTo>
                <a:lnTo>
                  <a:pt x="1543699" y="647477"/>
                </a:lnTo>
                <a:lnTo>
                  <a:pt x="1548460" y="664297"/>
                </a:lnTo>
                <a:lnTo>
                  <a:pt x="1553220" y="680800"/>
                </a:lnTo>
                <a:lnTo>
                  <a:pt x="1557346" y="697619"/>
                </a:lnTo>
                <a:lnTo>
                  <a:pt x="1560837" y="714439"/>
                </a:lnTo>
                <a:lnTo>
                  <a:pt x="1564010" y="731894"/>
                </a:lnTo>
                <a:lnTo>
                  <a:pt x="1566866" y="749031"/>
                </a:lnTo>
                <a:lnTo>
                  <a:pt x="1569088" y="766486"/>
                </a:lnTo>
                <a:lnTo>
                  <a:pt x="1571627" y="783940"/>
                </a:lnTo>
                <a:lnTo>
                  <a:pt x="1572896" y="801712"/>
                </a:lnTo>
                <a:lnTo>
                  <a:pt x="1574165" y="819801"/>
                </a:lnTo>
                <a:lnTo>
                  <a:pt x="1574800" y="837256"/>
                </a:lnTo>
                <a:lnTo>
                  <a:pt x="1574800" y="855663"/>
                </a:lnTo>
                <a:lnTo>
                  <a:pt x="1574800" y="873752"/>
                </a:lnTo>
                <a:lnTo>
                  <a:pt x="1574165" y="891524"/>
                </a:lnTo>
                <a:lnTo>
                  <a:pt x="1572896" y="909613"/>
                </a:lnTo>
                <a:lnTo>
                  <a:pt x="1571627" y="927068"/>
                </a:lnTo>
                <a:lnTo>
                  <a:pt x="1569088" y="944840"/>
                </a:lnTo>
                <a:lnTo>
                  <a:pt x="1566866" y="962294"/>
                </a:lnTo>
                <a:lnTo>
                  <a:pt x="1564010" y="979432"/>
                </a:lnTo>
                <a:lnTo>
                  <a:pt x="1560837" y="996569"/>
                </a:lnTo>
                <a:lnTo>
                  <a:pt x="1557346" y="1013706"/>
                </a:lnTo>
                <a:lnTo>
                  <a:pt x="1553220" y="1030526"/>
                </a:lnTo>
                <a:lnTo>
                  <a:pt x="1548460" y="1047346"/>
                </a:lnTo>
                <a:lnTo>
                  <a:pt x="1543699" y="1063848"/>
                </a:lnTo>
                <a:lnTo>
                  <a:pt x="1537987" y="1080033"/>
                </a:lnTo>
                <a:lnTo>
                  <a:pt x="1532274" y="1096219"/>
                </a:lnTo>
                <a:lnTo>
                  <a:pt x="1526245" y="1112404"/>
                </a:lnTo>
                <a:lnTo>
                  <a:pt x="1519898" y="1128272"/>
                </a:lnTo>
                <a:lnTo>
                  <a:pt x="1513233" y="1143505"/>
                </a:lnTo>
                <a:lnTo>
                  <a:pt x="1505934" y="1159055"/>
                </a:lnTo>
                <a:lnTo>
                  <a:pt x="1498635" y="1174606"/>
                </a:lnTo>
                <a:lnTo>
                  <a:pt x="1490383" y="1189521"/>
                </a:lnTo>
                <a:lnTo>
                  <a:pt x="1482132" y="1204120"/>
                </a:lnTo>
                <a:lnTo>
                  <a:pt x="1473881" y="1218718"/>
                </a:lnTo>
                <a:lnTo>
                  <a:pt x="1464678" y="1232999"/>
                </a:lnTo>
                <a:lnTo>
                  <a:pt x="1455474" y="1246963"/>
                </a:lnTo>
                <a:lnTo>
                  <a:pt x="1445954" y="1260926"/>
                </a:lnTo>
                <a:lnTo>
                  <a:pt x="1435798" y="1274573"/>
                </a:lnTo>
                <a:lnTo>
                  <a:pt x="1425643" y="1287902"/>
                </a:lnTo>
                <a:lnTo>
                  <a:pt x="1415170" y="1301231"/>
                </a:lnTo>
                <a:lnTo>
                  <a:pt x="1404380" y="1313925"/>
                </a:lnTo>
                <a:lnTo>
                  <a:pt x="1392955" y="1326302"/>
                </a:lnTo>
                <a:lnTo>
                  <a:pt x="1381530" y="1338679"/>
                </a:lnTo>
                <a:lnTo>
                  <a:pt x="1370106" y="1350738"/>
                </a:lnTo>
                <a:lnTo>
                  <a:pt x="1358046" y="1362480"/>
                </a:lnTo>
                <a:lnTo>
                  <a:pt x="1345669" y="1373905"/>
                </a:lnTo>
                <a:lnTo>
                  <a:pt x="1332975" y="1385013"/>
                </a:lnTo>
                <a:lnTo>
                  <a:pt x="1319963" y="1395803"/>
                </a:lnTo>
                <a:lnTo>
                  <a:pt x="1306952" y="1406275"/>
                </a:lnTo>
                <a:lnTo>
                  <a:pt x="1293623" y="1416431"/>
                </a:lnTo>
                <a:lnTo>
                  <a:pt x="1280294" y="1426586"/>
                </a:lnTo>
                <a:lnTo>
                  <a:pt x="1266330" y="1436107"/>
                </a:lnTo>
                <a:lnTo>
                  <a:pt x="1252049" y="1445310"/>
                </a:lnTo>
                <a:lnTo>
                  <a:pt x="1237768" y="1454514"/>
                </a:lnTo>
                <a:lnTo>
                  <a:pt x="1223487" y="1463082"/>
                </a:lnTo>
                <a:lnTo>
                  <a:pt x="1208571" y="1471333"/>
                </a:lnTo>
                <a:lnTo>
                  <a:pt x="1193338" y="1479267"/>
                </a:lnTo>
                <a:lnTo>
                  <a:pt x="1178422" y="1486884"/>
                </a:lnTo>
                <a:lnTo>
                  <a:pt x="1162872" y="1493866"/>
                </a:lnTo>
                <a:lnTo>
                  <a:pt x="1147322" y="1500530"/>
                </a:lnTo>
                <a:lnTo>
                  <a:pt x="1131454" y="1507195"/>
                </a:lnTo>
                <a:lnTo>
                  <a:pt x="1115586" y="1513542"/>
                </a:lnTo>
                <a:lnTo>
                  <a:pt x="1099401" y="1518937"/>
                </a:lnTo>
                <a:lnTo>
                  <a:pt x="1082898" y="1524332"/>
                </a:lnTo>
                <a:lnTo>
                  <a:pt x="1066396" y="1529092"/>
                </a:lnTo>
                <a:lnTo>
                  <a:pt x="1049893" y="1533853"/>
                </a:lnTo>
                <a:lnTo>
                  <a:pt x="1033073" y="1537978"/>
                </a:lnTo>
                <a:lnTo>
                  <a:pt x="1015936" y="1541469"/>
                </a:lnTo>
                <a:lnTo>
                  <a:pt x="998799" y="1544643"/>
                </a:lnTo>
                <a:lnTo>
                  <a:pt x="981344" y="1547499"/>
                </a:lnTo>
                <a:lnTo>
                  <a:pt x="963890" y="1550355"/>
                </a:lnTo>
                <a:lnTo>
                  <a:pt x="946435" y="1552259"/>
                </a:lnTo>
                <a:lnTo>
                  <a:pt x="928346" y="1553529"/>
                </a:lnTo>
                <a:lnTo>
                  <a:pt x="910891" y="1554798"/>
                </a:lnTo>
                <a:lnTo>
                  <a:pt x="892802" y="1555433"/>
                </a:lnTo>
                <a:lnTo>
                  <a:pt x="874713" y="1555750"/>
                </a:lnTo>
                <a:lnTo>
                  <a:pt x="856623" y="1555433"/>
                </a:lnTo>
                <a:lnTo>
                  <a:pt x="838534" y="1554798"/>
                </a:lnTo>
                <a:lnTo>
                  <a:pt x="821079" y="1553529"/>
                </a:lnTo>
                <a:lnTo>
                  <a:pt x="803308" y="1552259"/>
                </a:lnTo>
                <a:lnTo>
                  <a:pt x="785536" y="1550355"/>
                </a:lnTo>
                <a:lnTo>
                  <a:pt x="768081" y="1547499"/>
                </a:lnTo>
                <a:lnTo>
                  <a:pt x="750626" y="1544643"/>
                </a:lnTo>
                <a:lnTo>
                  <a:pt x="733807" y="1541469"/>
                </a:lnTo>
                <a:lnTo>
                  <a:pt x="716352" y="1537978"/>
                </a:lnTo>
                <a:lnTo>
                  <a:pt x="699532" y="1533853"/>
                </a:lnTo>
                <a:lnTo>
                  <a:pt x="683030" y="1529092"/>
                </a:lnTo>
                <a:lnTo>
                  <a:pt x="666527" y="1524332"/>
                </a:lnTo>
                <a:lnTo>
                  <a:pt x="650342" y="1518937"/>
                </a:lnTo>
                <a:lnTo>
                  <a:pt x="633839" y="1513542"/>
                </a:lnTo>
                <a:lnTo>
                  <a:pt x="617972" y="1507195"/>
                </a:lnTo>
                <a:lnTo>
                  <a:pt x="602104" y="1500530"/>
                </a:lnTo>
                <a:lnTo>
                  <a:pt x="586553" y="1493866"/>
                </a:lnTo>
                <a:lnTo>
                  <a:pt x="571003" y="1486884"/>
                </a:lnTo>
                <a:lnTo>
                  <a:pt x="556087" y="1479267"/>
                </a:lnTo>
                <a:lnTo>
                  <a:pt x="540854" y="1471333"/>
                </a:lnTo>
                <a:lnTo>
                  <a:pt x="526256" y="1463082"/>
                </a:lnTo>
                <a:lnTo>
                  <a:pt x="511657" y="1454514"/>
                </a:lnTo>
                <a:lnTo>
                  <a:pt x="497376" y="1445310"/>
                </a:lnTo>
                <a:lnTo>
                  <a:pt x="483095" y="1436107"/>
                </a:lnTo>
                <a:lnTo>
                  <a:pt x="469449" y="1426586"/>
                </a:lnTo>
                <a:lnTo>
                  <a:pt x="455803" y="1416431"/>
                </a:lnTo>
                <a:lnTo>
                  <a:pt x="442474" y="1406275"/>
                </a:lnTo>
                <a:lnTo>
                  <a:pt x="429462" y="1395803"/>
                </a:lnTo>
                <a:lnTo>
                  <a:pt x="416450" y="1385013"/>
                </a:lnTo>
                <a:lnTo>
                  <a:pt x="403756" y="1373905"/>
                </a:lnTo>
                <a:lnTo>
                  <a:pt x="391697" y="1362480"/>
                </a:lnTo>
                <a:lnTo>
                  <a:pt x="379637" y="1350738"/>
                </a:lnTo>
                <a:lnTo>
                  <a:pt x="367578" y="1338679"/>
                </a:lnTo>
                <a:lnTo>
                  <a:pt x="356470" y="1326302"/>
                </a:lnTo>
                <a:lnTo>
                  <a:pt x="345045" y="1313925"/>
                </a:lnTo>
                <a:lnTo>
                  <a:pt x="334255" y="1301231"/>
                </a:lnTo>
                <a:lnTo>
                  <a:pt x="323782" y="1287902"/>
                </a:lnTo>
                <a:lnTo>
                  <a:pt x="313627" y="1274573"/>
                </a:lnTo>
                <a:lnTo>
                  <a:pt x="303789" y="1260926"/>
                </a:lnTo>
                <a:lnTo>
                  <a:pt x="293951" y="1246963"/>
                </a:lnTo>
                <a:lnTo>
                  <a:pt x="285065" y="1232999"/>
                </a:lnTo>
                <a:lnTo>
                  <a:pt x="275862" y="1218718"/>
                </a:lnTo>
                <a:lnTo>
                  <a:pt x="267293" y="1204120"/>
                </a:lnTo>
                <a:lnTo>
                  <a:pt x="259042" y="1189521"/>
                </a:lnTo>
                <a:lnTo>
                  <a:pt x="251108" y="1174606"/>
                </a:lnTo>
                <a:lnTo>
                  <a:pt x="243809" y="1159055"/>
                </a:lnTo>
                <a:lnTo>
                  <a:pt x="236510" y="1143505"/>
                </a:lnTo>
                <a:lnTo>
                  <a:pt x="229845" y="1128272"/>
                </a:lnTo>
                <a:lnTo>
                  <a:pt x="223181" y="1112404"/>
                </a:lnTo>
                <a:lnTo>
                  <a:pt x="217151" y="1096219"/>
                </a:lnTo>
                <a:lnTo>
                  <a:pt x="211438" y="1080033"/>
                </a:lnTo>
                <a:lnTo>
                  <a:pt x="206043" y="1063848"/>
                </a:lnTo>
                <a:lnTo>
                  <a:pt x="201283" y="1047346"/>
                </a:lnTo>
                <a:lnTo>
                  <a:pt x="196840" y="1030526"/>
                </a:lnTo>
                <a:lnTo>
                  <a:pt x="192714" y="1013706"/>
                </a:lnTo>
                <a:lnTo>
                  <a:pt x="188906" y="996569"/>
                </a:lnTo>
                <a:lnTo>
                  <a:pt x="185415" y="979432"/>
                </a:lnTo>
                <a:lnTo>
                  <a:pt x="182876" y="962294"/>
                </a:lnTo>
                <a:lnTo>
                  <a:pt x="180338" y="944840"/>
                </a:lnTo>
                <a:lnTo>
                  <a:pt x="178433" y="927068"/>
                </a:lnTo>
                <a:lnTo>
                  <a:pt x="176847" y="909613"/>
                </a:lnTo>
                <a:lnTo>
                  <a:pt x="175577" y="891524"/>
                </a:lnTo>
                <a:lnTo>
                  <a:pt x="174942" y="873752"/>
                </a:lnTo>
                <a:lnTo>
                  <a:pt x="174625" y="855663"/>
                </a:lnTo>
                <a:lnTo>
                  <a:pt x="174942" y="837256"/>
                </a:lnTo>
                <a:lnTo>
                  <a:pt x="175577" y="819801"/>
                </a:lnTo>
                <a:lnTo>
                  <a:pt x="176847" y="801712"/>
                </a:lnTo>
                <a:lnTo>
                  <a:pt x="178433" y="783940"/>
                </a:lnTo>
                <a:lnTo>
                  <a:pt x="180338" y="766486"/>
                </a:lnTo>
                <a:lnTo>
                  <a:pt x="182876" y="749031"/>
                </a:lnTo>
                <a:lnTo>
                  <a:pt x="185415" y="731894"/>
                </a:lnTo>
                <a:lnTo>
                  <a:pt x="188906" y="714439"/>
                </a:lnTo>
                <a:lnTo>
                  <a:pt x="192714" y="697619"/>
                </a:lnTo>
                <a:lnTo>
                  <a:pt x="196840" y="680800"/>
                </a:lnTo>
                <a:lnTo>
                  <a:pt x="201283" y="664297"/>
                </a:lnTo>
                <a:lnTo>
                  <a:pt x="206043" y="647477"/>
                </a:lnTo>
                <a:lnTo>
                  <a:pt x="211438" y="630975"/>
                </a:lnTo>
                <a:lnTo>
                  <a:pt x="217151" y="614789"/>
                </a:lnTo>
                <a:lnTo>
                  <a:pt x="223181" y="598604"/>
                </a:lnTo>
                <a:lnTo>
                  <a:pt x="229845" y="583054"/>
                </a:lnTo>
                <a:lnTo>
                  <a:pt x="236510" y="567503"/>
                </a:lnTo>
                <a:lnTo>
                  <a:pt x="243809" y="552270"/>
                </a:lnTo>
                <a:lnTo>
                  <a:pt x="251108" y="536720"/>
                </a:lnTo>
                <a:lnTo>
                  <a:pt x="259042" y="522122"/>
                </a:lnTo>
                <a:lnTo>
                  <a:pt x="267293" y="507206"/>
                </a:lnTo>
                <a:lnTo>
                  <a:pt x="275862" y="492925"/>
                </a:lnTo>
                <a:lnTo>
                  <a:pt x="285065" y="478009"/>
                </a:lnTo>
                <a:lnTo>
                  <a:pt x="293951" y="464363"/>
                </a:lnTo>
                <a:lnTo>
                  <a:pt x="303789" y="450399"/>
                </a:lnTo>
                <a:lnTo>
                  <a:pt x="313627" y="436753"/>
                </a:lnTo>
                <a:lnTo>
                  <a:pt x="323782" y="423106"/>
                </a:lnTo>
                <a:lnTo>
                  <a:pt x="334255" y="410095"/>
                </a:lnTo>
                <a:lnTo>
                  <a:pt x="345045" y="397401"/>
                </a:lnTo>
                <a:lnTo>
                  <a:pt x="356470" y="385024"/>
                </a:lnTo>
                <a:lnTo>
                  <a:pt x="367578" y="372647"/>
                </a:lnTo>
                <a:lnTo>
                  <a:pt x="379637" y="360587"/>
                </a:lnTo>
                <a:lnTo>
                  <a:pt x="391697" y="348845"/>
                </a:lnTo>
                <a:lnTo>
                  <a:pt x="403756" y="337420"/>
                </a:lnTo>
                <a:lnTo>
                  <a:pt x="416450" y="326313"/>
                </a:lnTo>
                <a:lnTo>
                  <a:pt x="429462" y="315523"/>
                </a:lnTo>
                <a:lnTo>
                  <a:pt x="442474" y="304732"/>
                </a:lnTo>
                <a:lnTo>
                  <a:pt x="455803" y="294894"/>
                </a:lnTo>
                <a:lnTo>
                  <a:pt x="469449" y="284739"/>
                </a:lnTo>
                <a:lnTo>
                  <a:pt x="483095" y="275218"/>
                </a:lnTo>
                <a:lnTo>
                  <a:pt x="497376" y="265698"/>
                </a:lnTo>
                <a:lnTo>
                  <a:pt x="511657" y="256812"/>
                </a:lnTo>
                <a:lnTo>
                  <a:pt x="526256" y="248243"/>
                </a:lnTo>
                <a:lnTo>
                  <a:pt x="540854" y="239992"/>
                </a:lnTo>
                <a:lnTo>
                  <a:pt x="556087" y="232058"/>
                </a:lnTo>
                <a:lnTo>
                  <a:pt x="571003" y="224441"/>
                </a:lnTo>
                <a:lnTo>
                  <a:pt x="586553" y="217460"/>
                </a:lnTo>
                <a:lnTo>
                  <a:pt x="602104" y="210478"/>
                </a:lnTo>
                <a:lnTo>
                  <a:pt x="617972" y="204131"/>
                </a:lnTo>
                <a:lnTo>
                  <a:pt x="633839" y="198101"/>
                </a:lnTo>
                <a:lnTo>
                  <a:pt x="650342" y="192071"/>
                </a:lnTo>
                <a:lnTo>
                  <a:pt x="666527" y="186993"/>
                </a:lnTo>
                <a:lnTo>
                  <a:pt x="683030" y="181916"/>
                </a:lnTo>
                <a:lnTo>
                  <a:pt x="699532" y="177473"/>
                </a:lnTo>
                <a:lnTo>
                  <a:pt x="716352" y="173347"/>
                </a:lnTo>
                <a:lnTo>
                  <a:pt x="733807" y="169539"/>
                </a:lnTo>
                <a:lnTo>
                  <a:pt x="750626" y="166683"/>
                </a:lnTo>
                <a:lnTo>
                  <a:pt x="768081" y="163509"/>
                </a:lnTo>
                <a:lnTo>
                  <a:pt x="785536" y="161288"/>
                </a:lnTo>
                <a:lnTo>
                  <a:pt x="803308" y="159066"/>
                </a:lnTo>
                <a:lnTo>
                  <a:pt x="821079" y="157479"/>
                </a:lnTo>
                <a:lnTo>
                  <a:pt x="838534" y="156527"/>
                </a:lnTo>
                <a:lnTo>
                  <a:pt x="856623" y="155575"/>
                </a:lnTo>
                <a:close/>
                <a:moveTo>
                  <a:pt x="1259474" y="0"/>
                </a:moveTo>
                <a:lnTo>
                  <a:pt x="1280087" y="9531"/>
                </a:lnTo>
                <a:lnTo>
                  <a:pt x="1300382" y="19697"/>
                </a:lnTo>
                <a:lnTo>
                  <a:pt x="1320678" y="30180"/>
                </a:lnTo>
                <a:lnTo>
                  <a:pt x="1340339" y="40981"/>
                </a:lnTo>
                <a:lnTo>
                  <a:pt x="1359683" y="52736"/>
                </a:lnTo>
                <a:lnTo>
                  <a:pt x="1379028" y="64490"/>
                </a:lnTo>
                <a:lnTo>
                  <a:pt x="1397738" y="76880"/>
                </a:lnTo>
                <a:lnTo>
                  <a:pt x="1416130" y="89587"/>
                </a:lnTo>
                <a:lnTo>
                  <a:pt x="1434206" y="102612"/>
                </a:lnTo>
                <a:lnTo>
                  <a:pt x="1452282" y="116273"/>
                </a:lnTo>
                <a:lnTo>
                  <a:pt x="1469723" y="130251"/>
                </a:lnTo>
                <a:lnTo>
                  <a:pt x="1486848" y="144864"/>
                </a:lnTo>
                <a:lnTo>
                  <a:pt x="1503655" y="159478"/>
                </a:lnTo>
                <a:lnTo>
                  <a:pt x="1520145" y="175044"/>
                </a:lnTo>
                <a:lnTo>
                  <a:pt x="1536318" y="190293"/>
                </a:lnTo>
                <a:lnTo>
                  <a:pt x="1551540" y="206495"/>
                </a:lnTo>
                <a:lnTo>
                  <a:pt x="1567079" y="222697"/>
                </a:lnTo>
                <a:lnTo>
                  <a:pt x="1581983" y="239217"/>
                </a:lnTo>
                <a:lnTo>
                  <a:pt x="1596888" y="256689"/>
                </a:lnTo>
                <a:lnTo>
                  <a:pt x="1610524" y="273844"/>
                </a:lnTo>
                <a:lnTo>
                  <a:pt x="1624477" y="291634"/>
                </a:lnTo>
                <a:lnTo>
                  <a:pt x="1637796" y="309742"/>
                </a:lnTo>
                <a:lnTo>
                  <a:pt x="1650481" y="328168"/>
                </a:lnTo>
                <a:lnTo>
                  <a:pt x="1662848" y="346912"/>
                </a:lnTo>
                <a:lnTo>
                  <a:pt x="1674899" y="365973"/>
                </a:lnTo>
                <a:lnTo>
                  <a:pt x="1686632" y="385351"/>
                </a:lnTo>
                <a:lnTo>
                  <a:pt x="1697731" y="405048"/>
                </a:lnTo>
                <a:lnTo>
                  <a:pt x="1708196" y="425062"/>
                </a:lnTo>
                <a:lnTo>
                  <a:pt x="1718344" y="445076"/>
                </a:lnTo>
                <a:lnTo>
                  <a:pt x="1728174" y="465726"/>
                </a:lnTo>
                <a:lnTo>
                  <a:pt x="1737054" y="486375"/>
                </a:lnTo>
                <a:lnTo>
                  <a:pt x="1746250" y="507660"/>
                </a:lnTo>
                <a:lnTo>
                  <a:pt x="1633990" y="547688"/>
                </a:lnTo>
                <a:lnTo>
                  <a:pt x="1626380" y="529580"/>
                </a:lnTo>
                <a:lnTo>
                  <a:pt x="1618452" y="512108"/>
                </a:lnTo>
                <a:lnTo>
                  <a:pt x="1610207" y="494635"/>
                </a:lnTo>
                <a:lnTo>
                  <a:pt x="1601644" y="477480"/>
                </a:lnTo>
                <a:lnTo>
                  <a:pt x="1592131" y="460643"/>
                </a:lnTo>
                <a:lnTo>
                  <a:pt x="1582934" y="443488"/>
                </a:lnTo>
                <a:lnTo>
                  <a:pt x="1573104" y="426968"/>
                </a:lnTo>
                <a:lnTo>
                  <a:pt x="1562639" y="410766"/>
                </a:lnTo>
                <a:lnTo>
                  <a:pt x="1552174" y="394882"/>
                </a:lnTo>
                <a:lnTo>
                  <a:pt x="1541075" y="379315"/>
                </a:lnTo>
                <a:lnTo>
                  <a:pt x="1529659" y="363749"/>
                </a:lnTo>
                <a:lnTo>
                  <a:pt x="1517925" y="348500"/>
                </a:lnTo>
                <a:lnTo>
                  <a:pt x="1505875" y="333569"/>
                </a:lnTo>
                <a:lnTo>
                  <a:pt x="1493507" y="318955"/>
                </a:lnTo>
                <a:lnTo>
                  <a:pt x="1480822" y="304660"/>
                </a:lnTo>
                <a:lnTo>
                  <a:pt x="1467821" y="290681"/>
                </a:lnTo>
                <a:lnTo>
                  <a:pt x="1454502" y="277339"/>
                </a:lnTo>
                <a:lnTo>
                  <a:pt x="1440548" y="263678"/>
                </a:lnTo>
                <a:lnTo>
                  <a:pt x="1426595" y="250653"/>
                </a:lnTo>
                <a:lnTo>
                  <a:pt x="1412325" y="238263"/>
                </a:lnTo>
                <a:lnTo>
                  <a:pt x="1397738" y="225874"/>
                </a:lnTo>
                <a:lnTo>
                  <a:pt x="1383150" y="213802"/>
                </a:lnTo>
                <a:lnTo>
                  <a:pt x="1367611" y="201730"/>
                </a:lnTo>
                <a:lnTo>
                  <a:pt x="1352390" y="190293"/>
                </a:lnTo>
                <a:lnTo>
                  <a:pt x="1336534" y="179492"/>
                </a:lnTo>
                <a:lnTo>
                  <a:pt x="1320678" y="169008"/>
                </a:lnTo>
                <a:lnTo>
                  <a:pt x="1304188" y="158525"/>
                </a:lnTo>
                <a:lnTo>
                  <a:pt x="1287698" y="148676"/>
                </a:lnTo>
                <a:lnTo>
                  <a:pt x="1271207" y="139146"/>
                </a:lnTo>
                <a:lnTo>
                  <a:pt x="1254083" y="129933"/>
                </a:lnTo>
                <a:lnTo>
                  <a:pt x="1236959" y="121038"/>
                </a:lnTo>
                <a:lnTo>
                  <a:pt x="1219200" y="112778"/>
                </a:lnTo>
                <a:lnTo>
                  <a:pt x="1259474" y="0"/>
                </a:lnTo>
                <a:close/>
                <a:moveTo>
                  <a:pt x="491491" y="0"/>
                </a:moveTo>
                <a:lnTo>
                  <a:pt x="531813" y="112841"/>
                </a:lnTo>
                <a:lnTo>
                  <a:pt x="514033" y="121741"/>
                </a:lnTo>
                <a:lnTo>
                  <a:pt x="496253" y="130323"/>
                </a:lnTo>
                <a:lnTo>
                  <a:pt x="479108" y="139541"/>
                </a:lnTo>
                <a:lnTo>
                  <a:pt x="461646" y="149395"/>
                </a:lnTo>
                <a:lnTo>
                  <a:pt x="445136" y="159566"/>
                </a:lnTo>
                <a:lnTo>
                  <a:pt x="428308" y="170055"/>
                </a:lnTo>
                <a:lnTo>
                  <a:pt x="412116" y="181181"/>
                </a:lnTo>
                <a:lnTo>
                  <a:pt x="395923" y="192306"/>
                </a:lnTo>
                <a:lnTo>
                  <a:pt x="380683" y="204067"/>
                </a:lnTo>
                <a:lnTo>
                  <a:pt x="365125" y="216145"/>
                </a:lnTo>
                <a:lnTo>
                  <a:pt x="349568" y="228542"/>
                </a:lnTo>
                <a:lnTo>
                  <a:pt x="334963" y="241256"/>
                </a:lnTo>
                <a:lnTo>
                  <a:pt x="320358" y="254606"/>
                </a:lnTo>
                <a:lnTo>
                  <a:pt x="306070" y="267957"/>
                </a:lnTo>
                <a:lnTo>
                  <a:pt x="292100" y="281625"/>
                </a:lnTo>
                <a:lnTo>
                  <a:pt x="278765" y="295928"/>
                </a:lnTo>
                <a:lnTo>
                  <a:pt x="265430" y="310232"/>
                </a:lnTo>
                <a:lnTo>
                  <a:pt x="252730" y="324854"/>
                </a:lnTo>
                <a:lnTo>
                  <a:pt x="240348" y="339793"/>
                </a:lnTo>
                <a:lnTo>
                  <a:pt x="227965" y="355368"/>
                </a:lnTo>
                <a:lnTo>
                  <a:pt x="216218" y="370943"/>
                </a:lnTo>
                <a:lnTo>
                  <a:pt x="204788" y="386519"/>
                </a:lnTo>
                <a:lnTo>
                  <a:pt x="193675" y="403047"/>
                </a:lnTo>
                <a:lnTo>
                  <a:pt x="183198" y="419258"/>
                </a:lnTo>
                <a:lnTo>
                  <a:pt x="172720" y="436423"/>
                </a:lnTo>
                <a:lnTo>
                  <a:pt x="162878" y="453269"/>
                </a:lnTo>
                <a:lnTo>
                  <a:pt x="153353" y="470434"/>
                </a:lnTo>
                <a:lnTo>
                  <a:pt x="144145" y="487916"/>
                </a:lnTo>
                <a:lnTo>
                  <a:pt x="135255" y="506034"/>
                </a:lnTo>
                <a:lnTo>
                  <a:pt x="127000" y="523516"/>
                </a:lnTo>
                <a:lnTo>
                  <a:pt x="119063" y="541952"/>
                </a:lnTo>
                <a:lnTo>
                  <a:pt x="112078" y="560388"/>
                </a:lnTo>
                <a:lnTo>
                  <a:pt x="0" y="520338"/>
                </a:lnTo>
                <a:lnTo>
                  <a:pt x="8573" y="498723"/>
                </a:lnTo>
                <a:lnTo>
                  <a:pt x="17780" y="477427"/>
                </a:lnTo>
                <a:lnTo>
                  <a:pt x="26988" y="456130"/>
                </a:lnTo>
                <a:lnTo>
                  <a:pt x="37148" y="435469"/>
                </a:lnTo>
                <a:lnTo>
                  <a:pt x="47625" y="415126"/>
                </a:lnTo>
                <a:lnTo>
                  <a:pt x="59055" y="394783"/>
                </a:lnTo>
                <a:lnTo>
                  <a:pt x="70803" y="375075"/>
                </a:lnTo>
                <a:lnTo>
                  <a:pt x="82868" y="355686"/>
                </a:lnTo>
                <a:lnTo>
                  <a:pt x="95250" y="336297"/>
                </a:lnTo>
                <a:lnTo>
                  <a:pt x="107950" y="317225"/>
                </a:lnTo>
                <a:lnTo>
                  <a:pt x="121603" y="298789"/>
                </a:lnTo>
                <a:lnTo>
                  <a:pt x="134938" y="280353"/>
                </a:lnTo>
                <a:lnTo>
                  <a:pt x="149225" y="262871"/>
                </a:lnTo>
                <a:lnTo>
                  <a:pt x="163830" y="245071"/>
                </a:lnTo>
                <a:lnTo>
                  <a:pt x="179070" y="228224"/>
                </a:lnTo>
                <a:lnTo>
                  <a:pt x="194945" y="211059"/>
                </a:lnTo>
                <a:lnTo>
                  <a:pt x="210503" y="195166"/>
                </a:lnTo>
                <a:lnTo>
                  <a:pt x="226695" y="178956"/>
                </a:lnTo>
                <a:lnTo>
                  <a:pt x="243205" y="163380"/>
                </a:lnTo>
                <a:lnTo>
                  <a:pt x="260668" y="148123"/>
                </a:lnTo>
                <a:lnTo>
                  <a:pt x="277813" y="133184"/>
                </a:lnTo>
                <a:lnTo>
                  <a:pt x="295593" y="118880"/>
                </a:lnTo>
                <a:lnTo>
                  <a:pt x="313690" y="105212"/>
                </a:lnTo>
                <a:lnTo>
                  <a:pt x="332105" y="91544"/>
                </a:lnTo>
                <a:lnTo>
                  <a:pt x="350838" y="78194"/>
                </a:lnTo>
                <a:lnTo>
                  <a:pt x="369888" y="65797"/>
                </a:lnTo>
                <a:lnTo>
                  <a:pt x="389573" y="53401"/>
                </a:lnTo>
                <a:lnTo>
                  <a:pt x="409576" y="41958"/>
                </a:lnTo>
                <a:lnTo>
                  <a:pt x="429261" y="30833"/>
                </a:lnTo>
                <a:lnTo>
                  <a:pt x="449581" y="20025"/>
                </a:lnTo>
                <a:lnTo>
                  <a:pt x="470536" y="9854"/>
                </a:lnTo>
                <a:lnTo>
                  <a:pt x="49149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3401582" y="3992600"/>
            <a:ext cx="1227639" cy="1227639"/>
            <a:chOff x="5863289" y="4794170"/>
            <a:chExt cx="1227639" cy="1227639"/>
          </a:xfrm>
        </p:grpSpPr>
        <p:sp>
          <p:nvSpPr>
            <p:cNvPr id="24" name="椭圆 23"/>
            <p:cNvSpPr/>
            <p:nvPr/>
          </p:nvSpPr>
          <p:spPr>
            <a:xfrm>
              <a:off x="5863289" y="4794170"/>
              <a:ext cx="1227639" cy="12276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  <a:effectLst>
              <a:outerShdw blurRad="139700" dist="114300" dir="8400000" sx="99000" sy="99000" algn="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ritannic Bold" panose="020B0903060703020204" pitchFamily="3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 rot="3180000">
              <a:off x="6347341" y="5332864"/>
              <a:ext cx="31573" cy="293125"/>
            </a:xfrm>
            <a:prstGeom prst="roundRect">
              <a:avLst/>
            </a:prstGeom>
            <a:solidFill>
              <a:srgbClr val="3461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6464539" y="4990540"/>
              <a:ext cx="25138" cy="417450"/>
            </a:xfrm>
            <a:prstGeom prst="roundRect">
              <a:avLst/>
            </a:prstGeom>
            <a:solidFill>
              <a:srgbClr val="3461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6952689" y="3856521"/>
            <a:ext cx="3823074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Causes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1" grpId="0" animBg="1"/>
      <p:bldP spid="22" grpId="0" animBg="1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566082" y="397103"/>
            <a:ext cx="778959" cy="734518"/>
            <a:chOff x="566082" y="397103"/>
            <a:chExt cx="778959" cy="7345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5" name="椭圆形标注 44"/>
            <p:cNvSpPr/>
            <p:nvPr/>
          </p:nvSpPr>
          <p:spPr>
            <a:xfrm flipH="1">
              <a:off x="566082" y="397103"/>
              <a:ext cx="749509" cy="734518"/>
            </a:xfrm>
            <a:prstGeom prst="wedgeEllipseCallout">
              <a:avLst/>
            </a:prstGeom>
            <a:gradFill flip="none" rotWithShape="1">
              <a:gsLst>
                <a:gs pos="0">
                  <a:schemeClr val="bg1">
                    <a:lumMod val="93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  <a:ln w="12700">
              <a:noFill/>
            </a:ln>
            <a:effectLst>
              <a:outerShdw blurRad="101600" dist="50800" dir="2700000" algn="tl" rotWithShape="0">
                <a:schemeClr val="bg1">
                  <a:lumMod val="6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Britannic Bold" panose="020B0903060703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636381" y="471974"/>
              <a:ext cx="708660" cy="583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4618A"/>
                  </a:solidFill>
                  <a:effectLst/>
                  <a:uLnTx/>
                  <a:uFillTx/>
                  <a:latin typeface="Broadway" panose="04040905080B02020502" pitchFamily="82" charset="0"/>
                  <a:ea typeface="宋体" panose="02010600030101010101" pitchFamily="2" charset="-122"/>
                  <a:cs typeface="+mn-cs"/>
                </a:rPr>
                <a:t>02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Broadway" panose="04040905080B02020502" pitchFamily="82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612669" y="514571"/>
            <a:ext cx="3059084" cy="665017"/>
            <a:chOff x="1612669" y="514571"/>
            <a:chExt cx="3059084" cy="665017"/>
          </a:xfrm>
        </p:grpSpPr>
        <p:cxnSp>
          <p:nvCxnSpPr>
            <p:cNvPr id="49" name="直接连接符 48"/>
            <p:cNvCxnSpPr/>
            <p:nvPr/>
          </p:nvCxnSpPr>
          <p:spPr>
            <a:xfrm>
              <a:off x="1612669" y="1179588"/>
              <a:ext cx="3059084" cy="0"/>
            </a:xfrm>
            <a:prstGeom prst="line">
              <a:avLst/>
            </a:prstGeom>
            <a:ln w="25400">
              <a:solidFill>
                <a:srgbClr val="34618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1612669" y="514571"/>
              <a:ext cx="3059084" cy="0"/>
            </a:xfrm>
            <a:prstGeom prst="line">
              <a:avLst/>
            </a:prstGeom>
            <a:ln w="25400">
              <a:solidFill>
                <a:srgbClr val="34618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文本框 50"/>
          <p:cNvSpPr txBox="1"/>
          <p:nvPr/>
        </p:nvSpPr>
        <p:spPr>
          <a:xfrm>
            <a:off x="2229141" y="554692"/>
            <a:ext cx="1606530" cy="58477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Causes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618A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11" name="内容占位符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2128" y="1799349"/>
            <a:ext cx="6542517" cy="998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28" y="3308116"/>
            <a:ext cx="6542517" cy="1129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28" y="5026409"/>
            <a:ext cx="6542517" cy="1593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组合 14"/>
          <p:cNvGrpSpPr/>
          <p:nvPr/>
        </p:nvGrpSpPr>
        <p:grpSpPr>
          <a:xfrm>
            <a:off x="6968531" y="1834658"/>
            <a:ext cx="770804" cy="1038225"/>
            <a:chOff x="4081189" y="1844605"/>
            <a:chExt cx="1038225" cy="1038225"/>
          </a:xfrm>
        </p:grpSpPr>
        <p:sp>
          <p:nvSpPr>
            <p:cNvPr id="16" name="椭圆 15"/>
            <p:cNvSpPr/>
            <p:nvPr/>
          </p:nvSpPr>
          <p:spPr>
            <a:xfrm>
              <a:off x="4081189" y="1844605"/>
              <a:ext cx="1038225" cy="1038225"/>
            </a:xfrm>
            <a:prstGeom prst="ellipse">
              <a:avLst/>
            </a:prstGeom>
            <a:solidFill>
              <a:srgbClr val="34618A"/>
            </a:solidFill>
            <a:ln>
              <a:noFill/>
            </a:ln>
            <a:effectLst>
              <a:outerShdw blurRad="101600" dist="101600" dir="8100000" algn="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184016" y="2132884"/>
              <a:ext cx="5597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ritannic Bold" panose="020B0903060703020204" pitchFamily="34" charset="0"/>
                  <a:ea typeface="宋体" panose="02010600030101010101" pitchFamily="2" charset="-122"/>
                  <a:cs typeface="+mn-cs"/>
                </a:rPr>
                <a:t>01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itannic Bold" panose="020B0903060703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487642" y="1838974"/>
            <a:ext cx="4600726" cy="1029592"/>
            <a:chOff x="4600302" y="1848921"/>
            <a:chExt cx="5285740" cy="1029592"/>
          </a:xfrm>
        </p:grpSpPr>
        <p:sp>
          <p:nvSpPr>
            <p:cNvPr id="19" name="任意多边形 18"/>
            <p:cNvSpPr/>
            <p:nvPr/>
          </p:nvSpPr>
          <p:spPr>
            <a:xfrm flipV="1">
              <a:off x="4600302" y="1848921"/>
              <a:ext cx="5285740" cy="1029592"/>
            </a:xfrm>
            <a:custGeom>
              <a:avLst/>
              <a:gdLst>
                <a:gd name="connsiteX0" fmla="*/ 0 w 4739640"/>
                <a:gd name="connsiteY0" fmla="*/ 1029592 h 1029592"/>
                <a:gd name="connsiteX1" fmla="*/ 3703320 w 4739640"/>
                <a:gd name="connsiteY1" fmla="*/ 1029592 h 1029592"/>
                <a:gd name="connsiteX2" fmla="*/ 4221480 w 4739640"/>
                <a:gd name="connsiteY2" fmla="*/ 1029592 h 1029592"/>
                <a:gd name="connsiteX3" fmla="*/ 4739640 w 4739640"/>
                <a:gd name="connsiteY3" fmla="*/ 514796 h 1029592"/>
                <a:gd name="connsiteX4" fmla="*/ 4221480 w 4739640"/>
                <a:gd name="connsiteY4" fmla="*/ 0 h 1029592"/>
                <a:gd name="connsiteX5" fmla="*/ 3703320 w 4739640"/>
                <a:gd name="connsiteY5" fmla="*/ 0 h 1029592"/>
                <a:gd name="connsiteX6" fmla="*/ 0 w 4739640"/>
                <a:gd name="connsiteY6" fmla="*/ 0 h 1029592"/>
                <a:gd name="connsiteX7" fmla="*/ 0 w 4739640"/>
                <a:gd name="connsiteY7" fmla="*/ 223315 h 1029592"/>
                <a:gd name="connsiteX8" fmla="*/ 12601 w 4739640"/>
                <a:gd name="connsiteY8" fmla="*/ 227227 h 1029592"/>
                <a:gd name="connsiteX9" fmla="*/ 205740 w 4739640"/>
                <a:gd name="connsiteY9" fmla="*/ 518606 h 1029592"/>
                <a:gd name="connsiteX10" fmla="*/ 12601 w 4739640"/>
                <a:gd name="connsiteY10" fmla="*/ 809985 h 1029592"/>
                <a:gd name="connsiteX11" fmla="*/ 0 w 4739640"/>
                <a:gd name="connsiteY11" fmla="*/ 813897 h 1029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39640" h="1029592">
                  <a:moveTo>
                    <a:pt x="0" y="1029592"/>
                  </a:moveTo>
                  <a:lnTo>
                    <a:pt x="3703320" y="1029592"/>
                  </a:lnTo>
                  <a:lnTo>
                    <a:pt x="4221480" y="1029592"/>
                  </a:lnTo>
                  <a:cubicBezTo>
                    <a:pt x="4507652" y="1029592"/>
                    <a:pt x="4739640" y="799110"/>
                    <a:pt x="4739640" y="514796"/>
                  </a:cubicBezTo>
                  <a:cubicBezTo>
                    <a:pt x="4739640" y="230482"/>
                    <a:pt x="4507652" y="0"/>
                    <a:pt x="4221480" y="0"/>
                  </a:cubicBezTo>
                  <a:lnTo>
                    <a:pt x="3703320" y="0"/>
                  </a:lnTo>
                  <a:lnTo>
                    <a:pt x="0" y="0"/>
                  </a:lnTo>
                  <a:lnTo>
                    <a:pt x="0" y="223315"/>
                  </a:lnTo>
                  <a:lnTo>
                    <a:pt x="12601" y="227227"/>
                  </a:lnTo>
                  <a:cubicBezTo>
                    <a:pt x="126101" y="275233"/>
                    <a:pt x="205740" y="387619"/>
                    <a:pt x="205740" y="518606"/>
                  </a:cubicBezTo>
                  <a:cubicBezTo>
                    <a:pt x="205740" y="649593"/>
                    <a:pt x="126101" y="761979"/>
                    <a:pt x="12601" y="809985"/>
                  </a:cubicBezTo>
                  <a:lnTo>
                    <a:pt x="0" y="81389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4684770" y="1909729"/>
              <a:ext cx="5132429" cy="954107"/>
              <a:chOff x="5829874" y="1955881"/>
              <a:chExt cx="5132429" cy="954107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6032372" y="2284332"/>
                <a:ext cx="438797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5829874" y="1955881"/>
                <a:ext cx="5132429" cy="954107"/>
              </a:xfrm>
              <a:prstGeom prst="rect">
                <a:avLst/>
              </a:prstGeom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4618A"/>
                    </a:solidFill>
                    <a:effectLst/>
                    <a:uLnTx/>
                    <a:uFillTx/>
                    <a:latin typeface="Britannic Bold" panose="020B0903060703020204" pitchFamily="34" charset="0"/>
                    <a:ea typeface="微软雅黑" panose="020B0503020204020204" charset="-122"/>
                    <a:cs typeface="+mn-cs"/>
                  </a:rPr>
                  <a:t>Simplistic Division of</a:t>
                </a:r>
                <a:endPara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618A"/>
                  </a:solidFill>
                  <a:effectLst/>
                  <a:uLnTx/>
                  <a:uFillTx/>
                  <a:latin typeface="Britannic Bold" panose="020B0903060703020204" pitchFamily="34" charset="0"/>
                  <a:ea typeface="微软雅黑" panose="020B0503020204020204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4618A"/>
                    </a:solidFill>
                    <a:effectLst/>
                    <a:uLnTx/>
                    <a:uFillTx/>
                    <a:latin typeface="Britannic Bold" panose="020B0903060703020204" pitchFamily="34" charset="0"/>
                    <a:ea typeface="微软雅黑" panose="020B0503020204020204" charset="-122"/>
                    <a:cs typeface="+mn-cs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4618A"/>
                    </a:solidFill>
                    <a:effectLst/>
                    <a:uLnTx/>
                    <a:uFillTx/>
                    <a:latin typeface="Britannic Bold" panose="020B0903060703020204" pitchFamily="34" charset="0"/>
                    <a:ea typeface="微软雅黑" panose="020B0503020204020204" charset="-122"/>
                    <a:cs typeface="+mn-cs"/>
                  </a:rPr>
                  <a:t>Ingroups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4618A"/>
                    </a:solidFill>
                    <a:effectLst/>
                    <a:uLnTx/>
                    <a:uFillTx/>
                    <a:latin typeface="Britannic Bold" panose="020B0903060703020204" pitchFamily="34" charset="0"/>
                    <a:ea typeface="微软雅黑" panose="020B0503020204020204" charset="-122"/>
                    <a:cs typeface="+mn-cs"/>
                  </a:rPr>
                  <a:t> and Outgroups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4618A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7037365" y="3393395"/>
            <a:ext cx="1038225" cy="1038225"/>
            <a:chOff x="4081189" y="3186914"/>
            <a:chExt cx="1038225" cy="1038225"/>
          </a:xfrm>
        </p:grpSpPr>
        <p:sp>
          <p:nvSpPr>
            <p:cNvPr id="24" name="椭圆 23"/>
            <p:cNvSpPr/>
            <p:nvPr/>
          </p:nvSpPr>
          <p:spPr>
            <a:xfrm>
              <a:off x="4081189" y="3186914"/>
              <a:ext cx="1038225" cy="1038225"/>
            </a:xfrm>
            <a:prstGeom prst="ellipse">
              <a:avLst/>
            </a:prstGeom>
            <a:solidFill>
              <a:srgbClr val="FEC947"/>
            </a:solidFill>
            <a:ln>
              <a:noFill/>
            </a:ln>
            <a:effectLst>
              <a:outerShdw blurRad="101600" dist="101600" dir="8100000" algn="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184016" y="3475193"/>
              <a:ext cx="5597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ritannic Bold" panose="020B0903060703020204" pitchFamily="34" charset="0"/>
                  <a:ea typeface="宋体" panose="02010600030101010101" pitchFamily="2" charset="-122"/>
                  <a:cs typeface="+mn-cs"/>
                </a:rPr>
                <a:t>02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itannic Bold" panose="020B0903060703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509623" y="3412859"/>
            <a:ext cx="4518824" cy="1029592"/>
            <a:chOff x="4554364" y="3291939"/>
            <a:chExt cx="5285740" cy="1029592"/>
          </a:xfrm>
        </p:grpSpPr>
        <p:sp>
          <p:nvSpPr>
            <p:cNvPr id="27" name="任意多边形 26"/>
            <p:cNvSpPr/>
            <p:nvPr/>
          </p:nvSpPr>
          <p:spPr>
            <a:xfrm flipV="1">
              <a:off x="4554364" y="3291939"/>
              <a:ext cx="5285740" cy="1029592"/>
            </a:xfrm>
            <a:custGeom>
              <a:avLst/>
              <a:gdLst>
                <a:gd name="connsiteX0" fmla="*/ 0 w 4739640"/>
                <a:gd name="connsiteY0" fmla="*/ 1029592 h 1029592"/>
                <a:gd name="connsiteX1" fmla="*/ 3703320 w 4739640"/>
                <a:gd name="connsiteY1" fmla="*/ 1029592 h 1029592"/>
                <a:gd name="connsiteX2" fmla="*/ 4221480 w 4739640"/>
                <a:gd name="connsiteY2" fmla="*/ 1029592 h 1029592"/>
                <a:gd name="connsiteX3" fmla="*/ 4739640 w 4739640"/>
                <a:gd name="connsiteY3" fmla="*/ 514796 h 1029592"/>
                <a:gd name="connsiteX4" fmla="*/ 4221480 w 4739640"/>
                <a:gd name="connsiteY4" fmla="*/ 0 h 1029592"/>
                <a:gd name="connsiteX5" fmla="*/ 3703320 w 4739640"/>
                <a:gd name="connsiteY5" fmla="*/ 0 h 1029592"/>
                <a:gd name="connsiteX6" fmla="*/ 0 w 4739640"/>
                <a:gd name="connsiteY6" fmla="*/ 0 h 1029592"/>
                <a:gd name="connsiteX7" fmla="*/ 0 w 4739640"/>
                <a:gd name="connsiteY7" fmla="*/ 223315 h 1029592"/>
                <a:gd name="connsiteX8" fmla="*/ 12601 w 4739640"/>
                <a:gd name="connsiteY8" fmla="*/ 227227 h 1029592"/>
                <a:gd name="connsiteX9" fmla="*/ 205740 w 4739640"/>
                <a:gd name="connsiteY9" fmla="*/ 518606 h 1029592"/>
                <a:gd name="connsiteX10" fmla="*/ 12601 w 4739640"/>
                <a:gd name="connsiteY10" fmla="*/ 809985 h 1029592"/>
                <a:gd name="connsiteX11" fmla="*/ 0 w 4739640"/>
                <a:gd name="connsiteY11" fmla="*/ 813897 h 1029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39640" h="1029592">
                  <a:moveTo>
                    <a:pt x="0" y="1029592"/>
                  </a:moveTo>
                  <a:lnTo>
                    <a:pt x="3703320" y="1029592"/>
                  </a:lnTo>
                  <a:lnTo>
                    <a:pt x="4221480" y="1029592"/>
                  </a:lnTo>
                  <a:cubicBezTo>
                    <a:pt x="4507652" y="1029592"/>
                    <a:pt x="4739640" y="799110"/>
                    <a:pt x="4739640" y="514796"/>
                  </a:cubicBezTo>
                  <a:cubicBezTo>
                    <a:pt x="4739640" y="230482"/>
                    <a:pt x="4507652" y="0"/>
                    <a:pt x="4221480" y="0"/>
                  </a:cubicBezTo>
                  <a:lnTo>
                    <a:pt x="3703320" y="0"/>
                  </a:lnTo>
                  <a:lnTo>
                    <a:pt x="0" y="0"/>
                  </a:lnTo>
                  <a:lnTo>
                    <a:pt x="0" y="223315"/>
                  </a:lnTo>
                  <a:lnTo>
                    <a:pt x="12601" y="227227"/>
                  </a:lnTo>
                  <a:cubicBezTo>
                    <a:pt x="126101" y="275233"/>
                    <a:pt x="205740" y="387619"/>
                    <a:pt x="205740" y="518606"/>
                  </a:cubicBezTo>
                  <a:cubicBezTo>
                    <a:pt x="205740" y="649593"/>
                    <a:pt x="126101" y="761979"/>
                    <a:pt x="12601" y="809985"/>
                  </a:cubicBezTo>
                  <a:lnTo>
                    <a:pt x="0" y="81389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4840822" y="3560754"/>
              <a:ext cx="3944419" cy="523220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618A"/>
                  </a:solidFill>
                  <a:effectLst/>
                  <a:uLnTx/>
                  <a:uFillTx/>
                  <a:latin typeface="Britannic Bold" panose="020B0903060703020204" pitchFamily="34" charset="0"/>
                  <a:ea typeface="微软雅黑" panose="020B0503020204020204" charset="-122"/>
                  <a:cs typeface="+mn-cs"/>
                </a:rPr>
                <a:t>Social Interactions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Britannic Bold" panose="020B0903060703020204" pitchFamily="34" charset="0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968531" y="5268758"/>
            <a:ext cx="1038225" cy="1038225"/>
            <a:chOff x="4081189" y="4533540"/>
            <a:chExt cx="1038225" cy="1038225"/>
          </a:xfrm>
        </p:grpSpPr>
        <p:sp>
          <p:nvSpPr>
            <p:cNvPr id="32" name="椭圆 31"/>
            <p:cNvSpPr/>
            <p:nvPr/>
          </p:nvSpPr>
          <p:spPr>
            <a:xfrm>
              <a:off x="4081189" y="4533540"/>
              <a:ext cx="1038225" cy="1038225"/>
            </a:xfrm>
            <a:prstGeom prst="ellipse">
              <a:avLst/>
            </a:prstGeom>
            <a:solidFill>
              <a:srgbClr val="1BA79E"/>
            </a:solidFill>
            <a:ln>
              <a:noFill/>
            </a:ln>
            <a:effectLst>
              <a:outerShdw blurRad="101600" dist="101600" dir="8100000" algn="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4184016" y="4821819"/>
              <a:ext cx="5597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ritannic Bold" panose="020B0903060703020204" pitchFamily="34" charset="0"/>
                  <a:ea typeface="宋体" panose="02010600030101010101" pitchFamily="2" charset="-122"/>
                  <a:cs typeface="+mn-cs"/>
                </a:rPr>
                <a:t>03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itannic Bold" panose="020B0903060703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487644" y="5273074"/>
            <a:ext cx="4540803" cy="1029592"/>
            <a:chOff x="4600302" y="4537856"/>
            <a:chExt cx="5285740" cy="1029592"/>
          </a:xfrm>
        </p:grpSpPr>
        <p:sp>
          <p:nvSpPr>
            <p:cNvPr id="35" name="任意多边形 34"/>
            <p:cNvSpPr/>
            <p:nvPr/>
          </p:nvSpPr>
          <p:spPr>
            <a:xfrm flipV="1">
              <a:off x="4600302" y="4537856"/>
              <a:ext cx="5285740" cy="1029592"/>
            </a:xfrm>
            <a:custGeom>
              <a:avLst/>
              <a:gdLst>
                <a:gd name="connsiteX0" fmla="*/ 0 w 4739640"/>
                <a:gd name="connsiteY0" fmla="*/ 1029592 h 1029592"/>
                <a:gd name="connsiteX1" fmla="*/ 3703320 w 4739640"/>
                <a:gd name="connsiteY1" fmla="*/ 1029592 h 1029592"/>
                <a:gd name="connsiteX2" fmla="*/ 4221480 w 4739640"/>
                <a:gd name="connsiteY2" fmla="*/ 1029592 h 1029592"/>
                <a:gd name="connsiteX3" fmla="*/ 4739640 w 4739640"/>
                <a:gd name="connsiteY3" fmla="*/ 514796 h 1029592"/>
                <a:gd name="connsiteX4" fmla="*/ 4221480 w 4739640"/>
                <a:gd name="connsiteY4" fmla="*/ 0 h 1029592"/>
                <a:gd name="connsiteX5" fmla="*/ 3703320 w 4739640"/>
                <a:gd name="connsiteY5" fmla="*/ 0 h 1029592"/>
                <a:gd name="connsiteX6" fmla="*/ 0 w 4739640"/>
                <a:gd name="connsiteY6" fmla="*/ 0 h 1029592"/>
                <a:gd name="connsiteX7" fmla="*/ 0 w 4739640"/>
                <a:gd name="connsiteY7" fmla="*/ 223315 h 1029592"/>
                <a:gd name="connsiteX8" fmla="*/ 12601 w 4739640"/>
                <a:gd name="connsiteY8" fmla="*/ 227227 h 1029592"/>
                <a:gd name="connsiteX9" fmla="*/ 205740 w 4739640"/>
                <a:gd name="connsiteY9" fmla="*/ 518606 h 1029592"/>
                <a:gd name="connsiteX10" fmla="*/ 12601 w 4739640"/>
                <a:gd name="connsiteY10" fmla="*/ 809985 h 1029592"/>
                <a:gd name="connsiteX11" fmla="*/ 0 w 4739640"/>
                <a:gd name="connsiteY11" fmla="*/ 813897 h 1029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39640" h="1029592">
                  <a:moveTo>
                    <a:pt x="0" y="1029592"/>
                  </a:moveTo>
                  <a:lnTo>
                    <a:pt x="3703320" y="1029592"/>
                  </a:lnTo>
                  <a:lnTo>
                    <a:pt x="4221480" y="1029592"/>
                  </a:lnTo>
                  <a:cubicBezTo>
                    <a:pt x="4507652" y="1029592"/>
                    <a:pt x="4739640" y="799110"/>
                    <a:pt x="4739640" y="514796"/>
                  </a:cubicBezTo>
                  <a:cubicBezTo>
                    <a:pt x="4739640" y="230482"/>
                    <a:pt x="4507652" y="0"/>
                    <a:pt x="4221480" y="0"/>
                  </a:cubicBezTo>
                  <a:lnTo>
                    <a:pt x="3703320" y="0"/>
                  </a:lnTo>
                  <a:lnTo>
                    <a:pt x="0" y="0"/>
                  </a:lnTo>
                  <a:lnTo>
                    <a:pt x="0" y="223315"/>
                  </a:lnTo>
                  <a:lnTo>
                    <a:pt x="12601" y="227227"/>
                  </a:lnTo>
                  <a:cubicBezTo>
                    <a:pt x="126101" y="275233"/>
                    <a:pt x="205740" y="387619"/>
                    <a:pt x="205740" y="518606"/>
                  </a:cubicBezTo>
                  <a:cubicBezTo>
                    <a:pt x="205740" y="649593"/>
                    <a:pt x="126101" y="761979"/>
                    <a:pt x="12601" y="809985"/>
                  </a:cubicBezTo>
                  <a:lnTo>
                    <a:pt x="0" y="81389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5014827" y="4778314"/>
              <a:ext cx="3301108" cy="523220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618A"/>
                  </a:solidFill>
                  <a:effectLst/>
                  <a:uLnTx/>
                  <a:uFillTx/>
                  <a:latin typeface="Britannic Bold" panose="020B0903060703020204" pitchFamily="34" charset="0"/>
                  <a:ea typeface="微软雅黑" panose="020B0503020204020204" charset="-122"/>
                  <a:cs typeface="+mn-cs"/>
                </a:rPr>
                <a:t>Media Influence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Britannic Bold" panose="020B0903060703020204" pitchFamily="34" charset="0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6371303" y="31937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Ling Chen.(Eds). (2017)Stereotyping and communication, </a:t>
            </a: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Intercultural Communication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. Berlin: De Gruyter 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Mouto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. https://www.degruyter.com/view/title/505782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2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3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accel="40000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7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8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8" accel="40000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2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accel="4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8" accel="4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566082" y="397103"/>
            <a:ext cx="778959" cy="734518"/>
            <a:chOff x="566082" y="397103"/>
            <a:chExt cx="778959" cy="7345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5" name="椭圆形标注 44"/>
            <p:cNvSpPr/>
            <p:nvPr/>
          </p:nvSpPr>
          <p:spPr>
            <a:xfrm flipH="1">
              <a:off x="566082" y="397103"/>
              <a:ext cx="749509" cy="734518"/>
            </a:xfrm>
            <a:prstGeom prst="wedgeEllipseCallout">
              <a:avLst/>
            </a:prstGeom>
            <a:gradFill flip="none" rotWithShape="1">
              <a:gsLst>
                <a:gs pos="0">
                  <a:schemeClr val="bg1">
                    <a:lumMod val="93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  <a:ln w="12700">
              <a:noFill/>
            </a:ln>
            <a:effectLst>
              <a:outerShdw blurRad="101600" dist="50800" dir="2700000" algn="tl" rotWithShape="0">
                <a:schemeClr val="bg1">
                  <a:lumMod val="6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Britannic Bold" panose="020B0903060703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636381" y="471974"/>
              <a:ext cx="708660" cy="583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4618A"/>
                  </a:solidFill>
                  <a:effectLst/>
                  <a:uLnTx/>
                  <a:uFillTx/>
                  <a:latin typeface="Broadway" panose="04040905080B02020502" pitchFamily="82" charset="0"/>
                  <a:ea typeface="宋体" panose="02010600030101010101" pitchFamily="2" charset="-122"/>
                  <a:cs typeface="+mn-cs"/>
                </a:rPr>
                <a:t>02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Broadway" panose="04040905080B02020502" pitchFamily="82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612669" y="514571"/>
            <a:ext cx="7098712" cy="665017"/>
            <a:chOff x="1612669" y="514571"/>
            <a:chExt cx="3059084" cy="665017"/>
          </a:xfrm>
        </p:grpSpPr>
        <p:cxnSp>
          <p:nvCxnSpPr>
            <p:cNvPr id="49" name="直接连接符 48"/>
            <p:cNvCxnSpPr/>
            <p:nvPr/>
          </p:nvCxnSpPr>
          <p:spPr>
            <a:xfrm>
              <a:off x="1612669" y="1179588"/>
              <a:ext cx="3059084" cy="0"/>
            </a:xfrm>
            <a:prstGeom prst="line">
              <a:avLst/>
            </a:prstGeom>
            <a:ln w="25400">
              <a:solidFill>
                <a:srgbClr val="34618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1612669" y="514571"/>
              <a:ext cx="3059084" cy="0"/>
            </a:xfrm>
            <a:prstGeom prst="line">
              <a:avLst/>
            </a:prstGeom>
            <a:ln w="25400">
              <a:solidFill>
                <a:srgbClr val="34618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文本框 50"/>
          <p:cNvSpPr txBox="1"/>
          <p:nvPr/>
        </p:nvSpPr>
        <p:spPr>
          <a:xfrm>
            <a:off x="2229141" y="554692"/>
            <a:ext cx="5468356" cy="58477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Causes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：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Media Influence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618A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2" name="图片 -2147482604" descr="Screenshot_20200701_193520_com.quark.browser"/>
          <p:cNvPicPr>
            <a:picLocks noChangeAspect="1"/>
          </p:cNvPicPr>
          <p:nvPr/>
        </p:nvPicPr>
        <p:blipFill rotWithShape="1">
          <a:blip r:embed="rId1"/>
          <a:srcRect l="26424" t="4782" r="26658" b="5230"/>
          <a:stretch>
            <a:fillRect/>
          </a:stretch>
        </p:blipFill>
        <p:spPr>
          <a:xfrm>
            <a:off x="6828040" y="1575054"/>
            <a:ext cx="4413228" cy="5137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822" y="1575054"/>
            <a:ext cx="3498921" cy="5137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0"/>
            <a:ext cx="6502400" cy="6858000"/>
            <a:chOff x="0" y="0"/>
            <a:chExt cx="6502400" cy="6858000"/>
          </a:xfrm>
        </p:grpSpPr>
        <p:sp>
          <p:nvSpPr>
            <p:cNvPr id="2" name="矩形 1"/>
            <p:cNvSpPr/>
            <p:nvPr/>
          </p:nvSpPr>
          <p:spPr>
            <a:xfrm>
              <a:off x="0" y="0"/>
              <a:ext cx="6492240" cy="6858000"/>
            </a:xfrm>
            <a:custGeom>
              <a:avLst/>
              <a:gdLst>
                <a:gd name="connsiteX0" fmla="*/ 0 w 6451600"/>
                <a:gd name="connsiteY0" fmla="*/ 0 h 6858000"/>
                <a:gd name="connsiteX1" fmla="*/ 6451600 w 6451600"/>
                <a:gd name="connsiteY1" fmla="*/ 0 h 6858000"/>
                <a:gd name="connsiteX2" fmla="*/ 6451600 w 6451600"/>
                <a:gd name="connsiteY2" fmla="*/ 6858000 h 6858000"/>
                <a:gd name="connsiteX3" fmla="*/ 0 w 6451600"/>
                <a:gd name="connsiteY3" fmla="*/ 6858000 h 6858000"/>
                <a:gd name="connsiteX4" fmla="*/ 0 w 6451600"/>
                <a:gd name="connsiteY4" fmla="*/ 0 h 6858000"/>
                <a:gd name="connsiteX0-1" fmla="*/ 0 w 6451600"/>
                <a:gd name="connsiteY0-2" fmla="*/ 0 h 6858000"/>
                <a:gd name="connsiteX1-3" fmla="*/ 6451600 w 6451600"/>
                <a:gd name="connsiteY1-4" fmla="*/ 0 h 6858000"/>
                <a:gd name="connsiteX2-5" fmla="*/ 5029200 w 6451600"/>
                <a:gd name="connsiteY2-6" fmla="*/ 6858000 h 6858000"/>
                <a:gd name="connsiteX3-7" fmla="*/ 0 w 6451600"/>
                <a:gd name="connsiteY3-8" fmla="*/ 6858000 h 6858000"/>
                <a:gd name="connsiteX4-9" fmla="*/ 0 w 6451600"/>
                <a:gd name="connsiteY4-10" fmla="*/ 0 h 6858000"/>
                <a:gd name="connsiteX0-11" fmla="*/ 0 w 6428963"/>
                <a:gd name="connsiteY0-12" fmla="*/ 0 h 6858000"/>
                <a:gd name="connsiteX1-13" fmla="*/ 6428963 w 6428963"/>
                <a:gd name="connsiteY1-14" fmla="*/ 0 h 6858000"/>
                <a:gd name="connsiteX2-15" fmla="*/ 5029200 w 6428963"/>
                <a:gd name="connsiteY2-16" fmla="*/ 6858000 h 6858000"/>
                <a:gd name="connsiteX3-17" fmla="*/ 0 w 6428963"/>
                <a:gd name="connsiteY3-18" fmla="*/ 6858000 h 6858000"/>
                <a:gd name="connsiteX4-19" fmla="*/ 0 w 6428963"/>
                <a:gd name="connsiteY4-20" fmla="*/ 0 h 685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28963" h="6858000">
                  <a:moveTo>
                    <a:pt x="0" y="0"/>
                  </a:moveTo>
                  <a:lnTo>
                    <a:pt x="6428963" y="0"/>
                  </a:lnTo>
                  <a:lnTo>
                    <a:pt x="50292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61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 flipH="1">
              <a:off x="5066000" y="0"/>
              <a:ext cx="1436400" cy="685800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0" scaled="0"/>
                <a:tileRect/>
              </a:gradFill>
            </a:ln>
            <a:effectLst>
              <a:outerShdw blurRad="127000" dist="63500" dir="10800000" algn="r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1693755" y="1978440"/>
            <a:ext cx="2606260" cy="2606260"/>
            <a:chOff x="1693755" y="1978440"/>
            <a:chExt cx="2606260" cy="2606260"/>
          </a:xfrm>
        </p:grpSpPr>
        <p:sp>
          <p:nvSpPr>
            <p:cNvPr id="5" name="椭圆 4"/>
            <p:cNvSpPr/>
            <p:nvPr/>
          </p:nvSpPr>
          <p:spPr>
            <a:xfrm>
              <a:off x="1693755" y="1978440"/>
              <a:ext cx="2606260" cy="2606260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  <a:effectLst>
              <a:outerShdw blurRad="139700" dist="114300" dir="8400000" sx="99000" sy="99000" algn="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ritannic Bold" panose="020B0903060703020204" pitchFamily="3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rot="2999996">
              <a:off x="3191187" y="2776793"/>
              <a:ext cx="67030" cy="622300"/>
            </a:xfrm>
            <a:prstGeom prst="roundRect">
              <a:avLst/>
            </a:prstGeom>
            <a:solidFill>
              <a:srgbClr val="3461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2970201" y="2395330"/>
              <a:ext cx="53367" cy="886240"/>
            </a:xfrm>
            <a:prstGeom prst="roundRect">
              <a:avLst/>
            </a:prstGeom>
            <a:solidFill>
              <a:srgbClr val="3461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7951731" y="1200980"/>
            <a:ext cx="1824990" cy="316928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0" b="0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Broadway" panose="04040905080B02020502" pitchFamily="82" charset="0"/>
                <a:ea typeface="宋体" panose="02010600030101010101" pitchFamily="2" charset="-122"/>
                <a:cs typeface="+mn-cs"/>
              </a:rPr>
              <a:t>3</a:t>
            </a:r>
            <a:endParaRPr kumimoji="0" lang="en-US" altLang="zh-CN" sz="20000" b="0" i="0" u="none" strike="noStrike" kern="1200" cap="none" spc="0" normalizeH="0" baseline="0" noProof="0" dirty="0">
              <a:ln>
                <a:noFill/>
              </a:ln>
              <a:solidFill>
                <a:srgbClr val="34618A"/>
              </a:solidFill>
              <a:effectLst/>
              <a:uLnTx/>
              <a:uFillTx/>
              <a:latin typeface="Broadway" panose="04040905080B02020502" pitchFamily="8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KSO_Shape"/>
          <p:cNvSpPr/>
          <p:nvPr/>
        </p:nvSpPr>
        <p:spPr bwMode="auto">
          <a:xfrm>
            <a:off x="3475913" y="1200980"/>
            <a:ext cx="1489788" cy="1326320"/>
          </a:xfrm>
          <a:custGeom>
            <a:avLst/>
            <a:gdLst>
              <a:gd name="T0" fmla="*/ 921343 w 1746250"/>
              <a:gd name="T1" fmla="*/ 293217 h 1555750"/>
              <a:gd name="T2" fmla="*/ 748239 w 1746250"/>
              <a:gd name="T3" fmla="*/ 326481 h 1555750"/>
              <a:gd name="T4" fmla="*/ 595908 w 1746250"/>
              <a:gd name="T5" fmla="*/ 402365 h 1555750"/>
              <a:gd name="T6" fmla="*/ 469197 w 1746250"/>
              <a:gd name="T7" fmla="*/ 514285 h 1555750"/>
              <a:gd name="T8" fmla="*/ 376067 w 1746250"/>
              <a:gd name="T9" fmla="*/ 655657 h 1555750"/>
              <a:gd name="T10" fmla="*/ 322751 w 1746250"/>
              <a:gd name="T11" fmla="*/ 820592 h 1555750"/>
              <a:gd name="T12" fmla="*/ 316173 w 1746250"/>
              <a:gd name="T13" fmla="*/ 1000079 h 1555750"/>
              <a:gd name="T14" fmla="*/ 357718 w 1746250"/>
              <a:gd name="T15" fmla="*/ 1169518 h 1555750"/>
              <a:gd name="T16" fmla="*/ 440461 w 1746250"/>
              <a:gd name="T17" fmla="*/ 1318167 h 1555750"/>
              <a:gd name="T18" fmla="*/ 558171 w 1746250"/>
              <a:gd name="T19" fmla="*/ 1439095 h 1555750"/>
              <a:gd name="T20" fmla="*/ 704617 w 1746250"/>
              <a:gd name="T21" fmla="*/ 1525722 h 1555750"/>
              <a:gd name="T22" fmla="*/ 872528 w 1746250"/>
              <a:gd name="T23" fmla="*/ 1570767 h 1555750"/>
              <a:gd name="T24" fmla="*/ 1051862 w 1746250"/>
              <a:gd name="T25" fmla="*/ 1568688 h 1555750"/>
              <a:gd name="T26" fmla="*/ 1218387 w 1746250"/>
              <a:gd name="T27" fmla="*/ 1519484 h 1555750"/>
              <a:gd name="T28" fmla="*/ 1362063 w 1746250"/>
              <a:gd name="T29" fmla="*/ 1429741 h 1555750"/>
              <a:gd name="T30" fmla="*/ 1477351 w 1746250"/>
              <a:gd name="T31" fmla="*/ 1305693 h 1555750"/>
              <a:gd name="T32" fmla="*/ 1556978 w 1746250"/>
              <a:gd name="T33" fmla="*/ 1154618 h 1555750"/>
              <a:gd name="T34" fmla="*/ 1593675 w 1746250"/>
              <a:gd name="T35" fmla="*/ 983794 h 1555750"/>
              <a:gd name="T36" fmla="*/ 1582597 w 1746250"/>
              <a:gd name="T37" fmla="*/ 804653 h 1555750"/>
              <a:gd name="T38" fmla="*/ 1525473 w 1746250"/>
              <a:gd name="T39" fmla="*/ 642144 h 1555750"/>
              <a:gd name="T40" fmla="*/ 1428881 w 1746250"/>
              <a:gd name="T41" fmla="*/ 502850 h 1555750"/>
              <a:gd name="T42" fmla="*/ 1299746 w 1746250"/>
              <a:gd name="T43" fmla="*/ 393702 h 1555750"/>
              <a:gd name="T44" fmla="*/ 1144992 w 1746250"/>
              <a:gd name="T45" fmla="*/ 321284 h 1555750"/>
              <a:gd name="T46" fmla="*/ 970503 w 1746250"/>
              <a:gd name="T47" fmla="*/ 292524 h 1555750"/>
              <a:gd name="T48" fmla="*/ 1108294 w 1746250"/>
              <a:gd name="T49" fmla="*/ 185109 h 1555750"/>
              <a:gd name="T50" fmla="*/ 1301823 w 1746250"/>
              <a:gd name="T51" fmla="*/ 253369 h 1555750"/>
              <a:gd name="T52" fmla="*/ 1468003 w 1746250"/>
              <a:gd name="T53" fmla="*/ 368408 h 1555750"/>
              <a:gd name="T54" fmla="*/ 1597831 w 1746250"/>
              <a:gd name="T55" fmla="*/ 521908 h 1555750"/>
              <a:gd name="T56" fmla="*/ 1684035 w 1746250"/>
              <a:gd name="T57" fmla="*/ 706939 h 1555750"/>
              <a:gd name="T58" fmla="*/ 1717964 w 1746250"/>
              <a:gd name="T59" fmla="*/ 914147 h 1555750"/>
              <a:gd name="T60" fmla="*/ 1694422 w 1746250"/>
              <a:gd name="T61" fmla="*/ 1125166 h 1555750"/>
              <a:gd name="T62" fmla="*/ 1616871 w 1746250"/>
              <a:gd name="T63" fmla="*/ 1314702 h 1555750"/>
              <a:gd name="T64" fmla="*/ 1494661 w 1746250"/>
              <a:gd name="T65" fmla="*/ 1474785 h 1555750"/>
              <a:gd name="T66" fmla="*/ 1334713 w 1746250"/>
              <a:gd name="T67" fmla="*/ 1597447 h 1555750"/>
              <a:gd name="T68" fmla="*/ 1145338 w 1746250"/>
              <a:gd name="T69" fmla="*/ 1674717 h 1555750"/>
              <a:gd name="T70" fmla="*/ 934498 w 1746250"/>
              <a:gd name="T71" fmla="*/ 1698279 h 1555750"/>
              <a:gd name="T72" fmla="*/ 727120 w 1746250"/>
              <a:gd name="T73" fmla="*/ 1664322 h 1555750"/>
              <a:gd name="T74" fmla="*/ 542592 w 1746250"/>
              <a:gd name="T75" fmla="*/ 1578043 h 1555750"/>
              <a:gd name="T76" fmla="*/ 388876 w 1746250"/>
              <a:gd name="T77" fmla="*/ 1448105 h 1555750"/>
              <a:gd name="T78" fmla="*/ 273936 w 1746250"/>
              <a:gd name="T79" fmla="*/ 1282478 h 1555750"/>
              <a:gd name="T80" fmla="*/ 206079 w 1746250"/>
              <a:gd name="T81" fmla="*/ 1088091 h 1555750"/>
              <a:gd name="T82" fmla="*/ 192924 w 1746250"/>
              <a:gd name="T83" fmla="*/ 875339 h 1555750"/>
              <a:gd name="T84" fmla="*/ 236892 w 1746250"/>
              <a:gd name="T85" fmla="*/ 671249 h 1555750"/>
              <a:gd name="T86" fmla="*/ 331406 w 1746250"/>
              <a:gd name="T87" fmla="*/ 491762 h 1555750"/>
              <a:gd name="T88" fmla="*/ 468504 w 1746250"/>
              <a:gd name="T89" fmla="*/ 344500 h 1555750"/>
              <a:gd name="T90" fmla="*/ 639876 w 1746250"/>
              <a:gd name="T91" fmla="*/ 237431 h 1555750"/>
              <a:gd name="T92" fmla="*/ 837907 w 1746250"/>
              <a:gd name="T93" fmla="*/ 178525 h 1555750"/>
              <a:gd name="T94" fmla="*/ 1483291 w 1746250"/>
              <a:gd name="T95" fmla="*/ 57579 h 1555750"/>
              <a:gd name="T96" fmla="*/ 1692589 w 1746250"/>
              <a:gd name="T97" fmla="*/ 225459 h 1555750"/>
              <a:gd name="T98" fmla="*/ 1852070 w 1746250"/>
              <a:gd name="T99" fmla="*/ 442246 h 1555750"/>
              <a:gd name="T100" fmla="*/ 1736870 w 1746250"/>
              <a:gd name="T101" fmla="*/ 502947 h 1555750"/>
              <a:gd name="T102" fmla="*/ 1601259 w 1746250"/>
              <a:gd name="T103" fmla="*/ 317376 h 1555750"/>
              <a:gd name="T104" fmla="*/ 1422751 w 1746250"/>
              <a:gd name="T105" fmla="*/ 173083 h 1555750"/>
              <a:gd name="T106" fmla="*/ 522663 w 1746250"/>
              <a:gd name="T107" fmla="*/ 152356 h 1555750"/>
              <a:gd name="T108" fmla="*/ 333895 w 1746250"/>
              <a:gd name="T109" fmla="*/ 292565 h 1555750"/>
              <a:gd name="T110" fmla="*/ 188422 w 1746250"/>
              <a:gd name="T111" fmla="*/ 476503 h 1555750"/>
              <a:gd name="T112" fmla="*/ 29441 w 1746250"/>
              <a:gd name="T113" fmla="*/ 498019 h 1555750"/>
              <a:gd name="T114" fmla="*/ 178724 w 1746250"/>
              <a:gd name="T115" fmla="*/ 267578 h 1555750"/>
              <a:gd name="T116" fmla="*/ 382732 w 1746250"/>
              <a:gd name="T117" fmla="*/ 85375 h 155575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746250" h="1555750">
                <a:moveTo>
                  <a:pt x="812781" y="381000"/>
                </a:moveTo>
                <a:lnTo>
                  <a:pt x="887337" y="381000"/>
                </a:lnTo>
                <a:lnTo>
                  <a:pt x="912401" y="853300"/>
                </a:lnTo>
                <a:lnTo>
                  <a:pt x="1208088" y="1170283"/>
                </a:lnTo>
                <a:lnTo>
                  <a:pt x="1151933" y="1228725"/>
                </a:lnTo>
                <a:lnTo>
                  <a:pt x="793745" y="910153"/>
                </a:lnTo>
                <a:lnTo>
                  <a:pt x="787400" y="859652"/>
                </a:lnTo>
                <a:lnTo>
                  <a:pt x="812781" y="381000"/>
                </a:lnTo>
                <a:close/>
                <a:moveTo>
                  <a:pt x="874713" y="267602"/>
                </a:moveTo>
                <a:lnTo>
                  <a:pt x="859797" y="267919"/>
                </a:lnTo>
                <a:lnTo>
                  <a:pt x="844564" y="268554"/>
                </a:lnTo>
                <a:lnTo>
                  <a:pt x="829648" y="269506"/>
                </a:lnTo>
                <a:lnTo>
                  <a:pt x="814415" y="270775"/>
                </a:lnTo>
                <a:lnTo>
                  <a:pt x="799817" y="272680"/>
                </a:lnTo>
                <a:lnTo>
                  <a:pt x="785218" y="274584"/>
                </a:lnTo>
                <a:lnTo>
                  <a:pt x="770620" y="277123"/>
                </a:lnTo>
                <a:lnTo>
                  <a:pt x="756339" y="279661"/>
                </a:lnTo>
                <a:lnTo>
                  <a:pt x="742058" y="282835"/>
                </a:lnTo>
                <a:lnTo>
                  <a:pt x="727777" y="286326"/>
                </a:lnTo>
                <a:lnTo>
                  <a:pt x="713813" y="290134"/>
                </a:lnTo>
                <a:lnTo>
                  <a:pt x="699849" y="294260"/>
                </a:lnTo>
                <a:lnTo>
                  <a:pt x="685886" y="299020"/>
                </a:lnTo>
                <a:lnTo>
                  <a:pt x="672557" y="303463"/>
                </a:lnTo>
                <a:lnTo>
                  <a:pt x="659228" y="308541"/>
                </a:lnTo>
                <a:lnTo>
                  <a:pt x="645899" y="313936"/>
                </a:lnTo>
                <a:lnTo>
                  <a:pt x="632570" y="319966"/>
                </a:lnTo>
                <a:lnTo>
                  <a:pt x="619876" y="325995"/>
                </a:lnTo>
                <a:lnTo>
                  <a:pt x="607181" y="332025"/>
                </a:lnTo>
                <a:lnTo>
                  <a:pt x="594805" y="338690"/>
                </a:lnTo>
                <a:lnTo>
                  <a:pt x="582428" y="345989"/>
                </a:lnTo>
                <a:lnTo>
                  <a:pt x="570051" y="352971"/>
                </a:lnTo>
                <a:lnTo>
                  <a:pt x="557991" y="360587"/>
                </a:lnTo>
                <a:lnTo>
                  <a:pt x="546249" y="368521"/>
                </a:lnTo>
                <a:lnTo>
                  <a:pt x="534507" y="376138"/>
                </a:lnTo>
                <a:lnTo>
                  <a:pt x="523082" y="384706"/>
                </a:lnTo>
                <a:lnTo>
                  <a:pt x="511657" y="393275"/>
                </a:lnTo>
                <a:lnTo>
                  <a:pt x="500867" y="402161"/>
                </a:lnTo>
                <a:lnTo>
                  <a:pt x="490077" y="411364"/>
                </a:lnTo>
                <a:lnTo>
                  <a:pt x="479287" y="420568"/>
                </a:lnTo>
                <a:lnTo>
                  <a:pt x="469132" y="430088"/>
                </a:lnTo>
                <a:lnTo>
                  <a:pt x="458976" y="440244"/>
                </a:lnTo>
                <a:lnTo>
                  <a:pt x="449138" y="450082"/>
                </a:lnTo>
                <a:lnTo>
                  <a:pt x="439617" y="460554"/>
                </a:lnTo>
                <a:lnTo>
                  <a:pt x="430097" y="471027"/>
                </a:lnTo>
                <a:lnTo>
                  <a:pt x="421211" y="481817"/>
                </a:lnTo>
                <a:lnTo>
                  <a:pt x="412325" y="492925"/>
                </a:lnTo>
                <a:lnTo>
                  <a:pt x="403756" y="504032"/>
                </a:lnTo>
                <a:lnTo>
                  <a:pt x="395505" y="515457"/>
                </a:lnTo>
                <a:lnTo>
                  <a:pt x="387254" y="526882"/>
                </a:lnTo>
                <a:lnTo>
                  <a:pt x="379320" y="538941"/>
                </a:lnTo>
                <a:lnTo>
                  <a:pt x="371703" y="551001"/>
                </a:lnTo>
                <a:lnTo>
                  <a:pt x="364721" y="563060"/>
                </a:lnTo>
                <a:lnTo>
                  <a:pt x="358057" y="575437"/>
                </a:lnTo>
                <a:lnTo>
                  <a:pt x="351075" y="588132"/>
                </a:lnTo>
                <a:lnTo>
                  <a:pt x="344728" y="600508"/>
                </a:lnTo>
                <a:lnTo>
                  <a:pt x="338698" y="613837"/>
                </a:lnTo>
                <a:lnTo>
                  <a:pt x="332986" y="626849"/>
                </a:lnTo>
                <a:lnTo>
                  <a:pt x="327908" y="640178"/>
                </a:lnTo>
                <a:lnTo>
                  <a:pt x="322513" y="653507"/>
                </a:lnTo>
                <a:lnTo>
                  <a:pt x="317753" y="667153"/>
                </a:lnTo>
                <a:lnTo>
                  <a:pt x="313310" y="680800"/>
                </a:lnTo>
                <a:lnTo>
                  <a:pt x="309184" y="694446"/>
                </a:lnTo>
                <a:lnTo>
                  <a:pt x="305376" y="708727"/>
                </a:lnTo>
                <a:lnTo>
                  <a:pt x="301885" y="722691"/>
                </a:lnTo>
                <a:lnTo>
                  <a:pt x="299029" y="736972"/>
                </a:lnTo>
                <a:lnTo>
                  <a:pt x="295855" y="751570"/>
                </a:lnTo>
                <a:lnTo>
                  <a:pt x="293634" y="765851"/>
                </a:lnTo>
                <a:lnTo>
                  <a:pt x="291730" y="780767"/>
                </a:lnTo>
                <a:lnTo>
                  <a:pt x="289825" y="795682"/>
                </a:lnTo>
                <a:lnTo>
                  <a:pt x="288873" y="810281"/>
                </a:lnTo>
                <a:lnTo>
                  <a:pt x="287604" y="825514"/>
                </a:lnTo>
                <a:lnTo>
                  <a:pt x="287287" y="840430"/>
                </a:lnTo>
                <a:lnTo>
                  <a:pt x="286969" y="855663"/>
                </a:lnTo>
                <a:lnTo>
                  <a:pt x="287287" y="870896"/>
                </a:lnTo>
                <a:lnTo>
                  <a:pt x="287604" y="885812"/>
                </a:lnTo>
                <a:lnTo>
                  <a:pt x="288873" y="901045"/>
                </a:lnTo>
                <a:lnTo>
                  <a:pt x="289825" y="915960"/>
                </a:lnTo>
                <a:lnTo>
                  <a:pt x="291730" y="930559"/>
                </a:lnTo>
                <a:lnTo>
                  <a:pt x="293634" y="945157"/>
                </a:lnTo>
                <a:lnTo>
                  <a:pt x="295855" y="959438"/>
                </a:lnTo>
                <a:lnTo>
                  <a:pt x="299029" y="974037"/>
                </a:lnTo>
                <a:lnTo>
                  <a:pt x="301885" y="988318"/>
                </a:lnTo>
                <a:lnTo>
                  <a:pt x="305376" y="1002281"/>
                </a:lnTo>
                <a:lnTo>
                  <a:pt x="309184" y="1016562"/>
                </a:lnTo>
                <a:lnTo>
                  <a:pt x="313310" y="1030526"/>
                </a:lnTo>
                <a:lnTo>
                  <a:pt x="317753" y="1044172"/>
                </a:lnTo>
                <a:lnTo>
                  <a:pt x="322513" y="1057501"/>
                </a:lnTo>
                <a:lnTo>
                  <a:pt x="327908" y="1071147"/>
                </a:lnTo>
                <a:lnTo>
                  <a:pt x="332986" y="1084159"/>
                </a:lnTo>
                <a:lnTo>
                  <a:pt x="338698" y="1097488"/>
                </a:lnTo>
                <a:lnTo>
                  <a:pt x="344728" y="1110500"/>
                </a:lnTo>
                <a:lnTo>
                  <a:pt x="351075" y="1123511"/>
                </a:lnTo>
                <a:lnTo>
                  <a:pt x="358057" y="1135888"/>
                </a:lnTo>
                <a:lnTo>
                  <a:pt x="364721" y="1148265"/>
                </a:lnTo>
                <a:lnTo>
                  <a:pt x="371703" y="1160642"/>
                </a:lnTo>
                <a:lnTo>
                  <a:pt x="379320" y="1172701"/>
                </a:lnTo>
                <a:lnTo>
                  <a:pt x="387254" y="1184126"/>
                </a:lnTo>
                <a:lnTo>
                  <a:pt x="395505" y="1195868"/>
                </a:lnTo>
                <a:lnTo>
                  <a:pt x="403756" y="1207293"/>
                </a:lnTo>
                <a:lnTo>
                  <a:pt x="412325" y="1218401"/>
                </a:lnTo>
                <a:lnTo>
                  <a:pt x="421211" y="1229825"/>
                </a:lnTo>
                <a:lnTo>
                  <a:pt x="430097" y="1240298"/>
                </a:lnTo>
                <a:lnTo>
                  <a:pt x="439617" y="1250771"/>
                </a:lnTo>
                <a:lnTo>
                  <a:pt x="449138" y="1261244"/>
                </a:lnTo>
                <a:lnTo>
                  <a:pt x="458976" y="1271399"/>
                </a:lnTo>
                <a:lnTo>
                  <a:pt x="469132" y="1281237"/>
                </a:lnTo>
                <a:lnTo>
                  <a:pt x="479287" y="1290441"/>
                </a:lnTo>
                <a:lnTo>
                  <a:pt x="490077" y="1299961"/>
                </a:lnTo>
                <a:lnTo>
                  <a:pt x="500867" y="1309482"/>
                </a:lnTo>
                <a:lnTo>
                  <a:pt x="511657" y="1318050"/>
                </a:lnTo>
                <a:lnTo>
                  <a:pt x="523082" y="1326619"/>
                </a:lnTo>
                <a:lnTo>
                  <a:pt x="534507" y="1334870"/>
                </a:lnTo>
                <a:lnTo>
                  <a:pt x="546249" y="1343122"/>
                </a:lnTo>
                <a:lnTo>
                  <a:pt x="557991" y="1350738"/>
                </a:lnTo>
                <a:lnTo>
                  <a:pt x="570051" y="1358355"/>
                </a:lnTo>
                <a:lnTo>
                  <a:pt x="582428" y="1365654"/>
                </a:lnTo>
                <a:lnTo>
                  <a:pt x="594805" y="1372636"/>
                </a:lnTo>
                <a:lnTo>
                  <a:pt x="607181" y="1379300"/>
                </a:lnTo>
                <a:lnTo>
                  <a:pt x="619876" y="1385647"/>
                </a:lnTo>
                <a:lnTo>
                  <a:pt x="632570" y="1391677"/>
                </a:lnTo>
                <a:lnTo>
                  <a:pt x="645899" y="1397390"/>
                </a:lnTo>
                <a:lnTo>
                  <a:pt x="659228" y="1402467"/>
                </a:lnTo>
                <a:lnTo>
                  <a:pt x="672557" y="1407862"/>
                </a:lnTo>
                <a:lnTo>
                  <a:pt x="685886" y="1412623"/>
                </a:lnTo>
                <a:lnTo>
                  <a:pt x="699849" y="1416748"/>
                </a:lnTo>
                <a:lnTo>
                  <a:pt x="713813" y="1420874"/>
                </a:lnTo>
                <a:lnTo>
                  <a:pt x="727777" y="1424999"/>
                </a:lnTo>
                <a:lnTo>
                  <a:pt x="742058" y="1428490"/>
                </a:lnTo>
                <a:lnTo>
                  <a:pt x="756339" y="1431664"/>
                </a:lnTo>
                <a:lnTo>
                  <a:pt x="770620" y="1434203"/>
                </a:lnTo>
                <a:lnTo>
                  <a:pt x="785218" y="1436742"/>
                </a:lnTo>
                <a:lnTo>
                  <a:pt x="799817" y="1438646"/>
                </a:lnTo>
                <a:lnTo>
                  <a:pt x="814415" y="1440550"/>
                </a:lnTo>
                <a:lnTo>
                  <a:pt x="829648" y="1441819"/>
                </a:lnTo>
                <a:lnTo>
                  <a:pt x="844564" y="1442771"/>
                </a:lnTo>
                <a:lnTo>
                  <a:pt x="859797" y="1443089"/>
                </a:lnTo>
                <a:lnTo>
                  <a:pt x="874713" y="1443406"/>
                </a:lnTo>
                <a:lnTo>
                  <a:pt x="889628" y="1443089"/>
                </a:lnTo>
                <a:lnTo>
                  <a:pt x="905179" y="1442771"/>
                </a:lnTo>
                <a:lnTo>
                  <a:pt x="919777" y="1441819"/>
                </a:lnTo>
                <a:lnTo>
                  <a:pt x="934693" y="1440550"/>
                </a:lnTo>
                <a:lnTo>
                  <a:pt x="949609" y="1438646"/>
                </a:lnTo>
                <a:lnTo>
                  <a:pt x="964207" y="1436742"/>
                </a:lnTo>
                <a:lnTo>
                  <a:pt x="978805" y="1434203"/>
                </a:lnTo>
                <a:lnTo>
                  <a:pt x="993086" y="1431664"/>
                </a:lnTo>
                <a:lnTo>
                  <a:pt x="1007367" y="1428490"/>
                </a:lnTo>
                <a:lnTo>
                  <a:pt x="1021649" y="1424999"/>
                </a:lnTo>
                <a:lnTo>
                  <a:pt x="1035612" y="1420874"/>
                </a:lnTo>
                <a:lnTo>
                  <a:pt x="1049576" y="1416748"/>
                </a:lnTo>
                <a:lnTo>
                  <a:pt x="1063222" y="1412623"/>
                </a:lnTo>
                <a:lnTo>
                  <a:pt x="1076868" y="1407862"/>
                </a:lnTo>
                <a:lnTo>
                  <a:pt x="1090515" y="1402467"/>
                </a:lnTo>
                <a:lnTo>
                  <a:pt x="1103526" y="1397390"/>
                </a:lnTo>
                <a:lnTo>
                  <a:pt x="1116855" y="1391677"/>
                </a:lnTo>
                <a:lnTo>
                  <a:pt x="1129550" y="1385647"/>
                </a:lnTo>
                <a:lnTo>
                  <a:pt x="1142244" y="1379300"/>
                </a:lnTo>
                <a:lnTo>
                  <a:pt x="1154938" y="1372636"/>
                </a:lnTo>
                <a:lnTo>
                  <a:pt x="1167315" y="1365654"/>
                </a:lnTo>
                <a:lnTo>
                  <a:pt x="1179374" y="1358355"/>
                </a:lnTo>
                <a:lnTo>
                  <a:pt x="1191434" y="1350738"/>
                </a:lnTo>
                <a:lnTo>
                  <a:pt x="1203494" y="1343122"/>
                </a:lnTo>
                <a:lnTo>
                  <a:pt x="1215236" y="1334870"/>
                </a:lnTo>
                <a:lnTo>
                  <a:pt x="1226343" y="1326619"/>
                </a:lnTo>
                <a:lnTo>
                  <a:pt x="1237768" y="1318050"/>
                </a:lnTo>
                <a:lnTo>
                  <a:pt x="1248558" y="1309482"/>
                </a:lnTo>
                <a:lnTo>
                  <a:pt x="1259666" y="1299961"/>
                </a:lnTo>
                <a:lnTo>
                  <a:pt x="1270138" y="1290441"/>
                </a:lnTo>
                <a:lnTo>
                  <a:pt x="1280294" y="1281237"/>
                </a:lnTo>
                <a:lnTo>
                  <a:pt x="1290449" y="1271399"/>
                </a:lnTo>
                <a:lnTo>
                  <a:pt x="1300287" y="1261244"/>
                </a:lnTo>
                <a:lnTo>
                  <a:pt x="1309808" y="1250771"/>
                </a:lnTo>
                <a:lnTo>
                  <a:pt x="1319329" y="1240298"/>
                </a:lnTo>
                <a:lnTo>
                  <a:pt x="1328215" y="1229825"/>
                </a:lnTo>
                <a:lnTo>
                  <a:pt x="1337418" y="1218401"/>
                </a:lnTo>
                <a:lnTo>
                  <a:pt x="1345986" y="1207293"/>
                </a:lnTo>
                <a:lnTo>
                  <a:pt x="1354238" y="1195868"/>
                </a:lnTo>
                <a:lnTo>
                  <a:pt x="1362172" y="1184126"/>
                </a:lnTo>
                <a:lnTo>
                  <a:pt x="1370106" y="1172701"/>
                </a:lnTo>
                <a:lnTo>
                  <a:pt x="1377405" y="1160642"/>
                </a:lnTo>
                <a:lnTo>
                  <a:pt x="1384704" y="1148265"/>
                </a:lnTo>
                <a:lnTo>
                  <a:pt x="1391686" y="1135888"/>
                </a:lnTo>
                <a:lnTo>
                  <a:pt x="1398350" y="1123511"/>
                </a:lnTo>
                <a:lnTo>
                  <a:pt x="1404697" y="1110500"/>
                </a:lnTo>
                <a:lnTo>
                  <a:pt x="1410727" y="1097488"/>
                </a:lnTo>
                <a:lnTo>
                  <a:pt x="1416122" y="1084159"/>
                </a:lnTo>
                <a:lnTo>
                  <a:pt x="1421835" y="1071147"/>
                </a:lnTo>
                <a:lnTo>
                  <a:pt x="1427230" y="1057501"/>
                </a:lnTo>
                <a:lnTo>
                  <a:pt x="1431673" y="1044172"/>
                </a:lnTo>
                <a:lnTo>
                  <a:pt x="1436116" y="1030526"/>
                </a:lnTo>
                <a:lnTo>
                  <a:pt x="1440241" y="1016562"/>
                </a:lnTo>
                <a:lnTo>
                  <a:pt x="1444049" y="1002281"/>
                </a:lnTo>
                <a:lnTo>
                  <a:pt x="1447540" y="988318"/>
                </a:lnTo>
                <a:lnTo>
                  <a:pt x="1450714" y="974037"/>
                </a:lnTo>
                <a:lnTo>
                  <a:pt x="1453570" y="959438"/>
                </a:lnTo>
                <a:lnTo>
                  <a:pt x="1455792" y="945157"/>
                </a:lnTo>
                <a:lnTo>
                  <a:pt x="1458013" y="930559"/>
                </a:lnTo>
                <a:lnTo>
                  <a:pt x="1459600" y="915960"/>
                </a:lnTo>
                <a:lnTo>
                  <a:pt x="1460869" y="901045"/>
                </a:lnTo>
                <a:lnTo>
                  <a:pt x="1461821" y="885812"/>
                </a:lnTo>
                <a:lnTo>
                  <a:pt x="1462456" y="870896"/>
                </a:lnTo>
                <a:lnTo>
                  <a:pt x="1462456" y="855663"/>
                </a:lnTo>
                <a:lnTo>
                  <a:pt x="1462456" y="840430"/>
                </a:lnTo>
                <a:lnTo>
                  <a:pt x="1461821" y="825514"/>
                </a:lnTo>
                <a:lnTo>
                  <a:pt x="1460869" y="810281"/>
                </a:lnTo>
                <a:lnTo>
                  <a:pt x="1459600" y="795682"/>
                </a:lnTo>
                <a:lnTo>
                  <a:pt x="1458013" y="780767"/>
                </a:lnTo>
                <a:lnTo>
                  <a:pt x="1455792" y="765851"/>
                </a:lnTo>
                <a:lnTo>
                  <a:pt x="1453570" y="751570"/>
                </a:lnTo>
                <a:lnTo>
                  <a:pt x="1450714" y="736972"/>
                </a:lnTo>
                <a:lnTo>
                  <a:pt x="1447540" y="722691"/>
                </a:lnTo>
                <a:lnTo>
                  <a:pt x="1444049" y="708727"/>
                </a:lnTo>
                <a:lnTo>
                  <a:pt x="1440241" y="694446"/>
                </a:lnTo>
                <a:lnTo>
                  <a:pt x="1436116" y="680800"/>
                </a:lnTo>
                <a:lnTo>
                  <a:pt x="1431673" y="667153"/>
                </a:lnTo>
                <a:lnTo>
                  <a:pt x="1427230" y="653507"/>
                </a:lnTo>
                <a:lnTo>
                  <a:pt x="1421835" y="640178"/>
                </a:lnTo>
                <a:lnTo>
                  <a:pt x="1416122" y="626849"/>
                </a:lnTo>
                <a:lnTo>
                  <a:pt x="1410727" y="613837"/>
                </a:lnTo>
                <a:lnTo>
                  <a:pt x="1404697" y="600508"/>
                </a:lnTo>
                <a:lnTo>
                  <a:pt x="1398350" y="588132"/>
                </a:lnTo>
                <a:lnTo>
                  <a:pt x="1391686" y="575437"/>
                </a:lnTo>
                <a:lnTo>
                  <a:pt x="1384704" y="563060"/>
                </a:lnTo>
                <a:lnTo>
                  <a:pt x="1377405" y="551001"/>
                </a:lnTo>
                <a:lnTo>
                  <a:pt x="1370106" y="538941"/>
                </a:lnTo>
                <a:lnTo>
                  <a:pt x="1362172" y="526882"/>
                </a:lnTo>
                <a:lnTo>
                  <a:pt x="1354238" y="515457"/>
                </a:lnTo>
                <a:lnTo>
                  <a:pt x="1345986" y="504032"/>
                </a:lnTo>
                <a:lnTo>
                  <a:pt x="1337418" y="492925"/>
                </a:lnTo>
                <a:lnTo>
                  <a:pt x="1328215" y="481817"/>
                </a:lnTo>
                <a:lnTo>
                  <a:pt x="1319329" y="471027"/>
                </a:lnTo>
                <a:lnTo>
                  <a:pt x="1309808" y="460554"/>
                </a:lnTo>
                <a:lnTo>
                  <a:pt x="1300287" y="450082"/>
                </a:lnTo>
                <a:lnTo>
                  <a:pt x="1290449" y="440244"/>
                </a:lnTo>
                <a:lnTo>
                  <a:pt x="1280294" y="430088"/>
                </a:lnTo>
                <a:lnTo>
                  <a:pt x="1270138" y="420568"/>
                </a:lnTo>
                <a:lnTo>
                  <a:pt x="1259666" y="411364"/>
                </a:lnTo>
                <a:lnTo>
                  <a:pt x="1248558" y="402161"/>
                </a:lnTo>
                <a:lnTo>
                  <a:pt x="1237768" y="393275"/>
                </a:lnTo>
                <a:lnTo>
                  <a:pt x="1226343" y="384706"/>
                </a:lnTo>
                <a:lnTo>
                  <a:pt x="1215236" y="376138"/>
                </a:lnTo>
                <a:lnTo>
                  <a:pt x="1203494" y="368521"/>
                </a:lnTo>
                <a:lnTo>
                  <a:pt x="1191434" y="360587"/>
                </a:lnTo>
                <a:lnTo>
                  <a:pt x="1179374" y="352971"/>
                </a:lnTo>
                <a:lnTo>
                  <a:pt x="1167315" y="345989"/>
                </a:lnTo>
                <a:lnTo>
                  <a:pt x="1154938" y="338690"/>
                </a:lnTo>
                <a:lnTo>
                  <a:pt x="1142244" y="332025"/>
                </a:lnTo>
                <a:lnTo>
                  <a:pt x="1129550" y="325995"/>
                </a:lnTo>
                <a:lnTo>
                  <a:pt x="1116855" y="319966"/>
                </a:lnTo>
                <a:lnTo>
                  <a:pt x="1103526" y="313936"/>
                </a:lnTo>
                <a:lnTo>
                  <a:pt x="1090515" y="308541"/>
                </a:lnTo>
                <a:lnTo>
                  <a:pt x="1076868" y="303463"/>
                </a:lnTo>
                <a:lnTo>
                  <a:pt x="1063222" y="299020"/>
                </a:lnTo>
                <a:lnTo>
                  <a:pt x="1049576" y="294260"/>
                </a:lnTo>
                <a:lnTo>
                  <a:pt x="1035612" y="290134"/>
                </a:lnTo>
                <a:lnTo>
                  <a:pt x="1021649" y="286326"/>
                </a:lnTo>
                <a:lnTo>
                  <a:pt x="1007367" y="282835"/>
                </a:lnTo>
                <a:lnTo>
                  <a:pt x="993086" y="279661"/>
                </a:lnTo>
                <a:lnTo>
                  <a:pt x="978805" y="277123"/>
                </a:lnTo>
                <a:lnTo>
                  <a:pt x="964207" y="274584"/>
                </a:lnTo>
                <a:lnTo>
                  <a:pt x="949609" y="272680"/>
                </a:lnTo>
                <a:lnTo>
                  <a:pt x="934693" y="270775"/>
                </a:lnTo>
                <a:lnTo>
                  <a:pt x="919777" y="269506"/>
                </a:lnTo>
                <a:lnTo>
                  <a:pt x="905179" y="268554"/>
                </a:lnTo>
                <a:lnTo>
                  <a:pt x="889628" y="267919"/>
                </a:lnTo>
                <a:lnTo>
                  <a:pt x="874713" y="267602"/>
                </a:lnTo>
                <a:close/>
                <a:moveTo>
                  <a:pt x="856623" y="155575"/>
                </a:moveTo>
                <a:lnTo>
                  <a:pt x="874713" y="155575"/>
                </a:lnTo>
                <a:lnTo>
                  <a:pt x="892802" y="155575"/>
                </a:lnTo>
                <a:lnTo>
                  <a:pt x="910891" y="156527"/>
                </a:lnTo>
                <a:lnTo>
                  <a:pt x="928346" y="157479"/>
                </a:lnTo>
                <a:lnTo>
                  <a:pt x="946435" y="159066"/>
                </a:lnTo>
                <a:lnTo>
                  <a:pt x="963890" y="161288"/>
                </a:lnTo>
                <a:lnTo>
                  <a:pt x="981344" y="163509"/>
                </a:lnTo>
                <a:lnTo>
                  <a:pt x="998799" y="166683"/>
                </a:lnTo>
                <a:lnTo>
                  <a:pt x="1015936" y="169539"/>
                </a:lnTo>
                <a:lnTo>
                  <a:pt x="1033073" y="173347"/>
                </a:lnTo>
                <a:lnTo>
                  <a:pt x="1049893" y="177473"/>
                </a:lnTo>
                <a:lnTo>
                  <a:pt x="1066396" y="181916"/>
                </a:lnTo>
                <a:lnTo>
                  <a:pt x="1082898" y="186993"/>
                </a:lnTo>
                <a:lnTo>
                  <a:pt x="1099401" y="192071"/>
                </a:lnTo>
                <a:lnTo>
                  <a:pt x="1115586" y="198101"/>
                </a:lnTo>
                <a:lnTo>
                  <a:pt x="1131454" y="204131"/>
                </a:lnTo>
                <a:lnTo>
                  <a:pt x="1147322" y="210478"/>
                </a:lnTo>
                <a:lnTo>
                  <a:pt x="1162872" y="217460"/>
                </a:lnTo>
                <a:lnTo>
                  <a:pt x="1178422" y="224441"/>
                </a:lnTo>
                <a:lnTo>
                  <a:pt x="1193338" y="232058"/>
                </a:lnTo>
                <a:lnTo>
                  <a:pt x="1208571" y="239992"/>
                </a:lnTo>
                <a:lnTo>
                  <a:pt x="1223487" y="248243"/>
                </a:lnTo>
                <a:lnTo>
                  <a:pt x="1237768" y="256812"/>
                </a:lnTo>
                <a:lnTo>
                  <a:pt x="1252049" y="265698"/>
                </a:lnTo>
                <a:lnTo>
                  <a:pt x="1266330" y="275218"/>
                </a:lnTo>
                <a:lnTo>
                  <a:pt x="1280294" y="284739"/>
                </a:lnTo>
                <a:lnTo>
                  <a:pt x="1293623" y="294894"/>
                </a:lnTo>
                <a:lnTo>
                  <a:pt x="1306952" y="304732"/>
                </a:lnTo>
                <a:lnTo>
                  <a:pt x="1319963" y="315523"/>
                </a:lnTo>
                <a:lnTo>
                  <a:pt x="1332975" y="326313"/>
                </a:lnTo>
                <a:lnTo>
                  <a:pt x="1345669" y="337420"/>
                </a:lnTo>
                <a:lnTo>
                  <a:pt x="1358046" y="348845"/>
                </a:lnTo>
                <a:lnTo>
                  <a:pt x="1370106" y="360587"/>
                </a:lnTo>
                <a:lnTo>
                  <a:pt x="1381530" y="372647"/>
                </a:lnTo>
                <a:lnTo>
                  <a:pt x="1392955" y="385024"/>
                </a:lnTo>
                <a:lnTo>
                  <a:pt x="1404380" y="397401"/>
                </a:lnTo>
                <a:lnTo>
                  <a:pt x="1415170" y="410095"/>
                </a:lnTo>
                <a:lnTo>
                  <a:pt x="1425643" y="423106"/>
                </a:lnTo>
                <a:lnTo>
                  <a:pt x="1435798" y="436753"/>
                </a:lnTo>
                <a:lnTo>
                  <a:pt x="1445954" y="450399"/>
                </a:lnTo>
                <a:lnTo>
                  <a:pt x="1455474" y="464363"/>
                </a:lnTo>
                <a:lnTo>
                  <a:pt x="1464678" y="478009"/>
                </a:lnTo>
                <a:lnTo>
                  <a:pt x="1473881" y="492925"/>
                </a:lnTo>
                <a:lnTo>
                  <a:pt x="1482132" y="507206"/>
                </a:lnTo>
                <a:lnTo>
                  <a:pt x="1490383" y="522122"/>
                </a:lnTo>
                <a:lnTo>
                  <a:pt x="1498635" y="536720"/>
                </a:lnTo>
                <a:lnTo>
                  <a:pt x="1505934" y="552270"/>
                </a:lnTo>
                <a:lnTo>
                  <a:pt x="1513233" y="567503"/>
                </a:lnTo>
                <a:lnTo>
                  <a:pt x="1519898" y="583054"/>
                </a:lnTo>
                <a:lnTo>
                  <a:pt x="1526245" y="598604"/>
                </a:lnTo>
                <a:lnTo>
                  <a:pt x="1532274" y="614789"/>
                </a:lnTo>
                <a:lnTo>
                  <a:pt x="1537987" y="630975"/>
                </a:lnTo>
                <a:lnTo>
                  <a:pt x="1543699" y="647477"/>
                </a:lnTo>
                <a:lnTo>
                  <a:pt x="1548460" y="664297"/>
                </a:lnTo>
                <a:lnTo>
                  <a:pt x="1553220" y="680800"/>
                </a:lnTo>
                <a:lnTo>
                  <a:pt x="1557346" y="697619"/>
                </a:lnTo>
                <a:lnTo>
                  <a:pt x="1560837" y="714439"/>
                </a:lnTo>
                <a:lnTo>
                  <a:pt x="1564010" y="731894"/>
                </a:lnTo>
                <a:lnTo>
                  <a:pt x="1566866" y="749031"/>
                </a:lnTo>
                <a:lnTo>
                  <a:pt x="1569088" y="766486"/>
                </a:lnTo>
                <a:lnTo>
                  <a:pt x="1571627" y="783940"/>
                </a:lnTo>
                <a:lnTo>
                  <a:pt x="1572896" y="801712"/>
                </a:lnTo>
                <a:lnTo>
                  <a:pt x="1574165" y="819801"/>
                </a:lnTo>
                <a:lnTo>
                  <a:pt x="1574800" y="837256"/>
                </a:lnTo>
                <a:lnTo>
                  <a:pt x="1574800" y="855663"/>
                </a:lnTo>
                <a:lnTo>
                  <a:pt x="1574800" y="873752"/>
                </a:lnTo>
                <a:lnTo>
                  <a:pt x="1574165" y="891524"/>
                </a:lnTo>
                <a:lnTo>
                  <a:pt x="1572896" y="909613"/>
                </a:lnTo>
                <a:lnTo>
                  <a:pt x="1571627" y="927068"/>
                </a:lnTo>
                <a:lnTo>
                  <a:pt x="1569088" y="944840"/>
                </a:lnTo>
                <a:lnTo>
                  <a:pt x="1566866" y="962294"/>
                </a:lnTo>
                <a:lnTo>
                  <a:pt x="1564010" y="979432"/>
                </a:lnTo>
                <a:lnTo>
                  <a:pt x="1560837" y="996569"/>
                </a:lnTo>
                <a:lnTo>
                  <a:pt x="1557346" y="1013706"/>
                </a:lnTo>
                <a:lnTo>
                  <a:pt x="1553220" y="1030526"/>
                </a:lnTo>
                <a:lnTo>
                  <a:pt x="1548460" y="1047346"/>
                </a:lnTo>
                <a:lnTo>
                  <a:pt x="1543699" y="1063848"/>
                </a:lnTo>
                <a:lnTo>
                  <a:pt x="1537987" y="1080033"/>
                </a:lnTo>
                <a:lnTo>
                  <a:pt x="1532274" y="1096219"/>
                </a:lnTo>
                <a:lnTo>
                  <a:pt x="1526245" y="1112404"/>
                </a:lnTo>
                <a:lnTo>
                  <a:pt x="1519898" y="1128272"/>
                </a:lnTo>
                <a:lnTo>
                  <a:pt x="1513233" y="1143505"/>
                </a:lnTo>
                <a:lnTo>
                  <a:pt x="1505934" y="1159055"/>
                </a:lnTo>
                <a:lnTo>
                  <a:pt x="1498635" y="1174606"/>
                </a:lnTo>
                <a:lnTo>
                  <a:pt x="1490383" y="1189521"/>
                </a:lnTo>
                <a:lnTo>
                  <a:pt x="1482132" y="1204120"/>
                </a:lnTo>
                <a:lnTo>
                  <a:pt x="1473881" y="1218718"/>
                </a:lnTo>
                <a:lnTo>
                  <a:pt x="1464678" y="1232999"/>
                </a:lnTo>
                <a:lnTo>
                  <a:pt x="1455474" y="1246963"/>
                </a:lnTo>
                <a:lnTo>
                  <a:pt x="1445954" y="1260926"/>
                </a:lnTo>
                <a:lnTo>
                  <a:pt x="1435798" y="1274573"/>
                </a:lnTo>
                <a:lnTo>
                  <a:pt x="1425643" y="1287902"/>
                </a:lnTo>
                <a:lnTo>
                  <a:pt x="1415170" y="1301231"/>
                </a:lnTo>
                <a:lnTo>
                  <a:pt x="1404380" y="1313925"/>
                </a:lnTo>
                <a:lnTo>
                  <a:pt x="1392955" y="1326302"/>
                </a:lnTo>
                <a:lnTo>
                  <a:pt x="1381530" y="1338679"/>
                </a:lnTo>
                <a:lnTo>
                  <a:pt x="1370106" y="1350738"/>
                </a:lnTo>
                <a:lnTo>
                  <a:pt x="1358046" y="1362480"/>
                </a:lnTo>
                <a:lnTo>
                  <a:pt x="1345669" y="1373905"/>
                </a:lnTo>
                <a:lnTo>
                  <a:pt x="1332975" y="1385013"/>
                </a:lnTo>
                <a:lnTo>
                  <a:pt x="1319963" y="1395803"/>
                </a:lnTo>
                <a:lnTo>
                  <a:pt x="1306952" y="1406275"/>
                </a:lnTo>
                <a:lnTo>
                  <a:pt x="1293623" y="1416431"/>
                </a:lnTo>
                <a:lnTo>
                  <a:pt x="1280294" y="1426586"/>
                </a:lnTo>
                <a:lnTo>
                  <a:pt x="1266330" y="1436107"/>
                </a:lnTo>
                <a:lnTo>
                  <a:pt x="1252049" y="1445310"/>
                </a:lnTo>
                <a:lnTo>
                  <a:pt x="1237768" y="1454514"/>
                </a:lnTo>
                <a:lnTo>
                  <a:pt x="1223487" y="1463082"/>
                </a:lnTo>
                <a:lnTo>
                  <a:pt x="1208571" y="1471333"/>
                </a:lnTo>
                <a:lnTo>
                  <a:pt x="1193338" y="1479267"/>
                </a:lnTo>
                <a:lnTo>
                  <a:pt x="1178422" y="1486884"/>
                </a:lnTo>
                <a:lnTo>
                  <a:pt x="1162872" y="1493866"/>
                </a:lnTo>
                <a:lnTo>
                  <a:pt x="1147322" y="1500530"/>
                </a:lnTo>
                <a:lnTo>
                  <a:pt x="1131454" y="1507195"/>
                </a:lnTo>
                <a:lnTo>
                  <a:pt x="1115586" y="1513542"/>
                </a:lnTo>
                <a:lnTo>
                  <a:pt x="1099401" y="1518937"/>
                </a:lnTo>
                <a:lnTo>
                  <a:pt x="1082898" y="1524332"/>
                </a:lnTo>
                <a:lnTo>
                  <a:pt x="1066396" y="1529092"/>
                </a:lnTo>
                <a:lnTo>
                  <a:pt x="1049893" y="1533853"/>
                </a:lnTo>
                <a:lnTo>
                  <a:pt x="1033073" y="1537978"/>
                </a:lnTo>
                <a:lnTo>
                  <a:pt x="1015936" y="1541469"/>
                </a:lnTo>
                <a:lnTo>
                  <a:pt x="998799" y="1544643"/>
                </a:lnTo>
                <a:lnTo>
                  <a:pt x="981344" y="1547499"/>
                </a:lnTo>
                <a:lnTo>
                  <a:pt x="963890" y="1550355"/>
                </a:lnTo>
                <a:lnTo>
                  <a:pt x="946435" y="1552259"/>
                </a:lnTo>
                <a:lnTo>
                  <a:pt x="928346" y="1553529"/>
                </a:lnTo>
                <a:lnTo>
                  <a:pt x="910891" y="1554798"/>
                </a:lnTo>
                <a:lnTo>
                  <a:pt x="892802" y="1555433"/>
                </a:lnTo>
                <a:lnTo>
                  <a:pt x="874713" y="1555750"/>
                </a:lnTo>
                <a:lnTo>
                  <a:pt x="856623" y="1555433"/>
                </a:lnTo>
                <a:lnTo>
                  <a:pt x="838534" y="1554798"/>
                </a:lnTo>
                <a:lnTo>
                  <a:pt x="821079" y="1553529"/>
                </a:lnTo>
                <a:lnTo>
                  <a:pt x="803308" y="1552259"/>
                </a:lnTo>
                <a:lnTo>
                  <a:pt x="785536" y="1550355"/>
                </a:lnTo>
                <a:lnTo>
                  <a:pt x="768081" y="1547499"/>
                </a:lnTo>
                <a:lnTo>
                  <a:pt x="750626" y="1544643"/>
                </a:lnTo>
                <a:lnTo>
                  <a:pt x="733807" y="1541469"/>
                </a:lnTo>
                <a:lnTo>
                  <a:pt x="716352" y="1537978"/>
                </a:lnTo>
                <a:lnTo>
                  <a:pt x="699532" y="1533853"/>
                </a:lnTo>
                <a:lnTo>
                  <a:pt x="683030" y="1529092"/>
                </a:lnTo>
                <a:lnTo>
                  <a:pt x="666527" y="1524332"/>
                </a:lnTo>
                <a:lnTo>
                  <a:pt x="650342" y="1518937"/>
                </a:lnTo>
                <a:lnTo>
                  <a:pt x="633839" y="1513542"/>
                </a:lnTo>
                <a:lnTo>
                  <a:pt x="617972" y="1507195"/>
                </a:lnTo>
                <a:lnTo>
                  <a:pt x="602104" y="1500530"/>
                </a:lnTo>
                <a:lnTo>
                  <a:pt x="586553" y="1493866"/>
                </a:lnTo>
                <a:lnTo>
                  <a:pt x="571003" y="1486884"/>
                </a:lnTo>
                <a:lnTo>
                  <a:pt x="556087" y="1479267"/>
                </a:lnTo>
                <a:lnTo>
                  <a:pt x="540854" y="1471333"/>
                </a:lnTo>
                <a:lnTo>
                  <a:pt x="526256" y="1463082"/>
                </a:lnTo>
                <a:lnTo>
                  <a:pt x="511657" y="1454514"/>
                </a:lnTo>
                <a:lnTo>
                  <a:pt x="497376" y="1445310"/>
                </a:lnTo>
                <a:lnTo>
                  <a:pt x="483095" y="1436107"/>
                </a:lnTo>
                <a:lnTo>
                  <a:pt x="469449" y="1426586"/>
                </a:lnTo>
                <a:lnTo>
                  <a:pt x="455803" y="1416431"/>
                </a:lnTo>
                <a:lnTo>
                  <a:pt x="442474" y="1406275"/>
                </a:lnTo>
                <a:lnTo>
                  <a:pt x="429462" y="1395803"/>
                </a:lnTo>
                <a:lnTo>
                  <a:pt x="416450" y="1385013"/>
                </a:lnTo>
                <a:lnTo>
                  <a:pt x="403756" y="1373905"/>
                </a:lnTo>
                <a:lnTo>
                  <a:pt x="391697" y="1362480"/>
                </a:lnTo>
                <a:lnTo>
                  <a:pt x="379637" y="1350738"/>
                </a:lnTo>
                <a:lnTo>
                  <a:pt x="367578" y="1338679"/>
                </a:lnTo>
                <a:lnTo>
                  <a:pt x="356470" y="1326302"/>
                </a:lnTo>
                <a:lnTo>
                  <a:pt x="345045" y="1313925"/>
                </a:lnTo>
                <a:lnTo>
                  <a:pt x="334255" y="1301231"/>
                </a:lnTo>
                <a:lnTo>
                  <a:pt x="323782" y="1287902"/>
                </a:lnTo>
                <a:lnTo>
                  <a:pt x="313627" y="1274573"/>
                </a:lnTo>
                <a:lnTo>
                  <a:pt x="303789" y="1260926"/>
                </a:lnTo>
                <a:lnTo>
                  <a:pt x="293951" y="1246963"/>
                </a:lnTo>
                <a:lnTo>
                  <a:pt x="285065" y="1232999"/>
                </a:lnTo>
                <a:lnTo>
                  <a:pt x="275862" y="1218718"/>
                </a:lnTo>
                <a:lnTo>
                  <a:pt x="267293" y="1204120"/>
                </a:lnTo>
                <a:lnTo>
                  <a:pt x="259042" y="1189521"/>
                </a:lnTo>
                <a:lnTo>
                  <a:pt x="251108" y="1174606"/>
                </a:lnTo>
                <a:lnTo>
                  <a:pt x="243809" y="1159055"/>
                </a:lnTo>
                <a:lnTo>
                  <a:pt x="236510" y="1143505"/>
                </a:lnTo>
                <a:lnTo>
                  <a:pt x="229845" y="1128272"/>
                </a:lnTo>
                <a:lnTo>
                  <a:pt x="223181" y="1112404"/>
                </a:lnTo>
                <a:lnTo>
                  <a:pt x="217151" y="1096219"/>
                </a:lnTo>
                <a:lnTo>
                  <a:pt x="211438" y="1080033"/>
                </a:lnTo>
                <a:lnTo>
                  <a:pt x="206043" y="1063848"/>
                </a:lnTo>
                <a:lnTo>
                  <a:pt x="201283" y="1047346"/>
                </a:lnTo>
                <a:lnTo>
                  <a:pt x="196840" y="1030526"/>
                </a:lnTo>
                <a:lnTo>
                  <a:pt x="192714" y="1013706"/>
                </a:lnTo>
                <a:lnTo>
                  <a:pt x="188906" y="996569"/>
                </a:lnTo>
                <a:lnTo>
                  <a:pt x="185415" y="979432"/>
                </a:lnTo>
                <a:lnTo>
                  <a:pt x="182876" y="962294"/>
                </a:lnTo>
                <a:lnTo>
                  <a:pt x="180338" y="944840"/>
                </a:lnTo>
                <a:lnTo>
                  <a:pt x="178433" y="927068"/>
                </a:lnTo>
                <a:lnTo>
                  <a:pt x="176847" y="909613"/>
                </a:lnTo>
                <a:lnTo>
                  <a:pt x="175577" y="891524"/>
                </a:lnTo>
                <a:lnTo>
                  <a:pt x="174942" y="873752"/>
                </a:lnTo>
                <a:lnTo>
                  <a:pt x="174625" y="855663"/>
                </a:lnTo>
                <a:lnTo>
                  <a:pt x="174942" y="837256"/>
                </a:lnTo>
                <a:lnTo>
                  <a:pt x="175577" y="819801"/>
                </a:lnTo>
                <a:lnTo>
                  <a:pt x="176847" y="801712"/>
                </a:lnTo>
                <a:lnTo>
                  <a:pt x="178433" y="783940"/>
                </a:lnTo>
                <a:lnTo>
                  <a:pt x="180338" y="766486"/>
                </a:lnTo>
                <a:lnTo>
                  <a:pt x="182876" y="749031"/>
                </a:lnTo>
                <a:lnTo>
                  <a:pt x="185415" y="731894"/>
                </a:lnTo>
                <a:lnTo>
                  <a:pt x="188906" y="714439"/>
                </a:lnTo>
                <a:lnTo>
                  <a:pt x="192714" y="697619"/>
                </a:lnTo>
                <a:lnTo>
                  <a:pt x="196840" y="680800"/>
                </a:lnTo>
                <a:lnTo>
                  <a:pt x="201283" y="664297"/>
                </a:lnTo>
                <a:lnTo>
                  <a:pt x="206043" y="647477"/>
                </a:lnTo>
                <a:lnTo>
                  <a:pt x="211438" y="630975"/>
                </a:lnTo>
                <a:lnTo>
                  <a:pt x="217151" y="614789"/>
                </a:lnTo>
                <a:lnTo>
                  <a:pt x="223181" y="598604"/>
                </a:lnTo>
                <a:lnTo>
                  <a:pt x="229845" y="583054"/>
                </a:lnTo>
                <a:lnTo>
                  <a:pt x="236510" y="567503"/>
                </a:lnTo>
                <a:lnTo>
                  <a:pt x="243809" y="552270"/>
                </a:lnTo>
                <a:lnTo>
                  <a:pt x="251108" y="536720"/>
                </a:lnTo>
                <a:lnTo>
                  <a:pt x="259042" y="522122"/>
                </a:lnTo>
                <a:lnTo>
                  <a:pt x="267293" y="507206"/>
                </a:lnTo>
                <a:lnTo>
                  <a:pt x="275862" y="492925"/>
                </a:lnTo>
                <a:lnTo>
                  <a:pt x="285065" y="478009"/>
                </a:lnTo>
                <a:lnTo>
                  <a:pt x="293951" y="464363"/>
                </a:lnTo>
                <a:lnTo>
                  <a:pt x="303789" y="450399"/>
                </a:lnTo>
                <a:lnTo>
                  <a:pt x="313627" y="436753"/>
                </a:lnTo>
                <a:lnTo>
                  <a:pt x="323782" y="423106"/>
                </a:lnTo>
                <a:lnTo>
                  <a:pt x="334255" y="410095"/>
                </a:lnTo>
                <a:lnTo>
                  <a:pt x="345045" y="397401"/>
                </a:lnTo>
                <a:lnTo>
                  <a:pt x="356470" y="385024"/>
                </a:lnTo>
                <a:lnTo>
                  <a:pt x="367578" y="372647"/>
                </a:lnTo>
                <a:lnTo>
                  <a:pt x="379637" y="360587"/>
                </a:lnTo>
                <a:lnTo>
                  <a:pt x="391697" y="348845"/>
                </a:lnTo>
                <a:lnTo>
                  <a:pt x="403756" y="337420"/>
                </a:lnTo>
                <a:lnTo>
                  <a:pt x="416450" y="326313"/>
                </a:lnTo>
                <a:lnTo>
                  <a:pt x="429462" y="315523"/>
                </a:lnTo>
                <a:lnTo>
                  <a:pt x="442474" y="304732"/>
                </a:lnTo>
                <a:lnTo>
                  <a:pt x="455803" y="294894"/>
                </a:lnTo>
                <a:lnTo>
                  <a:pt x="469449" y="284739"/>
                </a:lnTo>
                <a:lnTo>
                  <a:pt x="483095" y="275218"/>
                </a:lnTo>
                <a:lnTo>
                  <a:pt x="497376" y="265698"/>
                </a:lnTo>
                <a:lnTo>
                  <a:pt x="511657" y="256812"/>
                </a:lnTo>
                <a:lnTo>
                  <a:pt x="526256" y="248243"/>
                </a:lnTo>
                <a:lnTo>
                  <a:pt x="540854" y="239992"/>
                </a:lnTo>
                <a:lnTo>
                  <a:pt x="556087" y="232058"/>
                </a:lnTo>
                <a:lnTo>
                  <a:pt x="571003" y="224441"/>
                </a:lnTo>
                <a:lnTo>
                  <a:pt x="586553" y="217460"/>
                </a:lnTo>
                <a:lnTo>
                  <a:pt x="602104" y="210478"/>
                </a:lnTo>
                <a:lnTo>
                  <a:pt x="617972" y="204131"/>
                </a:lnTo>
                <a:lnTo>
                  <a:pt x="633839" y="198101"/>
                </a:lnTo>
                <a:lnTo>
                  <a:pt x="650342" y="192071"/>
                </a:lnTo>
                <a:lnTo>
                  <a:pt x="666527" y="186993"/>
                </a:lnTo>
                <a:lnTo>
                  <a:pt x="683030" y="181916"/>
                </a:lnTo>
                <a:lnTo>
                  <a:pt x="699532" y="177473"/>
                </a:lnTo>
                <a:lnTo>
                  <a:pt x="716352" y="173347"/>
                </a:lnTo>
                <a:lnTo>
                  <a:pt x="733807" y="169539"/>
                </a:lnTo>
                <a:lnTo>
                  <a:pt x="750626" y="166683"/>
                </a:lnTo>
                <a:lnTo>
                  <a:pt x="768081" y="163509"/>
                </a:lnTo>
                <a:lnTo>
                  <a:pt x="785536" y="161288"/>
                </a:lnTo>
                <a:lnTo>
                  <a:pt x="803308" y="159066"/>
                </a:lnTo>
                <a:lnTo>
                  <a:pt x="821079" y="157479"/>
                </a:lnTo>
                <a:lnTo>
                  <a:pt x="838534" y="156527"/>
                </a:lnTo>
                <a:lnTo>
                  <a:pt x="856623" y="155575"/>
                </a:lnTo>
                <a:close/>
                <a:moveTo>
                  <a:pt x="1259474" y="0"/>
                </a:moveTo>
                <a:lnTo>
                  <a:pt x="1280087" y="9531"/>
                </a:lnTo>
                <a:lnTo>
                  <a:pt x="1300382" y="19697"/>
                </a:lnTo>
                <a:lnTo>
                  <a:pt x="1320678" y="30180"/>
                </a:lnTo>
                <a:lnTo>
                  <a:pt x="1340339" y="40981"/>
                </a:lnTo>
                <a:lnTo>
                  <a:pt x="1359683" y="52736"/>
                </a:lnTo>
                <a:lnTo>
                  <a:pt x="1379028" y="64490"/>
                </a:lnTo>
                <a:lnTo>
                  <a:pt x="1397738" y="76880"/>
                </a:lnTo>
                <a:lnTo>
                  <a:pt x="1416130" y="89587"/>
                </a:lnTo>
                <a:lnTo>
                  <a:pt x="1434206" y="102612"/>
                </a:lnTo>
                <a:lnTo>
                  <a:pt x="1452282" y="116273"/>
                </a:lnTo>
                <a:lnTo>
                  <a:pt x="1469723" y="130251"/>
                </a:lnTo>
                <a:lnTo>
                  <a:pt x="1486848" y="144864"/>
                </a:lnTo>
                <a:lnTo>
                  <a:pt x="1503655" y="159478"/>
                </a:lnTo>
                <a:lnTo>
                  <a:pt x="1520145" y="175044"/>
                </a:lnTo>
                <a:lnTo>
                  <a:pt x="1536318" y="190293"/>
                </a:lnTo>
                <a:lnTo>
                  <a:pt x="1551540" y="206495"/>
                </a:lnTo>
                <a:lnTo>
                  <a:pt x="1567079" y="222697"/>
                </a:lnTo>
                <a:lnTo>
                  <a:pt x="1581983" y="239217"/>
                </a:lnTo>
                <a:lnTo>
                  <a:pt x="1596888" y="256689"/>
                </a:lnTo>
                <a:lnTo>
                  <a:pt x="1610524" y="273844"/>
                </a:lnTo>
                <a:lnTo>
                  <a:pt x="1624477" y="291634"/>
                </a:lnTo>
                <a:lnTo>
                  <a:pt x="1637796" y="309742"/>
                </a:lnTo>
                <a:lnTo>
                  <a:pt x="1650481" y="328168"/>
                </a:lnTo>
                <a:lnTo>
                  <a:pt x="1662848" y="346912"/>
                </a:lnTo>
                <a:lnTo>
                  <a:pt x="1674899" y="365973"/>
                </a:lnTo>
                <a:lnTo>
                  <a:pt x="1686632" y="385351"/>
                </a:lnTo>
                <a:lnTo>
                  <a:pt x="1697731" y="405048"/>
                </a:lnTo>
                <a:lnTo>
                  <a:pt x="1708196" y="425062"/>
                </a:lnTo>
                <a:lnTo>
                  <a:pt x="1718344" y="445076"/>
                </a:lnTo>
                <a:lnTo>
                  <a:pt x="1728174" y="465726"/>
                </a:lnTo>
                <a:lnTo>
                  <a:pt x="1737054" y="486375"/>
                </a:lnTo>
                <a:lnTo>
                  <a:pt x="1746250" y="507660"/>
                </a:lnTo>
                <a:lnTo>
                  <a:pt x="1633990" y="547688"/>
                </a:lnTo>
                <a:lnTo>
                  <a:pt x="1626380" y="529580"/>
                </a:lnTo>
                <a:lnTo>
                  <a:pt x="1618452" y="512108"/>
                </a:lnTo>
                <a:lnTo>
                  <a:pt x="1610207" y="494635"/>
                </a:lnTo>
                <a:lnTo>
                  <a:pt x="1601644" y="477480"/>
                </a:lnTo>
                <a:lnTo>
                  <a:pt x="1592131" y="460643"/>
                </a:lnTo>
                <a:lnTo>
                  <a:pt x="1582934" y="443488"/>
                </a:lnTo>
                <a:lnTo>
                  <a:pt x="1573104" y="426968"/>
                </a:lnTo>
                <a:lnTo>
                  <a:pt x="1562639" y="410766"/>
                </a:lnTo>
                <a:lnTo>
                  <a:pt x="1552174" y="394882"/>
                </a:lnTo>
                <a:lnTo>
                  <a:pt x="1541075" y="379315"/>
                </a:lnTo>
                <a:lnTo>
                  <a:pt x="1529659" y="363749"/>
                </a:lnTo>
                <a:lnTo>
                  <a:pt x="1517925" y="348500"/>
                </a:lnTo>
                <a:lnTo>
                  <a:pt x="1505875" y="333569"/>
                </a:lnTo>
                <a:lnTo>
                  <a:pt x="1493507" y="318955"/>
                </a:lnTo>
                <a:lnTo>
                  <a:pt x="1480822" y="304660"/>
                </a:lnTo>
                <a:lnTo>
                  <a:pt x="1467821" y="290681"/>
                </a:lnTo>
                <a:lnTo>
                  <a:pt x="1454502" y="277339"/>
                </a:lnTo>
                <a:lnTo>
                  <a:pt x="1440548" y="263678"/>
                </a:lnTo>
                <a:lnTo>
                  <a:pt x="1426595" y="250653"/>
                </a:lnTo>
                <a:lnTo>
                  <a:pt x="1412325" y="238263"/>
                </a:lnTo>
                <a:lnTo>
                  <a:pt x="1397738" y="225874"/>
                </a:lnTo>
                <a:lnTo>
                  <a:pt x="1383150" y="213802"/>
                </a:lnTo>
                <a:lnTo>
                  <a:pt x="1367611" y="201730"/>
                </a:lnTo>
                <a:lnTo>
                  <a:pt x="1352390" y="190293"/>
                </a:lnTo>
                <a:lnTo>
                  <a:pt x="1336534" y="179492"/>
                </a:lnTo>
                <a:lnTo>
                  <a:pt x="1320678" y="169008"/>
                </a:lnTo>
                <a:lnTo>
                  <a:pt x="1304188" y="158525"/>
                </a:lnTo>
                <a:lnTo>
                  <a:pt x="1287698" y="148676"/>
                </a:lnTo>
                <a:lnTo>
                  <a:pt x="1271207" y="139146"/>
                </a:lnTo>
                <a:lnTo>
                  <a:pt x="1254083" y="129933"/>
                </a:lnTo>
                <a:lnTo>
                  <a:pt x="1236959" y="121038"/>
                </a:lnTo>
                <a:lnTo>
                  <a:pt x="1219200" y="112778"/>
                </a:lnTo>
                <a:lnTo>
                  <a:pt x="1259474" y="0"/>
                </a:lnTo>
                <a:close/>
                <a:moveTo>
                  <a:pt x="491491" y="0"/>
                </a:moveTo>
                <a:lnTo>
                  <a:pt x="531813" y="112841"/>
                </a:lnTo>
                <a:lnTo>
                  <a:pt x="514033" y="121741"/>
                </a:lnTo>
                <a:lnTo>
                  <a:pt x="496253" y="130323"/>
                </a:lnTo>
                <a:lnTo>
                  <a:pt x="479108" y="139541"/>
                </a:lnTo>
                <a:lnTo>
                  <a:pt x="461646" y="149395"/>
                </a:lnTo>
                <a:lnTo>
                  <a:pt x="445136" y="159566"/>
                </a:lnTo>
                <a:lnTo>
                  <a:pt x="428308" y="170055"/>
                </a:lnTo>
                <a:lnTo>
                  <a:pt x="412116" y="181181"/>
                </a:lnTo>
                <a:lnTo>
                  <a:pt x="395923" y="192306"/>
                </a:lnTo>
                <a:lnTo>
                  <a:pt x="380683" y="204067"/>
                </a:lnTo>
                <a:lnTo>
                  <a:pt x="365125" y="216145"/>
                </a:lnTo>
                <a:lnTo>
                  <a:pt x="349568" y="228542"/>
                </a:lnTo>
                <a:lnTo>
                  <a:pt x="334963" y="241256"/>
                </a:lnTo>
                <a:lnTo>
                  <a:pt x="320358" y="254606"/>
                </a:lnTo>
                <a:lnTo>
                  <a:pt x="306070" y="267957"/>
                </a:lnTo>
                <a:lnTo>
                  <a:pt x="292100" y="281625"/>
                </a:lnTo>
                <a:lnTo>
                  <a:pt x="278765" y="295928"/>
                </a:lnTo>
                <a:lnTo>
                  <a:pt x="265430" y="310232"/>
                </a:lnTo>
                <a:lnTo>
                  <a:pt x="252730" y="324854"/>
                </a:lnTo>
                <a:lnTo>
                  <a:pt x="240348" y="339793"/>
                </a:lnTo>
                <a:lnTo>
                  <a:pt x="227965" y="355368"/>
                </a:lnTo>
                <a:lnTo>
                  <a:pt x="216218" y="370943"/>
                </a:lnTo>
                <a:lnTo>
                  <a:pt x="204788" y="386519"/>
                </a:lnTo>
                <a:lnTo>
                  <a:pt x="193675" y="403047"/>
                </a:lnTo>
                <a:lnTo>
                  <a:pt x="183198" y="419258"/>
                </a:lnTo>
                <a:lnTo>
                  <a:pt x="172720" y="436423"/>
                </a:lnTo>
                <a:lnTo>
                  <a:pt x="162878" y="453269"/>
                </a:lnTo>
                <a:lnTo>
                  <a:pt x="153353" y="470434"/>
                </a:lnTo>
                <a:lnTo>
                  <a:pt x="144145" y="487916"/>
                </a:lnTo>
                <a:lnTo>
                  <a:pt x="135255" y="506034"/>
                </a:lnTo>
                <a:lnTo>
                  <a:pt x="127000" y="523516"/>
                </a:lnTo>
                <a:lnTo>
                  <a:pt x="119063" y="541952"/>
                </a:lnTo>
                <a:lnTo>
                  <a:pt x="112078" y="560388"/>
                </a:lnTo>
                <a:lnTo>
                  <a:pt x="0" y="520338"/>
                </a:lnTo>
                <a:lnTo>
                  <a:pt x="8573" y="498723"/>
                </a:lnTo>
                <a:lnTo>
                  <a:pt x="17780" y="477427"/>
                </a:lnTo>
                <a:lnTo>
                  <a:pt x="26988" y="456130"/>
                </a:lnTo>
                <a:lnTo>
                  <a:pt x="37148" y="435469"/>
                </a:lnTo>
                <a:lnTo>
                  <a:pt x="47625" y="415126"/>
                </a:lnTo>
                <a:lnTo>
                  <a:pt x="59055" y="394783"/>
                </a:lnTo>
                <a:lnTo>
                  <a:pt x="70803" y="375075"/>
                </a:lnTo>
                <a:lnTo>
                  <a:pt x="82868" y="355686"/>
                </a:lnTo>
                <a:lnTo>
                  <a:pt x="95250" y="336297"/>
                </a:lnTo>
                <a:lnTo>
                  <a:pt x="107950" y="317225"/>
                </a:lnTo>
                <a:lnTo>
                  <a:pt x="121603" y="298789"/>
                </a:lnTo>
                <a:lnTo>
                  <a:pt x="134938" y="280353"/>
                </a:lnTo>
                <a:lnTo>
                  <a:pt x="149225" y="262871"/>
                </a:lnTo>
                <a:lnTo>
                  <a:pt x="163830" y="245071"/>
                </a:lnTo>
                <a:lnTo>
                  <a:pt x="179070" y="228224"/>
                </a:lnTo>
                <a:lnTo>
                  <a:pt x="194945" y="211059"/>
                </a:lnTo>
                <a:lnTo>
                  <a:pt x="210503" y="195166"/>
                </a:lnTo>
                <a:lnTo>
                  <a:pt x="226695" y="178956"/>
                </a:lnTo>
                <a:lnTo>
                  <a:pt x="243205" y="163380"/>
                </a:lnTo>
                <a:lnTo>
                  <a:pt x="260668" y="148123"/>
                </a:lnTo>
                <a:lnTo>
                  <a:pt x="277813" y="133184"/>
                </a:lnTo>
                <a:lnTo>
                  <a:pt x="295593" y="118880"/>
                </a:lnTo>
                <a:lnTo>
                  <a:pt x="313690" y="105212"/>
                </a:lnTo>
                <a:lnTo>
                  <a:pt x="332105" y="91544"/>
                </a:lnTo>
                <a:lnTo>
                  <a:pt x="350838" y="78194"/>
                </a:lnTo>
                <a:lnTo>
                  <a:pt x="369888" y="65797"/>
                </a:lnTo>
                <a:lnTo>
                  <a:pt x="389573" y="53401"/>
                </a:lnTo>
                <a:lnTo>
                  <a:pt x="409576" y="41958"/>
                </a:lnTo>
                <a:lnTo>
                  <a:pt x="429261" y="30833"/>
                </a:lnTo>
                <a:lnTo>
                  <a:pt x="449581" y="20025"/>
                </a:lnTo>
                <a:lnTo>
                  <a:pt x="470536" y="9854"/>
                </a:lnTo>
                <a:lnTo>
                  <a:pt x="49149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1475016" y="4081670"/>
            <a:ext cx="1489788" cy="1326320"/>
          </a:xfrm>
          <a:custGeom>
            <a:avLst/>
            <a:gdLst>
              <a:gd name="T0" fmla="*/ 921343 w 1746250"/>
              <a:gd name="T1" fmla="*/ 293217 h 1555750"/>
              <a:gd name="T2" fmla="*/ 748239 w 1746250"/>
              <a:gd name="T3" fmla="*/ 326481 h 1555750"/>
              <a:gd name="T4" fmla="*/ 595908 w 1746250"/>
              <a:gd name="T5" fmla="*/ 402365 h 1555750"/>
              <a:gd name="T6" fmla="*/ 469197 w 1746250"/>
              <a:gd name="T7" fmla="*/ 514285 h 1555750"/>
              <a:gd name="T8" fmla="*/ 376067 w 1746250"/>
              <a:gd name="T9" fmla="*/ 655657 h 1555750"/>
              <a:gd name="T10" fmla="*/ 322751 w 1746250"/>
              <a:gd name="T11" fmla="*/ 820592 h 1555750"/>
              <a:gd name="T12" fmla="*/ 316173 w 1746250"/>
              <a:gd name="T13" fmla="*/ 1000079 h 1555750"/>
              <a:gd name="T14" fmla="*/ 357718 w 1746250"/>
              <a:gd name="T15" fmla="*/ 1169518 h 1555750"/>
              <a:gd name="T16" fmla="*/ 440461 w 1746250"/>
              <a:gd name="T17" fmla="*/ 1318167 h 1555750"/>
              <a:gd name="T18" fmla="*/ 558171 w 1746250"/>
              <a:gd name="T19" fmla="*/ 1439095 h 1555750"/>
              <a:gd name="T20" fmla="*/ 704617 w 1746250"/>
              <a:gd name="T21" fmla="*/ 1525722 h 1555750"/>
              <a:gd name="T22" fmla="*/ 872528 w 1746250"/>
              <a:gd name="T23" fmla="*/ 1570767 h 1555750"/>
              <a:gd name="T24" fmla="*/ 1051862 w 1746250"/>
              <a:gd name="T25" fmla="*/ 1568688 h 1555750"/>
              <a:gd name="T26" fmla="*/ 1218387 w 1746250"/>
              <a:gd name="T27" fmla="*/ 1519484 h 1555750"/>
              <a:gd name="T28" fmla="*/ 1362063 w 1746250"/>
              <a:gd name="T29" fmla="*/ 1429741 h 1555750"/>
              <a:gd name="T30" fmla="*/ 1477351 w 1746250"/>
              <a:gd name="T31" fmla="*/ 1305693 h 1555750"/>
              <a:gd name="T32" fmla="*/ 1556978 w 1746250"/>
              <a:gd name="T33" fmla="*/ 1154618 h 1555750"/>
              <a:gd name="T34" fmla="*/ 1593675 w 1746250"/>
              <a:gd name="T35" fmla="*/ 983794 h 1555750"/>
              <a:gd name="T36" fmla="*/ 1582597 w 1746250"/>
              <a:gd name="T37" fmla="*/ 804653 h 1555750"/>
              <a:gd name="T38" fmla="*/ 1525473 w 1746250"/>
              <a:gd name="T39" fmla="*/ 642144 h 1555750"/>
              <a:gd name="T40" fmla="*/ 1428881 w 1746250"/>
              <a:gd name="T41" fmla="*/ 502850 h 1555750"/>
              <a:gd name="T42" fmla="*/ 1299746 w 1746250"/>
              <a:gd name="T43" fmla="*/ 393702 h 1555750"/>
              <a:gd name="T44" fmla="*/ 1144992 w 1746250"/>
              <a:gd name="T45" fmla="*/ 321284 h 1555750"/>
              <a:gd name="T46" fmla="*/ 970503 w 1746250"/>
              <a:gd name="T47" fmla="*/ 292524 h 1555750"/>
              <a:gd name="T48" fmla="*/ 1108294 w 1746250"/>
              <a:gd name="T49" fmla="*/ 185109 h 1555750"/>
              <a:gd name="T50" fmla="*/ 1301823 w 1746250"/>
              <a:gd name="T51" fmla="*/ 253369 h 1555750"/>
              <a:gd name="T52" fmla="*/ 1468003 w 1746250"/>
              <a:gd name="T53" fmla="*/ 368408 h 1555750"/>
              <a:gd name="T54" fmla="*/ 1597831 w 1746250"/>
              <a:gd name="T55" fmla="*/ 521908 h 1555750"/>
              <a:gd name="T56" fmla="*/ 1684035 w 1746250"/>
              <a:gd name="T57" fmla="*/ 706939 h 1555750"/>
              <a:gd name="T58" fmla="*/ 1717964 w 1746250"/>
              <a:gd name="T59" fmla="*/ 914147 h 1555750"/>
              <a:gd name="T60" fmla="*/ 1694422 w 1746250"/>
              <a:gd name="T61" fmla="*/ 1125166 h 1555750"/>
              <a:gd name="T62" fmla="*/ 1616871 w 1746250"/>
              <a:gd name="T63" fmla="*/ 1314702 h 1555750"/>
              <a:gd name="T64" fmla="*/ 1494661 w 1746250"/>
              <a:gd name="T65" fmla="*/ 1474785 h 1555750"/>
              <a:gd name="T66" fmla="*/ 1334713 w 1746250"/>
              <a:gd name="T67" fmla="*/ 1597447 h 1555750"/>
              <a:gd name="T68" fmla="*/ 1145338 w 1746250"/>
              <a:gd name="T69" fmla="*/ 1674717 h 1555750"/>
              <a:gd name="T70" fmla="*/ 934498 w 1746250"/>
              <a:gd name="T71" fmla="*/ 1698279 h 1555750"/>
              <a:gd name="T72" fmla="*/ 727120 w 1746250"/>
              <a:gd name="T73" fmla="*/ 1664322 h 1555750"/>
              <a:gd name="T74" fmla="*/ 542592 w 1746250"/>
              <a:gd name="T75" fmla="*/ 1578043 h 1555750"/>
              <a:gd name="T76" fmla="*/ 388876 w 1746250"/>
              <a:gd name="T77" fmla="*/ 1448105 h 1555750"/>
              <a:gd name="T78" fmla="*/ 273936 w 1746250"/>
              <a:gd name="T79" fmla="*/ 1282478 h 1555750"/>
              <a:gd name="T80" fmla="*/ 206079 w 1746250"/>
              <a:gd name="T81" fmla="*/ 1088091 h 1555750"/>
              <a:gd name="T82" fmla="*/ 192924 w 1746250"/>
              <a:gd name="T83" fmla="*/ 875339 h 1555750"/>
              <a:gd name="T84" fmla="*/ 236892 w 1746250"/>
              <a:gd name="T85" fmla="*/ 671249 h 1555750"/>
              <a:gd name="T86" fmla="*/ 331406 w 1746250"/>
              <a:gd name="T87" fmla="*/ 491762 h 1555750"/>
              <a:gd name="T88" fmla="*/ 468504 w 1746250"/>
              <a:gd name="T89" fmla="*/ 344500 h 1555750"/>
              <a:gd name="T90" fmla="*/ 639876 w 1746250"/>
              <a:gd name="T91" fmla="*/ 237431 h 1555750"/>
              <a:gd name="T92" fmla="*/ 837907 w 1746250"/>
              <a:gd name="T93" fmla="*/ 178525 h 1555750"/>
              <a:gd name="T94" fmla="*/ 1483291 w 1746250"/>
              <a:gd name="T95" fmla="*/ 57579 h 1555750"/>
              <a:gd name="T96" fmla="*/ 1692589 w 1746250"/>
              <a:gd name="T97" fmla="*/ 225459 h 1555750"/>
              <a:gd name="T98" fmla="*/ 1852070 w 1746250"/>
              <a:gd name="T99" fmla="*/ 442246 h 1555750"/>
              <a:gd name="T100" fmla="*/ 1736870 w 1746250"/>
              <a:gd name="T101" fmla="*/ 502947 h 1555750"/>
              <a:gd name="T102" fmla="*/ 1601259 w 1746250"/>
              <a:gd name="T103" fmla="*/ 317376 h 1555750"/>
              <a:gd name="T104" fmla="*/ 1422751 w 1746250"/>
              <a:gd name="T105" fmla="*/ 173083 h 1555750"/>
              <a:gd name="T106" fmla="*/ 522663 w 1746250"/>
              <a:gd name="T107" fmla="*/ 152356 h 1555750"/>
              <a:gd name="T108" fmla="*/ 333895 w 1746250"/>
              <a:gd name="T109" fmla="*/ 292565 h 1555750"/>
              <a:gd name="T110" fmla="*/ 188422 w 1746250"/>
              <a:gd name="T111" fmla="*/ 476503 h 1555750"/>
              <a:gd name="T112" fmla="*/ 29441 w 1746250"/>
              <a:gd name="T113" fmla="*/ 498019 h 1555750"/>
              <a:gd name="T114" fmla="*/ 178724 w 1746250"/>
              <a:gd name="T115" fmla="*/ 267578 h 1555750"/>
              <a:gd name="T116" fmla="*/ 382732 w 1746250"/>
              <a:gd name="T117" fmla="*/ 85375 h 155575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746250" h="1555750">
                <a:moveTo>
                  <a:pt x="812781" y="381000"/>
                </a:moveTo>
                <a:lnTo>
                  <a:pt x="887337" y="381000"/>
                </a:lnTo>
                <a:lnTo>
                  <a:pt x="912401" y="853300"/>
                </a:lnTo>
                <a:lnTo>
                  <a:pt x="1208088" y="1170283"/>
                </a:lnTo>
                <a:lnTo>
                  <a:pt x="1151933" y="1228725"/>
                </a:lnTo>
                <a:lnTo>
                  <a:pt x="793745" y="910153"/>
                </a:lnTo>
                <a:lnTo>
                  <a:pt x="787400" y="859652"/>
                </a:lnTo>
                <a:lnTo>
                  <a:pt x="812781" y="381000"/>
                </a:lnTo>
                <a:close/>
                <a:moveTo>
                  <a:pt x="874713" y="267602"/>
                </a:moveTo>
                <a:lnTo>
                  <a:pt x="859797" y="267919"/>
                </a:lnTo>
                <a:lnTo>
                  <a:pt x="844564" y="268554"/>
                </a:lnTo>
                <a:lnTo>
                  <a:pt x="829648" y="269506"/>
                </a:lnTo>
                <a:lnTo>
                  <a:pt x="814415" y="270775"/>
                </a:lnTo>
                <a:lnTo>
                  <a:pt x="799817" y="272680"/>
                </a:lnTo>
                <a:lnTo>
                  <a:pt x="785218" y="274584"/>
                </a:lnTo>
                <a:lnTo>
                  <a:pt x="770620" y="277123"/>
                </a:lnTo>
                <a:lnTo>
                  <a:pt x="756339" y="279661"/>
                </a:lnTo>
                <a:lnTo>
                  <a:pt x="742058" y="282835"/>
                </a:lnTo>
                <a:lnTo>
                  <a:pt x="727777" y="286326"/>
                </a:lnTo>
                <a:lnTo>
                  <a:pt x="713813" y="290134"/>
                </a:lnTo>
                <a:lnTo>
                  <a:pt x="699849" y="294260"/>
                </a:lnTo>
                <a:lnTo>
                  <a:pt x="685886" y="299020"/>
                </a:lnTo>
                <a:lnTo>
                  <a:pt x="672557" y="303463"/>
                </a:lnTo>
                <a:lnTo>
                  <a:pt x="659228" y="308541"/>
                </a:lnTo>
                <a:lnTo>
                  <a:pt x="645899" y="313936"/>
                </a:lnTo>
                <a:lnTo>
                  <a:pt x="632570" y="319966"/>
                </a:lnTo>
                <a:lnTo>
                  <a:pt x="619876" y="325995"/>
                </a:lnTo>
                <a:lnTo>
                  <a:pt x="607181" y="332025"/>
                </a:lnTo>
                <a:lnTo>
                  <a:pt x="594805" y="338690"/>
                </a:lnTo>
                <a:lnTo>
                  <a:pt x="582428" y="345989"/>
                </a:lnTo>
                <a:lnTo>
                  <a:pt x="570051" y="352971"/>
                </a:lnTo>
                <a:lnTo>
                  <a:pt x="557991" y="360587"/>
                </a:lnTo>
                <a:lnTo>
                  <a:pt x="546249" y="368521"/>
                </a:lnTo>
                <a:lnTo>
                  <a:pt x="534507" y="376138"/>
                </a:lnTo>
                <a:lnTo>
                  <a:pt x="523082" y="384706"/>
                </a:lnTo>
                <a:lnTo>
                  <a:pt x="511657" y="393275"/>
                </a:lnTo>
                <a:lnTo>
                  <a:pt x="500867" y="402161"/>
                </a:lnTo>
                <a:lnTo>
                  <a:pt x="490077" y="411364"/>
                </a:lnTo>
                <a:lnTo>
                  <a:pt x="479287" y="420568"/>
                </a:lnTo>
                <a:lnTo>
                  <a:pt x="469132" y="430088"/>
                </a:lnTo>
                <a:lnTo>
                  <a:pt x="458976" y="440244"/>
                </a:lnTo>
                <a:lnTo>
                  <a:pt x="449138" y="450082"/>
                </a:lnTo>
                <a:lnTo>
                  <a:pt x="439617" y="460554"/>
                </a:lnTo>
                <a:lnTo>
                  <a:pt x="430097" y="471027"/>
                </a:lnTo>
                <a:lnTo>
                  <a:pt x="421211" y="481817"/>
                </a:lnTo>
                <a:lnTo>
                  <a:pt x="412325" y="492925"/>
                </a:lnTo>
                <a:lnTo>
                  <a:pt x="403756" y="504032"/>
                </a:lnTo>
                <a:lnTo>
                  <a:pt x="395505" y="515457"/>
                </a:lnTo>
                <a:lnTo>
                  <a:pt x="387254" y="526882"/>
                </a:lnTo>
                <a:lnTo>
                  <a:pt x="379320" y="538941"/>
                </a:lnTo>
                <a:lnTo>
                  <a:pt x="371703" y="551001"/>
                </a:lnTo>
                <a:lnTo>
                  <a:pt x="364721" y="563060"/>
                </a:lnTo>
                <a:lnTo>
                  <a:pt x="358057" y="575437"/>
                </a:lnTo>
                <a:lnTo>
                  <a:pt x="351075" y="588132"/>
                </a:lnTo>
                <a:lnTo>
                  <a:pt x="344728" y="600508"/>
                </a:lnTo>
                <a:lnTo>
                  <a:pt x="338698" y="613837"/>
                </a:lnTo>
                <a:lnTo>
                  <a:pt x="332986" y="626849"/>
                </a:lnTo>
                <a:lnTo>
                  <a:pt x="327908" y="640178"/>
                </a:lnTo>
                <a:lnTo>
                  <a:pt x="322513" y="653507"/>
                </a:lnTo>
                <a:lnTo>
                  <a:pt x="317753" y="667153"/>
                </a:lnTo>
                <a:lnTo>
                  <a:pt x="313310" y="680800"/>
                </a:lnTo>
                <a:lnTo>
                  <a:pt x="309184" y="694446"/>
                </a:lnTo>
                <a:lnTo>
                  <a:pt x="305376" y="708727"/>
                </a:lnTo>
                <a:lnTo>
                  <a:pt x="301885" y="722691"/>
                </a:lnTo>
                <a:lnTo>
                  <a:pt x="299029" y="736972"/>
                </a:lnTo>
                <a:lnTo>
                  <a:pt x="295855" y="751570"/>
                </a:lnTo>
                <a:lnTo>
                  <a:pt x="293634" y="765851"/>
                </a:lnTo>
                <a:lnTo>
                  <a:pt x="291730" y="780767"/>
                </a:lnTo>
                <a:lnTo>
                  <a:pt x="289825" y="795682"/>
                </a:lnTo>
                <a:lnTo>
                  <a:pt x="288873" y="810281"/>
                </a:lnTo>
                <a:lnTo>
                  <a:pt x="287604" y="825514"/>
                </a:lnTo>
                <a:lnTo>
                  <a:pt x="287287" y="840430"/>
                </a:lnTo>
                <a:lnTo>
                  <a:pt x="286969" y="855663"/>
                </a:lnTo>
                <a:lnTo>
                  <a:pt x="287287" y="870896"/>
                </a:lnTo>
                <a:lnTo>
                  <a:pt x="287604" y="885812"/>
                </a:lnTo>
                <a:lnTo>
                  <a:pt x="288873" y="901045"/>
                </a:lnTo>
                <a:lnTo>
                  <a:pt x="289825" y="915960"/>
                </a:lnTo>
                <a:lnTo>
                  <a:pt x="291730" y="930559"/>
                </a:lnTo>
                <a:lnTo>
                  <a:pt x="293634" y="945157"/>
                </a:lnTo>
                <a:lnTo>
                  <a:pt x="295855" y="959438"/>
                </a:lnTo>
                <a:lnTo>
                  <a:pt x="299029" y="974037"/>
                </a:lnTo>
                <a:lnTo>
                  <a:pt x="301885" y="988318"/>
                </a:lnTo>
                <a:lnTo>
                  <a:pt x="305376" y="1002281"/>
                </a:lnTo>
                <a:lnTo>
                  <a:pt x="309184" y="1016562"/>
                </a:lnTo>
                <a:lnTo>
                  <a:pt x="313310" y="1030526"/>
                </a:lnTo>
                <a:lnTo>
                  <a:pt x="317753" y="1044172"/>
                </a:lnTo>
                <a:lnTo>
                  <a:pt x="322513" y="1057501"/>
                </a:lnTo>
                <a:lnTo>
                  <a:pt x="327908" y="1071147"/>
                </a:lnTo>
                <a:lnTo>
                  <a:pt x="332986" y="1084159"/>
                </a:lnTo>
                <a:lnTo>
                  <a:pt x="338698" y="1097488"/>
                </a:lnTo>
                <a:lnTo>
                  <a:pt x="344728" y="1110500"/>
                </a:lnTo>
                <a:lnTo>
                  <a:pt x="351075" y="1123511"/>
                </a:lnTo>
                <a:lnTo>
                  <a:pt x="358057" y="1135888"/>
                </a:lnTo>
                <a:lnTo>
                  <a:pt x="364721" y="1148265"/>
                </a:lnTo>
                <a:lnTo>
                  <a:pt x="371703" y="1160642"/>
                </a:lnTo>
                <a:lnTo>
                  <a:pt x="379320" y="1172701"/>
                </a:lnTo>
                <a:lnTo>
                  <a:pt x="387254" y="1184126"/>
                </a:lnTo>
                <a:lnTo>
                  <a:pt x="395505" y="1195868"/>
                </a:lnTo>
                <a:lnTo>
                  <a:pt x="403756" y="1207293"/>
                </a:lnTo>
                <a:lnTo>
                  <a:pt x="412325" y="1218401"/>
                </a:lnTo>
                <a:lnTo>
                  <a:pt x="421211" y="1229825"/>
                </a:lnTo>
                <a:lnTo>
                  <a:pt x="430097" y="1240298"/>
                </a:lnTo>
                <a:lnTo>
                  <a:pt x="439617" y="1250771"/>
                </a:lnTo>
                <a:lnTo>
                  <a:pt x="449138" y="1261244"/>
                </a:lnTo>
                <a:lnTo>
                  <a:pt x="458976" y="1271399"/>
                </a:lnTo>
                <a:lnTo>
                  <a:pt x="469132" y="1281237"/>
                </a:lnTo>
                <a:lnTo>
                  <a:pt x="479287" y="1290441"/>
                </a:lnTo>
                <a:lnTo>
                  <a:pt x="490077" y="1299961"/>
                </a:lnTo>
                <a:lnTo>
                  <a:pt x="500867" y="1309482"/>
                </a:lnTo>
                <a:lnTo>
                  <a:pt x="511657" y="1318050"/>
                </a:lnTo>
                <a:lnTo>
                  <a:pt x="523082" y="1326619"/>
                </a:lnTo>
                <a:lnTo>
                  <a:pt x="534507" y="1334870"/>
                </a:lnTo>
                <a:lnTo>
                  <a:pt x="546249" y="1343122"/>
                </a:lnTo>
                <a:lnTo>
                  <a:pt x="557991" y="1350738"/>
                </a:lnTo>
                <a:lnTo>
                  <a:pt x="570051" y="1358355"/>
                </a:lnTo>
                <a:lnTo>
                  <a:pt x="582428" y="1365654"/>
                </a:lnTo>
                <a:lnTo>
                  <a:pt x="594805" y="1372636"/>
                </a:lnTo>
                <a:lnTo>
                  <a:pt x="607181" y="1379300"/>
                </a:lnTo>
                <a:lnTo>
                  <a:pt x="619876" y="1385647"/>
                </a:lnTo>
                <a:lnTo>
                  <a:pt x="632570" y="1391677"/>
                </a:lnTo>
                <a:lnTo>
                  <a:pt x="645899" y="1397390"/>
                </a:lnTo>
                <a:lnTo>
                  <a:pt x="659228" y="1402467"/>
                </a:lnTo>
                <a:lnTo>
                  <a:pt x="672557" y="1407862"/>
                </a:lnTo>
                <a:lnTo>
                  <a:pt x="685886" y="1412623"/>
                </a:lnTo>
                <a:lnTo>
                  <a:pt x="699849" y="1416748"/>
                </a:lnTo>
                <a:lnTo>
                  <a:pt x="713813" y="1420874"/>
                </a:lnTo>
                <a:lnTo>
                  <a:pt x="727777" y="1424999"/>
                </a:lnTo>
                <a:lnTo>
                  <a:pt x="742058" y="1428490"/>
                </a:lnTo>
                <a:lnTo>
                  <a:pt x="756339" y="1431664"/>
                </a:lnTo>
                <a:lnTo>
                  <a:pt x="770620" y="1434203"/>
                </a:lnTo>
                <a:lnTo>
                  <a:pt x="785218" y="1436742"/>
                </a:lnTo>
                <a:lnTo>
                  <a:pt x="799817" y="1438646"/>
                </a:lnTo>
                <a:lnTo>
                  <a:pt x="814415" y="1440550"/>
                </a:lnTo>
                <a:lnTo>
                  <a:pt x="829648" y="1441819"/>
                </a:lnTo>
                <a:lnTo>
                  <a:pt x="844564" y="1442771"/>
                </a:lnTo>
                <a:lnTo>
                  <a:pt x="859797" y="1443089"/>
                </a:lnTo>
                <a:lnTo>
                  <a:pt x="874713" y="1443406"/>
                </a:lnTo>
                <a:lnTo>
                  <a:pt x="889628" y="1443089"/>
                </a:lnTo>
                <a:lnTo>
                  <a:pt x="905179" y="1442771"/>
                </a:lnTo>
                <a:lnTo>
                  <a:pt x="919777" y="1441819"/>
                </a:lnTo>
                <a:lnTo>
                  <a:pt x="934693" y="1440550"/>
                </a:lnTo>
                <a:lnTo>
                  <a:pt x="949609" y="1438646"/>
                </a:lnTo>
                <a:lnTo>
                  <a:pt x="964207" y="1436742"/>
                </a:lnTo>
                <a:lnTo>
                  <a:pt x="978805" y="1434203"/>
                </a:lnTo>
                <a:lnTo>
                  <a:pt x="993086" y="1431664"/>
                </a:lnTo>
                <a:lnTo>
                  <a:pt x="1007367" y="1428490"/>
                </a:lnTo>
                <a:lnTo>
                  <a:pt x="1021649" y="1424999"/>
                </a:lnTo>
                <a:lnTo>
                  <a:pt x="1035612" y="1420874"/>
                </a:lnTo>
                <a:lnTo>
                  <a:pt x="1049576" y="1416748"/>
                </a:lnTo>
                <a:lnTo>
                  <a:pt x="1063222" y="1412623"/>
                </a:lnTo>
                <a:lnTo>
                  <a:pt x="1076868" y="1407862"/>
                </a:lnTo>
                <a:lnTo>
                  <a:pt x="1090515" y="1402467"/>
                </a:lnTo>
                <a:lnTo>
                  <a:pt x="1103526" y="1397390"/>
                </a:lnTo>
                <a:lnTo>
                  <a:pt x="1116855" y="1391677"/>
                </a:lnTo>
                <a:lnTo>
                  <a:pt x="1129550" y="1385647"/>
                </a:lnTo>
                <a:lnTo>
                  <a:pt x="1142244" y="1379300"/>
                </a:lnTo>
                <a:lnTo>
                  <a:pt x="1154938" y="1372636"/>
                </a:lnTo>
                <a:lnTo>
                  <a:pt x="1167315" y="1365654"/>
                </a:lnTo>
                <a:lnTo>
                  <a:pt x="1179374" y="1358355"/>
                </a:lnTo>
                <a:lnTo>
                  <a:pt x="1191434" y="1350738"/>
                </a:lnTo>
                <a:lnTo>
                  <a:pt x="1203494" y="1343122"/>
                </a:lnTo>
                <a:lnTo>
                  <a:pt x="1215236" y="1334870"/>
                </a:lnTo>
                <a:lnTo>
                  <a:pt x="1226343" y="1326619"/>
                </a:lnTo>
                <a:lnTo>
                  <a:pt x="1237768" y="1318050"/>
                </a:lnTo>
                <a:lnTo>
                  <a:pt x="1248558" y="1309482"/>
                </a:lnTo>
                <a:lnTo>
                  <a:pt x="1259666" y="1299961"/>
                </a:lnTo>
                <a:lnTo>
                  <a:pt x="1270138" y="1290441"/>
                </a:lnTo>
                <a:lnTo>
                  <a:pt x="1280294" y="1281237"/>
                </a:lnTo>
                <a:lnTo>
                  <a:pt x="1290449" y="1271399"/>
                </a:lnTo>
                <a:lnTo>
                  <a:pt x="1300287" y="1261244"/>
                </a:lnTo>
                <a:lnTo>
                  <a:pt x="1309808" y="1250771"/>
                </a:lnTo>
                <a:lnTo>
                  <a:pt x="1319329" y="1240298"/>
                </a:lnTo>
                <a:lnTo>
                  <a:pt x="1328215" y="1229825"/>
                </a:lnTo>
                <a:lnTo>
                  <a:pt x="1337418" y="1218401"/>
                </a:lnTo>
                <a:lnTo>
                  <a:pt x="1345986" y="1207293"/>
                </a:lnTo>
                <a:lnTo>
                  <a:pt x="1354238" y="1195868"/>
                </a:lnTo>
                <a:lnTo>
                  <a:pt x="1362172" y="1184126"/>
                </a:lnTo>
                <a:lnTo>
                  <a:pt x="1370106" y="1172701"/>
                </a:lnTo>
                <a:lnTo>
                  <a:pt x="1377405" y="1160642"/>
                </a:lnTo>
                <a:lnTo>
                  <a:pt x="1384704" y="1148265"/>
                </a:lnTo>
                <a:lnTo>
                  <a:pt x="1391686" y="1135888"/>
                </a:lnTo>
                <a:lnTo>
                  <a:pt x="1398350" y="1123511"/>
                </a:lnTo>
                <a:lnTo>
                  <a:pt x="1404697" y="1110500"/>
                </a:lnTo>
                <a:lnTo>
                  <a:pt x="1410727" y="1097488"/>
                </a:lnTo>
                <a:lnTo>
                  <a:pt x="1416122" y="1084159"/>
                </a:lnTo>
                <a:lnTo>
                  <a:pt x="1421835" y="1071147"/>
                </a:lnTo>
                <a:lnTo>
                  <a:pt x="1427230" y="1057501"/>
                </a:lnTo>
                <a:lnTo>
                  <a:pt x="1431673" y="1044172"/>
                </a:lnTo>
                <a:lnTo>
                  <a:pt x="1436116" y="1030526"/>
                </a:lnTo>
                <a:lnTo>
                  <a:pt x="1440241" y="1016562"/>
                </a:lnTo>
                <a:lnTo>
                  <a:pt x="1444049" y="1002281"/>
                </a:lnTo>
                <a:lnTo>
                  <a:pt x="1447540" y="988318"/>
                </a:lnTo>
                <a:lnTo>
                  <a:pt x="1450714" y="974037"/>
                </a:lnTo>
                <a:lnTo>
                  <a:pt x="1453570" y="959438"/>
                </a:lnTo>
                <a:lnTo>
                  <a:pt x="1455792" y="945157"/>
                </a:lnTo>
                <a:lnTo>
                  <a:pt x="1458013" y="930559"/>
                </a:lnTo>
                <a:lnTo>
                  <a:pt x="1459600" y="915960"/>
                </a:lnTo>
                <a:lnTo>
                  <a:pt x="1460869" y="901045"/>
                </a:lnTo>
                <a:lnTo>
                  <a:pt x="1461821" y="885812"/>
                </a:lnTo>
                <a:lnTo>
                  <a:pt x="1462456" y="870896"/>
                </a:lnTo>
                <a:lnTo>
                  <a:pt x="1462456" y="855663"/>
                </a:lnTo>
                <a:lnTo>
                  <a:pt x="1462456" y="840430"/>
                </a:lnTo>
                <a:lnTo>
                  <a:pt x="1461821" y="825514"/>
                </a:lnTo>
                <a:lnTo>
                  <a:pt x="1460869" y="810281"/>
                </a:lnTo>
                <a:lnTo>
                  <a:pt x="1459600" y="795682"/>
                </a:lnTo>
                <a:lnTo>
                  <a:pt x="1458013" y="780767"/>
                </a:lnTo>
                <a:lnTo>
                  <a:pt x="1455792" y="765851"/>
                </a:lnTo>
                <a:lnTo>
                  <a:pt x="1453570" y="751570"/>
                </a:lnTo>
                <a:lnTo>
                  <a:pt x="1450714" y="736972"/>
                </a:lnTo>
                <a:lnTo>
                  <a:pt x="1447540" y="722691"/>
                </a:lnTo>
                <a:lnTo>
                  <a:pt x="1444049" y="708727"/>
                </a:lnTo>
                <a:lnTo>
                  <a:pt x="1440241" y="694446"/>
                </a:lnTo>
                <a:lnTo>
                  <a:pt x="1436116" y="680800"/>
                </a:lnTo>
                <a:lnTo>
                  <a:pt x="1431673" y="667153"/>
                </a:lnTo>
                <a:lnTo>
                  <a:pt x="1427230" y="653507"/>
                </a:lnTo>
                <a:lnTo>
                  <a:pt x="1421835" y="640178"/>
                </a:lnTo>
                <a:lnTo>
                  <a:pt x="1416122" y="626849"/>
                </a:lnTo>
                <a:lnTo>
                  <a:pt x="1410727" y="613837"/>
                </a:lnTo>
                <a:lnTo>
                  <a:pt x="1404697" y="600508"/>
                </a:lnTo>
                <a:lnTo>
                  <a:pt x="1398350" y="588132"/>
                </a:lnTo>
                <a:lnTo>
                  <a:pt x="1391686" y="575437"/>
                </a:lnTo>
                <a:lnTo>
                  <a:pt x="1384704" y="563060"/>
                </a:lnTo>
                <a:lnTo>
                  <a:pt x="1377405" y="551001"/>
                </a:lnTo>
                <a:lnTo>
                  <a:pt x="1370106" y="538941"/>
                </a:lnTo>
                <a:lnTo>
                  <a:pt x="1362172" y="526882"/>
                </a:lnTo>
                <a:lnTo>
                  <a:pt x="1354238" y="515457"/>
                </a:lnTo>
                <a:lnTo>
                  <a:pt x="1345986" y="504032"/>
                </a:lnTo>
                <a:lnTo>
                  <a:pt x="1337418" y="492925"/>
                </a:lnTo>
                <a:lnTo>
                  <a:pt x="1328215" y="481817"/>
                </a:lnTo>
                <a:lnTo>
                  <a:pt x="1319329" y="471027"/>
                </a:lnTo>
                <a:lnTo>
                  <a:pt x="1309808" y="460554"/>
                </a:lnTo>
                <a:lnTo>
                  <a:pt x="1300287" y="450082"/>
                </a:lnTo>
                <a:lnTo>
                  <a:pt x="1290449" y="440244"/>
                </a:lnTo>
                <a:lnTo>
                  <a:pt x="1280294" y="430088"/>
                </a:lnTo>
                <a:lnTo>
                  <a:pt x="1270138" y="420568"/>
                </a:lnTo>
                <a:lnTo>
                  <a:pt x="1259666" y="411364"/>
                </a:lnTo>
                <a:lnTo>
                  <a:pt x="1248558" y="402161"/>
                </a:lnTo>
                <a:lnTo>
                  <a:pt x="1237768" y="393275"/>
                </a:lnTo>
                <a:lnTo>
                  <a:pt x="1226343" y="384706"/>
                </a:lnTo>
                <a:lnTo>
                  <a:pt x="1215236" y="376138"/>
                </a:lnTo>
                <a:lnTo>
                  <a:pt x="1203494" y="368521"/>
                </a:lnTo>
                <a:lnTo>
                  <a:pt x="1191434" y="360587"/>
                </a:lnTo>
                <a:lnTo>
                  <a:pt x="1179374" y="352971"/>
                </a:lnTo>
                <a:lnTo>
                  <a:pt x="1167315" y="345989"/>
                </a:lnTo>
                <a:lnTo>
                  <a:pt x="1154938" y="338690"/>
                </a:lnTo>
                <a:lnTo>
                  <a:pt x="1142244" y="332025"/>
                </a:lnTo>
                <a:lnTo>
                  <a:pt x="1129550" y="325995"/>
                </a:lnTo>
                <a:lnTo>
                  <a:pt x="1116855" y="319966"/>
                </a:lnTo>
                <a:lnTo>
                  <a:pt x="1103526" y="313936"/>
                </a:lnTo>
                <a:lnTo>
                  <a:pt x="1090515" y="308541"/>
                </a:lnTo>
                <a:lnTo>
                  <a:pt x="1076868" y="303463"/>
                </a:lnTo>
                <a:lnTo>
                  <a:pt x="1063222" y="299020"/>
                </a:lnTo>
                <a:lnTo>
                  <a:pt x="1049576" y="294260"/>
                </a:lnTo>
                <a:lnTo>
                  <a:pt x="1035612" y="290134"/>
                </a:lnTo>
                <a:lnTo>
                  <a:pt x="1021649" y="286326"/>
                </a:lnTo>
                <a:lnTo>
                  <a:pt x="1007367" y="282835"/>
                </a:lnTo>
                <a:lnTo>
                  <a:pt x="993086" y="279661"/>
                </a:lnTo>
                <a:lnTo>
                  <a:pt x="978805" y="277123"/>
                </a:lnTo>
                <a:lnTo>
                  <a:pt x="964207" y="274584"/>
                </a:lnTo>
                <a:lnTo>
                  <a:pt x="949609" y="272680"/>
                </a:lnTo>
                <a:lnTo>
                  <a:pt x="934693" y="270775"/>
                </a:lnTo>
                <a:lnTo>
                  <a:pt x="919777" y="269506"/>
                </a:lnTo>
                <a:lnTo>
                  <a:pt x="905179" y="268554"/>
                </a:lnTo>
                <a:lnTo>
                  <a:pt x="889628" y="267919"/>
                </a:lnTo>
                <a:lnTo>
                  <a:pt x="874713" y="267602"/>
                </a:lnTo>
                <a:close/>
                <a:moveTo>
                  <a:pt x="856623" y="155575"/>
                </a:moveTo>
                <a:lnTo>
                  <a:pt x="874713" y="155575"/>
                </a:lnTo>
                <a:lnTo>
                  <a:pt x="892802" y="155575"/>
                </a:lnTo>
                <a:lnTo>
                  <a:pt x="910891" y="156527"/>
                </a:lnTo>
                <a:lnTo>
                  <a:pt x="928346" y="157479"/>
                </a:lnTo>
                <a:lnTo>
                  <a:pt x="946435" y="159066"/>
                </a:lnTo>
                <a:lnTo>
                  <a:pt x="963890" y="161288"/>
                </a:lnTo>
                <a:lnTo>
                  <a:pt x="981344" y="163509"/>
                </a:lnTo>
                <a:lnTo>
                  <a:pt x="998799" y="166683"/>
                </a:lnTo>
                <a:lnTo>
                  <a:pt x="1015936" y="169539"/>
                </a:lnTo>
                <a:lnTo>
                  <a:pt x="1033073" y="173347"/>
                </a:lnTo>
                <a:lnTo>
                  <a:pt x="1049893" y="177473"/>
                </a:lnTo>
                <a:lnTo>
                  <a:pt x="1066396" y="181916"/>
                </a:lnTo>
                <a:lnTo>
                  <a:pt x="1082898" y="186993"/>
                </a:lnTo>
                <a:lnTo>
                  <a:pt x="1099401" y="192071"/>
                </a:lnTo>
                <a:lnTo>
                  <a:pt x="1115586" y="198101"/>
                </a:lnTo>
                <a:lnTo>
                  <a:pt x="1131454" y="204131"/>
                </a:lnTo>
                <a:lnTo>
                  <a:pt x="1147322" y="210478"/>
                </a:lnTo>
                <a:lnTo>
                  <a:pt x="1162872" y="217460"/>
                </a:lnTo>
                <a:lnTo>
                  <a:pt x="1178422" y="224441"/>
                </a:lnTo>
                <a:lnTo>
                  <a:pt x="1193338" y="232058"/>
                </a:lnTo>
                <a:lnTo>
                  <a:pt x="1208571" y="239992"/>
                </a:lnTo>
                <a:lnTo>
                  <a:pt x="1223487" y="248243"/>
                </a:lnTo>
                <a:lnTo>
                  <a:pt x="1237768" y="256812"/>
                </a:lnTo>
                <a:lnTo>
                  <a:pt x="1252049" y="265698"/>
                </a:lnTo>
                <a:lnTo>
                  <a:pt x="1266330" y="275218"/>
                </a:lnTo>
                <a:lnTo>
                  <a:pt x="1280294" y="284739"/>
                </a:lnTo>
                <a:lnTo>
                  <a:pt x="1293623" y="294894"/>
                </a:lnTo>
                <a:lnTo>
                  <a:pt x="1306952" y="304732"/>
                </a:lnTo>
                <a:lnTo>
                  <a:pt x="1319963" y="315523"/>
                </a:lnTo>
                <a:lnTo>
                  <a:pt x="1332975" y="326313"/>
                </a:lnTo>
                <a:lnTo>
                  <a:pt x="1345669" y="337420"/>
                </a:lnTo>
                <a:lnTo>
                  <a:pt x="1358046" y="348845"/>
                </a:lnTo>
                <a:lnTo>
                  <a:pt x="1370106" y="360587"/>
                </a:lnTo>
                <a:lnTo>
                  <a:pt x="1381530" y="372647"/>
                </a:lnTo>
                <a:lnTo>
                  <a:pt x="1392955" y="385024"/>
                </a:lnTo>
                <a:lnTo>
                  <a:pt x="1404380" y="397401"/>
                </a:lnTo>
                <a:lnTo>
                  <a:pt x="1415170" y="410095"/>
                </a:lnTo>
                <a:lnTo>
                  <a:pt x="1425643" y="423106"/>
                </a:lnTo>
                <a:lnTo>
                  <a:pt x="1435798" y="436753"/>
                </a:lnTo>
                <a:lnTo>
                  <a:pt x="1445954" y="450399"/>
                </a:lnTo>
                <a:lnTo>
                  <a:pt x="1455474" y="464363"/>
                </a:lnTo>
                <a:lnTo>
                  <a:pt x="1464678" y="478009"/>
                </a:lnTo>
                <a:lnTo>
                  <a:pt x="1473881" y="492925"/>
                </a:lnTo>
                <a:lnTo>
                  <a:pt x="1482132" y="507206"/>
                </a:lnTo>
                <a:lnTo>
                  <a:pt x="1490383" y="522122"/>
                </a:lnTo>
                <a:lnTo>
                  <a:pt x="1498635" y="536720"/>
                </a:lnTo>
                <a:lnTo>
                  <a:pt x="1505934" y="552270"/>
                </a:lnTo>
                <a:lnTo>
                  <a:pt x="1513233" y="567503"/>
                </a:lnTo>
                <a:lnTo>
                  <a:pt x="1519898" y="583054"/>
                </a:lnTo>
                <a:lnTo>
                  <a:pt x="1526245" y="598604"/>
                </a:lnTo>
                <a:lnTo>
                  <a:pt x="1532274" y="614789"/>
                </a:lnTo>
                <a:lnTo>
                  <a:pt x="1537987" y="630975"/>
                </a:lnTo>
                <a:lnTo>
                  <a:pt x="1543699" y="647477"/>
                </a:lnTo>
                <a:lnTo>
                  <a:pt x="1548460" y="664297"/>
                </a:lnTo>
                <a:lnTo>
                  <a:pt x="1553220" y="680800"/>
                </a:lnTo>
                <a:lnTo>
                  <a:pt x="1557346" y="697619"/>
                </a:lnTo>
                <a:lnTo>
                  <a:pt x="1560837" y="714439"/>
                </a:lnTo>
                <a:lnTo>
                  <a:pt x="1564010" y="731894"/>
                </a:lnTo>
                <a:lnTo>
                  <a:pt x="1566866" y="749031"/>
                </a:lnTo>
                <a:lnTo>
                  <a:pt x="1569088" y="766486"/>
                </a:lnTo>
                <a:lnTo>
                  <a:pt x="1571627" y="783940"/>
                </a:lnTo>
                <a:lnTo>
                  <a:pt x="1572896" y="801712"/>
                </a:lnTo>
                <a:lnTo>
                  <a:pt x="1574165" y="819801"/>
                </a:lnTo>
                <a:lnTo>
                  <a:pt x="1574800" y="837256"/>
                </a:lnTo>
                <a:lnTo>
                  <a:pt x="1574800" y="855663"/>
                </a:lnTo>
                <a:lnTo>
                  <a:pt x="1574800" y="873752"/>
                </a:lnTo>
                <a:lnTo>
                  <a:pt x="1574165" y="891524"/>
                </a:lnTo>
                <a:lnTo>
                  <a:pt x="1572896" y="909613"/>
                </a:lnTo>
                <a:lnTo>
                  <a:pt x="1571627" y="927068"/>
                </a:lnTo>
                <a:lnTo>
                  <a:pt x="1569088" y="944840"/>
                </a:lnTo>
                <a:lnTo>
                  <a:pt x="1566866" y="962294"/>
                </a:lnTo>
                <a:lnTo>
                  <a:pt x="1564010" y="979432"/>
                </a:lnTo>
                <a:lnTo>
                  <a:pt x="1560837" y="996569"/>
                </a:lnTo>
                <a:lnTo>
                  <a:pt x="1557346" y="1013706"/>
                </a:lnTo>
                <a:lnTo>
                  <a:pt x="1553220" y="1030526"/>
                </a:lnTo>
                <a:lnTo>
                  <a:pt x="1548460" y="1047346"/>
                </a:lnTo>
                <a:lnTo>
                  <a:pt x="1543699" y="1063848"/>
                </a:lnTo>
                <a:lnTo>
                  <a:pt x="1537987" y="1080033"/>
                </a:lnTo>
                <a:lnTo>
                  <a:pt x="1532274" y="1096219"/>
                </a:lnTo>
                <a:lnTo>
                  <a:pt x="1526245" y="1112404"/>
                </a:lnTo>
                <a:lnTo>
                  <a:pt x="1519898" y="1128272"/>
                </a:lnTo>
                <a:lnTo>
                  <a:pt x="1513233" y="1143505"/>
                </a:lnTo>
                <a:lnTo>
                  <a:pt x="1505934" y="1159055"/>
                </a:lnTo>
                <a:lnTo>
                  <a:pt x="1498635" y="1174606"/>
                </a:lnTo>
                <a:lnTo>
                  <a:pt x="1490383" y="1189521"/>
                </a:lnTo>
                <a:lnTo>
                  <a:pt x="1482132" y="1204120"/>
                </a:lnTo>
                <a:lnTo>
                  <a:pt x="1473881" y="1218718"/>
                </a:lnTo>
                <a:lnTo>
                  <a:pt x="1464678" y="1232999"/>
                </a:lnTo>
                <a:lnTo>
                  <a:pt x="1455474" y="1246963"/>
                </a:lnTo>
                <a:lnTo>
                  <a:pt x="1445954" y="1260926"/>
                </a:lnTo>
                <a:lnTo>
                  <a:pt x="1435798" y="1274573"/>
                </a:lnTo>
                <a:lnTo>
                  <a:pt x="1425643" y="1287902"/>
                </a:lnTo>
                <a:lnTo>
                  <a:pt x="1415170" y="1301231"/>
                </a:lnTo>
                <a:lnTo>
                  <a:pt x="1404380" y="1313925"/>
                </a:lnTo>
                <a:lnTo>
                  <a:pt x="1392955" y="1326302"/>
                </a:lnTo>
                <a:lnTo>
                  <a:pt x="1381530" y="1338679"/>
                </a:lnTo>
                <a:lnTo>
                  <a:pt x="1370106" y="1350738"/>
                </a:lnTo>
                <a:lnTo>
                  <a:pt x="1358046" y="1362480"/>
                </a:lnTo>
                <a:lnTo>
                  <a:pt x="1345669" y="1373905"/>
                </a:lnTo>
                <a:lnTo>
                  <a:pt x="1332975" y="1385013"/>
                </a:lnTo>
                <a:lnTo>
                  <a:pt x="1319963" y="1395803"/>
                </a:lnTo>
                <a:lnTo>
                  <a:pt x="1306952" y="1406275"/>
                </a:lnTo>
                <a:lnTo>
                  <a:pt x="1293623" y="1416431"/>
                </a:lnTo>
                <a:lnTo>
                  <a:pt x="1280294" y="1426586"/>
                </a:lnTo>
                <a:lnTo>
                  <a:pt x="1266330" y="1436107"/>
                </a:lnTo>
                <a:lnTo>
                  <a:pt x="1252049" y="1445310"/>
                </a:lnTo>
                <a:lnTo>
                  <a:pt x="1237768" y="1454514"/>
                </a:lnTo>
                <a:lnTo>
                  <a:pt x="1223487" y="1463082"/>
                </a:lnTo>
                <a:lnTo>
                  <a:pt x="1208571" y="1471333"/>
                </a:lnTo>
                <a:lnTo>
                  <a:pt x="1193338" y="1479267"/>
                </a:lnTo>
                <a:lnTo>
                  <a:pt x="1178422" y="1486884"/>
                </a:lnTo>
                <a:lnTo>
                  <a:pt x="1162872" y="1493866"/>
                </a:lnTo>
                <a:lnTo>
                  <a:pt x="1147322" y="1500530"/>
                </a:lnTo>
                <a:lnTo>
                  <a:pt x="1131454" y="1507195"/>
                </a:lnTo>
                <a:lnTo>
                  <a:pt x="1115586" y="1513542"/>
                </a:lnTo>
                <a:lnTo>
                  <a:pt x="1099401" y="1518937"/>
                </a:lnTo>
                <a:lnTo>
                  <a:pt x="1082898" y="1524332"/>
                </a:lnTo>
                <a:lnTo>
                  <a:pt x="1066396" y="1529092"/>
                </a:lnTo>
                <a:lnTo>
                  <a:pt x="1049893" y="1533853"/>
                </a:lnTo>
                <a:lnTo>
                  <a:pt x="1033073" y="1537978"/>
                </a:lnTo>
                <a:lnTo>
                  <a:pt x="1015936" y="1541469"/>
                </a:lnTo>
                <a:lnTo>
                  <a:pt x="998799" y="1544643"/>
                </a:lnTo>
                <a:lnTo>
                  <a:pt x="981344" y="1547499"/>
                </a:lnTo>
                <a:lnTo>
                  <a:pt x="963890" y="1550355"/>
                </a:lnTo>
                <a:lnTo>
                  <a:pt x="946435" y="1552259"/>
                </a:lnTo>
                <a:lnTo>
                  <a:pt x="928346" y="1553529"/>
                </a:lnTo>
                <a:lnTo>
                  <a:pt x="910891" y="1554798"/>
                </a:lnTo>
                <a:lnTo>
                  <a:pt x="892802" y="1555433"/>
                </a:lnTo>
                <a:lnTo>
                  <a:pt x="874713" y="1555750"/>
                </a:lnTo>
                <a:lnTo>
                  <a:pt x="856623" y="1555433"/>
                </a:lnTo>
                <a:lnTo>
                  <a:pt x="838534" y="1554798"/>
                </a:lnTo>
                <a:lnTo>
                  <a:pt x="821079" y="1553529"/>
                </a:lnTo>
                <a:lnTo>
                  <a:pt x="803308" y="1552259"/>
                </a:lnTo>
                <a:lnTo>
                  <a:pt x="785536" y="1550355"/>
                </a:lnTo>
                <a:lnTo>
                  <a:pt x="768081" y="1547499"/>
                </a:lnTo>
                <a:lnTo>
                  <a:pt x="750626" y="1544643"/>
                </a:lnTo>
                <a:lnTo>
                  <a:pt x="733807" y="1541469"/>
                </a:lnTo>
                <a:lnTo>
                  <a:pt x="716352" y="1537978"/>
                </a:lnTo>
                <a:lnTo>
                  <a:pt x="699532" y="1533853"/>
                </a:lnTo>
                <a:lnTo>
                  <a:pt x="683030" y="1529092"/>
                </a:lnTo>
                <a:lnTo>
                  <a:pt x="666527" y="1524332"/>
                </a:lnTo>
                <a:lnTo>
                  <a:pt x="650342" y="1518937"/>
                </a:lnTo>
                <a:lnTo>
                  <a:pt x="633839" y="1513542"/>
                </a:lnTo>
                <a:lnTo>
                  <a:pt x="617972" y="1507195"/>
                </a:lnTo>
                <a:lnTo>
                  <a:pt x="602104" y="1500530"/>
                </a:lnTo>
                <a:lnTo>
                  <a:pt x="586553" y="1493866"/>
                </a:lnTo>
                <a:lnTo>
                  <a:pt x="571003" y="1486884"/>
                </a:lnTo>
                <a:lnTo>
                  <a:pt x="556087" y="1479267"/>
                </a:lnTo>
                <a:lnTo>
                  <a:pt x="540854" y="1471333"/>
                </a:lnTo>
                <a:lnTo>
                  <a:pt x="526256" y="1463082"/>
                </a:lnTo>
                <a:lnTo>
                  <a:pt x="511657" y="1454514"/>
                </a:lnTo>
                <a:lnTo>
                  <a:pt x="497376" y="1445310"/>
                </a:lnTo>
                <a:lnTo>
                  <a:pt x="483095" y="1436107"/>
                </a:lnTo>
                <a:lnTo>
                  <a:pt x="469449" y="1426586"/>
                </a:lnTo>
                <a:lnTo>
                  <a:pt x="455803" y="1416431"/>
                </a:lnTo>
                <a:lnTo>
                  <a:pt x="442474" y="1406275"/>
                </a:lnTo>
                <a:lnTo>
                  <a:pt x="429462" y="1395803"/>
                </a:lnTo>
                <a:lnTo>
                  <a:pt x="416450" y="1385013"/>
                </a:lnTo>
                <a:lnTo>
                  <a:pt x="403756" y="1373905"/>
                </a:lnTo>
                <a:lnTo>
                  <a:pt x="391697" y="1362480"/>
                </a:lnTo>
                <a:lnTo>
                  <a:pt x="379637" y="1350738"/>
                </a:lnTo>
                <a:lnTo>
                  <a:pt x="367578" y="1338679"/>
                </a:lnTo>
                <a:lnTo>
                  <a:pt x="356470" y="1326302"/>
                </a:lnTo>
                <a:lnTo>
                  <a:pt x="345045" y="1313925"/>
                </a:lnTo>
                <a:lnTo>
                  <a:pt x="334255" y="1301231"/>
                </a:lnTo>
                <a:lnTo>
                  <a:pt x="323782" y="1287902"/>
                </a:lnTo>
                <a:lnTo>
                  <a:pt x="313627" y="1274573"/>
                </a:lnTo>
                <a:lnTo>
                  <a:pt x="303789" y="1260926"/>
                </a:lnTo>
                <a:lnTo>
                  <a:pt x="293951" y="1246963"/>
                </a:lnTo>
                <a:lnTo>
                  <a:pt x="285065" y="1232999"/>
                </a:lnTo>
                <a:lnTo>
                  <a:pt x="275862" y="1218718"/>
                </a:lnTo>
                <a:lnTo>
                  <a:pt x="267293" y="1204120"/>
                </a:lnTo>
                <a:lnTo>
                  <a:pt x="259042" y="1189521"/>
                </a:lnTo>
                <a:lnTo>
                  <a:pt x="251108" y="1174606"/>
                </a:lnTo>
                <a:lnTo>
                  <a:pt x="243809" y="1159055"/>
                </a:lnTo>
                <a:lnTo>
                  <a:pt x="236510" y="1143505"/>
                </a:lnTo>
                <a:lnTo>
                  <a:pt x="229845" y="1128272"/>
                </a:lnTo>
                <a:lnTo>
                  <a:pt x="223181" y="1112404"/>
                </a:lnTo>
                <a:lnTo>
                  <a:pt x="217151" y="1096219"/>
                </a:lnTo>
                <a:lnTo>
                  <a:pt x="211438" y="1080033"/>
                </a:lnTo>
                <a:lnTo>
                  <a:pt x="206043" y="1063848"/>
                </a:lnTo>
                <a:lnTo>
                  <a:pt x="201283" y="1047346"/>
                </a:lnTo>
                <a:lnTo>
                  <a:pt x="196840" y="1030526"/>
                </a:lnTo>
                <a:lnTo>
                  <a:pt x="192714" y="1013706"/>
                </a:lnTo>
                <a:lnTo>
                  <a:pt x="188906" y="996569"/>
                </a:lnTo>
                <a:lnTo>
                  <a:pt x="185415" y="979432"/>
                </a:lnTo>
                <a:lnTo>
                  <a:pt x="182876" y="962294"/>
                </a:lnTo>
                <a:lnTo>
                  <a:pt x="180338" y="944840"/>
                </a:lnTo>
                <a:lnTo>
                  <a:pt x="178433" y="927068"/>
                </a:lnTo>
                <a:lnTo>
                  <a:pt x="176847" y="909613"/>
                </a:lnTo>
                <a:lnTo>
                  <a:pt x="175577" y="891524"/>
                </a:lnTo>
                <a:lnTo>
                  <a:pt x="174942" y="873752"/>
                </a:lnTo>
                <a:lnTo>
                  <a:pt x="174625" y="855663"/>
                </a:lnTo>
                <a:lnTo>
                  <a:pt x="174942" y="837256"/>
                </a:lnTo>
                <a:lnTo>
                  <a:pt x="175577" y="819801"/>
                </a:lnTo>
                <a:lnTo>
                  <a:pt x="176847" y="801712"/>
                </a:lnTo>
                <a:lnTo>
                  <a:pt x="178433" y="783940"/>
                </a:lnTo>
                <a:lnTo>
                  <a:pt x="180338" y="766486"/>
                </a:lnTo>
                <a:lnTo>
                  <a:pt x="182876" y="749031"/>
                </a:lnTo>
                <a:lnTo>
                  <a:pt x="185415" y="731894"/>
                </a:lnTo>
                <a:lnTo>
                  <a:pt x="188906" y="714439"/>
                </a:lnTo>
                <a:lnTo>
                  <a:pt x="192714" y="697619"/>
                </a:lnTo>
                <a:lnTo>
                  <a:pt x="196840" y="680800"/>
                </a:lnTo>
                <a:lnTo>
                  <a:pt x="201283" y="664297"/>
                </a:lnTo>
                <a:lnTo>
                  <a:pt x="206043" y="647477"/>
                </a:lnTo>
                <a:lnTo>
                  <a:pt x="211438" y="630975"/>
                </a:lnTo>
                <a:lnTo>
                  <a:pt x="217151" y="614789"/>
                </a:lnTo>
                <a:lnTo>
                  <a:pt x="223181" y="598604"/>
                </a:lnTo>
                <a:lnTo>
                  <a:pt x="229845" y="583054"/>
                </a:lnTo>
                <a:lnTo>
                  <a:pt x="236510" y="567503"/>
                </a:lnTo>
                <a:lnTo>
                  <a:pt x="243809" y="552270"/>
                </a:lnTo>
                <a:lnTo>
                  <a:pt x="251108" y="536720"/>
                </a:lnTo>
                <a:lnTo>
                  <a:pt x="259042" y="522122"/>
                </a:lnTo>
                <a:lnTo>
                  <a:pt x="267293" y="507206"/>
                </a:lnTo>
                <a:lnTo>
                  <a:pt x="275862" y="492925"/>
                </a:lnTo>
                <a:lnTo>
                  <a:pt x="285065" y="478009"/>
                </a:lnTo>
                <a:lnTo>
                  <a:pt x="293951" y="464363"/>
                </a:lnTo>
                <a:lnTo>
                  <a:pt x="303789" y="450399"/>
                </a:lnTo>
                <a:lnTo>
                  <a:pt x="313627" y="436753"/>
                </a:lnTo>
                <a:lnTo>
                  <a:pt x="323782" y="423106"/>
                </a:lnTo>
                <a:lnTo>
                  <a:pt x="334255" y="410095"/>
                </a:lnTo>
                <a:lnTo>
                  <a:pt x="345045" y="397401"/>
                </a:lnTo>
                <a:lnTo>
                  <a:pt x="356470" y="385024"/>
                </a:lnTo>
                <a:lnTo>
                  <a:pt x="367578" y="372647"/>
                </a:lnTo>
                <a:lnTo>
                  <a:pt x="379637" y="360587"/>
                </a:lnTo>
                <a:lnTo>
                  <a:pt x="391697" y="348845"/>
                </a:lnTo>
                <a:lnTo>
                  <a:pt x="403756" y="337420"/>
                </a:lnTo>
                <a:lnTo>
                  <a:pt x="416450" y="326313"/>
                </a:lnTo>
                <a:lnTo>
                  <a:pt x="429462" y="315523"/>
                </a:lnTo>
                <a:lnTo>
                  <a:pt x="442474" y="304732"/>
                </a:lnTo>
                <a:lnTo>
                  <a:pt x="455803" y="294894"/>
                </a:lnTo>
                <a:lnTo>
                  <a:pt x="469449" y="284739"/>
                </a:lnTo>
                <a:lnTo>
                  <a:pt x="483095" y="275218"/>
                </a:lnTo>
                <a:lnTo>
                  <a:pt x="497376" y="265698"/>
                </a:lnTo>
                <a:lnTo>
                  <a:pt x="511657" y="256812"/>
                </a:lnTo>
                <a:lnTo>
                  <a:pt x="526256" y="248243"/>
                </a:lnTo>
                <a:lnTo>
                  <a:pt x="540854" y="239992"/>
                </a:lnTo>
                <a:lnTo>
                  <a:pt x="556087" y="232058"/>
                </a:lnTo>
                <a:lnTo>
                  <a:pt x="571003" y="224441"/>
                </a:lnTo>
                <a:lnTo>
                  <a:pt x="586553" y="217460"/>
                </a:lnTo>
                <a:lnTo>
                  <a:pt x="602104" y="210478"/>
                </a:lnTo>
                <a:lnTo>
                  <a:pt x="617972" y="204131"/>
                </a:lnTo>
                <a:lnTo>
                  <a:pt x="633839" y="198101"/>
                </a:lnTo>
                <a:lnTo>
                  <a:pt x="650342" y="192071"/>
                </a:lnTo>
                <a:lnTo>
                  <a:pt x="666527" y="186993"/>
                </a:lnTo>
                <a:lnTo>
                  <a:pt x="683030" y="181916"/>
                </a:lnTo>
                <a:lnTo>
                  <a:pt x="699532" y="177473"/>
                </a:lnTo>
                <a:lnTo>
                  <a:pt x="716352" y="173347"/>
                </a:lnTo>
                <a:lnTo>
                  <a:pt x="733807" y="169539"/>
                </a:lnTo>
                <a:lnTo>
                  <a:pt x="750626" y="166683"/>
                </a:lnTo>
                <a:lnTo>
                  <a:pt x="768081" y="163509"/>
                </a:lnTo>
                <a:lnTo>
                  <a:pt x="785536" y="161288"/>
                </a:lnTo>
                <a:lnTo>
                  <a:pt x="803308" y="159066"/>
                </a:lnTo>
                <a:lnTo>
                  <a:pt x="821079" y="157479"/>
                </a:lnTo>
                <a:lnTo>
                  <a:pt x="838534" y="156527"/>
                </a:lnTo>
                <a:lnTo>
                  <a:pt x="856623" y="155575"/>
                </a:lnTo>
                <a:close/>
                <a:moveTo>
                  <a:pt x="1259474" y="0"/>
                </a:moveTo>
                <a:lnTo>
                  <a:pt x="1280087" y="9531"/>
                </a:lnTo>
                <a:lnTo>
                  <a:pt x="1300382" y="19697"/>
                </a:lnTo>
                <a:lnTo>
                  <a:pt x="1320678" y="30180"/>
                </a:lnTo>
                <a:lnTo>
                  <a:pt x="1340339" y="40981"/>
                </a:lnTo>
                <a:lnTo>
                  <a:pt x="1359683" y="52736"/>
                </a:lnTo>
                <a:lnTo>
                  <a:pt x="1379028" y="64490"/>
                </a:lnTo>
                <a:lnTo>
                  <a:pt x="1397738" y="76880"/>
                </a:lnTo>
                <a:lnTo>
                  <a:pt x="1416130" y="89587"/>
                </a:lnTo>
                <a:lnTo>
                  <a:pt x="1434206" y="102612"/>
                </a:lnTo>
                <a:lnTo>
                  <a:pt x="1452282" y="116273"/>
                </a:lnTo>
                <a:lnTo>
                  <a:pt x="1469723" y="130251"/>
                </a:lnTo>
                <a:lnTo>
                  <a:pt x="1486848" y="144864"/>
                </a:lnTo>
                <a:lnTo>
                  <a:pt x="1503655" y="159478"/>
                </a:lnTo>
                <a:lnTo>
                  <a:pt x="1520145" y="175044"/>
                </a:lnTo>
                <a:lnTo>
                  <a:pt x="1536318" y="190293"/>
                </a:lnTo>
                <a:lnTo>
                  <a:pt x="1551540" y="206495"/>
                </a:lnTo>
                <a:lnTo>
                  <a:pt x="1567079" y="222697"/>
                </a:lnTo>
                <a:lnTo>
                  <a:pt x="1581983" y="239217"/>
                </a:lnTo>
                <a:lnTo>
                  <a:pt x="1596888" y="256689"/>
                </a:lnTo>
                <a:lnTo>
                  <a:pt x="1610524" y="273844"/>
                </a:lnTo>
                <a:lnTo>
                  <a:pt x="1624477" y="291634"/>
                </a:lnTo>
                <a:lnTo>
                  <a:pt x="1637796" y="309742"/>
                </a:lnTo>
                <a:lnTo>
                  <a:pt x="1650481" y="328168"/>
                </a:lnTo>
                <a:lnTo>
                  <a:pt x="1662848" y="346912"/>
                </a:lnTo>
                <a:lnTo>
                  <a:pt x="1674899" y="365973"/>
                </a:lnTo>
                <a:lnTo>
                  <a:pt x="1686632" y="385351"/>
                </a:lnTo>
                <a:lnTo>
                  <a:pt x="1697731" y="405048"/>
                </a:lnTo>
                <a:lnTo>
                  <a:pt x="1708196" y="425062"/>
                </a:lnTo>
                <a:lnTo>
                  <a:pt x="1718344" y="445076"/>
                </a:lnTo>
                <a:lnTo>
                  <a:pt x="1728174" y="465726"/>
                </a:lnTo>
                <a:lnTo>
                  <a:pt x="1737054" y="486375"/>
                </a:lnTo>
                <a:lnTo>
                  <a:pt x="1746250" y="507660"/>
                </a:lnTo>
                <a:lnTo>
                  <a:pt x="1633990" y="547688"/>
                </a:lnTo>
                <a:lnTo>
                  <a:pt x="1626380" y="529580"/>
                </a:lnTo>
                <a:lnTo>
                  <a:pt x="1618452" y="512108"/>
                </a:lnTo>
                <a:lnTo>
                  <a:pt x="1610207" y="494635"/>
                </a:lnTo>
                <a:lnTo>
                  <a:pt x="1601644" y="477480"/>
                </a:lnTo>
                <a:lnTo>
                  <a:pt x="1592131" y="460643"/>
                </a:lnTo>
                <a:lnTo>
                  <a:pt x="1582934" y="443488"/>
                </a:lnTo>
                <a:lnTo>
                  <a:pt x="1573104" y="426968"/>
                </a:lnTo>
                <a:lnTo>
                  <a:pt x="1562639" y="410766"/>
                </a:lnTo>
                <a:lnTo>
                  <a:pt x="1552174" y="394882"/>
                </a:lnTo>
                <a:lnTo>
                  <a:pt x="1541075" y="379315"/>
                </a:lnTo>
                <a:lnTo>
                  <a:pt x="1529659" y="363749"/>
                </a:lnTo>
                <a:lnTo>
                  <a:pt x="1517925" y="348500"/>
                </a:lnTo>
                <a:lnTo>
                  <a:pt x="1505875" y="333569"/>
                </a:lnTo>
                <a:lnTo>
                  <a:pt x="1493507" y="318955"/>
                </a:lnTo>
                <a:lnTo>
                  <a:pt x="1480822" y="304660"/>
                </a:lnTo>
                <a:lnTo>
                  <a:pt x="1467821" y="290681"/>
                </a:lnTo>
                <a:lnTo>
                  <a:pt x="1454502" y="277339"/>
                </a:lnTo>
                <a:lnTo>
                  <a:pt x="1440548" y="263678"/>
                </a:lnTo>
                <a:lnTo>
                  <a:pt x="1426595" y="250653"/>
                </a:lnTo>
                <a:lnTo>
                  <a:pt x="1412325" y="238263"/>
                </a:lnTo>
                <a:lnTo>
                  <a:pt x="1397738" y="225874"/>
                </a:lnTo>
                <a:lnTo>
                  <a:pt x="1383150" y="213802"/>
                </a:lnTo>
                <a:lnTo>
                  <a:pt x="1367611" y="201730"/>
                </a:lnTo>
                <a:lnTo>
                  <a:pt x="1352390" y="190293"/>
                </a:lnTo>
                <a:lnTo>
                  <a:pt x="1336534" y="179492"/>
                </a:lnTo>
                <a:lnTo>
                  <a:pt x="1320678" y="169008"/>
                </a:lnTo>
                <a:lnTo>
                  <a:pt x="1304188" y="158525"/>
                </a:lnTo>
                <a:lnTo>
                  <a:pt x="1287698" y="148676"/>
                </a:lnTo>
                <a:lnTo>
                  <a:pt x="1271207" y="139146"/>
                </a:lnTo>
                <a:lnTo>
                  <a:pt x="1254083" y="129933"/>
                </a:lnTo>
                <a:lnTo>
                  <a:pt x="1236959" y="121038"/>
                </a:lnTo>
                <a:lnTo>
                  <a:pt x="1219200" y="112778"/>
                </a:lnTo>
                <a:lnTo>
                  <a:pt x="1259474" y="0"/>
                </a:lnTo>
                <a:close/>
                <a:moveTo>
                  <a:pt x="491491" y="0"/>
                </a:moveTo>
                <a:lnTo>
                  <a:pt x="531813" y="112841"/>
                </a:lnTo>
                <a:lnTo>
                  <a:pt x="514033" y="121741"/>
                </a:lnTo>
                <a:lnTo>
                  <a:pt x="496253" y="130323"/>
                </a:lnTo>
                <a:lnTo>
                  <a:pt x="479108" y="139541"/>
                </a:lnTo>
                <a:lnTo>
                  <a:pt x="461646" y="149395"/>
                </a:lnTo>
                <a:lnTo>
                  <a:pt x="445136" y="159566"/>
                </a:lnTo>
                <a:lnTo>
                  <a:pt x="428308" y="170055"/>
                </a:lnTo>
                <a:lnTo>
                  <a:pt x="412116" y="181181"/>
                </a:lnTo>
                <a:lnTo>
                  <a:pt x="395923" y="192306"/>
                </a:lnTo>
                <a:lnTo>
                  <a:pt x="380683" y="204067"/>
                </a:lnTo>
                <a:lnTo>
                  <a:pt x="365125" y="216145"/>
                </a:lnTo>
                <a:lnTo>
                  <a:pt x="349568" y="228542"/>
                </a:lnTo>
                <a:lnTo>
                  <a:pt x="334963" y="241256"/>
                </a:lnTo>
                <a:lnTo>
                  <a:pt x="320358" y="254606"/>
                </a:lnTo>
                <a:lnTo>
                  <a:pt x="306070" y="267957"/>
                </a:lnTo>
                <a:lnTo>
                  <a:pt x="292100" y="281625"/>
                </a:lnTo>
                <a:lnTo>
                  <a:pt x="278765" y="295928"/>
                </a:lnTo>
                <a:lnTo>
                  <a:pt x="265430" y="310232"/>
                </a:lnTo>
                <a:lnTo>
                  <a:pt x="252730" y="324854"/>
                </a:lnTo>
                <a:lnTo>
                  <a:pt x="240348" y="339793"/>
                </a:lnTo>
                <a:lnTo>
                  <a:pt x="227965" y="355368"/>
                </a:lnTo>
                <a:lnTo>
                  <a:pt x="216218" y="370943"/>
                </a:lnTo>
                <a:lnTo>
                  <a:pt x="204788" y="386519"/>
                </a:lnTo>
                <a:lnTo>
                  <a:pt x="193675" y="403047"/>
                </a:lnTo>
                <a:lnTo>
                  <a:pt x="183198" y="419258"/>
                </a:lnTo>
                <a:lnTo>
                  <a:pt x="172720" y="436423"/>
                </a:lnTo>
                <a:lnTo>
                  <a:pt x="162878" y="453269"/>
                </a:lnTo>
                <a:lnTo>
                  <a:pt x="153353" y="470434"/>
                </a:lnTo>
                <a:lnTo>
                  <a:pt x="144145" y="487916"/>
                </a:lnTo>
                <a:lnTo>
                  <a:pt x="135255" y="506034"/>
                </a:lnTo>
                <a:lnTo>
                  <a:pt x="127000" y="523516"/>
                </a:lnTo>
                <a:lnTo>
                  <a:pt x="119063" y="541952"/>
                </a:lnTo>
                <a:lnTo>
                  <a:pt x="112078" y="560388"/>
                </a:lnTo>
                <a:lnTo>
                  <a:pt x="0" y="520338"/>
                </a:lnTo>
                <a:lnTo>
                  <a:pt x="8573" y="498723"/>
                </a:lnTo>
                <a:lnTo>
                  <a:pt x="17780" y="477427"/>
                </a:lnTo>
                <a:lnTo>
                  <a:pt x="26988" y="456130"/>
                </a:lnTo>
                <a:lnTo>
                  <a:pt x="37148" y="435469"/>
                </a:lnTo>
                <a:lnTo>
                  <a:pt x="47625" y="415126"/>
                </a:lnTo>
                <a:lnTo>
                  <a:pt x="59055" y="394783"/>
                </a:lnTo>
                <a:lnTo>
                  <a:pt x="70803" y="375075"/>
                </a:lnTo>
                <a:lnTo>
                  <a:pt x="82868" y="355686"/>
                </a:lnTo>
                <a:lnTo>
                  <a:pt x="95250" y="336297"/>
                </a:lnTo>
                <a:lnTo>
                  <a:pt x="107950" y="317225"/>
                </a:lnTo>
                <a:lnTo>
                  <a:pt x="121603" y="298789"/>
                </a:lnTo>
                <a:lnTo>
                  <a:pt x="134938" y="280353"/>
                </a:lnTo>
                <a:lnTo>
                  <a:pt x="149225" y="262871"/>
                </a:lnTo>
                <a:lnTo>
                  <a:pt x="163830" y="245071"/>
                </a:lnTo>
                <a:lnTo>
                  <a:pt x="179070" y="228224"/>
                </a:lnTo>
                <a:lnTo>
                  <a:pt x="194945" y="211059"/>
                </a:lnTo>
                <a:lnTo>
                  <a:pt x="210503" y="195166"/>
                </a:lnTo>
                <a:lnTo>
                  <a:pt x="226695" y="178956"/>
                </a:lnTo>
                <a:lnTo>
                  <a:pt x="243205" y="163380"/>
                </a:lnTo>
                <a:lnTo>
                  <a:pt x="260668" y="148123"/>
                </a:lnTo>
                <a:lnTo>
                  <a:pt x="277813" y="133184"/>
                </a:lnTo>
                <a:lnTo>
                  <a:pt x="295593" y="118880"/>
                </a:lnTo>
                <a:lnTo>
                  <a:pt x="313690" y="105212"/>
                </a:lnTo>
                <a:lnTo>
                  <a:pt x="332105" y="91544"/>
                </a:lnTo>
                <a:lnTo>
                  <a:pt x="350838" y="78194"/>
                </a:lnTo>
                <a:lnTo>
                  <a:pt x="369888" y="65797"/>
                </a:lnTo>
                <a:lnTo>
                  <a:pt x="389573" y="53401"/>
                </a:lnTo>
                <a:lnTo>
                  <a:pt x="409576" y="41958"/>
                </a:lnTo>
                <a:lnTo>
                  <a:pt x="429261" y="30833"/>
                </a:lnTo>
                <a:lnTo>
                  <a:pt x="449581" y="20025"/>
                </a:lnTo>
                <a:lnTo>
                  <a:pt x="470536" y="9854"/>
                </a:lnTo>
                <a:lnTo>
                  <a:pt x="49149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3401582" y="3992600"/>
            <a:ext cx="1227639" cy="1227639"/>
            <a:chOff x="5863289" y="4794170"/>
            <a:chExt cx="1227639" cy="1227639"/>
          </a:xfrm>
        </p:grpSpPr>
        <p:sp>
          <p:nvSpPr>
            <p:cNvPr id="24" name="椭圆 23"/>
            <p:cNvSpPr/>
            <p:nvPr/>
          </p:nvSpPr>
          <p:spPr>
            <a:xfrm>
              <a:off x="5863289" y="4794170"/>
              <a:ext cx="1227639" cy="12276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  <a:effectLst>
              <a:outerShdw blurRad="139700" dist="114300" dir="8400000" sx="99000" sy="99000" algn="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ritannic Bold" panose="020B0903060703020204" pitchFamily="3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 rot="3180000">
              <a:off x="6347341" y="5332864"/>
              <a:ext cx="31573" cy="293125"/>
            </a:xfrm>
            <a:prstGeom prst="roundRect">
              <a:avLst/>
            </a:prstGeom>
            <a:solidFill>
              <a:srgbClr val="3461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6464539" y="4990540"/>
              <a:ext cx="25138" cy="417450"/>
            </a:xfrm>
            <a:prstGeom prst="roundRect">
              <a:avLst/>
            </a:prstGeom>
            <a:solidFill>
              <a:srgbClr val="3461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6952689" y="3856521"/>
            <a:ext cx="3823074" cy="2193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Strategies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1" grpId="0" animBg="1"/>
      <p:bldP spid="22" grpId="0" animBg="1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Class Writing Show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4" name="图片 3" descr="JB65V]68IRCYR6ML91VD6@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67355" y="3774440"/>
            <a:ext cx="6388735" cy="2724150"/>
          </a:xfrm>
          <a:prstGeom prst="rect">
            <a:avLst/>
          </a:prstGeom>
        </p:spPr>
      </p:pic>
      <p:pic>
        <p:nvPicPr>
          <p:cNvPr id="9" name="图片 8" descr="[Q]L0GIE8L`@JE35VX~C)BJ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205" y="1536700"/>
            <a:ext cx="5801360" cy="2237105"/>
          </a:xfrm>
          <a:prstGeom prst="rect">
            <a:avLst/>
          </a:prstGeom>
        </p:spPr>
      </p:pic>
      <p:pic>
        <p:nvPicPr>
          <p:cNvPr id="10" name="图片 9" descr="J)$V]_UJ]`6XOR6JT)AN))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" y="1537335"/>
            <a:ext cx="6242050" cy="2236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566082" y="397103"/>
            <a:ext cx="778960" cy="734518"/>
            <a:chOff x="566082" y="397103"/>
            <a:chExt cx="778960" cy="7345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椭圆形标注 28"/>
            <p:cNvSpPr/>
            <p:nvPr/>
          </p:nvSpPr>
          <p:spPr>
            <a:xfrm flipH="1">
              <a:off x="566082" y="397103"/>
              <a:ext cx="749509" cy="734518"/>
            </a:xfrm>
            <a:prstGeom prst="wedgeEllipseCallout">
              <a:avLst/>
            </a:prstGeom>
            <a:gradFill flip="none" rotWithShape="1">
              <a:gsLst>
                <a:gs pos="0">
                  <a:schemeClr val="bg1">
                    <a:lumMod val="93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  <a:ln w="12700">
              <a:noFill/>
            </a:ln>
            <a:effectLst>
              <a:outerShdw blurRad="101600" dist="50800" dir="2700000" algn="tl" rotWithShape="0">
                <a:schemeClr val="bg1">
                  <a:lumMod val="6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Britannic Bold" panose="020B0903060703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636382" y="471974"/>
              <a:ext cx="708660" cy="583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4618A"/>
                  </a:solidFill>
                  <a:effectLst/>
                  <a:uLnTx/>
                  <a:uFillTx/>
                  <a:latin typeface="Broadway" panose="04040905080B02020502" pitchFamily="82" charset="0"/>
                  <a:ea typeface="宋体" panose="02010600030101010101" pitchFamily="2" charset="-122"/>
                  <a:cs typeface="+mn-cs"/>
                </a:rPr>
                <a:t>03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Broadway" panose="04040905080B02020502" pitchFamily="82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612900" y="514350"/>
            <a:ext cx="3495040" cy="664845"/>
            <a:chOff x="1612669" y="514571"/>
            <a:chExt cx="3059084" cy="665017"/>
          </a:xfrm>
        </p:grpSpPr>
        <p:cxnSp>
          <p:nvCxnSpPr>
            <p:cNvPr id="36" name="直接连接符 35"/>
            <p:cNvCxnSpPr/>
            <p:nvPr/>
          </p:nvCxnSpPr>
          <p:spPr>
            <a:xfrm>
              <a:off x="1612669" y="1179588"/>
              <a:ext cx="3059084" cy="0"/>
            </a:xfrm>
            <a:prstGeom prst="line">
              <a:avLst/>
            </a:prstGeom>
            <a:ln w="25400">
              <a:solidFill>
                <a:srgbClr val="34618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1612669" y="514571"/>
              <a:ext cx="3059084" cy="0"/>
            </a:xfrm>
            <a:prstGeom prst="line">
              <a:avLst/>
            </a:prstGeom>
            <a:ln w="25400">
              <a:solidFill>
                <a:srgbClr val="34618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文本框 41"/>
          <p:cNvSpPr txBox="1"/>
          <p:nvPr/>
        </p:nvSpPr>
        <p:spPr>
          <a:xfrm>
            <a:off x="2229141" y="554692"/>
            <a:ext cx="2221865" cy="5835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Strategies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34618A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62025" y="2110105"/>
            <a:ext cx="4603750" cy="35191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165" y="2135505"/>
            <a:ext cx="5114925" cy="3467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bldLvl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505" y="0"/>
            <a:ext cx="3406860" cy="68584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文本框 42"/>
          <p:cNvSpPr txBox="1"/>
          <p:nvPr/>
        </p:nvSpPr>
        <p:spPr>
          <a:xfrm rot="5400000">
            <a:off x="-342937" y="2883078"/>
            <a:ext cx="4750678" cy="1290320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6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CONTENTS</a:t>
            </a:r>
            <a:endParaRPr lang="en-US" altLang="zh-CN" sz="6000" dirty="0" smtClean="0">
              <a:solidFill>
                <a:schemeClr val="accent1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624287" y="1914311"/>
            <a:ext cx="725645" cy="801386"/>
            <a:chOff x="3419872" y="1386771"/>
            <a:chExt cx="544368" cy="601188"/>
          </a:xfrm>
        </p:grpSpPr>
        <p:sp>
          <p:nvSpPr>
            <p:cNvPr id="4" name="六边形 3"/>
            <p:cNvSpPr/>
            <p:nvPr/>
          </p:nvSpPr>
          <p:spPr>
            <a:xfrm rot="16200000">
              <a:off x="3378410" y="1428233"/>
              <a:ext cx="601188" cy="518263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935">
                <a:solidFill>
                  <a:schemeClr val="bg1"/>
                </a:solidFill>
              </a:endParaRPr>
            </a:p>
          </p:txBody>
        </p:sp>
        <p:sp>
          <p:nvSpPr>
            <p:cNvPr id="53" name="文本框 42"/>
            <p:cNvSpPr txBox="1"/>
            <p:nvPr/>
          </p:nvSpPr>
          <p:spPr>
            <a:xfrm>
              <a:off x="3419872" y="1420416"/>
              <a:ext cx="544368" cy="508284"/>
            </a:xfrm>
            <a:prstGeom prst="rect">
              <a:avLst/>
            </a:prstGeom>
            <a:noFill/>
          </p:spPr>
          <p:txBody>
            <a:bodyPr wrap="square" lIns="91417" tIns="45708" rIns="91417" bIns="45708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2935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1</a:t>
              </a:r>
              <a:endParaRPr lang="en-US" altLang="zh-CN" sz="293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614954" y="3072511"/>
            <a:ext cx="765014" cy="801386"/>
            <a:chOff x="4177917" y="3559930"/>
            <a:chExt cx="573903" cy="601188"/>
          </a:xfrm>
        </p:grpSpPr>
        <p:sp>
          <p:nvSpPr>
            <p:cNvPr id="5" name="六边形 4"/>
            <p:cNvSpPr/>
            <p:nvPr/>
          </p:nvSpPr>
          <p:spPr>
            <a:xfrm rot="16200000">
              <a:off x="4137238" y="3601392"/>
              <a:ext cx="601188" cy="518263"/>
            </a:xfrm>
            <a:prstGeom prst="hex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935">
                <a:solidFill>
                  <a:schemeClr val="bg1"/>
                </a:solidFill>
              </a:endParaRPr>
            </a:p>
          </p:txBody>
        </p:sp>
        <p:sp>
          <p:nvSpPr>
            <p:cNvPr id="6" name="文本框 42"/>
            <p:cNvSpPr txBox="1"/>
            <p:nvPr/>
          </p:nvSpPr>
          <p:spPr>
            <a:xfrm>
              <a:off x="4177917" y="3560284"/>
              <a:ext cx="544368" cy="508284"/>
            </a:xfrm>
            <a:prstGeom prst="rect">
              <a:avLst/>
            </a:prstGeom>
            <a:noFill/>
          </p:spPr>
          <p:txBody>
            <a:bodyPr wrap="square" lIns="91417" tIns="45708" rIns="91417" bIns="45708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2935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2</a:t>
              </a:r>
              <a:endParaRPr lang="en-US" altLang="zh-CN" sz="293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36" name="文本框 42"/>
            <p:cNvSpPr txBox="1"/>
            <p:nvPr/>
          </p:nvSpPr>
          <p:spPr>
            <a:xfrm>
              <a:off x="4207452" y="3560760"/>
              <a:ext cx="544368" cy="508284"/>
            </a:xfrm>
            <a:prstGeom prst="rect">
              <a:avLst/>
            </a:prstGeom>
            <a:noFill/>
          </p:spPr>
          <p:txBody>
            <a:bodyPr wrap="square" lIns="91417" tIns="45708" rIns="91417" bIns="45708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endParaRPr lang="en-US" altLang="zh-CN" sz="293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5888957" y="5929406"/>
            <a:ext cx="5053781" cy="38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spAutoFit/>
          </a:bodyPr>
          <a:lstStyle/>
          <a:p>
            <a:pPr algn="l" eaLnBrk="1" fontAlgn="base" hangingPunct="1">
              <a:lnSpc>
                <a:spcPct val="120000"/>
              </a:lnSpc>
            </a:pP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</a:rPr>
              <a:t>             </a:t>
            </a:r>
            <a:endParaRPr lang="zh-CN" altLang="en-US" sz="1600" dirty="0">
              <a:solidFill>
                <a:schemeClr val="bg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Rectangle 22"/>
          <p:cNvSpPr>
            <a:spLocks noChangeArrowheads="1"/>
          </p:cNvSpPr>
          <p:nvPr/>
        </p:nvSpPr>
        <p:spPr bwMode="auto">
          <a:xfrm>
            <a:off x="5594191" y="4320090"/>
            <a:ext cx="4703361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spAutoFit/>
          </a:bodyPr>
          <a:lstStyle/>
          <a:p>
            <a:pPr algn="l" eaLnBrk="1" fontAlgn="base" hangingPunct="1"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5F5F5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Teaching Practice</a:t>
            </a:r>
            <a:r>
              <a:rPr lang="en-US" altLang="zh-CN" sz="3600" dirty="0" smtClean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</a:rPr>
              <a:t>          </a:t>
            </a:r>
            <a:endParaRPr lang="zh-CN" altLang="en-US" sz="1600" dirty="0">
              <a:solidFill>
                <a:schemeClr val="bg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631913" y="4397774"/>
            <a:ext cx="725645" cy="801807"/>
            <a:chOff x="3802876" y="2061291"/>
            <a:chExt cx="544368" cy="601504"/>
          </a:xfrm>
        </p:grpSpPr>
        <p:sp>
          <p:nvSpPr>
            <p:cNvPr id="50" name="六边形 49"/>
            <p:cNvSpPr/>
            <p:nvPr/>
          </p:nvSpPr>
          <p:spPr>
            <a:xfrm rot="16200000">
              <a:off x="3761414" y="2103069"/>
              <a:ext cx="601188" cy="518263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935">
                <a:solidFill>
                  <a:schemeClr val="bg1"/>
                </a:solidFill>
              </a:endParaRPr>
            </a:p>
          </p:txBody>
        </p:sp>
        <p:sp>
          <p:nvSpPr>
            <p:cNvPr id="54" name="文本框 42"/>
            <p:cNvSpPr txBox="1"/>
            <p:nvPr/>
          </p:nvSpPr>
          <p:spPr>
            <a:xfrm>
              <a:off x="3802876" y="2061291"/>
              <a:ext cx="544368" cy="508284"/>
            </a:xfrm>
            <a:prstGeom prst="rect">
              <a:avLst/>
            </a:prstGeom>
            <a:noFill/>
          </p:spPr>
          <p:txBody>
            <a:bodyPr wrap="square" lIns="91417" tIns="45708" rIns="91417" bIns="45708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2935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3</a:t>
              </a:r>
              <a:endParaRPr lang="en-US" altLang="zh-CN" sz="293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22"/>
          <p:cNvSpPr>
            <a:spLocks noChangeArrowheads="1"/>
          </p:cNvSpPr>
          <p:nvPr/>
        </p:nvSpPr>
        <p:spPr bwMode="auto">
          <a:xfrm>
            <a:off x="5594350" y="1960245"/>
            <a:ext cx="572706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spAutoFit/>
          </a:bodyPr>
          <a:lstStyle/>
          <a:p>
            <a:pPr algn="l" eaLnBrk="1" fontAlgn="base" hangingPunct="1"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5F5F5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Teaching Objectives  </a:t>
            </a: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</a:rPr>
              <a:t>          </a:t>
            </a:r>
            <a:endParaRPr lang="zh-CN" altLang="en-US" sz="1600" dirty="0">
              <a:solidFill>
                <a:schemeClr val="bg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5582285" y="3173095"/>
            <a:ext cx="570674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spAutoFit/>
          </a:bodyPr>
          <a:lstStyle/>
          <a:p>
            <a:pPr algn="l" eaLnBrk="1" fontAlgn="base" hangingPunct="1"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5F5F5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Teaching Philosophy</a:t>
            </a:r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</a:rPr>
              <a:t>        </a:t>
            </a:r>
            <a:endParaRPr lang="zh-CN" altLang="en-US" sz="1600" dirty="0">
              <a:solidFill>
                <a:schemeClr val="bg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614954" y="3127121"/>
            <a:ext cx="765014" cy="801386"/>
            <a:chOff x="4177917" y="3559930"/>
            <a:chExt cx="573903" cy="601188"/>
          </a:xfrm>
        </p:grpSpPr>
        <p:sp>
          <p:nvSpPr>
            <p:cNvPr id="10" name="六边形 9"/>
            <p:cNvSpPr/>
            <p:nvPr/>
          </p:nvSpPr>
          <p:spPr>
            <a:xfrm rot="16200000">
              <a:off x="4137238" y="3601392"/>
              <a:ext cx="601188" cy="518263"/>
            </a:xfrm>
            <a:prstGeom prst="hex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935">
                <a:solidFill>
                  <a:schemeClr val="bg1"/>
                </a:solidFill>
              </a:endParaRPr>
            </a:p>
          </p:txBody>
        </p:sp>
        <p:sp>
          <p:nvSpPr>
            <p:cNvPr id="11" name="文本框 42"/>
            <p:cNvSpPr txBox="1"/>
            <p:nvPr/>
          </p:nvSpPr>
          <p:spPr>
            <a:xfrm>
              <a:off x="4177917" y="3560284"/>
              <a:ext cx="544368" cy="508284"/>
            </a:xfrm>
            <a:prstGeom prst="rect">
              <a:avLst/>
            </a:prstGeom>
            <a:noFill/>
          </p:spPr>
          <p:txBody>
            <a:bodyPr wrap="square" lIns="91417" tIns="45708" rIns="91417" bIns="45708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2935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2</a:t>
              </a:r>
              <a:endParaRPr lang="en-US" altLang="zh-CN" sz="293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3" name="文本框 42"/>
            <p:cNvSpPr txBox="1"/>
            <p:nvPr/>
          </p:nvSpPr>
          <p:spPr>
            <a:xfrm>
              <a:off x="4207452" y="3560760"/>
              <a:ext cx="544368" cy="508284"/>
            </a:xfrm>
            <a:prstGeom prst="rect">
              <a:avLst/>
            </a:prstGeom>
            <a:noFill/>
          </p:spPr>
          <p:txBody>
            <a:bodyPr wrap="square" lIns="91417" tIns="45708" rIns="91417" bIns="45708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endParaRPr lang="en-US" altLang="zh-CN" sz="293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566082" y="397103"/>
            <a:ext cx="778960" cy="734518"/>
            <a:chOff x="566082" y="397103"/>
            <a:chExt cx="778960" cy="7345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椭圆形标注 28"/>
            <p:cNvSpPr/>
            <p:nvPr/>
          </p:nvSpPr>
          <p:spPr>
            <a:xfrm flipH="1">
              <a:off x="566082" y="397103"/>
              <a:ext cx="749509" cy="734518"/>
            </a:xfrm>
            <a:prstGeom prst="wedgeEllipseCallout">
              <a:avLst/>
            </a:prstGeom>
            <a:gradFill flip="none" rotWithShape="1">
              <a:gsLst>
                <a:gs pos="0">
                  <a:schemeClr val="bg1">
                    <a:lumMod val="93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  <a:ln w="12700">
              <a:noFill/>
            </a:ln>
            <a:effectLst>
              <a:outerShdw blurRad="101600" dist="50800" dir="2700000" algn="tl" rotWithShape="0">
                <a:schemeClr val="bg1">
                  <a:lumMod val="6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Britannic Bold" panose="020B0903060703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636382" y="471974"/>
              <a:ext cx="708660" cy="583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4618A"/>
                  </a:solidFill>
                  <a:effectLst/>
                  <a:uLnTx/>
                  <a:uFillTx/>
                  <a:latin typeface="Broadway" panose="04040905080B02020502" pitchFamily="82" charset="0"/>
                  <a:ea typeface="宋体" panose="02010600030101010101" pitchFamily="2" charset="-122"/>
                  <a:cs typeface="+mn-cs"/>
                </a:rPr>
                <a:t>03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Broadway" panose="04040905080B02020502" pitchFamily="82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612900" y="514350"/>
            <a:ext cx="3495040" cy="664845"/>
            <a:chOff x="1612669" y="514571"/>
            <a:chExt cx="3059084" cy="665017"/>
          </a:xfrm>
        </p:grpSpPr>
        <p:cxnSp>
          <p:nvCxnSpPr>
            <p:cNvPr id="36" name="直接连接符 35"/>
            <p:cNvCxnSpPr/>
            <p:nvPr/>
          </p:nvCxnSpPr>
          <p:spPr>
            <a:xfrm>
              <a:off x="1612669" y="1179588"/>
              <a:ext cx="3059084" cy="0"/>
            </a:xfrm>
            <a:prstGeom prst="line">
              <a:avLst/>
            </a:prstGeom>
            <a:ln w="25400">
              <a:solidFill>
                <a:srgbClr val="34618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1612669" y="514571"/>
              <a:ext cx="3059084" cy="0"/>
            </a:xfrm>
            <a:prstGeom prst="line">
              <a:avLst/>
            </a:prstGeom>
            <a:ln w="25400">
              <a:solidFill>
                <a:srgbClr val="34618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文本框 41"/>
          <p:cNvSpPr txBox="1"/>
          <p:nvPr/>
        </p:nvSpPr>
        <p:spPr>
          <a:xfrm>
            <a:off x="2229141" y="554692"/>
            <a:ext cx="2221865" cy="5835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Strategies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34618A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流程图: 可选过程 1"/>
          <p:cNvSpPr/>
          <p:nvPr/>
        </p:nvSpPr>
        <p:spPr>
          <a:xfrm>
            <a:off x="2003518" y="1844040"/>
            <a:ext cx="8625205" cy="3773009"/>
          </a:xfrm>
          <a:prstGeom prst="flowChartAlternateProcess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8100000" scaled="1"/>
            <a:tileRect/>
          </a:gradFill>
          <a:ln w="3175"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</a:ln>
          <a:effectLst>
            <a:outerShdw blurRad="50800" dist="76200" dir="8100000" algn="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Accept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different voices   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Respect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different ideas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Learn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from each other 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Develop </a:t>
            </a:r>
            <a:r>
              <a:rPr lang="en-US" altLang="zh-CN" sz="3600" dirty="0">
                <a:solidFill>
                  <a:srgbClr val="5B9BD5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mutually</a:t>
            </a:r>
            <a:endParaRPr lang="en-US" altLang="zh-CN" sz="3600" dirty="0">
              <a:solidFill>
                <a:srgbClr val="5B9BD5">
                  <a:lumMod val="5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bldLvl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椭圆 30"/>
          <p:cNvSpPr/>
          <p:nvPr/>
        </p:nvSpPr>
        <p:spPr>
          <a:xfrm>
            <a:off x="159800" y="115816"/>
            <a:ext cx="1884516" cy="187638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8900000" scaled="1"/>
            <a:tileRect/>
          </a:gradFill>
          <a:ln w="25400"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  <a:effectLst>
            <a:outerShdw blurRad="76200" dist="101600" dir="8400000" sx="99000" sy="99000" algn="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4618A"/>
              </a:solidFill>
              <a:effectLst/>
              <a:uLnTx/>
              <a:uFillTx/>
              <a:latin typeface="Britannic Bold" panose="020B0903060703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32" name="流程图: 可选过程 31"/>
          <p:cNvSpPr/>
          <p:nvPr/>
        </p:nvSpPr>
        <p:spPr>
          <a:xfrm>
            <a:off x="2070707" y="1943814"/>
            <a:ext cx="4112872" cy="667657"/>
          </a:xfrm>
          <a:prstGeom prst="flowChartAlternateProcess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8100000" scaled="1"/>
            <a:tileRect/>
          </a:gradFill>
          <a:ln w="3175"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</a:ln>
          <a:effectLst>
            <a:outerShdw blurRad="50800" dist="76200" dir="8100000" algn="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3200" b="1" dirty="0">
                <a:solidFill>
                  <a:prstClr val="white">
                    <a:lumMod val="50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Definition</a:t>
            </a:r>
            <a:endParaRPr lang="en-US" altLang="zh-CN" sz="3200" b="1" dirty="0">
              <a:solidFill>
                <a:prstClr val="white">
                  <a:lumMod val="50000"/>
                </a:prstClr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3" name="流程图: 可选过程 32"/>
          <p:cNvSpPr/>
          <p:nvPr/>
        </p:nvSpPr>
        <p:spPr>
          <a:xfrm>
            <a:off x="2102105" y="3399789"/>
            <a:ext cx="4081474" cy="667657"/>
          </a:xfrm>
          <a:prstGeom prst="flowChartAlternateProcess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8100000" scaled="1"/>
            <a:tileRect/>
          </a:gradFill>
          <a:ln w="3175"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</a:ln>
          <a:effectLst>
            <a:outerShdw blurRad="50800" dist="76200" dir="8100000" algn="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Causes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4" name="流程图: 可选过程 33"/>
          <p:cNvSpPr/>
          <p:nvPr/>
        </p:nvSpPr>
        <p:spPr>
          <a:xfrm>
            <a:off x="2102105" y="4871488"/>
            <a:ext cx="4081474" cy="667657"/>
          </a:xfrm>
          <a:prstGeom prst="flowChartAlternateProcess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8100000" scaled="1"/>
            <a:tileRect/>
          </a:gradFill>
          <a:ln w="3175"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</a:ln>
          <a:effectLst>
            <a:outerShdw blurRad="50800" dist="76200" dir="8100000" algn="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Strategies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5808073" y="1844545"/>
            <a:ext cx="813241" cy="813241"/>
            <a:chOff x="5226535" y="2950887"/>
            <a:chExt cx="813241" cy="813241"/>
          </a:xfrm>
        </p:grpSpPr>
        <p:grpSp>
          <p:nvGrpSpPr>
            <p:cNvPr id="17" name="组合 16"/>
            <p:cNvGrpSpPr/>
            <p:nvPr/>
          </p:nvGrpSpPr>
          <p:grpSpPr>
            <a:xfrm>
              <a:off x="5226535" y="2950887"/>
              <a:ext cx="813241" cy="813241"/>
              <a:chOff x="4360074" y="1772731"/>
              <a:chExt cx="1055119" cy="1055119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4360074" y="1772731"/>
                <a:ext cx="1055119" cy="10551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18900000" scaled="1"/>
                <a:tileRect/>
              </a:gradFill>
              <a:ln w="25400"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outerShdw blurRad="76200" dist="101600" dir="8400000" sx="99000" sy="99000" algn="tr" rotWithShape="0">
                  <a:schemeClr val="bg1">
                    <a:lumMod val="6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4468269" y="1880926"/>
                <a:ext cx="838729" cy="838729"/>
              </a:xfrm>
              <a:prstGeom prst="ellipse">
                <a:avLst/>
              </a:prstGeom>
              <a:solidFill>
                <a:srgbClr val="3461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0" name="KSO_Shape"/>
            <p:cNvSpPr/>
            <p:nvPr/>
          </p:nvSpPr>
          <p:spPr>
            <a:xfrm>
              <a:off x="5572063" y="3128412"/>
              <a:ext cx="122184" cy="458190"/>
            </a:xfrm>
            <a:custGeom>
              <a:avLst/>
              <a:gdLst>
                <a:gd name="connsiteX0" fmla="*/ 68824 w 586846"/>
                <a:gd name="connsiteY0" fmla="*/ 1723528 h 2207149"/>
                <a:gd name="connsiteX1" fmla="*/ 229234 w 586846"/>
                <a:gd name="connsiteY1" fmla="*/ 1999898 h 2207149"/>
                <a:gd name="connsiteX2" fmla="*/ 395081 w 586846"/>
                <a:gd name="connsiteY2" fmla="*/ 1968031 h 2207149"/>
                <a:gd name="connsiteX3" fmla="*/ 530795 w 586846"/>
                <a:gd name="connsiteY3" fmla="*/ 1725944 h 2207149"/>
                <a:gd name="connsiteX4" fmla="*/ 306023 w 586846"/>
                <a:gd name="connsiteY4" fmla="*/ 76465 h 2207149"/>
                <a:gd name="connsiteX5" fmla="*/ 306023 w 586846"/>
                <a:gd name="connsiteY5" fmla="*/ 1514740 h 2207149"/>
                <a:gd name="connsiteX6" fmla="*/ 529167 w 586846"/>
                <a:gd name="connsiteY6" fmla="*/ 1514740 h 2207149"/>
                <a:gd name="connsiteX7" fmla="*/ 529167 w 586846"/>
                <a:gd name="connsiteY7" fmla="*/ 155048 h 2207149"/>
                <a:gd name="connsiteX8" fmla="*/ 450584 w 586846"/>
                <a:gd name="connsiteY8" fmla="*/ 76465 h 2207149"/>
                <a:gd name="connsiteX9" fmla="*/ 136262 w 586846"/>
                <a:gd name="connsiteY9" fmla="*/ 76465 h 2207149"/>
                <a:gd name="connsiteX10" fmla="*/ 57679 w 586846"/>
                <a:gd name="connsiteY10" fmla="*/ 155048 h 2207149"/>
                <a:gd name="connsiteX11" fmla="*/ 57679 w 586846"/>
                <a:gd name="connsiteY11" fmla="*/ 1514740 h 2207149"/>
                <a:gd name="connsiteX12" fmla="*/ 280823 w 586846"/>
                <a:gd name="connsiteY12" fmla="*/ 1514740 h 2207149"/>
                <a:gd name="connsiteX13" fmla="*/ 280823 w 586846"/>
                <a:gd name="connsiteY13" fmla="*/ 76465 h 2207149"/>
                <a:gd name="connsiteX14" fmla="*/ 97810 w 586846"/>
                <a:gd name="connsiteY14" fmla="*/ 0 h 2207149"/>
                <a:gd name="connsiteX15" fmla="*/ 489036 w 586846"/>
                <a:gd name="connsiteY15" fmla="*/ 0 h 2207149"/>
                <a:gd name="connsiteX16" fmla="*/ 586846 w 586846"/>
                <a:gd name="connsiteY16" fmla="*/ 97810 h 2207149"/>
                <a:gd name="connsiteX17" fmla="*/ 586846 w 586846"/>
                <a:gd name="connsiteY17" fmla="*/ 1690953 h 2207149"/>
                <a:gd name="connsiteX18" fmla="*/ 586517 w 586846"/>
                <a:gd name="connsiteY18" fmla="*/ 1690953 h 2207149"/>
                <a:gd name="connsiteX19" fmla="*/ 586514 w 586846"/>
                <a:gd name="connsiteY19" fmla="*/ 1691828 h 2207149"/>
                <a:gd name="connsiteX20" fmla="*/ 586823 w 586846"/>
                <a:gd name="connsiteY20" fmla="*/ 1691829 h 2207149"/>
                <a:gd name="connsiteX21" fmla="*/ 586812 w 586846"/>
                <a:gd name="connsiteY21" fmla="*/ 1694880 h 2207149"/>
                <a:gd name="connsiteX22" fmla="*/ 299633 w 586846"/>
                <a:gd name="connsiteY22" fmla="*/ 2207149 h 2207149"/>
                <a:gd name="connsiteX23" fmla="*/ 23 w 586846"/>
                <a:gd name="connsiteY23" fmla="*/ 1690953 h 2207149"/>
                <a:gd name="connsiteX24" fmla="*/ 0 w 586846"/>
                <a:gd name="connsiteY24" fmla="*/ 1690953 h 2207149"/>
                <a:gd name="connsiteX25" fmla="*/ 0 w 586846"/>
                <a:gd name="connsiteY25" fmla="*/ 97810 h 2207149"/>
                <a:gd name="connsiteX26" fmla="*/ 97810 w 586846"/>
                <a:gd name="connsiteY26" fmla="*/ 0 h 220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86846" h="2207149">
                  <a:moveTo>
                    <a:pt x="68824" y="1723528"/>
                  </a:moveTo>
                  <a:lnTo>
                    <a:pt x="229234" y="1999898"/>
                  </a:lnTo>
                  <a:lnTo>
                    <a:pt x="395081" y="1968031"/>
                  </a:lnTo>
                  <a:lnTo>
                    <a:pt x="530795" y="1725944"/>
                  </a:lnTo>
                  <a:close/>
                  <a:moveTo>
                    <a:pt x="306023" y="76465"/>
                  </a:moveTo>
                  <a:lnTo>
                    <a:pt x="306023" y="1514740"/>
                  </a:lnTo>
                  <a:lnTo>
                    <a:pt x="529167" y="1514740"/>
                  </a:lnTo>
                  <a:lnTo>
                    <a:pt x="529167" y="155048"/>
                  </a:lnTo>
                  <a:cubicBezTo>
                    <a:pt x="529167" y="111648"/>
                    <a:pt x="493984" y="76465"/>
                    <a:pt x="450584" y="76465"/>
                  </a:cubicBezTo>
                  <a:close/>
                  <a:moveTo>
                    <a:pt x="136262" y="76465"/>
                  </a:moveTo>
                  <a:cubicBezTo>
                    <a:pt x="92862" y="76465"/>
                    <a:pt x="57679" y="111648"/>
                    <a:pt x="57679" y="155048"/>
                  </a:cubicBezTo>
                  <a:lnTo>
                    <a:pt x="57679" y="1514740"/>
                  </a:lnTo>
                  <a:lnTo>
                    <a:pt x="280823" y="1514740"/>
                  </a:lnTo>
                  <a:lnTo>
                    <a:pt x="280823" y="76465"/>
                  </a:lnTo>
                  <a:close/>
                  <a:moveTo>
                    <a:pt x="97810" y="0"/>
                  </a:moveTo>
                  <a:lnTo>
                    <a:pt x="489036" y="0"/>
                  </a:lnTo>
                  <a:cubicBezTo>
                    <a:pt x="543055" y="0"/>
                    <a:pt x="586846" y="43791"/>
                    <a:pt x="586846" y="97810"/>
                  </a:cubicBezTo>
                  <a:lnTo>
                    <a:pt x="586846" y="1690953"/>
                  </a:lnTo>
                  <a:lnTo>
                    <a:pt x="586517" y="1690953"/>
                  </a:lnTo>
                  <a:lnTo>
                    <a:pt x="586514" y="1691828"/>
                  </a:lnTo>
                  <a:lnTo>
                    <a:pt x="586823" y="1691829"/>
                  </a:lnTo>
                  <a:lnTo>
                    <a:pt x="586812" y="1694880"/>
                  </a:lnTo>
                  <a:lnTo>
                    <a:pt x="299633" y="2207149"/>
                  </a:lnTo>
                  <a:lnTo>
                    <a:pt x="23" y="1690953"/>
                  </a:lnTo>
                  <a:lnTo>
                    <a:pt x="0" y="1690953"/>
                  </a:lnTo>
                  <a:lnTo>
                    <a:pt x="0" y="97810"/>
                  </a:lnTo>
                  <a:cubicBezTo>
                    <a:pt x="0" y="43791"/>
                    <a:pt x="43791" y="0"/>
                    <a:pt x="9781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796643" y="3253739"/>
            <a:ext cx="813241" cy="813241"/>
            <a:chOff x="5782641" y="1372255"/>
            <a:chExt cx="813241" cy="813241"/>
          </a:xfrm>
        </p:grpSpPr>
        <p:grpSp>
          <p:nvGrpSpPr>
            <p:cNvPr id="21" name="组合 20"/>
            <p:cNvGrpSpPr/>
            <p:nvPr/>
          </p:nvGrpSpPr>
          <p:grpSpPr>
            <a:xfrm>
              <a:off x="5782641" y="1372255"/>
              <a:ext cx="813241" cy="813241"/>
              <a:chOff x="4360074" y="1772731"/>
              <a:chExt cx="1055119" cy="1055119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4360074" y="1772731"/>
                <a:ext cx="1055119" cy="10551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18900000" scaled="1"/>
                <a:tileRect/>
              </a:gradFill>
              <a:ln w="25400"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outerShdw blurRad="76200" dist="101600" dir="8400000" sx="99000" sy="99000" algn="tr" rotWithShape="0">
                  <a:schemeClr val="bg1">
                    <a:lumMod val="6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4468269" y="1880926"/>
                <a:ext cx="838729" cy="838729"/>
              </a:xfrm>
              <a:prstGeom prst="ellipse">
                <a:avLst/>
              </a:prstGeom>
              <a:solidFill>
                <a:srgbClr val="FEC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2" name="KSO_Shape"/>
            <p:cNvSpPr/>
            <p:nvPr/>
          </p:nvSpPr>
          <p:spPr>
            <a:xfrm>
              <a:off x="6117149" y="1543728"/>
              <a:ext cx="144224" cy="470294"/>
            </a:xfrm>
            <a:custGeom>
              <a:avLst/>
              <a:gdLst>
                <a:gd name="connsiteX0" fmla="*/ 859915 w 2448000"/>
                <a:gd name="connsiteY0" fmla="*/ 7024914 h 8003471"/>
                <a:gd name="connsiteX1" fmla="*/ 1588085 w 2448000"/>
                <a:gd name="connsiteY1" fmla="*/ 7024914 h 8003471"/>
                <a:gd name="connsiteX2" fmla="*/ 1588085 w 2448000"/>
                <a:gd name="connsiteY2" fmla="*/ 7699680 h 8003471"/>
                <a:gd name="connsiteX3" fmla="*/ 859915 w 2448000"/>
                <a:gd name="connsiteY3" fmla="*/ 8003471 h 8003471"/>
                <a:gd name="connsiteX4" fmla="*/ 0 w 2448000"/>
                <a:gd name="connsiteY4" fmla="*/ 6062134 h 8003471"/>
                <a:gd name="connsiteX5" fmla="*/ 2448000 w 2448000"/>
                <a:gd name="connsiteY5" fmla="*/ 6062134 h 8003471"/>
                <a:gd name="connsiteX6" fmla="*/ 2014384 w 2448000"/>
                <a:gd name="connsiteY6" fmla="*/ 6867677 h 8003471"/>
                <a:gd name="connsiteX7" fmla="*/ 433616 w 2448000"/>
                <a:gd name="connsiteY7" fmla="*/ 6867677 h 8003471"/>
                <a:gd name="connsiteX8" fmla="*/ 18000 w 2448000"/>
                <a:gd name="connsiteY8" fmla="*/ 941010 h 8003471"/>
                <a:gd name="connsiteX9" fmla="*/ 2430000 w 2448000"/>
                <a:gd name="connsiteY9" fmla="*/ 941010 h 8003471"/>
                <a:gd name="connsiteX10" fmla="*/ 2430000 w 2448000"/>
                <a:gd name="connsiteY10" fmla="*/ 5904896 h 8003471"/>
                <a:gd name="connsiteX11" fmla="*/ 18000 w 2448000"/>
                <a:gd name="connsiteY11" fmla="*/ 5904896 h 8003471"/>
                <a:gd name="connsiteX12" fmla="*/ 409886 w 2448000"/>
                <a:gd name="connsiteY12" fmla="*/ 0 h 8003471"/>
                <a:gd name="connsiteX13" fmla="*/ 2038114 w 2448000"/>
                <a:gd name="connsiteY13" fmla="*/ 0 h 8003471"/>
                <a:gd name="connsiteX14" fmla="*/ 2430000 w 2448000"/>
                <a:gd name="connsiteY14" fmla="*/ 391886 h 8003471"/>
                <a:gd name="connsiteX15" fmla="*/ 2430000 w 2448000"/>
                <a:gd name="connsiteY15" fmla="*/ 783772 h 8003471"/>
                <a:gd name="connsiteX16" fmla="*/ 18000 w 2448000"/>
                <a:gd name="connsiteY16" fmla="*/ 783772 h 8003471"/>
                <a:gd name="connsiteX17" fmla="*/ 18000 w 2448000"/>
                <a:gd name="connsiteY17" fmla="*/ 391886 h 8003471"/>
                <a:gd name="connsiteX18" fmla="*/ 409886 w 2448000"/>
                <a:gd name="connsiteY18" fmla="*/ 0 h 800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48000" h="8003471">
                  <a:moveTo>
                    <a:pt x="859915" y="7024914"/>
                  </a:moveTo>
                  <a:lnTo>
                    <a:pt x="1588085" y="7024914"/>
                  </a:lnTo>
                  <a:lnTo>
                    <a:pt x="1588085" y="7699680"/>
                  </a:lnTo>
                  <a:lnTo>
                    <a:pt x="859915" y="8003471"/>
                  </a:lnTo>
                  <a:close/>
                  <a:moveTo>
                    <a:pt x="0" y="6062134"/>
                  </a:moveTo>
                  <a:lnTo>
                    <a:pt x="2448000" y="6062134"/>
                  </a:lnTo>
                  <a:lnTo>
                    <a:pt x="2014384" y="6867677"/>
                  </a:lnTo>
                  <a:lnTo>
                    <a:pt x="433616" y="6867677"/>
                  </a:lnTo>
                  <a:close/>
                  <a:moveTo>
                    <a:pt x="18000" y="941010"/>
                  </a:moveTo>
                  <a:lnTo>
                    <a:pt x="2430000" y="941010"/>
                  </a:lnTo>
                  <a:lnTo>
                    <a:pt x="2430000" y="5904896"/>
                  </a:lnTo>
                  <a:lnTo>
                    <a:pt x="18000" y="5904896"/>
                  </a:lnTo>
                  <a:close/>
                  <a:moveTo>
                    <a:pt x="409886" y="0"/>
                  </a:moveTo>
                  <a:lnTo>
                    <a:pt x="2038114" y="0"/>
                  </a:lnTo>
                  <a:cubicBezTo>
                    <a:pt x="2254547" y="0"/>
                    <a:pt x="2430000" y="175453"/>
                    <a:pt x="2430000" y="391886"/>
                  </a:cubicBezTo>
                  <a:lnTo>
                    <a:pt x="2430000" y="783772"/>
                  </a:lnTo>
                  <a:lnTo>
                    <a:pt x="18000" y="783772"/>
                  </a:lnTo>
                  <a:lnTo>
                    <a:pt x="18000" y="391886"/>
                  </a:lnTo>
                  <a:cubicBezTo>
                    <a:pt x="18000" y="175453"/>
                    <a:pt x="193453" y="0"/>
                    <a:pt x="40988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808708" y="4809258"/>
            <a:ext cx="813241" cy="813241"/>
            <a:chOff x="7257479" y="914261"/>
            <a:chExt cx="813241" cy="813241"/>
          </a:xfrm>
        </p:grpSpPr>
        <p:grpSp>
          <p:nvGrpSpPr>
            <p:cNvPr id="24" name="组合 23"/>
            <p:cNvGrpSpPr/>
            <p:nvPr/>
          </p:nvGrpSpPr>
          <p:grpSpPr>
            <a:xfrm>
              <a:off x="7257479" y="914261"/>
              <a:ext cx="813241" cy="813241"/>
              <a:chOff x="4360074" y="1772731"/>
              <a:chExt cx="1055119" cy="1055119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4360074" y="1772731"/>
                <a:ext cx="1055119" cy="10551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18900000" scaled="1"/>
                <a:tileRect/>
              </a:gradFill>
              <a:ln w="25400"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outerShdw blurRad="76200" dist="101600" dir="8400000" sx="99000" sy="99000" algn="tr" rotWithShape="0">
                  <a:schemeClr val="bg1">
                    <a:lumMod val="6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4468269" y="1880926"/>
                <a:ext cx="838729" cy="838729"/>
              </a:xfrm>
              <a:prstGeom prst="ellipse">
                <a:avLst/>
              </a:prstGeom>
              <a:solidFill>
                <a:srgbClr val="1BA7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3" name="KSO_Shape"/>
            <p:cNvSpPr/>
            <p:nvPr/>
          </p:nvSpPr>
          <p:spPr bwMode="auto">
            <a:xfrm>
              <a:off x="7439300" y="1091884"/>
              <a:ext cx="449598" cy="457994"/>
            </a:xfrm>
            <a:custGeom>
              <a:avLst/>
              <a:gdLst>
                <a:gd name="T0" fmla="*/ 2147483646 w 4946"/>
                <a:gd name="T1" fmla="*/ 0 h 5041"/>
                <a:gd name="T2" fmla="*/ 2147483646 w 4946"/>
                <a:gd name="T3" fmla="*/ 2147483646 h 5041"/>
                <a:gd name="T4" fmla="*/ 2147483646 w 4946"/>
                <a:gd name="T5" fmla="*/ 2147483646 h 5041"/>
                <a:gd name="T6" fmla="*/ 2147483646 w 4946"/>
                <a:gd name="T7" fmla="*/ 2147483646 h 5041"/>
                <a:gd name="T8" fmla="*/ 2147483646 w 4946"/>
                <a:gd name="T9" fmla="*/ 2147483646 h 5041"/>
                <a:gd name="T10" fmla="*/ 2147483646 w 4946"/>
                <a:gd name="T11" fmla="*/ 2147483646 h 5041"/>
                <a:gd name="T12" fmla="*/ 2147483646 w 4946"/>
                <a:gd name="T13" fmla="*/ 2147483646 h 5041"/>
                <a:gd name="T14" fmla="*/ 2147483646 w 4946"/>
                <a:gd name="T15" fmla="*/ 2147483646 h 5041"/>
                <a:gd name="T16" fmla="*/ 2147483646 w 4946"/>
                <a:gd name="T17" fmla="*/ 2147483646 h 5041"/>
                <a:gd name="T18" fmla="*/ 2147483646 w 4946"/>
                <a:gd name="T19" fmla="*/ 2147483646 h 5041"/>
                <a:gd name="T20" fmla="*/ 2147483646 w 4946"/>
                <a:gd name="T21" fmla="*/ 2147483646 h 5041"/>
                <a:gd name="T22" fmla="*/ 2147483646 w 4946"/>
                <a:gd name="T23" fmla="*/ 2147483646 h 5041"/>
                <a:gd name="T24" fmla="*/ 2147483646 w 4946"/>
                <a:gd name="T25" fmla="*/ 2147483646 h 5041"/>
                <a:gd name="T26" fmla="*/ 2147483646 w 4946"/>
                <a:gd name="T27" fmla="*/ 2147483646 h 5041"/>
                <a:gd name="T28" fmla="*/ 2147483646 w 4946"/>
                <a:gd name="T29" fmla="*/ 2147483646 h 5041"/>
                <a:gd name="T30" fmla="*/ 2147483646 w 4946"/>
                <a:gd name="T31" fmla="*/ 2147483646 h 5041"/>
                <a:gd name="T32" fmla="*/ 2147483646 w 4946"/>
                <a:gd name="T33" fmla="*/ 2147483646 h 5041"/>
                <a:gd name="T34" fmla="*/ 2147483646 w 4946"/>
                <a:gd name="T35" fmla="*/ 2147483646 h 5041"/>
                <a:gd name="T36" fmla="*/ 2147483646 w 4946"/>
                <a:gd name="T37" fmla="*/ 2147483646 h 5041"/>
                <a:gd name="T38" fmla="*/ 2147483646 w 4946"/>
                <a:gd name="T39" fmla="*/ 2147483646 h 5041"/>
                <a:gd name="T40" fmla="*/ 2147483646 w 4946"/>
                <a:gd name="T41" fmla="*/ 2147483646 h 5041"/>
                <a:gd name="T42" fmla="*/ 2147483646 w 4946"/>
                <a:gd name="T43" fmla="*/ 2147483646 h 5041"/>
                <a:gd name="T44" fmla="*/ 2147483646 w 4946"/>
                <a:gd name="T45" fmla="*/ 2147483646 h 5041"/>
                <a:gd name="T46" fmla="*/ 2147483646 w 4946"/>
                <a:gd name="T47" fmla="*/ 2147483646 h 5041"/>
                <a:gd name="T48" fmla="*/ 2147483646 w 4946"/>
                <a:gd name="T49" fmla="*/ 2147483646 h 5041"/>
                <a:gd name="T50" fmla="*/ 2147483646 w 4946"/>
                <a:gd name="T51" fmla="*/ 2147483646 h 5041"/>
                <a:gd name="T52" fmla="*/ 2147483646 w 4946"/>
                <a:gd name="T53" fmla="*/ 2147483646 h 5041"/>
                <a:gd name="T54" fmla="*/ 0 w 4946"/>
                <a:gd name="T55" fmla="*/ 2147483646 h 5041"/>
                <a:gd name="T56" fmla="*/ 2147483646 w 4946"/>
                <a:gd name="T57" fmla="*/ 2147483646 h 5041"/>
                <a:gd name="T58" fmla="*/ 2147483646 w 4946"/>
                <a:gd name="T59" fmla="*/ 2147483646 h 5041"/>
                <a:gd name="T60" fmla="*/ 2147483646 w 4946"/>
                <a:gd name="T61" fmla="*/ 2147483646 h 5041"/>
                <a:gd name="T62" fmla="*/ 2147483646 w 4946"/>
                <a:gd name="T63" fmla="*/ 2147483646 h 5041"/>
                <a:gd name="T64" fmla="*/ 2147483646 w 4946"/>
                <a:gd name="T65" fmla="*/ 2147483646 h 5041"/>
                <a:gd name="T66" fmla="*/ 2147483646 w 4946"/>
                <a:gd name="T67" fmla="*/ 2147483646 h 5041"/>
                <a:gd name="T68" fmla="*/ 2147483646 w 4946"/>
                <a:gd name="T69" fmla="*/ 2147483646 h 5041"/>
                <a:gd name="T70" fmla="*/ 2147483646 w 4946"/>
                <a:gd name="T71" fmla="*/ 2147483646 h 5041"/>
                <a:gd name="T72" fmla="*/ 2147483646 w 4946"/>
                <a:gd name="T73" fmla="*/ 2147483646 h 5041"/>
                <a:gd name="T74" fmla="*/ 2147483646 w 4946"/>
                <a:gd name="T75" fmla="*/ 2147483646 h 5041"/>
                <a:gd name="T76" fmla="*/ 2147483646 w 4946"/>
                <a:gd name="T77" fmla="*/ 2147483646 h 5041"/>
                <a:gd name="T78" fmla="*/ 2147483646 w 4946"/>
                <a:gd name="T79" fmla="*/ 2147483646 h 5041"/>
                <a:gd name="T80" fmla="*/ 2147483646 w 4946"/>
                <a:gd name="T81" fmla="*/ 2147483646 h 5041"/>
                <a:gd name="T82" fmla="*/ 2147483646 w 4946"/>
                <a:gd name="T83" fmla="*/ 2147483646 h 5041"/>
                <a:gd name="T84" fmla="*/ 2147483646 w 4946"/>
                <a:gd name="T85" fmla="*/ 2147483646 h 5041"/>
                <a:gd name="T86" fmla="*/ 2147483646 w 4946"/>
                <a:gd name="T87" fmla="*/ 2147483646 h 5041"/>
                <a:gd name="T88" fmla="*/ 2147483646 w 4946"/>
                <a:gd name="T89" fmla="*/ 2147483646 h 5041"/>
                <a:gd name="T90" fmla="*/ 2147483646 w 4946"/>
                <a:gd name="T91" fmla="*/ 2147483646 h 5041"/>
                <a:gd name="T92" fmla="*/ 2147483646 w 4946"/>
                <a:gd name="T93" fmla="*/ 2147483646 h 5041"/>
                <a:gd name="T94" fmla="*/ 2147483646 w 4946"/>
                <a:gd name="T95" fmla="*/ 2147483646 h 5041"/>
                <a:gd name="T96" fmla="*/ 2147483646 w 4946"/>
                <a:gd name="T97" fmla="*/ 2147483646 h 5041"/>
                <a:gd name="T98" fmla="*/ 2147483646 w 4946"/>
                <a:gd name="T99" fmla="*/ 2147483646 h 5041"/>
                <a:gd name="T100" fmla="*/ 2147483646 w 4946"/>
                <a:gd name="T101" fmla="*/ 2147483646 h 5041"/>
                <a:gd name="T102" fmla="*/ 2147483646 w 4946"/>
                <a:gd name="T103" fmla="*/ 2147483646 h 5041"/>
                <a:gd name="T104" fmla="*/ 2147483646 w 4946"/>
                <a:gd name="T105" fmla="*/ 2147483646 h 5041"/>
                <a:gd name="T106" fmla="*/ 2147483646 w 4946"/>
                <a:gd name="T107" fmla="*/ 2147483646 h 5041"/>
                <a:gd name="T108" fmla="*/ 2147483646 w 4946"/>
                <a:gd name="T109" fmla="*/ 2147483646 h 5041"/>
                <a:gd name="T110" fmla="*/ 2147483646 w 4946"/>
                <a:gd name="T111" fmla="*/ 2147483646 h 5041"/>
                <a:gd name="T112" fmla="*/ 2147483646 w 4946"/>
                <a:gd name="T113" fmla="*/ 2147483646 h 5041"/>
                <a:gd name="T114" fmla="*/ 2147483646 w 4946"/>
                <a:gd name="T115" fmla="*/ 2147483646 h 5041"/>
                <a:gd name="T116" fmla="*/ 2147483646 w 4946"/>
                <a:gd name="T117" fmla="*/ 2147483646 h 504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946" h="5041">
                  <a:moveTo>
                    <a:pt x="4946" y="532"/>
                  </a:moveTo>
                  <a:lnTo>
                    <a:pt x="4534" y="270"/>
                  </a:lnTo>
                  <a:lnTo>
                    <a:pt x="4106" y="0"/>
                  </a:lnTo>
                  <a:lnTo>
                    <a:pt x="2142" y="3139"/>
                  </a:lnTo>
                  <a:lnTo>
                    <a:pt x="2117" y="3136"/>
                  </a:lnTo>
                  <a:lnTo>
                    <a:pt x="2091" y="3134"/>
                  </a:lnTo>
                  <a:lnTo>
                    <a:pt x="2066" y="3133"/>
                  </a:lnTo>
                  <a:lnTo>
                    <a:pt x="2039" y="3133"/>
                  </a:lnTo>
                  <a:lnTo>
                    <a:pt x="2014" y="3134"/>
                  </a:lnTo>
                  <a:lnTo>
                    <a:pt x="1989" y="3136"/>
                  </a:lnTo>
                  <a:lnTo>
                    <a:pt x="1963" y="3138"/>
                  </a:lnTo>
                  <a:lnTo>
                    <a:pt x="1938" y="3142"/>
                  </a:lnTo>
                  <a:lnTo>
                    <a:pt x="1912" y="3147"/>
                  </a:lnTo>
                  <a:lnTo>
                    <a:pt x="1888" y="3153"/>
                  </a:lnTo>
                  <a:lnTo>
                    <a:pt x="1862" y="3160"/>
                  </a:lnTo>
                  <a:lnTo>
                    <a:pt x="1838" y="3168"/>
                  </a:lnTo>
                  <a:lnTo>
                    <a:pt x="1813" y="3177"/>
                  </a:lnTo>
                  <a:lnTo>
                    <a:pt x="1789" y="3188"/>
                  </a:lnTo>
                  <a:lnTo>
                    <a:pt x="1765" y="3200"/>
                  </a:lnTo>
                  <a:lnTo>
                    <a:pt x="1742" y="3212"/>
                  </a:lnTo>
                  <a:lnTo>
                    <a:pt x="1719" y="3226"/>
                  </a:lnTo>
                  <a:lnTo>
                    <a:pt x="1695" y="3242"/>
                  </a:lnTo>
                  <a:lnTo>
                    <a:pt x="1673" y="3259"/>
                  </a:lnTo>
                  <a:lnTo>
                    <a:pt x="1651" y="3277"/>
                  </a:lnTo>
                  <a:lnTo>
                    <a:pt x="1629" y="3297"/>
                  </a:lnTo>
                  <a:lnTo>
                    <a:pt x="1609" y="3317"/>
                  </a:lnTo>
                  <a:lnTo>
                    <a:pt x="1587" y="3339"/>
                  </a:lnTo>
                  <a:lnTo>
                    <a:pt x="1568" y="3363"/>
                  </a:lnTo>
                  <a:lnTo>
                    <a:pt x="1547" y="3388"/>
                  </a:lnTo>
                  <a:lnTo>
                    <a:pt x="1529" y="3415"/>
                  </a:lnTo>
                  <a:lnTo>
                    <a:pt x="1510" y="3442"/>
                  </a:lnTo>
                  <a:lnTo>
                    <a:pt x="1492" y="3472"/>
                  </a:lnTo>
                  <a:lnTo>
                    <a:pt x="1475" y="3503"/>
                  </a:lnTo>
                  <a:lnTo>
                    <a:pt x="1459" y="3536"/>
                  </a:lnTo>
                  <a:lnTo>
                    <a:pt x="1442" y="3570"/>
                  </a:lnTo>
                  <a:lnTo>
                    <a:pt x="1427" y="3605"/>
                  </a:lnTo>
                  <a:lnTo>
                    <a:pt x="1411" y="3653"/>
                  </a:lnTo>
                  <a:lnTo>
                    <a:pt x="1393" y="3699"/>
                  </a:lnTo>
                  <a:lnTo>
                    <a:pt x="1373" y="3744"/>
                  </a:lnTo>
                  <a:lnTo>
                    <a:pt x="1354" y="3787"/>
                  </a:lnTo>
                  <a:lnTo>
                    <a:pt x="1332" y="3828"/>
                  </a:lnTo>
                  <a:lnTo>
                    <a:pt x="1311" y="3868"/>
                  </a:lnTo>
                  <a:lnTo>
                    <a:pt x="1289" y="3908"/>
                  </a:lnTo>
                  <a:lnTo>
                    <a:pt x="1265" y="3944"/>
                  </a:lnTo>
                  <a:lnTo>
                    <a:pt x="1241" y="3981"/>
                  </a:lnTo>
                  <a:lnTo>
                    <a:pt x="1216" y="4016"/>
                  </a:lnTo>
                  <a:lnTo>
                    <a:pt x="1191" y="4048"/>
                  </a:lnTo>
                  <a:lnTo>
                    <a:pt x="1165" y="4081"/>
                  </a:lnTo>
                  <a:lnTo>
                    <a:pt x="1139" y="4111"/>
                  </a:lnTo>
                  <a:lnTo>
                    <a:pt x="1111" y="4141"/>
                  </a:lnTo>
                  <a:lnTo>
                    <a:pt x="1084" y="4170"/>
                  </a:lnTo>
                  <a:lnTo>
                    <a:pt x="1056" y="4197"/>
                  </a:lnTo>
                  <a:lnTo>
                    <a:pt x="1028" y="4222"/>
                  </a:lnTo>
                  <a:lnTo>
                    <a:pt x="999" y="4248"/>
                  </a:lnTo>
                  <a:lnTo>
                    <a:pt x="970" y="4271"/>
                  </a:lnTo>
                  <a:lnTo>
                    <a:pt x="940" y="4295"/>
                  </a:lnTo>
                  <a:lnTo>
                    <a:pt x="911" y="4316"/>
                  </a:lnTo>
                  <a:lnTo>
                    <a:pt x="881" y="4337"/>
                  </a:lnTo>
                  <a:lnTo>
                    <a:pt x="852" y="4356"/>
                  </a:lnTo>
                  <a:lnTo>
                    <a:pt x="821" y="4375"/>
                  </a:lnTo>
                  <a:lnTo>
                    <a:pt x="792" y="4393"/>
                  </a:lnTo>
                  <a:lnTo>
                    <a:pt x="761" y="4410"/>
                  </a:lnTo>
                  <a:lnTo>
                    <a:pt x="731" y="4425"/>
                  </a:lnTo>
                  <a:lnTo>
                    <a:pt x="701" y="4440"/>
                  </a:lnTo>
                  <a:lnTo>
                    <a:pt x="671" y="4455"/>
                  </a:lnTo>
                  <a:lnTo>
                    <a:pt x="641" y="4468"/>
                  </a:lnTo>
                  <a:lnTo>
                    <a:pt x="611" y="4480"/>
                  </a:lnTo>
                  <a:lnTo>
                    <a:pt x="582" y="4492"/>
                  </a:lnTo>
                  <a:lnTo>
                    <a:pt x="524" y="4513"/>
                  </a:lnTo>
                  <a:lnTo>
                    <a:pt x="468" y="4531"/>
                  </a:lnTo>
                  <a:lnTo>
                    <a:pt x="413" y="4547"/>
                  </a:lnTo>
                  <a:lnTo>
                    <a:pt x="359" y="4561"/>
                  </a:lnTo>
                  <a:lnTo>
                    <a:pt x="309" y="4572"/>
                  </a:lnTo>
                  <a:lnTo>
                    <a:pt x="261" y="4581"/>
                  </a:lnTo>
                  <a:lnTo>
                    <a:pt x="215" y="4588"/>
                  </a:lnTo>
                  <a:lnTo>
                    <a:pt x="174" y="4594"/>
                  </a:lnTo>
                  <a:lnTo>
                    <a:pt x="135" y="4598"/>
                  </a:lnTo>
                  <a:lnTo>
                    <a:pt x="102" y="4601"/>
                  </a:lnTo>
                  <a:lnTo>
                    <a:pt x="72" y="4603"/>
                  </a:lnTo>
                  <a:lnTo>
                    <a:pt x="47" y="4604"/>
                  </a:lnTo>
                  <a:lnTo>
                    <a:pt x="12" y="4605"/>
                  </a:lnTo>
                  <a:lnTo>
                    <a:pt x="0" y="4605"/>
                  </a:lnTo>
                  <a:lnTo>
                    <a:pt x="17" y="4616"/>
                  </a:lnTo>
                  <a:lnTo>
                    <a:pt x="68" y="4645"/>
                  </a:lnTo>
                  <a:lnTo>
                    <a:pt x="105" y="4666"/>
                  </a:lnTo>
                  <a:lnTo>
                    <a:pt x="150" y="4689"/>
                  </a:lnTo>
                  <a:lnTo>
                    <a:pt x="201" y="4714"/>
                  </a:lnTo>
                  <a:lnTo>
                    <a:pt x="258" y="4743"/>
                  </a:lnTo>
                  <a:lnTo>
                    <a:pt x="321" y="4773"/>
                  </a:lnTo>
                  <a:lnTo>
                    <a:pt x="390" y="4802"/>
                  </a:lnTo>
                  <a:lnTo>
                    <a:pt x="466" y="4833"/>
                  </a:lnTo>
                  <a:lnTo>
                    <a:pt x="545" y="4863"/>
                  </a:lnTo>
                  <a:lnTo>
                    <a:pt x="587" y="4878"/>
                  </a:lnTo>
                  <a:lnTo>
                    <a:pt x="630" y="4893"/>
                  </a:lnTo>
                  <a:lnTo>
                    <a:pt x="673" y="4908"/>
                  </a:lnTo>
                  <a:lnTo>
                    <a:pt x="718" y="4921"/>
                  </a:lnTo>
                  <a:lnTo>
                    <a:pt x="764" y="4935"/>
                  </a:lnTo>
                  <a:lnTo>
                    <a:pt x="811" y="4949"/>
                  </a:lnTo>
                  <a:lnTo>
                    <a:pt x="858" y="4961"/>
                  </a:lnTo>
                  <a:lnTo>
                    <a:pt x="907" y="4973"/>
                  </a:lnTo>
                  <a:lnTo>
                    <a:pt x="956" y="4983"/>
                  </a:lnTo>
                  <a:lnTo>
                    <a:pt x="1006" y="4995"/>
                  </a:lnTo>
                  <a:lnTo>
                    <a:pt x="1057" y="5004"/>
                  </a:lnTo>
                  <a:lnTo>
                    <a:pt x="1108" y="5012"/>
                  </a:lnTo>
                  <a:lnTo>
                    <a:pt x="1160" y="5020"/>
                  </a:lnTo>
                  <a:lnTo>
                    <a:pt x="1213" y="5026"/>
                  </a:lnTo>
                  <a:lnTo>
                    <a:pt x="1266" y="5032"/>
                  </a:lnTo>
                  <a:lnTo>
                    <a:pt x="1320" y="5036"/>
                  </a:lnTo>
                  <a:lnTo>
                    <a:pt x="1374" y="5039"/>
                  </a:lnTo>
                  <a:lnTo>
                    <a:pt x="1429" y="5040"/>
                  </a:lnTo>
                  <a:lnTo>
                    <a:pt x="1484" y="5041"/>
                  </a:lnTo>
                  <a:lnTo>
                    <a:pt x="1539" y="5040"/>
                  </a:lnTo>
                  <a:lnTo>
                    <a:pt x="1594" y="5037"/>
                  </a:lnTo>
                  <a:lnTo>
                    <a:pt x="1650" y="5033"/>
                  </a:lnTo>
                  <a:lnTo>
                    <a:pt x="1706" y="5027"/>
                  </a:lnTo>
                  <a:lnTo>
                    <a:pt x="1762" y="5019"/>
                  </a:lnTo>
                  <a:lnTo>
                    <a:pt x="1818" y="5010"/>
                  </a:lnTo>
                  <a:lnTo>
                    <a:pt x="1874" y="4999"/>
                  </a:lnTo>
                  <a:lnTo>
                    <a:pt x="1930" y="4985"/>
                  </a:lnTo>
                  <a:lnTo>
                    <a:pt x="1986" y="4970"/>
                  </a:lnTo>
                  <a:lnTo>
                    <a:pt x="2043" y="4953"/>
                  </a:lnTo>
                  <a:lnTo>
                    <a:pt x="2099" y="4933"/>
                  </a:lnTo>
                  <a:lnTo>
                    <a:pt x="2155" y="4912"/>
                  </a:lnTo>
                  <a:lnTo>
                    <a:pt x="2210" y="4888"/>
                  </a:lnTo>
                  <a:lnTo>
                    <a:pt x="2265" y="4862"/>
                  </a:lnTo>
                  <a:lnTo>
                    <a:pt x="2320" y="4834"/>
                  </a:lnTo>
                  <a:lnTo>
                    <a:pt x="2375" y="4802"/>
                  </a:lnTo>
                  <a:lnTo>
                    <a:pt x="2429" y="4768"/>
                  </a:lnTo>
                  <a:lnTo>
                    <a:pt x="2455" y="4751"/>
                  </a:lnTo>
                  <a:lnTo>
                    <a:pt x="2482" y="4733"/>
                  </a:lnTo>
                  <a:lnTo>
                    <a:pt x="2508" y="4713"/>
                  </a:lnTo>
                  <a:lnTo>
                    <a:pt x="2535" y="4694"/>
                  </a:lnTo>
                  <a:lnTo>
                    <a:pt x="2561" y="4673"/>
                  </a:lnTo>
                  <a:lnTo>
                    <a:pt x="2588" y="4652"/>
                  </a:lnTo>
                  <a:lnTo>
                    <a:pt x="2614" y="4630"/>
                  </a:lnTo>
                  <a:lnTo>
                    <a:pt x="2639" y="4608"/>
                  </a:lnTo>
                  <a:lnTo>
                    <a:pt x="2661" y="4588"/>
                  </a:lnTo>
                  <a:lnTo>
                    <a:pt x="2681" y="4569"/>
                  </a:lnTo>
                  <a:lnTo>
                    <a:pt x="2701" y="4547"/>
                  </a:lnTo>
                  <a:lnTo>
                    <a:pt x="2719" y="4527"/>
                  </a:lnTo>
                  <a:lnTo>
                    <a:pt x="2737" y="4506"/>
                  </a:lnTo>
                  <a:lnTo>
                    <a:pt x="2755" y="4483"/>
                  </a:lnTo>
                  <a:lnTo>
                    <a:pt x="2771" y="4461"/>
                  </a:lnTo>
                  <a:lnTo>
                    <a:pt x="2786" y="4438"/>
                  </a:lnTo>
                  <a:lnTo>
                    <a:pt x="2800" y="4415"/>
                  </a:lnTo>
                  <a:lnTo>
                    <a:pt x="2815" y="4392"/>
                  </a:lnTo>
                  <a:lnTo>
                    <a:pt x="2827" y="4367"/>
                  </a:lnTo>
                  <a:lnTo>
                    <a:pt x="2839" y="4344"/>
                  </a:lnTo>
                  <a:lnTo>
                    <a:pt x="2850" y="4319"/>
                  </a:lnTo>
                  <a:lnTo>
                    <a:pt x="2861" y="4294"/>
                  </a:lnTo>
                  <a:lnTo>
                    <a:pt x="2871" y="4268"/>
                  </a:lnTo>
                  <a:lnTo>
                    <a:pt x="2880" y="4243"/>
                  </a:lnTo>
                  <a:lnTo>
                    <a:pt x="2887" y="4217"/>
                  </a:lnTo>
                  <a:lnTo>
                    <a:pt x="2894" y="4192"/>
                  </a:lnTo>
                  <a:lnTo>
                    <a:pt x="2900" y="4166"/>
                  </a:lnTo>
                  <a:lnTo>
                    <a:pt x="2906" y="4140"/>
                  </a:lnTo>
                  <a:lnTo>
                    <a:pt x="2910" y="4113"/>
                  </a:lnTo>
                  <a:lnTo>
                    <a:pt x="2915" y="4087"/>
                  </a:lnTo>
                  <a:lnTo>
                    <a:pt x="2918" y="4061"/>
                  </a:lnTo>
                  <a:lnTo>
                    <a:pt x="2919" y="4034"/>
                  </a:lnTo>
                  <a:lnTo>
                    <a:pt x="2921" y="4008"/>
                  </a:lnTo>
                  <a:lnTo>
                    <a:pt x="2921" y="3981"/>
                  </a:lnTo>
                  <a:lnTo>
                    <a:pt x="2920" y="3955"/>
                  </a:lnTo>
                  <a:lnTo>
                    <a:pt x="2919" y="3928"/>
                  </a:lnTo>
                  <a:lnTo>
                    <a:pt x="2917" y="3901"/>
                  </a:lnTo>
                  <a:lnTo>
                    <a:pt x="2912" y="3874"/>
                  </a:lnTo>
                  <a:lnTo>
                    <a:pt x="2909" y="3849"/>
                  </a:lnTo>
                  <a:lnTo>
                    <a:pt x="2904" y="3822"/>
                  </a:lnTo>
                  <a:lnTo>
                    <a:pt x="4946" y="532"/>
                  </a:lnTo>
                  <a:close/>
                  <a:moveTo>
                    <a:pt x="2479" y="3126"/>
                  </a:moveTo>
                  <a:lnTo>
                    <a:pt x="2732" y="2726"/>
                  </a:lnTo>
                  <a:lnTo>
                    <a:pt x="3096" y="2957"/>
                  </a:lnTo>
                  <a:lnTo>
                    <a:pt x="2842" y="3358"/>
                  </a:lnTo>
                  <a:lnTo>
                    <a:pt x="2479" y="3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373160" y="730842"/>
            <a:ext cx="1689543" cy="64633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34618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Recap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34618A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6" name="iṣḻïḑé"/>
          <p:cNvSpPr/>
          <p:nvPr/>
        </p:nvSpPr>
        <p:spPr bwMode="auto">
          <a:xfrm>
            <a:off x="8280721" y="496986"/>
            <a:ext cx="2292892" cy="138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285750" marR="0" lvl="0" indent="-285750" algn="l" defTabSz="8001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44" name="圆角矩形标注 43"/>
          <p:cNvSpPr/>
          <p:nvPr/>
        </p:nvSpPr>
        <p:spPr>
          <a:xfrm>
            <a:off x="7996632" y="1498117"/>
            <a:ext cx="3612634" cy="1075539"/>
          </a:xfrm>
          <a:prstGeom prst="wedgeRoundRectCallout">
            <a:avLst>
              <a:gd name="adj1" fmla="val -98192"/>
              <a:gd name="adj2" fmla="val 280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8001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Generalization</a:t>
            </a:r>
            <a:endParaRPr kumimoji="0" lang="en-US" altLang="zh-CN" sz="24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8001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Case study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" name="圆角矩形标注 44"/>
          <p:cNvSpPr/>
          <p:nvPr/>
        </p:nvSpPr>
        <p:spPr>
          <a:xfrm>
            <a:off x="7996632" y="3119423"/>
            <a:ext cx="3612634" cy="1075539"/>
          </a:xfrm>
          <a:prstGeom prst="wedgeRoundRectCallout">
            <a:avLst>
              <a:gd name="adj1" fmla="val -96015"/>
              <a:gd name="adj2" fmla="val 8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8001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Ingroups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and outgroups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285750" marR="0" lvl="0" indent="-285750" algn="l" defTabSz="8001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Social Interactions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285750" marR="0" lvl="0" indent="-285750" algn="l" defTabSz="8001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Media Influence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圆角矩形标注 45"/>
          <p:cNvSpPr/>
          <p:nvPr/>
        </p:nvSpPr>
        <p:spPr>
          <a:xfrm>
            <a:off x="7996946" y="4740730"/>
            <a:ext cx="3612515" cy="1508760"/>
          </a:xfrm>
          <a:prstGeom prst="wedgeRoundRectCallout">
            <a:avLst>
              <a:gd name="adj1" fmla="val -97317"/>
              <a:gd name="adj2" fmla="val -1994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8001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Accept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285750" marR="0" lvl="0" indent="-285750" algn="l" defTabSz="8001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Respect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285750" marR="0" lvl="0" indent="-285750" algn="l" defTabSz="8001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Learn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285750" marR="0" lvl="0" indent="-285750" algn="l" defTabSz="8001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Develop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5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375E-6 -7.40741E-7 L -0.38933 -7.40741E-7 " pathEditMode="relative" rAng="0" ptsTypes="AA">
                                          <p:cBhvr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46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3.95833E-6 3.7037E-6 L -0.38932 3.7037E-6 " pathEditMode="relative" rAng="0" ptsTypes="AA">
                                          <p:cBhvr>
                                            <p:cTn id="2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46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5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4.375E-6 3.33333E-6 L -0.38933 3.33333E-6 " pathEditMode="relative" rAng="0" ptsTypes="AA">
                                          <p:cBhvr>
                                            <p:cTn id="3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46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2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3" dur="2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8" dur="2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3" dur="2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2" grpId="0" bldLvl="0" animBg="1"/>
          <p:bldP spid="33" grpId="0" bldLvl="0" animBg="1"/>
          <p:bldP spid="34" grpId="0" bldLvl="0" animBg="1"/>
          <p:bldP spid="35" grpId="0"/>
          <p:bldP spid="44" grpId="0" bldLvl="0" animBg="1"/>
          <p:bldP spid="45" grpId="0" bldLvl="0" animBg="1"/>
          <p:bldP spid="46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5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375E-6 -7.40741E-7 L -0.38933 -7.40741E-7 " pathEditMode="relative" rAng="0" ptsTypes="AA">
                                          <p:cBhvr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46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3.95833E-6 3.7037E-6 L -0.38932 3.7037E-6 " pathEditMode="relative" rAng="0" ptsTypes="AA">
                                          <p:cBhvr>
                                            <p:cTn id="2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46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5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4.375E-6 3.33333E-6 L -0.38933 3.33333E-6 " pathEditMode="relative" rAng="0" ptsTypes="AA">
                                          <p:cBhvr>
                                            <p:cTn id="3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46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2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3" dur="2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8" dur="2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3" dur="2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2" grpId="0" bldLvl="0" animBg="1"/>
          <p:bldP spid="33" grpId="0" bldLvl="0" animBg="1"/>
          <p:bldP spid="34" grpId="0" bldLvl="0" animBg="1"/>
          <p:bldP spid="35" grpId="0"/>
          <p:bldP spid="44" grpId="0" bldLvl="0" animBg="1"/>
          <p:bldP spid="45" grpId="0" bldLvl="0" animBg="1"/>
          <p:bldP spid="46" grpId="0" bldLvl="0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589935" y="353297"/>
            <a:ext cx="10972800" cy="76758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US" altLang="zh-CN" sz="53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Assignments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1142094" y="1299410"/>
            <a:ext cx="10588696" cy="5161547"/>
          </a:xfrm>
          <a:prstGeom prst="rect">
            <a:avLst/>
          </a:prstGeom>
        </p:spPr>
        <p:txBody>
          <a:bodyPr>
            <a:noAutofit/>
          </a:bodyPr>
          <a:lstStyle/>
          <a:p>
            <a:pPr marL="742950" indent="-742950">
              <a:buAutoNum type="arabicPeriod"/>
            </a:pPr>
            <a:r>
              <a:rPr lang="en-US" altLang="zh-CN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Interviewing:</a:t>
            </a:r>
            <a:endParaRPr lang="en-US" altLang="zh-CN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en-US" altLang="zh-CN" sz="3200" i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Interview a friend about the way he/she deals </a:t>
            </a:r>
            <a:r>
              <a:rPr lang="en-US" altLang="zh-CN" sz="3200" i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with stereotypes.</a:t>
            </a:r>
            <a:endParaRPr lang="en-US" altLang="zh-CN" sz="3200" i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2.   Reading: </a:t>
            </a:r>
            <a:endParaRPr lang="en-US" altLang="zh-CN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36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en-US" altLang="zh-CN" sz="3200" i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What’s Wrong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in Unit 4 of the textbook.(P73-76)</a:t>
            </a:r>
            <a:endParaRPr lang="en-US" altLang="zh-CN" sz="3200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3.  Discussion:</a:t>
            </a:r>
            <a:endParaRPr lang="en-US" altLang="zh-CN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3200" i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  What should be the cultural barrier if you would study abroad?</a:t>
            </a:r>
            <a:endParaRPr lang="en-US" altLang="zh-CN" sz="3200" i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052003" y="3712377"/>
            <a:ext cx="813241" cy="813241"/>
            <a:chOff x="4360074" y="1772731"/>
            <a:chExt cx="1055119" cy="1055119"/>
          </a:xfrm>
        </p:grpSpPr>
        <p:sp>
          <p:nvSpPr>
            <p:cNvPr id="5" name="椭圆 4"/>
            <p:cNvSpPr/>
            <p:nvPr/>
          </p:nvSpPr>
          <p:spPr>
            <a:xfrm>
              <a:off x="4360074" y="1772731"/>
              <a:ext cx="1055119" cy="105511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  <a:effectLst>
              <a:outerShdw blurRad="76200" dist="101600" dir="8400000" sx="99000" sy="99000" algn="tr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4468269" y="1880926"/>
              <a:ext cx="838729" cy="838729"/>
            </a:xfrm>
            <a:prstGeom prst="ellipse">
              <a:avLst/>
            </a:prstGeom>
            <a:solidFill>
              <a:srgbClr val="00AA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KSO_Shape"/>
            <p:cNvSpPr/>
            <p:nvPr/>
          </p:nvSpPr>
          <p:spPr>
            <a:xfrm>
              <a:off x="4706213" y="2012226"/>
              <a:ext cx="362840" cy="571402"/>
            </a:xfrm>
            <a:custGeom>
              <a:avLst/>
              <a:gdLst/>
              <a:ahLst/>
              <a:cxnLst/>
              <a:rect l="l" t="t" r="r" b="b"/>
              <a:pathLst>
                <a:path w="621055" h="978642">
                  <a:moveTo>
                    <a:pt x="13003" y="762005"/>
                  </a:moveTo>
                  <a:lnTo>
                    <a:pt x="181111" y="859062"/>
                  </a:lnTo>
                  <a:lnTo>
                    <a:pt x="0" y="978642"/>
                  </a:lnTo>
                  <a:close/>
                  <a:moveTo>
                    <a:pt x="502622" y="186898"/>
                  </a:moveTo>
                  <a:lnTo>
                    <a:pt x="175090" y="754200"/>
                  </a:lnTo>
                  <a:lnTo>
                    <a:pt x="196101" y="766331"/>
                  </a:lnTo>
                  <a:lnTo>
                    <a:pt x="523633" y="199029"/>
                  </a:lnTo>
                  <a:close/>
                  <a:moveTo>
                    <a:pt x="457985" y="161127"/>
                  </a:moveTo>
                  <a:lnTo>
                    <a:pt x="130453" y="728429"/>
                  </a:lnTo>
                  <a:lnTo>
                    <a:pt x="151464" y="740560"/>
                  </a:lnTo>
                  <a:lnTo>
                    <a:pt x="478996" y="173258"/>
                  </a:lnTo>
                  <a:close/>
                  <a:moveTo>
                    <a:pt x="413348" y="135356"/>
                  </a:moveTo>
                  <a:lnTo>
                    <a:pt x="85816" y="702658"/>
                  </a:lnTo>
                  <a:lnTo>
                    <a:pt x="106827" y="714789"/>
                  </a:lnTo>
                  <a:lnTo>
                    <a:pt x="434359" y="147487"/>
                  </a:lnTo>
                  <a:close/>
                  <a:moveTo>
                    <a:pt x="417712" y="61029"/>
                  </a:moveTo>
                  <a:lnTo>
                    <a:pt x="585820" y="158086"/>
                  </a:lnTo>
                  <a:lnTo>
                    <a:pt x="191736" y="840659"/>
                  </a:lnTo>
                  <a:lnTo>
                    <a:pt x="23628" y="743602"/>
                  </a:lnTo>
                  <a:close/>
                  <a:moveTo>
                    <a:pt x="452947" y="0"/>
                  </a:moveTo>
                  <a:lnTo>
                    <a:pt x="621055" y="97057"/>
                  </a:lnTo>
                  <a:lnTo>
                    <a:pt x="596793" y="139079"/>
                  </a:lnTo>
                  <a:lnTo>
                    <a:pt x="428686" y="420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109243" y="3712377"/>
            <a:ext cx="813241" cy="813241"/>
            <a:chOff x="5226535" y="2950887"/>
            <a:chExt cx="813241" cy="813241"/>
          </a:xfrm>
        </p:grpSpPr>
        <p:grpSp>
          <p:nvGrpSpPr>
            <p:cNvPr id="9" name="组合 8"/>
            <p:cNvGrpSpPr/>
            <p:nvPr/>
          </p:nvGrpSpPr>
          <p:grpSpPr>
            <a:xfrm>
              <a:off x="5226535" y="2950887"/>
              <a:ext cx="813241" cy="813241"/>
              <a:chOff x="4360074" y="1772731"/>
              <a:chExt cx="1055119" cy="1055119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4360074" y="1772731"/>
                <a:ext cx="1055119" cy="10551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18900000" scaled="1"/>
                <a:tileRect/>
              </a:gradFill>
              <a:ln w="25400"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outerShdw blurRad="76200" dist="101600" dir="8400000" sx="99000" sy="99000" algn="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4468269" y="1880926"/>
                <a:ext cx="838729" cy="838729"/>
              </a:xfrm>
              <a:prstGeom prst="ellipse">
                <a:avLst/>
              </a:prstGeom>
              <a:solidFill>
                <a:srgbClr val="3461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0" name="KSO_Shape"/>
            <p:cNvSpPr/>
            <p:nvPr/>
          </p:nvSpPr>
          <p:spPr>
            <a:xfrm>
              <a:off x="5572063" y="3128412"/>
              <a:ext cx="122184" cy="458190"/>
            </a:xfrm>
            <a:custGeom>
              <a:avLst/>
              <a:gdLst>
                <a:gd name="connsiteX0" fmla="*/ 68824 w 586846"/>
                <a:gd name="connsiteY0" fmla="*/ 1723528 h 2207149"/>
                <a:gd name="connsiteX1" fmla="*/ 229234 w 586846"/>
                <a:gd name="connsiteY1" fmla="*/ 1999898 h 2207149"/>
                <a:gd name="connsiteX2" fmla="*/ 395081 w 586846"/>
                <a:gd name="connsiteY2" fmla="*/ 1968031 h 2207149"/>
                <a:gd name="connsiteX3" fmla="*/ 530795 w 586846"/>
                <a:gd name="connsiteY3" fmla="*/ 1725944 h 2207149"/>
                <a:gd name="connsiteX4" fmla="*/ 306023 w 586846"/>
                <a:gd name="connsiteY4" fmla="*/ 76465 h 2207149"/>
                <a:gd name="connsiteX5" fmla="*/ 306023 w 586846"/>
                <a:gd name="connsiteY5" fmla="*/ 1514740 h 2207149"/>
                <a:gd name="connsiteX6" fmla="*/ 529167 w 586846"/>
                <a:gd name="connsiteY6" fmla="*/ 1514740 h 2207149"/>
                <a:gd name="connsiteX7" fmla="*/ 529167 w 586846"/>
                <a:gd name="connsiteY7" fmla="*/ 155048 h 2207149"/>
                <a:gd name="connsiteX8" fmla="*/ 450584 w 586846"/>
                <a:gd name="connsiteY8" fmla="*/ 76465 h 2207149"/>
                <a:gd name="connsiteX9" fmla="*/ 136262 w 586846"/>
                <a:gd name="connsiteY9" fmla="*/ 76465 h 2207149"/>
                <a:gd name="connsiteX10" fmla="*/ 57679 w 586846"/>
                <a:gd name="connsiteY10" fmla="*/ 155048 h 2207149"/>
                <a:gd name="connsiteX11" fmla="*/ 57679 w 586846"/>
                <a:gd name="connsiteY11" fmla="*/ 1514740 h 2207149"/>
                <a:gd name="connsiteX12" fmla="*/ 280823 w 586846"/>
                <a:gd name="connsiteY12" fmla="*/ 1514740 h 2207149"/>
                <a:gd name="connsiteX13" fmla="*/ 280823 w 586846"/>
                <a:gd name="connsiteY13" fmla="*/ 76465 h 2207149"/>
                <a:gd name="connsiteX14" fmla="*/ 97810 w 586846"/>
                <a:gd name="connsiteY14" fmla="*/ 0 h 2207149"/>
                <a:gd name="connsiteX15" fmla="*/ 489036 w 586846"/>
                <a:gd name="connsiteY15" fmla="*/ 0 h 2207149"/>
                <a:gd name="connsiteX16" fmla="*/ 586846 w 586846"/>
                <a:gd name="connsiteY16" fmla="*/ 97810 h 2207149"/>
                <a:gd name="connsiteX17" fmla="*/ 586846 w 586846"/>
                <a:gd name="connsiteY17" fmla="*/ 1690953 h 2207149"/>
                <a:gd name="connsiteX18" fmla="*/ 586517 w 586846"/>
                <a:gd name="connsiteY18" fmla="*/ 1690953 h 2207149"/>
                <a:gd name="connsiteX19" fmla="*/ 586514 w 586846"/>
                <a:gd name="connsiteY19" fmla="*/ 1691828 h 2207149"/>
                <a:gd name="connsiteX20" fmla="*/ 586823 w 586846"/>
                <a:gd name="connsiteY20" fmla="*/ 1691829 h 2207149"/>
                <a:gd name="connsiteX21" fmla="*/ 586812 w 586846"/>
                <a:gd name="connsiteY21" fmla="*/ 1694880 h 2207149"/>
                <a:gd name="connsiteX22" fmla="*/ 299633 w 586846"/>
                <a:gd name="connsiteY22" fmla="*/ 2207149 h 2207149"/>
                <a:gd name="connsiteX23" fmla="*/ 23 w 586846"/>
                <a:gd name="connsiteY23" fmla="*/ 1690953 h 2207149"/>
                <a:gd name="connsiteX24" fmla="*/ 0 w 586846"/>
                <a:gd name="connsiteY24" fmla="*/ 1690953 h 2207149"/>
                <a:gd name="connsiteX25" fmla="*/ 0 w 586846"/>
                <a:gd name="connsiteY25" fmla="*/ 97810 h 2207149"/>
                <a:gd name="connsiteX26" fmla="*/ 97810 w 586846"/>
                <a:gd name="connsiteY26" fmla="*/ 0 h 220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86846" h="2207149">
                  <a:moveTo>
                    <a:pt x="68824" y="1723528"/>
                  </a:moveTo>
                  <a:lnTo>
                    <a:pt x="229234" y="1999898"/>
                  </a:lnTo>
                  <a:lnTo>
                    <a:pt x="395081" y="1968031"/>
                  </a:lnTo>
                  <a:lnTo>
                    <a:pt x="530795" y="1725944"/>
                  </a:lnTo>
                  <a:close/>
                  <a:moveTo>
                    <a:pt x="306023" y="76465"/>
                  </a:moveTo>
                  <a:lnTo>
                    <a:pt x="306023" y="1514740"/>
                  </a:lnTo>
                  <a:lnTo>
                    <a:pt x="529167" y="1514740"/>
                  </a:lnTo>
                  <a:lnTo>
                    <a:pt x="529167" y="155048"/>
                  </a:lnTo>
                  <a:cubicBezTo>
                    <a:pt x="529167" y="111648"/>
                    <a:pt x="493984" y="76465"/>
                    <a:pt x="450584" y="76465"/>
                  </a:cubicBezTo>
                  <a:close/>
                  <a:moveTo>
                    <a:pt x="136262" y="76465"/>
                  </a:moveTo>
                  <a:cubicBezTo>
                    <a:pt x="92862" y="76465"/>
                    <a:pt x="57679" y="111648"/>
                    <a:pt x="57679" y="155048"/>
                  </a:cubicBezTo>
                  <a:lnTo>
                    <a:pt x="57679" y="1514740"/>
                  </a:lnTo>
                  <a:lnTo>
                    <a:pt x="280823" y="1514740"/>
                  </a:lnTo>
                  <a:lnTo>
                    <a:pt x="280823" y="76465"/>
                  </a:lnTo>
                  <a:close/>
                  <a:moveTo>
                    <a:pt x="97810" y="0"/>
                  </a:moveTo>
                  <a:lnTo>
                    <a:pt x="489036" y="0"/>
                  </a:lnTo>
                  <a:cubicBezTo>
                    <a:pt x="543055" y="0"/>
                    <a:pt x="586846" y="43791"/>
                    <a:pt x="586846" y="97810"/>
                  </a:cubicBezTo>
                  <a:lnTo>
                    <a:pt x="586846" y="1690953"/>
                  </a:lnTo>
                  <a:lnTo>
                    <a:pt x="586517" y="1690953"/>
                  </a:lnTo>
                  <a:lnTo>
                    <a:pt x="586514" y="1691828"/>
                  </a:lnTo>
                  <a:lnTo>
                    <a:pt x="586823" y="1691829"/>
                  </a:lnTo>
                  <a:lnTo>
                    <a:pt x="586812" y="1694880"/>
                  </a:lnTo>
                  <a:lnTo>
                    <a:pt x="299633" y="2207149"/>
                  </a:lnTo>
                  <a:lnTo>
                    <a:pt x="23" y="1690953"/>
                  </a:lnTo>
                  <a:lnTo>
                    <a:pt x="0" y="1690953"/>
                  </a:lnTo>
                  <a:lnTo>
                    <a:pt x="0" y="97810"/>
                  </a:lnTo>
                  <a:cubicBezTo>
                    <a:pt x="0" y="43791"/>
                    <a:pt x="43791" y="0"/>
                    <a:pt x="9781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223692" y="3699709"/>
            <a:ext cx="813241" cy="813241"/>
            <a:chOff x="5782641" y="1372255"/>
            <a:chExt cx="813241" cy="813241"/>
          </a:xfrm>
        </p:grpSpPr>
        <p:grpSp>
          <p:nvGrpSpPr>
            <p:cNvPr id="14" name="组合 13"/>
            <p:cNvGrpSpPr/>
            <p:nvPr/>
          </p:nvGrpSpPr>
          <p:grpSpPr>
            <a:xfrm>
              <a:off x="5782641" y="1372255"/>
              <a:ext cx="813241" cy="813241"/>
              <a:chOff x="4360074" y="1772731"/>
              <a:chExt cx="1055119" cy="1055119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4360074" y="1772731"/>
                <a:ext cx="1055119" cy="10551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18900000" scaled="1"/>
                <a:tileRect/>
              </a:gradFill>
              <a:ln w="25400"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outerShdw blurRad="76200" dist="101600" dir="8400000" sx="99000" sy="99000" algn="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4468269" y="1880926"/>
                <a:ext cx="838729" cy="838729"/>
              </a:xfrm>
              <a:prstGeom prst="ellipse">
                <a:avLst/>
              </a:prstGeom>
              <a:solidFill>
                <a:srgbClr val="FEC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5" name="KSO_Shape"/>
            <p:cNvSpPr/>
            <p:nvPr/>
          </p:nvSpPr>
          <p:spPr>
            <a:xfrm>
              <a:off x="6117149" y="1543728"/>
              <a:ext cx="144224" cy="470294"/>
            </a:xfrm>
            <a:custGeom>
              <a:avLst/>
              <a:gdLst>
                <a:gd name="connsiteX0" fmla="*/ 859915 w 2448000"/>
                <a:gd name="connsiteY0" fmla="*/ 7024914 h 8003471"/>
                <a:gd name="connsiteX1" fmla="*/ 1588085 w 2448000"/>
                <a:gd name="connsiteY1" fmla="*/ 7024914 h 8003471"/>
                <a:gd name="connsiteX2" fmla="*/ 1588085 w 2448000"/>
                <a:gd name="connsiteY2" fmla="*/ 7699680 h 8003471"/>
                <a:gd name="connsiteX3" fmla="*/ 859915 w 2448000"/>
                <a:gd name="connsiteY3" fmla="*/ 8003471 h 8003471"/>
                <a:gd name="connsiteX4" fmla="*/ 0 w 2448000"/>
                <a:gd name="connsiteY4" fmla="*/ 6062134 h 8003471"/>
                <a:gd name="connsiteX5" fmla="*/ 2448000 w 2448000"/>
                <a:gd name="connsiteY5" fmla="*/ 6062134 h 8003471"/>
                <a:gd name="connsiteX6" fmla="*/ 2014384 w 2448000"/>
                <a:gd name="connsiteY6" fmla="*/ 6867677 h 8003471"/>
                <a:gd name="connsiteX7" fmla="*/ 433616 w 2448000"/>
                <a:gd name="connsiteY7" fmla="*/ 6867677 h 8003471"/>
                <a:gd name="connsiteX8" fmla="*/ 18000 w 2448000"/>
                <a:gd name="connsiteY8" fmla="*/ 941010 h 8003471"/>
                <a:gd name="connsiteX9" fmla="*/ 2430000 w 2448000"/>
                <a:gd name="connsiteY9" fmla="*/ 941010 h 8003471"/>
                <a:gd name="connsiteX10" fmla="*/ 2430000 w 2448000"/>
                <a:gd name="connsiteY10" fmla="*/ 5904896 h 8003471"/>
                <a:gd name="connsiteX11" fmla="*/ 18000 w 2448000"/>
                <a:gd name="connsiteY11" fmla="*/ 5904896 h 8003471"/>
                <a:gd name="connsiteX12" fmla="*/ 409886 w 2448000"/>
                <a:gd name="connsiteY12" fmla="*/ 0 h 8003471"/>
                <a:gd name="connsiteX13" fmla="*/ 2038114 w 2448000"/>
                <a:gd name="connsiteY13" fmla="*/ 0 h 8003471"/>
                <a:gd name="connsiteX14" fmla="*/ 2430000 w 2448000"/>
                <a:gd name="connsiteY14" fmla="*/ 391886 h 8003471"/>
                <a:gd name="connsiteX15" fmla="*/ 2430000 w 2448000"/>
                <a:gd name="connsiteY15" fmla="*/ 783772 h 8003471"/>
                <a:gd name="connsiteX16" fmla="*/ 18000 w 2448000"/>
                <a:gd name="connsiteY16" fmla="*/ 783772 h 8003471"/>
                <a:gd name="connsiteX17" fmla="*/ 18000 w 2448000"/>
                <a:gd name="connsiteY17" fmla="*/ 391886 h 8003471"/>
                <a:gd name="connsiteX18" fmla="*/ 409886 w 2448000"/>
                <a:gd name="connsiteY18" fmla="*/ 0 h 800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48000" h="8003471">
                  <a:moveTo>
                    <a:pt x="859915" y="7024914"/>
                  </a:moveTo>
                  <a:lnTo>
                    <a:pt x="1588085" y="7024914"/>
                  </a:lnTo>
                  <a:lnTo>
                    <a:pt x="1588085" y="7699680"/>
                  </a:lnTo>
                  <a:lnTo>
                    <a:pt x="859915" y="8003471"/>
                  </a:lnTo>
                  <a:close/>
                  <a:moveTo>
                    <a:pt x="0" y="6062134"/>
                  </a:moveTo>
                  <a:lnTo>
                    <a:pt x="2448000" y="6062134"/>
                  </a:lnTo>
                  <a:lnTo>
                    <a:pt x="2014384" y="6867677"/>
                  </a:lnTo>
                  <a:lnTo>
                    <a:pt x="433616" y="6867677"/>
                  </a:lnTo>
                  <a:close/>
                  <a:moveTo>
                    <a:pt x="18000" y="941010"/>
                  </a:moveTo>
                  <a:lnTo>
                    <a:pt x="2430000" y="941010"/>
                  </a:lnTo>
                  <a:lnTo>
                    <a:pt x="2430000" y="5904896"/>
                  </a:lnTo>
                  <a:lnTo>
                    <a:pt x="18000" y="5904896"/>
                  </a:lnTo>
                  <a:close/>
                  <a:moveTo>
                    <a:pt x="409886" y="0"/>
                  </a:moveTo>
                  <a:lnTo>
                    <a:pt x="2038114" y="0"/>
                  </a:lnTo>
                  <a:cubicBezTo>
                    <a:pt x="2254547" y="0"/>
                    <a:pt x="2430000" y="175453"/>
                    <a:pt x="2430000" y="391886"/>
                  </a:cubicBezTo>
                  <a:lnTo>
                    <a:pt x="2430000" y="783772"/>
                  </a:lnTo>
                  <a:lnTo>
                    <a:pt x="18000" y="783772"/>
                  </a:lnTo>
                  <a:lnTo>
                    <a:pt x="18000" y="391886"/>
                  </a:lnTo>
                  <a:cubicBezTo>
                    <a:pt x="18000" y="175453"/>
                    <a:pt x="193453" y="0"/>
                    <a:pt x="40988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166483" y="3712377"/>
            <a:ext cx="813241" cy="813241"/>
            <a:chOff x="7257479" y="914261"/>
            <a:chExt cx="813241" cy="813241"/>
          </a:xfrm>
        </p:grpSpPr>
        <p:grpSp>
          <p:nvGrpSpPr>
            <p:cNvPr id="19" name="组合 18"/>
            <p:cNvGrpSpPr/>
            <p:nvPr/>
          </p:nvGrpSpPr>
          <p:grpSpPr>
            <a:xfrm>
              <a:off x="7257479" y="914261"/>
              <a:ext cx="813241" cy="813241"/>
              <a:chOff x="4360074" y="1772731"/>
              <a:chExt cx="1055119" cy="1055119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4360074" y="1772731"/>
                <a:ext cx="1055119" cy="10551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18900000" scaled="1"/>
                <a:tileRect/>
              </a:gradFill>
              <a:ln w="25400"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outerShdw blurRad="76200" dist="101600" dir="8400000" sx="99000" sy="99000" algn="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4468269" y="1880926"/>
                <a:ext cx="838729" cy="838729"/>
              </a:xfrm>
              <a:prstGeom prst="ellipse">
                <a:avLst/>
              </a:prstGeom>
              <a:solidFill>
                <a:srgbClr val="1BA7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0" name="KSO_Shape"/>
            <p:cNvSpPr/>
            <p:nvPr/>
          </p:nvSpPr>
          <p:spPr bwMode="auto">
            <a:xfrm>
              <a:off x="7439300" y="1091884"/>
              <a:ext cx="449598" cy="457994"/>
            </a:xfrm>
            <a:custGeom>
              <a:avLst/>
              <a:gdLst>
                <a:gd name="T0" fmla="*/ 2147483646 w 4946"/>
                <a:gd name="T1" fmla="*/ 0 h 5041"/>
                <a:gd name="T2" fmla="*/ 2147483646 w 4946"/>
                <a:gd name="T3" fmla="*/ 2147483646 h 5041"/>
                <a:gd name="T4" fmla="*/ 2147483646 w 4946"/>
                <a:gd name="T5" fmla="*/ 2147483646 h 5041"/>
                <a:gd name="T6" fmla="*/ 2147483646 w 4946"/>
                <a:gd name="T7" fmla="*/ 2147483646 h 5041"/>
                <a:gd name="T8" fmla="*/ 2147483646 w 4946"/>
                <a:gd name="T9" fmla="*/ 2147483646 h 5041"/>
                <a:gd name="T10" fmla="*/ 2147483646 w 4946"/>
                <a:gd name="T11" fmla="*/ 2147483646 h 5041"/>
                <a:gd name="T12" fmla="*/ 2147483646 w 4946"/>
                <a:gd name="T13" fmla="*/ 2147483646 h 5041"/>
                <a:gd name="T14" fmla="*/ 2147483646 w 4946"/>
                <a:gd name="T15" fmla="*/ 2147483646 h 5041"/>
                <a:gd name="T16" fmla="*/ 2147483646 w 4946"/>
                <a:gd name="T17" fmla="*/ 2147483646 h 5041"/>
                <a:gd name="T18" fmla="*/ 2147483646 w 4946"/>
                <a:gd name="T19" fmla="*/ 2147483646 h 5041"/>
                <a:gd name="T20" fmla="*/ 2147483646 w 4946"/>
                <a:gd name="T21" fmla="*/ 2147483646 h 5041"/>
                <a:gd name="T22" fmla="*/ 2147483646 w 4946"/>
                <a:gd name="T23" fmla="*/ 2147483646 h 5041"/>
                <a:gd name="T24" fmla="*/ 2147483646 w 4946"/>
                <a:gd name="T25" fmla="*/ 2147483646 h 5041"/>
                <a:gd name="T26" fmla="*/ 2147483646 w 4946"/>
                <a:gd name="T27" fmla="*/ 2147483646 h 5041"/>
                <a:gd name="T28" fmla="*/ 2147483646 w 4946"/>
                <a:gd name="T29" fmla="*/ 2147483646 h 5041"/>
                <a:gd name="T30" fmla="*/ 2147483646 w 4946"/>
                <a:gd name="T31" fmla="*/ 2147483646 h 5041"/>
                <a:gd name="T32" fmla="*/ 2147483646 w 4946"/>
                <a:gd name="T33" fmla="*/ 2147483646 h 5041"/>
                <a:gd name="T34" fmla="*/ 2147483646 w 4946"/>
                <a:gd name="T35" fmla="*/ 2147483646 h 5041"/>
                <a:gd name="T36" fmla="*/ 2147483646 w 4946"/>
                <a:gd name="T37" fmla="*/ 2147483646 h 5041"/>
                <a:gd name="T38" fmla="*/ 2147483646 w 4946"/>
                <a:gd name="T39" fmla="*/ 2147483646 h 5041"/>
                <a:gd name="T40" fmla="*/ 2147483646 w 4946"/>
                <a:gd name="T41" fmla="*/ 2147483646 h 5041"/>
                <a:gd name="T42" fmla="*/ 2147483646 w 4946"/>
                <a:gd name="T43" fmla="*/ 2147483646 h 5041"/>
                <a:gd name="T44" fmla="*/ 2147483646 w 4946"/>
                <a:gd name="T45" fmla="*/ 2147483646 h 5041"/>
                <a:gd name="T46" fmla="*/ 2147483646 w 4946"/>
                <a:gd name="T47" fmla="*/ 2147483646 h 5041"/>
                <a:gd name="T48" fmla="*/ 2147483646 w 4946"/>
                <a:gd name="T49" fmla="*/ 2147483646 h 5041"/>
                <a:gd name="T50" fmla="*/ 2147483646 w 4946"/>
                <a:gd name="T51" fmla="*/ 2147483646 h 5041"/>
                <a:gd name="T52" fmla="*/ 2147483646 w 4946"/>
                <a:gd name="T53" fmla="*/ 2147483646 h 5041"/>
                <a:gd name="T54" fmla="*/ 0 w 4946"/>
                <a:gd name="T55" fmla="*/ 2147483646 h 5041"/>
                <a:gd name="T56" fmla="*/ 2147483646 w 4946"/>
                <a:gd name="T57" fmla="*/ 2147483646 h 5041"/>
                <a:gd name="T58" fmla="*/ 2147483646 w 4946"/>
                <a:gd name="T59" fmla="*/ 2147483646 h 5041"/>
                <a:gd name="T60" fmla="*/ 2147483646 w 4946"/>
                <a:gd name="T61" fmla="*/ 2147483646 h 5041"/>
                <a:gd name="T62" fmla="*/ 2147483646 w 4946"/>
                <a:gd name="T63" fmla="*/ 2147483646 h 5041"/>
                <a:gd name="T64" fmla="*/ 2147483646 w 4946"/>
                <a:gd name="T65" fmla="*/ 2147483646 h 5041"/>
                <a:gd name="T66" fmla="*/ 2147483646 w 4946"/>
                <a:gd name="T67" fmla="*/ 2147483646 h 5041"/>
                <a:gd name="T68" fmla="*/ 2147483646 w 4946"/>
                <a:gd name="T69" fmla="*/ 2147483646 h 5041"/>
                <a:gd name="T70" fmla="*/ 2147483646 w 4946"/>
                <a:gd name="T71" fmla="*/ 2147483646 h 5041"/>
                <a:gd name="T72" fmla="*/ 2147483646 w 4946"/>
                <a:gd name="T73" fmla="*/ 2147483646 h 5041"/>
                <a:gd name="T74" fmla="*/ 2147483646 w 4946"/>
                <a:gd name="T75" fmla="*/ 2147483646 h 5041"/>
                <a:gd name="T76" fmla="*/ 2147483646 w 4946"/>
                <a:gd name="T77" fmla="*/ 2147483646 h 5041"/>
                <a:gd name="T78" fmla="*/ 2147483646 w 4946"/>
                <a:gd name="T79" fmla="*/ 2147483646 h 5041"/>
                <a:gd name="T80" fmla="*/ 2147483646 w 4946"/>
                <a:gd name="T81" fmla="*/ 2147483646 h 5041"/>
                <a:gd name="T82" fmla="*/ 2147483646 w 4946"/>
                <a:gd name="T83" fmla="*/ 2147483646 h 5041"/>
                <a:gd name="T84" fmla="*/ 2147483646 w 4946"/>
                <a:gd name="T85" fmla="*/ 2147483646 h 5041"/>
                <a:gd name="T86" fmla="*/ 2147483646 w 4946"/>
                <a:gd name="T87" fmla="*/ 2147483646 h 5041"/>
                <a:gd name="T88" fmla="*/ 2147483646 w 4946"/>
                <a:gd name="T89" fmla="*/ 2147483646 h 5041"/>
                <a:gd name="T90" fmla="*/ 2147483646 w 4946"/>
                <a:gd name="T91" fmla="*/ 2147483646 h 5041"/>
                <a:gd name="T92" fmla="*/ 2147483646 w 4946"/>
                <a:gd name="T93" fmla="*/ 2147483646 h 5041"/>
                <a:gd name="T94" fmla="*/ 2147483646 w 4946"/>
                <a:gd name="T95" fmla="*/ 2147483646 h 5041"/>
                <a:gd name="T96" fmla="*/ 2147483646 w 4946"/>
                <a:gd name="T97" fmla="*/ 2147483646 h 5041"/>
                <a:gd name="T98" fmla="*/ 2147483646 w 4946"/>
                <a:gd name="T99" fmla="*/ 2147483646 h 5041"/>
                <a:gd name="T100" fmla="*/ 2147483646 w 4946"/>
                <a:gd name="T101" fmla="*/ 2147483646 h 5041"/>
                <a:gd name="T102" fmla="*/ 2147483646 w 4946"/>
                <a:gd name="T103" fmla="*/ 2147483646 h 5041"/>
                <a:gd name="T104" fmla="*/ 2147483646 w 4946"/>
                <a:gd name="T105" fmla="*/ 2147483646 h 5041"/>
                <a:gd name="T106" fmla="*/ 2147483646 w 4946"/>
                <a:gd name="T107" fmla="*/ 2147483646 h 5041"/>
                <a:gd name="T108" fmla="*/ 2147483646 w 4946"/>
                <a:gd name="T109" fmla="*/ 2147483646 h 5041"/>
                <a:gd name="T110" fmla="*/ 2147483646 w 4946"/>
                <a:gd name="T111" fmla="*/ 2147483646 h 5041"/>
                <a:gd name="T112" fmla="*/ 2147483646 w 4946"/>
                <a:gd name="T113" fmla="*/ 2147483646 h 5041"/>
                <a:gd name="T114" fmla="*/ 2147483646 w 4946"/>
                <a:gd name="T115" fmla="*/ 2147483646 h 5041"/>
                <a:gd name="T116" fmla="*/ 2147483646 w 4946"/>
                <a:gd name="T117" fmla="*/ 2147483646 h 504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946" h="5041">
                  <a:moveTo>
                    <a:pt x="4946" y="532"/>
                  </a:moveTo>
                  <a:lnTo>
                    <a:pt x="4534" y="270"/>
                  </a:lnTo>
                  <a:lnTo>
                    <a:pt x="4106" y="0"/>
                  </a:lnTo>
                  <a:lnTo>
                    <a:pt x="2142" y="3139"/>
                  </a:lnTo>
                  <a:lnTo>
                    <a:pt x="2117" y="3136"/>
                  </a:lnTo>
                  <a:lnTo>
                    <a:pt x="2091" y="3134"/>
                  </a:lnTo>
                  <a:lnTo>
                    <a:pt x="2066" y="3133"/>
                  </a:lnTo>
                  <a:lnTo>
                    <a:pt x="2039" y="3133"/>
                  </a:lnTo>
                  <a:lnTo>
                    <a:pt x="2014" y="3134"/>
                  </a:lnTo>
                  <a:lnTo>
                    <a:pt x="1989" y="3136"/>
                  </a:lnTo>
                  <a:lnTo>
                    <a:pt x="1963" y="3138"/>
                  </a:lnTo>
                  <a:lnTo>
                    <a:pt x="1938" y="3142"/>
                  </a:lnTo>
                  <a:lnTo>
                    <a:pt x="1912" y="3147"/>
                  </a:lnTo>
                  <a:lnTo>
                    <a:pt x="1888" y="3153"/>
                  </a:lnTo>
                  <a:lnTo>
                    <a:pt x="1862" y="3160"/>
                  </a:lnTo>
                  <a:lnTo>
                    <a:pt x="1838" y="3168"/>
                  </a:lnTo>
                  <a:lnTo>
                    <a:pt x="1813" y="3177"/>
                  </a:lnTo>
                  <a:lnTo>
                    <a:pt x="1789" y="3188"/>
                  </a:lnTo>
                  <a:lnTo>
                    <a:pt x="1765" y="3200"/>
                  </a:lnTo>
                  <a:lnTo>
                    <a:pt x="1742" y="3212"/>
                  </a:lnTo>
                  <a:lnTo>
                    <a:pt x="1719" y="3226"/>
                  </a:lnTo>
                  <a:lnTo>
                    <a:pt x="1695" y="3242"/>
                  </a:lnTo>
                  <a:lnTo>
                    <a:pt x="1673" y="3259"/>
                  </a:lnTo>
                  <a:lnTo>
                    <a:pt x="1651" y="3277"/>
                  </a:lnTo>
                  <a:lnTo>
                    <a:pt x="1629" y="3297"/>
                  </a:lnTo>
                  <a:lnTo>
                    <a:pt x="1609" y="3317"/>
                  </a:lnTo>
                  <a:lnTo>
                    <a:pt x="1587" y="3339"/>
                  </a:lnTo>
                  <a:lnTo>
                    <a:pt x="1568" y="3363"/>
                  </a:lnTo>
                  <a:lnTo>
                    <a:pt x="1547" y="3388"/>
                  </a:lnTo>
                  <a:lnTo>
                    <a:pt x="1529" y="3415"/>
                  </a:lnTo>
                  <a:lnTo>
                    <a:pt x="1510" y="3442"/>
                  </a:lnTo>
                  <a:lnTo>
                    <a:pt x="1492" y="3472"/>
                  </a:lnTo>
                  <a:lnTo>
                    <a:pt x="1475" y="3503"/>
                  </a:lnTo>
                  <a:lnTo>
                    <a:pt x="1459" y="3536"/>
                  </a:lnTo>
                  <a:lnTo>
                    <a:pt x="1442" y="3570"/>
                  </a:lnTo>
                  <a:lnTo>
                    <a:pt x="1427" y="3605"/>
                  </a:lnTo>
                  <a:lnTo>
                    <a:pt x="1411" y="3653"/>
                  </a:lnTo>
                  <a:lnTo>
                    <a:pt x="1393" y="3699"/>
                  </a:lnTo>
                  <a:lnTo>
                    <a:pt x="1373" y="3744"/>
                  </a:lnTo>
                  <a:lnTo>
                    <a:pt x="1354" y="3787"/>
                  </a:lnTo>
                  <a:lnTo>
                    <a:pt x="1332" y="3828"/>
                  </a:lnTo>
                  <a:lnTo>
                    <a:pt x="1311" y="3868"/>
                  </a:lnTo>
                  <a:lnTo>
                    <a:pt x="1289" y="3908"/>
                  </a:lnTo>
                  <a:lnTo>
                    <a:pt x="1265" y="3944"/>
                  </a:lnTo>
                  <a:lnTo>
                    <a:pt x="1241" y="3981"/>
                  </a:lnTo>
                  <a:lnTo>
                    <a:pt x="1216" y="4016"/>
                  </a:lnTo>
                  <a:lnTo>
                    <a:pt x="1191" y="4048"/>
                  </a:lnTo>
                  <a:lnTo>
                    <a:pt x="1165" y="4081"/>
                  </a:lnTo>
                  <a:lnTo>
                    <a:pt x="1139" y="4111"/>
                  </a:lnTo>
                  <a:lnTo>
                    <a:pt x="1111" y="4141"/>
                  </a:lnTo>
                  <a:lnTo>
                    <a:pt x="1084" y="4170"/>
                  </a:lnTo>
                  <a:lnTo>
                    <a:pt x="1056" y="4197"/>
                  </a:lnTo>
                  <a:lnTo>
                    <a:pt x="1028" y="4222"/>
                  </a:lnTo>
                  <a:lnTo>
                    <a:pt x="999" y="4248"/>
                  </a:lnTo>
                  <a:lnTo>
                    <a:pt x="970" y="4271"/>
                  </a:lnTo>
                  <a:lnTo>
                    <a:pt x="940" y="4295"/>
                  </a:lnTo>
                  <a:lnTo>
                    <a:pt x="911" y="4316"/>
                  </a:lnTo>
                  <a:lnTo>
                    <a:pt x="881" y="4337"/>
                  </a:lnTo>
                  <a:lnTo>
                    <a:pt x="852" y="4356"/>
                  </a:lnTo>
                  <a:lnTo>
                    <a:pt x="821" y="4375"/>
                  </a:lnTo>
                  <a:lnTo>
                    <a:pt x="792" y="4393"/>
                  </a:lnTo>
                  <a:lnTo>
                    <a:pt x="761" y="4410"/>
                  </a:lnTo>
                  <a:lnTo>
                    <a:pt x="731" y="4425"/>
                  </a:lnTo>
                  <a:lnTo>
                    <a:pt x="701" y="4440"/>
                  </a:lnTo>
                  <a:lnTo>
                    <a:pt x="671" y="4455"/>
                  </a:lnTo>
                  <a:lnTo>
                    <a:pt x="641" y="4468"/>
                  </a:lnTo>
                  <a:lnTo>
                    <a:pt x="611" y="4480"/>
                  </a:lnTo>
                  <a:lnTo>
                    <a:pt x="582" y="4492"/>
                  </a:lnTo>
                  <a:lnTo>
                    <a:pt x="524" y="4513"/>
                  </a:lnTo>
                  <a:lnTo>
                    <a:pt x="468" y="4531"/>
                  </a:lnTo>
                  <a:lnTo>
                    <a:pt x="413" y="4547"/>
                  </a:lnTo>
                  <a:lnTo>
                    <a:pt x="359" y="4561"/>
                  </a:lnTo>
                  <a:lnTo>
                    <a:pt x="309" y="4572"/>
                  </a:lnTo>
                  <a:lnTo>
                    <a:pt x="261" y="4581"/>
                  </a:lnTo>
                  <a:lnTo>
                    <a:pt x="215" y="4588"/>
                  </a:lnTo>
                  <a:lnTo>
                    <a:pt x="174" y="4594"/>
                  </a:lnTo>
                  <a:lnTo>
                    <a:pt x="135" y="4598"/>
                  </a:lnTo>
                  <a:lnTo>
                    <a:pt x="102" y="4601"/>
                  </a:lnTo>
                  <a:lnTo>
                    <a:pt x="72" y="4603"/>
                  </a:lnTo>
                  <a:lnTo>
                    <a:pt x="47" y="4604"/>
                  </a:lnTo>
                  <a:lnTo>
                    <a:pt x="12" y="4605"/>
                  </a:lnTo>
                  <a:lnTo>
                    <a:pt x="0" y="4605"/>
                  </a:lnTo>
                  <a:lnTo>
                    <a:pt x="17" y="4616"/>
                  </a:lnTo>
                  <a:lnTo>
                    <a:pt x="68" y="4645"/>
                  </a:lnTo>
                  <a:lnTo>
                    <a:pt x="105" y="4666"/>
                  </a:lnTo>
                  <a:lnTo>
                    <a:pt x="150" y="4689"/>
                  </a:lnTo>
                  <a:lnTo>
                    <a:pt x="201" y="4714"/>
                  </a:lnTo>
                  <a:lnTo>
                    <a:pt x="258" y="4743"/>
                  </a:lnTo>
                  <a:lnTo>
                    <a:pt x="321" y="4773"/>
                  </a:lnTo>
                  <a:lnTo>
                    <a:pt x="390" y="4802"/>
                  </a:lnTo>
                  <a:lnTo>
                    <a:pt x="466" y="4833"/>
                  </a:lnTo>
                  <a:lnTo>
                    <a:pt x="545" y="4863"/>
                  </a:lnTo>
                  <a:lnTo>
                    <a:pt x="587" y="4878"/>
                  </a:lnTo>
                  <a:lnTo>
                    <a:pt x="630" y="4893"/>
                  </a:lnTo>
                  <a:lnTo>
                    <a:pt x="673" y="4908"/>
                  </a:lnTo>
                  <a:lnTo>
                    <a:pt x="718" y="4921"/>
                  </a:lnTo>
                  <a:lnTo>
                    <a:pt x="764" y="4935"/>
                  </a:lnTo>
                  <a:lnTo>
                    <a:pt x="811" y="4949"/>
                  </a:lnTo>
                  <a:lnTo>
                    <a:pt x="858" y="4961"/>
                  </a:lnTo>
                  <a:lnTo>
                    <a:pt x="907" y="4973"/>
                  </a:lnTo>
                  <a:lnTo>
                    <a:pt x="956" y="4983"/>
                  </a:lnTo>
                  <a:lnTo>
                    <a:pt x="1006" y="4995"/>
                  </a:lnTo>
                  <a:lnTo>
                    <a:pt x="1057" y="5004"/>
                  </a:lnTo>
                  <a:lnTo>
                    <a:pt x="1108" y="5012"/>
                  </a:lnTo>
                  <a:lnTo>
                    <a:pt x="1160" y="5020"/>
                  </a:lnTo>
                  <a:lnTo>
                    <a:pt x="1213" y="5026"/>
                  </a:lnTo>
                  <a:lnTo>
                    <a:pt x="1266" y="5032"/>
                  </a:lnTo>
                  <a:lnTo>
                    <a:pt x="1320" y="5036"/>
                  </a:lnTo>
                  <a:lnTo>
                    <a:pt x="1374" y="5039"/>
                  </a:lnTo>
                  <a:lnTo>
                    <a:pt x="1429" y="5040"/>
                  </a:lnTo>
                  <a:lnTo>
                    <a:pt x="1484" y="5041"/>
                  </a:lnTo>
                  <a:lnTo>
                    <a:pt x="1539" y="5040"/>
                  </a:lnTo>
                  <a:lnTo>
                    <a:pt x="1594" y="5037"/>
                  </a:lnTo>
                  <a:lnTo>
                    <a:pt x="1650" y="5033"/>
                  </a:lnTo>
                  <a:lnTo>
                    <a:pt x="1706" y="5027"/>
                  </a:lnTo>
                  <a:lnTo>
                    <a:pt x="1762" y="5019"/>
                  </a:lnTo>
                  <a:lnTo>
                    <a:pt x="1818" y="5010"/>
                  </a:lnTo>
                  <a:lnTo>
                    <a:pt x="1874" y="4999"/>
                  </a:lnTo>
                  <a:lnTo>
                    <a:pt x="1930" y="4985"/>
                  </a:lnTo>
                  <a:lnTo>
                    <a:pt x="1986" y="4970"/>
                  </a:lnTo>
                  <a:lnTo>
                    <a:pt x="2043" y="4953"/>
                  </a:lnTo>
                  <a:lnTo>
                    <a:pt x="2099" y="4933"/>
                  </a:lnTo>
                  <a:lnTo>
                    <a:pt x="2155" y="4912"/>
                  </a:lnTo>
                  <a:lnTo>
                    <a:pt x="2210" y="4888"/>
                  </a:lnTo>
                  <a:lnTo>
                    <a:pt x="2265" y="4862"/>
                  </a:lnTo>
                  <a:lnTo>
                    <a:pt x="2320" y="4834"/>
                  </a:lnTo>
                  <a:lnTo>
                    <a:pt x="2375" y="4802"/>
                  </a:lnTo>
                  <a:lnTo>
                    <a:pt x="2429" y="4768"/>
                  </a:lnTo>
                  <a:lnTo>
                    <a:pt x="2455" y="4751"/>
                  </a:lnTo>
                  <a:lnTo>
                    <a:pt x="2482" y="4733"/>
                  </a:lnTo>
                  <a:lnTo>
                    <a:pt x="2508" y="4713"/>
                  </a:lnTo>
                  <a:lnTo>
                    <a:pt x="2535" y="4694"/>
                  </a:lnTo>
                  <a:lnTo>
                    <a:pt x="2561" y="4673"/>
                  </a:lnTo>
                  <a:lnTo>
                    <a:pt x="2588" y="4652"/>
                  </a:lnTo>
                  <a:lnTo>
                    <a:pt x="2614" y="4630"/>
                  </a:lnTo>
                  <a:lnTo>
                    <a:pt x="2639" y="4608"/>
                  </a:lnTo>
                  <a:lnTo>
                    <a:pt x="2661" y="4588"/>
                  </a:lnTo>
                  <a:lnTo>
                    <a:pt x="2681" y="4569"/>
                  </a:lnTo>
                  <a:lnTo>
                    <a:pt x="2701" y="4547"/>
                  </a:lnTo>
                  <a:lnTo>
                    <a:pt x="2719" y="4527"/>
                  </a:lnTo>
                  <a:lnTo>
                    <a:pt x="2737" y="4506"/>
                  </a:lnTo>
                  <a:lnTo>
                    <a:pt x="2755" y="4483"/>
                  </a:lnTo>
                  <a:lnTo>
                    <a:pt x="2771" y="4461"/>
                  </a:lnTo>
                  <a:lnTo>
                    <a:pt x="2786" y="4438"/>
                  </a:lnTo>
                  <a:lnTo>
                    <a:pt x="2800" y="4415"/>
                  </a:lnTo>
                  <a:lnTo>
                    <a:pt x="2815" y="4392"/>
                  </a:lnTo>
                  <a:lnTo>
                    <a:pt x="2827" y="4367"/>
                  </a:lnTo>
                  <a:lnTo>
                    <a:pt x="2839" y="4344"/>
                  </a:lnTo>
                  <a:lnTo>
                    <a:pt x="2850" y="4319"/>
                  </a:lnTo>
                  <a:lnTo>
                    <a:pt x="2861" y="4294"/>
                  </a:lnTo>
                  <a:lnTo>
                    <a:pt x="2871" y="4268"/>
                  </a:lnTo>
                  <a:lnTo>
                    <a:pt x="2880" y="4243"/>
                  </a:lnTo>
                  <a:lnTo>
                    <a:pt x="2887" y="4217"/>
                  </a:lnTo>
                  <a:lnTo>
                    <a:pt x="2894" y="4192"/>
                  </a:lnTo>
                  <a:lnTo>
                    <a:pt x="2900" y="4166"/>
                  </a:lnTo>
                  <a:lnTo>
                    <a:pt x="2906" y="4140"/>
                  </a:lnTo>
                  <a:lnTo>
                    <a:pt x="2910" y="4113"/>
                  </a:lnTo>
                  <a:lnTo>
                    <a:pt x="2915" y="4087"/>
                  </a:lnTo>
                  <a:lnTo>
                    <a:pt x="2918" y="4061"/>
                  </a:lnTo>
                  <a:lnTo>
                    <a:pt x="2919" y="4034"/>
                  </a:lnTo>
                  <a:lnTo>
                    <a:pt x="2921" y="4008"/>
                  </a:lnTo>
                  <a:lnTo>
                    <a:pt x="2921" y="3981"/>
                  </a:lnTo>
                  <a:lnTo>
                    <a:pt x="2920" y="3955"/>
                  </a:lnTo>
                  <a:lnTo>
                    <a:pt x="2919" y="3928"/>
                  </a:lnTo>
                  <a:lnTo>
                    <a:pt x="2917" y="3901"/>
                  </a:lnTo>
                  <a:lnTo>
                    <a:pt x="2912" y="3874"/>
                  </a:lnTo>
                  <a:lnTo>
                    <a:pt x="2909" y="3849"/>
                  </a:lnTo>
                  <a:lnTo>
                    <a:pt x="2904" y="3822"/>
                  </a:lnTo>
                  <a:lnTo>
                    <a:pt x="4946" y="532"/>
                  </a:lnTo>
                  <a:close/>
                  <a:moveTo>
                    <a:pt x="2479" y="3126"/>
                  </a:moveTo>
                  <a:lnTo>
                    <a:pt x="2732" y="2726"/>
                  </a:lnTo>
                  <a:lnTo>
                    <a:pt x="3096" y="2957"/>
                  </a:lnTo>
                  <a:lnTo>
                    <a:pt x="2842" y="3358"/>
                  </a:lnTo>
                  <a:lnTo>
                    <a:pt x="2479" y="3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-1562759" y="-1127762"/>
            <a:ext cx="813241" cy="813241"/>
            <a:chOff x="4360074" y="1772731"/>
            <a:chExt cx="1055119" cy="1055119"/>
          </a:xfrm>
        </p:grpSpPr>
        <p:sp>
          <p:nvSpPr>
            <p:cNvPr id="54" name="椭圆 53"/>
            <p:cNvSpPr/>
            <p:nvPr/>
          </p:nvSpPr>
          <p:spPr>
            <a:xfrm>
              <a:off x="4360074" y="1772731"/>
              <a:ext cx="1055119" cy="105511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  <a:effectLst>
              <a:outerShdw blurRad="76200" dist="101600" dir="8400000" sx="99000" sy="99000" algn="tr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4468269" y="1880926"/>
              <a:ext cx="838729" cy="838729"/>
            </a:xfrm>
            <a:prstGeom prst="ellipse">
              <a:avLst/>
            </a:prstGeom>
            <a:solidFill>
              <a:srgbClr val="00AA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KSO_Shape"/>
            <p:cNvSpPr/>
            <p:nvPr/>
          </p:nvSpPr>
          <p:spPr>
            <a:xfrm>
              <a:off x="4706213" y="2012226"/>
              <a:ext cx="362840" cy="571402"/>
            </a:xfrm>
            <a:custGeom>
              <a:avLst/>
              <a:gdLst/>
              <a:ahLst/>
              <a:cxnLst/>
              <a:rect l="l" t="t" r="r" b="b"/>
              <a:pathLst>
                <a:path w="621055" h="978642">
                  <a:moveTo>
                    <a:pt x="13003" y="762005"/>
                  </a:moveTo>
                  <a:lnTo>
                    <a:pt x="181111" y="859062"/>
                  </a:lnTo>
                  <a:lnTo>
                    <a:pt x="0" y="978642"/>
                  </a:lnTo>
                  <a:close/>
                  <a:moveTo>
                    <a:pt x="502622" y="186898"/>
                  </a:moveTo>
                  <a:lnTo>
                    <a:pt x="175090" y="754200"/>
                  </a:lnTo>
                  <a:lnTo>
                    <a:pt x="196101" y="766331"/>
                  </a:lnTo>
                  <a:lnTo>
                    <a:pt x="523633" y="199029"/>
                  </a:lnTo>
                  <a:close/>
                  <a:moveTo>
                    <a:pt x="457985" y="161127"/>
                  </a:moveTo>
                  <a:lnTo>
                    <a:pt x="130453" y="728429"/>
                  </a:lnTo>
                  <a:lnTo>
                    <a:pt x="151464" y="740560"/>
                  </a:lnTo>
                  <a:lnTo>
                    <a:pt x="478996" y="173258"/>
                  </a:lnTo>
                  <a:close/>
                  <a:moveTo>
                    <a:pt x="413348" y="135356"/>
                  </a:moveTo>
                  <a:lnTo>
                    <a:pt x="85816" y="702658"/>
                  </a:lnTo>
                  <a:lnTo>
                    <a:pt x="106827" y="714789"/>
                  </a:lnTo>
                  <a:lnTo>
                    <a:pt x="434359" y="147487"/>
                  </a:lnTo>
                  <a:close/>
                  <a:moveTo>
                    <a:pt x="417712" y="61029"/>
                  </a:moveTo>
                  <a:lnTo>
                    <a:pt x="585820" y="158086"/>
                  </a:lnTo>
                  <a:lnTo>
                    <a:pt x="191736" y="840659"/>
                  </a:lnTo>
                  <a:lnTo>
                    <a:pt x="23628" y="743602"/>
                  </a:lnTo>
                  <a:close/>
                  <a:moveTo>
                    <a:pt x="452947" y="0"/>
                  </a:moveTo>
                  <a:lnTo>
                    <a:pt x="621055" y="97057"/>
                  </a:lnTo>
                  <a:lnTo>
                    <a:pt x="596793" y="139079"/>
                  </a:lnTo>
                  <a:lnTo>
                    <a:pt x="428686" y="420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-749518" y="-671025"/>
            <a:ext cx="813241" cy="813241"/>
            <a:chOff x="5226535" y="2950887"/>
            <a:chExt cx="813241" cy="813241"/>
          </a:xfrm>
        </p:grpSpPr>
        <p:grpSp>
          <p:nvGrpSpPr>
            <p:cNvPr id="58" name="组合 57"/>
            <p:cNvGrpSpPr/>
            <p:nvPr/>
          </p:nvGrpSpPr>
          <p:grpSpPr>
            <a:xfrm>
              <a:off x="5226535" y="2950887"/>
              <a:ext cx="813241" cy="813241"/>
              <a:chOff x="4360074" y="1772731"/>
              <a:chExt cx="1055119" cy="1055119"/>
            </a:xfrm>
          </p:grpSpPr>
          <p:sp>
            <p:nvSpPr>
              <p:cNvPr id="60" name="椭圆 59"/>
              <p:cNvSpPr/>
              <p:nvPr/>
            </p:nvSpPr>
            <p:spPr>
              <a:xfrm>
                <a:off x="4360074" y="1772731"/>
                <a:ext cx="1055119" cy="10551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18900000" scaled="1"/>
                <a:tileRect/>
              </a:gradFill>
              <a:ln w="25400"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outerShdw blurRad="76200" dist="101600" dir="8400000" sx="99000" sy="99000" algn="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4468269" y="1880926"/>
                <a:ext cx="838729" cy="838729"/>
              </a:xfrm>
              <a:prstGeom prst="ellipse">
                <a:avLst/>
              </a:prstGeom>
              <a:solidFill>
                <a:srgbClr val="3461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9" name="KSO_Shape"/>
            <p:cNvSpPr/>
            <p:nvPr/>
          </p:nvSpPr>
          <p:spPr>
            <a:xfrm>
              <a:off x="5572063" y="3128412"/>
              <a:ext cx="122184" cy="458190"/>
            </a:xfrm>
            <a:custGeom>
              <a:avLst/>
              <a:gdLst>
                <a:gd name="connsiteX0" fmla="*/ 68824 w 586846"/>
                <a:gd name="connsiteY0" fmla="*/ 1723528 h 2207149"/>
                <a:gd name="connsiteX1" fmla="*/ 229234 w 586846"/>
                <a:gd name="connsiteY1" fmla="*/ 1999898 h 2207149"/>
                <a:gd name="connsiteX2" fmla="*/ 395081 w 586846"/>
                <a:gd name="connsiteY2" fmla="*/ 1968031 h 2207149"/>
                <a:gd name="connsiteX3" fmla="*/ 530795 w 586846"/>
                <a:gd name="connsiteY3" fmla="*/ 1725944 h 2207149"/>
                <a:gd name="connsiteX4" fmla="*/ 306023 w 586846"/>
                <a:gd name="connsiteY4" fmla="*/ 76465 h 2207149"/>
                <a:gd name="connsiteX5" fmla="*/ 306023 w 586846"/>
                <a:gd name="connsiteY5" fmla="*/ 1514740 h 2207149"/>
                <a:gd name="connsiteX6" fmla="*/ 529167 w 586846"/>
                <a:gd name="connsiteY6" fmla="*/ 1514740 h 2207149"/>
                <a:gd name="connsiteX7" fmla="*/ 529167 w 586846"/>
                <a:gd name="connsiteY7" fmla="*/ 155048 h 2207149"/>
                <a:gd name="connsiteX8" fmla="*/ 450584 w 586846"/>
                <a:gd name="connsiteY8" fmla="*/ 76465 h 2207149"/>
                <a:gd name="connsiteX9" fmla="*/ 136262 w 586846"/>
                <a:gd name="connsiteY9" fmla="*/ 76465 h 2207149"/>
                <a:gd name="connsiteX10" fmla="*/ 57679 w 586846"/>
                <a:gd name="connsiteY10" fmla="*/ 155048 h 2207149"/>
                <a:gd name="connsiteX11" fmla="*/ 57679 w 586846"/>
                <a:gd name="connsiteY11" fmla="*/ 1514740 h 2207149"/>
                <a:gd name="connsiteX12" fmla="*/ 280823 w 586846"/>
                <a:gd name="connsiteY12" fmla="*/ 1514740 h 2207149"/>
                <a:gd name="connsiteX13" fmla="*/ 280823 w 586846"/>
                <a:gd name="connsiteY13" fmla="*/ 76465 h 2207149"/>
                <a:gd name="connsiteX14" fmla="*/ 97810 w 586846"/>
                <a:gd name="connsiteY14" fmla="*/ 0 h 2207149"/>
                <a:gd name="connsiteX15" fmla="*/ 489036 w 586846"/>
                <a:gd name="connsiteY15" fmla="*/ 0 h 2207149"/>
                <a:gd name="connsiteX16" fmla="*/ 586846 w 586846"/>
                <a:gd name="connsiteY16" fmla="*/ 97810 h 2207149"/>
                <a:gd name="connsiteX17" fmla="*/ 586846 w 586846"/>
                <a:gd name="connsiteY17" fmla="*/ 1690953 h 2207149"/>
                <a:gd name="connsiteX18" fmla="*/ 586517 w 586846"/>
                <a:gd name="connsiteY18" fmla="*/ 1690953 h 2207149"/>
                <a:gd name="connsiteX19" fmla="*/ 586514 w 586846"/>
                <a:gd name="connsiteY19" fmla="*/ 1691828 h 2207149"/>
                <a:gd name="connsiteX20" fmla="*/ 586823 w 586846"/>
                <a:gd name="connsiteY20" fmla="*/ 1691829 h 2207149"/>
                <a:gd name="connsiteX21" fmla="*/ 586812 w 586846"/>
                <a:gd name="connsiteY21" fmla="*/ 1694880 h 2207149"/>
                <a:gd name="connsiteX22" fmla="*/ 299633 w 586846"/>
                <a:gd name="connsiteY22" fmla="*/ 2207149 h 2207149"/>
                <a:gd name="connsiteX23" fmla="*/ 23 w 586846"/>
                <a:gd name="connsiteY23" fmla="*/ 1690953 h 2207149"/>
                <a:gd name="connsiteX24" fmla="*/ 0 w 586846"/>
                <a:gd name="connsiteY24" fmla="*/ 1690953 h 2207149"/>
                <a:gd name="connsiteX25" fmla="*/ 0 w 586846"/>
                <a:gd name="connsiteY25" fmla="*/ 97810 h 2207149"/>
                <a:gd name="connsiteX26" fmla="*/ 97810 w 586846"/>
                <a:gd name="connsiteY26" fmla="*/ 0 h 220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86846" h="2207149">
                  <a:moveTo>
                    <a:pt x="68824" y="1723528"/>
                  </a:moveTo>
                  <a:lnTo>
                    <a:pt x="229234" y="1999898"/>
                  </a:lnTo>
                  <a:lnTo>
                    <a:pt x="395081" y="1968031"/>
                  </a:lnTo>
                  <a:lnTo>
                    <a:pt x="530795" y="1725944"/>
                  </a:lnTo>
                  <a:close/>
                  <a:moveTo>
                    <a:pt x="306023" y="76465"/>
                  </a:moveTo>
                  <a:lnTo>
                    <a:pt x="306023" y="1514740"/>
                  </a:lnTo>
                  <a:lnTo>
                    <a:pt x="529167" y="1514740"/>
                  </a:lnTo>
                  <a:lnTo>
                    <a:pt x="529167" y="155048"/>
                  </a:lnTo>
                  <a:cubicBezTo>
                    <a:pt x="529167" y="111648"/>
                    <a:pt x="493984" y="76465"/>
                    <a:pt x="450584" y="76465"/>
                  </a:cubicBezTo>
                  <a:close/>
                  <a:moveTo>
                    <a:pt x="136262" y="76465"/>
                  </a:moveTo>
                  <a:cubicBezTo>
                    <a:pt x="92862" y="76465"/>
                    <a:pt x="57679" y="111648"/>
                    <a:pt x="57679" y="155048"/>
                  </a:cubicBezTo>
                  <a:lnTo>
                    <a:pt x="57679" y="1514740"/>
                  </a:lnTo>
                  <a:lnTo>
                    <a:pt x="280823" y="1514740"/>
                  </a:lnTo>
                  <a:lnTo>
                    <a:pt x="280823" y="76465"/>
                  </a:lnTo>
                  <a:close/>
                  <a:moveTo>
                    <a:pt x="97810" y="0"/>
                  </a:moveTo>
                  <a:lnTo>
                    <a:pt x="489036" y="0"/>
                  </a:lnTo>
                  <a:cubicBezTo>
                    <a:pt x="543055" y="0"/>
                    <a:pt x="586846" y="43791"/>
                    <a:pt x="586846" y="97810"/>
                  </a:cubicBezTo>
                  <a:lnTo>
                    <a:pt x="586846" y="1690953"/>
                  </a:lnTo>
                  <a:lnTo>
                    <a:pt x="586517" y="1690953"/>
                  </a:lnTo>
                  <a:lnTo>
                    <a:pt x="586514" y="1691828"/>
                  </a:lnTo>
                  <a:lnTo>
                    <a:pt x="586823" y="1691829"/>
                  </a:lnTo>
                  <a:lnTo>
                    <a:pt x="586812" y="1694880"/>
                  </a:lnTo>
                  <a:lnTo>
                    <a:pt x="299633" y="2207149"/>
                  </a:lnTo>
                  <a:lnTo>
                    <a:pt x="23" y="1690953"/>
                  </a:lnTo>
                  <a:lnTo>
                    <a:pt x="0" y="1690953"/>
                  </a:lnTo>
                  <a:lnTo>
                    <a:pt x="0" y="97810"/>
                  </a:lnTo>
                  <a:cubicBezTo>
                    <a:pt x="0" y="43791"/>
                    <a:pt x="43791" y="0"/>
                    <a:pt x="9781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13023421" y="-1237605"/>
            <a:ext cx="813241" cy="813241"/>
            <a:chOff x="5782641" y="1372255"/>
            <a:chExt cx="813241" cy="813241"/>
          </a:xfrm>
        </p:grpSpPr>
        <p:grpSp>
          <p:nvGrpSpPr>
            <p:cNvPr id="63" name="组合 62"/>
            <p:cNvGrpSpPr/>
            <p:nvPr/>
          </p:nvGrpSpPr>
          <p:grpSpPr>
            <a:xfrm>
              <a:off x="5782641" y="1372255"/>
              <a:ext cx="813241" cy="813241"/>
              <a:chOff x="4360074" y="1772731"/>
              <a:chExt cx="1055119" cy="1055119"/>
            </a:xfrm>
          </p:grpSpPr>
          <p:sp>
            <p:nvSpPr>
              <p:cNvPr id="65" name="椭圆 64"/>
              <p:cNvSpPr/>
              <p:nvPr/>
            </p:nvSpPr>
            <p:spPr>
              <a:xfrm>
                <a:off x="4360074" y="1772731"/>
                <a:ext cx="1055119" cy="10551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18900000" scaled="1"/>
                <a:tileRect/>
              </a:gradFill>
              <a:ln w="25400"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outerShdw blurRad="76200" dist="101600" dir="8400000" sx="99000" sy="99000" algn="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4468269" y="1880926"/>
                <a:ext cx="838729" cy="838729"/>
              </a:xfrm>
              <a:prstGeom prst="ellipse">
                <a:avLst/>
              </a:prstGeom>
              <a:solidFill>
                <a:srgbClr val="FEC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64" name="KSO_Shape"/>
            <p:cNvSpPr/>
            <p:nvPr/>
          </p:nvSpPr>
          <p:spPr>
            <a:xfrm>
              <a:off x="6117149" y="1543728"/>
              <a:ext cx="144224" cy="470294"/>
            </a:xfrm>
            <a:custGeom>
              <a:avLst/>
              <a:gdLst>
                <a:gd name="connsiteX0" fmla="*/ 859915 w 2448000"/>
                <a:gd name="connsiteY0" fmla="*/ 7024914 h 8003471"/>
                <a:gd name="connsiteX1" fmla="*/ 1588085 w 2448000"/>
                <a:gd name="connsiteY1" fmla="*/ 7024914 h 8003471"/>
                <a:gd name="connsiteX2" fmla="*/ 1588085 w 2448000"/>
                <a:gd name="connsiteY2" fmla="*/ 7699680 h 8003471"/>
                <a:gd name="connsiteX3" fmla="*/ 859915 w 2448000"/>
                <a:gd name="connsiteY3" fmla="*/ 8003471 h 8003471"/>
                <a:gd name="connsiteX4" fmla="*/ 0 w 2448000"/>
                <a:gd name="connsiteY4" fmla="*/ 6062134 h 8003471"/>
                <a:gd name="connsiteX5" fmla="*/ 2448000 w 2448000"/>
                <a:gd name="connsiteY5" fmla="*/ 6062134 h 8003471"/>
                <a:gd name="connsiteX6" fmla="*/ 2014384 w 2448000"/>
                <a:gd name="connsiteY6" fmla="*/ 6867677 h 8003471"/>
                <a:gd name="connsiteX7" fmla="*/ 433616 w 2448000"/>
                <a:gd name="connsiteY7" fmla="*/ 6867677 h 8003471"/>
                <a:gd name="connsiteX8" fmla="*/ 18000 w 2448000"/>
                <a:gd name="connsiteY8" fmla="*/ 941010 h 8003471"/>
                <a:gd name="connsiteX9" fmla="*/ 2430000 w 2448000"/>
                <a:gd name="connsiteY9" fmla="*/ 941010 h 8003471"/>
                <a:gd name="connsiteX10" fmla="*/ 2430000 w 2448000"/>
                <a:gd name="connsiteY10" fmla="*/ 5904896 h 8003471"/>
                <a:gd name="connsiteX11" fmla="*/ 18000 w 2448000"/>
                <a:gd name="connsiteY11" fmla="*/ 5904896 h 8003471"/>
                <a:gd name="connsiteX12" fmla="*/ 409886 w 2448000"/>
                <a:gd name="connsiteY12" fmla="*/ 0 h 8003471"/>
                <a:gd name="connsiteX13" fmla="*/ 2038114 w 2448000"/>
                <a:gd name="connsiteY13" fmla="*/ 0 h 8003471"/>
                <a:gd name="connsiteX14" fmla="*/ 2430000 w 2448000"/>
                <a:gd name="connsiteY14" fmla="*/ 391886 h 8003471"/>
                <a:gd name="connsiteX15" fmla="*/ 2430000 w 2448000"/>
                <a:gd name="connsiteY15" fmla="*/ 783772 h 8003471"/>
                <a:gd name="connsiteX16" fmla="*/ 18000 w 2448000"/>
                <a:gd name="connsiteY16" fmla="*/ 783772 h 8003471"/>
                <a:gd name="connsiteX17" fmla="*/ 18000 w 2448000"/>
                <a:gd name="connsiteY17" fmla="*/ 391886 h 8003471"/>
                <a:gd name="connsiteX18" fmla="*/ 409886 w 2448000"/>
                <a:gd name="connsiteY18" fmla="*/ 0 h 800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48000" h="8003471">
                  <a:moveTo>
                    <a:pt x="859915" y="7024914"/>
                  </a:moveTo>
                  <a:lnTo>
                    <a:pt x="1588085" y="7024914"/>
                  </a:lnTo>
                  <a:lnTo>
                    <a:pt x="1588085" y="7699680"/>
                  </a:lnTo>
                  <a:lnTo>
                    <a:pt x="859915" y="8003471"/>
                  </a:lnTo>
                  <a:close/>
                  <a:moveTo>
                    <a:pt x="0" y="6062134"/>
                  </a:moveTo>
                  <a:lnTo>
                    <a:pt x="2448000" y="6062134"/>
                  </a:lnTo>
                  <a:lnTo>
                    <a:pt x="2014384" y="6867677"/>
                  </a:lnTo>
                  <a:lnTo>
                    <a:pt x="433616" y="6867677"/>
                  </a:lnTo>
                  <a:close/>
                  <a:moveTo>
                    <a:pt x="18000" y="941010"/>
                  </a:moveTo>
                  <a:lnTo>
                    <a:pt x="2430000" y="941010"/>
                  </a:lnTo>
                  <a:lnTo>
                    <a:pt x="2430000" y="5904896"/>
                  </a:lnTo>
                  <a:lnTo>
                    <a:pt x="18000" y="5904896"/>
                  </a:lnTo>
                  <a:close/>
                  <a:moveTo>
                    <a:pt x="409886" y="0"/>
                  </a:moveTo>
                  <a:lnTo>
                    <a:pt x="2038114" y="0"/>
                  </a:lnTo>
                  <a:cubicBezTo>
                    <a:pt x="2254547" y="0"/>
                    <a:pt x="2430000" y="175453"/>
                    <a:pt x="2430000" y="391886"/>
                  </a:cubicBezTo>
                  <a:lnTo>
                    <a:pt x="2430000" y="783772"/>
                  </a:lnTo>
                  <a:lnTo>
                    <a:pt x="18000" y="783772"/>
                  </a:lnTo>
                  <a:lnTo>
                    <a:pt x="18000" y="391886"/>
                  </a:lnTo>
                  <a:cubicBezTo>
                    <a:pt x="18000" y="175453"/>
                    <a:pt x="193453" y="0"/>
                    <a:pt x="40988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2126788" y="-721141"/>
            <a:ext cx="813241" cy="813241"/>
            <a:chOff x="7257479" y="914261"/>
            <a:chExt cx="813241" cy="813241"/>
          </a:xfrm>
        </p:grpSpPr>
        <p:grpSp>
          <p:nvGrpSpPr>
            <p:cNvPr id="68" name="组合 67"/>
            <p:cNvGrpSpPr/>
            <p:nvPr/>
          </p:nvGrpSpPr>
          <p:grpSpPr>
            <a:xfrm>
              <a:off x="7257479" y="914261"/>
              <a:ext cx="813241" cy="813241"/>
              <a:chOff x="4360074" y="1772731"/>
              <a:chExt cx="1055119" cy="1055119"/>
            </a:xfrm>
          </p:grpSpPr>
          <p:sp>
            <p:nvSpPr>
              <p:cNvPr id="70" name="椭圆 69"/>
              <p:cNvSpPr/>
              <p:nvPr/>
            </p:nvSpPr>
            <p:spPr>
              <a:xfrm>
                <a:off x="4360074" y="1772731"/>
                <a:ext cx="1055119" cy="10551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18900000" scaled="1"/>
                <a:tileRect/>
              </a:gradFill>
              <a:ln w="25400"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outerShdw blurRad="76200" dist="101600" dir="8400000" sx="99000" sy="99000" algn="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468269" y="1880926"/>
                <a:ext cx="838729" cy="838729"/>
              </a:xfrm>
              <a:prstGeom prst="ellipse">
                <a:avLst/>
              </a:prstGeom>
              <a:solidFill>
                <a:srgbClr val="1BA7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69" name="KSO_Shape"/>
            <p:cNvSpPr/>
            <p:nvPr/>
          </p:nvSpPr>
          <p:spPr bwMode="auto">
            <a:xfrm>
              <a:off x="7439300" y="1091884"/>
              <a:ext cx="449598" cy="457994"/>
            </a:xfrm>
            <a:custGeom>
              <a:avLst/>
              <a:gdLst>
                <a:gd name="T0" fmla="*/ 2147483646 w 4946"/>
                <a:gd name="T1" fmla="*/ 0 h 5041"/>
                <a:gd name="T2" fmla="*/ 2147483646 w 4946"/>
                <a:gd name="T3" fmla="*/ 2147483646 h 5041"/>
                <a:gd name="T4" fmla="*/ 2147483646 w 4946"/>
                <a:gd name="T5" fmla="*/ 2147483646 h 5041"/>
                <a:gd name="T6" fmla="*/ 2147483646 w 4946"/>
                <a:gd name="T7" fmla="*/ 2147483646 h 5041"/>
                <a:gd name="T8" fmla="*/ 2147483646 w 4946"/>
                <a:gd name="T9" fmla="*/ 2147483646 h 5041"/>
                <a:gd name="T10" fmla="*/ 2147483646 w 4946"/>
                <a:gd name="T11" fmla="*/ 2147483646 h 5041"/>
                <a:gd name="T12" fmla="*/ 2147483646 w 4946"/>
                <a:gd name="T13" fmla="*/ 2147483646 h 5041"/>
                <a:gd name="T14" fmla="*/ 2147483646 w 4946"/>
                <a:gd name="T15" fmla="*/ 2147483646 h 5041"/>
                <a:gd name="T16" fmla="*/ 2147483646 w 4946"/>
                <a:gd name="T17" fmla="*/ 2147483646 h 5041"/>
                <a:gd name="T18" fmla="*/ 2147483646 w 4946"/>
                <a:gd name="T19" fmla="*/ 2147483646 h 5041"/>
                <a:gd name="T20" fmla="*/ 2147483646 w 4946"/>
                <a:gd name="T21" fmla="*/ 2147483646 h 5041"/>
                <a:gd name="T22" fmla="*/ 2147483646 w 4946"/>
                <a:gd name="T23" fmla="*/ 2147483646 h 5041"/>
                <a:gd name="T24" fmla="*/ 2147483646 w 4946"/>
                <a:gd name="T25" fmla="*/ 2147483646 h 5041"/>
                <a:gd name="T26" fmla="*/ 2147483646 w 4946"/>
                <a:gd name="T27" fmla="*/ 2147483646 h 5041"/>
                <a:gd name="T28" fmla="*/ 2147483646 w 4946"/>
                <a:gd name="T29" fmla="*/ 2147483646 h 5041"/>
                <a:gd name="T30" fmla="*/ 2147483646 w 4946"/>
                <a:gd name="T31" fmla="*/ 2147483646 h 5041"/>
                <a:gd name="T32" fmla="*/ 2147483646 w 4946"/>
                <a:gd name="T33" fmla="*/ 2147483646 h 5041"/>
                <a:gd name="T34" fmla="*/ 2147483646 w 4946"/>
                <a:gd name="T35" fmla="*/ 2147483646 h 5041"/>
                <a:gd name="T36" fmla="*/ 2147483646 w 4946"/>
                <a:gd name="T37" fmla="*/ 2147483646 h 5041"/>
                <a:gd name="T38" fmla="*/ 2147483646 w 4946"/>
                <a:gd name="T39" fmla="*/ 2147483646 h 5041"/>
                <a:gd name="T40" fmla="*/ 2147483646 w 4946"/>
                <a:gd name="T41" fmla="*/ 2147483646 h 5041"/>
                <a:gd name="T42" fmla="*/ 2147483646 w 4946"/>
                <a:gd name="T43" fmla="*/ 2147483646 h 5041"/>
                <a:gd name="T44" fmla="*/ 2147483646 w 4946"/>
                <a:gd name="T45" fmla="*/ 2147483646 h 5041"/>
                <a:gd name="T46" fmla="*/ 2147483646 w 4946"/>
                <a:gd name="T47" fmla="*/ 2147483646 h 5041"/>
                <a:gd name="T48" fmla="*/ 2147483646 w 4946"/>
                <a:gd name="T49" fmla="*/ 2147483646 h 5041"/>
                <a:gd name="T50" fmla="*/ 2147483646 w 4946"/>
                <a:gd name="T51" fmla="*/ 2147483646 h 5041"/>
                <a:gd name="T52" fmla="*/ 2147483646 w 4946"/>
                <a:gd name="T53" fmla="*/ 2147483646 h 5041"/>
                <a:gd name="T54" fmla="*/ 0 w 4946"/>
                <a:gd name="T55" fmla="*/ 2147483646 h 5041"/>
                <a:gd name="T56" fmla="*/ 2147483646 w 4946"/>
                <a:gd name="T57" fmla="*/ 2147483646 h 5041"/>
                <a:gd name="T58" fmla="*/ 2147483646 w 4946"/>
                <a:gd name="T59" fmla="*/ 2147483646 h 5041"/>
                <a:gd name="T60" fmla="*/ 2147483646 w 4946"/>
                <a:gd name="T61" fmla="*/ 2147483646 h 5041"/>
                <a:gd name="T62" fmla="*/ 2147483646 w 4946"/>
                <a:gd name="T63" fmla="*/ 2147483646 h 5041"/>
                <a:gd name="T64" fmla="*/ 2147483646 w 4946"/>
                <a:gd name="T65" fmla="*/ 2147483646 h 5041"/>
                <a:gd name="T66" fmla="*/ 2147483646 w 4946"/>
                <a:gd name="T67" fmla="*/ 2147483646 h 5041"/>
                <a:gd name="T68" fmla="*/ 2147483646 w 4946"/>
                <a:gd name="T69" fmla="*/ 2147483646 h 5041"/>
                <a:gd name="T70" fmla="*/ 2147483646 w 4946"/>
                <a:gd name="T71" fmla="*/ 2147483646 h 5041"/>
                <a:gd name="T72" fmla="*/ 2147483646 w 4946"/>
                <a:gd name="T73" fmla="*/ 2147483646 h 5041"/>
                <a:gd name="T74" fmla="*/ 2147483646 w 4946"/>
                <a:gd name="T75" fmla="*/ 2147483646 h 5041"/>
                <a:gd name="T76" fmla="*/ 2147483646 w 4946"/>
                <a:gd name="T77" fmla="*/ 2147483646 h 5041"/>
                <a:gd name="T78" fmla="*/ 2147483646 w 4946"/>
                <a:gd name="T79" fmla="*/ 2147483646 h 5041"/>
                <a:gd name="T80" fmla="*/ 2147483646 w 4946"/>
                <a:gd name="T81" fmla="*/ 2147483646 h 5041"/>
                <a:gd name="T82" fmla="*/ 2147483646 w 4946"/>
                <a:gd name="T83" fmla="*/ 2147483646 h 5041"/>
                <a:gd name="T84" fmla="*/ 2147483646 w 4946"/>
                <a:gd name="T85" fmla="*/ 2147483646 h 5041"/>
                <a:gd name="T86" fmla="*/ 2147483646 w 4946"/>
                <a:gd name="T87" fmla="*/ 2147483646 h 5041"/>
                <a:gd name="T88" fmla="*/ 2147483646 w 4946"/>
                <a:gd name="T89" fmla="*/ 2147483646 h 5041"/>
                <a:gd name="T90" fmla="*/ 2147483646 w 4946"/>
                <a:gd name="T91" fmla="*/ 2147483646 h 5041"/>
                <a:gd name="T92" fmla="*/ 2147483646 w 4946"/>
                <a:gd name="T93" fmla="*/ 2147483646 h 5041"/>
                <a:gd name="T94" fmla="*/ 2147483646 w 4946"/>
                <a:gd name="T95" fmla="*/ 2147483646 h 5041"/>
                <a:gd name="T96" fmla="*/ 2147483646 w 4946"/>
                <a:gd name="T97" fmla="*/ 2147483646 h 5041"/>
                <a:gd name="T98" fmla="*/ 2147483646 w 4946"/>
                <a:gd name="T99" fmla="*/ 2147483646 h 5041"/>
                <a:gd name="T100" fmla="*/ 2147483646 w 4946"/>
                <a:gd name="T101" fmla="*/ 2147483646 h 5041"/>
                <a:gd name="T102" fmla="*/ 2147483646 w 4946"/>
                <a:gd name="T103" fmla="*/ 2147483646 h 5041"/>
                <a:gd name="T104" fmla="*/ 2147483646 w 4946"/>
                <a:gd name="T105" fmla="*/ 2147483646 h 5041"/>
                <a:gd name="T106" fmla="*/ 2147483646 w 4946"/>
                <a:gd name="T107" fmla="*/ 2147483646 h 5041"/>
                <a:gd name="T108" fmla="*/ 2147483646 w 4946"/>
                <a:gd name="T109" fmla="*/ 2147483646 h 5041"/>
                <a:gd name="T110" fmla="*/ 2147483646 w 4946"/>
                <a:gd name="T111" fmla="*/ 2147483646 h 5041"/>
                <a:gd name="T112" fmla="*/ 2147483646 w 4946"/>
                <a:gd name="T113" fmla="*/ 2147483646 h 5041"/>
                <a:gd name="T114" fmla="*/ 2147483646 w 4946"/>
                <a:gd name="T115" fmla="*/ 2147483646 h 5041"/>
                <a:gd name="T116" fmla="*/ 2147483646 w 4946"/>
                <a:gd name="T117" fmla="*/ 2147483646 h 504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946" h="5041">
                  <a:moveTo>
                    <a:pt x="4946" y="532"/>
                  </a:moveTo>
                  <a:lnTo>
                    <a:pt x="4534" y="270"/>
                  </a:lnTo>
                  <a:lnTo>
                    <a:pt x="4106" y="0"/>
                  </a:lnTo>
                  <a:lnTo>
                    <a:pt x="2142" y="3139"/>
                  </a:lnTo>
                  <a:lnTo>
                    <a:pt x="2117" y="3136"/>
                  </a:lnTo>
                  <a:lnTo>
                    <a:pt x="2091" y="3134"/>
                  </a:lnTo>
                  <a:lnTo>
                    <a:pt x="2066" y="3133"/>
                  </a:lnTo>
                  <a:lnTo>
                    <a:pt x="2039" y="3133"/>
                  </a:lnTo>
                  <a:lnTo>
                    <a:pt x="2014" y="3134"/>
                  </a:lnTo>
                  <a:lnTo>
                    <a:pt x="1989" y="3136"/>
                  </a:lnTo>
                  <a:lnTo>
                    <a:pt x="1963" y="3138"/>
                  </a:lnTo>
                  <a:lnTo>
                    <a:pt x="1938" y="3142"/>
                  </a:lnTo>
                  <a:lnTo>
                    <a:pt x="1912" y="3147"/>
                  </a:lnTo>
                  <a:lnTo>
                    <a:pt x="1888" y="3153"/>
                  </a:lnTo>
                  <a:lnTo>
                    <a:pt x="1862" y="3160"/>
                  </a:lnTo>
                  <a:lnTo>
                    <a:pt x="1838" y="3168"/>
                  </a:lnTo>
                  <a:lnTo>
                    <a:pt x="1813" y="3177"/>
                  </a:lnTo>
                  <a:lnTo>
                    <a:pt x="1789" y="3188"/>
                  </a:lnTo>
                  <a:lnTo>
                    <a:pt x="1765" y="3200"/>
                  </a:lnTo>
                  <a:lnTo>
                    <a:pt x="1742" y="3212"/>
                  </a:lnTo>
                  <a:lnTo>
                    <a:pt x="1719" y="3226"/>
                  </a:lnTo>
                  <a:lnTo>
                    <a:pt x="1695" y="3242"/>
                  </a:lnTo>
                  <a:lnTo>
                    <a:pt x="1673" y="3259"/>
                  </a:lnTo>
                  <a:lnTo>
                    <a:pt x="1651" y="3277"/>
                  </a:lnTo>
                  <a:lnTo>
                    <a:pt x="1629" y="3297"/>
                  </a:lnTo>
                  <a:lnTo>
                    <a:pt x="1609" y="3317"/>
                  </a:lnTo>
                  <a:lnTo>
                    <a:pt x="1587" y="3339"/>
                  </a:lnTo>
                  <a:lnTo>
                    <a:pt x="1568" y="3363"/>
                  </a:lnTo>
                  <a:lnTo>
                    <a:pt x="1547" y="3388"/>
                  </a:lnTo>
                  <a:lnTo>
                    <a:pt x="1529" y="3415"/>
                  </a:lnTo>
                  <a:lnTo>
                    <a:pt x="1510" y="3442"/>
                  </a:lnTo>
                  <a:lnTo>
                    <a:pt x="1492" y="3472"/>
                  </a:lnTo>
                  <a:lnTo>
                    <a:pt x="1475" y="3503"/>
                  </a:lnTo>
                  <a:lnTo>
                    <a:pt x="1459" y="3536"/>
                  </a:lnTo>
                  <a:lnTo>
                    <a:pt x="1442" y="3570"/>
                  </a:lnTo>
                  <a:lnTo>
                    <a:pt x="1427" y="3605"/>
                  </a:lnTo>
                  <a:lnTo>
                    <a:pt x="1411" y="3653"/>
                  </a:lnTo>
                  <a:lnTo>
                    <a:pt x="1393" y="3699"/>
                  </a:lnTo>
                  <a:lnTo>
                    <a:pt x="1373" y="3744"/>
                  </a:lnTo>
                  <a:lnTo>
                    <a:pt x="1354" y="3787"/>
                  </a:lnTo>
                  <a:lnTo>
                    <a:pt x="1332" y="3828"/>
                  </a:lnTo>
                  <a:lnTo>
                    <a:pt x="1311" y="3868"/>
                  </a:lnTo>
                  <a:lnTo>
                    <a:pt x="1289" y="3908"/>
                  </a:lnTo>
                  <a:lnTo>
                    <a:pt x="1265" y="3944"/>
                  </a:lnTo>
                  <a:lnTo>
                    <a:pt x="1241" y="3981"/>
                  </a:lnTo>
                  <a:lnTo>
                    <a:pt x="1216" y="4016"/>
                  </a:lnTo>
                  <a:lnTo>
                    <a:pt x="1191" y="4048"/>
                  </a:lnTo>
                  <a:lnTo>
                    <a:pt x="1165" y="4081"/>
                  </a:lnTo>
                  <a:lnTo>
                    <a:pt x="1139" y="4111"/>
                  </a:lnTo>
                  <a:lnTo>
                    <a:pt x="1111" y="4141"/>
                  </a:lnTo>
                  <a:lnTo>
                    <a:pt x="1084" y="4170"/>
                  </a:lnTo>
                  <a:lnTo>
                    <a:pt x="1056" y="4197"/>
                  </a:lnTo>
                  <a:lnTo>
                    <a:pt x="1028" y="4222"/>
                  </a:lnTo>
                  <a:lnTo>
                    <a:pt x="999" y="4248"/>
                  </a:lnTo>
                  <a:lnTo>
                    <a:pt x="970" y="4271"/>
                  </a:lnTo>
                  <a:lnTo>
                    <a:pt x="940" y="4295"/>
                  </a:lnTo>
                  <a:lnTo>
                    <a:pt x="911" y="4316"/>
                  </a:lnTo>
                  <a:lnTo>
                    <a:pt x="881" y="4337"/>
                  </a:lnTo>
                  <a:lnTo>
                    <a:pt x="852" y="4356"/>
                  </a:lnTo>
                  <a:lnTo>
                    <a:pt x="821" y="4375"/>
                  </a:lnTo>
                  <a:lnTo>
                    <a:pt x="792" y="4393"/>
                  </a:lnTo>
                  <a:lnTo>
                    <a:pt x="761" y="4410"/>
                  </a:lnTo>
                  <a:lnTo>
                    <a:pt x="731" y="4425"/>
                  </a:lnTo>
                  <a:lnTo>
                    <a:pt x="701" y="4440"/>
                  </a:lnTo>
                  <a:lnTo>
                    <a:pt x="671" y="4455"/>
                  </a:lnTo>
                  <a:lnTo>
                    <a:pt x="641" y="4468"/>
                  </a:lnTo>
                  <a:lnTo>
                    <a:pt x="611" y="4480"/>
                  </a:lnTo>
                  <a:lnTo>
                    <a:pt x="582" y="4492"/>
                  </a:lnTo>
                  <a:lnTo>
                    <a:pt x="524" y="4513"/>
                  </a:lnTo>
                  <a:lnTo>
                    <a:pt x="468" y="4531"/>
                  </a:lnTo>
                  <a:lnTo>
                    <a:pt x="413" y="4547"/>
                  </a:lnTo>
                  <a:lnTo>
                    <a:pt x="359" y="4561"/>
                  </a:lnTo>
                  <a:lnTo>
                    <a:pt x="309" y="4572"/>
                  </a:lnTo>
                  <a:lnTo>
                    <a:pt x="261" y="4581"/>
                  </a:lnTo>
                  <a:lnTo>
                    <a:pt x="215" y="4588"/>
                  </a:lnTo>
                  <a:lnTo>
                    <a:pt x="174" y="4594"/>
                  </a:lnTo>
                  <a:lnTo>
                    <a:pt x="135" y="4598"/>
                  </a:lnTo>
                  <a:lnTo>
                    <a:pt x="102" y="4601"/>
                  </a:lnTo>
                  <a:lnTo>
                    <a:pt x="72" y="4603"/>
                  </a:lnTo>
                  <a:lnTo>
                    <a:pt x="47" y="4604"/>
                  </a:lnTo>
                  <a:lnTo>
                    <a:pt x="12" y="4605"/>
                  </a:lnTo>
                  <a:lnTo>
                    <a:pt x="0" y="4605"/>
                  </a:lnTo>
                  <a:lnTo>
                    <a:pt x="17" y="4616"/>
                  </a:lnTo>
                  <a:lnTo>
                    <a:pt x="68" y="4645"/>
                  </a:lnTo>
                  <a:lnTo>
                    <a:pt x="105" y="4666"/>
                  </a:lnTo>
                  <a:lnTo>
                    <a:pt x="150" y="4689"/>
                  </a:lnTo>
                  <a:lnTo>
                    <a:pt x="201" y="4714"/>
                  </a:lnTo>
                  <a:lnTo>
                    <a:pt x="258" y="4743"/>
                  </a:lnTo>
                  <a:lnTo>
                    <a:pt x="321" y="4773"/>
                  </a:lnTo>
                  <a:lnTo>
                    <a:pt x="390" y="4802"/>
                  </a:lnTo>
                  <a:lnTo>
                    <a:pt x="466" y="4833"/>
                  </a:lnTo>
                  <a:lnTo>
                    <a:pt x="545" y="4863"/>
                  </a:lnTo>
                  <a:lnTo>
                    <a:pt x="587" y="4878"/>
                  </a:lnTo>
                  <a:lnTo>
                    <a:pt x="630" y="4893"/>
                  </a:lnTo>
                  <a:lnTo>
                    <a:pt x="673" y="4908"/>
                  </a:lnTo>
                  <a:lnTo>
                    <a:pt x="718" y="4921"/>
                  </a:lnTo>
                  <a:lnTo>
                    <a:pt x="764" y="4935"/>
                  </a:lnTo>
                  <a:lnTo>
                    <a:pt x="811" y="4949"/>
                  </a:lnTo>
                  <a:lnTo>
                    <a:pt x="858" y="4961"/>
                  </a:lnTo>
                  <a:lnTo>
                    <a:pt x="907" y="4973"/>
                  </a:lnTo>
                  <a:lnTo>
                    <a:pt x="956" y="4983"/>
                  </a:lnTo>
                  <a:lnTo>
                    <a:pt x="1006" y="4995"/>
                  </a:lnTo>
                  <a:lnTo>
                    <a:pt x="1057" y="5004"/>
                  </a:lnTo>
                  <a:lnTo>
                    <a:pt x="1108" y="5012"/>
                  </a:lnTo>
                  <a:lnTo>
                    <a:pt x="1160" y="5020"/>
                  </a:lnTo>
                  <a:lnTo>
                    <a:pt x="1213" y="5026"/>
                  </a:lnTo>
                  <a:lnTo>
                    <a:pt x="1266" y="5032"/>
                  </a:lnTo>
                  <a:lnTo>
                    <a:pt x="1320" y="5036"/>
                  </a:lnTo>
                  <a:lnTo>
                    <a:pt x="1374" y="5039"/>
                  </a:lnTo>
                  <a:lnTo>
                    <a:pt x="1429" y="5040"/>
                  </a:lnTo>
                  <a:lnTo>
                    <a:pt x="1484" y="5041"/>
                  </a:lnTo>
                  <a:lnTo>
                    <a:pt x="1539" y="5040"/>
                  </a:lnTo>
                  <a:lnTo>
                    <a:pt x="1594" y="5037"/>
                  </a:lnTo>
                  <a:lnTo>
                    <a:pt x="1650" y="5033"/>
                  </a:lnTo>
                  <a:lnTo>
                    <a:pt x="1706" y="5027"/>
                  </a:lnTo>
                  <a:lnTo>
                    <a:pt x="1762" y="5019"/>
                  </a:lnTo>
                  <a:lnTo>
                    <a:pt x="1818" y="5010"/>
                  </a:lnTo>
                  <a:lnTo>
                    <a:pt x="1874" y="4999"/>
                  </a:lnTo>
                  <a:lnTo>
                    <a:pt x="1930" y="4985"/>
                  </a:lnTo>
                  <a:lnTo>
                    <a:pt x="1986" y="4970"/>
                  </a:lnTo>
                  <a:lnTo>
                    <a:pt x="2043" y="4953"/>
                  </a:lnTo>
                  <a:lnTo>
                    <a:pt x="2099" y="4933"/>
                  </a:lnTo>
                  <a:lnTo>
                    <a:pt x="2155" y="4912"/>
                  </a:lnTo>
                  <a:lnTo>
                    <a:pt x="2210" y="4888"/>
                  </a:lnTo>
                  <a:lnTo>
                    <a:pt x="2265" y="4862"/>
                  </a:lnTo>
                  <a:lnTo>
                    <a:pt x="2320" y="4834"/>
                  </a:lnTo>
                  <a:lnTo>
                    <a:pt x="2375" y="4802"/>
                  </a:lnTo>
                  <a:lnTo>
                    <a:pt x="2429" y="4768"/>
                  </a:lnTo>
                  <a:lnTo>
                    <a:pt x="2455" y="4751"/>
                  </a:lnTo>
                  <a:lnTo>
                    <a:pt x="2482" y="4733"/>
                  </a:lnTo>
                  <a:lnTo>
                    <a:pt x="2508" y="4713"/>
                  </a:lnTo>
                  <a:lnTo>
                    <a:pt x="2535" y="4694"/>
                  </a:lnTo>
                  <a:lnTo>
                    <a:pt x="2561" y="4673"/>
                  </a:lnTo>
                  <a:lnTo>
                    <a:pt x="2588" y="4652"/>
                  </a:lnTo>
                  <a:lnTo>
                    <a:pt x="2614" y="4630"/>
                  </a:lnTo>
                  <a:lnTo>
                    <a:pt x="2639" y="4608"/>
                  </a:lnTo>
                  <a:lnTo>
                    <a:pt x="2661" y="4588"/>
                  </a:lnTo>
                  <a:lnTo>
                    <a:pt x="2681" y="4569"/>
                  </a:lnTo>
                  <a:lnTo>
                    <a:pt x="2701" y="4547"/>
                  </a:lnTo>
                  <a:lnTo>
                    <a:pt x="2719" y="4527"/>
                  </a:lnTo>
                  <a:lnTo>
                    <a:pt x="2737" y="4506"/>
                  </a:lnTo>
                  <a:lnTo>
                    <a:pt x="2755" y="4483"/>
                  </a:lnTo>
                  <a:lnTo>
                    <a:pt x="2771" y="4461"/>
                  </a:lnTo>
                  <a:lnTo>
                    <a:pt x="2786" y="4438"/>
                  </a:lnTo>
                  <a:lnTo>
                    <a:pt x="2800" y="4415"/>
                  </a:lnTo>
                  <a:lnTo>
                    <a:pt x="2815" y="4392"/>
                  </a:lnTo>
                  <a:lnTo>
                    <a:pt x="2827" y="4367"/>
                  </a:lnTo>
                  <a:lnTo>
                    <a:pt x="2839" y="4344"/>
                  </a:lnTo>
                  <a:lnTo>
                    <a:pt x="2850" y="4319"/>
                  </a:lnTo>
                  <a:lnTo>
                    <a:pt x="2861" y="4294"/>
                  </a:lnTo>
                  <a:lnTo>
                    <a:pt x="2871" y="4268"/>
                  </a:lnTo>
                  <a:lnTo>
                    <a:pt x="2880" y="4243"/>
                  </a:lnTo>
                  <a:lnTo>
                    <a:pt x="2887" y="4217"/>
                  </a:lnTo>
                  <a:lnTo>
                    <a:pt x="2894" y="4192"/>
                  </a:lnTo>
                  <a:lnTo>
                    <a:pt x="2900" y="4166"/>
                  </a:lnTo>
                  <a:lnTo>
                    <a:pt x="2906" y="4140"/>
                  </a:lnTo>
                  <a:lnTo>
                    <a:pt x="2910" y="4113"/>
                  </a:lnTo>
                  <a:lnTo>
                    <a:pt x="2915" y="4087"/>
                  </a:lnTo>
                  <a:lnTo>
                    <a:pt x="2918" y="4061"/>
                  </a:lnTo>
                  <a:lnTo>
                    <a:pt x="2919" y="4034"/>
                  </a:lnTo>
                  <a:lnTo>
                    <a:pt x="2921" y="4008"/>
                  </a:lnTo>
                  <a:lnTo>
                    <a:pt x="2921" y="3981"/>
                  </a:lnTo>
                  <a:lnTo>
                    <a:pt x="2920" y="3955"/>
                  </a:lnTo>
                  <a:lnTo>
                    <a:pt x="2919" y="3928"/>
                  </a:lnTo>
                  <a:lnTo>
                    <a:pt x="2917" y="3901"/>
                  </a:lnTo>
                  <a:lnTo>
                    <a:pt x="2912" y="3874"/>
                  </a:lnTo>
                  <a:lnTo>
                    <a:pt x="2909" y="3849"/>
                  </a:lnTo>
                  <a:lnTo>
                    <a:pt x="2904" y="3822"/>
                  </a:lnTo>
                  <a:lnTo>
                    <a:pt x="4946" y="532"/>
                  </a:lnTo>
                  <a:close/>
                  <a:moveTo>
                    <a:pt x="2479" y="3126"/>
                  </a:moveTo>
                  <a:lnTo>
                    <a:pt x="2732" y="2726"/>
                  </a:lnTo>
                  <a:lnTo>
                    <a:pt x="3096" y="2957"/>
                  </a:lnTo>
                  <a:lnTo>
                    <a:pt x="2842" y="3358"/>
                  </a:lnTo>
                  <a:lnTo>
                    <a:pt x="2479" y="3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2" name="文本框 71"/>
          <p:cNvSpPr txBox="1"/>
          <p:nvPr/>
        </p:nvSpPr>
        <p:spPr>
          <a:xfrm>
            <a:off x="4005647" y="2455206"/>
            <a:ext cx="4052713" cy="1015663"/>
          </a:xfrm>
          <a:prstGeom prst="rect">
            <a:avLst/>
          </a:prstGeom>
          <a:noFill/>
          <a:effectLst>
            <a:outerShdw blurRad="50800" dist="1016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itannic Bold" panose="020B0903060703020204" pitchFamily="34" charset="0"/>
                <a:ea typeface="微软雅黑" panose="020B0503020204020204" charset="-122"/>
                <a:cs typeface="+mn-cs"/>
              </a:rPr>
              <a:t>THANK YOU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itannic Bold" panose="020B0903060703020204" pitchFamily="3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3.33333E-6 L -1.12031 1.13356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6016" y="566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2.5E-6 4.81481E-6 L -1.13398 1.15486 " pathEditMode="relative" rAng="0" ptsTypes="AA">
                                          <p:cBhvr>
                                            <p:cTn id="8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6706" y="57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42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1.66667E-6 2.59259E-6 L 1.19036 1.21412 " pathEditMode="relative" rAng="0" ptsTypes="AA">
                                          <p:cBhvr>
                                            <p:cTn id="10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9518" y="60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accel="50000" decel="5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5E-6 -4.07407E-6 L 1.05925 1.08125 " pathEditMode="relative" rAng="0" ptsTypes="AA">
                                          <p:cBhvr>
                                            <p:cTn id="12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956" y="54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4" presetClass="entr" presetSubtype="1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8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accel="40000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accel="40000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2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3.33333E-6 L -1.12031 1.13356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6016" y="566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2.5E-6 4.81481E-6 L -1.13398 1.15486 " pathEditMode="relative" rAng="0" ptsTypes="AA">
                                          <p:cBhvr>
                                            <p:cTn id="8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6706" y="57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42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1.66667E-6 2.59259E-6 L 1.19036 1.21412 " pathEditMode="relative" rAng="0" ptsTypes="AA">
                                          <p:cBhvr>
                                            <p:cTn id="10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9518" y="60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accel="50000" decel="5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5E-6 -4.07407E-6 L 1.05925 1.08125 " pathEditMode="relative" rAng="0" ptsTypes="AA">
                                          <p:cBhvr>
                                            <p:cTn id="12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956" y="54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4" presetClass="entr" presetSubtype="1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8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accel="4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accel="4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2" grpId="0" bldLvl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505" y="0"/>
            <a:ext cx="4750678" cy="6858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矩形 8"/>
          <p:cNvSpPr/>
          <p:nvPr/>
        </p:nvSpPr>
        <p:spPr>
          <a:xfrm>
            <a:off x="235" y="0"/>
            <a:ext cx="4842622" cy="68584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文本框 43"/>
          <p:cNvSpPr txBox="1"/>
          <p:nvPr/>
        </p:nvSpPr>
        <p:spPr>
          <a:xfrm>
            <a:off x="159741" y="717762"/>
            <a:ext cx="4434205" cy="5422900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666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  <a:ea typeface="+mj-ea"/>
                <a:cs typeface="Arial" panose="020B0604020202020204" pitchFamily="34" charset="0"/>
              </a:rPr>
              <a:t>01</a:t>
            </a:r>
            <a:endParaRPr lang="en-US" altLang="zh-CN" sz="26660" b="1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1" name="图片占位符 3" descr="C:\Users\Leo\Desktop\05.Intercultural-communication-1080x675.jpg05.Intercultural-communication-1080x675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189220" y="158750"/>
            <a:ext cx="6532880" cy="3620135"/>
          </a:xfrm>
          <a:prstGeom prst="rect">
            <a:avLst/>
          </a:prstGeom>
        </p:spPr>
      </p:pic>
      <p:sp>
        <p:nvSpPr>
          <p:cNvPr id="4" name="文本框 42"/>
          <p:cNvSpPr txBox="1"/>
          <p:nvPr/>
        </p:nvSpPr>
        <p:spPr>
          <a:xfrm>
            <a:off x="-1" y="5431314"/>
            <a:ext cx="4842858" cy="81250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17" tIns="45708" rIns="91417" bIns="45708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Teaching Objectives</a:t>
            </a:r>
            <a:endParaRPr lang="en-US" altLang="zh-CN" sz="36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700644" y="4777018"/>
            <a:ext cx="4773927" cy="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8"/>
          <p:cNvSpPr txBox="1"/>
          <p:nvPr/>
        </p:nvSpPr>
        <p:spPr bwMode="auto">
          <a:xfrm>
            <a:off x="6168390" y="4353560"/>
            <a:ext cx="4443095" cy="27178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defRPr/>
            </a:pP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Course Objectives</a:t>
            </a:r>
            <a:endParaRPr lang="en-US" altLang="zh-CN" sz="2800" b="1" dirty="0" smtClean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5700644" y="5465993"/>
            <a:ext cx="4773927" cy="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35"/>
          <p:cNvGrpSpPr/>
          <p:nvPr/>
        </p:nvGrpSpPr>
        <p:grpSpPr bwMode="auto">
          <a:xfrm>
            <a:off x="5579745" y="4959985"/>
            <a:ext cx="400685" cy="338455"/>
            <a:chOff x="1066800" y="2209799"/>
            <a:chExt cx="315279" cy="315280"/>
          </a:xfrm>
        </p:grpSpPr>
        <p:sp>
          <p:nvSpPr>
            <p:cNvPr id="32" name="Shape 796"/>
            <p:cNvSpPr/>
            <p:nvPr/>
          </p:nvSpPr>
          <p:spPr>
            <a:xfrm>
              <a:off x="1066800" y="2209799"/>
              <a:ext cx="315279" cy="315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lIns="67716" tIns="67716" rIns="67716" bIns="67716" anchor="ctr"/>
            <a:lstStyle/>
            <a:p>
              <a:pPr defTabSz="685800">
                <a:defRPr/>
              </a:pPr>
              <a:endParaRPr sz="186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Shape 797"/>
            <p:cNvSpPr/>
            <p:nvPr/>
          </p:nvSpPr>
          <p:spPr bwMode="auto">
            <a:xfrm>
              <a:off x="1139147" y="2295483"/>
              <a:ext cx="170585" cy="143910"/>
            </a:xfrm>
            <a:custGeom>
              <a:avLst/>
              <a:gdLst>
                <a:gd name="T0" fmla="*/ 85293 w 21600"/>
                <a:gd name="T1" fmla="*/ 71955 h 21600"/>
                <a:gd name="T2" fmla="*/ 85293 w 21600"/>
                <a:gd name="T3" fmla="*/ 71955 h 21600"/>
                <a:gd name="T4" fmla="*/ 85293 w 21600"/>
                <a:gd name="T5" fmla="*/ 71955 h 21600"/>
                <a:gd name="T6" fmla="*/ 85293 w 21600"/>
                <a:gd name="T7" fmla="*/ 71955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0" y="14435"/>
                  </a:moveTo>
                  <a:lnTo>
                    <a:pt x="5244" y="21600"/>
                  </a:lnTo>
                  <a:lnTo>
                    <a:pt x="21422" y="1264"/>
                  </a:lnTo>
                  <a:lnTo>
                    <a:pt x="21600" y="0"/>
                  </a:lnTo>
                  <a:lnTo>
                    <a:pt x="5867" y="14435"/>
                  </a:lnTo>
                  <a:lnTo>
                    <a:pt x="0" y="8429"/>
                  </a:lnTo>
                  <a:lnTo>
                    <a:pt x="0" y="144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 sz="186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7" name="Text Placeholder 8"/>
          <p:cNvSpPr txBox="1"/>
          <p:nvPr/>
        </p:nvSpPr>
        <p:spPr bwMode="auto">
          <a:xfrm>
            <a:off x="6232525" y="4982210"/>
            <a:ext cx="3949700" cy="27178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defRPr/>
            </a:pP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Unit Objectives</a:t>
            </a:r>
            <a:endParaRPr lang="en-US" altLang="zh-CN" sz="2800" b="1" dirty="0" smtClean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" name="Group 35"/>
          <p:cNvGrpSpPr/>
          <p:nvPr/>
        </p:nvGrpSpPr>
        <p:grpSpPr bwMode="auto">
          <a:xfrm>
            <a:off x="5579745" y="4320222"/>
            <a:ext cx="400685" cy="338455"/>
            <a:chOff x="1066800" y="2209799"/>
            <a:chExt cx="315279" cy="315280"/>
          </a:xfrm>
        </p:grpSpPr>
        <p:sp>
          <p:nvSpPr>
            <p:cNvPr id="18" name="Shape 796"/>
            <p:cNvSpPr/>
            <p:nvPr/>
          </p:nvSpPr>
          <p:spPr>
            <a:xfrm>
              <a:off x="1066800" y="2209799"/>
              <a:ext cx="315279" cy="315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lIns="67716" tIns="67716" rIns="67716" bIns="67716" anchor="ctr"/>
            <a:lstStyle/>
            <a:p>
              <a:pPr defTabSz="685800">
                <a:defRPr/>
              </a:pPr>
              <a:endParaRPr sz="186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Shape 797"/>
            <p:cNvSpPr/>
            <p:nvPr/>
          </p:nvSpPr>
          <p:spPr bwMode="auto">
            <a:xfrm>
              <a:off x="1139147" y="2295483"/>
              <a:ext cx="170585" cy="143910"/>
            </a:xfrm>
            <a:custGeom>
              <a:avLst/>
              <a:gdLst>
                <a:gd name="T0" fmla="*/ 85293 w 21600"/>
                <a:gd name="T1" fmla="*/ 71955 h 21600"/>
                <a:gd name="T2" fmla="*/ 85293 w 21600"/>
                <a:gd name="T3" fmla="*/ 71955 h 21600"/>
                <a:gd name="T4" fmla="*/ 85293 w 21600"/>
                <a:gd name="T5" fmla="*/ 71955 h 21600"/>
                <a:gd name="T6" fmla="*/ 85293 w 21600"/>
                <a:gd name="T7" fmla="*/ 71955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0" y="14435"/>
                  </a:moveTo>
                  <a:lnTo>
                    <a:pt x="5244" y="21600"/>
                  </a:lnTo>
                  <a:lnTo>
                    <a:pt x="21422" y="1264"/>
                  </a:lnTo>
                  <a:lnTo>
                    <a:pt x="21600" y="0"/>
                  </a:lnTo>
                  <a:lnTo>
                    <a:pt x="5867" y="14435"/>
                  </a:lnTo>
                  <a:lnTo>
                    <a:pt x="0" y="8429"/>
                  </a:lnTo>
                  <a:lnTo>
                    <a:pt x="0" y="144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 sz="186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566544" y="812164"/>
            <a:ext cx="107492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组合 42"/>
          <p:cNvGrpSpPr/>
          <p:nvPr/>
        </p:nvGrpSpPr>
        <p:grpSpPr>
          <a:xfrm rot="14400000">
            <a:off x="521571" y="310133"/>
            <a:ext cx="458580" cy="375478"/>
            <a:chOff x="3059816" y="700304"/>
            <a:chExt cx="615694" cy="504120"/>
          </a:xfrm>
          <a:solidFill>
            <a:schemeClr val="accent1"/>
          </a:solidFill>
        </p:grpSpPr>
        <p:sp>
          <p:nvSpPr>
            <p:cNvPr id="8" name="椭圆 7"/>
            <p:cNvSpPr/>
            <p:nvPr/>
          </p:nvSpPr>
          <p:spPr>
            <a:xfrm>
              <a:off x="3531462" y="844352"/>
              <a:ext cx="144048" cy="1440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9" name="椭圆 38"/>
            <p:cNvSpPr/>
            <p:nvPr/>
          </p:nvSpPr>
          <p:spPr>
            <a:xfrm>
              <a:off x="3059816" y="700304"/>
              <a:ext cx="144048" cy="1440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0" name="椭圆 39"/>
            <p:cNvSpPr/>
            <p:nvPr/>
          </p:nvSpPr>
          <p:spPr>
            <a:xfrm>
              <a:off x="3059816" y="1060376"/>
              <a:ext cx="144048" cy="1440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cxnSp>
          <p:nvCxnSpPr>
            <p:cNvPr id="10" name="直接连接符 9"/>
            <p:cNvCxnSpPr>
              <a:stCxn id="8" idx="7"/>
              <a:endCxn id="40" idx="3"/>
            </p:cNvCxnSpPr>
            <p:nvPr/>
          </p:nvCxnSpPr>
          <p:spPr>
            <a:xfrm flipH="1">
              <a:off x="3080911" y="865447"/>
              <a:ext cx="573504" cy="317882"/>
            </a:xfrm>
            <a:prstGeom prst="lin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>
              <a:stCxn id="39" idx="0"/>
            </p:cNvCxnSpPr>
            <p:nvPr/>
          </p:nvCxnSpPr>
          <p:spPr>
            <a:xfrm>
              <a:off x="3131840" y="700304"/>
              <a:ext cx="0" cy="447037"/>
            </a:xfrm>
            <a:prstGeom prst="lin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1216025" y="130175"/>
            <a:ext cx="7827645" cy="681990"/>
          </a:xfrm>
          <a:prstGeom prst="rect">
            <a:avLst/>
          </a:prstGeom>
          <a:solidFill>
            <a:schemeClr val="accent1">
              <a:lumMod val="50000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eaLnBrk="1" fontAlgn="base" hangingPunct="1">
              <a:lnSpc>
                <a:spcPct val="120000"/>
              </a:lnSpc>
            </a:pPr>
            <a:r>
              <a:rPr lang="en-US" sz="3200" b="1" dirty="0" smtClean="0">
                <a:latin typeface="微软雅黑" panose="020B0503020204020204" charset="-122"/>
                <a:ea typeface="微软雅黑" panose="020B0503020204020204" charset="-122"/>
              </a:rPr>
              <a:t>1. Teching Objectives </a:t>
            </a:r>
            <a:endParaRPr lang="en-US" sz="3200" b="1" dirty="0" smtClean="0">
              <a:solidFill>
                <a:schemeClr val="bg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7" name="组合 32"/>
          <p:cNvGrpSpPr/>
          <p:nvPr/>
        </p:nvGrpSpPr>
        <p:grpSpPr>
          <a:xfrm>
            <a:off x="566420" y="1176905"/>
            <a:ext cx="2679700" cy="466793"/>
            <a:chOff x="4586117" y="1068665"/>
            <a:chExt cx="3747181" cy="402018"/>
          </a:xfrm>
        </p:grpSpPr>
        <p:sp>
          <p:nvSpPr>
            <p:cNvPr id="48" name="矩形 47"/>
            <p:cNvSpPr/>
            <p:nvPr/>
          </p:nvSpPr>
          <p:spPr>
            <a:xfrm>
              <a:off x="4586117" y="1068665"/>
              <a:ext cx="780179" cy="34344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algn="ctr" fontAlgn="auto">
                <a:defRPr/>
              </a:pPr>
              <a:r>
                <a:rPr lang="en-US" altLang="zh-CN" sz="2000" b="1" strike="noStrike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1.1</a:t>
              </a:r>
              <a:endParaRPr lang="en-US" altLang="zh-CN" sz="2000" b="1" strike="noStrike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4586117" y="1470683"/>
              <a:ext cx="374718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53" name="文本框 2"/>
          <p:cNvSpPr txBox="1">
            <a:spLocks noChangeArrowheads="1"/>
          </p:cNvSpPr>
          <p:nvPr/>
        </p:nvSpPr>
        <p:spPr bwMode="auto">
          <a:xfrm>
            <a:off x="1124585" y="1115060"/>
            <a:ext cx="78105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9pPr>
          </a:lstStyle>
          <a:p>
            <a:pPr fontAlgn="auto"/>
            <a:r>
              <a:rPr lang="en-US" altLang="zh-CN" sz="2800" b="1" strike="noStrike" noProof="1" smtClean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Course Objectives </a:t>
            </a:r>
            <a:endParaRPr lang="en-US" altLang="zh-CN" sz="2800" b="1" strike="noStrike" noProof="1" smtClean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80598" y="1831468"/>
            <a:ext cx="11530889" cy="47089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250000"/>
              </a:lnSpc>
              <a:buFont typeface="Wingdings" panose="05000000000000000000" charset="0"/>
              <a:buChar char="Ø"/>
            </a:pPr>
            <a:r>
              <a:rPr lang="en-US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ea typeface="宋体" panose="02010600030101010101" pitchFamily="2" charset="-122"/>
                <a:cs typeface="Cambria" panose="02040503050406030204" charset="0"/>
              </a:rPr>
              <a:t>To develop the skills </a:t>
            </a:r>
            <a:r>
              <a:rPr lang="en-US" sz="2400" b="0" dirty="0">
                <a:latin typeface="Cambria" panose="02040503050406030204" charset="0"/>
                <a:ea typeface="宋体" panose="02010600030101010101" pitchFamily="2" charset="-122"/>
                <a:cs typeface="Cambria" panose="02040503050406030204" charset="0"/>
              </a:rPr>
              <a:t>necessary </a:t>
            </a:r>
            <a:r>
              <a:rPr lang="en-US" sz="2400" dirty="0">
                <a:latin typeface="Cambria" panose="02040503050406030204" charset="0"/>
                <a:ea typeface="宋体" panose="02010600030101010101" pitchFamily="2" charset="-122"/>
                <a:cs typeface="Cambria" panose="02040503050406030204" charset="0"/>
              </a:rPr>
              <a:t>to read, evaluate, and use </a:t>
            </a:r>
            <a:r>
              <a:rPr lang="en-US" sz="2400" b="0" dirty="0">
                <a:latin typeface="Cambria" panose="02040503050406030204" charset="0"/>
                <a:ea typeface="宋体" panose="02010600030101010101" pitchFamily="2" charset="-122"/>
                <a:cs typeface="Cambria" panose="02040503050406030204" charset="0"/>
              </a:rPr>
              <a:t>intercultural theories.</a:t>
            </a:r>
            <a:endParaRPr lang="en-US" sz="2400" b="0" dirty="0">
              <a:latin typeface="Cambria" panose="02040503050406030204" charset="0"/>
              <a:ea typeface="宋体" panose="02010600030101010101" pitchFamily="2" charset="-122"/>
              <a:cs typeface="Cambria" panose="02040503050406030204" charset="0"/>
            </a:endParaRPr>
          </a:p>
          <a:p>
            <a:pPr marL="342900" indent="-342900">
              <a:lnSpc>
                <a:spcPct val="250000"/>
              </a:lnSpc>
              <a:buFont typeface="Wingdings" panose="05000000000000000000" charset="0"/>
              <a:buChar char="Ø"/>
            </a:pPr>
            <a:r>
              <a:rPr lang="en-US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ea typeface="宋体" panose="02010600030101010101" pitchFamily="2" charset="-122"/>
                <a:cs typeface="Cambria" panose="02040503050406030204" charset="0"/>
              </a:rPr>
              <a:t>To identify challenges </a:t>
            </a:r>
            <a:r>
              <a:rPr lang="en-US" sz="2400" b="0" dirty="0">
                <a:solidFill>
                  <a:srgbClr val="000000"/>
                </a:solidFill>
                <a:latin typeface="Cambria" panose="02040503050406030204" charset="0"/>
                <a:ea typeface="宋体" panose="02010600030101010101" pitchFamily="2" charset="-122"/>
                <a:cs typeface="Cambria" panose="02040503050406030204" charset="0"/>
              </a:rPr>
              <a:t>that arise from these differences in intercultural </a:t>
            </a:r>
            <a:r>
              <a:rPr lang="en-US" sz="2400" b="0" dirty="0" smtClean="0">
                <a:solidFill>
                  <a:srgbClr val="000000"/>
                </a:solidFill>
                <a:latin typeface="Cambria" panose="02040503050406030204" charset="0"/>
                <a:ea typeface="宋体" panose="02010600030101010101" pitchFamily="2" charset="-122"/>
                <a:cs typeface="Cambria" panose="02040503050406030204" charset="0"/>
              </a:rPr>
              <a:t>interactions.</a:t>
            </a:r>
            <a:endParaRPr lang="en-US" sz="2400" b="0" dirty="0">
              <a:solidFill>
                <a:srgbClr val="000000"/>
              </a:solidFill>
              <a:latin typeface="Cambria" panose="02040503050406030204" charset="0"/>
              <a:ea typeface="宋体" panose="02010600030101010101" pitchFamily="2" charset="-122"/>
              <a:cs typeface="Cambria" panose="02040503050406030204" charset="0"/>
            </a:endParaRPr>
          </a:p>
          <a:p>
            <a:pPr marL="342900" indent="-342900">
              <a:lnSpc>
                <a:spcPct val="250000"/>
              </a:lnSpc>
              <a:buFont typeface="Wingdings" panose="05000000000000000000" charset="0"/>
              <a:buChar char="Ø"/>
            </a:pPr>
            <a:r>
              <a:rPr lang="en-US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ea typeface="宋体" panose="02010600030101010101" pitchFamily="2" charset="-122"/>
                <a:cs typeface="Cambria" panose="02040503050406030204" charset="0"/>
              </a:rPr>
              <a:t>To acquire knowledge, skills and attitudes </a:t>
            </a:r>
            <a:r>
              <a:rPr lang="en-US" sz="2400" b="0" dirty="0">
                <a:solidFill>
                  <a:srgbClr val="000000"/>
                </a:solidFill>
                <a:latin typeface="Cambria" panose="02040503050406030204" charset="0"/>
                <a:ea typeface="宋体" panose="02010600030101010101" pitchFamily="2" charset="-122"/>
                <a:cs typeface="Cambria" panose="02040503050406030204" charset="0"/>
              </a:rPr>
              <a:t>that increase intercultural competence.</a:t>
            </a:r>
            <a:endParaRPr lang="en-US" sz="2400" b="0" dirty="0">
              <a:solidFill>
                <a:srgbClr val="000000"/>
              </a:solidFill>
              <a:latin typeface="Cambria" panose="02040503050406030204" charset="0"/>
              <a:ea typeface="宋体" panose="02010600030101010101" pitchFamily="2" charset="-122"/>
              <a:cs typeface="Cambria" panose="02040503050406030204" charset="0"/>
            </a:endParaRPr>
          </a:p>
          <a:p>
            <a:pPr marL="342900" indent="-342900">
              <a:lnSpc>
                <a:spcPct val="250000"/>
              </a:lnSpc>
              <a:buFont typeface="Wingdings" panose="05000000000000000000" charset="0"/>
              <a:buChar char="Ø"/>
            </a:pPr>
            <a:r>
              <a:rPr lang="en-US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ea typeface="宋体" panose="02010600030101010101" pitchFamily="2" charset="-122"/>
                <a:cs typeface="Cambria" panose="02040503050406030204" charset="0"/>
              </a:rPr>
              <a:t>To perform </a:t>
            </a:r>
            <a:r>
              <a:rPr lang="en-US" sz="2400" b="0" dirty="0">
                <a:solidFill>
                  <a:srgbClr val="000000"/>
                </a:solidFill>
                <a:latin typeface="Cambria" panose="02040503050406030204" charset="0"/>
                <a:ea typeface="宋体" panose="02010600030101010101" pitchFamily="2" charset="-122"/>
                <a:cs typeface="Cambria" panose="02040503050406030204" charset="0"/>
              </a:rPr>
              <a:t>basic qualitative and quantitative intercultural research.</a:t>
            </a:r>
            <a:endParaRPr lang="en-US" sz="2400" b="0" dirty="0">
              <a:solidFill>
                <a:srgbClr val="000000"/>
              </a:solidFill>
              <a:latin typeface="Cambria" panose="02040503050406030204" charset="0"/>
              <a:ea typeface="宋体" panose="02010600030101010101" pitchFamily="2" charset="-122"/>
              <a:cs typeface="Cambria" panose="02040503050406030204" charset="0"/>
            </a:endParaRPr>
          </a:p>
          <a:p>
            <a:pPr marL="342900" indent="-342900">
              <a:lnSpc>
                <a:spcPct val="250000"/>
              </a:lnSpc>
              <a:buFont typeface="Wingdings" panose="05000000000000000000" charset="0"/>
              <a:buChar char="Ø"/>
            </a:pPr>
            <a:r>
              <a:rPr lang="en-US" altLang="en-US" sz="2400" b="0" dirty="0">
                <a:solidFill>
                  <a:srgbClr val="000000"/>
                </a:solidFill>
                <a:latin typeface="Cambria" panose="02040503050406030204" charset="0"/>
                <a:ea typeface="宋体" panose="02010600030101010101" pitchFamily="2" charset="-122"/>
                <a:cs typeface="Cambria" panose="02040503050406030204" charset="0"/>
              </a:rPr>
              <a:t>...</a:t>
            </a:r>
            <a:endParaRPr lang="en-US" altLang="en-US" sz="2400" b="0" dirty="0">
              <a:solidFill>
                <a:srgbClr val="000000"/>
              </a:solidFill>
              <a:latin typeface="Cambria" panose="02040503050406030204" charset="0"/>
              <a:ea typeface="宋体" panose="02010600030101010101" pitchFamily="2" charset="-122"/>
              <a:cs typeface="Cambria" panose="02040503050406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566544" y="812164"/>
            <a:ext cx="107492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组合 42"/>
          <p:cNvGrpSpPr/>
          <p:nvPr/>
        </p:nvGrpSpPr>
        <p:grpSpPr>
          <a:xfrm rot="14400000">
            <a:off x="521571" y="310133"/>
            <a:ext cx="458580" cy="375478"/>
            <a:chOff x="3059816" y="700304"/>
            <a:chExt cx="615694" cy="504120"/>
          </a:xfrm>
          <a:solidFill>
            <a:schemeClr val="accent1"/>
          </a:solidFill>
        </p:grpSpPr>
        <p:sp>
          <p:nvSpPr>
            <p:cNvPr id="8" name="椭圆 7"/>
            <p:cNvSpPr/>
            <p:nvPr/>
          </p:nvSpPr>
          <p:spPr>
            <a:xfrm>
              <a:off x="3531462" y="844352"/>
              <a:ext cx="144048" cy="1440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9" name="椭圆 38"/>
            <p:cNvSpPr/>
            <p:nvPr/>
          </p:nvSpPr>
          <p:spPr>
            <a:xfrm>
              <a:off x="3059816" y="700304"/>
              <a:ext cx="144048" cy="1440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0" name="椭圆 39"/>
            <p:cNvSpPr/>
            <p:nvPr/>
          </p:nvSpPr>
          <p:spPr>
            <a:xfrm>
              <a:off x="3059816" y="1060376"/>
              <a:ext cx="144048" cy="1440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cxnSp>
          <p:nvCxnSpPr>
            <p:cNvPr id="10" name="直接连接符 9"/>
            <p:cNvCxnSpPr>
              <a:stCxn id="8" idx="7"/>
              <a:endCxn id="40" idx="3"/>
            </p:cNvCxnSpPr>
            <p:nvPr/>
          </p:nvCxnSpPr>
          <p:spPr>
            <a:xfrm flipH="1">
              <a:off x="3080911" y="865447"/>
              <a:ext cx="573504" cy="317882"/>
            </a:xfrm>
            <a:prstGeom prst="lin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>
              <a:stCxn id="39" idx="0"/>
            </p:cNvCxnSpPr>
            <p:nvPr/>
          </p:nvCxnSpPr>
          <p:spPr>
            <a:xfrm>
              <a:off x="3131840" y="700304"/>
              <a:ext cx="0" cy="447037"/>
            </a:xfrm>
            <a:prstGeom prst="lin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1216025" y="130175"/>
            <a:ext cx="7827645" cy="681990"/>
          </a:xfrm>
          <a:prstGeom prst="rect">
            <a:avLst/>
          </a:prstGeom>
          <a:solidFill>
            <a:schemeClr val="accent1">
              <a:lumMod val="50000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eaLnBrk="1" fontAlgn="base" hangingPunct="1">
              <a:lnSpc>
                <a:spcPct val="120000"/>
              </a:lnSpc>
            </a:pPr>
            <a:r>
              <a:rPr lang="en-US" sz="3200" b="1" dirty="0" smtClean="0">
                <a:latin typeface="微软雅黑" panose="020B0503020204020204" charset="-122"/>
                <a:ea typeface="微软雅黑" panose="020B0503020204020204" charset="-122"/>
              </a:rPr>
              <a:t>1. </a:t>
            </a:r>
            <a:r>
              <a:rPr lang="en-US" sz="32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Teching Objectives</a:t>
            </a:r>
            <a:endParaRPr lang="en-US" sz="3200" b="1" dirty="0" smtClean="0">
              <a:solidFill>
                <a:schemeClr val="bg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7" name="组合 32"/>
          <p:cNvGrpSpPr/>
          <p:nvPr/>
        </p:nvGrpSpPr>
        <p:grpSpPr>
          <a:xfrm>
            <a:off x="566420" y="1176905"/>
            <a:ext cx="2679700" cy="466793"/>
            <a:chOff x="4586117" y="1068665"/>
            <a:chExt cx="3747181" cy="402018"/>
          </a:xfrm>
        </p:grpSpPr>
        <p:sp>
          <p:nvSpPr>
            <p:cNvPr id="48" name="矩形 47"/>
            <p:cNvSpPr/>
            <p:nvPr/>
          </p:nvSpPr>
          <p:spPr>
            <a:xfrm>
              <a:off x="4586117" y="1068665"/>
              <a:ext cx="780179" cy="34344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algn="ctr" fontAlgn="auto">
                <a:defRPr/>
              </a:pPr>
              <a:r>
                <a:rPr lang="en-US" altLang="zh-CN" sz="2000" b="1" strike="noStrike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1.2</a:t>
              </a:r>
              <a:endParaRPr lang="en-US" altLang="zh-CN" sz="2000" b="1" strike="noStrike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4586117" y="1470683"/>
              <a:ext cx="374718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53" name="文本框 2"/>
          <p:cNvSpPr txBox="1">
            <a:spLocks noChangeArrowheads="1"/>
          </p:cNvSpPr>
          <p:nvPr/>
        </p:nvSpPr>
        <p:spPr bwMode="auto">
          <a:xfrm>
            <a:off x="1124585" y="1115060"/>
            <a:ext cx="78105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charset="-122"/>
              </a:defRPr>
            </a:lvl9pPr>
          </a:lstStyle>
          <a:p>
            <a:pPr fontAlgn="auto"/>
            <a:r>
              <a:rPr lang="en-US" altLang="zh-CN" sz="2800" b="1" strike="noStrike" noProof="1" smtClean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Unit Objectives </a:t>
            </a:r>
            <a:endParaRPr lang="en-US" altLang="zh-CN" sz="2800" b="1" strike="noStrike" noProof="1" smtClean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0" name="箭头3"/>
          <p:cNvSpPr/>
          <p:nvPr/>
        </p:nvSpPr>
        <p:spPr bwMode="gray">
          <a:xfrm flipV="1">
            <a:off x="2264938" y="4345015"/>
            <a:ext cx="1093019" cy="1520708"/>
          </a:xfrm>
          <a:custGeom>
            <a:avLst/>
            <a:gdLst>
              <a:gd name="T0" fmla="*/ 118 w 933"/>
              <a:gd name="T1" fmla="*/ 1044 h 1182"/>
              <a:gd name="T2" fmla="*/ 128 w 933"/>
              <a:gd name="T3" fmla="*/ 340 h 1182"/>
              <a:gd name="T4" fmla="*/ 264 w 933"/>
              <a:gd name="T5" fmla="*/ 210 h 1182"/>
              <a:gd name="T6" fmla="*/ 720 w 933"/>
              <a:gd name="T7" fmla="*/ 202 h 1182"/>
              <a:gd name="T8" fmla="*/ 720 w 933"/>
              <a:gd name="T9" fmla="*/ 320 h 1182"/>
              <a:gd name="T10" fmla="*/ 933 w 933"/>
              <a:gd name="T11" fmla="*/ 153 h 1182"/>
              <a:gd name="T12" fmla="*/ 712 w 933"/>
              <a:gd name="T13" fmla="*/ 0 h 1182"/>
              <a:gd name="T14" fmla="*/ 714 w 933"/>
              <a:gd name="T15" fmla="*/ 92 h 1182"/>
              <a:gd name="T16" fmla="*/ 234 w 933"/>
              <a:gd name="T17" fmla="*/ 94 h 1182"/>
              <a:gd name="T18" fmla="*/ 0 w 933"/>
              <a:gd name="T19" fmla="*/ 298 h 1182"/>
              <a:gd name="T20" fmla="*/ 0 w 933"/>
              <a:gd name="T21" fmla="*/ 1058 h 1182"/>
              <a:gd name="T22" fmla="*/ 118 w 933"/>
              <a:gd name="T23" fmla="*/ 1044 h 1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lIns="82824" tIns="41411" rIns="82824" bIns="41411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sz="120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" name="箭头2"/>
          <p:cNvSpPr/>
          <p:nvPr/>
        </p:nvSpPr>
        <p:spPr bwMode="gray">
          <a:xfrm rot="16200000">
            <a:off x="2649220" y="3761740"/>
            <a:ext cx="325120" cy="1092835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lIns="82824" tIns="41411" rIns="82824" bIns="41411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sz="120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箭头1"/>
          <p:cNvSpPr/>
          <p:nvPr/>
        </p:nvSpPr>
        <p:spPr bwMode="gray">
          <a:xfrm>
            <a:off x="2264895" y="2384084"/>
            <a:ext cx="1093019" cy="1761588"/>
          </a:xfrm>
          <a:custGeom>
            <a:avLst/>
            <a:gdLst>
              <a:gd name="T0" fmla="*/ 118 w 933"/>
              <a:gd name="T1" fmla="*/ 1044 h 1182"/>
              <a:gd name="T2" fmla="*/ 128 w 933"/>
              <a:gd name="T3" fmla="*/ 340 h 1182"/>
              <a:gd name="T4" fmla="*/ 264 w 933"/>
              <a:gd name="T5" fmla="*/ 210 h 1182"/>
              <a:gd name="T6" fmla="*/ 720 w 933"/>
              <a:gd name="T7" fmla="*/ 202 h 1182"/>
              <a:gd name="T8" fmla="*/ 720 w 933"/>
              <a:gd name="T9" fmla="*/ 320 h 1182"/>
              <a:gd name="T10" fmla="*/ 933 w 933"/>
              <a:gd name="T11" fmla="*/ 153 h 1182"/>
              <a:gd name="T12" fmla="*/ 712 w 933"/>
              <a:gd name="T13" fmla="*/ 0 h 1182"/>
              <a:gd name="T14" fmla="*/ 714 w 933"/>
              <a:gd name="T15" fmla="*/ 92 h 1182"/>
              <a:gd name="T16" fmla="*/ 234 w 933"/>
              <a:gd name="T17" fmla="*/ 94 h 1182"/>
              <a:gd name="T18" fmla="*/ 0 w 933"/>
              <a:gd name="T19" fmla="*/ 298 h 1182"/>
              <a:gd name="T20" fmla="*/ 0 w 933"/>
              <a:gd name="T21" fmla="*/ 1058 h 1182"/>
              <a:gd name="T22" fmla="*/ 118 w 933"/>
              <a:gd name="T23" fmla="*/ 1044 h 1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lIns="82824" tIns="41411" rIns="82824" bIns="41411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sz="120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3" name="文本1"/>
          <p:cNvSpPr>
            <a:spLocks noChangeArrowheads="1"/>
          </p:cNvSpPr>
          <p:nvPr/>
        </p:nvSpPr>
        <p:spPr bwMode="gray">
          <a:xfrm>
            <a:off x="4661535" y="2209165"/>
            <a:ext cx="6638925" cy="854075"/>
          </a:xfrm>
          <a:prstGeom prst="roundRect">
            <a:avLst>
              <a:gd name="adj" fmla="val 11505"/>
            </a:avLst>
          </a:prstGeom>
          <a:noFill/>
          <a:ln w="158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82824" tIns="41411" rIns="82824" bIns="4141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To know the</a:t>
            </a:r>
            <a:r>
              <a:rPr lang="en-US" altLang="zh-CN" sz="2400" b="1" u="sng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400" b="1" i="1" u="sng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nature</a:t>
            </a:r>
            <a:r>
              <a:rPr lang="en-US" altLang="zh-CN" sz="2400" b="1" i="1" u="sng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of stereotype</a:t>
            </a:r>
            <a:endParaRPr lang="en-US" altLang="zh-CN" sz="2400" b="1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标题1"/>
          <p:cNvSpPr>
            <a:spLocks noChangeArrowheads="1"/>
          </p:cNvSpPr>
          <p:nvPr/>
        </p:nvSpPr>
        <p:spPr bwMode="gray">
          <a:xfrm>
            <a:off x="3440430" y="2202815"/>
            <a:ext cx="975995" cy="967105"/>
          </a:xfrm>
          <a:prstGeom prst="roundRect">
            <a:avLst>
              <a:gd name="adj" fmla="val 11921"/>
            </a:avLst>
          </a:prstGeom>
          <a:solidFill>
            <a:schemeClr val="accent1">
              <a:lumMod val="75000"/>
            </a:schemeClr>
          </a:solidFill>
          <a:ln w="63500" cap="flat" cmpd="sng" algn="ctr">
            <a:solidFill>
              <a:schemeClr val="bg1"/>
            </a:solidFill>
            <a:prstDash val="solid"/>
          </a:ln>
          <a:effectLst>
            <a:outerShdw blurRad="127000" dist="38100" dir="5400000" algn="ctr" rotWithShape="0">
              <a:prstClr val="black">
                <a:alpha val="40000"/>
              </a:prstClr>
            </a:outerShdw>
          </a:effectLst>
        </p:spPr>
        <p:txBody>
          <a:bodyPr lIns="82824" tIns="41411" rIns="82824" bIns="4141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en-US" altLang="zh-CN" sz="4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5" name="文本2"/>
          <p:cNvSpPr>
            <a:spLocks noChangeArrowheads="1"/>
          </p:cNvSpPr>
          <p:nvPr/>
        </p:nvSpPr>
        <p:spPr bwMode="gray">
          <a:xfrm>
            <a:off x="4661535" y="3662680"/>
            <a:ext cx="6638925" cy="956945"/>
          </a:xfrm>
          <a:prstGeom prst="roundRect">
            <a:avLst>
              <a:gd name="adj" fmla="val 11505"/>
            </a:avLst>
          </a:prstGeom>
          <a:noFill/>
          <a:ln w="158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82824" tIns="41411" rIns="82824" bIns="4141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  <a:buClrTx/>
              <a:buSzTx/>
              <a:buFontTx/>
              <a:defRPr/>
            </a:pPr>
            <a:r>
              <a:rPr lang="en-US" altLang="zh-CN" sz="2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To analyze the </a:t>
            </a:r>
            <a:r>
              <a:rPr lang="en-US" altLang="zh-CN" sz="2400" b="1" i="1" u="sng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causes</a:t>
            </a:r>
            <a:r>
              <a:rPr lang="en-US" altLang="zh-CN" sz="2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of </a:t>
            </a:r>
            <a:r>
              <a:rPr lang="en-US" altLang="zh-CN" sz="24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stereotypes</a:t>
            </a:r>
            <a:endParaRPr lang="zh-CN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6" name="标题2"/>
          <p:cNvSpPr>
            <a:spLocks noChangeArrowheads="1"/>
          </p:cNvSpPr>
          <p:nvPr/>
        </p:nvSpPr>
        <p:spPr bwMode="gray">
          <a:xfrm>
            <a:off x="3440430" y="3662680"/>
            <a:ext cx="975995" cy="956945"/>
          </a:xfrm>
          <a:prstGeom prst="roundRect">
            <a:avLst>
              <a:gd name="adj" fmla="val 11921"/>
            </a:avLst>
          </a:prstGeom>
          <a:solidFill>
            <a:schemeClr val="accent1">
              <a:lumMod val="75000"/>
            </a:schemeClr>
          </a:solidFill>
          <a:ln w="63500" cap="flat" cmpd="sng" algn="ctr">
            <a:solidFill>
              <a:schemeClr val="bg1"/>
            </a:solidFill>
            <a:prstDash val="solid"/>
          </a:ln>
          <a:effectLst>
            <a:outerShdw blurRad="127000" dist="38100" dir="5400000" algn="ctr" rotWithShape="0">
              <a:prstClr val="black">
                <a:alpha val="40000"/>
              </a:prstClr>
            </a:outerShdw>
          </a:effectLst>
        </p:spPr>
        <p:txBody>
          <a:bodyPr lIns="82824" tIns="41411" rIns="82824" bIns="4141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en-US" altLang="zh-CN" sz="4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文本3"/>
          <p:cNvSpPr>
            <a:spLocks noChangeArrowheads="1"/>
          </p:cNvSpPr>
          <p:nvPr/>
        </p:nvSpPr>
        <p:spPr bwMode="ltGray">
          <a:xfrm>
            <a:off x="4661535" y="5178425"/>
            <a:ext cx="6639560" cy="848995"/>
          </a:xfrm>
          <a:prstGeom prst="roundRect">
            <a:avLst>
              <a:gd name="adj" fmla="val 11505"/>
            </a:avLst>
          </a:prstGeom>
          <a:noFill/>
          <a:ln w="158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82824" tIns="41411" rIns="82824" bIns="4141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US" altLang="zh-CN" sz="2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To establish effective </a:t>
            </a:r>
            <a:r>
              <a:rPr lang="en-US" altLang="zh-CN" sz="2400" b="1" i="1" u="sng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strategies</a:t>
            </a:r>
            <a:r>
              <a:rPr lang="en-US" altLang="zh-CN" sz="2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to deal with stereotypes</a:t>
            </a:r>
            <a:endParaRPr lang="zh-CN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标题3"/>
          <p:cNvSpPr>
            <a:spLocks noChangeArrowheads="1"/>
          </p:cNvSpPr>
          <p:nvPr/>
        </p:nvSpPr>
        <p:spPr bwMode="gray">
          <a:xfrm>
            <a:off x="3440430" y="5103495"/>
            <a:ext cx="975995" cy="998220"/>
          </a:xfrm>
          <a:prstGeom prst="roundRect">
            <a:avLst>
              <a:gd name="adj" fmla="val 11921"/>
            </a:avLst>
          </a:prstGeom>
          <a:solidFill>
            <a:schemeClr val="accent1">
              <a:lumMod val="75000"/>
            </a:schemeClr>
          </a:solidFill>
          <a:ln w="63500" cap="flat" cmpd="sng" algn="ctr">
            <a:solidFill>
              <a:schemeClr val="bg1"/>
            </a:solidFill>
            <a:prstDash val="solid"/>
          </a:ln>
          <a:effectLst>
            <a:outerShdw blurRad="127000" dist="38100" dir="5400000" algn="ctr" rotWithShape="0">
              <a:prstClr val="black">
                <a:alpha val="40000"/>
              </a:prstClr>
            </a:outerShdw>
          </a:effectLst>
        </p:spPr>
        <p:txBody>
          <a:bodyPr lIns="82824" tIns="41411" rIns="82824" bIns="4141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en-US" altLang="zh-CN" sz="4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9" name="Oval 19"/>
          <p:cNvSpPr>
            <a:spLocks noChangeArrowheads="1"/>
          </p:cNvSpPr>
          <p:nvPr/>
        </p:nvSpPr>
        <p:spPr bwMode="auto">
          <a:xfrm>
            <a:off x="194679" y="3456867"/>
            <a:ext cx="2265045" cy="159067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82824" tIns="41411" rIns="82824" bIns="41411" anchor="ctr"/>
          <a:lstStyle/>
          <a:p>
            <a:pPr algn="ctr">
              <a:lnSpc>
                <a:spcPct val="120000"/>
              </a:lnSpc>
              <a:defRPr/>
            </a:pPr>
            <a:endParaRPr lang="en-US" altLang="zh-CN" sz="28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46120" y="6344285"/>
            <a:ext cx="591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>
                <a:solidFill>
                  <a:srgbClr val="03528D"/>
                </a:solidFill>
              </a:rPr>
              <a:t>“Unit 3  Barriers in Intercultural Communication, Reading 2”</a:t>
            </a:r>
            <a:endParaRPr lang="en-US" altLang="zh-CN" i="1">
              <a:solidFill>
                <a:srgbClr val="03528D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77195" y="3932333"/>
            <a:ext cx="2213338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8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Stereotype</a:t>
            </a:r>
            <a:endParaRPr lang="en-US" altLang="zh-CN" sz="28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505" y="0"/>
            <a:ext cx="4750678" cy="6858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矩形 8"/>
          <p:cNvSpPr/>
          <p:nvPr/>
        </p:nvSpPr>
        <p:spPr>
          <a:xfrm>
            <a:off x="16745" y="-635"/>
            <a:ext cx="4750678" cy="68584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文本框 43"/>
          <p:cNvSpPr txBox="1"/>
          <p:nvPr/>
        </p:nvSpPr>
        <p:spPr>
          <a:xfrm>
            <a:off x="-473830" y="717127"/>
            <a:ext cx="5872955" cy="5422900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666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  <a:ea typeface="+mj-ea"/>
                <a:cs typeface="Arial" panose="020B0604020202020204" pitchFamily="34" charset="0"/>
              </a:rPr>
              <a:t>02</a:t>
            </a:r>
            <a:endParaRPr lang="en-US" altLang="zh-CN" sz="26660" b="1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文本框 42"/>
          <p:cNvSpPr txBox="1"/>
          <p:nvPr/>
        </p:nvSpPr>
        <p:spPr>
          <a:xfrm>
            <a:off x="16745" y="5455157"/>
            <a:ext cx="4750678" cy="64960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17" tIns="45708" rIns="91417" bIns="45708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Teaching  Philosophy</a:t>
            </a:r>
            <a:endParaRPr lang="en-US" altLang="zh-CN" sz="28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12" name="Group 35"/>
          <p:cNvGrpSpPr/>
          <p:nvPr/>
        </p:nvGrpSpPr>
        <p:grpSpPr bwMode="auto">
          <a:xfrm>
            <a:off x="5739130" y="5005705"/>
            <a:ext cx="452120" cy="407035"/>
            <a:chOff x="1066800" y="2209799"/>
            <a:chExt cx="315279" cy="315280"/>
          </a:xfrm>
        </p:grpSpPr>
        <p:sp>
          <p:nvSpPr>
            <p:cNvPr id="17" name="Shape 796"/>
            <p:cNvSpPr/>
            <p:nvPr/>
          </p:nvSpPr>
          <p:spPr>
            <a:xfrm>
              <a:off x="1066800" y="2209799"/>
              <a:ext cx="315279" cy="315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lIns="67716" tIns="67716" rIns="67716" bIns="67716" anchor="ctr"/>
            <a:lstStyle/>
            <a:p>
              <a:pPr defTabSz="685800">
                <a:defRPr/>
              </a:pPr>
              <a:endParaRPr sz="186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Shape 797"/>
            <p:cNvSpPr/>
            <p:nvPr/>
          </p:nvSpPr>
          <p:spPr bwMode="auto">
            <a:xfrm>
              <a:off x="1139147" y="2295483"/>
              <a:ext cx="170585" cy="143910"/>
            </a:xfrm>
            <a:custGeom>
              <a:avLst/>
              <a:gdLst>
                <a:gd name="T0" fmla="*/ 85293 w 21600"/>
                <a:gd name="T1" fmla="*/ 71955 h 21600"/>
                <a:gd name="T2" fmla="*/ 85293 w 21600"/>
                <a:gd name="T3" fmla="*/ 71955 h 21600"/>
                <a:gd name="T4" fmla="*/ 85293 w 21600"/>
                <a:gd name="T5" fmla="*/ 71955 h 21600"/>
                <a:gd name="T6" fmla="*/ 85293 w 21600"/>
                <a:gd name="T7" fmla="*/ 71955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0" y="14435"/>
                  </a:moveTo>
                  <a:lnTo>
                    <a:pt x="5244" y="21600"/>
                  </a:lnTo>
                  <a:lnTo>
                    <a:pt x="21422" y="1264"/>
                  </a:lnTo>
                  <a:lnTo>
                    <a:pt x="21600" y="0"/>
                  </a:lnTo>
                  <a:lnTo>
                    <a:pt x="5867" y="14435"/>
                  </a:lnTo>
                  <a:lnTo>
                    <a:pt x="0" y="8429"/>
                  </a:lnTo>
                  <a:lnTo>
                    <a:pt x="0" y="144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 sz="186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3" name="直接连接符 2"/>
          <p:cNvCxnSpPr/>
          <p:nvPr/>
        </p:nvCxnSpPr>
        <p:spPr>
          <a:xfrm>
            <a:off x="5832089" y="5697920"/>
            <a:ext cx="4773927" cy="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6407785" y="4840605"/>
            <a:ext cx="5203190" cy="7372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defTabSz="685800">
              <a:buClrTx/>
              <a:buSzTx/>
              <a:buFontTx/>
              <a:defRPr/>
            </a:pPr>
            <a:r>
              <a:rPr lang="en-US" altLang="zh-CN" sz="24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Social Cognitive Theory</a:t>
            </a:r>
            <a:r>
              <a:rPr lang="zh-CN" altLang="en-US" sz="24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endParaRPr lang="zh-CN" altLang="en-US" sz="2400" b="1" dirty="0" smtClean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defTabSz="685800">
              <a:buClrTx/>
              <a:buSzTx/>
              <a:buFontTx/>
              <a:defRPr/>
            </a:pPr>
            <a:r>
              <a:rPr lang="en-US" altLang="zh-CN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H</a:t>
            </a:r>
            <a:r>
              <a:rPr lang="zh-CN" altLang="en-US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ow We Learn From the Behavior of Others</a:t>
            </a:r>
            <a:endParaRPr lang="zh-CN" altLang="en-US" b="1" dirty="0" smtClean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44770" y="248920"/>
            <a:ext cx="6679565" cy="3754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566544" y="812164"/>
            <a:ext cx="107492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组合 42"/>
          <p:cNvGrpSpPr/>
          <p:nvPr/>
        </p:nvGrpSpPr>
        <p:grpSpPr>
          <a:xfrm rot="14400000">
            <a:off x="521571" y="310133"/>
            <a:ext cx="458580" cy="375478"/>
            <a:chOff x="3059816" y="700304"/>
            <a:chExt cx="615694" cy="504120"/>
          </a:xfrm>
          <a:solidFill>
            <a:schemeClr val="accent1"/>
          </a:solidFill>
        </p:grpSpPr>
        <p:sp>
          <p:nvSpPr>
            <p:cNvPr id="8" name="椭圆 7"/>
            <p:cNvSpPr/>
            <p:nvPr/>
          </p:nvSpPr>
          <p:spPr>
            <a:xfrm>
              <a:off x="3531462" y="844352"/>
              <a:ext cx="144048" cy="1440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9" name="椭圆 38"/>
            <p:cNvSpPr/>
            <p:nvPr/>
          </p:nvSpPr>
          <p:spPr>
            <a:xfrm>
              <a:off x="3059816" y="700304"/>
              <a:ext cx="144048" cy="1440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0" name="椭圆 39"/>
            <p:cNvSpPr/>
            <p:nvPr/>
          </p:nvSpPr>
          <p:spPr>
            <a:xfrm>
              <a:off x="3059816" y="1060376"/>
              <a:ext cx="144048" cy="1440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cxnSp>
          <p:nvCxnSpPr>
            <p:cNvPr id="10" name="直接连接符 9"/>
            <p:cNvCxnSpPr>
              <a:stCxn id="8" idx="7"/>
              <a:endCxn id="40" idx="3"/>
            </p:cNvCxnSpPr>
            <p:nvPr/>
          </p:nvCxnSpPr>
          <p:spPr>
            <a:xfrm flipH="1">
              <a:off x="3080911" y="865447"/>
              <a:ext cx="573504" cy="317882"/>
            </a:xfrm>
            <a:prstGeom prst="lin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>
              <a:stCxn id="39" idx="0"/>
            </p:cNvCxnSpPr>
            <p:nvPr/>
          </p:nvCxnSpPr>
          <p:spPr>
            <a:xfrm>
              <a:off x="3131840" y="700304"/>
              <a:ext cx="0" cy="447037"/>
            </a:xfrm>
            <a:prstGeom prst="lin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1216025" y="130175"/>
            <a:ext cx="7827645" cy="681990"/>
          </a:xfrm>
          <a:prstGeom prst="rect">
            <a:avLst/>
          </a:prstGeom>
          <a:solidFill>
            <a:schemeClr val="accent1">
              <a:lumMod val="50000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eaLnBrk="1" fontAlgn="base" hangingPunct="1">
              <a:lnSpc>
                <a:spcPct val="120000"/>
              </a:lnSpc>
            </a:pPr>
            <a:r>
              <a:rPr lang="en-US" sz="3200" b="1" dirty="0" smtClean="0">
                <a:latin typeface="微软雅黑" panose="020B0503020204020204" charset="-122"/>
                <a:ea typeface="微软雅黑" panose="020B0503020204020204" charset="-122"/>
              </a:rPr>
              <a:t>2. Teaching Philosophy</a:t>
            </a:r>
            <a:endParaRPr lang="en-US" sz="3200" b="1" dirty="0" smtClean="0">
              <a:solidFill>
                <a:schemeClr val="bg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900544" y="2192147"/>
            <a:ext cx="58373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1F4E79"/>
                </a:solidFill>
                <a:latin typeface="Calisto MT" panose="02040603050505030304" charset="0"/>
                <a:cs typeface="Calisto MT" panose="02040603050505030304" charset="0"/>
              </a:rPr>
              <a:t>Intercultural Communication</a:t>
            </a:r>
            <a:r>
              <a:rPr lang="en-US" altLang="zh-CN" sz="2800" b="1" dirty="0" smtClean="0">
                <a:solidFill>
                  <a:srgbClr val="1F4E79"/>
                </a:solidFill>
                <a:latin typeface="Calisto MT" panose="02040603050505030304" charset="0"/>
                <a:cs typeface="Calisto MT" panose="02040603050505030304" charset="0"/>
              </a:rPr>
              <a:t>:</a:t>
            </a:r>
            <a:endParaRPr lang="en-US" altLang="zh-CN" sz="2800" b="1" dirty="0" smtClean="0">
              <a:solidFill>
                <a:srgbClr val="1F4E79"/>
              </a:solidFill>
              <a:latin typeface="Calisto MT" panose="02040603050505030304" charset="0"/>
              <a:cs typeface="Calisto MT" panose="02040603050505030304" charset="0"/>
            </a:endParaRPr>
          </a:p>
          <a:p>
            <a:pPr>
              <a:lnSpc>
                <a:spcPct val="150000"/>
              </a:lnSpc>
            </a:pPr>
            <a:endParaRPr lang="en-US" altLang="zh-CN" sz="2800" b="1" dirty="0">
              <a:solidFill>
                <a:srgbClr val="1F4E79"/>
              </a:solidFill>
              <a:latin typeface="Calisto MT" panose="02040603050505030304" charset="0"/>
              <a:cs typeface="Calisto MT" panose="020406030505050303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1F4E79"/>
                </a:solidFill>
                <a:latin typeface="Calisto MT" panose="02040603050505030304" charset="0"/>
                <a:cs typeface="Calisto MT" panose="02040603050505030304" charset="0"/>
              </a:rPr>
              <a:t> </a:t>
            </a:r>
            <a:r>
              <a:rPr lang="en-US" altLang="zh-CN" sz="2800" b="1" i="1" u="sng" dirty="0" smtClean="0">
                <a:solidFill>
                  <a:srgbClr val="FF0000"/>
                </a:solidFill>
                <a:latin typeface="Calisto MT" panose="02040603050505030304" charset="0"/>
                <a:cs typeface="Calisto MT" panose="02040603050505030304" charset="0"/>
              </a:rPr>
              <a:t>a </a:t>
            </a:r>
            <a:r>
              <a:rPr lang="en-US" altLang="zh-CN" sz="2800" b="1" i="1" u="sng" dirty="0">
                <a:solidFill>
                  <a:srgbClr val="FF0000"/>
                </a:solidFill>
                <a:latin typeface="Calisto MT" panose="02040603050505030304" charset="0"/>
                <a:cs typeface="Calisto MT" panose="02040603050505030304" charset="0"/>
              </a:rPr>
              <a:t>process of a dialogue with </a:t>
            </a:r>
            <a:r>
              <a:rPr lang="en-US" altLang="zh-CN" sz="2800" b="1" i="1" u="sng" dirty="0" smtClean="0">
                <a:solidFill>
                  <a:srgbClr val="FF0000"/>
                </a:solidFill>
                <a:latin typeface="Calisto MT" panose="02040603050505030304" charset="0"/>
                <a:cs typeface="Calisto MT" panose="02040603050505030304" charset="0"/>
              </a:rPr>
              <a:t>culturally </a:t>
            </a:r>
            <a:r>
              <a:rPr lang="en-US" altLang="zh-CN" sz="2800" b="1" i="1" u="sng" dirty="0">
                <a:solidFill>
                  <a:srgbClr val="FF0000"/>
                </a:solidFill>
                <a:latin typeface="Calisto MT" panose="02040603050505030304" charset="0"/>
                <a:cs typeface="Calisto MT" panose="02040603050505030304" charset="0"/>
              </a:rPr>
              <a:t>different others and the </a:t>
            </a:r>
            <a:r>
              <a:rPr lang="en-US" altLang="zh-CN" sz="2800" b="1" i="1" u="sng" dirty="0" smtClean="0">
                <a:solidFill>
                  <a:srgbClr val="FF0000"/>
                </a:solidFill>
                <a:latin typeface="Calisto MT" panose="02040603050505030304" charset="0"/>
                <a:cs typeface="Calisto MT" panose="02040603050505030304" charset="0"/>
              </a:rPr>
              <a:t>self</a:t>
            </a:r>
            <a:endParaRPr lang="en-US" altLang="zh-CN" sz="2800" b="1" i="1" u="sng" dirty="0">
              <a:solidFill>
                <a:srgbClr val="FF0000"/>
              </a:solidFill>
              <a:latin typeface="Calisto MT" panose="02040603050505030304" charset="0"/>
              <a:cs typeface="Calisto MT" panose="02040603050505030304" charset="0"/>
            </a:endParaRPr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35" y="1494154"/>
            <a:ext cx="5334000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505" y="0"/>
            <a:ext cx="4750678" cy="6858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矩形 8"/>
          <p:cNvSpPr/>
          <p:nvPr/>
        </p:nvSpPr>
        <p:spPr>
          <a:xfrm>
            <a:off x="16745" y="-635"/>
            <a:ext cx="4750678" cy="68584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文本框 43"/>
          <p:cNvSpPr txBox="1"/>
          <p:nvPr/>
        </p:nvSpPr>
        <p:spPr>
          <a:xfrm>
            <a:off x="-327154" y="751205"/>
            <a:ext cx="5296535" cy="5422900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666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  <a:ea typeface="+mj-ea"/>
                <a:cs typeface="Arial" panose="020B0604020202020204" pitchFamily="34" charset="0"/>
              </a:rPr>
              <a:t>03</a:t>
            </a:r>
            <a:endParaRPr lang="en-US" altLang="zh-CN" sz="26660" b="1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文本框 42"/>
          <p:cNvSpPr txBox="1"/>
          <p:nvPr/>
        </p:nvSpPr>
        <p:spPr>
          <a:xfrm>
            <a:off x="94019" y="5411046"/>
            <a:ext cx="4596130" cy="74229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17" tIns="45708" rIns="91417" bIns="45708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Teaching  </a:t>
            </a:r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Practice</a:t>
            </a:r>
            <a:endParaRPr lang="en-US" altLang="zh-CN" sz="36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5707937" y="4646970"/>
            <a:ext cx="4773927" cy="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8"/>
          <p:cNvSpPr txBox="1"/>
          <p:nvPr/>
        </p:nvSpPr>
        <p:spPr bwMode="auto">
          <a:xfrm>
            <a:off x="6124316" y="4253050"/>
            <a:ext cx="4443095" cy="27178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defRPr/>
            </a:pP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Teaching Modules</a:t>
            </a:r>
            <a:endParaRPr lang="en-US" altLang="zh-CN" sz="2800" b="1" dirty="0" smtClean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5738744" y="5285720"/>
            <a:ext cx="4773927" cy="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8"/>
          <p:cNvSpPr txBox="1"/>
          <p:nvPr/>
        </p:nvSpPr>
        <p:spPr bwMode="auto">
          <a:xfrm>
            <a:off x="6168390" y="4874260"/>
            <a:ext cx="3949700" cy="27178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defRPr/>
            </a:pP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Teaching Mode</a:t>
            </a:r>
            <a:endParaRPr lang="en-US" altLang="zh-CN" sz="1865" b="1" dirty="0" smtClean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5738744" y="5891595"/>
            <a:ext cx="4773927" cy="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8"/>
          <p:cNvSpPr txBox="1"/>
          <p:nvPr/>
        </p:nvSpPr>
        <p:spPr bwMode="auto">
          <a:xfrm>
            <a:off x="6168390" y="5488940"/>
            <a:ext cx="4805680" cy="27178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buClrTx/>
              <a:buSzTx/>
              <a:buFontTx/>
              <a:defRPr/>
            </a:pP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Teaching Evaluation</a:t>
            </a:r>
            <a:endParaRPr lang="en-US" altLang="zh-CN" sz="2800" b="1" dirty="0" smtClean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05400" y="269875"/>
            <a:ext cx="6569075" cy="3192780"/>
          </a:xfrm>
          <a:prstGeom prst="rect">
            <a:avLst/>
          </a:prstGeom>
        </p:spPr>
      </p:pic>
      <p:grpSp>
        <p:nvGrpSpPr>
          <p:cNvPr id="28" name="Group 35"/>
          <p:cNvGrpSpPr/>
          <p:nvPr/>
        </p:nvGrpSpPr>
        <p:grpSpPr bwMode="auto">
          <a:xfrm>
            <a:off x="5598032" y="4143058"/>
            <a:ext cx="434339" cy="415112"/>
            <a:chOff x="1066800" y="2138392"/>
            <a:chExt cx="341760" cy="386688"/>
          </a:xfrm>
        </p:grpSpPr>
        <p:sp>
          <p:nvSpPr>
            <p:cNvPr id="29" name="Shape 796"/>
            <p:cNvSpPr/>
            <p:nvPr/>
          </p:nvSpPr>
          <p:spPr>
            <a:xfrm>
              <a:off x="1066800" y="2138392"/>
              <a:ext cx="341760" cy="38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lIns="67716" tIns="67716" rIns="67716" bIns="67716" anchor="ctr"/>
            <a:lstStyle/>
            <a:p>
              <a:pPr defTabSz="685800">
                <a:defRPr/>
              </a:pPr>
              <a:endParaRPr sz="186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Shape 797"/>
            <p:cNvSpPr/>
            <p:nvPr/>
          </p:nvSpPr>
          <p:spPr bwMode="auto">
            <a:xfrm>
              <a:off x="1139147" y="2295483"/>
              <a:ext cx="170585" cy="143910"/>
            </a:xfrm>
            <a:custGeom>
              <a:avLst/>
              <a:gdLst>
                <a:gd name="T0" fmla="*/ 85293 w 21600"/>
                <a:gd name="T1" fmla="*/ 71955 h 21600"/>
                <a:gd name="T2" fmla="*/ 85293 w 21600"/>
                <a:gd name="T3" fmla="*/ 71955 h 21600"/>
                <a:gd name="T4" fmla="*/ 85293 w 21600"/>
                <a:gd name="T5" fmla="*/ 71955 h 21600"/>
                <a:gd name="T6" fmla="*/ 85293 w 21600"/>
                <a:gd name="T7" fmla="*/ 71955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0" y="14435"/>
                  </a:moveTo>
                  <a:lnTo>
                    <a:pt x="5244" y="21600"/>
                  </a:lnTo>
                  <a:lnTo>
                    <a:pt x="21422" y="1264"/>
                  </a:lnTo>
                  <a:lnTo>
                    <a:pt x="21600" y="0"/>
                  </a:lnTo>
                  <a:lnTo>
                    <a:pt x="5867" y="14435"/>
                  </a:lnTo>
                  <a:lnTo>
                    <a:pt x="0" y="8429"/>
                  </a:lnTo>
                  <a:lnTo>
                    <a:pt x="0" y="144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 sz="186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4" name="Group 35"/>
          <p:cNvGrpSpPr/>
          <p:nvPr/>
        </p:nvGrpSpPr>
        <p:grpSpPr bwMode="auto">
          <a:xfrm>
            <a:off x="5598032" y="4775227"/>
            <a:ext cx="434339" cy="415112"/>
            <a:chOff x="1066800" y="2138392"/>
            <a:chExt cx="341760" cy="386688"/>
          </a:xfrm>
        </p:grpSpPr>
        <p:sp>
          <p:nvSpPr>
            <p:cNvPr id="35" name="Shape 796"/>
            <p:cNvSpPr/>
            <p:nvPr/>
          </p:nvSpPr>
          <p:spPr>
            <a:xfrm>
              <a:off x="1066800" y="2138392"/>
              <a:ext cx="341760" cy="38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lIns="67716" tIns="67716" rIns="67716" bIns="67716" anchor="ctr"/>
            <a:lstStyle/>
            <a:p>
              <a:pPr defTabSz="685800">
                <a:defRPr/>
              </a:pPr>
              <a:endParaRPr sz="186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Shape 797"/>
            <p:cNvSpPr/>
            <p:nvPr/>
          </p:nvSpPr>
          <p:spPr bwMode="auto">
            <a:xfrm>
              <a:off x="1139147" y="2295483"/>
              <a:ext cx="170585" cy="143910"/>
            </a:xfrm>
            <a:custGeom>
              <a:avLst/>
              <a:gdLst>
                <a:gd name="T0" fmla="*/ 85293 w 21600"/>
                <a:gd name="T1" fmla="*/ 71955 h 21600"/>
                <a:gd name="T2" fmla="*/ 85293 w 21600"/>
                <a:gd name="T3" fmla="*/ 71955 h 21600"/>
                <a:gd name="T4" fmla="*/ 85293 w 21600"/>
                <a:gd name="T5" fmla="*/ 71955 h 21600"/>
                <a:gd name="T6" fmla="*/ 85293 w 21600"/>
                <a:gd name="T7" fmla="*/ 71955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0" y="14435"/>
                  </a:moveTo>
                  <a:lnTo>
                    <a:pt x="5244" y="21600"/>
                  </a:lnTo>
                  <a:lnTo>
                    <a:pt x="21422" y="1264"/>
                  </a:lnTo>
                  <a:lnTo>
                    <a:pt x="21600" y="0"/>
                  </a:lnTo>
                  <a:lnTo>
                    <a:pt x="5867" y="14435"/>
                  </a:lnTo>
                  <a:lnTo>
                    <a:pt x="0" y="8429"/>
                  </a:lnTo>
                  <a:lnTo>
                    <a:pt x="0" y="144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 sz="186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7" name="Group 35"/>
          <p:cNvGrpSpPr/>
          <p:nvPr/>
        </p:nvGrpSpPr>
        <p:grpSpPr bwMode="auto">
          <a:xfrm>
            <a:off x="5598032" y="5411046"/>
            <a:ext cx="434339" cy="415112"/>
            <a:chOff x="1066800" y="2138392"/>
            <a:chExt cx="341760" cy="386688"/>
          </a:xfrm>
        </p:grpSpPr>
        <p:sp>
          <p:nvSpPr>
            <p:cNvPr id="38" name="Shape 796"/>
            <p:cNvSpPr/>
            <p:nvPr/>
          </p:nvSpPr>
          <p:spPr>
            <a:xfrm>
              <a:off x="1066800" y="2138392"/>
              <a:ext cx="341760" cy="38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lIns="67716" tIns="67716" rIns="67716" bIns="67716" anchor="ctr"/>
            <a:lstStyle/>
            <a:p>
              <a:pPr defTabSz="685800">
                <a:defRPr/>
              </a:pPr>
              <a:endParaRPr sz="186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Shape 797"/>
            <p:cNvSpPr/>
            <p:nvPr/>
          </p:nvSpPr>
          <p:spPr bwMode="auto">
            <a:xfrm>
              <a:off x="1139147" y="2295483"/>
              <a:ext cx="170585" cy="143910"/>
            </a:xfrm>
            <a:custGeom>
              <a:avLst/>
              <a:gdLst>
                <a:gd name="T0" fmla="*/ 85293 w 21600"/>
                <a:gd name="T1" fmla="*/ 71955 h 21600"/>
                <a:gd name="T2" fmla="*/ 85293 w 21600"/>
                <a:gd name="T3" fmla="*/ 71955 h 21600"/>
                <a:gd name="T4" fmla="*/ 85293 w 21600"/>
                <a:gd name="T5" fmla="*/ 71955 h 21600"/>
                <a:gd name="T6" fmla="*/ 85293 w 21600"/>
                <a:gd name="T7" fmla="*/ 71955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0" y="14435"/>
                  </a:moveTo>
                  <a:lnTo>
                    <a:pt x="5244" y="21600"/>
                  </a:lnTo>
                  <a:lnTo>
                    <a:pt x="21422" y="1264"/>
                  </a:lnTo>
                  <a:lnTo>
                    <a:pt x="21600" y="0"/>
                  </a:lnTo>
                  <a:lnTo>
                    <a:pt x="5867" y="14435"/>
                  </a:lnTo>
                  <a:lnTo>
                    <a:pt x="0" y="8429"/>
                  </a:lnTo>
                  <a:lnTo>
                    <a:pt x="0" y="144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 sz="186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KSO_WM_TEMPLATE_CATEGORY" val="diagram"/>
  <p:tag name="KSO_WM_TEMPLATE_INDEX" val="20171211"/>
  <p:tag name="KSO_WM_TAG_VERSION" val="1.0"/>
  <p:tag name="KSO_WM_BEAUTIFY_FLAG" val="#wm#"/>
  <p:tag name="KSO_WM_UNIT_TYPE" val="o_h_i"/>
  <p:tag name="KSO_WM_UNIT_INDEX" val="1_2_2"/>
  <p:tag name="KSO_WM_UNIT_ID" val="diagram20171211_3*o_h_i*1_2_2"/>
  <p:tag name="KSO_WM_UNIT_LAYERLEVEL" val="1_1_1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</p:tagLst>
</file>

<file path=ppt/tags/tag11.xml><?xml version="1.0" encoding="utf-8"?>
<p:tagLst xmlns:p="http://schemas.openxmlformats.org/presentationml/2006/main">
  <p:tag name="KSO_WM_TEMPLATE_CATEGORY" val="diagram"/>
  <p:tag name="KSO_WM_TEMPLATE_INDEX" val="20171211"/>
  <p:tag name="KSO_WM_TAG_VERSION" val="1.0"/>
  <p:tag name="KSO_WM_BEAUTIFY_FLAG" val="#wm#"/>
  <p:tag name="MH" val="20150921115827"/>
  <p:tag name="MH_LIBRARY" val="GRAPHIC"/>
  <p:tag name="MH_TYPE" val="Text"/>
  <p:tag name="MH_ORDER" val="1"/>
  <p:tag name="KSO_WM_UNIT_TYPE" val="o_h_f"/>
  <p:tag name="KSO_WM_UNIT_INDEX" val="1_2_1"/>
  <p:tag name="KSO_WM_UNIT_LAYERLEVEL" val="1_1_1"/>
  <p:tag name="KSO_WM_UNIT_VALUE" val="54"/>
  <p:tag name="KSO_WM_UNIT_HIGHLIGHT" val="0"/>
  <p:tag name="KSO_WM_UNIT_COMPATIBLE" val="0"/>
  <p:tag name="KSO_WM_DIAGRAM_GROUP_CODE" val="o1-1"/>
  <p:tag name="KSO_WM_UNIT_ID" val="diagram20171211_3*o_h_f*1_2_1"/>
  <p:tag name="KSO_WM_UNIT_NOCLEAR" val="0"/>
  <p:tag name="KSO_WM_UNIT_DIAGRAM_ISNUMVISUAL" val="0"/>
  <p:tag name="KSO_WM_UNIT_DIAGRAM_ISREFERUNIT" val="0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TEMPLATE_CATEGORY" val="diagram"/>
  <p:tag name="KSO_WM_TEMPLATE_INDEX" val="20171211"/>
  <p:tag name="KSO_WM_TAG_VERSION" val="1.0"/>
  <p:tag name="KSO_WM_BEAUTIFY_FLAG" val="#wm#"/>
  <p:tag name="KSO_WM_UNIT_TYPE" val="o_h_i"/>
  <p:tag name="KSO_WM_UNIT_INDEX" val="1_1_2"/>
  <p:tag name="KSO_WM_UNIT_ID" val="diagram20171211_3*o_h_i*1_1_2"/>
  <p:tag name="KSO_WM_UNIT_LAYERLEVEL" val="1_1_1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</p:tagLst>
</file>

<file path=ppt/tags/tag13.xml><?xml version="1.0" encoding="utf-8"?>
<p:tagLst xmlns:p="http://schemas.openxmlformats.org/presentationml/2006/main">
  <p:tag name="KSO_WM_TEMPLATE_CATEGORY" val="diagram"/>
  <p:tag name="KSO_WM_TEMPLATE_INDEX" val="20171211"/>
  <p:tag name="KSO_WM_TAG_VERSION" val="1.0"/>
  <p:tag name="KSO_WM_BEAUTIFY_FLAG" val="#wm#"/>
  <p:tag name="MH" val="20150921115827"/>
  <p:tag name="MH_LIBRARY" val="GRAPHIC"/>
  <p:tag name="MH_TYPE" val="Text"/>
  <p:tag name="MH_ORDER" val="1"/>
  <p:tag name="KSO_WM_UNIT_TYPE" val="o_h_f"/>
  <p:tag name="KSO_WM_UNIT_INDEX" val="1_1_1"/>
  <p:tag name="KSO_WM_UNIT_LAYERLEVEL" val="1_1_1"/>
  <p:tag name="KSO_WM_UNIT_VALUE" val="54"/>
  <p:tag name="KSO_WM_UNIT_HIGHLIGHT" val="0"/>
  <p:tag name="KSO_WM_UNIT_COMPATIBLE" val="0"/>
  <p:tag name="KSO_WM_DIAGRAM_GROUP_CODE" val="o1-1"/>
  <p:tag name="KSO_WM_UNIT_ID" val="diagram20171211_3*o_h_f*1_1_1"/>
  <p:tag name="KSO_WM_UNIT_NOCLEAR" val="0"/>
  <p:tag name="KSO_WM_UNIT_DIAGRAM_ISNUMVISUAL" val="0"/>
  <p:tag name="KSO_WM_UNIT_DIAGRAM_ISREFERUNIT" val="0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KSO_WM_TEMPLATE_CATEGORY" val="diagram"/>
  <p:tag name="KSO_WM_TEMPLATE_INDEX" val="20171211"/>
  <p:tag name="KSO_WM_TAG_VERSION" val="1.0"/>
  <p:tag name="KSO_WM_BEAUTIFY_FLAG" val="#wm#"/>
  <p:tag name="KSO_WM_UNIT_TYPE" val="o_h_i"/>
  <p:tag name="KSO_WM_UNIT_INDEX" val="1_3_1"/>
  <p:tag name="KSO_WM_UNIT_LAYERLEVEL" val="1_1_1"/>
  <p:tag name="KSO_WM_UNIT_HIGHLIGHT" val="0"/>
  <p:tag name="KSO_WM_UNIT_COMPATIBLE" val="0"/>
  <p:tag name="KSO_WM_DIAGRAM_GROUP_CODE" val="o1-1"/>
  <p:tag name="KSO_WM_UNIT_ID" val="diagram20171211_3*o_h_i*1_3_1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14"/>
  <p:tag name="KSO_WM_UNIT_TEXT_FILL_TYPE" val="1"/>
</p:tagLst>
</file>

<file path=ppt/tags/tag15.xml><?xml version="1.0" encoding="utf-8"?>
<p:tagLst xmlns:p="http://schemas.openxmlformats.org/presentationml/2006/main">
  <p:tag name="KSO_WM_TEMPLATE_CATEGORY" val="diagram"/>
  <p:tag name="KSO_WM_TEMPLATE_INDEX" val="20171211"/>
  <p:tag name="KSO_WM_TAG_VERSION" val="1.0"/>
  <p:tag name="KSO_WM_BEAUTIFY_FLAG" val="#wm#"/>
  <p:tag name="KSO_WM_UNIT_TYPE" val="o_h_i"/>
  <p:tag name="KSO_WM_UNIT_INDEX" val="1_2_1"/>
  <p:tag name="KSO_WM_UNIT_LAYERLEVEL" val="1_1_1"/>
  <p:tag name="KSO_WM_UNIT_HIGHLIGHT" val="0"/>
  <p:tag name="KSO_WM_UNIT_COMPATIBLE" val="0"/>
  <p:tag name="KSO_WM_DIAGRAM_GROUP_CODE" val="o1-1"/>
  <p:tag name="KSO_WM_UNIT_ID" val="diagram20171211_3*o_h_i*1_2_1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14"/>
  <p:tag name="KSO_WM_UNIT_TEXT_FILL_TYPE" val="1"/>
</p:tagLst>
</file>

<file path=ppt/tags/tag16.xml><?xml version="1.0" encoding="utf-8"?>
<p:tagLst xmlns:p="http://schemas.openxmlformats.org/presentationml/2006/main">
  <p:tag name="KSO_WM_TEMPLATE_CATEGORY" val="diagram"/>
  <p:tag name="KSO_WM_TEMPLATE_INDEX" val="20171211"/>
  <p:tag name="KSO_WM_TAG_VERSION" val="1.0"/>
  <p:tag name="KSO_WM_BEAUTIFY_FLAG" val="#wm#"/>
  <p:tag name="KSO_WM_UNIT_TYPE" val="o_h_i"/>
  <p:tag name="KSO_WM_UNIT_INDEX" val="1_1_1"/>
  <p:tag name="KSO_WM_UNIT_LAYERLEVEL" val="1_1_1"/>
  <p:tag name="KSO_WM_UNIT_HIGHLIGHT" val="0"/>
  <p:tag name="KSO_WM_UNIT_COMPATIBLE" val="0"/>
  <p:tag name="KSO_WM_DIAGRAM_GROUP_CODE" val="o1-1"/>
  <p:tag name="KSO_WM_UNIT_ID" val="diagram20171211_3*o_h_i*1_1_1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14"/>
  <p:tag name="KSO_WM_UNIT_TEXT_FILL_TYPE" val="1"/>
</p:tagLst>
</file>

<file path=ppt/tags/tag17.xml><?xml version="1.0" encoding="utf-8"?>
<p:tagLst xmlns:p="http://schemas.openxmlformats.org/presentationml/2006/main">
  <p:tag name="KSO_WM_UNIT_PLACING_PICTURE_USER_VIEWPORT" val="{&quot;height&quot;:6390,&quot;width&quot;:9600}"/>
</p:tagLst>
</file>

<file path=ppt/tags/tag18.xml><?xml version="1.0" encoding="utf-8"?>
<p:tagLst xmlns:p="http://schemas.openxmlformats.org/presentationml/2006/main">
  <p:tag name="KSO_WM_UNIT_PLACING_PICTURE_USER_VIEWPORT" val="{&quot;height&quot;:4290,&quot;width&quot;:8910}"/>
</p:tagLst>
</file>

<file path=ppt/tags/tag19.xml><?xml version="1.0" encoding="utf-8"?>
<p:tagLst xmlns:p="http://schemas.openxmlformats.org/presentationml/2006/main">
  <p:tag name="KSO_WM_UNIT_PLACING_PICTURE_USER_VIEWPORT" val="{&quot;height&quot;:5160,&quot;width&quot;:6750}"/>
</p:tagLst>
</file>

<file path=ppt/tags/tag2.xml><?xml version="1.0" encoding="utf-8"?>
<p:tagLst xmlns:p="http://schemas.openxmlformats.org/presentationml/2006/main">
  <p:tag name="KSO_WM_UNIT_PLACING_PICTURE_USER_VIEWPORT" val="{&quot;height&quot;:7072,&quot;width&quot;:4855}"/>
</p:tagLst>
</file>

<file path=ppt/tags/tag3.xml><?xml version="1.0" encoding="utf-8"?>
<p:tagLst xmlns:p="http://schemas.openxmlformats.org/presentationml/2006/main">
  <p:tag name="KSO_WM_UNIT_PLACING_PICTURE_USER_VIEWPORT" val="{&quot;height&quot;:6889.4188976377955,&quot;width&quot;:13575.639370078739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71211_3*o_h_i*1_4_3"/>
  <p:tag name="KSO_WM_TEMPLATE_CATEGORY" val="diagram"/>
  <p:tag name="KSO_WM_TEMPLATE_INDEX" val="20171211"/>
  <p:tag name="KSO_WM_UNIT_LAYERLEVEL" val="1_1_1"/>
  <p:tag name="KSO_WM_TAG_VERSION" val="1.0"/>
  <p:tag name="KSO_WM_BEAUTIFY_FLAG" val="#wm#"/>
  <p:tag name="KSO_WM_UNIT_TYPE" val="o_h_i"/>
  <p:tag name="KSO_WM_UNIT_INDEX" val="1_4_3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71211_3*o_h_i*1_3_3"/>
  <p:tag name="KSO_WM_TEMPLATE_CATEGORY" val="diagram"/>
  <p:tag name="KSO_WM_TEMPLATE_INDEX" val="20171211"/>
  <p:tag name="KSO_WM_UNIT_LAYERLEVEL" val="1_1_1"/>
  <p:tag name="KSO_WM_TAG_VERSION" val="1.0"/>
  <p:tag name="KSO_WM_BEAUTIFY_FLAG" val="#wm#"/>
  <p:tag name="KSO_WM_UNIT_TYPE" val="o_h_i"/>
  <p:tag name="KSO_WM_UNIT_INDEX" val="1_3_3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71211_3*o_h_i*1_2_3"/>
  <p:tag name="KSO_WM_TEMPLATE_CATEGORY" val="diagram"/>
  <p:tag name="KSO_WM_TEMPLATE_INDEX" val="20171211"/>
  <p:tag name="KSO_WM_UNIT_LAYERLEVEL" val="1_1_1"/>
  <p:tag name="KSO_WM_TAG_VERSION" val="1.0"/>
  <p:tag name="KSO_WM_BEAUTIFY_FLAG" val="#wm#"/>
  <p:tag name="KSO_WM_UNIT_TYPE" val="o_h_i"/>
  <p:tag name="KSO_WM_UNIT_INDEX" val="1_2_3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71211_3*o_h_i*1_1_3"/>
  <p:tag name="KSO_WM_TEMPLATE_CATEGORY" val="diagram"/>
  <p:tag name="KSO_WM_TEMPLATE_INDEX" val="20171211"/>
  <p:tag name="KSO_WM_UNIT_LAYERLEVEL" val="1_1_1"/>
  <p:tag name="KSO_WM_TAG_VERSION" val="1.0"/>
  <p:tag name="KSO_WM_BEAUTIFY_FLAG" val="#wm#"/>
  <p:tag name="KSO_WM_UNIT_TYPE" val="o_h_i"/>
  <p:tag name="KSO_WM_UNIT_INDEX" val="1_1_3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8.xml><?xml version="1.0" encoding="utf-8"?>
<p:tagLst xmlns:p="http://schemas.openxmlformats.org/presentationml/2006/main">
  <p:tag name="KSO_WM_TEMPLATE_CATEGORY" val="diagram"/>
  <p:tag name="KSO_WM_TEMPLATE_INDEX" val="20171211"/>
  <p:tag name="KSO_WM_TAG_VERSION" val="1.0"/>
  <p:tag name="KSO_WM_BEAUTIFY_FLAG" val="#wm#"/>
  <p:tag name="KSO_WM_UNIT_TYPE" val="o_h_i"/>
  <p:tag name="KSO_WM_UNIT_INDEX" val="1_3_2"/>
  <p:tag name="KSO_WM_UNIT_ID" val="diagram20171211_3*o_h_i*1_3_2"/>
  <p:tag name="KSO_WM_UNIT_LAYERLEVEL" val="1_1_1"/>
  <p:tag name="KSO_WM_DIAGRAM_GROUP_CODE" val="o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</p:tagLst>
</file>

<file path=ppt/tags/tag9.xml><?xml version="1.0" encoding="utf-8"?>
<p:tagLst xmlns:p="http://schemas.openxmlformats.org/presentationml/2006/main">
  <p:tag name="KSO_WM_TEMPLATE_CATEGORY" val="diagram"/>
  <p:tag name="KSO_WM_TEMPLATE_INDEX" val="20171211"/>
  <p:tag name="KSO_WM_TAG_VERSION" val="1.0"/>
  <p:tag name="KSO_WM_BEAUTIFY_FLAG" val="#wm#"/>
  <p:tag name="MH" val="20150921115827"/>
  <p:tag name="MH_LIBRARY" val="GRAPHIC"/>
  <p:tag name="MH_TYPE" val="Text"/>
  <p:tag name="MH_ORDER" val="1"/>
  <p:tag name="KSO_WM_UNIT_TYPE" val="o_h_f"/>
  <p:tag name="KSO_WM_UNIT_INDEX" val="1_3_1"/>
  <p:tag name="KSO_WM_UNIT_LAYERLEVEL" val="1_1_1"/>
  <p:tag name="KSO_WM_UNIT_VALUE" val="54"/>
  <p:tag name="KSO_WM_UNIT_HIGHLIGHT" val="0"/>
  <p:tag name="KSO_WM_UNIT_COMPATIBLE" val="0"/>
  <p:tag name="KSO_WM_DIAGRAM_GROUP_CODE" val="o1-1"/>
  <p:tag name="KSO_WM_UNIT_ID" val="diagram20171211_3*o_h_f*1_3_1"/>
  <p:tag name="KSO_WM_UNIT_NOCLEAR" val="0"/>
  <p:tag name="KSO_WM_UNIT_DIAGRAM_ISNUMVISUAL" val="0"/>
  <p:tag name="KSO_WM_UNIT_DIAGRAM_ISREFERUNIT" val="0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4009</Words>
  <Application>WPS 演示</Application>
  <PresentationFormat>宽屏</PresentationFormat>
  <Paragraphs>357</Paragraphs>
  <Slides>33</Slides>
  <Notes>31</Notes>
  <HiddenSlides>0</HiddenSlides>
  <MMClips>1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33</vt:i4>
      </vt:variant>
    </vt:vector>
  </HeadingPairs>
  <TitlesOfParts>
    <vt:vector size="60" baseType="lpstr">
      <vt:lpstr>Arial</vt:lpstr>
      <vt:lpstr>宋体</vt:lpstr>
      <vt:lpstr>Wingdings</vt:lpstr>
      <vt:lpstr>Calibri</vt:lpstr>
      <vt:lpstr>Arial</vt:lpstr>
      <vt:lpstr>微软雅黑</vt:lpstr>
      <vt:lpstr>Arial Narrow</vt:lpstr>
      <vt:lpstr>等线</vt:lpstr>
      <vt:lpstr>方正粗黑宋简体</vt:lpstr>
      <vt:lpstr>Impact</vt:lpstr>
      <vt:lpstr>Verdana</vt:lpstr>
      <vt:lpstr>Wingdings</vt:lpstr>
      <vt:lpstr>Cambria</vt:lpstr>
      <vt:lpstr>Calisto MT</vt:lpstr>
      <vt:lpstr>Arial Unicode MS</vt:lpstr>
      <vt:lpstr>等线 Light</vt:lpstr>
      <vt:lpstr>Calibri</vt:lpstr>
      <vt:lpstr>Times New Roman</vt:lpstr>
      <vt:lpstr>Britannic Bold</vt:lpstr>
      <vt:lpstr>Arial Black</vt:lpstr>
      <vt:lpstr>Broadway</vt:lpstr>
      <vt:lpstr>方正大黑简体</vt:lpstr>
      <vt:lpstr>黑体</vt:lpstr>
      <vt:lpstr>Calibri Light</vt:lpstr>
      <vt:lpstr>Office 主题​​</vt:lpstr>
      <vt:lpstr>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Class Writing Show</vt:lpstr>
      <vt:lpstr>PowerPoint 演示文稿</vt:lpstr>
      <vt:lpstr>PowerPoint 演示文稿</vt:lpstr>
      <vt:lpstr>PowerPoint 演示文稿</vt:lpstr>
      <vt:lpstr>Assignments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YangJin</dc:creator>
  <cp:lastModifiedBy>Leo</cp:lastModifiedBy>
  <cp:revision>30</cp:revision>
  <dcterms:created xsi:type="dcterms:W3CDTF">2020-08-08T06:52:00Z</dcterms:created>
  <dcterms:modified xsi:type="dcterms:W3CDTF">2020-08-09T13:40:05Z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2052-11.1.0.9828</vt:lpwstr>
  </property>
</Properties>
</file>