
<file path=[Content_Types].xml><?xml version="1.0" encoding="utf-8"?>
<Types xmlns="http://schemas.openxmlformats.org/package/2006/content-types">
  <Default Extension="jpeg" ContentType="image/jpeg"/>
  <Default Extension="tiff" ContentType="image/tif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9" r:id="rId14"/>
    <p:sldId id="270" r:id="rId15"/>
    <p:sldId id="271" r:id="rId16"/>
    <p:sldId id="273" r:id="rId17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defRPr kumimoji="0" sz="4000" b="0" i="1" u="none" strike="noStrike" cap="none" spc="39" normalizeH="0" baseline="0">
        <a:ln>
          <a:noFill/>
        </a:ln>
        <a:solidFill>
          <a:srgbClr val="5C5C5C"/>
        </a:solidFill>
        <a:effectLst/>
        <a:uFillTx/>
        <a:latin typeface="Iowan Old Style Roman" panose="02040602040506020204"/>
        <a:ea typeface="Iowan Old Style Roman" panose="02040602040506020204"/>
        <a:cs typeface="Iowan Old Style Roman" panose="02040602040506020204"/>
        <a:sym typeface="Iowan Old Style Roman" panose="02040602040506020204"/>
      </a:defRPr>
    </a:lvl1pPr>
    <a:lvl2pPr marL="0" marR="0" indent="3429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defRPr kumimoji="0" sz="4000" b="0" i="1" u="none" strike="noStrike" cap="none" spc="39" normalizeH="0" baseline="0">
        <a:ln>
          <a:noFill/>
        </a:ln>
        <a:solidFill>
          <a:srgbClr val="5C5C5C"/>
        </a:solidFill>
        <a:effectLst/>
        <a:uFillTx/>
        <a:latin typeface="Iowan Old Style Roman" panose="02040602040506020204"/>
        <a:ea typeface="Iowan Old Style Roman" panose="02040602040506020204"/>
        <a:cs typeface="Iowan Old Style Roman" panose="02040602040506020204"/>
        <a:sym typeface="Iowan Old Style Roman" panose="02040602040506020204"/>
      </a:defRPr>
    </a:lvl2pPr>
    <a:lvl3pPr marL="0" marR="0" indent="6858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defRPr kumimoji="0" sz="4000" b="0" i="1" u="none" strike="noStrike" cap="none" spc="39" normalizeH="0" baseline="0">
        <a:ln>
          <a:noFill/>
        </a:ln>
        <a:solidFill>
          <a:srgbClr val="5C5C5C"/>
        </a:solidFill>
        <a:effectLst/>
        <a:uFillTx/>
        <a:latin typeface="Iowan Old Style Roman" panose="02040602040506020204"/>
        <a:ea typeface="Iowan Old Style Roman" panose="02040602040506020204"/>
        <a:cs typeface="Iowan Old Style Roman" panose="02040602040506020204"/>
        <a:sym typeface="Iowan Old Style Roman" panose="02040602040506020204"/>
      </a:defRPr>
    </a:lvl3pPr>
    <a:lvl4pPr marL="0" marR="0" indent="10287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defRPr kumimoji="0" sz="4000" b="0" i="1" u="none" strike="noStrike" cap="none" spc="39" normalizeH="0" baseline="0">
        <a:ln>
          <a:noFill/>
        </a:ln>
        <a:solidFill>
          <a:srgbClr val="5C5C5C"/>
        </a:solidFill>
        <a:effectLst/>
        <a:uFillTx/>
        <a:latin typeface="Iowan Old Style Roman" panose="02040602040506020204"/>
        <a:ea typeface="Iowan Old Style Roman" panose="02040602040506020204"/>
        <a:cs typeface="Iowan Old Style Roman" panose="02040602040506020204"/>
        <a:sym typeface="Iowan Old Style Roman" panose="02040602040506020204"/>
      </a:defRPr>
    </a:lvl4pPr>
    <a:lvl5pPr marL="0" marR="0" indent="13716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defRPr kumimoji="0" sz="4000" b="0" i="1" u="none" strike="noStrike" cap="none" spc="39" normalizeH="0" baseline="0">
        <a:ln>
          <a:noFill/>
        </a:ln>
        <a:solidFill>
          <a:srgbClr val="5C5C5C"/>
        </a:solidFill>
        <a:effectLst/>
        <a:uFillTx/>
        <a:latin typeface="Iowan Old Style Roman" panose="02040602040506020204"/>
        <a:ea typeface="Iowan Old Style Roman" panose="02040602040506020204"/>
        <a:cs typeface="Iowan Old Style Roman" panose="02040602040506020204"/>
        <a:sym typeface="Iowan Old Style Roman" panose="02040602040506020204"/>
      </a:defRPr>
    </a:lvl5pPr>
    <a:lvl6pPr marL="0" marR="0" indent="17145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defRPr kumimoji="0" sz="4000" b="0" i="1" u="none" strike="noStrike" cap="none" spc="39" normalizeH="0" baseline="0">
        <a:ln>
          <a:noFill/>
        </a:ln>
        <a:solidFill>
          <a:srgbClr val="5C5C5C"/>
        </a:solidFill>
        <a:effectLst/>
        <a:uFillTx/>
        <a:latin typeface="Iowan Old Style Roman" panose="02040602040506020204"/>
        <a:ea typeface="Iowan Old Style Roman" panose="02040602040506020204"/>
        <a:cs typeface="Iowan Old Style Roman" panose="02040602040506020204"/>
        <a:sym typeface="Iowan Old Style Roman" panose="02040602040506020204"/>
      </a:defRPr>
    </a:lvl6pPr>
    <a:lvl7pPr marL="0" marR="0" indent="20574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defRPr kumimoji="0" sz="4000" b="0" i="1" u="none" strike="noStrike" cap="none" spc="39" normalizeH="0" baseline="0">
        <a:ln>
          <a:noFill/>
        </a:ln>
        <a:solidFill>
          <a:srgbClr val="5C5C5C"/>
        </a:solidFill>
        <a:effectLst/>
        <a:uFillTx/>
        <a:latin typeface="Iowan Old Style Roman" panose="02040602040506020204"/>
        <a:ea typeface="Iowan Old Style Roman" panose="02040602040506020204"/>
        <a:cs typeface="Iowan Old Style Roman" panose="02040602040506020204"/>
        <a:sym typeface="Iowan Old Style Roman" panose="02040602040506020204"/>
      </a:defRPr>
    </a:lvl7pPr>
    <a:lvl8pPr marL="0" marR="0" indent="24003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defRPr kumimoji="0" sz="4000" b="0" i="1" u="none" strike="noStrike" cap="none" spc="39" normalizeH="0" baseline="0">
        <a:ln>
          <a:noFill/>
        </a:ln>
        <a:solidFill>
          <a:srgbClr val="5C5C5C"/>
        </a:solidFill>
        <a:effectLst/>
        <a:uFillTx/>
        <a:latin typeface="Iowan Old Style Roman" panose="02040602040506020204"/>
        <a:ea typeface="Iowan Old Style Roman" panose="02040602040506020204"/>
        <a:cs typeface="Iowan Old Style Roman" panose="02040602040506020204"/>
        <a:sym typeface="Iowan Old Style Roman" panose="02040602040506020204"/>
      </a:defRPr>
    </a:lvl8pPr>
    <a:lvl9pPr marL="0" marR="0" indent="27432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defRPr kumimoji="0" sz="4000" b="0" i="1" u="none" strike="noStrike" cap="none" spc="39" normalizeH="0" baseline="0">
        <a:ln>
          <a:noFill/>
        </a:ln>
        <a:solidFill>
          <a:srgbClr val="5C5C5C"/>
        </a:solidFill>
        <a:effectLst/>
        <a:uFillTx/>
        <a:latin typeface="Iowan Old Style Roman" panose="02040602040506020204"/>
        <a:ea typeface="Iowan Old Style Roman" panose="02040602040506020204"/>
        <a:cs typeface="Iowan Old Style Roman" panose="02040602040506020204"/>
        <a:sym typeface="Iowan Old Style Roman" panose="02040602040506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C3C2611-4C71-4FC5-86AE-919BDF0F9419}" styleName="">
    <a:wholeTbl>
      <a:tcTxStyle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8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1pPr>
    <a:lvl2pPr indent="2286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2pPr>
    <a:lvl3pPr indent="4572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3pPr>
    <a:lvl4pPr indent="6858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4pPr>
    <a:lvl5pPr indent="9144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5pPr>
    <a:lvl6pPr indent="11430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6pPr>
    <a:lvl7pPr indent="13716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7pPr>
    <a:lvl8pPr indent="16002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8pPr>
    <a:lvl9pPr indent="18288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292" name="Shape 29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"/>
          <p:cNvSpPr/>
          <p:nvPr/>
        </p:nvSpPr>
        <p:spPr>
          <a:xfrm>
            <a:off x="1016000" y="7874000"/>
            <a:ext cx="22351997" cy="6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016000" y="1016000"/>
            <a:ext cx="22352000" cy="70739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7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016000" y="7975600"/>
            <a:ext cx="22352000" cy="45974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1pPr>
            <a:lvl2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2pPr>
            <a:lvl3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3pPr>
            <a:lvl4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4pPr>
            <a:lvl5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44467" y="12922250"/>
            <a:ext cx="419089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“"/>
          <p:cNvSpPr txBox="1"/>
          <p:nvPr/>
        </p:nvSpPr>
        <p:spPr>
          <a:xfrm>
            <a:off x="965200" y="1041400"/>
            <a:ext cx="3130550" cy="5956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defTabSz="584200"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0" b="1" i="0" spc="0">
                <a:solidFill>
                  <a:srgbClr val="E4E4E4"/>
                </a:solidFill>
                <a:latin typeface="Baskerville" panose="02020502070401020303"/>
                <a:ea typeface="Baskerville" panose="02020502070401020303"/>
                <a:cs typeface="Baskerville" panose="02020502070401020303"/>
                <a:sym typeface="Baskerville" panose="02020502070401020303"/>
              </a:defRPr>
            </a:lvl1pPr>
          </a:lstStyle>
          <a:p>
            <a:r>
              <a:t>“</a:t>
            </a:r>
          </a:p>
        </p:txBody>
      </p:sp>
      <p:sp>
        <p:nvSpPr>
          <p:cNvPr id="102" name="Type a quote here.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3632200" y="5442942"/>
            <a:ext cx="19735800" cy="1320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2300"/>
              </a:spcBef>
              <a:buSzTx/>
              <a:buFontTx/>
              <a:buNone/>
              <a:defRPr sz="7000">
                <a:solidFill>
                  <a:srgbClr val="747676"/>
                </a:solidFill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03" name="-Johnny Appleseed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3632200" y="10756900"/>
            <a:ext cx="19735800" cy="1320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2300"/>
              </a:spcBef>
              <a:buSzTx/>
              <a:buFontTx/>
              <a:buNone/>
              <a:defRPr sz="7000" i="1">
                <a:solidFill>
                  <a:srgbClr val="6B6D6D"/>
                </a:solidFill>
              </a:defRPr>
            </a:lvl1pPr>
          </a:lstStyle>
          <a:p>
            <a:r>
              <a:t>-Johnny Appleseed</a:t>
            </a:r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118295074_2675x2907.jpeg"/>
          <p:cNvSpPr>
            <a:spLocks noGrp="1"/>
          </p:cNvSpPr>
          <p:nvPr>
            <p:ph type="pic" idx="21"/>
          </p:nvPr>
        </p:nvSpPr>
        <p:spPr>
          <a:xfrm>
            <a:off x="-127000" y="-2540000"/>
            <a:ext cx="24637999" cy="267681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118295074_2675x2907.jpeg"/>
          <p:cNvSpPr>
            <a:spLocks noGrp="1"/>
          </p:cNvSpPr>
          <p:nvPr>
            <p:ph type="pic" idx="21"/>
          </p:nvPr>
        </p:nvSpPr>
        <p:spPr>
          <a:xfrm>
            <a:off x="-38100" y="-4394200"/>
            <a:ext cx="24460199" cy="265749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22" name="Rectangle"/>
          <p:cNvSpPr>
            <a:spLocks noGrp="1"/>
          </p:cNvSpPr>
          <p:nvPr>
            <p:ph type="body" sz="half" idx="22"/>
          </p:nvPr>
        </p:nvSpPr>
        <p:spPr>
          <a:xfrm>
            <a:off x="0" y="7620000"/>
            <a:ext cx="24384000" cy="50800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3500">
                <a:latin typeface="DIN Alternate Bold" panose="020B0500000000000000"/>
                <a:ea typeface="DIN Alternate Bold" panose="020B0500000000000000"/>
                <a:cs typeface="DIN Alternate Bold" panose="020B0500000000000000"/>
                <a:sym typeface="DIN Alternate Bold" panose="020B0500000000000000"/>
              </a:defRPr>
            </a:pPr>
          </a:p>
        </p:txBody>
      </p:sp>
      <p:sp>
        <p:nvSpPr>
          <p:cNvPr id="23" name="Line"/>
          <p:cNvSpPr/>
          <p:nvPr/>
        </p:nvSpPr>
        <p:spPr>
          <a:xfrm>
            <a:off x="1016000" y="10718800"/>
            <a:ext cx="22352002" cy="6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016000" y="7823200"/>
            <a:ext cx="22352000" cy="31115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7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16000" y="10795000"/>
            <a:ext cx="22352000" cy="17272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1pPr>
            <a:lvl2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2pPr>
            <a:lvl3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3pPr>
            <a:lvl4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4pPr>
            <a:lvl5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016000" y="1016000"/>
            <a:ext cx="22352000" cy="70739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7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48900" y="12922250"/>
            <a:ext cx="419088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"/>
          <p:cNvSpPr/>
          <p:nvPr/>
        </p:nvSpPr>
        <p:spPr>
          <a:xfrm>
            <a:off x="1016000" y="10718800"/>
            <a:ext cx="120904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2" name="182429520_1646x1646.jpeg"/>
          <p:cNvSpPr>
            <a:spLocks noGrp="1"/>
          </p:cNvSpPr>
          <p:nvPr>
            <p:ph type="pic" idx="21"/>
          </p:nvPr>
        </p:nvSpPr>
        <p:spPr>
          <a:xfrm>
            <a:off x="12306300" y="-114300"/>
            <a:ext cx="13931900" cy="13931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43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016000" y="1155700"/>
            <a:ext cx="12090400" cy="97790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7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16000" y="10795000"/>
            <a:ext cx="12090400" cy="19050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1pPr>
            <a:lvl2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2pPr>
            <a:lvl3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3pPr>
            <a:lvl4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4pPr>
            <a:lvl5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Line"/>
          <p:cNvSpPr/>
          <p:nvPr/>
        </p:nvSpPr>
        <p:spPr>
          <a:xfrm>
            <a:off x="1016000" y="2222500"/>
            <a:ext cx="22352000" cy="5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3" name="Title Text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ine"/>
          <p:cNvSpPr/>
          <p:nvPr/>
        </p:nvSpPr>
        <p:spPr>
          <a:xfrm>
            <a:off x="1016000" y="2222500"/>
            <a:ext cx="22352000" cy="5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2" name="Title Text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Line"/>
          <p:cNvSpPr/>
          <p:nvPr/>
        </p:nvSpPr>
        <p:spPr>
          <a:xfrm>
            <a:off x="13208000" y="2222500"/>
            <a:ext cx="101600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2" name="118295074_2675x2907.jpeg"/>
          <p:cNvSpPr>
            <a:spLocks noGrp="1"/>
          </p:cNvSpPr>
          <p:nvPr>
            <p:ph type="pic" idx="21"/>
          </p:nvPr>
        </p:nvSpPr>
        <p:spPr>
          <a:xfrm>
            <a:off x="-381000" y="-114300"/>
            <a:ext cx="13931900" cy="151364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73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3208000" y="1016000"/>
            <a:ext cx="10160000" cy="1016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3208000" y="2540000"/>
            <a:ext cx="10160000" cy="10160000"/>
          </a:xfrm>
          <a:prstGeom prst="rect">
            <a:avLst/>
          </a:prstGeom>
        </p:spPr>
        <p:txBody>
          <a:bodyPr/>
          <a:lstStyle>
            <a:lvl1pPr marL="571500" indent="-571500">
              <a:defRPr sz="4000"/>
            </a:lvl1pPr>
            <a:lvl2pPr marL="1143000" indent="-571500">
              <a:defRPr sz="4000"/>
            </a:lvl2pPr>
            <a:lvl3pPr marL="1714500" indent="-571500">
              <a:defRPr sz="4000"/>
            </a:lvl3pPr>
            <a:lvl4pPr marL="2286000" indent="-571500">
              <a:defRPr sz="4000"/>
            </a:lvl4pPr>
            <a:lvl5pPr marL="2857500" indent="-571500"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118295074_2675x2907.jpeg"/>
          <p:cNvSpPr>
            <a:spLocks noGrp="1"/>
          </p:cNvSpPr>
          <p:nvPr>
            <p:ph type="pic" idx="21"/>
          </p:nvPr>
        </p:nvSpPr>
        <p:spPr>
          <a:xfrm>
            <a:off x="1016000" y="-1333500"/>
            <a:ext cx="13970000" cy="1517782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91" name="182741592_1098x949.jpeg"/>
          <p:cNvSpPr>
            <a:spLocks noGrp="1"/>
          </p:cNvSpPr>
          <p:nvPr>
            <p:ph type="pic" sz="half" idx="22"/>
          </p:nvPr>
        </p:nvSpPr>
        <p:spPr>
          <a:xfrm>
            <a:off x="15240000" y="-1130300"/>
            <a:ext cx="9296400" cy="80348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92" name="182429520_1646x1646.jpeg"/>
          <p:cNvSpPr>
            <a:spLocks noGrp="1"/>
          </p:cNvSpPr>
          <p:nvPr>
            <p:ph type="pic" sz="half" idx="23"/>
          </p:nvPr>
        </p:nvSpPr>
        <p:spPr>
          <a:xfrm>
            <a:off x="15240000" y="5778500"/>
            <a:ext cx="8382000" cy="8382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16000" y="11137900"/>
            <a:ext cx="22352000" cy="190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0"/>
              </a:spcBef>
              <a:buSzTx/>
              <a:buFontTx/>
              <a:buNone/>
              <a:defRPr sz="4000" i="1" spc="39"/>
            </a:lvl1pPr>
            <a:lvl2pPr marL="0" indent="0">
              <a:spcBef>
                <a:spcPts val="2000"/>
              </a:spcBef>
              <a:buSzTx/>
              <a:buFontTx/>
              <a:buNone/>
              <a:defRPr sz="4000" i="1" spc="39"/>
            </a:lvl2pPr>
            <a:lvl3pPr marL="0" indent="0">
              <a:spcBef>
                <a:spcPts val="2000"/>
              </a:spcBef>
              <a:buSzTx/>
              <a:buFontTx/>
              <a:buNone/>
              <a:defRPr sz="4000" i="1" spc="39"/>
            </a:lvl3pPr>
            <a:lvl4pPr marL="0" indent="0">
              <a:spcBef>
                <a:spcPts val="2000"/>
              </a:spcBef>
              <a:buSzTx/>
              <a:buFontTx/>
              <a:buNone/>
              <a:defRPr sz="4000" i="1" spc="39"/>
            </a:lvl4pPr>
            <a:lvl5pPr marL="0" indent="0">
              <a:spcBef>
                <a:spcPts val="2000"/>
              </a:spcBef>
              <a:buSzTx/>
              <a:buFontTx/>
              <a:buNone/>
              <a:defRPr sz="4000" i="1" spc="3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016000" y="1016000"/>
            <a:ext cx="22352000" cy="10160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016000" y="2540000"/>
            <a:ext cx="22352000" cy="101600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48900" y="12928600"/>
            <a:ext cx="41908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sz="2500" i="0" spc="0">
                <a:solidFill>
                  <a:srgbClr val="747676"/>
                </a:solidFill>
                <a:latin typeface="DIN Alternate Bold" panose="020B0500000000000000"/>
                <a:ea typeface="DIN Alternate Bold" panose="020B0500000000000000"/>
                <a:cs typeface="DIN Alternate Bold" panose="020B0500000000000000"/>
                <a:sym typeface="DIN Alternate Bold" panose="020B0500000000000000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fade/>
  </p:transition>
  <p:txStyles>
    <p:titleStyle>
      <a:lvl1pPr marL="0" marR="0" indent="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defRPr sz="75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 Bold" panose="00000500000000000000"/>
        </a:defRPr>
      </a:lvl1pPr>
      <a:lvl2pPr marL="0" marR="0" indent="3429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defRPr sz="75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 Bold" panose="00000500000000000000"/>
        </a:defRPr>
      </a:lvl2pPr>
      <a:lvl3pPr marL="0" marR="0" indent="6858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defRPr sz="75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 Bold" panose="00000500000000000000"/>
        </a:defRPr>
      </a:lvl3pPr>
      <a:lvl4pPr marL="0" marR="0" indent="10287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defRPr sz="75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 Bold" panose="00000500000000000000"/>
        </a:defRPr>
      </a:lvl4pPr>
      <a:lvl5pPr marL="0" marR="0" indent="13716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defRPr sz="75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 Bold" panose="00000500000000000000"/>
        </a:defRPr>
      </a:lvl5pPr>
      <a:lvl6pPr marL="0" marR="0" indent="17145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defRPr sz="75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 Bold" panose="00000500000000000000"/>
        </a:defRPr>
      </a:lvl6pPr>
      <a:lvl7pPr marL="0" marR="0" indent="20574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defRPr sz="75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 Bold" panose="00000500000000000000"/>
        </a:defRPr>
      </a:lvl7pPr>
      <a:lvl8pPr marL="0" marR="0" indent="24003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defRPr sz="75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 Bold" panose="00000500000000000000"/>
        </a:defRPr>
      </a:lvl8pPr>
      <a:lvl9pPr marL="0" marR="0" indent="27432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defRPr sz="75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 Bold" panose="00000500000000000000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 panose="05020102010704020609"/>
        <a:buChar char="➤"/>
        <a:defRPr sz="4500" b="0" i="0" u="none" strike="noStrike" cap="none" spc="0" baseline="0">
          <a:solidFill>
            <a:srgbClr val="5C5C5C"/>
          </a:solidFill>
          <a:uFillTx/>
          <a:latin typeface="Iowan Old Style Roman" panose="02040602040506020204"/>
          <a:ea typeface="Iowan Old Style Roman" panose="02040602040506020204"/>
          <a:cs typeface="Iowan Old Style Roman" panose="02040602040506020204"/>
          <a:sym typeface="Iowan Old Style Roman" panose="02040602040506020204"/>
        </a:defRPr>
      </a:lvl1pPr>
      <a:lvl2pPr marL="1270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 panose="05020102010704020609"/>
        <a:buChar char="➤"/>
        <a:defRPr sz="4500" b="0" i="0" u="none" strike="noStrike" cap="none" spc="0" baseline="0">
          <a:solidFill>
            <a:srgbClr val="5C5C5C"/>
          </a:solidFill>
          <a:uFillTx/>
          <a:latin typeface="Iowan Old Style Roman" panose="02040602040506020204"/>
          <a:ea typeface="Iowan Old Style Roman" panose="02040602040506020204"/>
          <a:cs typeface="Iowan Old Style Roman" panose="02040602040506020204"/>
          <a:sym typeface="Iowan Old Style Roman" panose="02040602040506020204"/>
        </a:defRPr>
      </a:lvl2pPr>
      <a:lvl3pPr marL="1905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 panose="05020102010704020609"/>
        <a:buChar char="➤"/>
        <a:defRPr sz="4500" b="0" i="0" u="none" strike="noStrike" cap="none" spc="0" baseline="0">
          <a:solidFill>
            <a:srgbClr val="5C5C5C"/>
          </a:solidFill>
          <a:uFillTx/>
          <a:latin typeface="Iowan Old Style Roman" panose="02040602040506020204"/>
          <a:ea typeface="Iowan Old Style Roman" panose="02040602040506020204"/>
          <a:cs typeface="Iowan Old Style Roman" panose="02040602040506020204"/>
          <a:sym typeface="Iowan Old Style Roman" panose="02040602040506020204"/>
        </a:defRPr>
      </a:lvl3pPr>
      <a:lvl4pPr marL="2540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 panose="05020102010704020609"/>
        <a:buChar char="➤"/>
        <a:defRPr sz="4500" b="0" i="0" u="none" strike="noStrike" cap="none" spc="0" baseline="0">
          <a:solidFill>
            <a:srgbClr val="5C5C5C"/>
          </a:solidFill>
          <a:uFillTx/>
          <a:latin typeface="Iowan Old Style Roman" panose="02040602040506020204"/>
          <a:ea typeface="Iowan Old Style Roman" panose="02040602040506020204"/>
          <a:cs typeface="Iowan Old Style Roman" panose="02040602040506020204"/>
          <a:sym typeface="Iowan Old Style Roman" panose="02040602040506020204"/>
        </a:defRPr>
      </a:lvl4pPr>
      <a:lvl5pPr marL="3175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 panose="05020102010704020609"/>
        <a:buChar char="➤"/>
        <a:defRPr sz="4500" b="0" i="0" u="none" strike="noStrike" cap="none" spc="0" baseline="0">
          <a:solidFill>
            <a:srgbClr val="5C5C5C"/>
          </a:solidFill>
          <a:uFillTx/>
          <a:latin typeface="Iowan Old Style Roman" panose="02040602040506020204"/>
          <a:ea typeface="Iowan Old Style Roman" panose="02040602040506020204"/>
          <a:cs typeface="Iowan Old Style Roman" panose="02040602040506020204"/>
          <a:sym typeface="Iowan Old Style Roman" panose="02040602040506020204"/>
        </a:defRPr>
      </a:lvl5pPr>
      <a:lvl6pPr marL="3810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 panose="05020102010704020609"/>
        <a:buChar char="➤"/>
        <a:defRPr sz="4500" b="0" i="0" u="none" strike="noStrike" cap="none" spc="0" baseline="0">
          <a:solidFill>
            <a:srgbClr val="5C5C5C"/>
          </a:solidFill>
          <a:uFillTx/>
          <a:latin typeface="Iowan Old Style Roman" panose="02040602040506020204"/>
          <a:ea typeface="Iowan Old Style Roman" panose="02040602040506020204"/>
          <a:cs typeface="Iowan Old Style Roman" panose="02040602040506020204"/>
          <a:sym typeface="Iowan Old Style Roman" panose="02040602040506020204"/>
        </a:defRPr>
      </a:lvl6pPr>
      <a:lvl7pPr marL="4445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 panose="05020102010704020609"/>
        <a:buChar char="➤"/>
        <a:defRPr sz="4500" b="0" i="0" u="none" strike="noStrike" cap="none" spc="0" baseline="0">
          <a:solidFill>
            <a:srgbClr val="5C5C5C"/>
          </a:solidFill>
          <a:uFillTx/>
          <a:latin typeface="Iowan Old Style Roman" panose="02040602040506020204"/>
          <a:ea typeface="Iowan Old Style Roman" panose="02040602040506020204"/>
          <a:cs typeface="Iowan Old Style Roman" panose="02040602040506020204"/>
          <a:sym typeface="Iowan Old Style Roman" panose="02040602040506020204"/>
        </a:defRPr>
      </a:lvl7pPr>
      <a:lvl8pPr marL="5080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 panose="05020102010704020609"/>
        <a:buChar char="➤"/>
        <a:defRPr sz="4500" b="0" i="0" u="none" strike="noStrike" cap="none" spc="0" baseline="0">
          <a:solidFill>
            <a:srgbClr val="5C5C5C"/>
          </a:solidFill>
          <a:uFillTx/>
          <a:latin typeface="Iowan Old Style Roman" panose="02040602040506020204"/>
          <a:ea typeface="Iowan Old Style Roman" panose="02040602040506020204"/>
          <a:cs typeface="Iowan Old Style Roman" panose="02040602040506020204"/>
          <a:sym typeface="Iowan Old Style Roman" panose="02040602040506020204"/>
        </a:defRPr>
      </a:lvl8pPr>
      <a:lvl9pPr marL="5715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 panose="05020102010704020609"/>
        <a:buChar char="➤"/>
        <a:defRPr sz="4500" b="0" i="0" u="none" strike="noStrike" cap="none" spc="0" baseline="0">
          <a:solidFill>
            <a:srgbClr val="5C5C5C"/>
          </a:solidFill>
          <a:uFillTx/>
          <a:latin typeface="Iowan Old Style Roman" panose="02040602040506020204"/>
          <a:ea typeface="Iowan Old Style Roman" panose="02040602040506020204"/>
          <a:cs typeface="Iowan Old Style Roman" panose="02040602040506020204"/>
          <a:sym typeface="Iowan Old Style Roman" panose="02040602040506020204"/>
        </a:defRPr>
      </a:lvl9pPr>
    </p:bodyStyle>
    <p:otherStyle>
      <a:lvl1pPr marL="0" marR="0" indent="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 panose="020B0500000000000000"/>
        </a:defRPr>
      </a:lvl1pPr>
      <a:lvl2pPr marL="0" marR="0" indent="2286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 panose="020B0500000000000000"/>
        </a:defRPr>
      </a:lvl2pPr>
      <a:lvl3pPr marL="0" marR="0" indent="4572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 panose="020B0500000000000000"/>
        </a:defRPr>
      </a:lvl3pPr>
      <a:lvl4pPr marL="0" marR="0" indent="6858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 panose="020B0500000000000000"/>
        </a:defRPr>
      </a:lvl4pPr>
      <a:lvl5pPr marL="0" marR="0" indent="9144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 panose="020B0500000000000000"/>
        </a:defRPr>
      </a:lvl5pPr>
      <a:lvl6pPr marL="0" marR="0" indent="11430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 panose="020B0500000000000000"/>
        </a:defRPr>
      </a:lvl6pPr>
      <a:lvl7pPr marL="0" marR="0" indent="13716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 panose="020B0500000000000000"/>
        </a:defRPr>
      </a:lvl7pPr>
      <a:lvl8pPr marL="0" marR="0" indent="16002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 panose="020B0500000000000000"/>
        </a:defRPr>
      </a:lvl8pPr>
      <a:lvl9pPr marL="0" marR="0" indent="18288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 panose="020B050000000000000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7" Type="http://schemas.openxmlformats.org/officeDocument/2006/relationships/image" Target="../media/image22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1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8.jpeg"/><Relationship Id="rId1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.tiff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tiff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" descr="Image"/>
          <p:cNvPicPr>
            <a:picLocks noGrp="1" noChangeAspect="1"/>
          </p:cNvPicPr>
          <p:nvPr>
            <p:ph type="pic" idx="21"/>
          </p:nvPr>
        </p:nvPicPr>
        <p:blipFill>
          <a:blip r:embed="rId1"/>
          <a:srcRect l="13035" t="35249" r="13309" b="729"/>
          <a:stretch>
            <a:fillRect/>
          </a:stretch>
        </p:blipFill>
        <p:spPr>
          <a:xfrm>
            <a:off x="-66040" y="-67310"/>
            <a:ext cx="24516080" cy="13849985"/>
          </a:xfrm>
          <a:prstGeom prst="rect">
            <a:avLst/>
          </a:prstGeom>
        </p:spPr>
      </p:pic>
      <p:sp>
        <p:nvSpPr>
          <p:cNvPr id="130" name="2020 FLtrp…"/>
          <p:cNvSpPr txBox="1"/>
          <p:nvPr/>
        </p:nvSpPr>
        <p:spPr>
          <a:xfrm>
            <a:off x="764712" y="3896642"/>
            <a:ext cx="22854920" cy="592328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defRPr sz="20000" b="1" i="0" cap="all" spc="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sz="16700"/>
              <a:t>2020 FLtrp </a:t>
            </a:r>
            <a:endParaRPr sz="16700"/>
          </a:p>
          <a:p>
            <a:pPr algn="ctr">
              <a:lnSpc>
                <a:spcPct val="80000"/>
              </a:lnSpc>
              <a:spcBef>
                <a:spcPts val="0"/>
              </a:spcBef>
              <a:defRPr sz="20000" b="1" i="0" cap="all" spc="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sz="16700"/>
              <a:t> </a:t>
            </a:r>
            <a:endParaRPr sz="16700"/>
          </a:p>
          <a:p>
            <a:pPr algn="ctr">
              <a:lnSpc>
                <a:spcPct val="80000"/>
              </a:lnSpc>
              <a:spcBef>
                <a:spcPts val="0"/>
              </a:spcBef>
              <a:defRPr sz="20000" b="1" i="0" cap="all" spc="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sz="13900"/>
              <a:t>star teacher contest</a:t>
            </a:r>
            <a:endParaRPr sz="13900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A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Image" descr="Image"/>
          <p:cNvPicPr>
            <a:picLocks noChangeAspect="1"/>
          </p:cNvPicPr>
          <p:nvPr/>
        </p:nvPicPr>
        <p:blipFill>
          <a:blip r:embed="rId1">
            <a:alphaModFix amt="29689"/>
          </a:blip>
          <a:srcRect l="13035" t="820" r="13309" b="729"/>
          <a:stretch>
            <a:fillRect/>
          </a:stretch>
        </p:blipFill>
        <p:spPr>
          <a:xfrm>
            <a:off x="-8259100" y="-9506313"/>
            <a:ext cx="32697320" cy="437043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15" name="Line Shape" descr="Line Shape"/>
          <p:cNvPicPr/>
          <p:nvPr/>
        </p:nvPicPr>
        <p:blipFill>
          <a:blip r:embed="rId2"/>
          <a:stretch>
            <a:fillRect/>
          </a:stretch>
        </p:blipFill>
        <p:spPr>
          <a:xfrm>
            <a:off x="14820052" y="1433655"/>
            <a:ext cx="6344147" cy="8027156"/>
          </a:xfrm>
          <a:prstGeom prst="rect">
            <a:avLst/>
          </a:prstGeom>
        </p:spPr>
      </p:pic>
      <p:pic>
        <p:nvPicPr>
          <p:cNvPr id="217" name="Shape Shape" descr="Shape Shape"/>
          <p:cNvPicPr/>
          <p:nvPr/>
        </p:nvPicPr>
        <p:blipFill>
          <a:blip r:embed="rId3"/>
          <a:stretch>
            <a:fillRect/>
          </a:stretch>
        </p:blipFill>
        <p:spPr>
          <a:xfrm>
            <a:off x="17282935" y="10198193"/>
            <a:ext cx="1042590" cy="1017183"/>
          </a:xfrm>
          <a:prstGeom prst="rect">
            <a:avLst/>
          </a:prstGeom>
        </p:spPr>
      </p:pic>
      <p:sp>
        <p:nvSpPr>
          <p:cNvPr id="219" name="Who Am I"/>
          <p:cNvSpPr txBox="1"/>
          <p:nvPr/>
        </p:nvSpPr>
        <p:spPr>
          <a:xfrm>
            <a:off x="5540148" y="5207000"/>
            <a:ext cx="11951970" cy="3302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5000" i="0" spc="250">
                <a:solidFill>
                  <a:srgbClr val="FFFFFF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rPr sz="20800">
                <a:latin typeface="Arial" panose="020B0604020202020204" pitchFamily="34" charset="0"/>
                <a:ea typeface="HanziPen TC Regular" panose="03000300000000000000" charset="-122"/>
                <a:cs typeface="Arial" panose="020B0604020202020204" pitchFamily="34" charset="0"/>
              </a:rPr>
              <a:t>Who Am I</a:t>
            </a:r>
            <a:endParaRPr sz="20800">
              <a:latin typeface="Arial" panose="020B0604020202020204" pitchFamily="34" charset="0"/>
              <a:ea typeface="HanziPen TC Regular" panose="03000300000000000000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7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1" animBg="1" advAuto="0"/>
      <p:bldP spid="217" grpId="2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A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age" descr="Image"/>
          <p:cNvPicPr>
            <a:picLocks noChangeAspect="1"/>
          </p:cNvPicPr>
          <p:nvPr/>
        </p:nvPicPr>
        <p:blipFill>
          <a:blip r:embed="rId1">
            <a:alphaModFix amt="29689"/>
          </a:blip>
          <a:srcRect l="13035" t="820" r="13309" b="729"/>
          <a:stretch>
            <a:fillRect/>
          </a:stretch>
        </p:blipFill>
        <p:spPr>
          <a:xfrm>
            <a:off x="-4156670" y="-20058005"/>
            <a:ext cx="32697319" cy="437043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3603625" y="409575"/>
            <a:ext cx="17175162" cy="13112750"/>
            <a:chOff x="-121554" y="-108630"/>
            <a:chExt cx="17176445" cy="131128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77328" y="12120896"/>
              <a:ext cx="791404" cy="70766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21554" y="-108630"/>
              <a:ext cx="17176445" cy="121543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526748" y="10338389"/>
              <a:ext cx="670775" cy="136436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Text Box 5"/>
            <p:cNvSpPr txBox="1"/>
            <p:nvPr/>
          </p:nvSpPr>
          <p:spPr>
            <a:xfrm>
              <a:off x="6053325" y="6687404"/>
              <a:ext cx="3559696" cy="1024894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50800" tIns="50800" rIns="50800" bIns="50800" anchor="ctr">
              <a:spAutoFit/>
            </a:bodyPr>
            <a:lstStyle/>
            <a:p>
              <a:pPr>
                <a:buNone/>
              </a:pPr>
              <a:r>
                <a:rPr lang="en-US" altLang="zh-CN" sz="6000" i="0" baseline="0">
                  <a:solidFill>
                    <a:srgbClr val="FFFFFF"/>
                  </a:solidFill>
                  <a:latin typeface="Arial" panose="020B0604020202020204" pitchFamily="34" charset="0"/>
                  <a:ea typeface="Iowan Old Style Roman" panose="02040602040506020204" charset="0"/>
                  <a:cs typeface="Arial" panose="020B0604020202020204" pitchFamily="34" charset="0"/>
                  <a:sym typeface="Bradley Hand ITC TT-Bold" charset="0"/>
                </a:rPr>
                <a:t>Who Am I</a:t>
              </a:r>
              <a:endParaRPr lang="en-US" altLang="zh-CN" sz="6000" i="0" baseline="0">
                <a:solidFill>
                  <a:srgbClr val="FFFFFF"/>
                </a:solidFill>
                <a:latin typeface="Arial" panose="020B0604020202020204" pitchFamily="34" charset="0"/>
                <a:ea typeface="Iowan Old Style Roman" panose="02040602040506020204" charset="0"/>
                <a:cs typeface="Arial" panose="020B0604020202020204" pitchFamily="34" charset="0"/>
                <a:sym typeface="Bradley Hand ITC TT-Bold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8771249" y="5562643"/>
              <a:ext cx="2479317" cy="3204555"/>
              <a:chOff x="-260323" y="-260385"/>
              <a:chExt cx="2479316" cy="3204555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60323" y="-260385"/>
                <a:ext cx="2479316" cy="273597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1762" y="2375422"/>
                <a:ext cx="597266" cy="56874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11395504" y="12025080"/>
              <a:ext cx="1361745" cy="979091"/>
              <a:chOff x="0" y="0"/>
              <a:chExt cx="1361745" cy="979091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787400" y="0"/>
                <a:ext cx="125611" cy="157824"/>
              </a:xfrm>
              <a:prstGeom prst="roundRect">
                <a:avLst>
                  <a:gd name="adj" fmla="val 18847"/>
                </a:avLst>
              </a:prstGeom>
              <a:solidFill>
                <a:srgbClr val="FFFFFF">
                  <a:alpha val="100000"/>
                </a:srgbClr>
              </a:solidFill>
              <a:ln w="12700">
                <a:noFill/>
              </a:ln>
            </p:spPr>
            <p:txBody>
              <a:bodyPr vert="horz" wrap="square" lIns="50800" tIns="50800" rIns="50800" bIns="50800" anchor="ctr"/>
              <a:lstStyle/>
              <a:p>
                <a:pPr>
                  <a:buNone/>
                </a:pPr>
                <a:endParaRPr baseline="0">
                  <a:latin typeface="Iowan Old Style Roman" panose="02040602040506020204" charset="0"/>
                  <a:ea typeface="Iowan Old Style Roman" panose="02040602040506020204" charset="0"/>
                  <a:sym typeface="Iowan Old Style Roman" panose="02040602040506020204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15242" y="456296"/>
                <a:ext cx="125612" cy="157825"/>
              </a:xfrm>
              <a:prstGeom prst="ellipse">
                <a:avLst/>
              </a:prstGeom>
              <a:solidFill>
                <a:srgbClr val="FFFFFF">
                  <a:alpha val="100000"/>
                </a:srgbClr>
              </a:solidFill>
              <a:ln w="12700">
                <a:noFill/>
              </a:ln>
            </p:spPr>
            <p:txBody>
              <a:bodyPr vert="horz" wrap="square" lIns="50800" tIns="50800" rIns="50800" bIns="50800" anchor="ctr"/>
              <a:lstStyle/>
              <a:p>
                <a:pPr>
                  <a:buNone/>
                </a:pPr>
                <a:endParaRPr baseline="0">
                  <a:latin typeface="Iowan Old Style Roman" panose="02040602040506020204" charset="0"/>
                  <a:ea typeface="Iowan Old Style Roman" panose="02040602040506020204" charset="0"/>
                  <a:sym typeface="Iowan Old Style Roman" panose="02040602040506020204" charset="0"/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888007" y="715827"/>
                <a:ext cx="125612" cy="56471"/>
              </a:xfrm>
              <a:custGeom>
                <a:avLst/>
                <a:gdLst/>
                <a:ahLst/>
                <a:cxnLst>
                  <a:cxn ang="0">
                    <a:pos x="10800" y="10800"/>
                  </a:cxn>
                  <a:cxn ang="0">
                    <a:pos x="10800" y="10800"/>
                  </a:cxn>
                  <a:cxn ang="0">
                    <a:pos x="10800" y="10800"/>
                  </a:cxn>
                  <a:cxn ang="0">
                    <a:pos x="10800" y="10800"/>
                  </a:cxn>
                </a:cxnLst>
                <a:rect l="0" t="0" r="0" b="0"/>
                <a:pathLst>
                  <a:path w="21600" h="21600">
                    <a:moveTo>
                      <a:pt x="15377" y="0"/>
                    </a:moveTo>
                    <a:lnTo>
                      <a:pt x="6223" y="0"/>
                    </a:lnTo>
                    <a:cubicBezTo>
                      <a:pt x="4431" y="0"/>
                      <a:pt x="3356" y="0"/>
                      <a:pt x="2639" y="594"/>
                    </a:cubicBezTo>
                    <a:cubicBezTo>
                      <a:pt x="1537" y="1487"/>
                      <a:pt x="668" y="3419"/>
                      <a:pt x="267" y="5871"/>
                    </a:cubicBezTo>
                    <a:cubicBezTo>
                      <a:pt x="67" y="6861"/>
                      <a:pt x="0" y="9230"/>
                      <a:pt x="0" y="10800"/>
                    </a:cubicBezTo>
                    <a:cubicBezTo>
                      <a:pt x="0" y="12370"/>
                      <a:pt x="67" y="14739"/>
                      <a:pt x="267" y="15729"/>
                    </a:cubicBezTo>
                    <a:cubicBezTo>
                      <a:pt x="668" y="18181"/>
                      <a:pt x="1537" y="20113"/>
                      <a:pt x="2639" y="21006"/>
                    </a:cubicBezTo>
                    <a:cubicBezTo>
                      <a:pt x="3356" y="21600"/>
                      <a:pt x="4431" y="21600"/>
                      <a:pt x="6223" y="21600"/>
                    </a:cubicBezTo>
                    <a:lnTo>
                      <a:pt x="15377" y="21600"/>
                    </a:lnTo>
                    <a:cubicBezTo>
                      <a:pt x="17169" y="21600"/>
                      <a:pt x="18244" y="21600"/>
                      <a:pt x="18961" y="21006"/>
                    </a:cubicBezTo>
                    <a:cubicBezTo>
                      <a:pt x="20063" y="20113"/>
                      <a:pt x="20932" y="18181"/>
                      <a:pt x="21333" y="15729"/>
                    </a:cubicBezTo>
                    <a:cubicBezTo>
                      <a:pt x="21533" y="14739"/>
                      <a:pt x="21600" y="12370"/>
                      <a:pt x="21600" y="10800"/>
                    </a:cubicBezTo>
                    <a:cubicBezTo>
                      <a:pt x="21600" y="9230"/>
                      <a:pt x="21533" y="6861"/>
                      <a:pt x="21333" y="5871"/>
                    </a:cubicBezTo>
                    <a:cubicBezTo>
                      <a:pt x="20932" y="3419"/>
                      <a:pt x="20063" y="1487"/>
                      <a:pt x="18961" y="594"/>
                    </a:cubicBezTo>
                    <a:cubicBezTo>
                      <a:pt x="18244" y="0"/>
                      <a:pt x="17169" y="0"/>
                      <a:pt x="15377" y="0"/>
                    </a:cubicBez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>
                <a:noFill/>
              </a:ln>
            </p:spPr>
            <p:txBody>
              <a:bodyPr vert="horz" wrap="square" lIns="50800" tIns="50800" rIns="50800" bIns="50800" anchor="ctr"/>
              <a:lstStyle/>
              <a:p>
                <a:pPr>
                  <a:buNone/>
                </a:pPr>
                <a:endParaRPr baseline="0">
                  <a:latin typeface="Iowan Old Style Roman" panose="02040602040506020204" charset="0"/>
                  <a:ea typeface="Iowan Old Style Roman" panose="02040602040506020204" charset="0"/>
                  <a:sym typeface="Iowan Old Style Roman" panose="02040602040506020204" charset="0"/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304800" y="821266"/>
                <a:ext cx="125611" cy="157825"/>
              </a:xfrm>
              <a:prstGeom prst="roundRect">
                <a:avLst>
                  <a:gd name="adj" fmla="val 18847"/>
                </a:avLst>
              </a:prstGeom>
              <a:solidFill>
                <a:srgbClr val="FFFFFF">
                  <a:alpha val="100000"/>
                </a:srgbClr>
              </a:solidFill>
              <a:ln w="12700">
                <a:noFill/>
              </a:ln>
            </p:spPr>
            <p:txBody>
              <a:bodyPr vert="horz" wrap="square" lIns="50800" tIns="50800" rIns="50800" bIns="50800" anchor="ctr"/>
              <a:lstStyle/>
              <a:p>
                <a:pPr>
                  <a:buNone/>
                </a:pPr>
                <a:endParaRPr baseline="0">
                  <a:latin typeface="Iowan Old Style Roman" panose="02040602040506020204" charset="0"/>
                  <a:ea typeface="Iowan Old Style Roman" panose="02040602040506020204" charset="0"/>
                  <a:sym typeface="Iowan Old Style Roman" panose="02040602040506020204" charset="0"/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0" y="456296"/>
                <a:ext cx="125611" cy="157825"/>
              </a:xfrm>
              <a:prstGeom prst="roundRect">
                <a:avLst>
                  <a:gd name="adj" fmla="val 18847"/>
                </a:avLst>
              </a:prstGeom>
              <a:solidFill>
                <a:srgbClr val="FFFFFF">
                  <a:alpha val="100000"/>
                </a:srgbClr>
              </a:solidFill>
              <a:ln w="12700">
                <a:noFill/>
              </a:ln>
            </p:spPr>
            <p:txBody>
              <a:bodyPr vert="horz" wrap="square" lIns="50800" tIns="50800" rIns="50800" bIns="50800" anchor="ctr"/>
              <a:lstStyle/>
              <a:p>
                <a:pPr>
                  <a:buNone/>
                </a:pPr>
                <a:endParaRPr baseline="0">
                  <a:latin typeface="Iowan Old Style Roman" panose="02040602040506020204" charset="0"/>
                  <a:ea typeface="Iowan Old Style Roman" panose="02040602040506020204" charset="0"/>
                  <a:sym typeface="Iowan Old Style Roman" panose="02040602040506020204" charset="0"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1236133" y="821266"/>
                <a:ext cx="125612" cy="157825"/>
              </a:xfrm>
              <a:prstGeom prst="roundRect">
                <a:avLst>
                  <a:gd name="adj" fmla="val 18847"/>
                </a:avLst>
              </a:prstGeom>
              <a:solidFill>
                <a:srgbClr val="FFFFFF">
                  <a:alpha val="100000"/>
                </a:srgbClr>
              </a:solidFill>
              <a:ln w="12700">
                <a:noFill/>
              </a:ln>
            </p:spPr>
            <p:txBody>
              <a:bodyPr vert="horz" wrap="square" lIns="50800" tIns="50800" rIns="50800" bIns="50800" anchor="ctr"/>
              <a:lstStyle/>
              <a:p>
                <a:pPr>
                  <a:buNone/>
                </a:pPr>
                <a:endParaRPr baseline="0">
                  <a:latin typeface="Iowan Old Style Roman" panose="02040602040506020204" charset="0"/>
                  <a:ea typeface="Iowan Old Style Roman" panose="02040602040506020204" charset="0"/>
                  <a:sym typeface="Iowan Old Style Roman" panose="02040602040506020204" charset="0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0" y="871943"/>
                <a:ext cx="125611" cy="56471"/>
              </a:xfrm>
              <a:custGeom>
                <a:avLst/>
                <a:gdLst/>
                <a:ahLst/>
                <a:cxnLst>
                  <a:cxn ang="0">
                    <a:pos x="10800" y="10800"/>
                  </a:cxn>
                  <a:cxn ang="0">
                    <a:pos x="10800" y="10800"/>
                  </a:cxn>
                  <a:cxn ang="0">
                    <a:pos x="10800" y="10800"/>
                  </a:cxn>
                  <a:cxn ang="0">
                    <a:pos x="10800" y="10800"/>
                  </a:cxn>
                </a:cxnLst>
                <a:rect l="0" t="0" r="0" b="0"/>
                <a:pathLst>
                  <a:path w="21600" h="21600">
                    <a:moveTo>
                      <a:pt x="15377" y="0"/>
                    </a:moveTo>
                    <a:lnTo>
                      <a:pt x="6223" y="0"/>
                    </a:lnTo>
                    <a:cubicBezTo>
                      <a:pt x="4431" y="0"/>
                      <a:pt x="3356" y="0"/>
                      <a:pt x="2639" y="594"/>
                    </a:cubicBezTo>
                    <a:cubicBezTo>
                      <a:pt x="1537" y="1487"/>
                      <a:pt x="668" y="3419"/>
                      <a:pt x="267" y="5871"/>
                    </a:cubicBezTo>
                    <a:cubicBezTo>
                      <a:pt x="67" y="6861"/>
                      <a:pt x="0" y="9230"/>
                      <a:pt x="0" y="10800"/>
                    </a:cubicBezTo>
                    <a:cubicBezTo>
                      <a:pt x="0" y="12370"/>
                      <a:pt x="67" y="14739"/>
                      <a:pt x="267" y="15729"/>
                    </a:cubicBezTo>
                    <a:cubicBezTo>
                      <a:pt x="668" y="18181"/>
                      <a:pt x="1537" y="20113"/>
                      <a:pt x="2639" y="21006"/>
                    </a:cubicBezTo>
                    <a:cubicBezTo>
                      <a:pt x="3356" y="21600"/>
                      <a:pt x="4431" y="21600"/>
                      <a:pt x="6223" y="21600"/>
                    </a:cubicBezTo>
                    <a:lnTo>
                      <a:pt x="15377" y="21600"/>
                    </a:lnTo>
                    <a:cubicBezTo>
                      <a:pt x="17169" y="21600"/>
                      <a:pt x="18244" y="21600"/>
                      <a:pt x="18961" y="21006"/>
                    </a:cubicBezTo>
                    <a:cubicBezTo>
                      <a:pt x="20063" y="20113"/>
                      <a:pt x="20932" y="18181"/>
                      <a:pt x="21333" y="15729"/>
                    </a:cubicBezTo>
                    <a:cubicBezTo>
                      <a:pt x="21533" y="14739"/>
                      <a:pt x="21600" y="12370"/>
                      <a:pt x="21600" y="10800"/>
                    </a:cubicBezTo>
                    <a:cubicBezTo>
                      <a:pt x="21600" y="9230"/>
                      <a:pt x="21533" y="6861"/>
                      <a:pt x="21333" y="5871"/>
                    </a:cubicBezTo>
                    <a:cubicBezTo>
                      <a:pt x="20932" y="3419"/>
                      <a:pt x="20063" y="1487"/>
                      <a:pt x="18961" y="594"/>
                    </a:cubicBezTo>
                    <a:cubicBezTo>
                      <a:pt x="18244" y="0"/>
                      <a:pt x="17169" y="0"/>
                      <a:pt x="15377" y="0"/>
                    </a:cubicBez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>
                <a:noFill/>
              </a:ln>
            </p:spPr>
            <p:txBody>
              <a:bodyPr vert="horz" wrap="square" lIns="50800" tIns="50800" rIns="50800" bIns="50800" anchor="ctr"/>
              <a:lstStyle/>
              <a:p>
                <a:pPr>
                  <a:buNone/>
                </a:pPr>
                <a:endParaRPr baseline="0">
                  <a:latin typeface="Iowan Old Style Roman" panose="02040602040506020204" charset="0"/>
                  <a:ea typeface="Iowan Old Style Roman" panose="02040602040506020204" charset="0"/>
                  <a:sym typeface="Iowan Old Style Roman" panose="0204060204050602020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A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Image" descr="Image"/>
          <p:cNvPicPr>
            <a:picLocks noChangeAspect="1"/>
          </p:cNvPicPr>
          <p:nvPr/>
        </p:nvPicPr>
        <p:blipFill>
          <a:blip r:embed="rId1">
            <a:alphaModFix amt="29689"/>
          </a:blip>
          <a:srcRect l="13035" t="820" r="13309" b="729"/>
          <a:stretch>
            <a:fillRect/>
          </a:stretch>
        </p:blipFill>
        <p:spPr>
          <a:xfrm>
            <a:off x="-4156670" y="-29058529"/>
            <a:ext cx="32697319" cy="437043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59" name="world.png" descr="world.png"/>
          <p:cNvPicPr>
            <a:picLocks noChangeAspect="1"/>
          </p:cNvPicPr>
          <p:nvPr/>
        </p:nvPicPr>
        <p:blipFill>
          <a:blip r:embed="rId2"/>
          <a:srcRect l="13138" t="3518" r="11652" b="2313"/>
          <a:stretch>
            <a:fillRect/>
          </a:stretch>
        </p:blipFill>
        <p:spPr>
          <a:xfrm>
            <a:off x="5257836" y="712463"/>
            <a:ext cx="13868328" cy="12291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8" h="21595" extrusionOk="0">
                <a:moveTo>
                  <a:pt x="6013" y="0"/>
                </a:moveTo>
                <a:cubicBezTo>
                  <a:pt x="5978" y="5"/>
                  <a:pt x="5965" y="47"/>
                  <a:pt x="5972" y="113"/>
                </a:cubicBezTo>
                <a:cubicBezTo>
                  <a:pt x="5984" y="170"/>
                  <a:pt x="6005" y="224"/>
                  <a:pt x="6023" y="237"/>
                </a:cubicBezTo>
                <a:cubicBezTo>
                  <a:pt x="6043" y="250"/>
                  <a:pt x="6059" y="302"/>
                  <a:pt x="6059" y="352"/>
                </a:cubicBezTo>
                <a:cubicBezTo>
                  <a:pt x="6059" y="416"/>
                  <a:pt x="6086" y="441"/>
                  <a:pt x="6158" y="441"/>
                </a:cubicBezTo>
                <a:cubicBezTo>
                  <a:pt x="6213" y="441"/>
                  <a:pt x="6270" y="461"/>
                  <a:pt x="6284" y="487"/>
                </a:cubicBezTo>
                <a:cubicBezTo>
                  <a:pt x="6315" y="544"/>
                  <a:pt x="6110" y="639"/>
                  <a:pt x="6048" y="596"/>
                </a:cubicBezTo>
                <a:cubicBezTo>
                  <a:pt x="6038" y="589"/>
                  <a:pt x="6015" y="581"/>
                  <a:pt x="5996" y="574"/>
                </a:cubicBezTo>
                <a:cubicBezTo>
                  <a:pt x="5958" y="592"/>
                  <a:pt x="5904" y="589"/>
                  <a:pt x="5834" y="559"/>
                </a:cubicBezTo>
                <a:cubicBezTo>
                  <a:pt x="5697" y="500"/>
                  <a:pt x="5698" y="566"/>
                  <a:pt x="5776" y="647"/>
                </a:cubicBezTo>
                <a:cubicBezTo>
                  <a:pt x="5803" y="670"/>
                  <a:pt x="5833" y="694"/>
                  <a:pt x="5866" y="717"/>
                </a:cubicBezTo>
                <a:cubicBezTo>
                  <a:pt x="5881" y="727"/>
                  <a:pt x="5892" y="737"/>
                  <a:pt x="5909" y="746"/>
                </a:cubicBezTo>
                <a:cubicBezTo>
                  <a:pt x="6012" y="809"/>
                  <a:pt x="6124" y="855"/>
                  <a:pt x="6176" y="836"/>
                </a:cubicBezTo>
                <a:cubicBezTo>
                  <a:pt x="6219" y="821"/>
                  <a:pt x="6273" y="838"/>
                  <a:pt x="6300" y="875"/>
                </a:cubicBezTo>
                <a:cubicBezTo>
                  <a:pt x="6373" y="974"/>
                  <a:pt x="6284" y="1015"/>
                  <a:pt x="5999" y="1019"/>
                </a:cubicBezTo>
                <a:cubicBezTo>
                  <a:pt x="5946" y="1063"/>
                  <a:pt x="5871" y="1082"/>
                  <a:pt x="5813" y="1061"/>
                </a:cubicBezTo>
                <a:cubicBezTo>
                  <a:pt x="5733" y="1033"/>
                  <a:pt x="5755" y="1081"/>
                  <a:pt x="5871" y="1187"/>
                </a:cubicBezTo>
                <a:lnTo>
                  <a:pt x="5879" y="1195"/>
                </a:lnTo>
                <a:cubicBezTo>
                  <a:pt x="5934" y="1213"/>
                  <a:pt x="5990" y="1227"/>
                  <a:pt x="6041" y="1227"/>
                </a:cubicBezTo>
                <a:cubicBezTo>
                  <a:pt x="6093" y="1227"/>
                  <a:pt x="6147" y="1246"/>
                  <a:pt x="6160" y="1270"/>
                </a:cubicBezTo>
                <a:cubicBezTo>
                  <a:pt x="6174" y="1296"/>
                  <a:pt x="6244" y="1285"/>
                  <a:pt x="6331" y="1244"/>
                </a:cubicBezTo>
                <a:cubicBezTo>
                  <a:pt x="6526" y="1152"/>
                  <a:pt x="6600" y="1227"/>
                  <a:pt x="6441" y="1354"/>
                </a:cubicBezTo>
                <a:cubicBezTo>
                  <a:pt x="6365" y="1414"/>
                  <a:pt x="6235" y="1453"/>
                  <a:pt x="6069" y="1467"/>
                </a:cubicBezTo>
                <a:cubicBezTo>
                  <a:pt x="5950" y="1476"/>
                  <a:pt x="5867" y="1496"/>
                  <a:pt x="5811" y="1521"/>
                </a:cubicBezTo>
                <a:cubicBezTo>
                  <a:pt x="5753" y="1578"/>
                  <a:pt x="5749" y="1630"/>
                  <a:pt x="5787" y="1667"/>
                </a:cubicBezTo>
                <a:cubicBezTo>
                  <a:pt x="5884" y="1721"/>
                  <a:pt x="6168" y="1713"/>
                  <a:pt x="6241" y="1645"/>
                </a:cubicBezTo>
                <a:cubicBezTo>
                  <a:pt x="6276" y="1612"/>
                  <a:pt x="6305" y="1603"/>
                  <a:pt x="6305" y="1624"/>
                </a:cubicBezTo>
                <a:cubicBezTo>
                  <a:pt x="6305" y="1645"/>
                  <a:pt x="6326" y="1637"/>
                  <a:pt x="6352" y="1607"/>
                </a:cubicBezTo>
                <a:cubicBezTo>
                  <a:pt x="6387" y="1568"/>
                  <a:pt x="6415" y="1567"/>
                  <a:pt x="6454" y="1603"/>
                </a:cubicBezTo>
                <a:cubicBezTo>
                  <a:pt x="6498" y="1644"/>
                  <a:pt x="6489" y="1680"/>
                  <a:pt x="6407" y="1791"/>
                </a:cubicBezTo>
                <a:cubicBezTo>
                  <a:pt x="6385" y="1820"/>
                  <a:pt x="6365" y="1856"/>
                  <a:pt x="6345" y="1892"/>
                </a:cubicBezTo>
                <a:cubicBezTo>
                  <a:pt x="6333" y="1936"/>
                  <a:pt x="6322" y="1979"/>
                  <a:pt x="6298" y="2042"/>
                </a:cubicBezTo>
                <a:cubicBezTo>
                  <a:pt x="6155" y="2428"/>
                  <a:pt x="6152" y="2645"/>
                  <a:pt x="6285" y="2534"/>
                </a:cubicBezTo>
                <a:cubicBezTo>
                  <a:pt x="6306" y="2497"/>
                  <a:pt x="6327" y="2454"/>
                  <a:pt x="6346" y="2403"/>
                </a:cubicBezTo>
                <a:cubicBezTo>
                  <a:pt x="6428" y="2188"/>
                  <a:pt x="6538" y="2157"/>
                  <a:pt x="6493" y="2361"/>
                </a:cubicBezTo>
                <a:cubicBezTo>
                  <a:pt x="6475" y="2440"/>
                  <a:pt x="6484" y="2517"/>
                  <a:pt x="6506" y="2560"/>
                </a:cubicBezTo>
                <a:cubicBezTo>
                  <a:pt x="6535" y="2565"/>
                  <a:pt x="6572" y="2537"/>
                  <a:pt x="6619" y="2478"/>
                </a:cubicBezTo>
                <a:cubicBezTo>
                  <a:pt x="6679" y="2352"/>
                  <a:pt x="6755" y="2159"/>
                  <a:pt x="6755" y="2109"/>
                </a:cubicBezTo>
                <a:cubicBezTo>
                  <a:pt x="6755" y="2029"/>
                  <a:pt x="7012" y="1645"/>
                  <a:pt x="7048" y="1671"/>
                </a:cubicBezTo>
                <a:cubicBezTo>
                  <a:pt x="7103" y="1709"/>
                  <a:pt x="7088" y="1951"/>
                  <a:pt x="7026" y="2008"/>
                </a:cubicBezTo>
                <a:cubicBezTo>
                  <a:pt x="6953" y="2077"/>
                  <a:pt x="6923" y="2248"/>
                  <a:pt x="6875" y="2868"/>
                </a:cubicBezTo>
                <a:cubicBezTo>
                  <a:pt x="6869" y="2947"/>
                  <a:pt x="6865" y="2980"/>
                  <a:pt x="6858" y="3058"/>
                </a:cubicBezTo>
                <a:cubicBezTo>
                  <a:pt x="6850" y="3189"/>
                  <a:pt x="6840" y="3328"/>
                  <a:pt x="6826" y="3471"/>
                </a:cubicBezTo>
                <a:cubicBezTo>
                  <a:pt x="6752" y="4209"/>
                  <a:pt x="6753" y="4393"/>
                  <a:pt x="6834" y="4509"/>
                </a:cubicBezTo>
                <a:cubicBezTo>
                  <a:pt x="7001" y="4694"/>
                  <a:pt x="7161" y="5190"/>
                  <a:pt x="7061" y="5233"/>
                </a:cubicBezTo>
                <a:cubicBezTo>
                  <a:pt x="6964" y="5275"/>
                  <a:pt x="6726" y="5159"/>
                  <a:pt x="6463" y="4941"/>
                </a:cubicBezTo>
                <a:cubicBezTo>
                  <a:pt x="6427" y="4911"/>
                  <a:pt x="6385" y="4883"/>
                  <a:pt x="6345" y="4853"/>
                </a:cubicBezTo>
                <a:cubicBezTo>
                  <a:pt x="6297" y="4819"/>
                  <a:pt x="6255" y="4789"/>
                  <a:pt x="6216" y="4762"/>
                </a:cubicBezTo>
                <a:cubicBezTo>
                  <a:pt x="6156" y="4723"/>
                  <a:pt x="6098" y="4688"/>
                  <a:pt x="6064" y="4674"/>
                </a:cubicBezTo>
                <a:cubicBezTo>
                  <a:pt x="5954" y="4631"/>
                  <a:pt x="5910" y="4582"/>
                  <a:pt x="5888" y="4482"/>
                </a:cubicBezTo>
                <a:cubicBezTo>
                  <a:pt x="5826" y="4192"/>
                  <a:pt x="5690" y="3812"/>
                  <a:pt x="5590" y="3646"/>
                </a:cubicBezTo>
                <a:cubicBezTo>
                  <a:pt x="5548" y="3576"/>
                  <a:pt x="5519" y="3512"/>
                  <a:pt x="5502" y="3465"/>
                </a:cubicBezTo>
                <a:cubicBezTo>
                  <a:pt x="5415" y="3351"/>
                  <a:pt x="5319" y="3291"/>
                  <a:pt x="5196" y="3265"/>
                </a:cubicBezTo>
                <a:cubicBezTo>
                  <a:pt x="4711" y="3162"/>
                  <a:pt x="4406" y="3501"/>
                  <a:pt x="4345" y="4161"/>
                </a:cubicBezTo>
                <a:cubicBezTo>
                  <a:pt x="4333" y="4411"/>
                  <a:pt x="4344" y="4647"/>
                  <a:pt x="4384" y="4637"/>
                </a:cubicBezTo>
                <a:cubicBezTo>
                  <a:pt x="4410" y="4631"/>
                  <a:pt x="4445" y="4683"/>
                  <a:pt x="4463" y="4755"/>
                </a:cubicBezTo>
                <a:cubicBezTo>
                  <a:pt x="4506" y="4926"/>
                  <a:pt x="4584" y="5028"/>
                  <a:pt x="4651" y="4999"/>
                </a:cubicBezTo>
                <a:cubicBezTo>
                  <a:pt x="4680" y="4986"/>
                  <a:pt x="4716" y="4997"/>
                  <a:pt x="4730" y="5023"/>
                </a:cubicBezTo>
                <a:cubicBezTo>
                  <a:pt x="4747" y="5053"/>
                  <a:pt x="4773" y="5052"/>
                  <a:pt x="4808" y="5019"/>
                </a:cubicBezTo>
                <a:cubicBezTo>
                  <a:pt x="4902" y="4930"/>
                  <a:pt x="4943" y="5072"/>
                  <a:pt x="4947" y="5504"/>
                </a:cubicBezTo>
                <a:cubicBezTo>
                  <a:pt x="4948" y="5593"/>
                  <a:pt x="4951" y="5681"/>
                  <a:pt x="4955" y="5770"/>
                </a:cubicBezTo>
                <a:cubicBezTo>
                  <a:pt x="4957" y="5788"/>
                  <a:pt x="4957" y="5800"/>
                  <a:pt x="4958" y="5819"/>
                </a:cubicBezTo>
                <a:cubicBezTo>
                  <a:pt x="4959" y="5832"/>
                  <a:pt x="4961" y="5846"/>
                  <a:pt x="4962" y="5859"/>
                </a:cubicBezTo>
                <a:cubicBezTo>
                  <a:pt x="4992" y="6226"/>
                  <a:pt x="5060" y="6717"/>
                  <a:pt x="5142" y="7139"/>
                </a:cubicBezTo>
                <a:cubicBezTo>
                  <a:pt x="5159" y="7228"/>
                  <a:pt x="5151" y="7285"/>
                  <a:pt x="5107" y="7337"/>
                </a:cubicBezTo>
                <a:cubicBezTo>
                  <a:pt x="5062" y="7408"/>
                  <a:pt x="4948" y="7471"/>
                  <a:pt x="4800" y="7510"/>
                </a:cubicBezTo>
                <a:cubicBezTo>
                  <a:pt x="4658" y="7559"/>
                  <a:pt x="4500" y="7579"/>
                  <a:pt x="4406" y="7555"/>
                </a:cubicBezTo>
                <a:cubicBezTo>
                  <a:pt x="4367" y="7544"/>
                  <a:pt x="4303" y="7524"/>
                  <a:pt x="4254" y="7509"/>
                </a:cubicBezTo>
                <a:cubicBezTo>
                  <a:pt x="4218" y="7500"/>
                  <a:pt x="4162" y="7482"/>
                  <a:pt x="4118" y="7469"/>
                </a:cubicBezTo>
                <a:cubicBezTo>
                  <a:pt x="4079" y="7458"/>
                  <a:pt x="4049" y="7449"/>
                  <a:pt x="4008" y="7436"/>
                </a:cubicBezTo>
                <a:cubicBezTo>
                  <a:pt x="3932" y="7412"/>
                  <a:pt x="3837" y="7381"/>
                  <a:pt x="3735" y="7347"/>
                </a:cubicBezTo>
                <a:cubicBezTo>
                  <a:pt x="3599" y="7302"/>
                  <a:pt x="3470" y="7259"/>
                  <a:pt x="3335" y="7211"/>
                </a:cubicBezTo>
                <a:cubicBezTo>
                  <a:pt x="3154" y="7150"/>
                  <a:pt x="2984" y="7098"/>
                  <a:pt x="2952" y="7098"/>
                </a:cubicBezTo>
                <a:cubicBezTo>
                  <a:pt x="2919" y="7098"/>
                  <a:pt x="2776" y="7037"/>
                  <a:pt x="2636" y="6962"/>
                </a:cubicBezTo>
                <a:cubicBezTo>
                  <a:pt x="2607" y="6947"/>
                  <a:pt x="2570" y="6934"/>
                  <a:pt x="2537" y="6919"/>
                </a:cubicBezTo>
                <a:cubicBezTo>
                  <a:pt x="2129" y="6770"/>
                  <a:pt x="1968" y="6795"/>
                  <a:pt x="1744" y="7036"/>
                </a:cubicBezTo>
                <a:cubicBezTo>
                  <a:pt x="1679" y="7105"/>
                  <a:pt x="1612" y="7158"/>
                  <a:pt x="1555" y="7188"/>
                </a:cubicBezTo>
                <a:cubicBezTo>
                  <a:pt x="1505" y="7227"/>
                  <a:pt x="1472" y="7233"/>
                  <a:pt x="1442" y="7211"/>
                </a:cubicBezTo>
                <a:cubicBezTo>
                  <a:pt x="1396" y="7178"/>
                  <a:pt x="1229" y="6885"/>
                  <a:pt x="1009" y="6467"/>
                </a:cubicBezTo>
                <a:cubicBezTo>
                  <a:pt x="781" y="6107"/>
                  <a:pt x="561" y="6028"/>
                  <a:pt x="285" y="6203"/>
                </a:cubicBezTo>
                <a:cubicBezTo>
                  <a:pt x="156" y="6285"/>
                  <a:pt x="67" y="6416"/>
                  <a:pt x="24" y="6566"/>
                </a:cubicBezTo>
                <a:cubicBezTo>
                  <a:pt x="23" y="6571"/>
                  <a:pt x="20" y="6575"/>
                  <a:pt x="19" y="6581"/>
                </a:cubicBezTo>
                <a:cubicBezTo>
                  <a:pt x="19" y="6582"/>
                  <a:pt x="19" y="6583"/>
                  <a:pt x="19" y="6584"/>
                </a:cubicBezTo>
                <a:cubicBezTo>
                  <a:pt x="2" y="6675"/>
                  <a:pt x="-2" y="6770"/>
                  <a:pt x="0" y="6853"/>
                </a:cubicBezTo>
                <a:cubicBezTo>
                  <a:pt x="7" y="6915"/>
                  <a:pt x="20" y="6978"/>
                  <a:pt x="42" y="7039"/>
                </a:cubicBezTo>
                <a:cubicBezTo>
                  <a:pt x="53" y="7050"/>
                  <a:pt x="61" y="7070"/>
                  <a:pt x="68" y="7097"/>
                </a:cubicBezTo>
                <a:cubicBezTo>
                  <a:pt x="123" y="7212"/>
                  <a:pt x="218" y="7308"/>
                  <a:pt x="343" y="7378"/>
                </a:cubicBezTo>
                <a:cubicBezTo>
                  <a:pt x="380" y="7390"/>
                  <a:pt x="424" y="7407"/>
                  <a:pt x="466" y="7428"/>
                </a:cubicBezTo>
                <a:cubicBezTo>
                  <a:pt x="505" y="7448"/>
                  <a:pt x="557" y="7466"/>
                  <a:pt x="613" y="7480"/>
                </a:cubicBezTo>
                <a:cubicBezTo>
                  <a:pt x="644" y="7487"/>
                  <a:pt x="676" y="7492"/>
                  <a:pt x="708" y="7497"/>
                </a:cubicBezTo>
                <a:cubicBezTo>
                  <a:pt x="720" y="7499"/>
                  <a:pt x="731" y="7499"/>
                  <a:pt x="742" y="7500"/>
                </a:cubicBezTo>
                <a:cubicBezTo>
                  <a:pt x="783" y="7504"/>
                  <a:pt x="824" y="7508"/>
                  <a:pt x="866" y="7508"/>
                </a:cubicBezTo>
                <a:cubicBezTo>
                  <a:pt x="938" y="7508"/>
                  <a:pt x="1001" y="7516"/>
                  <a:pt x="1053" y="7534"/>
                </a:cubicBezTo>
                <a:cubicBezTo>
                  <a:pt x="1054" y="7535"/>
                  <a:pt x="1055" y="7535"/>
                  <a:pt x="1056" y="7535"/>
                </a:cubicBezTo>
                <a:cubicBezTo>
                  <a:pt x="1065" y="7538"/>
                  <a:pt x="1074" y="7544"/>
                  <a:pt x="1083" y="7548"/>
                </a:cubicBezTo>
                <a:cubicBezTo>
                  <a:pt x="1152" y="7579"/>
                  <a:pt x="1204" y="7628"/>
                  <a:pt x="1237" y="7697"/>
                </a:cubicBezTo>
                <a:cubicBezTo>
                  <a:pt x="1293" y="7777"/>
                  <a:pt x="1308" y="7845"/>
                  <a:pt x="1303" y="7982"/>
                </a:cubicBezTo>
                <a:cubicBezTo>
                  <a:pt x="1298" y="8109"/>
                  <a:pt x="1321" y="8266"/>
                  <a:pt x="1359" y="8411"/>
                </a:cubicBezTo>
                <a:cubicBezTo>
                  <a:pt x="1506" y="8852"/>
                  <a:pt x="1905" y="9330"/>
                  <a:pt x="2725" y="10072"/>
                </a:cubicBezTo>
                <a:cubicBezTo>
                  <a:pt x="2836" y="10171"/>
                  <a:pt x="2935" y="10257"/>
                  <a:pt x="3031" y="10344"/>
                </a:cubicBezTo>
                <a:cubicBezTo>
                  <a:pt x="3036" y="10349"/>
                  <a:pt x="3043" y="10354"/>
                  <a:pt x="3048" y="10359"/>
                </a:cubicBezTo>
                <a:cubicBezTo>
                  <a:pt x="3167" y="10463"/>
                  <a:pt x="3281" y="10563"/>
                  <a:pt x="3416" y="10678"/>
                </a:cubicBezTo>
                <a:cubicBezTo>
                  <a:pt x="3612" y="10845"/>
                  <a:pt x="3793" y="10962"/>
                  <a:pt x="3845" y="10959"/>
                </a:cubicBezTo>
                <a:cubicBezTo>
                  <a:pt x="3845" y="10959"/>
                  <a:pt x="3846" y="10959"/>
                  <a:pt x="3847" y="10959"/>
                </a:cubicBezTo>
                <a:cubicBezTo>
                  <a:pt x="3852" y="10955"/>
                  <a:pt x="3861" y="10956"/>
                  <a:pt x="3870" y="10957"/>
                </a:cubicBezTo>
                <a:cubicBezTo>
                  <a:pt x="3903" y="10944"/>
                  <a:pt x="3946" y="10966"/>
                  <a:pt x="3972" y="11012"/>
                </a:cubicBezTo>
                <a:cubicBezTo>
                  <a:pt x="3978" y="11024"/>
                  <a:pt x="3990" y="11038"/>
                  <a:pt x="4004" y="11051"/>
                </a:cubicBezTo>
                <a:cubicBezTo>
                  <a:pt x="4014" y="11061"/>
                  <a:pt x="4023" y="11066"/>
                  <a:pt x="4033" y="11077"/>
                </a:cubicBezTo>
                <a:cubicBezTo>
                  <a:pt x="4033" y="11077"/>
                  <a:pt x="4033" y="11077"/>
                  <a:pt x="4033" y="11077"/>
                </a:cubicBezTo>
                <a:cubicBezTo>
                  <a:pt x="4080" y="11116"/>
                  <a:pt x="4144" y="11156"/>
                  <a:pt x="4209" y="11185"/>
                </a:cubicBezTo>
                <a:cubicBezTo>
                  <a:pt x="4215" y="11182"/>
                  <a:pt x="4222" y="11181"/>
                  <a:pt x="4228" y="11175"/>
                </a:cubicBezTo>
                <a:cubicBezTo>
                  <a:pt x="4301" y="11106"/>
                  <a:pt x="4434" y="11257"/>
                  <a:pt x="4397" y="11367"/>
                </a:cubicBezTo>
                <a:cubicBezTo>
                  <a:pt x="4370" y="11444"/>
                  <a:pt x="4034" y="11716"/>
                  <a:pt x="3960" y="11721"/>
                </a:cubicBezTo>
                <a:cubicBezTo>
                  <a:pt x="3959" y="11721"/>
                  <a:pt x="3957" y="11722"/>
                  <a:pt x="3956" y="11722"/>
                </a:cubicBezTo>
                <a:cubicBezTo>
                  <a:pt x="3855" y="11791"/>
                  <a:pt x="3740" y="11866"/>
                  <a:pt x="3607" y="11950"/>
                </a:cubicBezTo>
                <a:cubicBezTo>
                  <a:pt x="3532" y="12003"/>
                  <a:pt x="3468" y="12046"/>
                  <a:pt x="3457" y="12046"/>
                </a:cubicBezTo>
                <a:cubicBezTo>
                  <a:pt x="3444" y="12046"/>
                  <a:pt x="3319" y="12124"/>
                  <a:pt x="3190" y="12207"/>
                </a:cubicBezTo>
                <a:cubicBezTo>
                  <a:pt x="3147" y="12233"/>
                  <a:pt x="3106" y="12260"/>
                  <a:pt x="3068" y="12288"/>
                </a:cubicBezTo>
                <a:cubicBezTo>
                  <a:pt x="2936" y="12386"/>
                  <a:pt x="2841" y="12486"/>
                  <a:pt x="2841" y="12537"/>
                </a:cubicBezTo>
                <a:cubicBezTo>
                  <a:pt x="2841" y="12681"/>
                  <a:pt x="2766" y="12743"/>
                  <a:pt x="2609" y="12730"/>
                </a:cubicBezTo>
                <a:cubicBezTo>
                  <a:pt x="2536" y="12732"/>
                  <a:pt x="2463" y="12722"/>
                  <a:pt x="2440" y="12701"/>
                </a:cubicBezTo>
                <a:cubicBezTo>
                  <a:pt x="2434" y="12695"/>
                  <a:pt x="2407" y="12686"/>
                  <a:pt x="2391" y="12678"/>
                </a:cubicBezTo>
                <a:cubicBezTo>
                  <a:pt x="2375" y="12673"/>
                  <a:pt x="2364" y="12673"/>
                  <a:pt x="2347" y="12667"/>
                </a:cubicBezTo>
                <a:cubicBezTo>
                  <a:pt x="2310" y="12654"/>
                  <a:pt x="2292" y="12645"/>
                  <a:pt x="2260" y="12633"/>
                </a:cubicBezTo>
                <a:cubicBezTo>
                  <a:pt x="2225" y="12622"/>
                  <a:pt x="2192" y="12611"/>
                  <a:pt x="2154" y="12602"/>
                </a:cubicBezTo>
                <a:cubicBezTo>
                  <a:pt x="1973" y="12560"/>
                  <a:pt x="1908" y="12523"/>
                  <a:pt x="1882" y="12447"/>
                </a:cubicBezTo>
                <a:cubicBezTo>
                  <a:pt x="1839" y="12317"/>
                  <a:pt x="1900" y="12194"/>
                  <a:pt x="2036" y="12130"/>
                </a:cubicBezTo>
                <a:lnTo>
                  <a:pt x="2137" y="12009"/>
                </a:lnTo>
                <a:cubicBezTo>
                  <a:pt x="2123" y="12001"/>
                  <a:pt x="2106" y="11993"/>
                  <a:pt x="2081" y="11985"/>
                </a:cubicBezTo>
                <a:cubicBezTo>
                  <a:pt x="2033" y="11971"/>
                  <a:pt x="2007" y="11938"/>
                  <a:pt x="2022" y="11910"/>
                </a:cubicBezTo>
                <a:cubicBezTo>
                  <a:pt x="2023" y="11908"/>
                  <a:pt x="2022" y="11908"/>
                  <a:pt x="2023" y="11906"/>
                </a:cubicBezTo>
                <a:lnTo>
                  <a:pt x="1987" y="11885"/>
                </a:lnTo>
                <a:cubicBezTo>
                  <a:pt x="1979" y="11880"/>
                  <a:pt x="1972" y="11878"/>
                  <a:pt x="1965" y="11874"/>
                </a:cubicBezTo>
                <a:cubicBezTo>
                  <a:pt x="1948" y="11873"/>
                  <a:pt x="1938" y="11869"/>
                  <a:pt x="1913" y="11871"/>
                </a:cubicBezTo>
                <a:cubicBezTo>
                  <a:pt x="1824" y="11879"/>
                  <a:pt x="1781" y="11864"/>
                  <a:pt x="1788" y="11827"/>
                </a:cubicBezTo>
                <a:cubicBezTo>
                  <a:pt x="1788" y="11825"/>
                  <a:pt x="1787" y="11824"/>
                  <a:pt x="1788" y="11821"/>
                </a:cubicBezTo>
                <a:cubicBezTo>
                  <a:pt x="1716" y="11823"/>
                  <a:pt x="1660" y="11859"/>
                  <a:pt x="1628" y="11928"/>
                </a:cubicBezTo>
                <a:cubicBezTo>
                  <a:pt x="1609" y="11980"/>
                  <a:pt x="1593" y="12073"/>
                  <a:pt x="1593" y="12154"/>
                </a:cubicBezTo>
                <a:cubicBezTo>
                  <a:pt x="1593" y="12293"/>
                  <a:pt x="1567" y="12336"/>
                  <a:pt x="1388" y="12481"/>
                </a:cubicBezTo>
                <a:cubicBezTo>
                  <a:pt x="1357" y="12506"/>
                  <a:pt x="1339" y="12524"/>
                  <a:pt x="1316" y="12545"/>
                </a:cubicBezTo>
                <a:cubicBezTo>
                  <a:pt x="1314" y="12547"/>
                  <a:pt x="1311" y="12549"/>
                  <a:pt x="1309" y="12552"/>
                </a:cubicBezTo>
                <a:cubicBezTo>
                  <a:pt x="1126" y="12791"/>
                  <a:pt x="1172" y="13210"/>
                  <a:pt x="1440" y="13590"/>
                </a:cubicBezTo>
                <a:cubicBezTo>
                  <a:pt x="1441" y="13590"/>
                  <a:pt x="1441" y="13590"/>
                  <a:pt x="1441" y="13591"/>
                </a:cubicBezTo>
                <a:cubicBezTo>
                  <a:pt x="1442" y="13591"/>
                  <a:pt x="1442" y="13592"/>
                  <a:pt x="1443" y="13592"/>
                </a:cubicBezTo>
                <a:cubicBezTo>
                  <a:pt x="1522" y="13661"/>
                  <a:pt x="1602" y="13787"/>
                  <a:pt x="1633" y="13892"/>
                </a:cubicBezTo>
                <a:cubicBezTo>
                  <a:pt x="1635" y="13898"/>
                  <a:pt x="1638" y="13904"/>
                  <a:pt x="1640" y="13910"/>
                </a:cubicBezTo>
                <a:cubicBezTo>
                  <a:pt x="1659" y="13948"/>
                  <a:pt x="1673" y="13978"/>
                  <a:pt x="1674" y="13992"/>
                </a:cubicBezTo>
                <a:cubicBezTo>
                  <a:pt x="1695" y="14033"/>
                  <a:pt x="1722" y="14071"/>
                  <a:pt x="1754" y="14109"/>
                </a:cubicBezTo>
                <a:cubicBezTo>
                  <a:pt x="1788" y="14143"/>
                  <a:pt x="1825" y="14179"/>
                  <a:pt x="1870" y="14213"/>
                </a:cubicBezTo>
                <a:cubicBezTo>
                  <a:pt x="1994" y="14304"/>
                  <a:pt x="2046" y="14332"/>
                  <a:pt x="2108" y="14298"/>
                </a:cubicBezTo>
                <a:cubicBezTo>
                  <a:pt x="2112" y="14274"/>
                  <a:pt x="2127" y="14243"/>
                  <a:pt x="2152" y="14212"/>
                </a:cubicBezTo>
                <a:cubicBezTo>
                  <a:pt x="2214" y="14134"/>
                  <a:pt x="2212" y="14125"/>
                  <a:pt x="2108" y="14081"/>
                </a:cubicBezTo>
                <a:cubicBezTo>
                  <a:pt x="1975" y="14024"/>
                  <a:pt x="1998" y="13963"/>
                  <a:pt x="2168" y="13925"/>
                </a:cubicBezTo>
                <a:cubicBezTo>
                  <a:pt x="2227" y="13912"/>
                  <a:pt x="2266" y="13886"/>
                  <a:pt x="2270" y="13864"/>
                </a:cubicBezTo>
                <a:cubicBezTo>
                  <a:pt x="2258" y="13851"/>
                  <a:pt x="2243" y="13840"/>
                  <a:pt x="2226" y="13829"/>
                </a:cubicBezTo>
                <a:cubicBezTo>
                  <a:pt x="2201" y="13823"/>
                  <a:pt x="2168" y="13823"/>
                  <a:pt x="2134" y="13831"/>
                </a:cubicBezTo>
                <a:cubicBezTo>
                  <a:pt x="2001" y="13861"/>
                  <a:pt x="1785" y="13777"/>
                  <a:pt x="1807" y="13704"/>
                </a:cubicBezTo>
                <a:cubicBezTo>
                  <a:pt x="1815" y="13675"/>
                  <a:pt x="1943" y="13616"/>
                  <a:pt x="2091" y="13573"/>
                </a:cubicBezTo>
                <a:cubicBezTo>
                  <a:pt x="2149" y="13556"/>
                  <a:pt x="2207" y="13533"/>
                  <a:pt x="2262" y="13511"/>
                </a:cubicBezTo>
                <a:cubicBezTo>
                  <a:pt x="2301" y="13490"/>
                  <a:pt x="2328" y="13473"/>
                  <a:pt x="2377" y="13449"/>
                </a:cubicBezTo>
                <a:cubicBezTo>
                  <a:pt x="2438" y="13418"/>
                  <a:pt x="2480" y="13399"/>
                  <a:pt x="2521" y="13380"/>
                </a:cubicBezTo>
                <a:cubicBezTo>
                  <a:pt x="2557" y="13361"/>
                  <a:pt x="2593" y="13346"/>
                  <a:pt x="2627" y="13345"/>
                </a:cubicBezTo>
                <a:cubicBezTo>
                  <a:pt x="2708" y="13329"/>
                  <a:pt x="2752" y="13360"/>
                  <a:pt x="2835" y="13453"/>
                </a:cubicBezTo>
                <a:cubicBezTo>
                  <a:pt x="3052" y="13697"/>
                  <a:pt x="3923" y="14210"/>
                  <a:pt x="4321" y="14329"/>
                </a:cubicBezTo>
                <a:cubicBezTo>
                  <a:pt x="4514" y="14386"/>
                  <a:pt x="4756" y="14505"/>
                  <a:pt x="4859" y="14593"/>
                </a:cubicBezTo>
                <a:lnTo>
                  <a:pt x="4945" y="14665"/>
                </a:lnTo>
                <a:cubicBezTo>
                  <a:pt x="4951" y="14670"/>
                  <a:pt x="4960" y="14677"/>
                  <a:pt x="4965" y="14681"/>
                </a:cubicBezTo>
                <a:lnTo>
                  <a:pt x="5047" y="14751"/>
                </a:lnTo>
                <a:lnTo>
                  <a:pt x="4895" y="15098"/>
                </a:lnTo>
                <a:cubicBezTo>
                  <a:pt x="4825" y="15267"/>
                  <a:pt x="4731" y="15487"/>
                  <a:pt x="4615" y="15743"/>
                </a:cubicBezTo>
                <a:cubicBezTo>
                  <a:pt x="4598" y="15782"/>
                  <a:pt x="4590" y="15805"/>
                  <a:pt x="4574" y="15840"/>
                </a:cubicBezTo>
                <a:cubicBezTo>
                  <a:pt x="4383" y="16295"/>
                  <a:pt x="4246" y="16702"/>
                  <a:pt x="4264" y="16780"/>
                </a:cubicBezTo>
                <a:cubicBezTo>
                  <a:pt x="4274" y="16824"/>
                  <a:pt x="4276" y="16866"/>
                  <a:pt x="4274" y="16905"/>
                </a:cubicBezTo>
                <a:cubicBezTo>
                  <a:pt x="4281" y="16940"/>
                  <a:pt x="4274" y="16979"/>
                  <a:pt x="4246" y="17030"/>
                </a:cubicBezTo>
                <a:cubicBezTo>
                  <a:pt x="4238" y="17047"/>
                  <a:pt x="4227" y="17062"/>
                  <a:pt x="4217" y="17077"/>
                </a:cubicBezTo>
                <a:cubicBezTo>
                  <a:pt x="4213" y="17084"/>
                  <a:pt x="4211" y="17089"/>
                  <a:pt x="4206" y="17095"/>
                </a:cubicBezTo>
                <a:cubicBezTo>
                  <a:pt x="4205" y="17097"/>
                  <a:pt x="4203" y="17099"/>
                  <a:pt x="4201" y="17100"/>
                </a:cubicBezTo>
                <a:cubicBezTo>
                  <a:pt x="4195" y="17109"/>
                  <a:pt x="4187" y="17117"/>
                  <a:pt x="4180" y="17125"/>
                </a:cubicBezTo>
                <a:cubicBezTo>
                  <a:pt x="4090" y="17236"/>
                  <a:pt x="3954" y="17300"/>
                  <a:pt x="3613" y="17390"/>
                </a:cubicBezTo>
                <a:cubicBezTo>
                  <a:pt x="3489" y="17447"/>
                  <a:pt x="3423" y="17522"/>
                  <a:pt x="3370" y="17643"/>
                </a:cubicBezTo>
                <a:cubicBezTo>
                  <a:pt x="3371" y="17670"/>
                  <a:pt x="3360" y="17701"/>
                  <a:pt x="3338" y="17726"/>
                </a:cubicBezTo>
                <a:cubicBezTo>
                  <a:pt x="3289" y="17882"/>
                  <a:pt x="3288" y="18058"/>
                  <a:pt x="3326" y="18205"/>
                </a:cubicBezTo>
                <a:cubicBezTo>
                  <a:pt x="3360" y="18304"/>
                  <a:pt x="3407" y="18395"/>
                  <a:pt x="3462" y="18450"/>
                </a:cubicBezTo>
                <a:cubicBezTo>
                  <a:pt x="3478" y="18463"/>
                  <a:pt x="3493" y="18475"/>
                  <a:pt x="3511" y="18483"/>
                </a:cubicBezTo>
                <a:cubicBezTo>
                  <a:pt x="3512" y="18484"/>
                  <a:pt x="3513" y="18485"/>
                  <a:pt x="3515" y="18485"/>
                </a:cubicBezTo>
                <a:cubicBezTo>
                  <a:pt x="3515" y="18485"/>
                  <a:pt x="3515" y="18485"/>
                  <a:pt x="3515" y="18485"/>
                </a:cubicBezTo>
                <a:cubicBezTo>
                  <a:pt x="3677" y="18554"/>
                  <a:pt x="4312" y="18467"/>
                  <a:pt x="4384" y="18385"/>
                </a:cubicBezTo>
                <a:cubicBezTo>
                  <a:pt x="4369" y="18384"/>
                  <a:pt x="4368" y="18380"/>
                  <a:pt x="4348" y="18380"/>
                </a:cubicBezTo>
                <a:cubicBezTo>
                  <a:pt x="4201" y="18380"/>
                  <a:pt x="4142" y="18312"/>
                  <a:pt x="4236" y="18253"/>
                </a:cubicBezTo>
                <a:cubicBezTo>
                  <a:pt x="4271" y="18231"/>
                  <a:pt x="4344" y="18089"/>
                  <a:pt x="4398" y="17938"/>
                </a:cubicBezTo>
                <a:lnTo>
                  <a:pt x="4498" y="17663"/>
                </a:lnTo>
                <a:lnTo>
                  <a:pt x="4536" y="17663"/>
                </a:lnTo>
                <a:lnTo>
                  <a:pt x="4539" y="17658"/>
                </a:lnTo>
                <a:lnTo>
                  <a:pt x="5266" y="17629"/>
                </a:lnTo>
                <a:cubicBezTo>
                  <a:pt x="5895" y="17604"/>
                  <a:pt x="6014" y="17575"/>
                  <a:pt x="6353" y="17338"/>
                </a:cubicBezTo>
                <a:cubicBezTo>
                  <a:pt x="6403" y="17301"/>
                  <a:pt x="6449" y="17266"/>
                  <a:pt x="6506" y="17225"/>
                </a:cubicBezTo>
                <a:cubicBezTo>
                  <a:pt x="6605" y="17154"/>
                  <a:pt x="6671" y="17108"/>
                  <a:pt x="6723" y="17075"/>
                </a:cubicBezTo>
                <a:lnTo>
                  <a:pt x="6891" y="16955"/>
                </a:lnTo>
                <a:lnTo>
                  <a:pt x="6958" y="17154"/>
                </a:lnTo>
                <a:cubicBezTo>
                  <a:pt x="6991" y="17252"/>
                  <a:pt x="7014" y="17375"/>
                  <a:pt x="7032" y="17505"/>
                </a:cubicBezTo>
                <a:cubicBezTo>
                  <a:pt x="7041" y="17555"/>
                  <a:pt x="7052" y="17596"/>
                  <a:pt x="7060" y="17648"/>
                </a:cubicBezTo>
                <a:cubicBezTo>
                  <a:pt x="7130" y="18117"/>
                  <a:pt x="7130" y="18134"/>
                  <a:pt x="7046" y="18583"/>
                </a:cubicBezTo>
                <a:cubicBezTo>
                  <a:pt x="7046" y="18585"/>
                  <a:pt x="7045" y="18587"/>
                  <a:pt x="7045" y="18589"/>
                </a:cubicBezTo>
                <a:cubicBezTo>
                  <a:pt x="7029" y="18743"/>
                  <a:pt x="7008" y="18883"/>
                  <a:pt x="6979" y="18996"/>
                </a:cubicBezTo>
                <a:cubicBezTo>
                  <a:pt x="6969" y="19066"/>
                  <a:pt x="6959" y="19137"/>
                  <a:pt x="6959" y="19162"/>
                </a:cubicBezTo>
                <a:cubicBezTo>
                  <a:pt x="6959" y="19227"/>
                  <a:pt x="6914" y="19329"/>
                  <a:pt x="6860" y="19387"/>
                </a:cubicBezTo>
                <a:cubicBezTo>
                  <a:pt x="6770" y="19484"/>
                  <a:pt x="6757" y="19486"/>
                  <a:pt x="6722" y="19415"/>
                </a:cubicBezTo>
                <a:cubicBezTo>
                  <a:pt x="6694" y="19358"/>
                  <a:pt x="6684" y="19408"/>
                  <a:pt x="6684" y="19593"/>
                </a:cubicBezTo>
                <a:cubicBezTo>
                  <a:pt x="6684" y="19734"/>
                  <a:pt x="6671" y="19874"/>
                  <a:pt x="6655" y="19902"/>
                </a:cubicBezTo>
                <a:cubicBezTo>
                  <a:pt x="6614" y="19977"/>
                  <a:pt x="6551" y="19917"/>
                  <a:pt x="6546" y="19799"/>
                </a:cubicBezTo>
                <a:cubicBezTo>
                  <a:pt x="6542" y="19722"/>
                  <a:pt x="6534" y="19732"/>
                  <a:pt x="6512" y="19836"/>
                </a:cubicBezTo>
                <a:cubicBezTo>
                  <a:pt x="6497" y="19913"/>
                  <a:pt x="6465" y="19970"/>
                  <a:pt x="6442" y="19965"/>
                </a:cubicBezTo>
                <a:cubicBezTo>
                  <a:pt x="6420" y="19961"/>
                  <a:pt x="6402" y="20003"/>
                  <a:pt x="6404" y="20059"/>
                </a:cubicBezTo>
                <a:cubicBezTo>
                  <a:pt x="6405" y="20119"/>
                  <a:pt x="6385" y="20154"/>
                  <a:pt x="6353" y="20147"/>
                </a:cubicBezTo>
                <a:cubicBezTo>
                  <a:pt x="6343" y="20201"/>
                  <a:pt x="6338" y="20249"/>
                  <a:pt x="6339" y="20290"/>
                </a:cubicBezTo>
                <a:cubicBezTo>
                  <a:pt x="6350" y="20336"/>
                  <a:pt x="6362" y="20388"/>
                  <a:pt x="6365" y="20417"/>
                </a:cubicBezTo>
                <a:cubicBezTo>
                  <a:pt x="6366" y="20435"/>
                  <a:pt x="6387" y="20481"/>
                  <a:pt x="6414" y="20535"/>
                </a:cubicBezTo>
                <a:cubicBezTo>
                  <a:pt x="6418" y="20543"/>
                  <a:pt x="6421" y="20551"/>
                  <a:pt x="6425" y="20559"/>
                </a:cubicBezTo>
                <a:cubicBezTo>
                  <a:pt x="6441" y="20590"/>
                  <a:pt x="6465" y="20627"/>
                  <a:pt x="6486" y="20662"/>
                </a:cubicBezTo>
                <a:cubicBezTo>
                  <a:pt x="6558" y="20779"/>
                  <a:pt x="6658" y="20924"/>
                  <a:pt x="6815" y="21140"/>
                </a:cubicBezTo>
                <a:cubicBezTo>
                  <a:pt x="6859" y="21200"/>
                  <a:pt x="7034" y="21250"/>
                  <a:pt x="7204" y="21250"/>
                </a:cubicBezTo>
                <a:cubicBezTo>
                  <a:pt x="7541" y="21250"/>
                  <a:pt x="7888" y="21044"/>
                  <a:pt x="8140" y="20758"/>
                </a:cubicBezTo>
                <a:cubicBezTo>
                  <a:pt x="8247" y="20624"/>
                  <a:pt x="8349" y="20482"/>
                  <a:pt x="8390" y="20384"/>
                </a:cubicBezTo>
                <a:cubicBezTo>
                  <a:pt x="8406" y="20346"/>
                  <a:pt x="8422" y="20309"/>
                  <a:pt x="8440" y="20268"/>
                </a:cubicBezTo>
                <a:cubicBezTo>
                  <a:pt x="8459" y="20216"/>
                  <a:pt x="8471" y="20163"/>
                  <a:pt x="8482" y="20110"/>
                </a:cubicBezTo>
                <a:cubicBezTo>
                  <a:pt x="8480" y="20111"/>
                  <a:pt x="8480" y="20110"/>
                  <a:pt x="8478" y="20111"/>
                </a:cubicBezTo>
                <a:cubicBezTo>
                  <a:pt x="8380" y="20180"/>
                  <a:pt x="8354" y="20079"/>
                  <a:pt x="8436" y="19949"/>
                </a:cubicBezTo>
                <a:cubicBezTo>
                  <a:pt x="8483" y="19874"/>
                  <a:pt x="8509" y="19791"/>
                  <a:pt x="8494" y="19763"/>
                </a:cubicBezTo>
                <a:cubicBezTo>
                  <a:pt x="8471" y="19721"/>
                  <a:pt x="8571" y="19582"/>
                  <a:pt x="8716" y="19422"/>
                </a:cubicBezTo>
                <a:cubicBezTo>
                  <a:pt x="8841" y="19263"/>
                  <a:pt x="9017" y="19092"/>
                  <a:pt x="9246" y="18913"/>
                </a:cubicBezTo>
                <a:lnTo>
                  <a:pt x="9553" y="18673"/>
                </a:lnTo>
                <a:lnTo>
                  <a:pt x="9646" y="18804"/>
                </a:lnTo>
                <a:cubicBezTo>
                  <a:pt x="9652" y="18810"/>
                  <a:pt x="9658" y="18813"/>
                  <a:pt x="9665" y="18820"/>
                </a:cubicBezTo>
                <a:cubicBezTo>
                  <a:pt x="9691" y="18846"/>
                  <a:pt x="9711" y="18881"/>
                  <a:pt x="9726" y="18915"/>
                </a:cubicBezTo>
                <a:lnTo>
                  <a:pt x="9729" y="18920"/>
                </a:lnTo>
                <a:cubicBezTo>
                  <a:pt x="9770" y="18978"/>
                  <a:pt x="9802" y="19042"/>
                  <a:pt x="9828" y="19104"/>
                </a:cubicBezTo>
                <a:cubicBezTo>
                  <a:pt x="9849" y="19120"/>
                  <a:pt x="9858" y="19147"/>
                  <a:pt x="9857" y="19194"/>
                </a:cubicBezTo>
                <a:cubicBezTo>
                  <a:pt x="9870" y="19242"/>
                  <a:pt x="9877" y="19286"/>
                  <a:pt x="9870" y="19315"/>
                </a:cubicBezTo>
                <a:cubicBezTo>
                  <a:pt x="9847" y="19415"/>
                  <a:pt x="9937" y="19524"/>
                  <a:pt x="10153" y="19661"/>
                </a:cubicBezTo>
                <a:cubicBezTo>
                  <a:pt x="10211" y="19697"/>
                  <a:pt x="10255" y="19734"/>
                  <a:pt x="10301" y="19770"/>
                </a:cubicBezTo>
                <a:cubicBezTo>
                  <a:pt x="10365" y="19799"/>
                  <a:pt x="10410" y="19835"/>
                  <a:pt x="10430" y="19881"/>
                </a:cubicBezTo>
                <a:cubicBezTo>
                  <a:pt x="10452" y="19907"/>
                  <a:pt x="10469" y="19930"/>
                  <a:pt x="10469" y="19944"/>
                </a:cubicBezTo>
                <a:cubicBezTo>
                  <a:pt x="10469" y="19990"/>
                  <a:pt x="10624" y="20150"/>
                  <a:pt x="10813" y="20300"/>
                </a:cubicBezTo>
                <a:cubicBezTo>
                  <a:pt x="10842" y="20323"/>
                  <a:pt x="10857" y="20337"/>
                  <a:pt x="10881" y="20357"/>
                </a:cubicBezTo>
                <a:cubicBezTo>
                  <a:pt x="10903" y="20373"/>
                  <a:pt x="10901" y="20374"/>
                  <a:pt x="10925" y="20392"/>
                </a:cubicBezTo>
                <a:cubicBezTo>
                  <a:pt x="11135" y="20553"/>
                  <a:pt x="11140" y="20563"/>
                  <a:pt x="11114" y="20729"/>
                </a:cubicBezTo>
                <a:cubicBezTo>
                  <a:pt x="11099" y="20823"/>
                  <a:pt x="11073" y="20920"/>
                  <a:pt x="11057" y="20946"/>
                </a:cubicBezTo>
                <a:cubicBezTo>
                  <a:pt x="11044" y="20965"/>
                  <a:pt x="11038" y="20983"/>
                  <a:pt x="11029" y="21002"/>
                </a:cubicBezTo>
                <a:cubicBezTo>
                  <a:pt x="10991" y="21213"/>
                  <a:pt x="11048" y="21335"/>
                  <a:pt x="11216" y="21432"/>
                </a:cubicBezTo>
                <a:cubicBezTo>
                  <a:pt x="11216" y="21432"/>
                  <a:pt x="11217" y="21433"/>
                  <a:pt x="11217" y="21433"/>
                </a:cubicBezTo>
                <a:cubicBezTo>
                  <a:pt x="11240" y="21433"/>
                  <a:pt x="11279" y="21453"/>
                  <a:pt x="11319" y="21479"/>
                </a:cubicBezTo>
                <a:cubicBezTo>
                  <a:pt x="11481" y="21539"/>
                  <a:pt x="11803" y="21589"/>
                  <a:pt x="12086" y="21593"/>
                </a:cubicBezTo>
                <a:cubicBezTo>
                  <a:pt x="12222" y="21595"/>
                  <a:pt x="12326" y="21595"/>
                  <a:pt x="12406" y="21592"/>
                </a:cubicBezTo>
                <a:cubicBezTo>
                  <a:pt x="12429" y="21591"/>
                  <a:pt x="12446" y="21588"/>
                  <a:pt x="12465" y="21587"/>
                </a:cubicBezTo>
                <a:cubicBezTo>
                  <a:pt x="12494" y="21584"/>
                  <a:pt x="12503" y="21581"/>
                  <a:pt x="12526" y="21579"/>
                </a:cubicBezTo>
                <a:cubicBezTo>
                  <a:pt x="12658" y="21556"/>
                  <a:pt x="12688" y="21498"/>
                  <a:pt x="12738" y="21359"/>
                </a:cubicBezTo>
                <a:cubicBezTo>
                  <a:pt x="12786" y="21226"/>
                  <a:pt x="12835" y="20961"/>
                  <a:pt x="12846" y="20768"/>
                </a:cubicBezTo>
                <a:cubicBezTo>
                  <a:pt x="12846" y="20759"/>
                  <a:pt x="12847" y="20758"/>
                  <a:pt x="12847" y="20749"/>
                </a:cubicBezTo>
                <a:cubicBezTo>
                  <a:pt x="12845" y="20747"/>
                  <a:pt x="12844" y="20744"/>
                  <a:pt x="12842" y="20742"/>
                </a:cubicBezTo>
                <a:cubicBezTo>
                  <a:pt x="12774" y="20657"/>
                  <a:pt x="12775" y="20642"/>
                  <a:pt x="12856" y="20434"/>
                </a:cubicBezTo>
                <a:cubicBezTo>
                  <a:pt x="12860" y="20426"/>
                  <a:pt x="12867" y="20413"/>
                  <a:pt x="12871" y="20404"/>
                </a:cubicBezTo>
                <a:cubicBezTo>
                  <a:pt x="12872" y="20398"/>
                  <a:pt x="12873" y="20367"/>
                  <a:pt x="12874" y="20364"/>
                </a:cubicBezTo>
                <a:cubicBezTo>
                  <a:pt x="12878" y="20335"/>
                  <a:pt x="12985" y="20165"/>
                  <a:pt x="13110" y="19987"/>
                </a:cubicBezTo>
                <a:cubicBezTo>
                  <a:pt x="13236" y="19809"/>
                  <a:pt x="13396" y="19469"/>
                  <a:pt x="13466" y="19232"/>
                </a:cubicBezTo>
                <a:cubicBezTo>
                  <a:pt x="13478" y="19193"/>
                  <a:pt x="13490" y="19165"/>
                  <a:pt x="13502" y="19128"/>
                </a:cubicBezTo>
                <a:cubicBezTo>
                  <a:pt x="13509" y="19103"/>
                  <a:pt x="13514" y="19078"/>
                  <a:pt x="13514" y="19067"/>
                </a:cubicBezTo>
                <a:cubicBezTo>
                  <a:pt x="13514" y="19035"/>
                  <a:pt x="13538" y="18987"/>
                  <a:pt x="13567" y="18939"/>
                </a:cubicBezTo>
                <a:cubicBezTo>
                  <a:pt x="13606" y="18842"/>
                  <a:pt x="13640" y="18769"/>
                  <a:pt x="13660" y="18755"/>
                </a:cubicBezTo>
                <a:cubicBezTo>
                  <a:pt x="13678" y="18742"/>
                  <a:pt x="13713" y="18744"/>
                  <a:pt x="13756" y="18751"/>
                </a:cubicBezTo>
                <a:cubicBezTo>
                  <a:pt x="13757" y="18751"/>
                  <a:pt x="13758" y="18750"/>
                  <a:pt x="13758" y="18750"/>
                </a:cubicBezTo>
                <a:cubicBezTo>
                  <a:pt x="13765" y="18750"/>
                  <a:pt x="13782" y="18757"/>
                  <a:pt x="13792" y="18759"/>
                </a:cubicBezTo>
                <a:cubicBezTo>
                  <a:pt x="13945" y="18795"/>
                  <a:pt x="14195" y="18912"/>
                  <a:pt x="14451" y="19067"/>
                </a:cubicBezTo>
                <a:cubicBezTo>
                  <a:pt x="14492" y="19090"/>
                  <a:pt x="14524" y="19104"/>
                  <a:pt x="14566" y="19128"/>
                </a:cubicBezTo>
                <a:cubicBezTo>
                  <a:pt x="14662" y="19183"/>
                  <a:pt x="14806" y="19297"/>
                  <a:pt x="14944" y="19415"/>
                </a:cubicBezTo>
                <a:cubicBezTo>
                  <a:pt x="14957" y="19426"/>
                  <a:pt x="14971" y="19436"/>
                  <a:pt x="14983" y="19446"/>
                </a:cubicBezTo>
                <a:cubicBezTo>
                  <a:pt x="15557" y="19946"/>
                  <a:pt x="15580" y="19958"/>
                  <a:pt x="15748" y="19857"/>
                </a:cubicBezTo>
                <a:cubicBezTo>
                  <a:pt x="15761" y="19849"/>
                  <a:pt x="15773" y="19845"/>
                  <a:pt x="15785" y="19840"/>
                </a:cubicBezTo>
                <a:lnTo>
                  <a:pt x="15896" y="19767"/>
                </a:lnTo>
                <a:lnTo>
                  <a:pt x="16037" y="19888"/>
                </a:lnTo>
                <a:cubicBezTo>
                  <a:pt x="16115" y="19955"/>
                  <a:pt x="16177" y="20048"/>
                  <a:pt x="16177" y="20095"/>
                </a:cubicBezTo>
                <a:cubicBezTo>
                  <a:pt x="16177" y="20128"/>
                  <a:pt x="16198" y="20210"/>
                  <a:pt x="16222" y="20298"/>
                </a:cubicBezTo>
                <a:cubicBezTo>
                  <a:pt x="16224" y="20304"/>
                  <a:pt x="16226" y="20309"/>
                  <a:pt x="16227" y="20315"/>
                </a:cubicBezTo>
                <a:cubicBezTo>
                  <a:pt x="16228" y="20318"/>
                  <a:pt x="16229" y="20321"/>
                  <a:pt x="16230" y="20324"/>
                </a:cubicBezTo>
                <a:cubicBezTo>
                  <a:pt x="16239" y="20357"/>
                  <a:pt x="16247" y="20388"/>
                  <a:pt x="16258" y="20420"/>
                </a:cubicBezTo>
                <a:cubicBezTo>
                  <a:pt x="16347" y="20686"/>
                  <a:pt x="16336" y="20732"/>
                  <a:pt x="16136" y="20942"/>
                </a:cubicBezTo>
                <a:cubicBezTo>
                  <a:pt x="16070" y="21011"/>
                  <a:pt x="16036" y="21053"/>
                  <a:pt x="16053" y="21086"/>
                </a:cubicBezTo>
                <a:lnTo>
                  <a:pt x="16277" y="21152"/>
                </a:lnTo>
                <a:cubicBezTo>
                  <a:pt x="16443" y="21202"/>
                  <a:pt x="16769" y="21254"/>
                  <a:pt x="17003" y="21268"/>
                </a:cubicBezTo>
                <a:lnTo>
                  <a:pt x="17427" y="21293"/>
                </a:lnTo>
                <a:lnTo>
                  <a:pt x="17520" y="20831"/>
                </a:lnTo>
                <a:cubicBezTo>
                  <a:pt x="17572" y="20577"/>
                  <a:pt x="17634" y="20278"/>
                  <a:pt x="17659" y="20166"/>
                </a:cubicBezTo>
                <a:cubicBezTo>
                  <a:pt x="17685" y="20049"/>
                  <a:pt x="17681" y="20004"/>
                  <a:pt x="17633" y="19994"/>
                </a:cubicBezTo>
                <a:cubicBezTo>
                  <a:pt x="17596" y="20022"/>
                  <a:pt x="17498" y="20030"/>
                  <a:pt x="17372" y="20013"/>
                </a:cubicBezTo>
                <a:cubicBezTo>
                  <a:pt x="17159" y="19985"/>
                  <a:pt x="17157" y="19983"/>
                  <a:pt x="17050" y="19726"/>
                </a:cubicBezTo>
                <a:cubicBezTo>
                  <a:pt x="16991" y="19583"/>
                  <a:pt x="16936" y="19435"/>
                  <a:pt x="16928" y="19397"/>
                </a:cubicBezTo>
                <a:cubicBezTo>
                  <a:pt x="16922" y="19371"/>
                  <a:pt x="16919" y="19325"/>
                  <a:pt x="16914" y="19292"/>
                </a:cubicBezTo>
                <a:cubicBezTo>
                  <a:pt x="16874" y="19136"/>
                  <a:pt x="16851" y="18964"/>
                  <a:pt x="16850" y="18786"/>
                </a:cubicBezTo>
                <a:cubicBezTo>
                  <a:pt x="16850" y="18671"/>
                  <a:pt x="16809" y="18562"/>
                  <a:pt x="16757" y="18522"/>
                </a:cubicBezTo>
                <a:cubicBezTo>
                  <a:pt x="16681" y="18512"/>
                  <a:pt x="16637" y="18447"/>
                  <a:pt x="16549" y="18230"/>
                </a:cubicBezTo>
                <a:cubicBezTo>
                  <a:pt x="16401" y="17869"/>
                  <a:pt x="16345" y="17633"/>
                  <a:pt x="16281" y="17118"/>
                </a:cubicBezTo>
                <a:cubicBezTo>
                  <a:pt x="16245" y="16827"/>
                  <a:pt x="16240" y="16740"/>
                  <a:pt x="16269" y="16699"/>
                </a:cubicBezTo>
                <a:lnTo>
                  <a:pt x="16267" y="16654"/>
                </a:lnTo>
                <a:lnTo>
                  <a:pt x="16915" y="16611"/>
                </a:lnTo>
                <a:cubicBezTo>
                  <a:pt x="17051" y="16602"/>
                  <a:pt x="17159" y="16598"/>
                  <a:pt x="17253" y="16598"/>
                </a:cubicBezTo>
                <a:cubicBezTo>
                  <a:pt x="17577" y="16587"/>
                  <a:pt x="17625" y="16601"/>
                  <a:pt x="17663" y="16671"/>
                </a:cubicBezTo>
                <a:cubicBezTo>
                  <a:pt x="17676" y="16694"/>
                  <a:pt x="17687" y="16709"/>
                  <a:pt x="17698" y="16723"/>
                </a:cubicBezTo>
                <a:cubicBezTo>
                  <a:pt x="17744" y="16745"/>
                  <a:pt x="17797" y="16725"/>
                  <a:pt x="17888" y="16653"/>
                </a:cubicBezTo>
                <a:cubicBezTo>
                  <a:pt x="17979" y="16581"/>
                  <a:pt x="18123" y="16523"/>
                  <a:pt x="18210" y="16523"/>
                </a:cubicBezTo>
                <a:cubicBezTo>
                  <a:pt x="18227" y="16523"/>
                  <a:pt x="18250" y="16519"/>
                  <a:pt x="18273" y="16515"/>
                </a:cubicBezTo>
                <a:cubicBezTo>
                  <a:pt x="18298" y="16509"/>
                  <a:pt x="18321" y="16502"/>
                  <a:pt x="18346" y="16495"/>
                </a:cubicBezTo>
                <a:cubicBezTo>
                  <a:pt x="18426" y="16471"/>
                  <a:pt x="18517" y="16435"/>
                  <a:pt x="18590" y="16392"/>
                </a:cubicBezTo>
                <a:cubicBezTo>
                  <a:pt x="18634" y="16366"/>
                  <a:pt x="18672" y="16349"/>
                  <a:pt x="18708" y="16335"/>
                </a:cubicBezTo>
                <a:cubicBezTo>
                  <a:pt x="18747" y="16310"/>
                  <a:pt x="18791" y="16281"/>
                  <a:pt x="18815" y="16265"/>
                </a:cubicBezTo>
                <a:cubicBezTo>
                  <a:pt x="18888" y="16217"/>
                  <a:pt x="18910" y="16221"/>
                  <a:pt x="18953" y="16286"/>
                </a:cubicBezTo>
                <a:cubicBezTo>
                  <a:pt x="18981" y="16329"/>
                  <a:pt x="18996" y="16396"/>
                  <a:pt x="18987" y="16435"/>
                </a:cubicBezTo>
                <a:cubicBezTo>
                  <a:pt x="18961" y="16545"/>
                  <a:pt x="18945" y="16614"/>
                  <a:pt x="18944" y="16666"/>
                </a:cubicBezTo>
                <a:cubicBezTo>
                  <a:pt x="18972" y="16733"/>
                  <a:pt x="19029" y="16799"/>
                  <a:pt x="19107" y="16858"/>
                </a:cubicBezTo>
                <a:cubicBezTo>
                  <a:pt x="19140" y="16877"/>
                  <a:pt x="19167" y="16893"/>
                  <a:pt x="19215" y="16920"/>
                </a:cubicBezTo>
                <a:cubicBezTo>
                  <a:pt x="19254" y="16942"/>
                  <a:pt x="19292" y="16961"/>
                  <a:pt x="19330" y="16979"/>
                </a:cubicBezTo>
                <a:cubicBezTo>
                  <a:pt x="19437" y="17021"/>
                  <a:pt x="19555" y="17048"/>
                  <a:pt x="19672" y="17048"/>
                </a:cubicBezTo>
                <a:cubicBezTo>
                  <a:pt x="19987" y="17048"/>
                  <a:pt x="20194" y="16876"/>
                  <a:pt x="20254" y="16582"/>
                </a:cubicBezTo>
                <a:cubicBezTo>
                  <a:pt x="20257" y="16542"/>
                  <a:pt x="20261" y="16498"/>
                  <a:pt x="20262" y="16446"/>
                </a:cubicBezTo>
                <a:cubicBezTo>
                  <a:pt x="20264" y="16384"/>
                  <a:pt x="20264" y="16337"/>
                  <a:pt x="20262" y="16294"/>
                </a:cubicBezTo>
                <a:cubicBezTo>
                  <a:pt x="20236" y="16131"/>
                  <a:pt x="20151" y="15960"/>
                  <a:pt x="20036" y="15815"/>
                </a:cubicBezTo>
                <a:cubicBezTo>
                  <a:pt x="19955" y="15720"/>
                  <a:pt x="19870" y="15643"/>
                  <a:pt x="19788" y="15582"/>
                </a:cubicBezTo>
                <a:cubicBezTo>
                  <a:pt x="19781" y="15577"/>
                  <a:pt x="19774" y="15570"/>
                  <a:pt x="19766" y="15566"/>
                </a:cubicBezTo>
                <a:cubicBezTo>
                  <a:pt x="19762" y="15563"/>
                  <a:pt x="19757" y="15561"/>
                  <a:pt x="19753" y="15558"/>
                </a:cubicBezTo>
                <a:cubicBezTo>
                  <a:pt x="19666" y="15505"/>
                  <a:pt x="19577" y="15473"/>
                  <a:pt x="19494" y="15473"/>
                </a:cubicBezTo>
                <a:cubicBezTo>
                  <a:pt x="19451" y="15473"/>
                  <a:pt x="19416" y="15478"/>
                  <a:pt x="19385" y="15485"/>
                </a:cubicBezTo>
                <a:cubicBezTo>
                  <a:pt x="19362" y="15508"/>
                  <a:pt x="19345" y="15539"/>
                  <a:pt x="19339" y="15583"/>
                </a:cubicBezTo>
                <a:cubicBezTo>
                  <a:pt x="19331" y="15634"/>
                  <a:pt x="19300" y="15705"/>
                  <a:pt x="19268" y="15741"/>
                </a:cubicBezTo>
                <a:cubicBezTo>
                  <a:pt x="19219" y="15799"/>
                  <a:pt x="19201" y="15796"/>
                  <a:pt x="19133" y="15727"/>
                </a:cubicBezTo>
                <a:cubicBezTo>
                  <a:pt x="19091" y="15684"/>
                  <a:pt x="19066" y="15617"/>
                  <a:pt x="19073" y="15570"/>
                </a:cubicBezTo>
                <a:cubicBezTo>
                  <a:pt x="19053" y="15526"/>
                  <a:pt x="19036" y="15475"/>
                  <a:pt x="19025" y="15415"/>
                </a:cubicBezTo>
                <a:cubicBezTo>
                  <a:pt x="19011" y="15340"/>
                  <a:pt x="18980" y="15246"/>
                  <a:pt x="18942" y="15154"/>
                </a:cubicBezTo>
                <a:cubicBezTo>
                  <a:pt x="18907" y="15083"/>
                  <a:pt x="18864" y="15003"/>
                  <a:pt x="18812" y="14907"/>
                </a:cubicBezTo>
                <a:cubicBezTo>
                  <a:pt x="18812" y="14907"/>
                  <a:pt x="18812" y="14906"/>
                  <a:pt x="18812" y="14906"/>
                </a:cubicBezTo>
                <a:cubicBezTo>
                  <a:pt x="18810" y="14904"/>
                  <a:pt x="18809" y="14902"/>
                  <a:pt x="18808" y="14900"/>
                </a:cubicBezTo>
                <a:cubicBezTo>
                  <a:pt x="18718" y="14771"/>
                  <a:pt x="18646" y="14560"/>
                  <a:pt x="18642" y="14421"/>
                </a:cubicBezTo>
                <a:lnTo>
                  <a:pt x="18641" y="14410"/>
                </a:lnTo>
                <a:lnTo>
                  <a:pt x="18620" y="14246"/>
                </a:lnTo>
                <a:cubicBezTo>
                  <a:pt x="18613" y="14227"/>
                  <a:pt x="18605" y="14207"/>
                  <a:pt x="18592" y="14195"/>
                </a:cubicBezTo>
                <a:lnTo>
                  <a:pt x="18449" y="14195"/>
                </a:lnTo>
                <a:cubicBezTo>
                  <a:pt x="18329" y="14195"/>
                  <a:pt x="18242" y="14158"/>
                  <a:pt x="18122" y="14055"/>
                </a:cubicBezTo>
                <a:cubicBezTo>
                  <a:pt x="18033" y="13977"/>
                  <a:pt x="17840" y="13817"/>
                  <a:pt x="17694" y="13700"/>
                </a:cubicBezTo>
                <a:cubicBezTo>
                  <a:pt x="17685" y="13693"/>
                  <a:pt x="17676" y="13685"/>
                  <a:pt x="17667" y="13677"/>
                </a:cubicBezTo>
                <a:cubicBezTo>
                  <a:pt x="17619" y="13637"/>
                  <a:pt x="17571" y="13599"/>
                  <a:pt x="17528" y="13559"/>
                </a:cubicBezTo>
                <a:cubicBezTo>
                  <a:pt x="17435" y="13477"/>
                  <a:pt x="17351" y="13397"/>
                  <a:pt x="17310" y="13349"/>
                </a:cubicBezTo>
                <a:lnTo>
                  <a:pt x="17193" y="13209"/>
                </a:lnTo>
                <a:lnTo>
                  <a:pt x="17318" y="13136"/>
                </a:lnTo>
                <a:cubicBezTo>
                  <a:pt x="17329" y="13130"/>
                  <a:pt x="17345" y="13126"/>
                  <a:pt x="17357" y="13120"/>
                </a:cubicBezTo>
                <a:cubicBezTo>
                  <a:pt x="17413" y="13079"/>
                  <a:pt x="17493" y="13045"/>
                  <a:pt x="17551" y="13045"/>
                </a:cubicBezTo>
                <a:cubicBezTo>
                  <a:pt x="17601" y="13044"/>
                  <a:pt x="17798" y="13001"/>
                  <a:pt x="18016" y="12947"/>
                </a:cubicBezTo>
                <a:cubicBezTo>
                  <a:pt x="18324" y="12858"/>
                  <a:pt x="18883" y="12740"/>
                  <a:pt x="19045" y="12740"/>
                </a:cubicBezTo>
                <a:cubicBezTo>
                  <a:pt x="19090" y="12739"/>
                  <a:pt x="19124" y="12735"/>
                  <a:pt x="19160" y="12733"/>
                </a:cubicBezTo>
                <a:cubicBezTo>
                  <a:pt x="19260" y="12703"/>
                  <a:pt x="19347" y="12650"/>
                  <a:pt x="19413" y="12571"/>
                </a:cubicBezTo>
                <a:cubicBezTo>
                  <a:pt x="19542" y="12416"/>
                  <a:pt x="19589" y="12402"/>
                  <a:pt x="19686" y="12493"/>
                </a:cubicBezTo>
                <a:cubicBezTo>
                  <a:pt x="19687" y="12493"/>
                  <a:pt x="19687" y="12494"/>
                  <a:pt x="19688" y="12495"/>
                </a:cubicBezTo>
                <a:cubicBezTo>
                  <a:pt x="19688" y="12495"/>
                  <a:pt x="19688" y="12495"/>
                  <a:pt x="19689" y="12495"/>
                </a:cubicBezTo>
                <a:cubicBezTo>
                  <a:pt x="19784" y="12555"/>
                  <a:pt x="19866" y="12679"/>
                  <a:pt x="19840" y="12756"/>
                </a:cubicBezTo>
                <a:cubicBezTo>
                  <a:pt x="19808" y="12852"/>
                  <a:pt x="19899" y="12983"/>
                  <a:pt x="19975" y="12950"/>
                </a:cubicBezTo>
                <a:cubicBezTo>
                  <a:pt x="20009" y="12935"/>
                  <a:pt x="20046" y="12972"/>
                  <a:pt x="20071" y="13044"/>
                </a:cubicBezTo>
                <a:cubicBezTo>
                  <a:pt x="20076" y="13061"/>
                  <a:pt x="20083" y="13072"/>
                  <a:pt x="20089" y="13085"/>
                </a:cubicBezTo>
                <a:cubicBezTo>
                  <a:pt x="20168" y="13119"/>
                  <a:pt x="20257" y="13142"/>
                  <a:pt x="20348" y="13149"/>
                </a:cubicBezTo>
                <a:cubicBezTo>
                  <a:pt x="20357" y="13150"/>
                  <a:pt x="20362" y="13150"/>
                  <a:pt x="20370" y="13152"/>
                </a:cubicBezTo>
                <a:cubicBezTo>
                  <a:pt x="20541" y="13160"/>
                  <a:pt x="20712" y="13116"/>
                  <a:pt x="20820" y="13003"/>
                </a:cubicBezTo>
                <a:cubicBezTo>
                  <a:pt x="20846" y="12977"/>
                  <a:pt x="20862" y="12953"/>
                  <a:pt x="20880" y="12928"/>
                </a:cubicBezTo>
                <a:cubicBezTo>
                  <a:pt x="20897" y="12880"/>
                  <a:pt x="20926" y="12821"/>
                  <a:pt x="20953" y="12786"/>
                </a:cubicBezTo>
                <a:cubicBezTo>
                  <a:pt x="20975" y="12693"/>
                  <a:pt x="20972" y="12570"/>
                  <a:pt x="20953" y="12359"/>
                </a:cubicBezTo>
                <a:cubicBezTo>
                  <a:pt x="20945" y="12279"/>
                  <a:pt x="20934" y="12207"/>
                  <a:pt x="20919" y="12138"/>
                </a:cubicBezTo>
                <a:cubicBezTo>
                  <a:pt x="20904" y="12112"/>
                  <a:pt x="20895" y="12068"/>
                  <a:pt x="20892" y="12021"/>
                </a:cubicBezTo>
                <a:cubicBezTo>
                  <a:pt x="20871" y="11950"/>
                  <a:pt x="20844" y="11887"/>
                  <a:pt x="20814" y="11830"/>
                </a:cubicBezTo>
                <a:cubicBezTo>
                  <a:pt x="20807" y="11825"/>
                  <a:pt x="20801" y="11821"/>
                  <a:pt x="20792" y="11817"/>
                </a:cubicBezTo>
                <a:cubicBezTo>
                  <a:pt x="20739" y="11794"/>
                  <a:pt x="20683" y="11724"/>
                  <a:pt x="20669" y="11662"/>
                </a:cubicBezTo>
                <a:cubicBezTo>
                  <a:pt x="20665" y="11642"/>
                  <a:pt x="20653" y="11626"/>
                  <a:pt x="20642" y="11609"/>
                </a:cubicBezTo>
                <a:cubicBezTo>
                  <a:pt x="20582" y="11559"/>
                  <a:pt x="20513" y="11522"/>
                  <a:pt x="20435" y="11498"/>
                </a:cubicBezTo>
                <a:cubicBezTo>
                  <a:pt x="20397" y="11491"/>
                  <a:pt x="20354" y="11486"/>
                  <a:pt x="20306" y="11484"/>
                </a:cubicBezTo>
                <a:cubicBezTo>
                  <a:pt x="20211" y="11501"/>
                  <a:pt x="20106" y="11578"/>
                  <a:pt x="19955" y="11738"/>
                </a:cubicBezTo>
                <a:cubicBezTo>
                  <a:pt x="19950" y="11750"/>
                  <a:pt x="19946" y="11762"/>
                  <a:pt x="19946" y="11772"/>
                </a:cubicBezTo>
                <a:cubicBezTo>
                  <a:pt x="19946" y="11860"/>
                  <a:pt x="19734" y="12015"/>
                  <a:pt x="19607" y="12035"/>
                </a:cubicBezTo>
                <a:cubicBezTo>
                  <a:pt x="19521" y="12068"/>
                  <a:pt x="19474" y="12023"/>
                  <a:pt x="19445" y="11898"/>
                </a:cubicBezTo>
                <a:cubicBezTo>
                  <a:pt x="19424" y="11809"/>
                  <a:pt x="19256" y="11629"/>
                  <a:pt x="19072" y="11498"/>
                </a:cubicBezTo>
                <a:cubicBezTo>
                  <a:pt x="19046" y="11479"/>
                  <a:pt x="19016" y="11451"/>
                  <a:pt x="18988" y="11429"/>
                </a:cubicBezTo>
                <a:cubicBezTo>
                  <a:pt x="18807" y="11298"/>
                  <a:pt x="18607" y="11132"/>
                  <a:pt x="18520" y="11031"/>
                </a:cubicBezTo>
                <a:cubicBezTo>
                  <a:pt x="18464" y="10967"/>
                  <a:pt x="18424" y="10912"/>
                  <a:pt x="18398" y="10860"/>
                </a:cubicBezTo>
                <a:lnTo>
                  <a:pt x="18310" y="10758"/>
                </a:lnTo>
                <a:lnTo>
                  <a:pt x="18377" y="10637"/>
                </a:lnTo>
                <a:cubicBezTo>
                  <a:pt x="18399" y="10563"/>
                  <a:pt x="18446" y="10480"/>
                  <a:pt x="18522" y="10372"/>
                </a:cubicBezTo>
                <a:cubicBezTo>
                  <a:pt x="18529" y="10362"/>
                  <a:pt x="18534" y="10357"/>
                  <a:pt x="18541" y="10347"/>
                </a:cubicBezTo>
                <a:cubicBezTo>
                  <a:pt x="18637" y="10190"/>
                  <a:pt x="18738" y="10065"/>
                  <a:pt x="18858" y="9960"/>
                </a:cubicBezTo>
                <a:cubicBezTo>
                  <a:pt x="18941" y="9883"/>
                  <a:pt x="19036" y="9819"/>
                  <a:pt x="19151" y="9761"/>
                </a:cubicBezTo>
                <a:cubicBezTo>
                  <a:pt x="19220" y="9724"/>
                  <a:pt x="19293" y="9688"/>
                  <a:pt x="19375" y="9654"/>
                </a:cubicBezTo>
                <a:cubicBezTo>
                  <a:pt x="19377" y="9653"/>
                  <a:pt x="19378" y="9653"/>
                  <a:pt x="19380" y="9652"/>
                </a:cubicBezTo>
                <a:cubicBezTo>
                  <a:pt x="19431" y="9629"/>
                  <a:pt x="19479" y="9606"/>
                  <a:pt x="19522" y="9584"/>
                </a:cubicBezTo>
                <a:cubicBezTo>
                  <a:pt x="19780" y="9449"/>
                  <a:pt x="20000" y="9251"/>
                  <a:pt x="20151" y="9021"/>
                </a:cubicBezTo>
                <a:cubicBezTo>
                  <a:pt x="20151" y="9021"/>
                  <a:pt x="20151" y="9020"/>
                  <a:pt x="20151" y="9020"/>
                </a:cubicBezTo>
                <a:cubicBezTo>
                  <a:pt x="20151" y="8992"/>
                  <a:pt x="20189" y="8933"/>
                  <a:pt x="20234" y="8880"/>
                </a:cubicBezTo>
                <a:cubicBezTo>
                  <a:pt x="20235" y="8878"/>
                  <a:pt x="20236" y="8875"/>
                  <a:pt x="20238" y="8873"/>
                </a:cubicBezTo>
                <a:cubicBezTo>
                  <a:pt x="20297" y="8753"/>
                  <a:pt x="20332" y="8734"/>
                  <a:pt x="20481" y="8795"/>
                </a:cubicBezTo>
                <a:cubicBezTo>
                  <a:pt x="20531" y="8806"/>
                  <a:pt x="20584" y="8827"/>
                  <a:pt x="20641" y="8864"/>
                </a:cubicBezTo>
                <a:cubicBezTo>
                  <a:pt x="20761" y="8918"/>
                  <a:pt x="20852" y="8952"/>
                  <a:pt x="20930" y="8955"/>
                </a:cubicBezTo>
                <a:cubicBezTo>
                  <a:pt x="20940" y="8951"/>
                  <a:pt x="20950" y="8948"/>
                  <a:pt x="20955" y="8940"/>
                </a:cubicBezTo>
                <a:cubicBezTo>
                  <a:pt x="20968" y="8915"/>
                  <a:pt x="21020" y="8906"/>
                  <a:pt x="21071" y="8921"/>
                </a:cubicBezTo>
                <a:cubicBezTo>
                  <a:pt x="21077" y="8922"/>
                  <a:pt x="21084" y="8920"/>
                  <a:pt x="21090" y="8921"/>
                </a:cubicBezTo>
                <a:cubicBezTo>
                  <a:pt x="21162" y="8887"/>
                  <a:pt x="21241" y="8832"/>
                  <a:pt x="21347" y="8747"/>
                </a:cubicBezTo>
                <a:cubicBezTo>
                  <a:pt x="21358" y="8738"/>
                  <a:pt x="21363" y="8731"/>
                  <a:pt x="21373" y="8723"/>
                </a:cubicBezTo>
                <a:cubicBezTo>
                  <a:pt x="21383" y="8713"/>
                  <a:pt x="21390" y="8708"/>
                  <a:pt x="21400" y="8697"/>
                </a:cubicBezTo>
                <a:lnTo>
                  <a:pt x="21506" y="8585"/>
                </a:lnTo>
                <a:cubicBezTo>
                  <a:pt x="21575" y="8490"/>
                  <a:pt x="21598" y="8387"/>
                  <a:pt x="21598" y="8196"/>
                </a:cubicBezTo>
                <a:cubicBezTo>
                  <a:pt x="21598" y="8013"/>
                  <a:pt x="21566" y="7799"/>
                  <a:pt x="21525" y="7699"/>
                </a:cubicBezTo>
                <a:cubicBezTo>
                  <a:pt x="21517" y="7683"/>
                  <a:pt x="21507" y="7668"/>
                  <a:pt x="21498" y="7653"/>
                </a:cubicBezTo>
                <a:cubicBezTo>
                  <a:pt x="21397" y="7516"/>
                  <a:pt x="21037" y="7361"/>
                  <a:pt x="20843" y="7357"/>
                </a:cubicBezTo>
                <a:cubicBezTo>
                  <a:pt x="20818" y="7365"/>
                  <a:pt x="20795" y="7375"/>
                  <a:pt x="20781" y="7390"/>
                </a:cubicBezTo>
                <a:cubicBezTo>
                  <a:pt x="20767" y="7406"/>
                  <a:pt x="20744" y="7398"/>
                  <a:pt x="20722" y="7384"/>
                </a:cubicBezTo>
                <a:cubicBezTo>
                  <a:pt x="20687" y="7393"/>
                  <a:pt x="20650" y="7378"/>
                  <a:pt x="20630" y="7343"/>
                </a:cubicBezTo>
                <a:cubicBezTo>
                  <a:pt x="20609" y="7304"/>
                  <a:pt x="20557" y="7302"/>
                  <a:pt x="20496" y="7321"/>
                </a:cubicBezTo>
                <a:cubicBezTo>
                  <a:pt x="20483" y="7340"/>
                  <a:pt x="20471" y="7355"/>
                  <a:pt x="20457" y="7378"/>
                </a:cubicBezTo>
                <a:cubicBezTo>
                  <a:pt x="20379" y="7505"/>
                  <a:pt x="20322" y="7556"/>
                  <a:pt x="20279" y="7538"/>
                </a:cubicBezTo>
                <a:cubicBezTo>
                  <a:pt x="20244" y="7523"/>
                  <a:pt x="20229" y="7525"/>
                  <a:pt x="20245" y="7543"/>
                </a:cubicBezTo>
                <a:cubicBezTo>
                  <a:pt x="20261" y="7562"/>
                  <a:pt x="20234" y="7627"/>
                  <a:pt x="20184" y="7687"/>
                </a:cubicBezTo>
                <a:cubicBezTo>
                  <a:pt x="20095" y="7793"/>
                  <a:pt x="20092" y="7794"/>
                  <a:pt x="20034" y="7708"/>
                </a:cubicBezTo>
                <a:cubicBezTo>
                  <a:pt x="20007" y="7691"/>
                  <a:pt x="19976" y="7669"/>
                  <a:pt x="19933" y="7637"/>
                </a:cubicBezTo>
                <a:cubicBezTo>
                  <a:pt x="19793" y="7534"/>
                  <a:pt x="19450" y="7471"/>
                  <a:pt x="18745" y="7419"/>
                </a:cubicBezTo>
                <a:lnTo>
                  <a:pt x="17753" y="7346"/>
                </a:lnTo>
                <a:lnTo>
                  <a:pt x="17445" y="6960"/>
                </a:lnTo>
                <a:cubicBezTo>
                  <a:pt x="17445" y="6960"/>
                  <a:pt x="17444" y="6960"/>
                  <a:pt x="17444" y="6960"/>
                </a:cubicBezTo>
                <a:cubicBezTo>
                  <a:pt x="17396" y="6960"/>
                  <a:pt x="17343" y="6909"/>
                  <a:pt x="17313" y="6835"/>
                </a:cubicBezTo>
                <a:cubicBezTo>
                  <a:pt x="17286" y="6766"/>
                  <a:pt x="17222" y="6658"/>
                  <a:pt x="17171" y="6596"/>
                </a:cubicBezTo>
                <a:cubicBezTo>
                  <a:pt x="17102" y="6511"/>
                  <a:pt x="17045" y="6370"/>
                  <a:pt x="16983" y="6113"/>
                </a:cubicBezTo>
                <a:cubicBezTo>
                  <a:pt x="16975" y="6086"/>
                  <a:pt x="16964" y="6060"/>
                  <a:pt x="16957" y="6034"/>
                </a:cubicBezTo>
                <a:cubicBezTo>
                  <a:pt x="16898" y="5807"/>
                  <a:pt x="16869" y="5690"/>
                  <a:pt x="16876" y="5601"/>
                </a:cubicBezTo>
                <a:lnTo>
                  <a:pt x="16862" y="5530"/>
                </a:lnTo>
                <a:lnTo>
                  <a:pt x="17003" y="5353"/>
                </a:lnTo>
                <a:cubicBezTo>
                  <a:pt x="17081" y="5256"/>
                  <a:pt x="17207" y="5074"/>
                  <a:pt x="17283" y="4947"/>
                </a:cubicBezTo>
                <a:cubicBezTo>
                  <a:pt x="17358" y="4821"/>
                  <a:pt x="17491" y="4621"/>
                  <a:pt x="17577" y="4503"/>
                </a:cubicBezTo>
                <a:cubicBezTo>
                  <a:pt x="17645" y="4411"/>
                  <a:pt x="17701" y="4315"/>
                  <a:pt x="17748" y="4219"/>
                </a:cubicBezTo>
                <a:cubicBezTo>
                  <a:pt x="17827" y="4025"/>
                  <a:pt x="17862" y="3851"/>
                  <a:pt x="17862" y="3672"/>
                </a:cubicBezTo>
                <a:cubicBezTo>
                  <a:pt x="17862" y="3491"/>
                  <a:pt x="17840" y="3387"/>
                  <a:pt x="17783" y="3302"/>
                </a:cubicBezTo>
                <a:cubicBezTo>
                  <a:pt x="17765" y="3281"/>
                  <a:pt x="17751" y="3259"/>
                  <a:pt x="17729" y="3238"/>
                </a:cubicBezTo>
                <a:cubicBezTo>
                  <a:pt x="17729" y="3238"/>
                  <a:pt x="17729" y="3238"/>
                  <a:pt x="17729" y="3238"/>
                </a:cubicBezTo>
                <a:cubicBezTo>
                  <a:pt x="17729" y="3237"/>
                  <a:pt x="17728" y="3237"/>
                  <a:pt x="17728" y="3237"/>
                </a:cubicBezTo>
                <a:cubicBezTo>
                  <a:pt x="17696" y="3207"/>
                  <a:pt x="17659" y="3182"/>
                  <a:pt x="17622" y="3157"/>
                </a:cubicBezTo>
                <a:cubicBezTo>
                  <a:pt x="17588" y="3135"/>
                  <a:pt x="17554" y="3113"/>
                  <a:pt x="17519" y="3098"/>
                </a:cubicBezTo>
                <a:cubicBezTo>
                  <a:pt x="17518" y="3098"/>
                  <a:pt x="17517" y="3097"/>
                  <a:pt x="17516" y="3097"/>
                </a:cubicBezTo>
                <a:cubicBezTo>
                  <a:pt x="17516" y="3097"/>
                  <a:pt x="17515" y="3097"/>
                  <a:pt x="17515" y="3097"/>
                </a:cubicBezTo>
                <a:cubicBezTo>
                  <a:pt x="17311" y="3012"/>
                  <a:pt x="17102" y="3049"/>
                  <a:pt x="16897" y="3203"/>
                </a:cubicBezTo>
                <a:cubicBezTo>
                  <a:pt x="16892" y="3207"/>
                  <a:pt x="16887" y="3210"/>
                  <a:pt x="16882" y="3214"/>
                </a:cubicBezTo>
                <a:cubicBezTo>
                  <a:pt x="16740" y="3325"/>
                  <a:pt x="16602" y="3495"/>
                  <a:pt x="16469" y="3717"/>
                </a:cubicBezTo>
                <a:cubicBezTo>
                  <a:pt x="16468" y="3719"/>
                  <a:pt x="16466" y="3721"/>
                  <a:pt x="16465" y="3724"/>
                </a:cubicBezTo>
                <a:cubicBezTo>
                  <a:pt x="16217" y="4265"/>
                  <a:pt x="15679" y="4841"/>
                  <a:pt x="15229" y="5048"/>
                </a:cubicBezTo>
                <a:cubicBezTo>
                  <a:pt x="15200" y="5061"/>
                  <a:pt x="15173" y="5071"/>
                  <a:pt x="15145" y="5083"/>
                </a:cubicBezTo>
                <a:cubicBezTo>
                  <a:pt x="15133" y="5088"/>
                  <a:pt x="15122" y="5095"/>
                  <a:pt x="15111" y="5100"/>
                </a:cubicBezTo>
                <a:cubicBezTo>
                  <a:pt x="14976" y="5158"/>
                  <a:pt x="14874" y="5194"/>
                  <a:pt x="14798" y="5203"/>
                </a:cubicBezTo>
                <a:cubicBezTo>
                  <a:pt x="14768" y="5214"/>
                  <a:pt x="14738" y="5228"/>
                  <a:pt x="14715" y="5242"/>
                </a:cubicBezTo>
                <a:cubicBezTo>
                  <a:pt x="14666" y="5272"/>
                  <a:pt x="14617" y="5280"/>
                  <a:pt x="14606" y="5260"/>
                </a:cubicBezTo>
                <a:cubicBezTo>
                  <a:pt x="14591" y="5233"/>
                  <a:pt x="14608" y="5093"/>
                  <a:pt x="14640" y="4917"/>
                </a:cubicBezTo>
                <a:cubicBezTo>
                  <a:pt x="14641" y="4908"/>
                  <a:pt x="14644" y="4897"/>
                  <a:pt x="14646" y="4887"/>
                </a:cubicBezTo>
                <a:cubicBezTo>
                  <a:pt x="14651" y="4858"/>
                  <a:pt x="14656" y="4831"/>
                  <a:pt x="14662" y="4800"/>
                </a:cubicBezTo>
                <a:cubicBezTo>
                  <a:pt x="14672" y="4755"/>
                  <a:pt x="14682" y="4706"/>
                  <a:pt x="14695" y="4652"/>
                </a:cubicBezTo>
                <a:cubicBezTo>
                  <a:pt x="14728" y="4507"/>
                  <a:pt x="14764" y="4359"/>
                  <a:pt x="14805" y="4215"/>
                </a:cubicBezTo>
                <a:cubicBezTo>
                  <a:pt x="14873" y="3911"/>
                  <a:pt x="14927" y="3573"/>
                  <a:pt x="14932" y="3381"/>
                </a:cubicBezTo>
                <a:cubicBezTo>
                  <a:pt x="14936" y="3222"/>
                  <a:pt x="14934" y="3117"/>
                  <a:pt x="14916" y="3034"/>
                </a:cubicBezTo>
                <a:cubicBezTo>
                  <a:pt x="14895" y="2957"/>
                  <a:pt x="14858" y="2891"/>
                  <a:pt x="14801" y="2823"/>
                </a:cubicBezTo>
                <a:cubicBezTo>
                  <a:pt x="14776" y="2795"/>
                  <a:pt x="14752" y="2768"/>
                  <a:pt x="14716" y="2736"/>
                </a:cubicBezTo>
                <a:cubicBezTo>
                  <a:pt x="14555" y="2592"/>
                  <a:pt x="14519" y="2530"/>
                  <a:pt x="14559" y="2447"/>
                </a:cubicBezTo>
                <a:cubicBezTo>
                  <a:pt x="14562" y="2438"/>
                  <a:pt x="14562" y="2430"/>
                  <a:pt x="14567" y="2420"/>
                </a:cubicBezTo>
                <a:cubicBezTo>
                  <a:pt x="14586" y="2371"/>
                  <a:pt x="14628" y="2330"/>
                  <a:pt x="14685" y="2296"/>
                </a:cubicBezTo>
                <a:cubicBezTo>
                  <a:pt x="14686" y="2295"/>
                  <a:pt x="14687" y="2295"/>
                  <a:pt x="14688" y="2294"/>
                </a:cubicBezTo>
                <a:cubicBezTo>
                  <a:pt x="14695" y="2290"/>
                  <a:pt x="14700" y="2285"/>
                  <a:pt x="14708" y="2282"/>
                </a:cubicBezTo>
                <a:cubicBezTo>
                  <a:pt x="14729" y="2269"/>
                  <a:pt x="14748" y="2260"/>
                  <a:pt x="14764" y="2258"/>
                </a:cubicBezTo>
                <a:cubicBezTo>
                  <a:pt x="14771" y="2256"/>
                  <a:pt x="14776" y="2253"/>
                  <a:pt x="14783" y="2250"/>
                </a:cubicBezTo>
                <a:cubicBezTo>
                  <a:pt x="14877" y="2219"/>
                  <a:pt x="15024" y="2121"/>
                  <a:pt x="15110" y="2033"/>
                </a:cubicBezTo>
                <a:cubicBezTo>
                  <a:pt x="15168" y="1974"/>
                  <a:pt x="15220" y="1932"/>
                  <a:pt x="15261" y="1904"/>
                </a:cubicBezTo>
                <a:cubicBezTo>
                  <a:pt x="15299" y="1858"/>
                  <a:pt x="15336" y="1808"/>
                  <a:pt x="15371" y="1758"/>
                </a:cubicBezTo>
                <a:cubicBezTo>
                  <a:pt x="15372" y="1750"/>
                  <a:pt x="15372" y="1740"/>
                  <a:pt x="15373" y="1734"/>
                </a:cubicBezTo>
                <a:cubicBezTo>
                  <a:pt x="15376" y="1707"/>
                  <a:pt x="15399" y="1671"/>
                  <a:pt x="15425" y="1653"/>
                </a:cubicBezTo>
                <a:cubicBezTo>
                  <a:pt x="15438" y="1643"/>
                  <a:pt x="15453" y="1620"/>
                  <a:pt x="15468" y="1603"/>
                </a:cubicBezTo>
                <a:cubicBezTo>
                  <a:pt x="15616" y="1350"/>
                  <a:pt x="15706" y="1090"/>
                  <a:pt x="15635" y="964"/>
                </a:cubicBezTo>
                <a:cubicBezTo>
                  <a:pt x="15508" y="736"/>
                  <a:pt x="15197" y="734"/>
                  <a:pt x="14758" y="960"/>
                </a:cubicBezTo>
                <a:cubicBezTo>
                  <a:pt x="14678" y="1001"/>
                  <a:pt x="14621" y="1033"/>
                  <a:pt x="14568" y="1065"/>
                </a:cubicBezTo>
                <a:cubicBezTo>
                  <a:pt x="14552" y="1075"/>
                  <a:pt x="14539" y="1083"/>
                  <a:pt x="14522" y="1093"/>
                </a:cubicBezTo>
                <a:cubicBezTo>
                  <a:pt x="14470" y="1130"/>
                  <a:pt x="14431" y="1166"/>
                  <a:pt x="14400" y="1212"/>
                </a:cubicBezTo>
                <a:cubicBezTo>
                  <a:pt x="14398" y="1219"/>
                  <a:pt x="14392" y="1226"/>
                  <a:pt x="14392" y="1232"/>
                </a:cubicBezTo>
                <a:cubicBezTo>
                  <a:pt x="14390" y="1268"/>
                  <a:pt x="14364" y="1358"/>
                  <a:pt x="14335" y="1434"/>
                </a:cubicBezTo>
                <a:cubicBezTo>
                  <a:pt x="14306" y="1511"/>
                  <a:pt x="14273" y="1689"/>
                  <a:pt x="14263" y="1828"/>
                </a:cubicBezTo>
                <a:cubicBezTo>
                  <a:pt x="14248" y="2012"/>
                  <a:pt x="14223" y="2115"/>
                  <a:pt x="14163" y="2171"/>
                </a:cubicBezTo>
                <a:lnTo>
                  <a:pt x="14155" y="2213"/>
                </a:lnTo>
                <a:lnTo>
                  <a:pt x="13794" y="2259"/>
                </a:lnTo>
                <a:cubicBezTo>
                  <a:pt x="13661" y="2277"/>
                  <a:pt x="13559" y="2299"/>
                  <a:pt x="13488" y="2319"/>
                </a:cubicBezTo>
                <a:cubicBezTo>
                  <a:pt x="13435" y="2352"/>
                  <a:pt x="13389" y="2394"/>
                  <a:pt x="13351" y="2446"/>
                </a:cubicBezTo>
                <a:cubicBezTo>
                  <a:pt x="13323" y="2494"/>
                  <a:pt x="13283" y="2571"/>
                  <a:pt x="13227" y="2674"/>
                </a:cubicBezTo>
                <a:cubicBezTo>
                  <a:pt x="13145" y="2838"/>
                  <a:pt x="13039" y="3017"/>
                  <a:pt x="12948" y="3155"/>
                </a:cubicBezTo>
                <a:cubicBezTo>
                  <a:pt x="12926" y="3188"/>
                  <a:pt x="12908" y="3214"/>
                  <a:pt x="12889" y="3240"/>
                </a:cubicBezTo>
                <a:cubicBezTo>
                  <a:pt x="12826" y="3336"/>
                  <a:pt x="12760" y="3435"/>
                  <a:pt x="12707" y="3503"/>
                </a:cubicBezTo>
                <a:cubicBezTo>
                  <a:pt x="12694" y="3520"/>
                  <a:pt x="12685" y="3528"/>
                  <a:pt x="12673" y="3544"/>
                </a:cubicBezTo>
                <a:cubicBezTo>
                  <a:pt x="12672" y="3546"/>
                  <a:pt x="12671" y="3548"/>
                  <a:pt x="12670" y="3549"/>
                </a:cubicBezTo>
                <a:cubicBezTo>
                  <a:pt x="12595" y="3713"/>
                  <a:pt x="12439" y="3831"/>
                  <a:pt x="12369" y="3784"/>
                </a:cubicBezTo>
                <a:cubicBezTo>
                  <a:pt x="12328" y="3786"/>
                  <a:pt x="12282" y="3778"/>
                  <a:pt x="12224" y="3760"/>
                </a:cubicBezTo>
                <a:cubicBezTo>
                  <a:pt x="12200" y="3752"/>
                  <a:pt x="12174" y="3736"/>
                  <a:pt x="12147" y="3720"/>
                </a:cubicBezTo>
                <a:cubicBezTo>
                  <a:pt x="12068" y="3712"/>
                  <a:pt x="12013" y="3676"/>
                  <a:pt x="11950" y="3585"/>
                </a:cubicBezTo>
                <a:cubicBezTo>
                  <a:pt x="11898" y="3508"/>
                  <a:pt x="11796" y="3361"/>
                  <a:pt x="11723" y="3257"/>
                </a:cubicBezTo>
                <a:cubicBezTo>
                  <a:pt x="11675" y="3190"/>
                  <a:pt x="11628" y="3089"/>
                  <a:pt x="11582" y="2971"/>
                </a:cubicBezTo>
                <a:cubicBezTo>
                  <a:pt x="11517" y="2827"/>
                  <a:pt x="11467" y="2680"/>
                  <a:pt x="11445" y="2547"/>
                </a:cubicBezTo>
                <a:cubicBezTo>
                  <a:pt x="11429" y="2455"/>
                  <a:pt x="11402" y="2354"/>
                  <a:pt x="11370" y="2266"/>
                </a:cubicBezTo>
                <a:cubicBezTo>
                  <a:pt x="11339" y="2179"/>
                  <a:pt x="11304" y="2105"/>
                  <a:pt x="11271" y="2063"/>
                </a:cubicBezTo>
                <a:cubicBezTo>
                  <a:pt x="11242" y="2035"/>
                  <a:pt x="11207" y="2016"/>
                  <a:pt x="11160" y="1994"/>
                </a:cubicBezTo>
                <a:cubicBezTo>
                  <a:pt x="11063" y="1948"/>
                  <a:pt x="11016" y="1894"/>
                  <a:pt x="11016" y="1833"/>
                </a:cubicBezTo>
                <a:cubicBezTo>
                  <a:pt x="11016" y="1710"/>
                  <a:pt x="11076" y="1674"/>
                  <a:pt x="11139" y="1759"/>
                </a:cubicBezTo>
                <a:cubicBezTo>
                  <a:pt x="11200" y="1842"/>
                  <a:pt x="11277" y="1852"/>
                  <a:pt x="11349" y="1807"/>
                </a:cubicBezTo>
                <a:cubicBezTo>
                  <a:pt x="11405" y="1757"/>
                  <a:pt x="11457" y="1677"/>
                  <a:pt x="11503" y="1579"/>
                </a:cubicBezTo>
                <a:cubicBezTo>
                  <a:pt x="11514" y="1549"/>
                  <a:pt x="11524" y="1517"/>
                  <a:pt x="11532" y="1481"/>
                </a:cubicBezTo>
                <a:cubicBezTo>
                  <a:pt x="11548" y="1405"/>
                  <a:pt x="11592" y="1270"/>
                  <a:pt x="11631" y="1181"/>
                </a:cubicBezTo>
                <a:cubicBezTo>
                  <a:pt x="11633" y="1176"/>
                  <a:pt x="11634" y="1171"/>
                  <a:pt x="11636" y="1166"/>
                </a:cubicBezTo>
                <a:cubicBezTo>
                  <a:pt x="11661" y="1056"/>
                  <a:pt x="11680" y="944"/>
                  <a:pt x="11689" y="833"/>
                </a:cubicBezTo>
                <a:cubicBezTo>
                  <a:pt x="11691" y="738"/>
                  <a:pt x="11689" y="609"/>
                  <a:pt x="11682" y="438"/>
                </a:cubicBezTo>
                <a:cubicBezTo>
                  <a:pt x="11666" y="338"/>
                  <a:pt x="11637" y="257"/>
                  <a:pt x="11592" y="206"/>
                </a:cubicBezTo>
                <a:cubicBezTo>
                  <a:pt x="11522" y="128"/>
                  <a:pt x="11379" y="84"/>
                  <a:pt x="11195" y="75"/>
                </a:cubicBezTo>
                <a:cubicBezTo>
                  <a:pt x="11142" y="87"/>
                  <a:pt x="11098" y="89"/>
                  <a:pt x="11082" y="74"/>
                </a:cubicBezTo>
                <a:cubicBezTo>
                  <a:pt x="10910" y="78"/>
                  <a:pt x="10712" y="107"/>
                  <a:pt x="10508" y="165"/>
                </a:cubicBezTo>
                <a:cubicBezTo>
                  <a:pt x="10303" y="223"/>
                  <a:pt x="10173" y="321"/>
                  <a:pt x="10088" y="499"/>
                </a:cubicBezTo>
                <a:cubicBezTo>
                  <a:pt x="10077" y="538"/>
                  <a:pt x="10066" y="578"/>
                  <a:pt x="10061" y="619"/>
                </a:cubicBezTo>
                <a:cubicBezTo>
                  <a:pt x="10055" y="666"/>
                  <a:pt x="10032" y="712"/>
                  <a:pt x="10008" y="742"/>
                </a:cubicBezTo>
                <a:cubicBezTo>
                  <a:pt x="9999" y="782"/>
                  <a:pt x="9992" y="827"/>
                  <a:pt x="9985" y="872"/>
                </a:cubicBezTo>
                <a:cubicBezTo>
                  <a:pt x="9986" y="872"/>
                  <a:pt x="9986" y="873"/>
                  <a:pt x="9986" y="873"/>
                </a:cubicBezTo>
                <a:cubicBezTo>
                  <a:pt x="10025" y="927"/>
                  <a:pt x="10022" y="950"/>
                  <a:pt x="9971" y="987"/>
                </a:cubicBezTo>
                <a:cubicBezTo>
                  <a:pt x="9967" y="1020"/>
                  <a:pt x="9963" y="1053"/>
                  <a:pt x="9959" y="1089"/>
                </a:cubicBezTo>
                <a:cubicBezTo>
                  <a:pt x="9961" y="1090"/>
                  <a:pt x="9962" y="1092"/>
                  <a:pt x="9964" y="1093"/>
                </a:cubicBezTo>
                <a:cubicBezTo>
                  <a:pt x="10033" y="1140"/>
                  <a:pt x="10034" y="1149"/>
                  <a:pt x="9971" y="1227"/>
                </a:cubicBezTo>
                <a:cubicBezTo>
                  <a:pt x="9962" y="1238"/>
                  <a:pt x="9958" y="1244"/>
                  <a:pt x="9952" y="1252"/>
                </a:cubicBezTo>
                <a:cubicBezTo>
                  <a:pt x="9952" y="1324"/>
                  <a:pt x="9957" y="1387"/>
                  <a:pt x="9977" y="1437"/>
                </a:cubicBezTo>
                <a:cubicBezTo>
                  <a:pt x="10015" y="1500"/>
                  <a:pt x="10067" y="1551"/>
                  <a:pt x="10097" y="1551"/>
                </a:cubicBezTo>
                <a:cubicBezTo>
                  <a:pt x="10127" y="1551"/>
                  <a:pt x="10172" y="1592"/>
                  <a:pt x="10196" y="1643"/>
                </a:cubicBezTo>
                <a:cubicBezTo>
                  <a:pt x="10220" y="1694"/>
                  <a:pt x="10253" y="1730"/>
                  <a:pt x="10270" y="1724"/>
                </a:cubicBezTo>
                <a:cubicBezTo>
                  <a:pt x="10286" y="1718"/>
                  <a:pt x="10344" y="1759"/>
                  <a:pt x="10398" y="1815"/>
                </a:cubicBezTo>
                <a:lnTo>
                  <a:pt x="10496" y="1918"/>
                </a:lnTo>
                <a:lnTo>
                  <a:pt x="10391" y="1962"/>
                </a:lnTo>
                <a:cubicBezTo>
                  <a:pt x="10374" y="1970"/>
                  <a:pt x="10359" y="1983"/>
                  <a:pt x="10343" y="1994"/>
                </a:cubicBezTo>
                <a:cubicBezTo>
                  <a:pt x="10332" y="2013"/>
                  <a:pt x="10323" y="2030"/>
                  <a:pt x="10306" y="2054"/>
                </a:cubicBezTo>
                <a:cubicBezTo>
                  <a:pt x="10257" y="2119"/>
                  <a:pt x="10191" y="2287"/>
                  <a:pt x="10138" y="2468"/>
                </a:cubicBezTo>
                <a:cubicBezTo>
                  <a:pt x="10138" y="2469"/>
                  <a:pt x="10138" y="2469"/>
                  <a:pt x="10137" y="2471"/>
                </a:cubicBezTo>
                <a:cubicBezTo>
                  <a:pt x="10122" y="2560"/>
                  <a:pt x="10100" y="2666"/>
                  <a:pt x="10071" y="2774"/>
                </a:cubicBezTo>
                <a:cubicBezTo>
                  <a:pt x="9998" y="3040"/>
                  <a:pt x="9943" y="3135"/>
                  <a:pt x="9676" y="3450"/>
                </a:cubicBezTo>
                <a:cubicBezTo>
                  <a:pt x="9325" y="3864"/>
                  <a:pt x="9295" y="3866"/>
                  <a:pt x="9194" y="3484"/>
                </a:cubicBezTo>
                <a:cubicBezTo>
                  <a:pt x="9192" y="3476"/>
                  <a:pt x="9192" y="3473"/>
                  <a:pt x="9190" y="3466"/>
                </a:cubicBezTo>
                <a:cubicBezTo>
                  <a:pt x="9180" y="3428"/>
                  <a:pt x="9171" y="3391"/>
                  <a:pt x="9169" y="3356"/>
                </a:cubicBezTo>
                <a:cubicBezTo>
                  <a:pt x="9169" y="3356"/>
                  <a:pt x="9169" y="3356"/>
                  <a:pt x="9169" y="3355"/>
                </a:cubicBezTo>
                <a:cubicBezTo>
                  <a:pt x="9159" y="3291"/>
                  <a:pt x="9156" y="3235"/>
                  <a:pt x="9169" y="3199"/>
                </a:cubicBezTo>
                <a:cubicBezTo>
                  <a:pt x="9150" y="3092"/>
                  <a:pt x="9082" y="2921"/>
                  <a:pt x="8988" y="2729"/>
                </a:cubicBezTo>
                <a:cubicBezTo>
                  <a:pt x="8915" y="2605"/>
                  <a:pt x="8835" y="2461"/>
                  <a:pt x="8770" y="2332"/>
                </a:cubicBezTo>
                <a:cubicBezTo>
                  <a:pt x="8752" y="2295"/>
                  <a:pt x="8739" y="2272"/>
                  <a:pt x="8723" y="2239"/>
                </a:cubicBezTo>
                <a:cubicBezTo>
                  <a:pt x="8615" y="2060"/>
                  <a:pt x="8505" y="1898"/>
                  <a:pt x="8404" y="1775"/>
                </a:cubicBezTo>
                <a:cubicBezTo>
                  <a:pt x="8379" y="1756"/>
                  <a:pt x="8355" y="1737"/>
                  <a:pt x="8326" y="1720"/>
                </a:cubicBezTo>
                <a:cubicBezTo>
                  <a:pt x="8184" y="1637"/>
                  <a:pt x="8047" y="1328"/>
                  <a:pt x="7982" y="939"/>
                </a:cubicBezTo>
                <a:cubicBezTo>
                  <a:pt x="7968" y="854"/>
                  <a:pt x="7955" y="782"/>
                  <a:pt x="7941" y="717"/>
                </a:cubicBezTo>
                <a:cubicBezTo>
                  <a:pt x="7940" y="712"/>
                  <a:pt x="7938" y="705"/>
                  <a:pt x="7937" y="700"/>
                </a:cubicBezTo>
                <a:cubicBezTo>
                  <a:pt x="7937" y="699"/>
                  <a:pt x="7936" y="698"/>
                  <a:pt x="7936" y="696"/>
                </a:cubicBezTo>
                <a:cubicBezTo>
                  <a:pt x="7923" y="639"/>
                  <a:pt x="7910" y="593"/>
                  <a:pt x="7897" y="551"/>
                </a:cubicBezTo>
                <a:cubicBezTo>
                  <a:pt x="7896" y="550"/>
                  <a:pt x="7895" y="548"/>
                  <a:pt x="7895" y="547"/>
                </a:cubicBezTo>
                <a:cubicBezTo>
                  <a:pt x="7843" y="415"/>
                  <a:pt x="7767" y="385"/>
                  <a:pt x="7585" y="329"/>
                </a:cubicBezTo>
                <a:cubicBezTo>
                  <a:pt x="7346" y="257"/>
                  <a:pt x="7233" y="264"/>
                  <a:pt x="7063" y="363"/>
                </a:cubicBezTo>
                <a:cubicBezTo>
                  <a:pt x="7017" y="389"/>
                  <a:pt x="6980" y="409"/>
                  <a:pt x="6945" y="423"/>
                </a:cubicBezTo>
                <a:cubicBezTo>
                  <a:pt x="6940" y="430"/>
                  <a:pt x="6934" y="436"/>
                  <a:pt x="6930" y="443"/>
                </a:cubicBezTo>
                <a:cubicBezTo>
                  <a:pt x="6879" y="525"/>
                  <a:pt x="6865" y="527"/>
                  <a:pt x="6780" y="464"/>
                </a:cubicBezTo>
                <a:cubicBezTo>
                  <a:pt x="6729" y="426"/>
                  <a:pt x="6677" y="405"/>
                  <a:pt x="6665" y="419"/>
                </a:cubicBezTo>
                <a:cubicBezTo>
                  <a:pt x="6653" y="432"/>
                  <a:pt x="6621" y="411"/>
                  <a:pt x="6592" y="372"/>
                </a:cubicBezTo>
                <a:cubicBezTo>
                  <a:pt x="6589" y="369"/>
                  <a:pt x="6585" y="367"/>
                  <a:pt x="6582" y="363"/>
                </a:cubicBezTo>
                <a:cubicBezTo>
                  <a:pt x="6581" y="363"/>
                  <a:pt x="6579" y="363"/>
                  <a:pt x="6578" y="362"/>
                </a:cubicBezTo>
                <a:cubicBezTo>
                  <a:pt x="6533" y="341"/>
                  <a:pt x="6485" y="310"/>
                  <a:pt x="6438" y="282"/>
                </a:cubicBezTo>
                <a:cubicBezTo>
                  <a:pt x="6416" y="272"/>
                  <a:pt x="6397" y="263"/>
                  <a:pt x="6365" y="241"/>
                </a:cubicBezTo>
                <a:cubicBezTo>
                  <a:pt x="6284" y="189"/>
                  <a:pt x="6212" y="135"/>
                  <a:pt x="6171" y="94"/>
                </a:cubicBezTo>
                <a:cubicBezTo>
                  <a:pt x="6102" y="24"/>
                  <a:pt x="6048" y="-5"/>
                  <a:pt x="6013" y="0"/>
                </a:cubicBezTo>
                <a:close/>
                <a:moveTo>
                  <a:pt x="13222" y="3397"/>
                </a:moveTo>
                <a:cubicBezTo>
                  <a:pt x="13262" y="3388"/>
                  <a:pt x="13260" y="3462"/>
                  <a:pt x="13209" y="3623"/>
                </a:cubicBezTo>
                <a:cubicBezTo>
                  <a:pt x="13151" y="3808"/>
                  <a:pt x="12980" y="4174"/>
                  <a:pt x="12830" y="4444"/>
                </a:cubicBezTo>
                <a:cubicBezTo>
                  <a:pt x="12812" y="4480"/>
                  <a:pt x="12799" y="4510"/>
                  <a:pt x="12778" y="4549"/>
                </a:cubicBezTo>
                <a:cubicBezTo>
                  <a:pt x="12696" y="4705"/>
                  <a:pt x="12624" y="4845"/>
                  <a:pt x="12534" y="5017"/>
                </a:cubicBezTo>
                <a:cubicBezTo>
                  <a:pt x="12385" y="5336"/>
                  <a:pt x="12061" y="5975"/>
                  <a:pt x="12007" y="6047"/>
                </a:cubicBezTo>
                <a:cubicBezTo>
                  <a:pt x="11973" y="6091"/>
                  <a:pt x="11903" y="6128"/>
                  <a:pt x="11851" y="6128"/>
                </a:cubicBezTo>
                <a:cubicBezTo>
                  <a:pt x="11834" y="6128"/>
                  <a:pt x="11819" y="6133"/>
                  <a:pt x="11803" y="6137"/>
                </a:cubicBezTo>
                <a:cubicBezTo>
                  <a:pt x="11684" y="6232"/>
                  <a:pt x="11578" y="6274"/>
                  <a:pt x="11529" y="6220"/>
                </a:cubicBezTo>
                <a:cubicBezTo>
                  <a:pt x="11529" y="6219"/>
                  <a:pt x="11528" y="6216"/>
                  <a:pt x="11527" y="6215"/>
                </a:cubicBezTo>
                <a:cubicBezTo>
                  <a:pt x="11492" y="6211"/>
                  <a:pt x="11464" y="6202"/>
                  <a:pt x="11461" y="6186"/>
                </a:cubicBezTo>
                <a:cubicBezTo>
                  <a:pt x="11458" y="6167"/>
                  <a:pt x="11453" y="6078"/>
                  <a:pt x="11450" y="5990"/>
                </a:cubicBezTo>
                <a:cubicBezTo>
                  <a:pt x="11449" y="5941"/>
                  <a:pt x="11443" y="5907"/>
                  <a:pt x="11433" y="5878"/>
                </a:cubicBezTo>
                <a:cubicBezTo>
                  <a:pt x="11398" y="5828"/>
                  <a:pt x="11346" y="5783"/>
                  <a:pt x="11283" y="5756"/>
                </a:cubicBezTo>
                <a:cubicBezTo>
                  <a:pt x="11224" y="5731"/>
                  <a:pt x="11184" y="5709"/>
                  <a:pt x="11156" y="5673"/>
                </a:cubicBezTo>
                <a:lnTo>
                  <a:pt x="11146" y="5669"/>
                </a:lnTo>
                <a:lnTo>
                  <a:pt x="11146" y="5661"/>
                </a:lnTo>
                <a:cubicBezTo>
                  <a:pt x="11091" y="5577"/>
                  <a:pt x="11093" y="5411"/>
                  <a:pt x="11108" y="4949"/>
                </a:cubicBezTo>
                <a:lnTo>
                  <a:pt x="11110" y="4877"/>
                </a:lnTo>
                <a:cubicBezTo>
                  <a:pt x="11105" y="4653"/>
                  <a:pt x="11111" y="4469"/>
                  <a:pt x="11126" y="4355"/>
                </a:cubicBezTo>
                <a:lnTo>
                  <a:pt x="11130" y="4226"/>
                </a:lnTo>
                <a:lnTo>
                  <a:pt x="11171" y="4231"/>
                </a:lnTo>
                <a:cubicBezTo>
                  <a:pt x="11204" y="4215"/>
                  <a:pt x="11280" y="4210"/>
                  <a:pt x="11363" y="4221"/>
                </a:cubicBezTo>
                <a:cubicBezTo>
                  <a:pt x="11570" y="4247"/>
                  <a:pt x="11585" y="4216"/>
                  <a:pt x="11508" y="3911"/>
                </a:cubicBezTo>
                <a:cubicBezTo>
                  <a:pt x="11452" y="3691"/>
                  <a:pt x="11503" y="3658"/>
                  <a:pt x="11683" y="3796"/>
                </a:cubicBezTo>
                <a:cubicBezTo>
                  <a:pt x="11807" y="3891"/>
                  <a:pt x="11831" y="3933"/>
                  <a:pt x="11811" y="4021"/>
                </a:cubicBezTo>
                <a:cubicBezTo>
                  <a:pt x="11805" y="4050"/>
                  <a:pt x="11805" y="4072"/>
                  <a:pt x="11809" y="4090"/>
                </a:cubicBezTo>
                <a:cubicBezTo>
                  <a:pt x="11819" y="4106"/>
                  <a:pt x="11829" y="4121"/>
                  <a:pt x="11841" y="4136"/>
                </a:cubicBezTo>
                <a:cubicBezTo>
                  <a:pt x="11865" y="4155"/>
                  <a:pt x="11901" y="4173"/>
                  <a:pt x="11964" y="4196"/>
                </a:cubicBezTo>
                <a:cubicBezTo>
                  <a:pt x="12020" y="4217"/>
                  <a:pt x="12059" y="4228"/>
                  <a:pt x="12095" y="4233"/>
                </a:cubicBezTo>
                <a:cubicBezTo>
                  <a:pt x="12155" y="4226"/>
                  <a:pt x="12229" y="4205"/>
                  <a:pt x="12305" y="4180"/>
                </a:cubicBezTo>
                <a:cubicBezTo>
                  <a:pt x="12323" y="4172"/>
                  <a:pt x="12336" y="4167"/>
                  <a:pt x="12358" y="4156"/>
                </a:cubicBezTo>
                <a:cubicBezTo>
                  <a:pt x="12476" y="4097"/>
                  <a:pt x="12578" y="4051"/>
                  <a:pt x="12583" y="4054"/>
                </a:cubicBezTo>
                <a:cubicBezTo>
                  <a:pt x="12587" y="4057"/>
                  <a:pt x="12593" y="4057"/>
                  <a:pt x="12598" y="4058"/>
                </a:cubicBezTo>
                <a:cubicBezTo>
                  <a:pt x="12649" y="4031"/>
                  <a:pt x="12698" y="4007"/>
                  <a:pt x="12743" y="3977"/>
                </a:cubicBezTo>
                <a:cubicBezTo>
                  <a:pt x="12743" y="3977"/>
                  <a:pt x="12743" y="3977"/>
                  <a:pt x="12743" y="3977"/>
                </a:cubicBezTo>
                <a:cubicBezTo>
                  <a:pt x="12814" y="3909"/>
                  <a:pt x="12899" y="3804"/>
                  <a:pt x="12985" y="3672"/>
                </a:cubicBezTo>
                <a:cubicBezTo>
                  <a:pt x="13100" y="3497"/>
                  <a:pt x="13182" y="3405"/>
                  <a:pt x="13222" y="3397"/>
                </a:cubicBezTo>
                <a:close/>
                <a:moveTo>
                  <a:pt x="8647" y="3523"/>
                </a:moveTo>
                <a:cubicBezTo>
                  <a:pt x="8690" y="3521"/>
                  <a:pt x="8779" y="3633"/>
                  <a:pt x="8914" y="3858"/>
                </a:cubicBezTo>
                <a:cubicBezTo>
                  <a:pt x="8920" y="3867"/>
                  <a:pt x="8951" y="3851"/>
                  <a:pt x="8983" y="3821"/>
                </a:cubicBezTo>
                <a:cubicBezTo>
                  <a:pt x="9066" y="3743"/>
                  <a:pt x="9142" y="3892"/>
                  <a:pt x="9083" y="4016"/>
                </a:cubicBezTo>
                <a:cubicBezTo>
                  <a:pt x="9070" y="4043"/>
                  <a:pt x="9065" y="4068"/>
                  <a:pt x="9064" y="4090"/>
                </a:cubicBezTo>
                <a:cubicBezTo>
                  <a:pt x="9067" y="4117"/>
                  <a:pt x="9075" y="4142"/>
                  <a:pt x="9087" y="4158"/>
                </a:cubicBezTo>
                <a:cubicBezTo>
                  <a:pt x="9104" y="4182"/>
                  <a:pt x="9109" y="4204"/>
                  <a:pt x="9101" y="4228"/>
                </a:cubicBezTo>
                <a:cubicBezTo>
                  <a:pt x="9103" y="4253"/>
                  <a:pt x="9104" y="4279"/>
                  <a:pt x="9100" y="4304"/>
                </a:cubicBezTo>
                <a:cubicBezTo>
                  <a:pt x="9057" y="4558"/>
                  <a:pt x="9004" y="4505"/>
                  <a:pt x="8762" y="3961"/>
                </a:cubicBezTo>
                <a:cubicBezTo>
                  <a:pt x="8649" y="3708"/>
                  <a:pt x="8605" y="3560"/>
                  <a:pt x="8631" y="3530"/>
                </a:cubicBezTo>
                <a:cubicBezTo>
                  <a:pt x="8635" y="3525"/>
                  <a:pt x="8640" y="3523"/>
                  <a:pt x="8647" y="3523"/>
                </a:cubicBezTo>
                <a:close/>
                <a:moveTo>
                  <a:pt x="14499" y="3577"/>
                </a:moveTo>
                <a:cubicBezTo>
                  <a:pt x="14531" y="3577"/>
                  <a:pt x="14540" y="3663"/>
                  <a:pt x="14523" y="3833"/>
                </a:cubicBezTo>
                <a:cubicBezTo>
                  <a:pt x="14509" y="3964"/>
                  <a:pt x="14488" y="4220"/>
                  <a:pt x="14476" y="4404"/>
                </a:cubicBezTo>
                <a:cubicBezTo>
                  <a:pt x="14465" y="4588"/>
                  <a:pt x="14426" y="4890"/>
                  <a:pt x="14390" y="5075"/>
                </a:cubicBezTo>
                <a:cubicBezTo>
                  <a:pt x="14298" y="5545"/>
                  <a:pt x="14298" y="5595"/>
                  <a:pt x="14395" y="5599"/>
                </a:cubicBezTo>
                <a:cubicBezTo>
                  <a:pt x="14440" y="5600"/>
                  <a:pt x="14514" y="5581"/>
                  <a:pt x="14559" y="5555"/>
                </a:cubicBezTo>
                <a:cubicBezTo>
                  <a:pt x="14604" y="5529"/>
                  <a:pt x="14657" y="5513"/>
                  <a:pt x="14676" y="5519"/>
                </a:cubicBezTo>
                <a:cubicBezTo>
                  <a:pt x="14695" y="5525"/>
                  <a:pt x="14859" y="5465"/>
                  <a:pt x="15039" y="5387"/>
                </a:cubicBezTo>
                <a:cubicBezTo>
                  <a:pt x="15414" y="5224"/>
                  <a:pt x="15577" y="5234"/>
                  <a:pt x="15384" y="5409"/>
                </a:cubicBezTo>
                <a:cubicBezTo>
                  <a:pt x="15312" y="5475"/>
                  <a:pt x="15284" y="5527"/>
                  <a:pt x="15312" y="5546"/>
                </a:cubicBezTo>
                <a:cubicBezTo>
                  <a:pt x="15395" y="5604"/>
                  <a:pt x="15265" y="5759"/>
                  <a:pt x="14790" y="6167"/>
                </a:cubicBezTo>
                <a:cubicBezTo>
                  <a:pt x="14214" y="6661"/>
                  <a:pt x="14283" y="6611"/>
                  <a:pt x="13932" y="6791"/>
                </a:cubicBezTo>
                <a:cubicBezTo>
                  <a:pt x="13825" y="6857"/>
                  <a:pt x="13721" y="6936"/>
                  <a:pt x="13661" y="6998"/>
                </a:cubicBezTo>
                <a:lnTo>
                  <a:pt x="13855" y="7200"/>
                </a:lnTo>
                <a:cubicBezTo>
                  <a:pt x="13986" y="7337"/>
                  <a:pt x="14079" y="7463"/>
                  <a:pt x="14063" y="7481"/>
                </a:cubicBezTo>
                <a:cubicBezTo>
                  <a:pt x="13993" y="7560"/>
                  <a:pt x="13877" y="7495"/>
                  <a:pt x="13518" y="7172"/>
                </a:cubicBezTo>
                <a:cubicBezTo>
                  <a:pt x="13141" y="6831"/>
                  <a:pt x="13023" y="6668"/>
                  <a:pt x="13023" y="6485"/>
                </a:cubicBezTo>
                <a:cubicBezTo>
                  <a:pt x="13023" y="6363"/>
                  <a:pt x="13276" y="5843"/>
                  <a:pt x="13604" y="5292"/>
                </a:cubicBezTo>
                <a:cubicBezTo>
                  <a:pt x="13851" y="4877"/>
                  <a:pt x="14060" y="4459"/>
                  <a:pt x="14338" y="3828"/>
                </a:cubicBezTo>
                <a:cubicBezTo>
                  <a:pt x="14412" y="3659"/>
                  <a:pt x="14467" y="3576"/>
                  <a:pt x="14499" y="3577"/>
                </a:cubicBezTo>
                <a:close/>
                <a:moveTo>
                  <a:pt x="9995" y="3662"/>
                </a:moveTo>
                <a:cubicBezTo>
                  <a:pt x="10004" y="3667"/>
                  <a:pt x="10010" y="3679"/>
                  <a:pt x="10016" y="3696"/>
                </a:cubicBezTo>
                <a:cubicBezTo>
                  <a:pt x="10032" y="3742"/>
                  <a:pt x="10025" y="3876"/>
                  <a:pt x="10001" y="3994"/>
                </a:cubicBezTo>
                <a:cubicBezTo>
                  <a:pt x="9977" y="4112"/>
                  <a:pt x="9962" y="4214"/>
                  <a:pt x="9968" y="4221"/>
                </a:cubicBezTo>
                <a:cubicBezTo>
                  <a:pt x="9974" y="4227"/>
                  <a:pt x="10037" y="4210"/>
                  <a:pt x="10108" y="4182"/>
                </a:cubicBezTo>
                <a:cubicBezTo>
                  <a:pt x="10339" y="4091"/>
                  <a:pt x="10375" y="4142"/>
                  <a:pt x="10345" y="4523"/>
                </a:cubicBezTo>
                <a:cubicBezTo>
                  <a:pt x="10331" y="4707"/>
                  <a:pt x="10307" y="5034"/>
                  <a:pt x="10293" y="5250"/>
                </a:cubicBezTo>
                <a:cubicBezTo>
                  <a:pt x="10263" y="5718"/>
                  <a:pt x="10240" y="5776"/>
                  <a:pt x="10050" y="5878"/>
                </a:cubicBezTo>
                <a:cubicBezTo>
                  <a:pt x="10049" y="5878"/>
                  <a:pt x="10048" y="5880"/>
                  <a:pt x="10047" y="5880"/>
                </a:cubicBezTo>
                <a:cubicBezTo>
                  <a:pt x="10016" y="5919"/>
                  <a:pt x="9991" y="5952"/>
                  <a:pt x="9950" y="6000"/>
                </a:cubicBezTo>
                <a:cubicBezTo>
                  <a:pt x="9926" y="6027"/>
                  <a:pt x="9910" y="6044"/>
                  <a:pt x="9888" y="6068"/>
                </a:cubicBezTo>
                <a:cubicBezTo>
                  <a:pt x="9887" y="6075"/>
                  <a:pt x="9883" y="6080"/>
                  <a:pt x="9882" y="6087"/>
                </a:cubicBezTo>
                <a:cubicBezTo>
                  <a:pt x="9869" y="6159"/>
                  <a:pt x="9838" y="6236"/>
                  <a:pt x="9812" y="6258"/>
                </a:cubicBezTo>
                <a:cubicBezTo>
                  <a:pt x="9729" y="6332"/>
                  <a:pt x="9420" y="6399"/>
                  <a:pt x="9393" y="6350"/>
                </a:cubicBezTo>
                <a:cubicBezTo>
                  <a:pt x="9391" y="6347"/>
                  <a:pt x="9386" y="6347"/>
                  <a:pt x="9385" y="6345"/>
                </a:cubicBezTo>
                <a:cubicBezTo>
                  <a:pt x="9384" y="6345"/>
                  <a:pt x="9384" y="6345"/>
                  <a:pt x="9383" y="6345"/>
                </a:cubicBezTo>
                <a:cubicBezTo>
                  <a:pt x="9325" y="6341"/>
                  <a:pt x="9275" y="6333"/>
                  <a:pt x="9229" y="6324"/>
                </a:cubicBezTo>
                <a:cubicBezTo>
                  <a:pt x="9206" y="6323"/>
                  <a:pt x="9186" y="6318"/>
                  <a:pt x="9167" y="6309"/>
                </a:cubicBezTo>
                <a:cubicBezTo>
                  <a:pt x="9138" y="6300"/>
                  <a:pt x="9114" y="6291"/>
                  <a:pt x="9110" y="6283"/>
                </a:cubicBezTo>
                <a:cubicBezTo>
                  <a:pt x="9106" y="6274"/>
                  <a:pt x="9070" y="6106"/>
                  <a:pt x="9053" y="6035"/>
                </a:cubicBezTo>
                <a:cubicBezTo>
                  <a:pt x="8964" y="5695"/>
                  <a:pt x="8831" y="5098"/>
                  <a:pt x="8787" y="4825"/>
                </a:cubicBezTo>
                <a:cubicBezTo>
                  <a:pt x="8755" y="4621"/>
                  <a:pt x="8806" y="4569"/>
                  <a:pt x="8911" y="4701"/>
                </a:cubicBezTo>
                <a:lnTo>
                  <a:pt x="8981" y="4789"/>
                </a:lnTo>
                <a:cubicBezTo>
                  <a:pt x="8984" y="4786"/>
                  <a:pt x="8988" y="4783"/>
                  <a:pt x="8991" y="4779"/>
                </a:cubicBezTo>
                <a:lnTo>
                  <a:pt x="9008" y="4642"/>
                </a:lnTo>
                <a:cubicBezTo>
                  <a:pt x="9026" y="4505"/>
                  <a:pt x="9042" y="4488"/>
                  <a:pt x="9139" y="4501"/>
                </a:cubicBezTo>
                <a:cubicBezTo>
                  <a:pt x="9185" y="4507"/>
                  <a:pt x="9243" y="4493"/>
                  <a:pt x="9302" y="4468"/>
                </a:cubicBezTo>
                <a:cubicBezTo>
                  <a:pt x="9317" y="4460"/>
                  <a:pt x="9325" y="4453"/>
                  <a:pt x="9341" y="4444"/>
                </a:cubicBezTo>
                <a:cubicBezTo>
                  <a:pt x="9400" y="4412"/>
                  <a:pt x="9450" y="4380"/>
                  <a:pt x="9495" y="4348"/>
                </a:cubicBezTo>
                <a:cubicBezTo>
                  <a:pt x="9595" y="4265"/>
                  <a:pt x="9662" y="4171"/>
                  <a:pt x="9623" y="4118"/>
                </a:cubicBezTo>
                <a:cubicBezTo>
                  <a:pt x="9596" y="4081"/>
                  <a:pt x="9647" y="3994"/>
                  <a:pt x="9786" y="3839"/>
                </a:cubicBezTo>
                <a:cubicBezTo>
                  <a:pt x="9915" y="3696"/>
                  <a:pt x="9967" y="3648"/>
                  <a:pt x="9995" y="3662"/>
                </a:cubicBezTo>
                <a:close/>
                <a:moveTo>
                  <a:pt x="7308" y="4081"/>
                </a:moveTo>
                <a:cubicBezTo>
                  <a:pt x="7330" y="4087"/>
                  <a:pt x="7355" y="4199"/>
                  <a:pt x="7362" y="4330"/>
                </a:cubicBezTo>
                <a:cubicBezTo>
                  <a:pt x="7374" y="4569"/>
                  <a:pt x="7314" y="4734"/>
                  <a:pt x="7266" y="4592"/>
                </a:cubicBezTo>
                <a:cubicBezTo>
                  <a:pt x="7228" y="4481"/>
                  <a:pt x="7262" y="4068"/>
                  <a:pt x="7308" y="4081"/>
                </a:cubicBezTo>
                <a:close/>
                <a:moveTo>
                  <a:pt x="13154" y="4917"/>
                </a:moveTo>
                <a:cubicBezTo>
                  <a:pt x="13190" y="4957"/>
                  <a:pt x="13130" y="5181"/>
                  <a:pt x="12990" y="5526"/>
                </a:cubicBezTo>
                <a:cubicBezTo>
                  <a:pt x="12931" y="5672"/>
                  <a:pt x="12860" y="5869"/>
                  <a:pt x="12801" y="6044"/>
                </a:cubicBezTo>
                <a:cubicBezTo>
                  <a:pt x="12801" y="6045"/>
                  <a:pt x="12801" y="6045"/>
                  <a:pt x="12801" y="6046"/>
                </a:cubicBezTo>
                <a:cubicBezTo>
                  <a:pt x="12742" y="6221"/>
                  <a:pt x="12696" y="6374"/>
                  <a:pt x="12688" y="6428"/>
                </a:cubicBezTo>
                <a:cubicBezTo>
                  <a:pt x="12670" y="6543"/>
                  <a:pt x="12553" y="6559"/>
                  <a:pt x="12377" y="6472"/>
                </a:cubicBezTo>
                <a:lnTo>
                  <a:pt x="12244" y="6405"/>
                </a:lnTo>
                <a:lnTo>
                  <a:pt x="12326" y="6232"/>
                </a:lnTo>
                <a:cubicBezTo>
                  <a:pt x="12371" y="6138"/>
                  <a:pt x="12409" y="6043"/>
                  <a:pt x="12409" y="6022"/>
                </a:cubicBezTo>
                <a:cubicBezTo>
                  <a:pt x="12409" y="5937"/>
                  <a:pt x="12661" y="5536"/>
                  <a:pt x="12874" y="5239"/>
                </a:cubicBezTo>
                <a:cubicBezTo>
                  <a:pt x="12921" y="5169"/>
                  <a:pt x="12981" y="5086"/>
                  <a:pt x="13002" y="5049"/>
                </a:cubicBezTo>
                <a:cubicBezTo>
                  <a:pt x="13041" y="4983"/>
                  <a:pt x="13071" y="4951"/>
                  <a:pt x="13096" y="4954"/>
                </a:cubicBezTo>
                <a:cubicBezTo>
                  <a:pt x="13096" y="4954"/>
                  <a:pt x="13096" y="4954"/>
                  <a:pt x="13096" y="4954"/>
                </a:cubicBezTo>
                <a:cubicBezTo>
                  <a:pt x="13125" y="4925"/>
                  <a:pt x="13147" y="4908"/>
                  <a:pt x="13154" y="4917"/>
                </a:cubicBezTo>
                <a:close/>
                <a:moveTo>
                  <a:pt x="7342" y="4945"/>
                </a:moveTo>
                <a:cubicBezTo>
                  <a:pt x="7349" y="4945"/>
                  <a:pt x="7356" y="4946"/>
                  <a:pt x="7362" y="4949"/>
                </a:cubicBezTo>
                <a:cubicBezTo>
                  <a:pt x="7401" y="4969"/>
                  <a:pt x="7442" y="5050"/>
                  <a:pt x="7467" y="5166"/>
                </a:cubicBezTo>
                <a:cubicBezTo>
                  <a:pt x="7501" y="5328"/>
                  <a:pt x="7433" y="5371"/>
                  <a:pt x="7352" y="5240"/>
                </a:cubicBezTo>
                <a:cubicBezTo>
                  <a:pt x="7281" y="5125"/>
                  <a:pt x="7268" y="4991"/>
                  <a:pt x="7324" y="4952"/>
                </a:cubicBezTo>
                <a:cubicBezTo>
                  <a:pt x="7330" y="4948"/>
                  <a:pt x="7336" y="4946"/>
                  <a:pt x="7342" y="4945"/>
                </a:cubicBezTo>
                <a:close/>
                <a:moveTo>
                  <a:pt x="10702" y="5215"/>
                </a:moveTo>
                <a:cubicBezTo>
                  <a:pt x="10768" y="5221"/>
                  <a:pt x="10823" y="5642"/>
                  <a:pt x="10778" y="5916"/>
                </a:cubicBezTo>
                <a:cubicBezTo>
                  <a:pt x="10747" y="6109"/>
                  <a:pt x="10664" y="6185"/>
                  <a:pt x="10621" y="6060"/>
                </a:cubicBezTo>
                <a:cubicBezTo>
                  <a:pt x="10594" y="5980"/>
                  <a:pt x="10636" y="5306"/>
                  <a:pt x="10673" y="5240"/>
                </a:cubicBezTo>
                <a:cubicBezTo>
                  <a:pt x="10682" y="5222"/>
                  <a:pt x="10692" y="5214"/>
                  <a:pt x="10702" y="5215"/>
                </a:cubicBezTo>
                <a:close/>
                <a:moveTo>
                  <a:pt x="7850" y="5284"/>
                </a:moveTo>
                <a:cubicBezTo>
                  <a:pt x="7905" y="5301"/>
                  <a:pt x="7942" y="5448"/>
                  <a:pt x="8046" y="5873"/>
                </a:cubicBezTo>
                <a:cubicBezTo>
                  <a:pt x="8061" y="5934"/>
                  <a:pt x="8079" y="5993"/>
                  <a:pt x="8095" y="6054"/>
                </a:cubicBezTo>
                <a:cubicBezTo>
                  <a:pt x="8106" y="6090"/>
                  <a:pt x="8117" y="6117"/>
                  <a:pt x="8127" y="6154"/>
                </a:cubicBezTo>
                <a:cubicBezTo>
                  <a:pt x="8141" y="6205"/>
                  <a:pt x="8150" y="6243"/>
                  <a:pt x="8161" y="6288"/>
                </a:cubicBezTo>
                <a:cubicBezTo>
                  <a:pt x="8190" y="6381"/>
                  <a:pt x="8218" y="6468"/>
                  <a:pt x="8236" y="6508"/>
                </a:cubicBezTo>
                <a:cubicBezTo>
                  <a:pt x="8327" y="6714"/>
                  <a:pt x="8332" y="6837"/>
                  <a:pt x="8253" y="6912"/>
                </a:cubicBezTo>
                <a:cubicBezTo>
                  <a:pt x="8246" y="6918"/>
                  <a:pt x="8240" y="6933"/>
                  <a:pt x="8233" y="6942"/>
                </a:cubicBezTo>
                <a:cubicBezTo>
                  <a:pt x="8229" y="6959"/>
                  <a:pt x="8227" y="6978"/>
                  <a:pt x="8222" y="6995"/>
                </a:cubicBezTo>
                <a:cubicBezTo>
                  <a:pt x="8211" y="7028"/>
                  <a:pt x="8190" y="7069"/>
                  <a:pt x="8162" y="7113"/>
                </a:cubicBezTo>
                <a:cubicBezTo>
                  <a:pt x="8138" y="7190"/>
                  <a:pt x="8054" y="7299"/>
                  <a:pt x="7939" y="7401"/>
                </a:cubicBezTo>
                <a:cubicBezTo>
                  <a:pt x="7827" y="7502"/>
                  <a:pt x="7708" y="7631"/>
                  <a:pt x="7674" y="7688"/>
                </a:cubicBezTo>
                <a:cubicBezTo>
                  <a:pt x="7620" y="7781"/>
                  <a:pt x="7586" y="7821"/>
                  <a:pt x="7534" y="7765"/>
                </a:cubicBezTo>
                <a:lnTo>
                  <a:pt x="7515" y="7782"/>
                </a:lnTo>
                <a:lnTo>
                  <a:pt x="7448" y="7621"/>
                </a:lnTo>
                <a:cubicBezTo>
                  <a:pt x="7399" y="7522"/>
                  <a:pt x="7337" y="7378"/>
                  <a:pt x="7248" y="7168"/>
                </a:cubicBezTo>
                <a:cubicBezTo>
                  <a:pt x="7130" y="6888"/>
                  <a:pt x="6940" y="6447"/>
                  <a:pt x="6828" y="6186"/>
                </a:cubicBezTo>
                <a:cubicBezTo>
                  <a:pt x="6567" y="5584"/>
                  <a:pt x="6600" y="5431"/>
                  <a:pt x="6936" y="5689"/>
                </a:cubicBezTo>
                <a:cubicBezTo>
                  <a:pt x="6939" y="5691"/>
                  <a:pt x="6942" y="5693"/>
                  <a:pt x="6946" y="5696"/>
                </a:cubicBezTo>
                <a:cubicBezTo>
                  <a:pt x="6967" y="5704"/>
                  <a:pt x="6988" y="5711"/>
                  <a:pt x="7010" y="5721"/>
                </a:cubicBezTo>
                <a:cubicBezTo>
                  <a:pt x="7138" y="5781"/>
                  <a:pt x="7232" y="5807"/>
                  <a:pt x="7301" y="5802"/>
                </a:cubicBezTo>
                <a:cubicBezTo>
                  <a:pt x="7341" y="5793"/>
                  <a:pt x="7375" y="5777"/>
                  <a:pt x="7401" y="5751"/>
                </a:cubicBezTo>
                <a:cubicBezTo>
                  <a:pt x="7403" y="5748"/>
                  <a:pt x="7406" y="5746"/>
                  <a:pt x="7409" y="5742"/>
                </a:cubicBezTo>
                <a:cubicBezTo>
                  <a:pt x="7425" y="5711"/>
                  <a:pt x="7434" y="5670"/>
                  <a:pt x="7434" y="5618"/>
                </a:cubicBezTo>
                <a:cubicBezTo>
                  <a:pt x="7434" y="5584"/>
                  <a:pt x="7446" y="5551"/>
                  <a:pt x="7467" y="5521"/>
                </a:cubicBezTo>
                <a:cubicBezTo>
                  <a:pt x="7481" y="5483"/>
                  <a:pt x="7503" y="5452"/>
                  <a:pt x="7533" y="5434"/>
                </a:cubicBezTo>
                <a:cubicBezTo>
                  <a:pt x="7578" y="5407"/>
                  <a:pt x="7616" y="5398"/>
                  <a:pt x="7616" y="5413"/>
                </a:cubicBezTo>
                <a:cubicBezTo>
                  <a:pt x="7616" y="5415"/>
                  <a:pt x="7621" y="5410"/>
                  <a:pt x="7622" y="5411"/>
                </a:cubicBezTo>
                <a:cubicBezTo>
                  <a:pt x="7635" y="5406"/>
                  <a:pt x="7646" y="5402"/>
                  <a:pt x="7658" y="5399"/>
                </a:cubicBezTo>
                <a:cubicBezTo>
                  <a:pt x="7680" y="5386"/>
                  <a:pt x="7706" y="5368"/>
                  <a:pt x="7736" y="5343"/>
                </a:cubicBezTo>
                <a:cubicBezTo>
                  <a:pt x="7774" y="5313"/>
                  <a:pt x="7802" y="5291"/>
                  <a:pt x="7825" y="5285"/>
                </a:cubicBezTo>
                <a:cubicBezTo>
                  <a:pt x="7834" y="5282"/>
                  <a:pt x="7842" y="5282"/>
                  <a:pt x="7850" y="5284"/>
                </a:cubicBezTo>
                <a:close/>
                <a:moveTo>
                  <a:pt x="8449" y="5432"/>
                </a:moveTo>
                <a:cubicBezTo>
                  <a:pt x="8476" y="5421"/>
                  <a:pt x="8524" y="5503"/>
                  <a:pt x="8589" y="5712"/>
                </a:cubicBezTo>
                <a:cubicBezTo>
                  <a:pt x="8640" y="5877"/>
                  <a:pt x="8738" y="6144"/>
                  <a:pt x="8805" y="6305"/>
                </a:cubicBezTo>
                <a:cubicBezTo>
                  <a:pt x="8872" y="6466"/>
                  <a:pt x="8917" y="6616"/>
                  <a:pt x="8904" y="6640"/>
                </a:cubicBezTo>
                <a:cubicBezTo>
                  <a:pt x="8891" y="6663"/>
                  <a:pt x="8847" y="6703"/>
                  <a:pt x="8805" y="6728"/>
                </a:cubicBezTo>
                <a:cubicBezTo>
                  <a:pt x="8718" y="6781"/>
                  <a:pt x="8663" y="6724"/>
                  <a:pt x="8627" y="6544"/>
                </a:cubicBezTo>
                <a:cubicBezTo>
                  <a:pt x="8614" y="6481"/>
                  <a:pt x="8567" y="6288"/>
                  <a:pt x="8522" y="6117"/>
                </a:cubicBezTo>
                <a:cubicBezTo>
                  <a:pt x="8420" y="5729"/>
                  <a:pt x="8404" y="5450"/>
                  <a:pt x="8449" y="5432"/>
                </a:cubicBezTo>
                <a:close/>
                <a:moveTo>
                  <a:pt x="16414" y="5627"/>
                </a:moveTo>
                <a:cubicBezTo>
                  <a:pt x="16427" y="5628"/>
                  <a:pt x="16435" y="5647"/>
                  <a:pt x="16448" y="5684"/>
                </a:cubicBezTo>
                <a:cubicBezTo>
                  <a:pt x="16465" y="5733"/>
                  <a:pt x="16449" y="5795"/>
                  <a:pt x="16410" y="5839"/>
                </a:cubicBezTo>
                <a:cubicBezTo>
                  <a:pt x="16350" y="5907"/>
                  <a:pt x="16342" y="5907"/>
                  <a:pt x="16317" y="5832"/>
                </a:cubicBezTo>
                <a:cubicBezTo>
                  <a:pt x="16301" y="5784"/>
                  <a:pt x="16316" y="5721"/>
                  <a:pt x="16355" y="5677"/>
                </a:cubicBezTo>
                <a:cubicBezTo>
                  <a:pt x="16385" y="5643"/>
                  <a:pt x="16401" y="5626"/>
                  <a:pt x="16414" y="5627"/>
                </a:cubicBezTo>
                <a:close/>
                <a:moveTo>
                  <a:pt x="16167" y="5916"/>
                </a:moveTo>
                <a:cubicBezTo>
                  <a:pt x="16179" y="5919"/>
                  <a:pt x="16189" y="5927"/>
                  <a:pt x="16196" y="5939"/>
                </a:cubicBezTo>
                <a:cubicBezTo>
                  <a:pt x="16205" y="5956"/>
                  <a:pt x="16201" y="5974"/>
                  <a:pt x="16193" y="5991"/>
                </a:cubicBezTo>
                <a:cubicBezTo>
                  <a:pt x="16196" y="5995"/>
                  <a:pt x="16199" y="6001"/>
                  <a:pt x="16201" y="6007"/>
                </a:cubicBezTo>
                <a:cubicBezTo>
                  <a:pt x="16202" y="6009"/>
                  <a:pt x="16201" y="6012"/>
                  <a:pt x="16201" y="6015"/>
                </a:cubicBezTo>
                <a:cubicBezTo>
                  <a:pt x="16202" y="6016"/>
                  <a:pt x="16202" y="6016"/>
                  <a:pt x="16202" y="6016"/>
                </a:cubicBezTo>
                <a:cubicBezTo>
                  <a:pt x="16202" y="6017"/>
                  <a:pt x="16202" y="6018"/>
                  <a:pt x="16202" y="6018"/>
                </a:cubicBezTo>
                <a:cubicBezTo>
                  <a:pt x="16203" y="6023"/>
                  <a:pt x="16203" y="6027"/>
                  <a:pt x="16203" y="6032"/>
                </a:cubicBezTo>
                <a:cubicBezTo>
                  <a:pt x="16203" y="6035"/>
                  <a:pt x="16204" y="6038"/>
                  <a:pt x="16203" y="6041"/>
                </a:cubicBezTo>
                <a:cubicBezTo>
                  <a:pt x="16203" y="6048"/>
                  <a:pt x="16198" y="6057"/>
                  <a:pt x="16197" y="6064"/>
                </a:cubicBezTo>
                <a:cubicBezTo>
                  <a:pt x="16193" y="6082"/>
                  <a:pt x="16191" y="6100"/>
                  <a:pt x="16182" y="6120"/>
                </a:cubicBezTo>
                <a:cubicBezTo>
                  <a:pt x="16122" y="6246"/>
                  <a:pt x="16125" y="6297"/>
                  <a:pt x="16197" y="6329"/>
                </a:cubicBezTo>
                <a:cubicBezTo>
                  <a:pt x="16199" y="6328"/>
                  <a:pt x="16202" y="6329"/>
                  <a:pt x="16205" y="6330"/>
                </a:cubicBezTo>
                <a:cubicBezTo>
                  <a:pt x="16209" y="6331"/>
                  <a:pt x="16214" y="6331"/>
                  <a:pt x="16218" y="6331"/>
                </a:cubicBezTo>
                <a:cubicBezTo>
                  <a:pt x="16220" y="6331"/>
                  <a:pt x="16221" y="6331"/>
                  <a:pt x="16222" y="6331"/>
                </a:cubicBezTo>
                <a:cubicBezTo>
                  <a:pt x="16223" y="6331"/>
                  <a:pt x="16223" y="6330"/>
                  <a:pt x="16223" y="6330"/>
                </a:cubicBezTo>
                <a:cubicBezTo>
                  <a:pt x="16258" y="6310"/>
                  <a:pt x="16293" y="6271"/>
                  <a:pt x="16315" y="6228"/>
                </a:cubicBezTo>
                <a:cubicBezTo>
                  <a:pt x="16317" y="6223"/>
                  <a:pt x="16320" y="6222"/>
                  <a:pt x="16322" y="6217"/>
                </a:cubicBezTo>
                <a:cubicBezTo>
                  <a:pt x="16324" y="6213"/>
                  <a:pt x="16327" y="6212"/>
                  <a:pt x="16329" y="6207"/>
                </a:cubicBezTo>
                <a:cubicBezTo>
                  <a:pt x="16338" y="6188"/>
                  <a:pt x="16349" y="6172"/>
                  <a:pt x="16360" y="6159"/>
                </a:cubicBezTo>
                <a:cubicBezTo>
                  <a:pt x="16386" y="6122"/>
                  <a:pt x="16412" y="6097"/>
                  <a:pt x="16427" y="6108"/>
                </a:cubicBezTo>
                <a:cubicBezTo>
                  <a:pt x="16429" y="6109"/>
                  <a:pt x="16432" y="6108"/>
                  <a:pt x="16433" y="6108"/>
                </a:cubicBezTo>
                <a:cubicBezTo>
                  <a:pt x="16434" y="6109"/>
                  <a:pt x="16434" y="6108"/>
                  <a:pt x="16434" y="6108"/>
                </a:cubicBezTo>
                <a:cubicBezTo>
                  <a:pt x="16450" y="6104"/>
                  <a:pt x="16467" y="6102"/>
                  <a:pt x="16486" y="6103"/>
                </a:cubicBezTo>
                <a:cubicBezTo>
                  <a:pt x="16487" y="6103"/>
                  <a:pt x="16487" y="6103"/>
                  <a:pt x="16488" y="6103"/>
                </a:cubicBezTo>
                <a:cubicBezTo>
                  <a:pt x="16501" y="6097"/>
                  <a:pt x="16514" y="6093"/>
                  <a:pt x="16525" y="6083"/>
                </a:cubicBezTo>
                <a:cubicBezTo>
                  <a:pt x="16572" y="6038"/>
                  <a:pt x="16611" y="6089"/>
                  <a:pt x="16737" y="6366"/>
                </a:cubicBezTo>
                <a:cubicBezTo>
                  <a:pt x="16786" y="6475"/>
                  <a:pt x="16823" y="6567"/>
                  <a:pt x="16849" y="6637"/>
                </a:cubicBezTo>
                <a:cubicBezTo>
                  <a:pt x="16885" y="6706"/>
                  <a:pt x="16918" y="6771"/>
                  <a:pt x="16928" y="6779"/>
                </a:cubicBezTo>
                <a:cubicBezTo>
                  <a:pt x="16929" y="6780"/>
                  <a:pt x="16932" y="6785"/>
                  <a:pt x="16933" y="6786"/>
                </a:cubicBezTo>
                <a:cubicBezTo>
                  <a:pt x="16934" y="6786"/>
                  <a:pt x="16934" y="6787"/>
                  <a:pt x="16934" y="6787"/>
                </a:cubicBezTo>
                <a:cubicBezTo>
                  <a:pt x="16941" y="6794"/>
                  <a:pt x="16950" y="6808"/>
                  <a:pt x="16958" y="6821"/>
                </a:cubicBezTo>
                <a:cubicBezTo>
                  <a:pt x="16960" y="6823"/>
                  <a:pt x="16962" y="6825"/>
                  <a:pt x="16964" y="6828"/>
                </a:cubicBezTo>
                <a:cubicBezTo>
                  <a:pt x="16965" y="6829"/>
                  <a:pt x="16965" y="6830"/>
                  <a:pt x="16966" y="6831"/>
                </a:cubicBezTo>
                <a:cubicBezTo>
                  <a:pt x="16978" y="6850"/>
                  <a:pt x="16989" y="6871"/>
                  <a:pt x="17000" y="6896"/>
                </a:cubicBezTo>
                <a:cubicBezTo>
                  <a:pt x="17007" y="6909"/>
                  <a:pt x="17013" y="6921"/>
                  <a:pt x="17019" y="6935"/>
                </a:cubicBezTo>
                <a:cubicBezTo>
                  <a:pt x="17027" y="6955"/>
                  <a:pt x="17033" y="6974"/>
                  <a:pt x="17040" y="6994"/>
                </a:cubicBezTo>
                <a:cubicBezTo>
                  <a:pt x="17040" y="6994"/>
                  <a:pt x="17040" y="6995"/>
                  <a:pt x="17041" y="6996"/>
                </a:cubicBezTo>
                <a:cubicBezTo>
                  <a:pt x="17041" y="6996"/>
                  <a:pt x="17041" y="6996"/>
                  <a:pt x="17041" y="6996"/>
                </a:cubicBezTo>
                <a:cubicBezTo>
                  <a:pt x="17051" y="7007"/>
                  <a:pt x="17057" y="7024"/>
                  <a:pt x="17063" y="7041"/>
                </a:cubicBezTo>
                <a:cubicBezTo>
                  <a:pt x="17071" y="7061"/>
                  <a:pt x="17074" y="7084"/>
                  <a:pt x="17076" y="7108"/>
                </a:cubicBezTo>
                <a:cubicBezTo>
                  <a:pt x="17076" y="7112"/>
                  <a:pt x="17079" y="7116"/>
                  <a:pt x="17079" y="7121"/>
                </a:cubicBezTo>
                <a:cubicBezTo>
                  <a:pt x="17079" y="7134"/>
                  <a:pt x="17082" y="7152"/>
                  <a:pt x="17087" y="7170"/>
                </a:cubicBezTo>
                <a:cubicBezTo>
                  <a:pt x="17087" y="7171"/>
                  <a:pt x="17087" y="7171"/>
                  <a:pt x="17087" y="7171"/>
                </a:cubicBezTo>
                <a:cubicBezTo>
                  <a:pt x="17106" y="7213"/>
                  <a:pt x="17127" y="7261"/>
                  <a:pt x="17144" y="7296"/>
                </a:cubicBezTo>
                <a:cubicBezTo>
                  <a:pt x="17188" y="7383"/>
                  <a:pt x="17227" y="7454"/>
                  <a:pt x="17266" y="7520"/>
                </a:cubicBezTo>
                <a:cubicBezTo>
                  <a:pt x="17286" y="7554"/>
                  <a:pt x="17306" y="7587"/>
                  <a:pt x="17326" y="7618"/>
                </a:cubicBezTo>
                <a:cubicBezTo>
                  <a:pt x="17344" y="7645"/>
                  <a:pt x="17361" y="7667"/>
                  <a:pt x="17378" y="7690"/>
                </a:cubicBezTo>
                <a:cubicBezTo>
                  <a:pt x="17401" y="7721"/>
                  <a:pt x="17425" y="7754"/>
                  <a:pt x="17447" y="7778"/>
                </a:cubicBezTo>
                <a:cubicBezTo>
                  <a:pt x="17448" y="7780"/>
                  <a:pt x="17449" y="7782"/>
                  <a:pt x="17451" y="7783"/>
                </a:cubicBezTo>
                <a:cubicBezTo>
                  <a:pt x="17455" y="7788"/>
                  <a:pt x="17460" y="7790"/>
                  <a:pt x="17464" y="7794"/>
                </a:cubicBezTo>
                <a:cubicBezTo>
                  <a:pt x="17509" y="7834"/>
                  <a:pt x="17555" y="7865"/>
                  <a:pt x="17609" y="7894"/>
                </a:cubicBezTo>
                <a:cubicBezTo>
                  <a:pt x="17690" y="7938"/>
                  <a:pt x="17744" y="7976"/>
                  <a:pt x="17778" y="8011"/>
                </a:cubicBezTo>
                <a:cubicBezTo>
                  <a:pt x="17860" y="8078"/>
                  <a:pt x="17853" y="8122"/>
                  <a:pt x="17781" y="8155"/>
                </a:cubicBezTo>
                <a:cubicBezTo>
                  <a:pt x="17776" y="8157"/>
                  <a:pt x="17773" y="8159"/>
                  <a:pt x="17768" y="8161"/>
                </a:cubicBezTo>
                <a:cubicBezTo>
                  <a:pt x="17724" y="8178"/>
                  <a:pt x="17668" y="8193"/>
                  <a:pt x="17584" y="8204"/>
                </a:cubicBezTo>
                <a:cubicBezTo>
                  <a:pt x="17583" y="8204"/>
                  <a:pt x="17582" y="8204"/>
                  <a:pt x="17582" y="8204"/>
                </a:cubicBezTo>
                <a:cubicBezTo>
                  <a:pt x="17561" y="8207"/>
                  <a:pt x="17546" y="8212"/>
                  <a:pt x="17522" y="8215"/>
                </a:cubicBezTo>
                <a:cubicBezTo>
                  <a:pt x="17450" y="8229"/>
                  <a:pt x="17381" y="8243"/>
                  <a:pt x="17278" y="8255"/>
                </a:cubicBezTo>
                <a:cubicBezTo>
                  <a:pt x="17197" y="8265"/>
                  <a:pt x="17108" y="8284"/>
                  <a:pt x="17020" y="8301"/>
                </a:cubicBezTo>
                <a:cubicBezTo>
                  <a:pt x="16855" y="8338"/>
                  <a:pt x="16658" y="8394"/>
                  <a:pt x="16465" y="8455"/>
                </a:cubicBezTo>
                <a:cubicBezTo>
                  <a:pt x="16305" y="8521"/>
                  <a:pt x="16066" y="8610"/>
                  <a:pt x="15878" y="8673"/>
                </a:cubicBezTo>
                <a:cubicBezTo>
                  <a:pt x="15762" y="8711"/>
                  <a:pt x="15678" y="8740"/>
                  <a:pt x="15577" y="8773"/>
                </a:cubicBezTo>
                <a:cubicBezTo>
                  <a:pt x="15542" y="8786"/>
                  <a:pt x="15510" y="8798"/>
                  <a:pt x="15472" y="8808"/>
                </a:cubicBezTo>
                <a:cubicBezTo>
                  <a:pt x="15471" y="8808"/>
                  <a:pt x="15471" y="8809"/>
                  <a:pt x="15470" y="8809"/>
                </a:cubicBezTo>
                <a:cubicBezTo>
                  <a:pt x="15426" y="8824"/>
                  <a:pt x="15345" y="8850"/>
                  <a:pt x="15320" y="8858"/>
                </a:cubicBezTo>
                <a:cubicBezTo>
                  <a:pt x="15227" y="8889"/>
                  <a:pt x="15134" y="8884"/>
                  <a:pt x="15113" y="8846"/>
                </a:cubicBezTo>
                <a:cubicBezTo>
                  <a:pt x="15112" y="8844"/>
                  <a:pt x="15113" y="8835"/>
                  <a:pt x="15113" y="8832"/>
                </a:cubicBezTo>
                <a:cubicBezTo>
                  <a:pt x="15112" y="8830"/>
                  <a:pt x="15108" y="8829"/>
                  <a:pt x="15108" y="8827"/>
                </a:cubicBezTo>
                <a:cubicBezTo>
                  <a:pt x="15094" y="8697"/>
                  <a:pt x="15142" y="8416"/>
                  <a:pt x="15256" y="7962"/>
                </a:cubicBezTo>
                <a:cubicBezTo>
                  <a:pt x="15283" y="7849"/>
                  <a:pt x="15313" y="7732"/>
                  <a:pt x="15348" y="7612"/>
                </a:cubicBezTo>
                <a:cubicBezTo>
                  <a:pt x="15348" y="7612"/>
                  <a:pt x="15348" y="7612"/>
                  <a:pt x="15348" y="7612"/>
                </a:cubicBezTo>
                <a:cubicBezTo>
                  <a:pt x="15353" y="7592"/>
                  <a:pt x="15357" y="7578"/>
                  <a:pt x="15362" y="7558"/>
                </a:cubicBezTo>
                <a:cubicBezTo>
                  <a:pt x="15366" y="7542"/>
                  <a:pt x="15374" y="7523"/>
                  <a:pt x="15379" y="7506"/>
                </a:cubicBezTo>
                <a:cubicBezTo>
                  <a:pt x="15379" y="7506"/>
                  <a:pt x="15379" y="7506"/>
                  <a:pt x="15379" y="7506"/>
                </a:cubicBezTo>
                <a:cubicBezTo>
                  <a:pt x="15453" y="7217"/>
                  <a:pt x="15578" y="6907"/>
                  <a:pt x="15687" y="6734"/>
                </a:cubicBezTo>
                <a:cubicBezTo>
                  <a:pt x="15777" y="6547"/>
                  <a:pt x="15866" y="6386"/>
                  <a:pt x="15948" y="6252"/>
                </a:cubicBezTo>
                <a:cubicBezTo>
                  <a:pt x="15970" y="6211"/>
                  <a:pt x="15992" y="6177"/>
                  <a:pt x="16014" y="6143"/>
                </a:cubicBezTo>
                <a:cubicBezTo>
                  <a:pt x="16014" y="6143"/>
                  <a:pt x="16014" y="6142"/>
                  <a:pt x="16015" y="6141"/>
                </a:cubicBezTo>
                <a:cubicBezTo>
                  <a:pt x="16024" y="6128"/>
                  <a:pt x="16032" y="6112"/>
                  <a:pt x="16041" y="6100"/>
                </a:cubicBezTo>
                <a:cubicBezTo>
                  <a:pt x="16043" y="6097"/>
                  <a:pt x="16044" y="6096"/>
                  <a:pt x="16046" y="6093"/>
                </a:cubicBezTo>
                <a:cubicBezTo>
                  <a:pt x="16047" y="6092"/>
                  <a:pt x="16048" y="6092"/>
                  <a:pt x="16049" y="6091"/>
                </a:cubicBezTo>
                <a:cubicBezTo>
                  <a:pt x="16069" y="6063"/>
                  <a:pt x="16087" y="6045"/>
                  <a:pt x="16104" y="6027"/>
                </a:cubicBezTo>
                <a:cubicBezTo>
                  <a:pt x="16109" y="6022"/>
                  <a:pt x="16115" y="6012"/>
                  <a:pt x="16120" y="6008"/>
                </a:cubicBezTo>
                <a:cubicBezTo>
                  <a:pt x="16122" y="6006"/>
                  <a:pt x="16124" y="6006"/>
                  <a:pt x="16126" y="6004"/>
                </a:cubicBezTo>
                <a:cubicBezTo>
                  <a:pt x="16127" y="6003"/>
                  <a:pt x="16128" y="6002"/>
                  <a:pt x="16129" y="6002"/>
                </a:cubicBezTo>
                <a:cubicBezTo>
                  <a:pt x="16126" y="5998"/>
                  <a:pt x="16121" y="5998"/>
                  <a:pt x="16118" y="5993"/>
                </a:cubicBezTo>
                <a:cubicBezTo>
                  <a:pt x="16105" y="5969"/>
                  <a:pt x="16112" y="5937"/>
                  <a:pt x="16133" y="5922"/>
                </a:cubicBezTo>
                <a:cubicBezTo>
                  <a:pt x="16144" y="5915"/>
                  <a:pt x="16156" y="5913"/>
                  <a:pt x="16167" y="5916"/>
                </a:cubicBezTo>
                <a:close/>
                <a:moveTo>
                  <a:pt x="10538" y="6195"/>
                </a:moveTo>
                <a:cubicBezTo>
                  <a:pt x="10808" y="6195"/>
                  <a:pt x="10874" y="6230"/>
                  <a:pt x="10933" y="6405"/>
                </a:cubicBezTo>
                <a:cubicBezTo>
                  <a:pt x="10972" y="6521"/>
                  <a:pt x="11041" y="6642"/>
                  <a:pt x="11086" y="6673"/>
                </a:cubicBezTo>
                <a:cubicBezTo>
                  <a:pt x="11132" y="6705"/>
                  <a:pt x="11170" y="6822"/>
                  <a:pt x="11170" y="6933"/>
                </a:cubicBezTo>
                <a:cubicBezTo>
                  <a:pt x="11170" y="7139"/>
                  <a:pt x="11437" y="7596"/>
                  <a:pt x="11558" y="7596"/>
                </a:cubicBezTo>
                <a:cubicBezTo>
                  <a:pt x="11595" y="7596"/>
                  <a:pt x="11650" y="7507"/>
                  <a:pt x="11679" y="7398"/>
                </a:cubicBezTo>
                <a:cubicBezTo>
                  <a:pt x="11753" y="7125"/>
                  <a:pt x="11947" y="6895"/>
                  <a:pt x="12104" y="6895"/>
                </a:cubicBezTo>
                <a:cubicBezTo>
                  <a:pt x="12176" y="6895"/>
                  <a:pt x="12297" y="6818"/>
                  <a:pt x="12373" y="6723"/>
                </a:cubicBezTo>
                <a:cubicBezTo>
                  <a:pt x="12502" y="6563"/>
                  <a:pt x="12530" y="6560"/>
                  <a:pt x="12791" y="6683"/>
                </a:cubicBezTo>
                <a:cubicBezTo>
                  <a:pt x="13260" y="6903"/>
                  <a:pt x="13330" y="7019"/>
                  <a:pt x="13295" y="7519"/>
                </a:cubicBezTo>
                <a:cubicBezTo>
                  <a:pt x="13273" y="7820"/>
                  <a:pt x="13302" y="8030"/>
                  <a:pt x="13382" y="8167"/>
                </a:cubicBezTo>
                <a:cubicBezTo>
                  <a:pt x="13447" y="8279"/>
                  <a:pt x="13521" y="8521"/>
                  <a:pt x="13547" y="8705"/>
                </a:cubicBezTo>
                <a:cubicBezTo>
                  <a:pt x="13588" y="8989"/>
                  <a:pt x="13565" y="9071"/>
                  <a:pt x="13394" y="9252"/>
                </a:cubicBezTo>
                <a:cubicBezTo>
                  <a:pt x="13283" y="9368"/>
                  <a:pt x="13193" y="9500"/>
                  <a:pt x="13193" y="9544"/>
                </a:cubicBezTo>
                <a:cubicBezTo>
                  <a:pt x="13193" y="9588"/>
                  <a:pt x="13123" y="9724"/>
                  <a:pt x="13037" y="9846"/>
                </a:cubicBezTo>
                <a:cubicBezTo>
                  <a:pt x="12836" y="10134"/>
                  <a:pt x="12834" y="10397"/>
                  <a:pt x="13033" y="10397"/>
                </a:cubicBezTo>
                <a:cubicBezTo>
                  <a:pt x="13264" y="10397"/>
                  <a:pt x="13290" y="10532"/>
                  <a:pt x="13117" y="10850"/>
                </a:cubicBezTo>
                <a:cubicBezTo>
                  <a:pt x="12934" y="11188"/>
                  <a:pt x="12917" y="11535"/>
                  <a:pt x="13067" y="11867"/>
                </a:cubicBezTo>
                <a:cubicBezTo>
                  <a:pt x="13079" y="11895"/>
                  <a:pt x="13087" y="11926"/>
                  <a:pt x="13097" y="11957"/>
                </a:cubicBezTo>
                <a:cubicBezTo>
                  <a:pt x="13082" y="11865"/>
                  <a:pt x="13066" y="11785"/>
                  <a:pt x="13048" y="11736"/>
                </a:cubicBezTo>
                <a:cubicBezTo>
                  <a:pt x="12967" y="11517"/>
                  <a:pt x="12963" y="11390"/>
                  <a:pt x="13033" y="11152"/>
                </a:cubicBezTo>
                <a:cubicBezTo>
                  <a:pt x="13157" y="10731"/>
                  <a:pt x="13284" y="10640"/>
                  <a:pt x="13757" y="10627"/>
                </a:cubicBezTo>
                <a:cubicBezTo>
                  <a:pt x="14114" y="10617"/>
                  <a:pt x="14162" y="10635"/>
                  <a:pt x="14141" y="10777"/>
                </a:cubicBezTo>
                <a:cubicBezTo>
                  <a:pt x="14127" y="10866"/>
                  <a:pt x="14167" y="11004"/>
                  <a:pt x="14229" y="11083"/>
                </a:cubicBezTo>
                <a:cubicBezTo>
                  <a:pt x="14291" y="11163"/>
                  <a:pt x="14366" y="11317"/>
                  <a:pt x="14395" y="11425"/>
                </a:cubicBezTo>
                <a:cubicBezTo>
                  <a:pt x="14424" y="11533"/>
                  <a:pt x="14489" y="11622"/>
                  <a:pt x="14540" y="11622"/>
                </a:cubicBezTo>
                <a:cubicBezTo>
                  <a:pt x="14591" y="11623"/>
                  <a:pt x="14707" y="11646"/>
                  <a:pt x="14798" y="11673"/>
                </a:cubicBezTo>
                <a:cubicBezTo>
                  <a:pt x="14932" y="11714"/>
                  <a:pt x="14980" y="11669"/>
                  <a:pt x="15052" y="11437"/>
                </a:cubicBezTo>
                <a:cubicBezTo>
                  <a:pt x="15116" y="11229"/>
                  <a:pt x="15164" y="11177"/>
                  <a:pt x="15226" y="11247"/>
                </a:cubicBezTo>
                <a:cubicBezTo>
                  <a:pt x="15288" y="11317"/>
                  <a:pt x="15279" y="11527"/>
                  <a:pt x="15190" y="12014"/>
                </a:cubicBezTo>
                <a:cubicBezTo>
                  <a:pt x="15032" y="12885"/>
                  <a:pt x="14841" y="13326"/>
                  <a:pt x="14616" y="13338"/>
                </a:cubicBezTo>
                <a:cubicBezTo>
                  <a:pt x="14521" y="13344"/>
                  <a:pt x="14356" y="13412"/>
                  <a:pt x="14249" y="13491"/>
                </a:cubicBezTo>
                <a:cubicBezTo>
                  <a:pt x="13991" y="13681"/>
                  <a:pt x="13401" y="13680"/>
                  <a:pt x="13261" y="13489"/>
                </a:cubicBezTo>
                <a:cubicBezTo>
                  <a:pt x="13191" y="13395"/>
                  <a:pt x="13154" y="13112"/>
                  <a:pt x="13153" y="12680"/>
                </a:cubicBezTo>
                <a:cubicBezTo>
                  <a:pt x="13153" y="12554"/>
                  <a:pt x="13145" y="12425"/>
                  <a:pt x="13136" y="12300"/>
                </a:cubicBezTo>
                <a:cubicBezTo>
                  <a:pt x="13134" y="12384"/>
                  <a:pt x="13129" y="12476"/>
                  <a:pt x="13116" y="12585"/>
                </a:cubicBezTo>
                <a:cubicBezTo>
                  <a:pt x="13085" y="12849"/>
                  <a:pt x="13087" y="13125"/>
                  <a:pt x="13120" y="13197"/>
                </a:cubicBezTo>
                <a:cubicBezTo>
                  <a:pt x="13154" y="13269"/>
                  <a:pt x="13200" y="13398"/>
                  <a:pt x="13224" y="13482"/>
                </a:cubicBezTo>
                <a:cubicBezTo>
                  <a:pt x="13282" y="13694"/>
                  <a:pt x="14022" y="13694"/>
                  <a:pt x="14350" y="13482"/>
                </a:cubicBezTo>
                <a:cubicBezTo>
                  <a:pt x="14734" y="13235"/>
                  <a:pt x="14785" y="13431"/>
                  <a:pt x="14473" y="13955"/>
                </a:cubicBezTo>
                <a:cubicBezTo>
                  <a:pt x="13921" y="14880"/>
                  <a:pt x="12931" y="15644"/>
                  <a:pt x="11890" y="15948"/>
                </a:cubicBezTo>
                <a:cubicBezTo>
                  <a:pt x="11310" y="16117"/>
                  <a:pt x="11385" y="16126"/>
                  <a:pt x="11168" y="15865"/>
                </a:cubicBezTo>
                <a:cubicBezTo>
                  <a:pt x="11026" y="15696"/>
                  <a:pt x="11006" y="15622"/>
                  <a:pt x="11077" y="15542"/>
                </a:cubicBezTo>
                <a:cubicBezTo>
                  <a:pt x="11128" y="15485"/>
                  <a:pt x="11170" y="15382"/>
                  <a:pt x="11170" y="15313"/>
                </a:cubicBezTo>
                <a:cubicBezTo>
                  <a:pt x="11170" y="15244"/>
                  <a:pt x="11290" y="15038"/>
                  <a:pt x="11438" y="14854"/>
                </a:cubicBezTo>
                <a:cubicBezTo>
                  <a:pt x="11666" y="14571"/>
                  <a:pt x="11699" y="14475"/>
                  <a:pt x="11662" y="14220"/>
                </a:cubicBezTo>
                <a:cubicBezTo>
                  <a:pt x="11651" y="14145"/>
                  <a:pt x="11650" y="14079"/>
                  <a:pt x="11654" y="14021"/>
                </a:cubicBezTo>
                <a:cubicBezTo>
                  <a:pt x="11643" y="14098"/>
                  <a:pt x="11636" y="14178"/>
                  <a:pt x="11636" y="14254"/>
                </a:cubicBezTo>
                <a:cubicBezTo>
                  <a:pt x="11636" y="14544"/>
                  <a:pt x="11591" y="14658"/>
                  <a:pt x="11403" y="14843"/>
                </a:cubicBezTo>
                <a:cubicBezTo>
                  <a:pt x="11274" y="14970"/>
                  <a:pt x="11170" y="15125"/>
                  <a:pt x="11170" y="15187"/>
                </a:cubicBezTo>
                <a:cubicBezTo>
                  <a:pt x="11170" y="15249"/>
                  <a:pt x="11126" y="15378"/>
                  <a:pt x="11073" y="15474"/>
                </a:cubicBezTo>
                <a:cubicBezTo>
                  <a:pt x="10998" y="15608"/>
                  <a:pt x="10997" y="15685"/>
                  <a:pt x="11068" y="15813"/>
                </a:cubicBezTo>
                <a:cubicBezTo>
                  <a:pt x="11119" y="15904"/>
                  <a:pt x="11139" y="16003"/>
                  <a:pt x="11113" y="16032"/>
                </a:cubicBezTo>
                <a:cubicBezTo>
                  <a:pt x="11044" y="16110"/>
                  <a:pt x="10089" y="16081"/>
                  <a:pt x="9747" y="15990"/>
                </a:cubicBezTo>
                <a:cubicBezTo>
                  <a:pt x="9077" y="15813"/>
                  <a:pt x="8514" y="15294"/>
                  <a:pt x="8482" y="14824"/>
                </a:cubicBezTo>
                <a:cubicBezTo>
                  <a:pt x="8475" y="14724"/>
                  <a:pt x="8459" y="14602"/>
                  <a:pt x="8445" y="14554"/>
                </a:cubicBezTo>
                <a:cubicBezTo>
                  <a:pt x="8431" y="14506"/>
                  <a:pt x="8449" y="14393"/>
                  <a:pt x="8484" y="14302"/>
                </a:cubicBezTo>
                <a:cubicBezTo>
                  <a:pt x="8531" y="14180"/>
                  <a:pt x="8500" y="14098"/>
                  <a:pt x="8362" y="13981"/>
                </a:cubicBezTo>
                <a:cubicBezTo>
                  <a:pt x="8186" y="13831"/>
                  <a:pt x="8183" y="13815"/>
                  <a:pt x="8311" y="13656"/>
                </a:cubicBezTo>
                <a:cubicBezTo>
                  <a:pt x="8359" y="13597"/>
                  <a:pt x="8398" y="13503"/>
                  <a:pt x="8422" y="13409"/>
                </a:cubicBezTo>
                <a:cubicBezTo>
                  <a:pt x="8404" y="13458"/>
                  <a:pt x="8373" y="13506"/>
                  <a:pt x="8328" y="13548"/>
                </a:cubicBezTo>
                <a:cubicBezTo>
                  <a:pt x="8164" y="13701"/>
                  <a:pt x="8183" y="13962"/>
                  <a:pt x="8367" y="14072"/>
                </a:cubicBezTo>
                <a:cubicBezTo>
                  <a:pt x="8498" y="14151"/>
                  <a:pt x="8507" y="14190"/>
                  <a:pt x="8426" y="14337"/>
                </a:cubicBezTo>
                <a:cubicBezTo>
                  <a:pt x="8355" y="14465"/>
                  <a:pt x="8352" y="14550"/>
                  <a:pt x="8415" y="14664"/>
                </a:cubicBezTo>
                <a:cubicBezTo>
                  <a:pt x="8467" y="14758"/>
                  <a:pt x="8476" y="14895"/>
                  <a:pt x="8437" y="15014"/>
                </a:cubicBezTo>
                <a:cubicBezTo>
                  <a:pt x="8402" y="15122"/>
                  <a:pt x="8363" y="15210"/>
                  <a:pt x="8351" y="15209"/>
                </a:cubicBezTo>
                <a:cubicBezTo>
                  <a:pt x="8338" y="15208"/>
                  <a:pt x="8134" y="15001"/>
                  <a:pt x="7897" y="14749"/>
                </a:cubicBezTo>
                <a:cubicBezTo>
                  <a:pt x="7181" y="13990"/>
                  <a:pt x="6769" y="13169"/>
                  <a:pt x="6578" y="12120"/>
                </a:cubicBezTo>
                <a:cubicBezTo>
                  <a:pt x="6426" y="11279"/>
                  <a:pt x="6600" y="11105"/>
                  <a:pt x="6947" y="11751"/>
                </a:cubicBezTo>
                <a:cubicBezTo>
                  <a:pt x="7101" y="12037"/>
                  <a:pt x="7254" y="12189"/>
                  <a:pt x="7515" y="12316"/>
                </a:cubicBezTo>
                <a:cubicBezTo>
                  <a:pt x="7732" y="12421"/>
                  <a:pt x="7907" y="12575"/>
                  <a:pt x="7963" y="12712"/>
                </a:cubicBezTo>
                <a:cubicBezTo>
                  <a:pt x="8013" y="12836"/>
                  <a:pt x="8142" y="12975"/>
                  <a:pt x="8250" y="13021"/>
                </a:cubicBezTo>
                <a:cubicBezTo>
                  <a:pt x="8378" y="13076"/>
                  <a:pt x="8443" y="13188"/>
                  <a:pt x="8441" y="13306"/>
                </a:cubicBezTo>
                <a:cubicBezTo>
                  <a:pt x="8442" y="13291"/>
                  <a:pt x="8445" y="13274"/>
                  <a:pt x="8445" y="13260"/>
                </a:cubicBezTo>
                <a:cubicBezTo>
                  <a:pt x="8445" y="12963"/>
                  <a:pt x="8570" y="12881"/>
                  <a:pt x="8677" y="13107"/>
                </a:cubicBezTo>
                <a:cubicBezTo>
                  <a:pt x="8784" y="13331"/>
                  <a:pt x="9022" y="13334"/>
                  <a:pt x="9296" y="13115"/>
                </a:cubicBezTo>
                <a:cubicBezTo>
                  <a:pt x="9505" y="12947"/>
                  <a:pt x="9510" y="12947"/>
                  <a:pt x="9636" y="13112"/>
                </a:cubicBezTo>
                <a:cubicBezTo>
                  <a:pt x="9706" y="13204"/>
                  <a:pt x="9843" y="13298"/>
                  <a:pt x="9941" y="13319"/>
                </a:cubicBezTo>
                <a:cubicBezTo>
                  <a:pt x="10039" y="13340"/>
                  <a:pt x="10323" y="13407"/>
                  <a:pt x="10573" y="13468"/>
                </a:cubicBezTo>
                <a:cubicBezTo>
                  <a:pt x="11021" y="13578"/>
                  <a:pt x="11061" y="13572"/>
                  <a:pt x="11577" y="13330"/>
                </a:cubicBezTo>
                <a:cubicBezTo>
                  <a:pt x="11753" y="13248"/>
                  <a:pt x="11850" y="13509"/>
                  <a:pt x="11726" y="13732"/>
                </a:cubicBezTo>
                <a:cubicBezTo>
                  <a:pt x="11706" y="13769"/>
                  <a:pt x="11688" y="13833"/>
                  <a:pt x="11673" y="13905"/>
                </a:cubicBezTo>
                <a:cubicBezTo>
                  <a:pt x="11682" y="13884"/>
                  <a:pt x="11693" y="13868"/>
                  <a:pt x="11705" y="13859"/>
                </a:cubicBezTo>
                <a:cubicBezTo>
                  <a:pt x="11831" y="13772"/>
                  <a:pt x="11815" y="13284"/>
                  <a:pt x="11687" y="13284"/>
                </a:cubicBezTo>
                <a:cubicBezTo>
                  <a:pt x="11629" y="13284"/>
                  <a:pt x="11470" y="13348"/>
                  <a:pt x="11332" y="13425"/>
                </a:cubicBezTo>
                <a:cubicBezTo>
                  <a:pt x="11105" y="13552"/>
                  <a:pt x="11028" y="13553"/>
                  <a:pt x="10491" y="13431"/>
                </a:cubicBezTo>
                <a:cubicBezTo>
                  <a:pt x="10166" y="13358"/>
                  <a:pt x="9799" y="13213"/>
                  <a:pt x="9676" y="13111"/>
                </a:cubicBezTo>
                <a:lnTo>
                  <a:pt x="9453" y="12925"/>
                </a:lnTo>
                <a:lnTo>
                  <a:pt x="9249" y="13105"/>
                </a:lnTo>
                <a:cubicBezTo>
                  <a:pt x="8977" y="13345"/>
                  <a:pt x="8917" y="13334"/>
                  <a:pt x="8611" y="12979"/>
                </a:cubicBezTo>
                <a:cubicBezTo>
                  <a:pt x="8399" y="12734"/>
                  <a:pt x="8350" y="12608"/>
                  <a:pt x="8354" y="12325"/>
                </a:cubicBezTo>
                <a:cubicBezTo>
                  <a:pt x="8357" y="12060"/>
                  <a:pt x="8316" y="11941"/>
                  <a:pt x="8187" y="11839"/>
                </a:cubicBezTo>
                <a:cubicBezTo>
                  <a:pt x="8094" y="11765"/>
                  <a:pt x="8017" y="11617"/>
                  <a:pt x="8017" y="11510"/>
                </a:cubicBezTo>
                <a:cubicBezTo>
                  <a:pt x="8017" y="11349"/>
                  <a:pt x="7963" y="11308"/>
                  <a:pt x="7706" y="11269"/>
                </a:cubicBezTo>
                <a:cubicBezTo>
                  <a:pt x="7277" y="11204"/>
                  <a:pt x="7200" y="11131"/>
                  <a:pt x="7200" y="10793"/>
                </a:cubicBezTo>
                <a:cubicBezTo>
                  <a:pt x="7200" y="10358"/>
                  <a:pt x="7555" y="10048"/>
                  <a:pt x="8040" y="10057"/>
                </a:cubicBezTo>
                <a:cubicBezTo>
                  <a:pt x="8686" y="10070"/>
                  <a:pt x="8824" y="10126"/>
                  <a:pt x="8945" y="10425"/>
                </a:cubicBezTo>
                <a:cubicBezTo>
                  <a:pt x="9007" y="10577"/>
                  <a:pt x="9068" y="10778"/>
                  <a:pt x="9082" y="10871"/>
                </a:cubicBezTo>
                <a:cubicBezTo>
                  <a:pt x="9114" y="11092"/>
                  <a:pt x="9302" y="11158"/>
                  <a:pt x="9302" y="10949"/>
                </a:cubicBezTo>
                <a:cubicBezTo>
                  <a:pt x="9302" y="10860"/>
                  <a:pt x="9375" y="10572"/>
                  <a:pt x="9465" y="10307"/>
                </a:cubicBezTo>
                <a:cubicBezTo>
                  <a:pt x="9555" y="10043"/>
                  <a:pt x="9672" y="9630"/>
                  <a:pt x="9724" y="9389"/>
                </a:cubicBezTo>
                <a:cubicBezTo>
                  <a:pt x="9824" y="8929"/>
                  <a:pt x="10021" y="8791"/>
                  <a:pt x="10066" y="9149"/>
                </a:cubicBezTo>
                <a:cubicBezTo>
                  <a:pt x="10099" y="9410"/>
                  <a:pt x="10188" y="9397"/>
                  <a:pt x="10393" y="9105"/>
                </a:cubicBezTo>
                <a:cubicBezTo>
                  <a:pt x="10567" y="8857"/>
                  <a:pt x="10569" y="8716"/>
                  <a:pt x="10412" y="7827"/>
                </a:cubicBezTo>
                <a:lnTo>
                  <a:pt x="10352" y="7490"/>
                </a:lnTo>
                <a:lnTo>
                  <a:pt x="10137" y="7714"/>
                </a:lnTo>
                <a:cubicBezTo>
                  <a:pt x="9986" y="7872"/>
                  <a:pt x="9878" y="7920"/>
                  <a:pt x="9772" y="7877"/>
                </a:cubicBezTo>
                <a:cubicBezTo>
                  <a:pt x="9599" y="7805"/>
                  <a:pt x="9595" y="7783"/>
                  <a:pt x="9662" y="7216"/>
                </a:cubicBezTo>
                <a:cubicBezTo>
                  <a:pt x="9733" y="6613"/>
                  <a:pt x="10092" y="6195"/>
                  <a:pt x="10538" y="6195"/>
                </a:cubicBezTo>
                <a:close/>
                <a:moveTo>
                  <a:pt x="11142" y="6211"/>
                </a:moveTo>
                <a:cubicBezTo>
                  <a:pt x="11407" y="6202"/>
                  <a:pt x="12077" y="6348"/>
                  <a:pt x="12283" y="6472"/>
                </a:cubicBezTo>
                <a:cubicBezTo>
                  <a:pt x="12420" y="6554"/>
                  <a:pt x="12421" y="6567"/>
                  <a:pt x="12292" y="6727"/>
                </a:cubicBezTo>
                <a:cubicBezTo>
                  <a:pt x="12218" y="6819"/>
                  <a:pt x="12091" y="6895"/>
                  <a:pt x="12011" y="6895"/>
                </a:cubicBezTo>
                <a:cubicBezTo>
                  <a:pt x="11926" y="6895"/>
                  <a:pt x="11797" y="7024"/>
                  <a:pt x="11704" y="7202"/>
                </a:cubicBezTo>
                <a:cubicBezTo>
                  <a:pt x="11615" y="7370"/>
                  <a:pt x="11529" y="7508"/>
                  <a:pt x="11511" y="7508"/>
                </a:cubicBezTo>
                <a:cubicBezTo>
                  <a:pt x="11453" y="7508"/>
                  <a:pt x="11170" y="6942"/>
                  <a:pt x="11170" y="6827"/>
                </a:cubicBezTo>
                <a:cubicBezTo>
                  <a:pt x="11169" y="6765"/>
                  <a:pt x="11113" y="6618"/>
                  <a:pt x="11044" y="6500"/>
                </a:cubicBezTo>
                <a:cubicBezTo>
                  <a:pt x="10928" y="6300"/>
                  <a:pt x="10929" y="6280"/>
                  <a:pt x="11057" y="6225"/>
                </a:cubicBezTo>
                <a:cubicBezTo>
                  <a:pt x="11075" y="6217"/>
                  <a:pt x="11105" y="6212"/>
                  <a:pt x="11142" y="6211"/>
                </a:cubicBezTo>
                <a:close/>
                <a:moveTo>
                  <a:pt x="9653" y="6389"/>
                </a:moveTo>
                <a:cubicBezTo>
                  <a:pt x="9683" y="6388"/>
                  <a:pt x="9709" y="6392"/>
                  <a:pt x="9729" y="6401"/>
                </a:cubicBezTo>
                <a:cubicBezTo>
                  <a:pt x="9827" y="6444"/>
                  <a:pt x="9835" y="6492"/>
                  <a:pt x="9769" y="6631"/>
                </a:cubicBezTo>
                <a:cubicBezTo>
                  <a:pt x="9723" y="6728"/>
                  <a:pt x="9649" y="7027"/>
                  <a:pt x="9605" y="7297"/>
                </a:cubicBezTo>
                <a:cubicBezTo>
                  <a:pt x="9533" y="7731"/>
                  <a:pt x="9540" y="7800"/>
                  <a:pt x="9666" y="7907"/>
                </a:cubicBezTo>
                <a:cubicBezTo>
                  <a:pt x="9857" y="8070"/>
                  <a:pt x="9873" y="8066"/>
                  <a:pt x="10107" y="7803"/>
                </a:cubicBezTo>
                <a:cubicBezTo>
                  <a:pt x="10331" y="7551"/>
                  <a:pt x="10320" y="7539"/>
                  <a:pt x="10465" y="8240"/>
                </a:cubicBezTo>
                <a:cubicBezTo>
                  <a:pt x="10541" y="8605"/>
                  <a:pt x="10533" y="8708"/>
                  <a:pt x="10414" y="8967"/>
                </a:cubicBezTo>
                <a:cubicBezTo>
                  <a:pt x="10252" y="9318"/>
                  <a:pt x="10136" y="9352"/>
                  <a:pt x="10076" y="9067"/>
                </a:cubicBezTo>
                <a:cubicBezTo>
                  <a:pt x="10007" y="8737"/>
                  <a:pt x="9817" y="8825"/>
                  <a:pt x="9757" y="9215"/>
                </a:cubicBezTo>
                <a:cubicBezTo>
                  <a:pt x="9727" y="9407"/>
                  <a:pt x="9624" y="9761"/>
                  <a:pt x="9528" y="10002"/>
                </a:cubicBezTo>
                <a:cubicBezTo>
                  <a:pt x="9432" y="10243"/>
                  <a:pt x="9332" y="10550"/>
                  <a:pt x="9307" y="10685"/>
                </a:cubicBezTo>
                <a:cubicBezTo>
                  <a:pt x="9254" y="10976"/>
                  <a:pt x="9120" y="11039"/>
                  <a:pt x="9085" y="10790"/>
                </a:cubicBezTo>
                <a:cubicBezTo>
                  <a:pt x="9053" y="10564"/>
                  <a:pt x="8895" y="10195"/>
                  <a:pt x="8796" y="10113"/>
                </a:cubicBezTo>
                <a:cubicBezTo>
                  <a:pt x="8753" y="10077"/>
                  <a:pt x="8466" y="10048"/>
                  <a:pt x="8158" y="10047"/>
                </a:cubicBezTo>
                <a:cubicBezTo>
                  <a:pt x="7460" y="10046"/>
                  <a:pt x="7191" y="10245"/>
                  <a:pt x="7177" y="10776"/>
                </a:cubicBezTo>
                <a:cubicBezTo>
                  <a:pt x="7168" y="11142"/>
                  <a:pt x="7275" y="11268"/>
                  <a:pt x="7599" y="11270"/>
                </a:cubicBezTo>
                <a:cubicBezTo>
                  <a:pt x="7807" y="11272"/>
                  <a:pt x="8018" y="11461"/>
                  <a:pt x="7927" y="11563"/>
                </a:cubicBezTo>
                <a:cubicBezTo>
                  <a:pt x="7900" y="11594"/>
                  <a:pt x="7965" y="11697"/>
                  <a:pt x="8073" y="11793"/>
                </a:cubicBezTo>
                <a:cubicBezTo>
                  <a:pt x="8247" y="11947"/>
                  <a:pt x="8346" y="12310"/>
                  <a:pt x="8376" y="12910"/>
                </a:cubicBezTo>
                <a:cubicBezTo>
                  <a:pt x="8385" y="13102"/>
                  <a:pt x="8210" y="12983"/>
                  <a:pt x="8028" y="12675"/>
                </a:cubicBezTo>
                <a:cubicBezTo>
                  <a:pt x="7914" y="12481"/>
                  <a:pt x="7767" y="12321"/>
                  <a:pt x="7702" y="12321"/>
                </a:cubicBezTo>
                <a:cubicBezTo>
                  <a:pt x="7454" y="12321"/>
                  <a:pt x="7117" y="12043"/>
                  <a:pt x="6947" y="11696"/>
                </a:cubicBezTo>
                <a:cubicBezTo>
                  <a:pt x="6467" y="10714"/>
                  <a:pt x="6480" y="10762"/>
                  <a:pt x="6580" y="10165"/>
                </a:cubicBezTo>
                <a:cubicBezTo>
                  <a:pt x="6780" y="8969"/>
                  <a:pt x="7505" y="7737"/>
                  <a:pt x="8389" y="7089"/>
                </a:cubicBezTo>
                <a:cubicBezTo>
                  <a:pt x="9001" y="6640"/>
                  <a:pt x="9443" y="6396"/>
                  <a:pt x="9653" y="6389"/>
                </a:cubicBezTo>
                <a:close/>
                <a:moveTo>
                  <a:pt x="5628" y="6623"/>
                </a:moveTo>
                <a:cubicBezTo>
                  <a:pt x="5660" y="6615"/>
                  <a:pt x="5796" y="6864"/>
                  <a:pt x="5929" y="7163"/>
                </a:cubicBezTo>
                <a:cubicBezTo>
                  <a:pt x="5949" y="7200"/>
                  <a:pt x="5967" y="7226"/>
                  <a:pt x="5987" y="7265"/>
                </a:cubicBezTo>
                <a:cubicBezTo>
                  <a:pt x="6074" y="7437"/>
                  <a:pt x="6226" y="7725"/>
                  <a:pt x="6365" y="7991"/>
                </a:cubicBezTo>
                <a:cubicBezTo>
                  <a:pt x="6526" y="8268"/>
                  <a:pt x="6710" y="8598"/>
                  <a:pt x="6777" y="8730"/>
                </a:cubicBezTo>
                <a:lnTo>
                  <a:pt x="6902" y="8976"/>
                </a:lnTo>
                <a:lnTo>
                  <a:pt x="6810" y="9204"/>
                </a:lnTo>
                <a:cubicBezTo>
                  <a:pt x="6773" y="9293"/>
                  <a:pt x="6723" y="9375"/>
                  <a:pt x="6677" y="9438"/>
                </a:cubicBezTo>
                <a:cubicBezTo>
                  <a:pt x="6644" y="9494"/>
                  <a:pt x="6614" y="9537"/>
                  <a:pt x="6598" y="9547"/>
                </a:cubicBezTo>
                <a:cubicBezTo>
                  <a:pt x="6594" y="9550"/>
                  <a:pt x="6579" y="9545"/>
                  <a:pt x="6571" y="9545"/>
                </a:cubicBezTo>
                <a:cubicBezTo>
                  <a:pt x="6518" y="9573"/>
                  <a:pt x="6473" y="9554"/>
                  <a:pt x="6324" y="9476"/>
                </a:cubicBezTo>
                <a:cubicBezTo>
                  <a:pt x="6028" y="9320"/>
                  <a:pt x="5496" y="9064"/>
                  <a:pt x="4932" y="8803"/>
                </a:cubicBezTo>
                <a:cubicBezTo>
                  <a:pt x="4661" y="8679"/>
                  <a:pt x="4385" y="8547"/>
                  <a:pt x="4317" y="8510"/>
                </a:cubicBezTo>
                <a:cubicBezTo>
                  <a:pt x="4296" y="8499"/>
                  <a:pt x="4244" y="8475"/>
                  <a:pt x="4209" y="8458"/>
                </a:cubicBezTo>
                <a:cubicBezTo>
                  <a:pt x="4150" y="8429"/>
                  <a:pt x="4078" y="8396"/>
                  <a:pt x="4028" y="8370"/>
                </a:cubicBezTo>
                <a:cubicBezTo>
                  <a:pt x="4006" y="8360"/>
                  <a:pt x="3990" y="8351"/>
                  <a:pt x="3970" y="8342"/>
                </a:cubicBezTo>
                <a:cubicBezTo>
                  <a:pt x="3665" y="8203"/>
                  <a:pt x="3269" y="7929"/>
                  <a:pt x="3298" y="7877"/>
                </a:cubicBezTo>
                <a:cubicBezTo>
                  <a:pt x="3326" y="7825"/>
                  <a:pt x="3612" y="7859"/>
                  <a:pt x="3897" y="7935"/>
                </a:cubicBezTo>
                <a:cubicBezTo>
                  <a:pt x="3948" y="7947"/>
                  <a:pt x="3999" y="7960"/>
                  <a:pt x="4059" y="7978"/>
                </a:cubicBezTo>
                <a:cubicBezTo>
                  <a:pt x="4290" y="8046"/>
                  <a:pt x="4478" y="8093"/>
                  <a:pt x="4638" y="8124"/>
                </a:cubicBezTo>
                <a:cubicBezTo>
                  <a:pt x="4692" y="8129"/>
                  <a:pt x="4749" y="8133"/>
                  <a:pt x="4808" y="8135"/>
                </a:cubicBezTo>
                <a:cubicBezTo>
                  <a:pt x="5144" y="8147"/>
                  <a:pt x="5183" y="8140"/>
                  <a:pt x="5239" y="8052"/>
                </a:cubicBezTo>
                <a:cubicBezTo>
                  <a:pt x="5273" y="7998"/>
                  <a:pt x="5303" y="7923"/>
                  <a:pt x="5306" y="7884"/>
                </a:cubicBezTo>
                <a:cubicBezTo>
                  <a:pt x="5310" y="7846"/>
                  <a:pt x="5319" y="7803"/>
                  <a:pt x="5332" y="7760"/>
                </a:cubicBezTo>
                <a:cubicBezTo>
                  <a:pt x="5335" y="7672"/>
                  <a:pt x="5384" y="7571"/>
                  <a:pt x="5444" y="7534"/>
                </a:cubicBezTo>
                <a:cubicBezTo>
                  <a:pt x="5469" y="7517"/>
                  <a:pt x="5494" y="7471"/>
                  <a:pt x="5517" y="7412"/>
                </a:cubicBezTo>
                <a:cubicBezTo>
                  <a:pt x="5523" y="7372"/>
                  <a:pt x="5529" y="7332"/>
                  <a:pt x="5530" y="7267"/>
                </a:cubicBezTo>
                <a:cubicBezTo>
                  <a:pt x="5534" y="6936"/>
                  <a:pt x="5580" y="6635"/>
                  <a:pt x="5628" y="6623"/>
                </a:cubicBezTo>
                <a:close/>
                <a:moveTo>
                  <a:pt x="13436" y="7195"/>
                </a:moveTo>
                <a:cubicBezTo>
                  <a:pt x="13473" y="7169"/>
                  <a:pt x="13750" y="7431"/>
                  <a:pt x="14051" y="7778"/>
                </a:cubicBezTo>
                <a:lnTo>
                  <a:pt x="14598" y="8409"/>
                </a:lnTo>
                <a:lnTo>
                  <a:pt x="14421" y="8624"/>
                </a:lnTo>
                <a:lnTo>
                  <a:pt x="14243" y="8838"/>
                </a:lnTo>
                <a:lnTo>
                  <a:pt x="14496" y="9076"/>
                </a:lnTo>
                <a:cubicBezTo>
                  <a:pt x="14774" y="9338"/>
                  <a:pt x="14842" y="9764"/>
                  <a:pt x="14638" y="9955"/>
                </a:cubicBezTo>
                <a:cubicBezTo>
                  <a:pt x="14547" y="10040"/>
                  <a:pt x="14503" y="10010"/>
                  <a:pt x="14403" y="9794"/>
                </a:cubicBezTo>
                <a:cubicBezTo>
                  <a:pt x="14337" y="9649"/>
                  <a:pt x="14282" y="9471"/>
                  <a:pt x="14282" y="9400"/>
                </a:cubicBezTo>
                <a:cubicBezTo>
                  <a:pt x="14282" y="9052"/>
                  <a:pt x="13843" y="9228"/>
                  <a:pt x="13763" y="9608"/>
                </a:cubicBezTo>
                <a:cubicBezTo>
                  <a:pt x="13738" y="9728"/>
                  <a:pt x="13632" y="9955"/>
                  <a:pt x="13528" y="10111"/>
                </a:cubicBezTo>
                <a:cubicBezTo>
                  <a:pt x="13407" y="10294"/>
                  <a:pt x="13274" y="10397"/>
                  <a:pt x="13154" y="10397"/>
                </a:cubicBezTo>
                <a:cubicBezTo>
                  <a:pt x="12889" y="10397"/>
                  <a:pt x="12839" y="10241"/>
                  <a:pt x="13017" y="9971"/>
                </a:cubicBezTo>
                <a:cubicBezTo>
                  <a:pt x="13102" y="9842"/>
                  <a:pt x="13196" y="9649"/>
                  <a:pt x="13226" y="9541"/>
                </a:cubicBezTo>
                <a:cubicBezTo>
                  <a:pt x="13256" y="9434"/>
                  <a:pt x="13344" y="9307"/>
                  <a:pt x="13422" y="9261"/>
                </a:cubicBezTo>
                <a:cubicBezTo>
                  <a:pt x="13499" y="9214"/>
                  <a:pt x="13581" y="9069"/>
                  <a:pt x="13603" y="8939"/>
                </a:cubicBezTo>
                <a:cubicBezTo>
                  <a:pt x="13643" y="8701"/>
                  <a:pt x="13632" y="8655"/>
                  <a:pt x="13402" y="8156"/>
                </a:cubicBezTo>
                <a:cubicBezTo>
                  <a:pt x="13275" y="7881"/>
                  <a:pt x="13296" y="7292"/>
                  <a:pt x="13436" y="7195"/>
                </a:cubicBezTo>
                <a:close/>
                <a:moveTo>
                  <a:pt x="14570" y="8062"/>
                </a:moveTo>
                <a:cubicBezTo>
                  <a:pt x="14592" y="8074"/>
                  <a:pt x="14622" y="8112"/>
                  <a:pt x="14672" y="8183"/>
                </a:cubicBezTo>
                <a:cubicBezTo>
                  <a:pt x="14734" y="8271"/>
                  <a:pt x="14802" y="8392"/>
                  <a:pt x="14822" y="8452"/>
                </a:cubicBezTo>
                <a:cubicBezTo>
                  <a:pt x="14842" y="8512"/>
                  <a:pt x="14906" y="8624"/>
                  <a:pt x="14964" y="8702"/>
                </a:cubicBezTo>
                <a:cubicBezTo>
                  <a:pt x="15022" y="8779"/>
                  <a:pt x="15058" y="8856"/>
                  <a:pt x="15043" y="8872"/>
                </a:cubicBezTo>
                <a:cubicBezTo>
                  <a:pt x="15009" y="8911"/>
                  <a:pt x="14847" y="8910"/>
                  <a:pt x="14812" y="8871"/>
                </a:cubicBezTo>
                <a:cubicBezTo>
                  <a:pt x="14797" y="8854"/>
                  <a:pt x="14785" y="8811"/>
                  <a:pt x="14785" y="8775"/>
                </a:cubicBezTo>
                <a:cubicBezTo>
                  <a:pt x="14785" y="8740"/>
                  <a:pt x="14712" y="8591"/>
                  <a:pt x="14623" y="8443"/>
                </a:cubicBezTo>
                <a:cubicBezTo>
                  <a:pt x="14489" y="8220"/>
                  <a:pt x="14469" y="8160"/>
                  <a:pt x="14510" y="8098"/>
                </a:cubicBezTo>
                <a:cubicBezTo>
                  <a:pt x="14532" y="8064"/>
                  <a:pt x="14547" y="8050"/>
                  <a:pt x="14570" y="8062"/>
                </a:cubicBezTo>
                <a:close/>
                <a:moveTo>
                  <a:pt x="14553" y="8594"/>
                </a:moveTo>
                <a:cubicBezTo>
                  <a:pt x="14598" y="8584"/>
                  <a:pt x="14635" y="8635"/>
                  <a:pt x="14709" y="8763"/>
                </a:cubicBezTo>
                <a:cubicBezTo>
                  <a:pt x="14782" y="8887"/>
                  <a:pt x="14818" y="9029"/>
                  <a:pt x="14790" y="9079"/>
                </a:cubicBezTo>
                <a:cubicBezTo>
                  <a:pt x="14716" y="9214"/>
                  <a:pt x="14635" y="9192"/>
                  <a:pt x="14475" y="8993"/>
                </a:cubicBezTo>
                <a:cubicBezTo>
                  <a:pt x="14344" y="8831"/>
                  <a:pt x="14342" y="8803"/>
                  <a:pt x="14455" y="8676"/>
                </a:cubicBezTo>
                <a:cubicBezTo>
                  <a:pt x="14497" y="8629"/>
                  <a:pt x="14526" y="8601"/>
                  <a:pt x="14553" y="8594"/>
                </a:cubicBezTo>
                <a:close/>
                <a:moveTo>
                  <a:pt x="14147" y="9290"/>
                </a:moveTo>
                <a:cubicBezTo>
                  <a:pt x="14224" y="9300"/>
                  <a:pt x="14282" y="9368"/>
                  <a:pt x="14282" y="9507"/>
                </a:cubicBezTo>
                <a:cubicBezTo>
                  <a:pt x="14282" y="9590"/>
                  <a:pt x="14335" y="9742"/>
                  <a:pt x="14400" y="9846"/>
                </a:cubicBezTo>
                <a:cubicBezTo>
                  <a:pt x="14476" y="9968"/>
                  <a:pt x="14489" y="10054"/>
                  <a:pt x="14437" y="10090"/>
                </a:cubicBezTo>
                <a:cubicBezTo>
                  <a:pt x="14324" y="10169"/>
                  <a:pt x="14421" y="10309"/>
                  <a:pt x="14589" y="10309"/>
                </a:cubicBezTo>
                <a:cubicBezTo>
                  <a:pt x="14703" y="10309"/>
                  <a:pt x="14732" y="10237"/>
                  <a:pt x="14735" y="9947"/>
                </a:cubicBezTo>
                <a:cubicBezTo>
                  <a:pt x="14740" y="9545"/>
                  <a:pt x="14853" y="9341"/>
                  <a:pt x="14987" y="9491"/>
                </a:cubicBezTo>
                <a:cubicBezTo>
                  <a:pt x="15032" y="9542"/>
                  <a:pt x="15126" y="9909"/>
                  <a:pt x="15196" y="10307"/>
                </a:cubicBezTo>
                <a:cubicBezTo>
                  <a:pt x="15309" y="10955"/>
                  <a:pt x="15310" y="11043"/>
                  <a:pt x="15204" y="11130"/>
                </a:cubicBezTo>
                <a:cubicBezTo>
                  <a:pt x="15139" y="11184"/>
                  <a:pt x="15044" y="11317"/>
                  <a:pt x="14993" y="11425"/>
                </a:cubicBezTo>
                <a:cubicBezTo>
                  <a:pt x="14845" y="11737"/>
                  <a:pt x="14541" y="11686"/>
                  <a:pt x="14408" y="11326"/>
                </a:cubicBezTo>
                <a:cubicBezTo>
                  <a:pt x="14347" y="11164"/>
                  <a:pt x="14263" y="11006"/>
                  <a:pt x="14220" y="10976"/>
                </a:cubicBezTo>
                <a:cubicBezTo>
                  <a:pt x="14177" y="10946"/>
                  <a:pt x="14161" y="10837"/>
                  <a:pt x="14185" y="10734"/>
                </a:cubicBezTo>
                <a:cubicBezTo>
                  <a:pt x="14226" y="10557"/>
                  <a:pt x="14209" y="10551"/>
                  <a:pt x="13866" y="10609"/>
                </a:cubicBezTo>
                <a:cubicBezTo>
                  <a:pt x="13425" y="10683"/>
                  <a:pt x="13328" y="10534"/>
                  <a:pt x="13569" y="10153"/>
                </a:cubicBezTo>
                <a:cubicBezTo>
                  <a:pt x="13656" y="10016"/>
                  <a:pt x="13751" y="9797"/>
                  <a:pt x="13780" y="9666"/>
                </a:cubicBezTo>
                <a:cubicBezTo>
                  <a:pt x="13835" y="9417"/>
                  <a:pt x="14018" y="9273"/>
                  <a:pt x="14147" y="9290"/>
                </a:cubicBezTo>
                <a:close/>
                <a:moveTo>
                  <a:pt x="3086" y="9515"/>
                </a:moveTo>
                <a:cubicBezTo>
                  <a:pt x="3170" y="9518"/>
                  <a:pt x="3314" y="9588"/>
                  <a:pt x="3470" y="9708"/>
                </a:cubicBezTo>
                <a:cubicBezTo>
                  <a:pt x="3576" y="9789"/>
                  <a:pt x="3726" y="9883"/>
                  <a:pt x="3805" y="9918"/>
                </a:cubicBezTo>
                <a:cubicBezTo>
                  <a:pt x="3884" y="9952"/>
                  <a:pt x="4124" y="10079"/>
                  <a:pt x="4338" y="10201"/>
                </a:cubicBezTo>
                <a:cubicBezTo>
                  <a:pt x="4366" y="10216"/>
                  <a:pt x="4386" y="10227"/>
                  <a:pt x="4413" y="10242"/>
                </a:cubicBezTo>
                <a:cubicBezTo>
                  <a:pt x="4700" y="10396"/>
                  <a:pt x="5054" y="10562"/>
                  <a:pt x="5344" y="10684"/>
                </a:cubicBezTo>
                <a:cubicBezTo>
                  <a:pt x="5432" y="10719"/>
                  <a:pt x="5519" y="10752"/>
                  <a:pt x="5628" y="10793"/>
                </a:cubicBezTo>
                <a:cubicBezTo>
                  <a:pt x="5876" y="10886"/>
                  <a:pt x="6164" y="11020"/>
                  <a:pt x="6268" y="11089"/>
                </a:cubicBezTo>
                <a:cubicBezTo>
                  <a:pt x="6426" y="11194"/>
                  <a:pt x="6453" y="11231"/>
                  <a:pt x="6474" y="11394"/>
                </a:cubicBezTo>
                <a:cubicBezTo>
                  <a:pt x="6491" y="11458"/>
                  <a:pt x="6500" y="11526"/>
                  <a:pt x="6500" y="11609"/>
                </a:cubicBezTo>
                <a:cubicBezTo>
                  <a:pt x="6500" y="11618"/>
                  <a:pt x="6498" y="11625"/>
                  <a:pt x="6497" y="11634"/>
                </a:cubicBezTo>
                <a:cubicBezTo>
                  <a:pt x="6517" y="11893"/>
                  <a:pt x="6503" y="12005"/>
                  <a:pt x="6444" y="12030"/>
                </a:cubicBezTo>
                <a:cubicBezTo>
                  <a:pt x="6436" y="12034"/>
                  <a:pt x="6431" y="12039"/>
                  <a:pt x="6425" y="12044"/>
                </a:cubicBezTo>
                <a:cubicBezTo>
                  <a:pt x="6412" y="12070"/>
                  <a:pt x="6403" y="12099"/>
                  <a:pt x="6395" y="12136"/>
                </a:cubicBezTo>
                <a:cubicBezTo>
                  <a:pt x="6396" y="12157"/>
                  <a:pt x="6400" y="12180"/>
                  <a:pt x="6404" y="12208"/>
                </a:cubicBezTo>
                <a:cubicBezTo>
                  <a:pt x="6420" y="12303"/>
                  <a:pt x="6410" y="12373"/>
                  <a:pt x="6377" y="12403"/>
                </a:cubicBezTo>
                <a:cubicBezTo>
                  <a:pt x="6338" y="12438"/>
                  <a:pt x="6171" y="12464"/>
                  <a:pt x="6012" y="12472"/>
                </a:cubicBezTo>
                <a:cubicBezTo>
                  <a:pt x="5923" y="12491"/>
                  <a:pt x="5836" y="12493"/>
                  <a:pt x="5772" y="12468"/>
                </a:cubicBezTo>
                <a:cubicBezTo>
                  <a:pt x="5733" y="12463"/>
                  <a:pt x="5702" y="12458"/>
                  <a:pt x="5692" y="12447"/>
                </a:cubicBezTo>
                <a:cubicBezTo>
                  <a:pt x="5676" y="12428"/>
                  <a:pt x="5664" y="12366"/>
                  <a:pt x="5657" y="12297"/>
                </a:cubicBezTo>
                <a:cubicBezTo>
                  <a:pt x="5649" y="12264"/>
                  <a:pt x="5643" y="12229"/>
                  <a:pt x="5643" y="12194"/>
                </a:cubicBezTo>
                <a:lnTo>
                  <a:pt x="5643" y="12054"/>
                </a:lnTo>
                <a:cubicBezTo>
                  <a:pt x="5640" y="12022"/>
                  <a:pt x="5638" y="12000"/>
                  <a:pt x="5633" y="12000"/>
                </a:cubicBezTo>
                <a:cubicBezTo>
                  <a:pt x="5625" y="12000"/>
                  <a:pt x="5435" y="12074"/>
                  <a:pt x="5213" y="12166"/>
                </a:cubicBezTo>
                <a:cubicBezTo>
                  <a:pt x="4991" y="12257"/>
                  <a:pt x="4746" y="12349"/>
                  <a:pt x="4670" y="12370"/>
                </a:cubicBezTo>
                <a:cubicBezTo>
                  <a:pt x="4456" y="12429"/>
                  <a:pt x="3940" y="12476"/>
                  <a:pt x="3890" y="12440"/>
                </a:cubicBezTo>
                <a:cubicBezTo>
                  <a:pt x="3880" y="12434"/>
                  <a:pt x="3883" y="12416"/>
                  <a:pt x="3890" y="12394"/>
                </a:cubicBezTo>
                <a:cubicBezTo>
                  <a:pt x="3891" y="12372"/>
                  <a:pt x="3919" y="12327"/>
                  <a:pt x="3960" y="12272"/>
                </a:cubicBezTo>
                <a:cubicBezTo>
                  <a:pt x="4067" y="12106"/>
                  <a:pt x="4275" y="11861"/>
                  <a:pt x="4470" y="11692"/>
                </a:cubicBezTo>
                <a:cubicBezTo>
                  <a:pt x="4490" y="11674"/>
                  <a:pt x="4503" y="11661"/>
                  <a:pt x="4520" y="11645"/>
                </a:cubicBezTo>
                <a:cubicBezTo>
                  <a:pt x="4625" y="11514"/>
                  <a:pt x="4694" y="11400"/>
                  <a:pt x="4703" y="11332"/>
                </a:cubicBezTo>
                <a:cubicBezTo>
                  <a:pt x="4681" y="11138"/>
                  <a:pt x="4434" y="10788"/>
                  <a:pt x="4182" y="10601"/>
                </a:cubicBezTo>
                <a:cubicBezTo>
                  <a:pt x="3785" y="10306"/>
                  <a:pt x="2990" y="9574"/>
                  <a:pt x="3024" y="9535"/>
                </a:cubicBezTo>
                <a:cubicBezTo>
                  <a:pt x="3037" y="9520"/>
                  <a:pt x="3058" y="9514"/>
                  <a:pt x="3086" y="9515"/>
                </a:cubicBezTo>
                <a:close/>
                <a:moveTo>
                  <a:pt x="18157" y="9681"/>
                </a:moveTo>
                <a:cubicBezTo>
                  <a:pt x="18181" y="9679"/>
                  <a:pt x="18196" y="9682"/>
                  <a:pt x="18202" y="9688"/>
                </a:cubicBezTo>
                <a:cubicBezTo>
                  <a:pt x="18226" y="9716"/>
                  <a:pt x="18195" y="9796"/>
                  <a:pt x="18117" y="9906"/>
                </a:cubicBezTo>
                <a:cubicBezTo>
                  <a:pt x="18049" y="10002"/>
                  <a:pt x="17973" y="10125"/>
                  <a:pt x="17947" y="10179"/>
                </a:cubicBezTo>
                <a:cubicBezTo>
                  <a:pt x="17927" y="10221"/>
                  <a:pt x="17881" y="10260"/>
                  <a:pt x="17835" y="10285"/>
                </a:cubicBezTo>
                <a:cubicBezTo>
                  <a:pt x="17776" y="10392"/>
                  <a:pt x="17730" y="10505"/>
                  <a:pt x="17706" y="10603"/>
                </a:cubicBezTo>
                <a:cubicBezTo>
                  <a:pt x="17719" y="10659"/>
                  <a:pt x="17741" y="10705"/>
                  <a:pt x="17773" y="10736"/>
                </a:cubicBezTo>
                <a:cubicBezTo>
                  <a:pt x="17872" y="10832"/>
                  <a:pt x="17841" y="10877"/>
                  <a:pt x="17682" y="10888"/>
                </a:cubicBezTo>
                <a:cubicBezTo>
                  <a:pt x="17692" y="10938"/>
                  <a:pt x="17720" y="10977"/>
                  <a:pt x="17769" y="11017"/>
                </a:cubicBezTo>
                <a:cubicBezTo>
                  <a:pt x="17786" y="11021"/>
                  <a:pt x="17809" y="11028"/>
                  <a:pt x="17818" y="11028"/>
                </a:cubicBezTo>
                <a:cubicBezTo>
                  <a:pt x="17911" y="11029"/>
                  <a:pt x="18397" y="11440"/>
                  <a:pt x="18368" y="11493"/>
                </a:cubicBezTo>
                <a:cubicBezTo>
                  <a:pt x="18344" y="11537"/>
                  <a:pt x="18157" y="11545"/>
                  <a:pt x="18001" y="11507"/>
                </a:cubicBezTo>
                <a:cubicBezTo>
                  <a:pt x="17986" y="11504"/>
                  <a:pt x="17898" y="11480"/>
                  <a:pt x="17855" y="11469"/>
                </a:cubicBezTo>
                <a:cubicBezTo>
                  <a:pt x="17818" y="11460"/>
                  <a:pt x="17783" y="11454"/>
                  <a:pt x="17745" y="11441"/>
                </a:cubicBezTo>
                <a:cubicBezTo>
                  <a:pt x="17628" y="11400"/>
                  <a:pt x="17326" y="11350"/>
                  <a:pt x="17047" y="11321"/>
                </a:cubicBezTo>
                <a:cubicBezTo>
                  <a:pt x="16990" y="11324"/>
                  <a:pt x="16923" y="11317"/>
                  <a:pt x="16868" y="11300"/>
                </a:cubicBezTo>
                <a:cubicBezTo>
                  <a:pt x="16510" y="11265"/>
                  <a:pt x="16212" y="11228"/>
                  <a:pt x="15973" y="11187"/>
                </a:cubicBezTo>
                <a:cubicBezTo>
                  <a:pt x="15696" y="11151"/>
                  <a:pt x="15449" y="11105"/>
                  <a:pt x="15391" y="11070"/>
                </a:cubicBezTo>
                <a:cubicBezTo>
                  <a:pt x="15349" y="11044"/>
                  <a:pt x="15328" y="11019"/>
                  <a:pt x="15323" y="10992"/>
                </a:cubicBezTo>
                <a:cubicBezTo>
                  <a:pt x="15287" y="10950"/>
                  <a:pt x="15315" y="10907"/>
                  <a:pt x="15417" y="10867"/>
                </a:cubicBezTo>
                <a:cubicBezTo>
                  <a:pt x="15499" y="10834"/>
                  <a:pt x="15819" y="10676"/>
                  <a:pt x="16127" y="10517"/>
                </a:cubicBezTo>
                <a:cubicBezTo>
                  <a:pt x="16204" y="10477"/>
                  <a:pt x="16279" y="10443"/>
                  <a:pt x="16357" y="10406"/>
                </a:cubicBezTo>
                <a:cubicBezTo>
                  <a:pt x="16572" y="10291"/>
                  <a:pt x="16705" y="10229"/>
                  <a:pt x="16894" y="10170"/>
                </a:cubicBezTo>
                <a:cubicBezTo>
                  <a:pt x="17010" y="10134"/>
                  <a:pt x="17141" y="10075"/>
                  <a:pt x="17226" y="10026"/>
                </a:cubicBezTo>
                <a:cubicBezTo>
                  <a:pt x="17242" y="10017"/>
                  <a:pt x="17265" y="10007"/>
                  <a:pt x="17278" y="9999"/>
                </a:cubicBezTo>
                <a:cubicBezTo>
                  <a:pt x="17445" y="9883"/>
                  <a:pt x="17692" y="9788"/>
                  <a:pt x="17875" y="9751"/>
                </a:cubicBezTo>
                <a:cubicBezTo>
                  <a:pt x="17991" y="9715"/>
                  <a:pt x="18100" y="9684"/>
                  <a:pt x="18157" y="9681"/>
                </a:cubicBezTo>
                <a:close/>
                <a:moveTo>
                  <a:pt x="6089" y="10079"/>
                </a:moveTo>
                <a:cubicBezTo>
                  <a:pt x="6091" y="10080"/>
                  <a:pt x="6096" y="10081"/>
                  <a:pt x="6099" y="10081"/>
                </a:cubicBezTo>
                <a:cubicBezTo>
                  <a:pt x="6099" y="10082"/>
                  <a:pt x="6099" y="10081"/>
                  <a:pt x="6099" y="10081"/>
                </a:cubicBezTo>
                <a:cubicBezTo>
                  <a:pt x="6163" y="10088"/>
                  <a:pt x="6244" y="10113"/>
                  <a:pt x="6323" y="10144"/>
                </a:cubicBezTo>
                <a:cubicBezTo>
                  <a:pt x="6325" y="10145"/>
                  <a:pt x="6326" y="10145"/>
                  <a:pt x="6328" y="10146"/>
                </a:cubicBezTo>
                <a:cubicBezTo>
                  <a:pt x="6489" y="10203"/>
                  <a:pt x="6540" y="10234"/>
                  <a:pt x="6525" y="10279"/>
                </a:cubicBezTo>
                <a:cubicBezTo>
                  <a:pt x="6525" y="10279"/>
                  <a:pt x="6525" y="10279"/>
                  <a:pt x="6525" y="10280"/>
                </a:cubicBezTo>
                <a:cubicBezTo>
                  <a:pt x="6525" y="10282"/>
                  <a:pt x="6530" y="10285"/>
                  <a:pt x="6530" y="10288"/>
                </a:cubicBezTo>
                <a:cubicBezTo>
                  <a:pt x="6530" y="10311"/>
                  <a:pt x="6524" y="10328"/>
                  <a:pt x="6515" y="10340"/>
                </a:cubicBezTo>
                <a:cubicBezTo>
                  <a:pt x="6514" y="10341"/>
                  <a:pt x="6513" y="10342"/>
                  <a:pt x="6513" y="10342"/>
                </a:cubicBezTo>
                <a:cubicBezTo>
                  <a:pt x="6513" y="10343"/>
                  <a:pt x="6513" y="10343"/>
                  <a:pt x="6512" y="10343"/>
                </a:cubicBezTo>
                <a:cubicBezTo>
                  <a:pt x="6502" y="10355"/>
                  <a:pt x="6487" y="10361"/>
                  <a:pt x="6467" y="10363"/>
                </a:cubicBezTo>
                <a:cubicBezTo>
                  <a:pt x="6466" y="10363"/>
                  <a:pt x="6466" y="10364"/>
                  <a:pt x="6465" y="10364"/>
                </a:cubicBezTo>
                <a:cubicBezTo>
                  <a:pt x="6465" y="10364"/>
                  <a:pt x="6465" y="10364"/>
                  <a:pt x="6465" y="10364"/>
                </a:cubicBezTo>
                <a:cubicBezTo>
                  <a:pt x="6455" y="10371"/>
                  <a:pt x="6442" y="10373"/>
                  <a:pt x="6426" y="10372"/>
                </a:cubicBezTo>
                <a:cubicBezTo>
                  <a:pt x="6419" y="10371"/>
                  <a:pt x="6408" y="10368"/>
                  <a:pt x="6399" y="10365"/>
                </a:cubicBezTo>
                <a:cubicBezTo>
                  <a:pt x="6391" y="10363"/>
                  <a:pt x="6379" y="10358"/>
                  <a:pt x="6370" y="10354"/>
                </a:cubicBezTo>
                <a:cubicBezTo>
                  <a:pt x="6334" y="10340"/>
                  <a:pt x="6285" y="10315"/>
                  <a:pt x="6214" y="10278"/>
                </a:cubicBezTo>
                <a:cubicBezTo>
                  <a:pt x="6213" y="10277"/>
                  <a:pt x="6212" y="10277"/>
                  <a:pt x="6211" y="10277"/>
                </a:cubicBezTo>
                <a:cubicBezTo>
                  <a:pt x="6207" y="10275"/>
                  <a:pt x="6205" y="10274"/>
                  <a:pt x="6201" y="10273"/>
                </a:cubicBezTo>
                <a:cubicBezTo>
                  <a:pt x="6200" y="10272"/>
                  <a:pt x="6199" y="10270"/>
                  <a:pt x="6197" y="10270"/>
                </a:cubicBezTo>
                <a:cubicBezTo>
                  <a:pt x="6193" y="10268"/>
                  <a:pt x="6189" y="10267"/>
                  <a:pt x="6185" y="10265"/>
                </a:cubicBezTo>
                <a:cubicBezTo>
                  <a:pt x="6105" y="10223"/>
                  <a:pt x="6054" y="10190"/>
                  <a:pt x="6026" y="10164"/>
                </a:cubicBezTo>
                <a:cubicBezTo>
                  <a:pt x="6026" y="10163"/>
                  <a:pt x="6026" y="10163"/>
                  <a:pt x="6025" y="10163"/>
                </a:cubicBezTo>
                <a:cubicBezTo>
                  <a:pt x="6014" y="10152"/>
                  <a:pt x="6008" y="10143"/>
                  <a:pt x="6004" y="10134"/>
                </a:cubicBezTo>
                <a:cubicBezTo>
                  <a:pt x="6001" y="10125"/>
                  <a:pt x="6001" y="10117"/>
                  <a:pt x="6004" y="10109"/>
                </a:cubicBezTo>
                <a:cubicBezTo>
                  <a:pt x="6005" y="10108"/>
                  <a:pt x="6004" y="10106"/>
                  <a:pt x="6004" y="10105"/>
                </a:cubicBezTo>
                <a:cubicBezTo>
                  <a:pt x="6004" y="10105"/>
                  <a:pt x="6004" y="10105"/>
                  <a:pt x="6004" y="10104"/>
                </a:cubicBezTo>
                <a:cubicBezTo>
                  <a:pt x="6005" y="10103"/>
                  <a:pt x="6004" y="10101"/>
                  <a:pt x="6005" y="10099"/>
                </a:cubicBezTo>
                <a:cubicBezTo>
                  <a:pt x="6006" y="10099"/>
                  <a:pt x="6006" y="10099"/>
                  <a:pt x="6006" y="10099"/>
                </a:cubicBezTo>
                <a:cubicBezTo>
                  <a:pt x="6006" y="10098"/>
                  <a:pt x="6006" y="10098"/>
                  <a:pt x="6006" y="10098"/>
                </a:cubicBezTo>
                <a:cubicBezTo>
                  <a:pt x="6006" y="10097"/>
                  <a:pt x="6008" y="10098"/>
                  <a:pt x="6008" y="10098"/>
                </a:cubicBezTo>
                <a:cubicBezTo>
                  <a:pt x="6008" y="10097"/>
                  <a:pt x="6008" y="10097"/>
                  <a:pt x="6008" y="10097"/>
                </a:cubicBezTo>
                <a:cubicBezTo>
                  <a:pt x="6008" y="10097"/>
                  <a:pt x="6008" y="10096"/>
                  <a:pt x="6009" y="10096"/>
                </a:cubicBezTo>
                <a:cubicBezTo>
                  <a:pt x="6010" y="10094"/>
                  <a:pt x="6014" y="10094"/>
                  <a:pt x="6017" y="10093"/>
                </a:cubicBezTo>
                <a:cubicBezTo>
                  <a:pt x="6018" y="10093"/>
                  <a:pt x="6018" y="10093"/>
                  <a:pt x="6018" y="10093"/>
                </a:cubicBezTo>
                <a:cubicBezTo>
                  <a:pt x="6026" y="10088"/>
                  <a:pt x="6034" y="10083"/>
                  <a:pt x="6046" y="10081"/>
                </a:cubicBezTo>
                <a:cubicBezTo>
                  <a:pt x="6046" y="10081"/>
                  <a:pt x="6046" y="10081"/>
                  <a:pt x="6046" y="10081"/>
                </a:cubicBezTo>
                <a:cubicBezTo>
                  <a:pt x="6047" y="10081"/>
                  <a:pt x="6047" y="10081"/>
                  <a:pt x="6047" y="10081"/>
                </a:cubicBezTo>
                <a:cubicBezTo>
                  <a:pt x="6050" y="10080"/>
                  <a:pt x="6055" y="10080"/>
                  <a:pt x="6059" y="10080"/>
                </a:cubicBezTo>
                <a:cubicBezTo>
                  <a:pt x="6068" y="10079"/>
                  <a:pt x="6077" y="10078"/>
                  <a:pt x="6089" y="10079"/>
                </a:cubicBezTo>
                <a:close/>
                <a:moveTo>
                  <a:pt x="15458" y="12099"/>
                </a:moveTo>
                <a:cubicBezTo>
                  <a:pt x="15488" y="12094"/>
                  <a:pt x="15522" y="12097"/>
                  <a:pt x="15562" y="12105"/>
                </a:cubicBezTo>
                <a:cubicBezTo>
                  <a:pt x="15622" y="12107"/>
                  <a:pt x="15688" y="12116"/>
                  <a:pt x="15768" y="12136"/>
                </a:cubicBezTo>
                <a:cubicBezTo>
                  <a:pt x="15922" y="12175"/>
                  <a:pt x="16205" y="12239"/>
                  <a:pt x="16449" y="12293"/>
                </a:cubicBezTo>
                <a:cubicBezTo>
                  <a:pt x="16556" y="12315"/>
                  <a:pt x="16631" y="12333"/>
                  <a:pt x="16690" y="12351"/>
                </a:cubicBezTo>
                <a:cubicBezTo>
                  <a:pt x="16796" y="12376"/>
                  <a:pt x="16892" y="12401"/>
                  <a:pt x="16957" y="12424"/>
                </a:cubicBezTo>
                <a:cubicBezTo>
                  <a:pt x="17041" y="12436"/>
                  <a:pt x="17145" y="12446"/>
                  <a:pt x="17255" y="12452"/>
                </a:cubicBezTo>
                <a:cubicBezTo>
                  <a:pt x="17955" y="12488"/>
                  <a:pt x="18014" y="12617"/>
                  <a:pt x="17355" y="12670"/>
                </a:cubicBezTo>
                <a:cubicBezTo>
                  <a:pt x="17184" y="12684"/>
                  <a:pt x="17043" y="12703"/>
                  <a:pt x="16949" y="12720"/>
                </a:cubicBezTo>
                <a:cubicBezTo>
                  <a:pt x="16916" y="12755"/>
                  <a:pt x="16936" y="12785"/>
                  <a:pt x="17007" y="12846"/>
                </a:cubicBezTo>
                <a:cubicBezTo>
                  <a:pt x="17041" y="12858"/>
                  <a:pt x="17076" y="12868"/>
                  <a:pt x="17103" y="12880"/>
                </a:cubicBezTo>
                <a:lnTo>
                  <a:pt x="17212" y="12927"/>
                </a:lnTo>
                <a:lnTo>
                  <a:pt x="17117" y="13030"/>
                </a:lnTo>
                <a:cubicBezTo>
                  <a:pt x="17105" y="13049"/>
                  <a:pt x="17085" y="13071"/>
                  <a:pt x="17056" y="13099"/>
                </a:cubicBezTo>
                <a:cubicBezTo>
                  <a:pt x="17016" y="13143"/>
                  <a:pt x="16980" y="13190"/>
                  <a:pt x="16955" y="13230"/>
                </a:cubicBezTo>
                <a:cubicBezTo>
                  <a:pt x="16933" y="13279"/>
                  <a:pt x="16931" y="13325"/>
                  <a:pt x="16948" y="13368"/>
                </a:cubicBezTo>
                <a:cubicBezTo>
                  <a:pt x="16987" y="13415"/>
                  <a:pt x="17068" y="13484"/>
                  <a:pt x="17160" y="13554"/>
                </a:cubicBezTo>
                <a:cubicBezTo>
                  <a:pt x="17298" y="13637"/>
                  <a:pt x="17472" y="13791"/>
                  <a:pt x="17617" y="13944"/>
                </a:cubicBezTo>
                <a:cubicBezTo>
                  <a:pt x="17776" y="14099"/>
                  <a:pt x="17893" y="14238"/>
                  <a:pt x="17873" y="14274"/>
                </a:cubicBezTo>
                <a:cubicBezTo>
                  <a:pt x="17862" y="14295"/>
                  <a:pt x="17935" y="14419"/>
                  <a:pt x="18038" y="14548"/>
                </a:cubicBezTo>
                <a:cubicBezTo>
                  <a:pt x="18141" y="14677"/>
                  <a:pt x="18215" y="14802"/>
                  <a:pt x="18203" y="14824"/>
                </a:cubicBezTo>
                <a:cubicBezTo>
                  <a:pt x="18190" y="14847"/>
                  <a:pt x="18164" y="14866"/>
                  <a:pt x="18145" y="14866"/>
                </a:cubicBezTo>
                <a:cubicBezTo>
                  <a:pt x="18126" y="14866"/>
                  <a:pt x="18026" y="14814"/>
                  <a:pt x="17907" y="14749"/>
                </a:cubicBezTo>
                <a:cubicBezTo>
                  <a:pt x="17851" y="14730"/>
                  <a:pt x="17760" y="14675"/>
                  <a:pt x="17642" y="14598"/>
                </a:cubicBezTo>
                <a:cubicBezTo>
                  <a:pt x="17458" y="14490"/>
                  <a:pt x="17279" y="14378"/>
                  <a:pt x="17223" y="14330"/>
                </a:cubicBezTo>
                <a:cubicBezTo>
                  <a:pt x="17192" y="14304"/>
                  <a:pt x="17088" y="14236"/>
                  <a:pt x="16964" y="14159"/>
                </a:cubicBezTo>
                <a:cubicBezTo>
                  <a:pt x="16953" y="14152"/>
                  <a:pt x="16946" y="14147"/>
                  <a:pt x="16935" y="14140"/>
                </a:cubicBezTo>
                <a:cubicBezTo>
                  <a:pt x="16932" y="14138"/>
                  <a:pt x="16926" y="14135"/>
                  <a:pt x="16922" y="14133"/>
                </a:cubicBezTo>
                <a:cubicBezTo>
                  <a:pt x="16749" y="14026"/>
                  <a:pt x="16574" y="13922"/>
                  <a:pt x="16417" y="13832"/>
                </a:cubicBezTo>
                <a:cubicBezTo>
                  <a:pt x="16396" y="13820"/>
                  <a:pt x="16370" y="13804"/>
                  <a:pt x="16350" y="13793"/>
                </a:cubicBezTo>
                <a:cubicBezTo>
                  <a:pt x="16011" y="13600"/>
                  <a:pt x="15637" y="13363"/>
                  <a:pt x="15519" y="13265"/>
                </a:cubicBezTo>
                <a:cubicBezTo>
                  <a:pt x="15401" y="13167"/>
                  <a:pt x="15251" y="13109"/>
                  <a:pt x="15185" y="13138"/>
                </a:cubicBezTo>
                <a:cubicBezTo>
                  <a:pt x="15173" y="13143"/>
                  <a:pt x="15164" y="13145"/>
                  <a:pt x="15153" y="13148"/>
                </a:cubicBezTo>
                <a:cubicBezTo>
                  <a:pt x="15145" y="13159"/>
                  <a:pt x="15137" y="13166"/>
                  <a:pt x="15130" y="13178"/>
                </a:cubicBezTo>
                <a:cubicBezTo>
                  <a:pt x="15093" y="13241"/>
                  <a:pt x="15046" y="13281"/>
                  <a:pt x="15026" y="13267"/>
                </a:cubicBezTo>
                <a:cubicBezTo>
                  <a:pt x="14984" y="13238"/>
                  <a:pt x="14987" y="13103"/>
                  <a:pt x="15017" y="12937"/>
                </a:cubicBezTo>
                <a:cubicBezTo>
                  <a:pt x="15022" y="12896"/>
                  <a:pt x="15036" y="12841"/>
                  <a:pt x="15049" y="12788"/>
                </a:cubicBezTo>
                <a:cubicBezTo>
                  <a:pt x="15051" y="12780"/>
                  <a:pt x="15053" y="12771"/>
                  <a:pt x="15055" y="12763"/>
                </a:cubicBezTo>
                <a:cubicBezTo>
                  <a:pt x="15061" y="12738"/>
                  <a:pt x="15062" y="12720"/>
                  <a:pt x="15070" y="12694"/>
                </a:cubicBezTo>
                <a:cubicBezTo>
                  <a:pt x="15078" y="12669"/>
                  <a:pt x="15085" y="12654"/>
                  <a:pt x="15092" y="12631"/>
                </a:cubicBezTo>
                <a:cubicBezTo>
                  <a:pt x="15109" y="12575"/>
                  <a:pt x="15127" y="12522"/>
                  <a:pt x="15147" y="12471"/>
                </a:cubicBezTo>
                <a:cubicBezTo>
                  <a:pt x="15169" y="12415"/>
                  <a:pt x="15191" y="12361"/>
                  <a:pt x="15214" y="12320"/>
                </a:cubicBezTo>
                <a:cubicBezTo>
                  <a:pt x="15229" y="12291"/>
                  <a:pt x="15243" y="12269"/>
                  <a:pt x="15258" y="12247"/>
                </a:cubicBezTo>
                <a:cubicBezTo>
                  <a:pt x="15270" y="12230"/>
                  <a:pt x="15282" y="12209"/>
                  <a:pt x="15294" y="12198"/>
                </a:cubicBezTo>
                <a:cubicBezTo>
                  <a:pt x="15355" y="12139"/>
                  <a:pt x="15401" y="12107"/>
                  <a:pt x="15458" y="12099"/>
                </a:cubicBezTo>
                <a:close/>
                <a:moveTo>
                  <a:pt x="6493" y="12752"/>
                </a:moveTo>
                <a:cubicBezTo>
                  <a:pt x="6628" y="12745"/>
                  <a:pt x="6647" y="12767"/>
                  <a:pt x="6695" y="12851"/>
                </a:cubicBezTo>
                <a:cubicBezTo>
                  <a:pt x="6732" y="12914"/>
                  <a:pt x="6752" y="12985"/>
                  <a:pt x="6739" y="13009"/>
                </a:cubicBezTo>
                <a:cubicBezTo>
                  <a:pt x="6726" y="13032"/>
                  <a:pt x="6563" y="13066"/>
                  <a:pt x="6377" y="13083"/>
                </a:cubicBezTo>
                <a:cubicBezTo>
                  <a:pt x="6191" y="13101"/>
                  <a:pt x="6000" y="13126"/>
                  <a:pt x="5953" y="13139"/>
                </a:cubicBezTo>
                <a:cubicBezTo>
                  <a:pt x="5854" y="13166"/>
                  <a:pt x="5759" y="13057"/>
                  <a:pt x="5779" y="12941"/>
                </a:cubicBezTo>
                <a:cubicBezTo>
                  <a:pt x="5795" y="12844"/>
                  <a:pt x="5902" y="12810"/>
                  <a:pt x="6313" y="12768"/>
                </a:cubicBezTo>
                <a:cubicBezTo>
                  <a:pt x="6389" y="12760"/>
                  <a:pt x="6447" y="12754"/>
                  <a:pt x="6493" y="12752"/>
                </a:cubicBezTo>
                <a:close/>
                <a:moveTo>
                  <a:pt x="6727" y="13336"/>
                </a:moveTo>
                <a:lnTo>
                  <a:pt x="6826" y="13442"/>
                </a:lnTo>
                <a:cubicBezTo>
                  <a:pt x="7152" y="13793"/>
                  <a:pt x="7165" y="13812"/>
                  <a:pt x="7140" y="13924"/>
                </a:cubicBezTo>
                <a:cubicBezTo>
                  <a:pt x="7136" y="13938"/>
                  <a:pt x="7135" y="13954"/>
                  <a:pt x="7135" y="13970"/>
                </a:cubicBezTo>
                <a:cubicBezTo>
                  <a:pt x="7136" y="13978"/>
                  <a:pt x="7139" y="13985"/>
                  <a:pt x="7140" y="13993"/>
                </a:cubicBezTo>
                <a:cubicBezTo>
                  <a:pt x="7143" y="14015"/>
                  <a:pt x="7144" y="14033"/>
                  <a:pt x="7146" y="14052"/>
                </a:cubicBezTo>
                <a:cubicBezTo>
                  <a:pt x="7154" y="14086"/>
                  <a:pt x="7165" y="14120"/>
                  <a:pt x="7182" y="14151"/>
                </a:cubicBezTo>
                <a:cubicBezTo>
                  <a:pt x="7248" y="14265"/>
                  <a:pt x="7247" y="14269"/>
                  <a:pt x="7120" y="14347"/>
                </a:cubicBezTo>
                <a:cubicBezTo>
                  <a:pt x="6789" y="14551"/>
                  <a:pt x="5952" y="15204"/>
                  <a:pt x="5774" y="15395"/>
                </a:cubicBezTo>
                <a:cubicBezTo>
                  <a:pt x="5758" y="15411"/>
                  <a:pt x="5745" y="15425"/>
                  <a:pt x="5730" y="15441"/>
                </a:cubicBezTo>
                <a:cubicBezTo>
                  <a:pt x="5404" y="15819"/>
                  <a:pt x="4998" y="16207"/>
                  <a:pt x="4974" y="16162"/>
                </a:cubicBezTo>
                <a:cubicBezTo>
                  <a:pt x="4937" y="16095"/>
                  <a:pt x="5029" y="15567"/>
                  <a:pt x="5115" y="15351"/>
                </a:cubicBezTo>
                <a:cubicBezTo>
                  <a:pt x="5156" y="15249"/>
                  <a:pt x="5218" y="15089"/>
                  <a:pt x="5253" y="14993"/>
                </a:cubicBezTo>
                <a:cubicBezTo>
                  <a:pt x="5288" y="14898"/>
                  <a:pt x="5335" y="14820"/>
                  <a:pt x="5356" y="14820"/>
                </a:cubicBezTo>
                <a:cubicBezTo>
                  <a:pt x="5417" y="14820"/>
                  <a:pt x="5441" y="14695"/>
                  <a:pt x="5404" y="14598"/>
                </a:cubicBezTo>
                <a:cubicBezTo>
                  <a:pt x="5374" y="14572"/>
                  <a:pt x="5338" y="14544"/>
                  <a:pt x="5284" y="14512"/>
                </a:cubicBezTo>
                <a:cubicBezTo>
                  <a:pt x="5252" y="14515"/>
                  <a:pt x="5207" y="14503"/>
                  <a:pt x="5170" y="14474"/>
                </a:cubicBezTo>
                <a:cubicBezTo>
                  <a:pt x="5127" y="14440"/>
                  <a:pt x="4912" y="14327"/>
                  <a:pt x="4691" y="14223"/>
                </a:cubicBezTo>
                <a:cubicBezTo>
                  <a:pt x="4470" y="14120"/>
                  <a:pt x="4215" y="13968"/>
                  <a:pt x="4124" y="13887"/>
                </a:cubicBezTo>
                <a:cubicBezTo>
                  <a:pt x="3976" y="13755"/>
                  <a:pt x="3967" y="13734"/>
                  <a:pt x="4029" y="13683"/>
                </a:cubicBezTo>
                <a:cubicBezTo>
                  <a:pt x="4078" y="13642"/>
                  <a:pt x="4245" y="13616"/>
                  <a:pt x="4455" y="13603"/>
                </a:cubicBezTo>
                <a:cubicBezTo>
                  <a:pt x="4476" y="13600"/>
                  <a:pt x="4502" y="13601"/>
                  <a:pt x="4524" y="13599"/>
                </a:cubicBezTo>
                <a:cubicBezTo>
                  <a:pt x="4544" y="13598"/>
                  <a:pt x="4563" y="13596"/>
                  <a:pt x="4584" y="13595"/>
                </a:cubicBezTo>
                <a:cubicBezTo>
                  <a:pt x="4783" y="13581"/>
                  <a:pt x="5010" y="13582"/>
                  <a:pt x="5238" y="13608"/>
                </a:cubicBezTo>
                <a:cubicBezTo>
                  <a:pt x="5363" y="13616"/>
                  <a:pt x="5482" y="13628"/>
                  <a:pt x="5585" y="13643"/>
                </a:cubicBezTo>
                <a:cubicBezTo>
                  <a:pt x="5792" y="13657"/>
                  <a:pt x="5888" y="13640"/>
                  <a:pt x="5907" y="13587"/>
                </a:cubicBezTo>
                <a:cubicBezTo>
                  <a:pt x="5907" y="13585"/>
                  <a:pt x="5911" y="13583"/>
                  <a:pt x="5912" y="13581"/>
                </a:cubicBezTo>
                <a:cubicBezTo>
                  <a:pt x="5935" y="13516"/>
                  <a:pt x="6009" y="13488"/>
                  <a:pt x="6321" y="13421"/>
                </a:cubicBezTo>
                <a:lnTo>
                  <a:pt x="6727" y="13336"/>
                </a:lnTo>
                <a:close/>
                <a:moveTo>
                  <a:pt x="8435" y="13357"/>
                </a:moveTo>
                <a:cubicBezTo>
                  <a:pt x="8433" y="13369"/>
                  <a:pt x="8430" y="13381"/>
                  <a:pt x="8427" y="13393"/>
                </a:cubicBezTo>
                <a:cubicBezTo>
                  <a:pt x="8429" y="13381"/>
                  <a:pt x="8433" y="13369"/>
                  <a:pt x="8435" y="13357"/>
                </a:cubicBezTo>
                <a:close/>
                <a:moveTo>
                  <a:pt x="14769" y="13597"/>
                </a:moveTo>
                <a:cubicBezTo>
                  <a:pt x="14790" y="13593"/>
                  <a:pt x="14814" y="13609"/>
                  <a:pt x="14857" y="13643"/>
                </a:cubicBezTo>
                <a:cubicBezTo>
                  <a:pt x="14931" y="13702"/>
                  <a:pt x="14941" y="13732"/>
                  <a:pt x="14907" y="13805"/>
                </a:cubicBezTo>
                <a:cubicBezTo>
                  <a:pt x="14857" y="13909"/>
                  <a:pt x="14788" y="13919"/>
                  <a:pt x="14691" y="13837"/>
                </a:cubicBezTo>
                <a:cubicBezTo>
                  <a:pt x="14628" y="13783"/>
                  <a:pt x="14628" y="13772"/>
                  <a:pt x="14694" y="13675"/>
                </a:cubicBezTo>
                <a:cubicBezTo>
                  <a:pt x="14727" y="13626"/>
                  <a:pt x="14747" y="13601"/>
                  <a:pt x="14769" y="13597"/>
                </a:cubicBezTo>
                <a:close/>
                <a:moveTo>
                  <a:pt x="14606" y="14202"/>
                </a:moveTo>
                <a:cubicBezTo>
                  <a:pt x="14704" y="14197"/>
                  <a:pt x="14721" y="14259"/>
                  <a:pt x="14636" y="14368"/>
                </a:cubicBezTo>
                <a:cubicBezTo>
                  <a:pt x="14591" y="14426"/>
                  <a:pt x="14505" y="14562"/>
                  <a:pt x="14444" y="14670"/>
                </a:cubicBezTo>
                <a:cubicBezTo>
                  <a:pt x="14383" y="14778"/>
                  <a:pt x="14325" y="14866"/>
                  <a:pt x="14316" y="14866"/>
                </a:cubicBezTo>
                <a:cubicBezTo>
                  <a:pt x="14306" y="14866"/>
                  <a:pt x="14259" y="14803"/>
                  <a:pt x="14211" y="14726"/>
                </a:cubicBezTo>
                <a:lnTo>
                  <a:pt x="14122" y="14586"/>
                </a:lnTo>
                <a:lnTo>
                  <a:pt x="14224" y="14435"/>
                </a:lnTo>
                <a:cubicBezTo>
                  <a:pt x="14283" y="14346"/>
                  <a:pt x="14391" y="14261"/>
                  <a:pt x="14483" y="14229"/>
                </a:cubicBezTo>
                <a:cubicBezTo>
                  <a:pt x="14532" y="14212"/>
                  <a:pt x="14574" y="14203"/>
                  <a:pt x="14606" y="14202"/>
                </a:cubicBezTo>
                <a:close/>
                <a:moveTo>
                  <a:pt x="7721" y="14677"/>
                </a:moveTo>
                <a:cubicBezTo>
                  <a:pt x="7739" y="14676"/>
                  <a:pt x="7751" y="14678"/>
                  <a:pt x="7758" y="14686"/>
                </a:cubicBezTo>
                <a:cubicBezTo>
                  <a:pt x="7813" y="14749"/>
                  <a:pt x="7707" y="14839"/>
                  <a:pt x="7349" y="15029"/>
                </a:cubicBezTo>
                <a:cubicBezTo>
                  <a:pt x="6992" y="15220"/>
                  <a:pt x="6892" y="15253"/>
                  <a:pt x="6858" y="15191"/>
                </a:cubicBezTo>
                <a:cubicBezTo>
                  <a:pt x="6830" y="15139"/>
                  <a:pt x="6883" y="15102"/>
                  <a:pt x="7389" y="14822"/>
                </a:cubicBezTo>
                <a:cubicBezTo>
                  <a:pt x="7555" y="14730"/>
                  <a:pt x="7665" y="14682"/>
                  <a:pt x="7721" y="14677"/>
                </a:cubicBezTo>
                <a:close/>
                <a:moveTo>
                  <a:pt x="14462" y="14898"/>
                </a:moveTo>
                <a:cubicBezTo>
                  <a:pt x="14479" y="14890"/>
                  <a:pt x="14535" y="14901"/>
                  <a:pt x="14613" y="14921"/>
                </a:cubicBezTo>
                <a:cubicBezTo>
                  <a:pt x="14674" y="14932"/>
                  <a:pt x="14773" y="14966"/>
                  <a:pt x="14875" y="15002"/>
                </a:cubicBezTo>
                <a:cubicBezTo>
                  <a:pt x="14875" y="15002"/>
                  <a:pt x="14876" y="15002"/>
                  <a:pt x="14876" y="15002"/>
                </a:cubicBezTo>
                <a:cubicBezTo>
                  <a:pt x="14895" y="15008"/>
                  <a:pt x="14914" y="15011"/>
                  <a:pt x="14931" y="15018"/>
                </a:cubicBezTo>
                <a:cubicBezTo>
                  <a:pt x="14991" y="15040"/>
                  <a:pt x="15018" y="15051"/>
                  <a:pt x="15075" y="15073"/>
                </a:cubicBezTo>
                <a:cubicBezTo>
                  <a:pt x="15175" y="15110"/>
                  <a:pt x="15282" y="15151"/>
                  <a:pt x="15393" y="15195"/>
                </a:cubicBezTo>
                <a:cubicBezTo>
                  <a:pt x="15789" y="15348"/>
                  <a:pt x="16116" y="15478"/>
                  <a:pt x="16355" y="15575"/>
                </a:cubicBezTo>
                <a:cubicBezTo>
                  <a:pt x="16534" y="15643"/>
                  <a:pt x="16708" y="15707"/>
                  <a:pt x="16791" y="15732"/>
                </a:cubicBezTo>
                <a:cubicBezTo>
                  <a:pt x="16925" y="15773"/>
                  <a:pt x="17024" y="15817"/>
                  <a:pt x="17102" y="15861"/>
                </a:cubicBezTo>
                <a:cubicBezTo>
                  <a:pt x="17177" y="15885"/>
                  <a:pt x="17286" y="15912"/>
                  <a:pt x="17377" y="15925"/>
                </a:cubicBezTo>
                <a:cubicBezTo>
                  <a:pt x="17619" y="15959"/>
                  <a:pt x="17649" y="16040"/>
                  <a:pt x="17427" y="16059"/>
                </a:cubicBezTo>
                <a:cubicBezTo>
                  <a:pt x="17356" y="16065"/>
                  <a:pt x="17295" y="16086"/>
                  <a:pt x="17251" y="16117"/>
                </a:cubicBezTo>
                <a:cubicBezTo>
                  <a:pt x="17245" y="16126"/>
                  <a:pt x="17231" y="16134"/>
                  <a:pt x="17222" y="16142"/>
                </a:cubicBezTo>
                <a:cubicBezTo>
                  <a:pt x="17215" y="16150"/>
                  <a:pt x="17206" y="16156"/>
                  <a:pt x="17201" y="16165"/>
                </a:cubicBezTo>
                <a:cubicBezTo>
                  <a:pt x="17157" y="16228"/>
                  <a:pt x="17066" y="16259"/>
                  <a:pt x="16833" y="16292"/>
                </a:cubicBezTo>
                <a:cubicBezTo>
                  <a:pt x="16831" y="16292"/>
                  <a:pt x="16829" y="16293"/>
                  <a:pt x="16828" y="16293"/>
                </a:cubicBezTo>
                <a:cubicBezTo>
                  <a:pt x="16802" y="16297"/>
                  <a:pt x="16782" y="16300"/>
                  <a:pt x="16752" y="16304"/>
                </a:cubicBezTo>
                <a:cubicBezTo>
                  <a:pt x="16745" y="16305"/>
                  <a:pt x="16739" y="16305"/>
                  <a:pt x="16733" y="16305"/>
                </a:cubicBezTo>
                <a:cubicBezTo>
                  <a:pt x="16696" y="16310"/>
                  <a:pt x="16661" y="16316"/>
                  <a:pt x="16622" y="16321"/>
                </a:cubicBezTo>
                <a:cubicBezTo>
                  <a:pt x="16611" y="16322"/>
                  <a:pt x="16602" y="16325"/>
                  <a:pt x="16591" y="16326"/>
                </a:cubicBezTo>
                <a:cubicBezTo>
                  <a:pt x="16324" y="16350"/>
                  <a:pt x="16055" y="16424"/>
                  <a:pt x="15949" y="16501"/>
                </a:cubicBezTo>
                <a:cubicBezTo>
                  <a:pt x="15908" y="16544"/>
                  <a:pt x="15871" y="16580"/>
                  <a:pt x="15842" y="16600"/>
                </a:cubicBezTo>
                <a:cubicBezTo>
                  <a:pt x="15820" y="16654"/>
                  <a:pt x="15807" y="16715"/>
                  <a:pt x="15806" y="16784"/>
                </a:cubicBezTo>
                <a:cubicBezTo>
                  <a:pt x="15806" y="16785"/>
                  <a:pt x="15806" y="16786"/>
                  <a:pt x="15806" y="16787"/>
                </a:cubicBezTo>
                <a:cubicBezTo>
                  <a:pt x="15806" y="16795"/>
                  <a:pt x="15808" y="16804"/>
                  <a:pt x="15808" y="16813"/>
                </a:cubicBezTo>
                <a:cubicBezTo>
                  <a:pt x="15815" y="16862"/>
                  <a:pt x="15828" y="16919"/>
                  <a:pt x="15846" y="16993"/>
                </a:cubicBezTo>
                <a:cubicBezTo>
                  <a:pt x="15885" y="17152"/>
                  <a:pt x="15895" y="17291"/>
                  <a:pt x="15878" y="17365"/>
                </a:cubicBezTo>
                <a:cubicBezTo>
                  <a:pt x="15878" y="17446"/>
                  <a:pt x="15872" y="17509"/>
                  <a:pt x="15857" y="17520"/>
                </a:cubicBezTo>
                <a:cubicBezTo>
                  <a:pt x="15813" y="17551"/>
                  <a:pt x="15717" y="17425"/>
                  <a:pt x="15648" y="17267"/>
                </a:cubicBezTo>
                <a:cubicBezTo>
                  <a:pt x="15614" y="17195"/>
                  <a:pt x="15574" y="17103"/>
                  <a:pt x="15525" y="16978"/>
                </a:cubicBezTo>
                <a:cubicBezTo>
                  <a:pt x="15443" y="16768"/>
                  <a:pt x="15146" y="16224"/>
                  <a:pt x="14866" y="15770"/>
                </a:cubicBezTo>
                <a:cubicBezTo>
                  <a:pt x="14688" y="15481"/>
                  <a:pt x="14571" y="15274"/>
                  <a:pt x="14505" y="15133"/>
                </a:cubicBezTo>
                <a:cubicBezTo>
                  <a:pt x="14504" y="15131"/>
                  <a:pt x="14502" y="15128"/>
                  <a:pt x="14501" y="15126"/>
                </a:cubicBezTo>
                <a:cubicBezTo>
                  <a:pt x="14457" y="15039"/>
                  <a:pt x="14429" y="14972"/>
                  <a:pt x="14436" y="14958"/>
                </a:cubicBezTo>
                <a:cubicBezTo>
                  <a:pt x="14438" y="14955"/>
                  <a:pt x="14442" y="14954"/>
                  <a:pt x="14444" y="14951"/>
                </a:cubicBezTo>
                <a:cubicBezTo>
                  <a:pt x="14442" y="14924"/>
                  <a:pt x="14446" y="14904"/>
                  <a:pt x="14462" y="14898"/>
                </a:cubicBezTo>
                <a:close/>
                <a:moveTo>
                  <a:pt x="8139" y="15178"/>
                </a:moveTo>
                <a:cubicBezTo>
                  <a:pt x="8268" y="15184"/>
                  <a:pt x="8326" y="15229"/>
                  <a:pt x="8279" y="15298"/>
                </a:cubicBezTo>
                <a:cubicBezTo>
                  <a:pt x="8259" y="15327"/>
                  <a:pt x="8219" y="15487"/>
                  <a:pt x="8192" y="15652"/>
                </a:cubicBezTo>
                <a:cubicBezTo>
                  <a:pt x="8176" y="15743"/>
                  <a:pt x="8130" y="15932"/>
                  <a:pt x="8072" y="16149"/>
                </a:cubicBezTo>
                <a:cubicBezTo>
                  <a:pt x="8036" y="16307"/>
                  <a:pt x="7990" y="16478"/>
                  <a:pt x="7932" y="16667"/>
                </a:cubicBezTo>
                <a:cubicBezTo>
                  <a:pt x="7882" y="16830"/>
                  <a:pt x="7848" y="16929"/>
                  <a:pt x="7811" y="17040"/>
                </a:cubicBezTo>
                <a:cubicBezTo>
                  <a:pt x="7727" y="17301"/>
                  <a:pt x="7653" y="17518"/>
                  <a:pt x="7632" y="17544"/>
                </a:cubicBezTo>
                <a:cubicBezTo>
                  <a:pt x="7586" y="17600"/>
                  <a:pt x="7571" y="17591"/>
                  <a:pt x="7533" y="17478"/>
                </a:cubicBezTo>
                <a:cubicBezTo>
                  <a:pt x="7508" y="17406"/>
                  <a:pt x="7478" y="17251"/>
                  <a:pt x="7465" y="17135"/>
                </a:cubicBezTo>
                <a:cubicBezTo>
                  <a:pt x="7457" y="17066"/>
                  <a:pt x="7443" y="17000"/>
                  <a:pt x="7425" y="16940"/>
                </a:cubicBezTo>
                <a:cubicBezTo>
                  <a:pt x="7372" y="16760"/>
                  <a:pt x="7277" y="16628"/>
                  <a:pt x="7161" y="16582"/>
                </a:cubicBezTo>
                <a:cubicBezTo>
                  <a:pt x="7155" y="16580"/>
                  <a:pt x="7150" y="16580"/>
                  <a:pt x="7144" y="16578"/>
                </a:cubicBezTo>
                <a:cubicBezTo>
                  <a:pt x="7088" y="16572"/>
                  <a:pt x="7025" y="16581"/>
                  <a:pt x="6949" y="16613"/>
                </a:cubicBezTo>
                <a:cubicBezTo>
                  <a:pt x="6886" y="16650"/>
                  <a:pt x="6805" y="16706"/>
                  <a:pt x="6668" y="16807"/>
                </a:cubicBezTo>
                <a:cubicBezTo>
                  <a:pt x="6354" y="17041"/>
                  <a:pt x="6284" y="17074"/>
                  <a:pt x="6199" y="17038"/>
                </a:cubicBezTo>
                <a:cubicBezTo>
                  <a:pt x="6144" y="17014"/>
                  <a:pt x="6099" y="16985"/>
                  <a:pt x="6099" y="16972"/>
                </a:cubicBezTo>
                <a:cubicBezTo>
                  <a:pt x="6099" y="16882"/>
                  <a:pt x="6745" y="16178"/>
                  <a:pt x="7041" y="15945"/>
                </a:cubicBezTo>
                <a:cubicBezTo>
                  <a:pt x="7113" y="15889"/>
                  <a:pt x="7186" y="15826"/>
                  <a:pt x="7269" y="15759"/>
                </a:cubicBezTo>
                <a:cubicBezTo>
                  <a:pt x="7418" y="15638"/>
                  <a:pt x="7580" y="15508"/>
                  <a:pt x="7676" y="15425"/>
                </a:cubicBezTo>
                <a:cubicBezTo>
                  <a:pt x="7826" y="15295"/>
                  <a:pt x="7965" y="15187"/>
                  <a:pt x="7986" y="15185"/>
                </a:cubicBezTo>
                <a:cubicBezTo>
                  <a:pt x="8044" y="15178"/>
                  <a:pt x="8095" y="15176"/>
                  <a:pt x="8139" y="15178"/>
                </a:cubicBezTo>
                <a:close/>
                <a:moveTo>
                  <a:pt x="12651" y="15725"/>
                </a:moveTo>
                <a:lnTo>
                  <a:pt x="12684" y="15759"/>
                </a:lnTo>
                <a:lnTo>
                  <a:pt x="12701" y="15739"/>
                </a:lnTo>
                <a:lnTo>
                  <a:pt x="12832" y="15929"/>
                </a:lnTo>
                <a:cubicBezTo>
                  <a:pt x="12953" y="16083"/>
                  <a:pt x="13186" y="16421"/>
                  <a:pt x="13445" y="16811"/>
                </a:cubicBezTo>
                <a:cubicBezTo>
                  <a:pt x="13673" y="17131"/>
                  <a:pt x="13920" y="17473"/>
                  <a:pt x="14106" y="17716"/>
                </a:cubicBezTo>
                <a:cubicBezTo>
                  <a:pt x="14169" y="17798"/>
                  <a:pt x="14224" y="17872"/>
                  <a:pt x="14272" y="17940"/>
                </a:cubicBezTo>
                <a:cubicBezTo>
                  <a:pt x="14273" y="17941"/>
                  <a:pt x="14274" y="17943"/>
                  <a:pt x="14276" y="17945"/>
                </a:cubicBezTo>
                <a:cubicBezTo>
                  <a:pt x="14322" y="18001"/>
                  <a:pt x="14363" y="18058"/>
                  <a:pt x="14410" y="18114"/>
                </a:cubicBezTo>
                <a:cubicBezTo>
                  <a:pt x="14637" y="18382"/>
                  <a:pt x="14663" y="18429"/>
                  <a:pt x="14598" y="18457"/>
                </a:cubicBezTo>
                <a:cubicBezTo>
                  <a:pt x="14563" y="18472"/>
                  <a:pt x="14462" y="18429"/>
                  <a:pt x="14329" y="18360"/>
                </a:cubicBezTo>
                <a:cubicBezTo>
                  <a:pt x="14322" y="18356"/>
                  <a:pt x="14313" y="18352"/>
                  <a:pt x="14305" y="18347"/>
                </a:cubicBezTo>
                <a:cubicBezTo>
                  <a:pt x="14246" y="18315"/>
                  <a:pt x="14198" y="18294"/>
                  <a:pt x="14119" y="18246"/>
                </a:cubicBezTo>
                <a:cubicBezTo>
                  <a:pt x="14021" y="18187"/>
                  <a:pt x="13964" y="18160"/>
                  <a:pt x="13900" y="18127"/>
                </a:cubicBezTo>
                <a:cubicBezTo>
                  <a:pt x="13817" y="18094"/>
                  <a:pt x="13735" y="18068"/>
                  <a:pt x="13657" y="18053"/>
                </a:cubicBezTo>
                <a:cubicBezTo>
                  <a:pt x="13626" y="18077"/>
                  <a:pt x="13589" y="18079"/>
                  <a:pt x="13554" y="18054"/>
                </a:cubicBezTo>
                <a:cubicBezTo>
                  <a:pt x="13541" y="18045"/>
                  <a:pt x="13524" y="18039"/>
                  <a:pt x="13507" y="18036"/>
                </a:cubicBezTo>
                <a:cubicBezTo>
                  <a:pt x="13506" y="18036"/>
                  <a:pt x="13506" y="18036"/>
                  <a:pt x="13505" y="18036"/>
                </a:cubicBezTo>
                <a:cubicBezTo>
                  <a:pt x="13481" y="18035"/>
                  <a:pt x="13461" y="18038"/>
                  <a:pt x="13439" y="18040"/>
                </a:cubicBezTo>
                <a:cubicBezTo>
                  <a:pt x="13323" y="18062"/>
                  <a:pt x="13186" y="18171"/>
                  <a:pt x="13186" y="18275"/>
                </a:cubicBezTo>
                <a:cubicBezTo>
                  <a:pt x="13186" y="18310"/>
                  <a:pt x="13143" y="18406"/>
                  <a:pt x="13088" y="18487"/>
                </a:cubicBezTo>
                <a:cubicBezTo>
                  <a:pt x="13034" y="18567"/>
                  <a:pt x="12973" y="18706"/>
                  <a:pt x="12953" y="18793"/>
                </a:cubicBezTo>
                <a:cubicBezTo>
                  <a:pt x="12889" y="19074"/>
                  <a:pt x="12747" y="19015"/>
                  <a:pt x="12795" y="18727"/>
                </a:cubicBezTo>
                <a:cubicBezTo>
                  <a:pt x="12809" y="18638"/>
                  <a:pt x="12803" y="18559"/>
                  <a:pt x="12778" y="18542"/>
                </a:cubicBezTo>
                <a:cubicBezTo>
                  <a:pt x="12755" y="18526"/>
                  <a:pt x="12736" y="18449"/>
                  <a:pt x="12736" y="18371"/>
                </a:cubicBezTo>
                <a:cubicBezTo>
                  <a:pt x="12736" y="18341"/>
                  <a:pt x="12728" y="18295"/>
                  <a:pt x="12719" y="18251"/>
                </a:cubicBezTo>
                <a:cubicBezTo>
                  <a:pt x="12707" y="18208"/>
                  <a:pt x="12696" y="18165"/>
                  <a:pt x="12684" y="18118"/>
                </a:cubicBezTo>
                <a:cubicBezTo>
                  <a:pt x="12675" y="18091"/>
                  <a:pt x="12668" y="18062"/>
                  <a:pt x="12659" y="18038"/>
                </a:cubicBezTo>
                <a:cubicBezTo>
                  <a:pt x="12591" y="17873"/>
                  <a:pt x="12521" y="17469"/>
                  <a:pt x="12476" y="17007"/>
                </a:cubicBezTo>
                <a:cubicBezTo>
                  <a:pt x="12473" y="16991"/>
                  <a:pt x="12470" y="16976"/>
                  <a:pt x="12468" y="16960"/>
                </a:cubicBezTo>
                <a:cubicBezTo>
                  <a:pt x="12438" y="16726"/>
                  <a:pt x="12418" y="16569"/>
                  <a:pt x="12406" y="16443"/>
                </a:cubicBezTo>
                <a:cubicBezTo>
                  <a:pt x="12406" y="16442"/>
                  <a:pt x="12406" y="16442"/>
                  <a:pt x="12406" y="16441"/>
                </a:cubicBezTo>
                <a:cubicBezTo>
                  <a:pt x="12354" y="16106"/>
                  <a:pt x="12357" y="16079"/>
                  <a:pt x="12471" y="16011"/>
                </a:cubicBezTo>
                <a:cubicBezTo>
                  <a:pt x="12489" y="15986"/>
                  <a:pt x="12505" y="15963"/>
                  <a:pt x="12531" y="15934"/>
                </a:cubicBezTo>
                <a:lnTo>
                  <a:pt x="12629" y="15822"/>
                </a:lnTo>
                <a:lnTo>
                  <a:pt x="12651" y="15725"/>
                </a:lnTo>
                <a:close/>
                <a:moveTo>
                  <a:pt x="11750" y="16024"/>
                </a:moveTo>
                <a:cubicBezTo>
                  <a:pt x="11794" y="16019"/>
                  <a:pt x="11835" y="16032"/>
                  <a:pt x="11854" y="16066"/>
                </a:cubicBezTo>
                <a:cubicBezTo>
                  <a:pt x="11857" y="16072"/>
                  <a:pt x="11860" y="16099"/>
                  <a:pt x="11863" y="16113"/>
                </a:cubicBezTo>
                <a:cubicBezTo>
                  <a:pt x="11904" y="16208"/>
                  <a:pt x="11912" y="16390"/>
                  <a:pt x="11896" y="16708"/>
                </a:cubicBezTo>
                <a:cubicBezTo>
                  <a:pt x="11883" y="16953"/>
                  <a:pt x="11858" y="17171"/>
                  <a:pt x="11838" y="17193"/>
                </a:cubicBezTo>
                <a:cubicBezTo>
                  <a:pt x="11787" y="17250"/>
                  <a:pt x="11712" y="17075"/>
                  <a:pt x="11712" y="16900"/>
                </a:cubicBezTo>
                <a:cubicBezTo>
                  <a:pt x="11712" y="16865"/>
                  <a:pt x="11704" y="16810"/>
                  <a:pt x="11695" y="16752"/>
                </a:cubicBezTo>
                <a:cubicBezTo>
                  <a:pt x="11692" y="16739"/>
                  <a:pt x="11685" y="16703"/>
                  <a:pt x="11681" y="16684"/>
                </a:cubicBezTo>
                <a:cubicBezTo>
                  <a:pt x="11671" y="16632"/>
                  <a:pt x="11661" y="16579"/>
                  <a:pt x="11647" y="16533"/>
                </a:cubicBezTo>
                <a:cubicBezTo>
                  <a:pt x="11555" y="16214"/>
                  <a:pt x="11580" y="16049"/>
                  <a:pt x="11722" y="16031"/>
                </a:cubicBezTo>
                <a:cubicBezTo>
                  <a:pt x="11725" y="16030"/>
                  <a:pt x="11727" y="16031"/>
                  <a:pt x="11730" y="16031"/>
                </a:cubicBezTo>
                <a:cubicBezTo>
                  <a:pt x="11736" y="16029"/>
                  <a:pt x="11743" y="16025"/>
                  <a:pt x="11750" y="16024"/>
                </a:cubicBezTo>
                <a:close/>
                <a:moveTo>
                  <a:pt x="10451" y="16097"/>
                </a:moveTo>
                <a:cubicBezTo>
                  <a:pt x="10521" y="16099"/>
                  <a:pt x="10571" y="16111"/>
                  <a:pt x="10607" y="16132"/>
                </a:cubicBezTo>
                <a:cubicBezTo>
                  <a:pt x="10657" y="16149"/>
                  <a:pt x="10676" y="16182"/>
                  <a:pt x="10707" y="16250"/>
                </a:cubicBezTo>
                <a:cubicBezTo>
                  <a:pt x="10719" y="16274"/>
                  <a:pt x="10730" y="16295"/>
                  <a:pt x="10743" y="16313"/>
                </a:cubicBezTo>
                <a:cubicBezTo>
                  <a:pt x="10767" y="16334"/>
                  <a:pt x="10793" y="16348"/>
                  <a:pt x="10818" y="16348"/>
                </a:cubicBezTo>
                <a:cubicBezTo>
                  <a:pt x="10885" y="16348"/>
                  <a:pt x="10936" y="16359"/>
                  <a:pt x="10974" y="16413"/>
                </a:cubicBezTo>
                <a:cubicBezTo>
                  <a:pt x="11033" y="16431"/>
                  <a:pt x="11044" y="16475"/>
                  <a:pt x="11063" y="16623"/>
                </a:cubicBezTo>
                <a:cubicBezTo>
                  <a:pt x="11077" y="16737"/>
                  <a:pt x="11093" y="17028"/>
                  <a:pt x="11098" y="17270"/>
                </a:cubicBezTo>
                <a:cubicBezTo>
                  <a:pt x="11102" y="17511"/>
                  <a:pt x="11121" y="17803"/>
                  <a:pt x="11139" y="17918"/>
                </a:cubicBezTo>
                <a:cubicBezTo>
                  <a:pt x="11163" y="18065"/>
                  <a:pt x="11158" y="18146"/>
                  <a:pt x="11121" y="18195"/>
                </a:cubicBezTo>
                <a:cubicBezTo>
                  <a:pt x="11100" y="18224"/>
                  <a:pt x="11090" y="18322"/>
                  <a:pt x="11084" y="18435"/>
                </a:cubicBezTo>
                <a:cubicBezTo>
                  <a:pt x="11084" y="18525"/>
                  <a:pt x="11085" y="18568"/>
                  <a:pt x="11084" y="18667"/>
                </a:cubicBezTo>
                <a:cubicBezTo>
                  <a:pt x="11084" y="18694"/>
                  <a:pt x="11086" y="18726"/>
                  <a:pt x="11087" y="18755"/>
                </a:cubicBezTo>
                <a:cubicBezTo>
                  <a:pt x="11095" y="18890"/>
                  <a:pt x="11110" y="19011"/>
                  <a:pt x="11136" y="19046"/>
                </a:cubicBezTo>
                <a:cubicBezTo>
                  <a:pt x="11163" y="19084"/>
                  <a:pt x="11180" y="19163"/>
                  <a:pt x="11173" y="19221"/>
                </a:cubicBezTo>
                <a:cubicBezTo>
                  <a:pt x="11142" y="19461"/>
                  <a:pt x="10944" y="19337"/>
                  <a:pt x="10688" y="18920"/>
                </a:cubicBezTo>
                <a:cubicBezTo>
                  <a:pt x="10629" y="18824"/>
                  <a:pt x="10551" y="18752"/>
                  <a:pt x="10504" y="18751"/>
                </a:cubicBezTo>
                <a:cubicBezTo>
                  <a:pt x="10459" y="18750"/>
                  <a:pt x="10313" y="18644"/>
                  <a:pt x="10179" y="18515"/>
                </a:cubicBezTo>
                <a:cubicBezTo>
                  <a:pt x="10132" y="18469"/>
                  <a:pt x="10093" y="18434"/>
                  <a:pt x="10059" y="18404"/>
                </a:cubicBezTo>
                <a:cubicBezTo>
                  <a:pt x="9996" y="18360"/>
                  <a:pt x="9931" y="18322"/>
                  <a:pt x="9872" y="18295"/>
                </a:cubicBezTo>
                <a:cubicBezTo>
                  <a:pt x="9846" y="18291"/>
                  <a:pt x="9820" y="18291"/>
                  <a:pt x="9789" y="18293"/>
                </a:cubicBezTo>
                <a:cubicBezTo>
                  <a:pt x="9575" y="18311"/>
                  <a:pt x="9551" y="18278"/>
                  <a:pt x="9581" y="18014"/>
                </a:cubicBezTo>
                <a:lnTo>
                  <a:pt x="9608" y="17783"/>
                </a:lnTo>
                <a:lnTo>
                  <a:pt x="9441" y="17955"/>
                </a:lnTo>
                <a:cubicBezTo>
                  <a:pt x="9155" y="18251"/>
                  <a:pt x="8966" y="18397"/>
                  <a:pt x="8926" y="18352"/>
                </a:cubicBezTo>
                <a:cubicBezTo>
                  <a:pt x="8874" y="18294"/>
                  <a:pt x="9098" y="17772"/>
                  <a:pt x="9310" y="17455"/>
                </a:cubicBezTo>
                <a:cubicBezTo>
                  <a:pt x="9403" y="17315"/>
                  <a:pt x="9590" y="16952"/>
                  <a:pt x="9725" y="16646"/>
                </a:cubicBezTo>
                <a:cubicBezTo>
                  <a:pt x="9860" y="16341"/>
                  <a:pt x="9984" y="16096"/>
                  <a:pt x="10001" y="16103"/>
                </a:cubicBezTo>
                <a:cubicBezTo>
                  <a:pt x="10013" y="16107"/>
                  <a:pt x="10132" y="16108"/>
                  <a:pt x="10231" y="16110"/>
                </a:cubicBezTo>
                <a:cubicBezTo>
                  <a:pt x="10254" y="16108"/>
                  <a:pt x="10268" y="16104"/>
                  <a:pt x="10294" y="16102"/>
                </a:cubicBezTo>
                <a:cubicBezTo>
                  <a:pt x="10355" y="16097"/>
                  <a:pt x="10407" y="16095"/>
                  <a:pt x="10451" y="16097"/>
                </a:cubicBezTo>
                <a:close/>
              </a:path>
            </a:pathLst>
          </a:custGeom>
          <a:ln w="12700">
            <a:miter lim="400000"/>
            <a:headEnd/>
            <a:tailEnd/>
          </a:ln>
        </p:spPr>
      </p:pic>
      <p:grpSp>
        <p:nvGrpSpPr>
          <p:cNvPr id="17411" name="Group 17410"/>
          <p:cNvGrpSpPr/>
          <p:nvPr/>
        </p:nvGrpSpPr>
        <p:grpSpPr>
          <a:xfrm>
            <a:off x="9983788" y="5146675"/>
            <a:ext cx="4406900" cy="3352800"/>
            <a:chOff x="-121554" y="-108630"/>
            <a:chExt cx="4407553" cy="3352777"/>
          </a:xfrm>
        </p:grpSpPr>
        <p:pic>
          <p:nvPicPr>
            <p:cNvPr id="17412" name="Picture 174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77681" y="2904201"/>
              <a:ext cx="345864" cy="33994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3" name="Picture 174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21554" y="-108630"/>
              <a:ext cx="4407553" cy="32212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4" name="Picture 174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04169" y="2420169"/>
              <a:ext cx="330500" cy="62887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15" name="Text Box 17414"/>
            <p:cNvSpPr txBox="1"/>
            <p:nvPr/>
          </p:nvSpPr>
          <p:spPr>
            <a:xfrm>
              <a:off x="1491027" y="1643612"/>
              <a:ext cx="876809" cy="259642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50800" tIns="50800" rIns="50800" bIns="50800" anchor="ctr"/>
            <a:lstStyle/>
            <a:p>
              <a:pPr>
                <a:buNone/>
              </a:pPr>
              <a:r>
                <a:rPr lang="en-US" altLang="zh-CN" sz="1400" i="0" baseline="0">
                  <a:solidFill>
                    <a:srgbClr val="FFFFFF"/>
                  </a:solidFill>
                  <a:latin typeface="Arial" panose="020B0604020202020204" pitchFamily="34" charset="0"/>
                  <a:ea typeface="Iowan Old Style Roman" panose="02040602040506020204" charset="0"/>
                  <a:cs typeface="Arial" panose="020B0604020202020204" pitchFamily="34" charset="0"/>
                  <a:sym typeface="Bradley Hand ITC TT-Bold" charset="0"/>
                </a:rPr>
                <a:t>Who Am I</a:t>
              </a:r>
              <a:endParaRPr lang="en-US" altLang="zh-CN" sz="1400" i="0" baseline="0">
                <a:solidFill>
                  <a:srgbClr val="FFFFFF"/>
                </a:solidFill>
                <a:latin typeface="Arial" panose="020B0604020202020204" pitchFamily="34" charset="0"/>
                <a:ea typeface="Iowan Old Style Roman" panose="02040602040506020204" charset="0"/>
                <a:cs typeface="Arial" panose="020B0604020202020204" pitchFamily="34" charset="0"/>
                <a:sym typeface="Bradley Hand ITC TT-Bold" charset="0"/>
              </a:endParaRPr>
            </a:p>
          </p:txBody>
        </p:sp>
        <p:grpSp>
          <p:nvGrpSpPr>
            <p:cNvPr id="17416" name="Group 17415"/>
            <p:cNvGrpSpPr/>
            <p:nvPr/>
          </p:nvGrpSpPr>
          <p:grpSpPr>
            <a:xfrm>
              <a:off x="1964272" y="1173942"/>
              <a:ext cx="1060216" cy="1129130"/>
              <a:chOff x="-260344" y="-260359"/>
              <a:chExt cx="1060217" cy="1129130"/>
            </a:xfrm>
          </p:grpSpPr>
          <p:pic>
            <p:nvPicPr>
              <p:cNvPr id="17417" name="Picture 1741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260344" y="-260359"/>
                <a:ext cx="1060217" cy="106635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7418" name="Picture 1741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83" y="441525"/>
                <a:ext cx="434270" cy="42724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7419" name="Group 17418"/>
            <p:cNvGrpSpPr/>
            <p:nvPr/>
          </p:nvGrpSpPr>
          <p:grpSpPr>
            <a:xfrm>
              <a:off x="2806886" y="2961961"/>
              <a:ext cx="335420" cy="241165"/>
              <a:chOff x="0" y="0"/>
              <a:chExt cx="335419" cy="241165"/>
            </a:xfrm>
          </p:grpSpPr>
          <p:sp>
            <p:nvSpPr>
              <p:cNvPr id="17420" name="Rounded Rectangle 17419"/>
              <p:cNvSpPr/>
              <p:nvPr/>
            </p:nvSpPr>
            <p:spPr>
              <a:xfrm>
                <a:off x="193948" y="0"/>
                <a:ext cx="30941" cy="38875"/>
              </a:xfrm>
              <a:prstGeom prst="roundRect">
                <a:avLst>
                  <a:gd name="adj" fmla="val 18847"/>
                </a:avLst>
              </a:prstGeom>
              <a:solidFill>
                <a:srgbClr val="FFFFFF">
                  <a:alpha val="100000"/>
                </a:srgbClr>
              </a:solidFill>
              <a:ln w="12700">
                <a:noFill/>
              </a:ln>
            </p:spPr>
            <p:txBody>
              <a:bodyPr vert="horz" wrap="square" lIns="50800" tIns="50800" rIns="50800" bIns="50800" anchor="ctr"/>
              <a:lstStyle/>
              <a:p>
                <a:pPr>
                  <a:buNone/>
                </a:pPr>
                <a:endParaRPr baseline="0">
                  <a:latin typeface="Iowan Old Style Roman" panose="02040602040506020204" charset="0"/>
                  <a:ea typeface="Iowan Old Style Roman" panose="02040602040506020204" charset="0"/>
                  <a:sym typeface="Iowan Old Style Roman" panose="02040602040506020204" charset="0"/>
                </a:endParaRPr>
              </a:p>
            </p:txBody>
          </p:sp>
          <p:sp>
            <p:nvSpPr>
              <p:cNvPr id="17421" name="Oval 17420"/>
              <p:cNvSpPr/>
              <p:nvPr/>
            </p:nvSpPr>
            <p:spPr>
              <a:xfrm>
                <a:off x="126912" y="112392"/>
                <a:ext cx="30941" cy="38876"/>
              </a:xfrm>
              <a:prstGeom prst="ellipse">
                <a:avLst/>
              </a:prstGeom>
              <a:solidFill>
                <a:srgbClr val="FFFFFF">
                  <a:alpha val="100000"/>
                </a:srgbClr>
              </a:solidFill>
              <a:ln w="12700">
                <a:noFill/>
              </a:ln>
            </p:spPr>
            <p:txBody>
              <a:bodyPr vert="horz" wrap="square" lIns="50800" tIns="50800" rIns="50800" bIns="50800" anchor="ctr"/>
              <a:lstStyle/>
              <a:p>
                <a:pPr>
                  <a:buNone/>
                </a:pPr>
                <a:endParaRPr baseline="0">
                  <a:latin typeface="Iowan Old Style Roman" panose="02040602040506020204" charset="0"/>
                  <a:ea typeface="Iowan Old Style Roman" panose="02040602040506020204" charset="0"/>
                  <a:sym typeface="Iowan Old Style Roman" panose="02040602040506020204" charset="0"/>
                </a:endParaRPr>
              </a:p>
            </p:txBody>
          </p:sp>
          <p:sp>
            <p:nvSpPr>
              <p:cNvPr id="17422" name="Freeform 17421"/>
              <p:cNvSpPr/>
              <p:nvPr/>
            </p:nvSpPr>
            <p:spPr>
              <a:xfrm>
                <a:off x="218729" y="176319"/>
                <a:ext cx="30941" cy="13910"/>
              </a:xfrm>
              <a:custGeom>
                <a:avLst/>
                <a:gdLst/>
                <a:ahLst/>
                <a:cxnLst>
                  <a:cxn ang="0">
                    <a:pos x="10800" y="10800"/>
                  </a:cxn>
                  <a:cxn ang="0">
                    <a:pos x="10800" y="10800"/>
                  </a:cxn>
                  <a:cxn ang="0">
                    <a:pos x="10800" y="10800"/>
                  </a:cxn>
                  <a:cxn ang="0">
                    <a:pos x="10800" y="10800"/>
                  </a:cxn>
                </a:cxnLst>
                <a:rect l="0" t="0" r="0" b="0"/>
                <a:pathLst>
                  <a:path w="21600" h="21600">
                    <a:moveTo>
                      <a:pt x="15377" y="0"/>
                    </a:moveTo>
                    <a:lnTo>
                      <a:pt x="6223" y="0"/>
                    </a:lnTo>
                    <a:cubicBezTo>
                      <a:pt x="4431" y="0"/>
                      <a:pt x="3356" y="0"/>
                      <a:pt x="2639" y="594"/>
                    </a:cubicBezTo>
                    <a:cubicBezTo>
                      <a:pt x="1537" y="1487"/>
                      <a:pt x="668" y="3419"/>
                      <a:pt x="267" y="5871"/>
                    </a:cubicBezTo>
                    <a:cubicBezTo>
                      <a:pt x="67" y="6861"/>
                      <a:pt x="0" y="9230"/>
                      <a:pt x="0" y="10800"/>
                    </a:cubicBezTo>
                    <a:cubicBezTo>
                      <a:pt x="0" y="12370"/>
                      <a:pt x="67" y="14739"/>
                      <a:pt x="267" y="15729"/>
                    </a:cubicBezTo>
                    <a:cubicBezTo>
                      <a:pt x="668" y="18181"/>
                      <a:pt x="1537" y="20113"/>
                      <a:pt x="2639" y="21006"/>
                    </a:cubicBezTo>
                    <a:cubicBezTo>
                      <a:pt x="3356" y="21600"/>
                      <a:pt x="4431" y="21600"/>
                      <a:pt x="6223" y="21600"/>
                    </a:cubicBezTo>
                    <a:lnTo>
                      <a:pt x="15377" y="21600"/>
                    </a:lnTo>
                    <a:cubicBezTo>
                      <a:pt x="17169" y="21600"/>
                      <a:pt x="18244" y="21600"/>
                      <a:pt x="18961" y="21006"/>
                    </a:cubicBezTo>
                    <a:cubicBezTo>
                      <a:pt x="20063" y="20113"/>
                      <a:pt x="20932" y="18181"/>
                      <a:pt x="21333" y="15729"/>
                    </a:cubicBezTo>
                    <a:cubicBezTo>
                      <a:pt x="21533" y="14739"/>
                      <a:pt x="21600" y="12370"/>
                      <a:pt x="21600" y="10800"/>
                    </a:cubicBezTo>
                    <a:cubicBezTo>
                      <a:pt x="21600" y="9230"/>
                      <a:pt x="21533" y="6861"/>
                      <a:pt x="21333" y="5871"/>
                    </a:cubicBezTo>
                    <a:cubicBezTo>
                      <a:pt x="20932" y="3419"/>
                      <a:pt x="20063" y="1487"/>
                      <a:pt x="18961" y="594"/>
                    </a:cubicBezTo>
                    <a:cubicBezTo>
                      <a:pt x="18244" y="0"/>
                      <a:pt x="17169" y="0"/>
                      <a:pt x="15377" y="0"/>
                    </a:cubicBez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>
                <a:noFill/>
              </a:ln>
            </p:spPr>
            <p:txBody>
              <a:bodyPr vert="horz" wrap="square" lIns="50800" tIns="50800" rIns="50800" bIns="50800" anchor="ctr"/>
              <a:lstStyle/>
              <a:p>
                <a:pPr>
                  <a:buNone/>
                </a:pPr>
                <a:endParaRPr baseline="0">
                  <a:latin typeface="Iowan Old Style Roman" panose="02040602040506020204" charset="0"/>
                  <a:ea typeface="Iowan Old Style Roman" panose="02040602040506020204" charset="0"/>
                  <a:sym typeface="Iowan Old Style Roman" panose="02040602040506020204" charset="0"/>
                </a:endParaRPr>
              </a:p>
            </p:txBody>
          </p:sp>
          <p:sp>
            <p:nvSpPr>
              <p:cNvPr id="17423" name="Rounded Rectangle 17422"/>
              <p:cNvSpPr/>
              <p:nvPr/>
            </p:nvSpPr>
            <p:spPr>
              <a:xfrm>
                <a:off x="75076" y="202290"/>
                <a:ext cx="30941" cy="38875"/>
              </a:xfrm>
              <a:prstGeom prst="roundRect">
                <a:avLst>
                  <a:gd name="adj" fmla="val 18847"/>
                </a:avLst>
              </a:prstGeom>
              <a:solidFill>
                <a:srgbClr val="FFFFFF">
                  <a:alpha val="100000"/>
                </a:srgbClr>
              </a:solidFill>
              <a:ln w="12700">
                <a:noFill/>
              </a:ln>
            </p:spPr>
            <p:txBody>
              <a:bodyPr vert="horz" wrap="square" lIns="50800" tIns="50800" rIns="50800" bIns="50800" anchor="ctr"/>
              <a:lstStyle/>
              <a:p>
                <a:pPr>
                  <a:buNone/>
                </a:pPr>
                <a:endParaRPr baseline="0">
                  <a:latin typeface="Iowan Old Style Roman" panose="02040602040506020204" charset="0"/>
                  <a:ea typeface="Iowan Old Style Roman" panose="02040602040506020204" charset="0"/>
                  <a:sym typeface="Iowan Old Style Roman" panose="02040602040506020204" charset="0"/>
                </a:endParaRPr>
              </a:p>
            </p:txBody>
          </p:sp>
          <p:sp>
            <p:nvSpPr>
              <p:cNvPr id="17424" name="Rounded Rectangle 17423"/>
              <p:cNvSpPr/>
              <p:nvPr/>
            </p:nvSpPr>
            <p:spPr>
              <a:xfrm>
                <a:off x="0" y="112392"/>
                <a:ext cx="30940" cy="38876"/>
              </a:xfrm>
              <a:prstGeom prst="roundRect">
                <a:avLst>
                  <a:gd name="adj" fmla="val 18847"/>
                </a:avLst>
              </a:prstGeom>
              <a:solidFill>
                <a:srgbClr val="FFFFFF">
                  <a:alpha val="100000"/>
                </a:srgbClr>
              </a:solidFill>
              <a:ln w="12700">
                <a:noFill/>
              </a:ln>
            </p:spPr>
            <p:txBody>
              <a:bodyPr vert="horz" wrap="square" lIns="50800" tIns="50800" rIns="50800" bIns="50800" anchor="ctr"/>
              <a:lstStyle/>
              <a:p>
                <a:pPr>
                  <a:buNone/>
                </a:pPr>
                <a:endParaRPr baseline="0">
                  <a:latin typeface="Iowan Old Style Roman" panose="02040602040506020204" charset="0"/>
                  <a:ea typeface="Iowan Old Style Roman" panose="02040602040506020204" charset="0"/>
                  <a:sym typeface="Iowan Old Style Roman" panose="02040602040506020204" charset="0"/>
                </a:endParaRPr>
              </a:p>
            </p:txBody>
          </p:sp>
          <p:sp>
            <p:nvSpPr>
              <p:cNvPr id="17425" name="Rounded Rectangle 17424"/>
              <p:cNvSpPr/>
              <p:nvPr/>
            </p:nvSpPr>
            <p:spPr>
              <a:xfrm>
                <a:off x="304478" y="202290"/>
                <a:ext cx="30941" cy="38875"/>
              </a:xfrm>
              <a:prstGeom prst="roundRect">
                <a:avLst>
                  <a:gd name="adj" fmla="val 18847"/>
                </a:avLst>
              </a:prstGeom>
              <a:solidFill>
                <a:srgbClr val="FFFFFF">
                  <a:alpha val="100000"/>
                </a:srgbClr>
              </a:solidFill>
              <a:ln w="12700">
                <a:noFill/>
              </a:ln>
            </p:spPr>
            <p:txBody>
              <a:bodyPr vert="horz" wrap="square" lIns="50800" tIns="50800" rIns="50800" bIns="50800" anchor="ctr"/>
              <a:lstStyle/>
              <a:p>
                <a:pPr>
                  <a:buNone/>
                </a:pPr>
                <a:endParaRPr baseline="0">
                  <a:latin typeface="Iowan Old Style Roman" panose="02040602040506020204" charset="0"/>
                  <a:ea typeface="Iowan Old Style Roman" panose="02040602040506020204" charset="0"/>
                  <a:sym typeface="Iowan Old Style Roman" panose="02040602040506020204" charset="0"/>
                </a:endParaRPr>
              </a:p>
            </p:txBody>
          </p:sp>
          <p:sp>
            <p:nvSpPr>
              <p:cNvPr id="17426" name="Freeform 17425"/>
              <p:cNvSpPr/>
              <p:nvPr/>
            </p:nvSpPr>
            <p:spPr>
              <a:xfrm>
                <a:off x="0" y="214773"/>
                <a:ext cx="30940" cy="13910"/>
              </a:xfrm>
              <a:custGeom>
                <a:avLst/>
                <a:gdLst/>
                <a:ahLst/>
                <a:cxnLst>
                  <a:cxn ang="0">
                    <a:pos x="10800" y="10800"/>
                  </a:cxn>
                  <a:cxn ang="0">
                    <a:pos x="10800" y="10800"/>
                  </a:cxn>
                  <a:cxn ang="0">
                    <a:pos x="10800" y="10800"/>
                  </a:cxn>
                  <a:cxn ang="0">
                    <a:pos x="10800" y="10800"/>
                  </a:cxn>
                </a:cxnLst>
                <a:rect l="0" t="0" r="0" b="0"/>
                <a:pathLst>
                  <a:path w="21600" h="21600">
                    <a:moveTo>
                      <a:pt x="15377" y="0"/>
                    </a:moveTo>
                    <a:lnTo>
                      <a:pt x="6223" y="0"/>
                    </a:lnTo>
                    <a:cubicBezTo>
                      <a:pt x="4431" y="0"/>
                      <a:pt x="3356" y="0"/>
                      <a:pt x="2639" y="594"/>
                    </a:cubicBezTo>
                    <a:cubicBezTo>
                      <a:pt x="1537" y="1487"/>
                      <a:pt x="668" y="3419"/>
                      <a:pt x="267" y="5871"/>
                    </a:cubicBezTo>
                    <a:cubicBezTo>
                      <a:pt x="67" y="6861"/>
                      <a:pt x="0" y="9230"/>
                      <a:pt x="0" y="10800"/>
                    </a:cubicBezTo>
                    <a:cubicBezTo>
                      <a:pt x="0" y="12370"/>
                      <a:pt x="67" y="14739"/>
                      <a:pt x="267" y="15729"/>
                    </a:cubicBezTo>
                    <a:cubicBezTo>
                      <a:pt x="668" y="18181"/>
                      <a:pt x="1537" y="20113"/>
                      <a:pt x="2639" y="21006"/>
                    </a:cubicBezTo>
                    <a:cubicBezTo>
                      <a:pt x="3356" y="21600"/>
                      <a:pt x="4431" y="21600"/>
                      <a:pt x="6223" y="21600"/>
                    </a:cubicBezTo>
                    <a:lnTo>
                      <a:pt x="15377" y="21600"/>
                    </a:lnTo>
                    <a:cubicBezTo>
                      <a:pt x="17169" y="21600"/>
                      <a:pt x="18244" y="21600"/>
                      <a:pt x="18961" y="21006"/>
                    </a:cubicBezTo>
                    <a:cubicBezTo>
                      <a:pt x="20063" y="20113"/>
                      <a:pt x="20932" y="18181"/>
                      <a:pt x="21333" y="15729"/>
                    </a:cubicBezTo>
                    <a:cubicBezTo>
                      <a:pt x="21533" y="14739"/>
                      <a:pt x="21600" y="12370"/>
                      <a:pt x="21600" y="10800"/>
                    </a:cubicBezTo>
                    <a:cubicBezTo>
                      <a:pt x="21600" y="9230"/>
                      <a:pt x="21533" y="6861"/>
                      <a:pt x="21333" y="5871"/>
                    </a:cubicBezTo>
                    <a:cubicBezTo>
                      <a:pt x="20932" y="3419"/>
                      <a:pt x="20063" y="1487"/>
                      <a:pt x="18961" y="594"/>
                    </a:cubicBezTo>
                    <a:cubicBezTo>
                      <a:pt x="18244" y="0"/>
                      <a:pt x="17169" y="0"/>
                      <a:pt x="15377" y="0"/>
                    </a:cubicBez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>
                <a:noFill/>
              </a:ln>
            </p:spPr>
            <p:txBody>
              <a:bodyPr vert="horz" wrap="square" lIns="50800" tIns="50800" rIns="50800" bIns="50800" anchor="ctr"/>
              <a:lstStyle/>
              <a:p>
                <a:pPr>
                  <a:buNone/>
                </a:pPr>
                <a:endParaRPr baseline="0">
                  <a:latin typeface="Iowan Old Style Roman" panose="02040602040506020204" charset="0"/>
                  <a:ea typeface="Iowan Old Style Roman" panose="02040602040506020204" charset="0"/>
                  <a:sym typeface="Iowan Old Style Roman" panose="0204060204050602020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A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Image" descr="Image"/>
          <p:cNvPicPr>
            <a:picLocks noChangeAspect="1"/>
          </p:cNvPicPr>
          <p:nvPr/>
        </p:nvPicPr>
        <p:blipFill>
          <a:blip r:embed="rId1">
            <a:alphaModFix amt="41414"/>
          </a:blip>
          <a:srcRect l="13035" t="820" r="13309" b="729"/>
          <a:stretch>
            <a:fillRect/>
          </a:stretch>
        </p:blipFill>
        <p:spPr>
          <a:xfrm>
            <a:off x="-399011" y="-18999140"/>
            <a:ext cx="32697320" cy="437043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75" name="i-am-a-global-citizen.jpg__1500x670_q85_crop_subsampling-2.jpg" descr="i-am-a-global-citizen.jpg__1500x670_q85_crop_subsampling-2.jp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762074"/>
            <a:ext cx="24384064" cy="1219203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A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Image" descr="Image"/>
          <p:cNvPicPr>
            <a:picLocks noChangeAspect="1"/>
          </p:cNvPicPr>
          <p:nvPr/>
        </p:nvPicPr>
        <p:blipFill>
          <a:blip r:embed="rId1">
            <a:alphaModFix amt="29886"/>
          </a:blip>
          <a:srcRect l="13035" t="820" r="13309" b="729"/>
          <a:stretch>
            <a:fillRect/>
          </a:stretch>
        </p:blipFill>
        <p:spPr>
          <a:xfrm>
            <a:off x="-399011" y="-18999140"/>
            <a:ext cx="32697320" cy="437043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78" name="i-am-a-global-citizen.jpg__1500x670_q85_crop_subsampling-2.jpg" descr="i-am-a-global-citizen.jpg__1500x670_q85_crop_subsampling-2.jp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/>
          <a:stretch>
            <a:fillRect/>
          </a:stretch>
        </p:blipFill>
        <p:spPr>
          <a:xfrm>
            <a:off x="-38607" y="4230718"/>
            <a:ext cx="10509452" cy="5254726"/>
          </a:xfrm>
          <a:prstGeom prst="rect">
            <a:avLst/>
          </a:prstGeom>
        </p:spPr>
      </p:pic>
      <p:sp>
        <p:nvSpPr>
          <p:cNvPr id="279" name="awareness"/>
          <p:cNvSpPr txBox="1"/>
          <p:nvPr/>
        </p:nvSpPr>
        <p:spPr>
          <a:xfrm>
            <a:off x="12277117" y="2408391"/>
            <a:ext cx="8216900" cy="133223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17100" i="0" cap="all" spc="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 panose="00000500000000000000"/>
              </a:defRPr>
            </a:lvl1pPr>
          </a:lstStyle>
          <a:p>
            <a:r>
              <a:rPr sz="10000" dirty="0">
                <a:latin typeface="Arial" panose="020B0604020202020204" pitchFamily="34" charset="0"/>
                <a:cs typeface="Arial" panose="020B0604020202020204" pitchFamily="34" charset="0"/>
              </a:rPr>
              <a:t>awareness</a:t>
            </a:r>
            <a:endParaRPr sz="1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0" name="responsibility"/>
          <p:cNvSpPr txBox="1"/>
          <p:nvPr/>
        </p:nvSpPr>
        <p:spPr>
          <a:xfrm>
            <a:off x="12276801" y="6191885"/>
            <a:ext cx="10547350" cy="133223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17100" i="0" cap="all" spc="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 panose="00000500000000000000"/>
              </a:defRPr>
            </a:lvl1pPr>
          </a:lstStyle>
          <a:p>
            <a:r>
              <a:rPr sz="10000" dirty="0">
                <a:latin typeface="Arial" panose="020B0604020202020204" pitchFamily="34" charset="0"/>
                <a:cs typeface="Arial" panose="020B0604020202020204" pitchFamily="34" charset="0"/>
              </a:rPr>
              <a:t>responsibility</a:t>
            </a:r>
            <a:endParaRPr sz="1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" name="participation"/>
          <p:cNvSpPr txBox="1"/>
          <p:nvPr/>
        </p:nvSpPr>
        <p:spPr>
          <a:xfrm>
            <a:off x="12277335" y="9975380"/>
            <a:ext cx="9839960" cy="133223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17100" i="0" cap="all" spc="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 panose="00000500000000000000"/>
              </a:defRPr>
            </a:lvl1pPr>
          </a:lstStyle>
          <a:p>
            <a:r>
              <a:rPr sz="10000" dirty="0">
                <a:latin typeface="Arial" panose="020B0604020202020204" pitchFamily="34" charset="0"/>
                <a:cs typeface="Arial" panose="020B0604020202020204" pitchFamily="34" charset="0"/>
              </a:rPr>
              <a:t>participation</a:t>
            </a:r>
            <a:endParaRPr sz="1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" grpId="1" animBg="1" advAuto="0"/>
      <p:bldP spid="279" grpId="3" animBg="1" advAuto="0"/>
      <p:bldP spid="280" grpId="2" animBg="1" advAuto="0"/>
      <p:bldP spid="280" grpId="5" animBg="1" advAuto="0"/>
      <p:bldP spid="281" grpId="4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A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Image" descr="Image"/>
          <p:cNvPicPr>
            <a:picLocks noChangeAspect="1"/>
          </p:cNvPicPr>
          <p:nvPr/>
        </p:nvPicPr>
        <p:blipFill>
          <a:blip r:embed="rId1">
            <a:alphaModFix amt="29708"/>
          </a:blip>
          <a:srcRect l="13035" t="820" r="13309" b="729"/>
          <a:stretch>
            <a:fillRect/>
          </a:stretch>
        </p:blipFill>
        <p:spPr>
          <a:xfrm>
            <a:off x="-2044931" y="-8137291"/>
            <a:ext cx="32697320" cy="437043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90" name="What global citizen activities can we hold?"/>
          <p:cNvSpPr txBox="1">
            <a:spLocks noGrp="1"/>
          </p:cNvSpPr>
          <p:nvPr>
            <p:ph type="body" idx="21"/>
          </p:nvPr>
        </p:nvSpPr>
        <p:spPr>
          <a:xfrm>
            <a:off x="2324100" y="5003160"/>
            <a:ext cx="19735800" cy="3794760"/>
          </a:xfrm>
          <a:prstGeom prst="rect">
            <a:avLst/>
          </a:prstGeom>
        </p:spPr>
        <p:txBody>
          <a:bodyPr/>
          <a:lstStyle>
            <a:lvl1pPr algn="ctr">
              <a:defRPr sz="12000" b="1">
                <a:solidFill>
                  <a:srgbClr val="FFFFFF"/>
                </a:solidFill>
              </a:defRPr>
            </a:lvl1pPr>
          </a:lstStyle>
          <a:p>
            <a:pPr>
              <a:defRPr b="0"/>
            </a:pPr>
            <a:r>
              <a:rPr b="1">
                <a:latin typeface="Arial" panose="020B0604020202020204" pitchFamily="34" charset="0"/>
                <a:cs typeface="Arial" panose="020B0604020202020204" pitchFamily="34" charset="0"/>
              </a:rPr>
              <a:t>What global citizen activities can we hold?</a:t>
            </a:r>
            <a:endParaRPr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A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Image" descr="Image"/>
          <p:cNvPicPr>
            <a:picLocks noChangeAspect="1"/>
          </p:cNvPicPr>
          <p:nvPr/>
        </p:nvPicPr>
        <p:blipFill>
          <a:blip r:embed="rId1">
            <a:alphaModFix amt="30065"/>
          </a:blip>
          <a:srcRect l="13035" t="820" r="13309" b="729"/>
          <a:stretch>
            <a:fillRect/>
          </a:stretch>
        </p:blipFill>
        <p:spPr>
          <a:xfrm>
            <a:off x="-4156670" y="-6966431"/>
            <a:ext cx="32697319" cy="437043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95" name="Image" descr="Image"/>
          <p:cNvPicPr>
            <a:picLocks noChangeAspect="1"/>
          </p:cNvPicPr>
          <p:nvPr/>
        </p:nvPicPr>
        <p:blipFill>
          <a:blip r:embed="rId1">
            <a:alphaModFix amt="30065"/>
          </a:blip>
          <a:srcRect l="13035" t="820" r="13309" b="729"/>
          <a:stretch>
            <a:fillRect/>
          </a:stretch>
        </p:blipFill>
        <p:spPr>
          <a:xfrm>
            <a:off x="25530759" y="-7153430"/>
            <a:ext cx="32697319" cy="437043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96" name="global Issues"/>
          <p:cNvSpPr txBox="1"/>
          <p:nvPr/>
        </p:nvSpPr>
        <p:spPr>
          <a:xfrm>
            <a:off x="2923567" y="5027569"/>
            <a:ext cx="18536867" cy="263114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r">
              <a:lnSpc>
                <a:spcPct val="80000"/>
              </a:lnSpc>
              <a:spcBef>
                <a:spcPts val="0"/>
              </a:spcBef>
              <a:defRPr sz="17800" b="1" i="0" cap="all" spc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>
                <a:solidFill>
                  <a:srgbClr val="FFFFFF"/>
                </a:solidFill>
              </a:rPr>
              <a:t>gl</a:t>
            </a:r>
            <a:r>
              <a:rPr>
                <a:solidFill>
                  <a:srgbClr val="F2301D"/>
                </a:solidFill>
              </a:rPr>
              <a:t>o</a:t>
            </a:r>
            <a:r>
              <a:rPr>
                <a:solidFill>
                  <a:srgbClr val="FFFFFF"/>
                </a:solidFill>
              </a:rPr>
              <a:t>bal Issues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97" name="粮食 (4).png" descr="粮食 (4).png"/>
          <p:cNvPicPr>
            <a:picLocks noChangeAspect="1"/>
          </p:cNvPicPr>
          <p:nvPr/>
        </p:nvPicPr>
        <p:blipFill>
          <a:blip r:embed="rId2"/>
          <a:srcRect l="40871"/>
          <a:stretch>
            <a:fillRect/>
          </a:stretch>
        </p:blipFill>
        <p:spPr>
          <a:xfrm>
            <a:off x="10169060" y="10347093"/>
            <a:ext cx="1501852" cy="2540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98" name="树叶 (3).png" descr="树叶 (3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412" y="10696951"/>
            <a:ext cx="2241055" cy="224105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99" name="书 (1).png" descr="书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231" y="10780193"/>
            <a:ext cx="2074571" cy="207457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00" name="水滴 (1).png" descr="水滴 (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49998" y="10639090"/>
            <a:ext cx="2356776" cy="235677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01" name="心电图，检查，心脏.png" descr="心电图，检查，心脏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61093" y="10899016"/>
            <a:ext cx="1836925" cy="183692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02" name="女 (1).png" descr="女 (1)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39106" y="10496566"/>
            <a:ext cx="2241055" cy="224105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A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Image" descr="Image"/>
          <p:cNvPicPr>
            <a:picLocks noChangeAspect="1"/>
          </p:cNvPicPr>
          <p:nvPr/>
        </p:nvPicPr>
        <p:blipFill>
          <a:blip r:embed="rId1">
            <a:alphaModFix amt="30065"/>
          </a:blip>
          <a:srcRect l="13035" t="820" r="13309" b="729"/>
          <a:stretch>
            <a:fillRect/>
          </a:stretch>
        </p:blipFill>
        <p:spPr>
          <a:xfrm>
            <a:off x="-4156670" y="-6966431"/>
            <a:ext cx="32697319" cy="437043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05" name="global Issues"/>
          <p:cNvSpPr txBox="1"/>
          <p:nvPr/>
        </p:nvSpPr>
        <p:spPr>
          <a:xfrm>
            <a:off x="6959971" y="1002098"/>
            <a:ext cx="10464057" cy="152055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r">
              <a:lnSpc>
                <a:spcPct val="80000"/>
              </a:lnSpc>
              <a:spcBef>
                <a:spcPts val="0"/>
              </a:spcBef>
              <a:defRPr sz="10000" b="1" i="0" cap="all" spc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>
                <a:solidFill>
                  <a:srgbClr val="FFFFFF"/>
                </a:solidFill>
              </a:rPr>
              <a:t>gl</a:t>
            </a:r>
            <a:r>
              <a:rPr>
                <a:solidFill>
                  <a:srgbClr val="F2301D"/>
                </a:solidFill>
              </a:rPr>
              <a:t>o</a:t>
            </a:r>
            <a:r>
              <a:rPr>
                <a:solidFill>
                  <a:srgbClr val="FFFFFF"/>
                </a:solidFill>
              </a:rPr>
              <a:t>bal Issues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306" name="粮食 (4).png" descr="粮食 (4).png"/>
          <p:cNvPicPr>
            <a:picLocks noChangeAspect="1"/>
          </p:cNvPicPr>
          <p:nvPr/>
        </p:nvPicPr>
        <p:blipFill>
          <a:blip r:embed="rId2"/>
          <a:srcRect l="40871"/>
          <a:stretch>
            <a:fillRect/>
          </a:stretch>
        </p:blipFill>
        <p:spPr>
          <a:xfrm>
            <a:off x="10169060" y="10347093"/>
            <a:ext cx="1501852" cy="2540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07" name="树叶 (3).png" descr="树叶 (3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412" y="10696951"/>
            <a:ext cx="2241055" cy="224105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08" name="书 (1).png" descr="书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231" y="10780193"/>
            <a:ext cx="2074571" cy="207457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09" name="水滴 (1).png" descr="水滴 (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8739" y="4259152"/>
            <a:ext cx="4806522" cy="480652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10" name="心电图，检查，心脏.png" descr="心电图，检查，心脏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61093" y="10899016"/>
            <a:ext cx="1836925" cy="183692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11" name="女 (1).png" descr="女 (1)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39106" y="10496566"/>
            <a:ext cx="2241055" cy="224105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12" name="书 (1).png" descr="书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231" y="10780193"/>
            <a:ext cx="2074571" cy="2074571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A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Image" descr="Image"/>
          <p:cNvPicPr>
            <a:picLocks noChangeAspect="1"/>
          </p:cNvPicPr>
          <p:nvPr/>
        </p:nvPicPr>
        <p:blipFill>
          <a:blip r:embed="rId1">
            <a:alphaModFix amt="30065"/>
          </a:blip>
          <a:srcRect l="13035" t="820" r="13309" b="729"/>
          <a:stretch>
            <a:fillRect/>
          </a:stretch>
        </p:blipFill>
        <p:spPr>
          <a:xfrm>
            <a:off x="-4156670" y="-6966431"/>
            <a:ext cx="32697319" cy="437043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15" name="粮食 (4).png" descr="粮食 (4).png"/>
          <p:cNvPicPr>
            <a:picLocks noChangeAspect="1"/>
          </p:cNvPicPr>
          <p:nvPr/>
        </p:nvPicPr>
        <p:blipFill>
          <a:blip r:embed="rId2"/>
          <a:srcRect l="40871"/>
          <a:stretch>
            <a:fillRect/>
          </a:stretch>
        </p:blipFill>
        <p:spPr>
          <a:xfrm>
            <a:off x="10169060" y="10347093"/>
            <a:ext cx="1501852" cy="2540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16" name="树叶 (3).png" descr="树叶 (3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412" y="10696951"/>
            <a:ext cx="2241055" cy="224105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17" name="水滴 (1).png" descr="水滴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9998" y="10639090"/>
            <a:ext cx="2356776" cy="235677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18" name="心电图，检查，心脏.png" descr="心电图，检查，心脏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61093" y="10899016"/>
            <a:ext cx="1836925" cy="183692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19" name="女 (1).png" descr="女 (1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39106" y="10496566"/>
            <a:ext cx="2241055" cy="224105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20" name="global Issues"/>
          <p:cNvSpPr txBox="1"/>
          <p:nvPr/>
        </p:nvSpPr>
        <p:spPr>
          <a:xfrm>
            <a:off x="6959599" y="1002098"/>
            <a:ext cx="10464057" cy="152055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r">
              <a:lnSpc>
                <a:spcPct val="80000"/>
              </a:lnSpc>
              <a:spcBef>
                <a:spcPts val="0"/>
              </a:spcBef>
              <a:defRPr sz="10000" b="1" i="0" cap="all" spc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>
                <a:solidFill>
                  <a:srgbClr val="FFFFFF"/>
                </a:solidFill>
              </a:rPr>
              <a:t>gl</a:t>
            </a:r>
            <a:r>
              <a:rPr>
                <a:solidFill>
                  <a:srgbClr val="F2301D"/>
                </a:solidFill>
              </a:rPr>
              <a:t>o</a:t>
            </a:r>
            <a:r>
              <a:rPr>
                <a:solidFill>
                  <a:srgbClr val="FFFFFF"/>
                </a:solidFill>
              </a:rPr>
              <a:t>bal Issues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321" name="书 (1).png" descr="书 (1)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5317" y="4074188"/>
            <a:ext cx="5013366" cy="5013366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A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Image" descr="Image"/>
          <p:cNvPicPr>
            <a:picLocks noChangeAspect="1"/>
          </p:cNvPicPr>
          <p:nvPr/>
        </p:nvPicPr>
        <p:blipFill>
          <a:blip r:embed="rId1">
            <a:alphaModFix amt="30065"/>
          </a:blip>
          <a:srcRect l="13035" t="820" r="13309" b="729"/>
          <a:stretch>
            <a:fillRect/>
          </a:stretch>
        </p:blipFill>
        <p:spPr>
          <a:xfrm>
            <a:off x="-4156670" y="-6966431"/>
            <a:ext cx="32697319" cy="437043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24" name="粮食 (4).png" descr="粮食 (4).png"/>
          <p:cNvPicPr>
            <a:picLocks noChangeAspect="1"/>
          </p:cNvPicPr>
          <p:nvPr/>
        </p:nvPicPr>
        <p:blipFill>
          <a:blip r:embed="rId2"/>
          <a:srcRect l="40871"/>
          <a:stretch>
            <a:fillRect/>
          </a:stretch>
        </p:blipFill>
        <p:spPr>
          <a:xfrm>
            <a:off x="10169060" y="10347093"/>
            <a:ext cx="1501852" cy="2540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25" name="树叶 (3).png" descr="树叶 (3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412" y="10696951"/>
            <a:ext cx="2241055" cy="224105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26" name="书 (1).png" descr="书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231" y="10780193"/>
            <a:ext cx="2074571" cy="207457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27" name="水滴 (1).png" descr="水滴 (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49998" y="10639090"/>
            <a:ext cx="2356776" cy="235677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28" name="心电图，检查，心脏.png" descr="心电图，检查，心脏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8157" y="4474157"/>
            <a:ext cx="4767686" cy="476768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29" name="女 (1).png" descr="女 (1)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39106" y="10496566"/>
            <a:ext cx="2241055" cy="224105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30" name="global Issues"/>
          <p:cNvSpPr txBox="1"/>
          <p:nvPr/>
        </p:nvSpPr>
        <p:spPr>
          <a:xfrm>
            <a:off x="6959971" y="1003299"/>
            <a:ext cx="10464057" cy="152055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r">
              <a:lnSpc>
                <a:spcPct val="80000"/>
              </a:lnSpc>
              <a:spcBef>
                <a:spcPts val="0"/>
              </a:spcBef>
              <a:defRPr sz="10000" b="1" i="0" cap="all" spc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>
                <a:solidFill>
                  <a:srgbClr val="FFFFFF"/>
                </a:solidFill>
              </a:rPr>
              <a:t>gl</a:t>
            </a:r>
            <a:r>
              <a:rPr>
                <a:solidFill>
                  <a:srgbClr val="F2301D"/>
                </a:solidFill>
              </a:rPr>
              <a:t>o</a:t>
            </a:r>
            <a:r>
              <a:rPr>
                <a:solidFill>
                  <a:srgbClr val="FFFFFF"/>
                </a:solidFill>
              </a:rPr>
              <a:t>bal Issues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A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" descr="Image"/>
          <p:cNvPicPr>
            <a:picLocks noChangeAspect="1"/>
          </p:cNvPicPr>
          <p:nvPr/>
        </p:nvPicPr>
        <p:blipFill>
          <a:blip r:embed="rId1">
            <a:alphaModFix amt="60633"/>
          </a:blip>
          <a:srcRect l="13035" t="820" r="13309" b="729"/>
          <a:stretch>
            <a:fillRect/>
          </a:stretch>
        </p:blipFill>
        <p:spPr>
          <a:xfrm>
            <a:off x="-6683433" y="-27627751"/>
            <a:ext cx="32697320" cy="437043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33" name="contents"/>
          <p:cNvSpPr txBox="1">
            <a:spLocks noGrp="1"/>
          </p:cNvSpPr>
          <p:nvPr>
            <p:ph type="title"/>
          </p:nvPr>
        </p:nvSpPr>
        <p:spPr>
          <a:xfrm>
            <a:off x="1317455" y="5915461"/>
            <a:ext cx="9517423" cy="2368991"/>
          </a:xfrm>
          <a:prstGeom prst="rect">
            <a:avLst/>
          </a:prstGeom>
        </p:spPr>
        <p:txBody>
          <a:bodyPr/>
          <a:lstStyle>
            <a:lvl1pPr defTabSz="577850">
              <a:lnSpc>
                <a:spcPct val="80000"/>
              </a:lnSpc>
              <a:spcBef>
                <a:spcPts val="0"/>
              </a:spcBef>
              <a:defRPr sz="11970">
                <a:solidFill>
                  <a:srgbClr val="FFFFFF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defRPr>
            </a:lvl1pPr>
          </a:lstStyle>
          <a:p>
            <a:r>
              <a:t>contents</a:t>
            </a:r>
          </a:p>
        </p:txBody>
      </p:sp>
      <p:sp>
        <p:nvSpPr>
          <p:cNvPr id="134" name="Introduction…"/>
          <p:cNvSpPr txBox="1">
            <a:spLocks noGrp="1"/>
          </p:cNvSpPr>
          <p:nvPr>
            <p:ph type="body" sz="half" idx="1"/>
          </p:nvPr>
        </p:nvSpPr>
        <p:spPr>
          <a:xfrm>
            <a:off x="11952871" y="2861852"/>
            <a:ext cx="13622442" cy="9541696"/>
          </a:xfrm>
          <a:prstGeom prst="rect">
            <a:avLst/>
          </a:prstGeom>
        </p:spPr>
        <p:txBody>
          <a:bodyPr/>
          <a:lstStyle/>
          <a:p>
            <a:pPr marL="1000125" indent="-1000125">
              <a:spcBef>
                <a:spcPts val="2300"/>
              </a:spcBef>
              <a:defRPr sz="97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t>Introduction</a:t>
            </a:r>
          </a:p>
          <a:p>
            <a:pPr marL="2585720" lvl="2" indent="-1341120">
              <a:spcBef>
                <a:spcPts val="2300"/>
              </a:spcBef>
              <a:buSzPct val="45000"/>
              <a:buFontTx/>
              <a:buBlip>
                <a:blip r:embed="rId2"/>
              </a:buBlip>
              <a:defRPr sz="97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t>Students</a:t>
            </a:r>
          </a:p>
          <a:p>
            <a:pPr marL="2585720" lvl="2" indent="-1341120">
              <a:spcBef>
                <a:spcPts val="2300"/>
              </a:spcBef>
              <a:buSzPct val="45000"/>
              <a:buFontTx/>
              <a:buBlip>
                <a:blip r:embed="rId2"/>
              </a:buBlip>
              <a:defRPr sz="97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t>Text</a:t>
            </a:r>
          </a:p>
          <a:p>
            <a:pPr marL="2585720" lvl="2" indent="-1341120">
              <a:spcBef>
                <a:spcPts val="2300"/>
              </a:spcBef>
              <a:buSzPct val="45000"/>
              <a:buFontTx/>
              <a:buBlip>
                <a:blip r:embed="rId2"/>
              </a:buBlip>
              <a:defRPr sz="97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t>Teaching design</a:t>
            </a:r>
          </a:p>
          <a:p>
            <a:pPr marL="1000125" indent="-1000125">
              <a:spcBef>
                <a:spcPts val="2300"/>
              </a:spcBef>
              <a:defRPr sz="97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t>Demonstration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A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Image" descr="Image"/>
          <p:cNvPicPr>
            <a:picLocks noChangeAspect="1"/>
          </p:cNvPicPr>
          <p:nvPr/>
        </p:nvPicPr>
        <p:blipFill>
          <a:blip r:embed="rId1">
            <a:alphaModFix amt="30065"/>
          </a:blip>
          <a:srcRect l="13035" t="820" r="13309" b="729"/>
          <a:stretch>
            <a:fillRect/>
          </a:stretch>
        </p:blipFill>
        <p:spPr>
          <a:xfrm>
            <a:off x="-4156670" y="-6966431"/>
            <a:ext cx="32697319" cy="437043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33" name="粮食 (4).png" descr="粮食 (4).png"/>
          <p:cNvPicPr>
            <a:picLocks noChangeAspect="1"/>
          </p:cNvPicPr>
          <p:nvPr/>
        </p:nvPicPr>
        <p:blipFill>
          <a:blip r:embed="rId2"/>
          <a:srcRect l="40871"/>
          <a:stretch>
            <a:fillRect/>
          </a:stretch>
        </p:blipFill>
        <p:spPr>
          <a:xfrm>
            <a:off x="10169060" y="10347093"/>
            <a:ext cx="1501852" cy="2540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34" name="树叶 (3).png" descr="树叶 (3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1574" y="4251046"/>
            <a:ext cx="4660852" cy="466085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35" name="书 (1).png" descr="书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231" y="10780193"/>
            <a:ext cx="2074571" cy="207457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36" name="水滴 (1).png" descr="水滴 (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49998" y="10639090"/>
            <a:ext cx="2356776" cy="235677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37" name="心电图，检查，心脏.png" descr="心电图，检查，心脏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61093" y="10899016"/>
            <a:ext cx="1836925" cy="183692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38" name="女 (1).png" descr="女 (1)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39106" y="10496566"/>
            <a:ext cx="2241055" cy="224105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39" name="global Issues"/>
          <p:cNvSpPr txBox="1"/>
          <p:nvPr/>
        </p:nvSpPr>
        <p:spPr>
          <a:xfrm>
            <a:off x="6959971" y="1003299"/>
            <a:ext cx="10464057" cy="152055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r">
              <a:lnSpc>
                <a:spcPct val="80000"/>
              </a:lnSpc>
              <a:spcBef>
                <a:spcPts val="0"/>
              </a:spcBef>
              <a:defRPr sz="10000" b="1" i="0" cap="all" spc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>
                <a:solidFill>
                  <a:srgbClr val="FFFFFF"/>
                </a:solidFill>
              </a:rPr>
              <a:t>gl</a:t>
            </a:r>
            <a:r>
              <a:rPr>
                <a:solidFill>
                  <a:srgbClr val="F2301D"/>
                </a:solidFill>
              </a:rPr>
              <a:t>o</a:t>
            </a:r>
            <a:r>
              <a:rPr>
                <a:solidFill>
                  <a:srgbClr val="FFFFFF"/>
                </a:solidFill>
              </a:rPr>
              <a:t>bal Issues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A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Image" descr="Image"/>
          <p:cNvPicPr>
            <a:picLocks noChangeAspect="1"/>
          </p:cNvPicPr>
          <p:nvPr/>
        </p:nvPicPr>
        <p:blipFill>
          <a:blip r:embed="rId1">
            <a:alphaModFix amt="30065"/>
          </a:blip>
          <a:srcRect l="13035" t="820" r="13309" b="729"/>
          <a:stretch>
            <a:fillRect/>
          </a:stretch>
        </p:blipFill>
        <p:spPr>
          <a:xfrm>
            <a:off x="-4156670" y="-6966431"/>
            <a:ext cx="32697319" cy="437043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42" name="粮食 (4).png" descr="粮食 (4).png"/>
          <p:cNvPicPr>
            <a:picLocks noChangeAspect="1"/>
          </p:cNvPicPr>
          <p:nvPr/>
        </p:nvPicPr>
        <p:blipFill>
          <a:blip r:embed="rId2"/>
          <a:srcRect l="40871"/>
          <a:stretch>
            <a:fillRect/>
          </a:stretch>
        </p:blipFill>
        <p:spPr>
          <a:xfrm>
            <a:off x="10169060" y="10347093"/>
            <a:ext cx="1501852" cy="2540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43" name="树叶 (3).png" descr="树叶 (3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412" y="10696951"/>
            <a:ext cx="2241055" cy="224105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44" name="书 (1).png" descr="书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231" y="10780193"/>
            <a:ext cx="2074571" cy="207457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45" name="水滴 (1).png" descr="水滴 (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49998" y="10639090"/>
            <a:ext cx="2356776" cy="235677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46" name="心电图，检查，心脏.png" descr="心电图，检查，心脏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61093" y="10899016"/>
            <a:ext cx="1836925" cy="183692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47" name="女 (1).png" descr="女 (1)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0750" y="4054222"/>
            <a:ext cx="4762500" cy="47625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48" name="global Issues"/>
          <p:cNvSpPr txBox="1"/>
          <p:nvPr/>
        </p:nvSpPr>
        <p:spPr>
          <a:xfrm>
            <a:off x="6959971" y="1003299"/>
            <a:ext cx="10464057" cy="152055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r">
              <a:lnSpc>
                <a:spcPct val="80000"/>
              </a:lnSpc>
              <a:spcBef>
                <a:spcPts val="0"/>
              </a:spcBef>
              <a:defRPr sz="10000" b="1" i="0" cap="all" spc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>
                <a:solidFill>
                  <a:srgbClr val="FFFFFF"/>
                </a:solidFill>
              </a:rPr>
              <a:t>gl</a:t>
            </a:r>
            <a:r>
              <a:rPr>
                <a:solidFill>
                  <a:srgbClr val="F2301D"/>
                </a:solidFill>
              </a:rPr>
              <a:t>o</a:t>
            </a:r>
            <a:r>
              <a:rPr>
                <a:solidFill>
                  <a:srgbClr val="FFFFFF"/>
                </a:solidFill>
              </a:rPr>
              <a:t>bal Issues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A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Image" descr="Image"/>
          <p:cNvPicPr>
            <a:picLocks noChangeAspect="1"/>
          </p:cNvPicPr>
          <p:nvPr/>
        </p:nvPicPr>
        <p:blipFill>
          <a:blip r:embed="rId1">
            <a:alphaModFix amt="30065"/>
          </a:blip>
          <a:srcRect l="13035" t="820" r="13309" b="729"/>
          <a:stretch>
            <a:fillRect/>
          </a:stretch>
        </p:blipFill>
        <p:spPr>
          <a:xfrm>
            <a:off x="-4156670" y="-6966431"/>
            <a:ext cx="32697319" cy="437043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51" name="global Issues"/>
          <p:cNvSpPr txBox="1"/>
          <p:nvPr/>
        </p:nvSpPr>
        <p:spPr>
          <a:xfrm>
            <a:off x="6959971" y="1002098"/>
            <a:ext cx="10464057" cy="152055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r">
              <a:lnSpc>
                <a:spcPct val="80000"/>
              </a:lnSpc>
              <a:spcBef>
                <a:spcPts val="0"/>
              </a:spcBef>
              <a:defRPr sz="10000" b="1" i="0" cap="all" spc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>
                <a:solidFill>
                  <a:srgbClr val="FFFFFF"/>
                </a:solidFill>
              </a:rPr>
              <a:t>gl</a:t>
            </a:r>
            <a:r>
              <a:rPr>
                <a:solidFill>
                  <a:srgbClr val="F2301D"/>
                </a:solidFill>
              </a:rPr>
              <a:t>o</a:t>
            </a:r>
            <a:r>
              <a:rPr>
                <a:solidFill>
                  <a:srgbClr val="FFFFFF"/>
                </a:solidFill>
              </a:rPr>
              <a:t>bal Issues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352" name="粮食 (4).png" descr="粮食 (4).png"/>
          <p:cNvPicPr>
            <a:picLocks noChangeAspect="1"/>
          </p:cNvPicPr>
          <p:nvPr/>
        </p:nvPicPr>
        <p:blipFill>
          <a:blip r:embed="rId2"/>
          <a:srcRect l="40871"/>
          <a:stretch>
            <a:fillRect/>
          </a:stretch>
        </p:blipFill>
        <p:spPr>
          <a:xfrm>
            <a:off x="10679906" y="4023606"/>
            <a:ext cx="3024141" cy="511456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53" name="树叶 (3).png" descr="树叶 (3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412" y="10696951"/>
            <a:ext cx="2241055" cy="224105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54" name="书 (1).png" descr="书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231" y="10780193"/>
            <a:ext cx="2074571" cy="207457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55" name="水滴 (1).png" descr="水滴 (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49998" y="10639090"/>
            <a:ext cx="2356776" cy="235677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56" name="心电图，检查，心脏.png" descr="心电图，检查，心脏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61093" y="10899016"/>
            <a:ext cx="1836925" cy="183692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57" name="女 (1).png" descr="女 (1)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39106" y="10496566"/>
            <a:ext cx="2241055" cy="224105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A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Image" descr="Image"/>
          <p:cNvPicPr>
            <a:picLocks noChangeAspect="1"/>
          </p:cNvPicPr>
          <p:nvPr/>
        </p:nvPicPr>
        <p:blipFill>
          <a:blip r:embed="rId1">
            <a:alphaModFix amt="30065"/>
          </a:blip>
          <a:srcRect l="13035" t="820" r="13309" b="729"/>
          <a:stretch>
            <a:fillRect/>
          </a:stretch>
        </p:blipFill>
        <p:spPr>
          <a:xfrm>
            <a:off x="-4156670" y="-6966431"/>
            <a:ext cx="32697319" cy="437043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60" name="global Issues"/>
          <p:cNvSpPr txBox="1"/>
          <p:nvPr/>
        </p:nvSpPr>
        <p:spPr>
          <a:xfrm>
            <a:off x="6959971" y="1002098"/>
            <a:ext cx="10464057" cy="152055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r">
              <a:lnSpc>
                <a:spcPct val="80000"/>
              </a:lnSpc>
              <a:spcBef>
                <a:spcPts val="0"/>
              </a:spcBef>
              <a:defRPr sz="10000" b="1" i="0" cap="all" spc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>
                <a:solidFill>
                  <a:srgbClr val="FFFFFF"/>
                </a:solidFill>
              </a:rPr>
              <a:t>gl</a:t>
            </a:r>
            <a:r>
              <a:rPr>
                <a:solidFill>
                  <a:srgbClr val="F2301D"/>
                </a:solidFill>
              </a:rPr>
              <a:t>o</a:t>
            </a:r>
            <a:r>
              <a:rPr>
                <a:solidFill>
                  <a:srgbClr val="FFFFFF"/>
                </a:solidFill>
              </a:rPr>
              <a:t>bal Issues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361" name="粮食 (4).png" descr="粮食 (4).png"/>
          <p:cNvPicPr>
            <a:picLocks noChangeAspect="1"/>
          </p:cNvPicPr>
          <p:nvPr/>
        </p:nvPicPr>
        <p:blipFill>
          <a:blip r:embed="rId2"/>
          <a:srcRect l="40871"/>
          <a:stretch>
            <a:fillRect/>
          </a:stretch>
        </p:blipFill>
        <p:spPr>
          <a:xfrm>
            <a:off x="8673061" y="4951724"/>
            <a:ext cx="1927794" cy="326037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62" name="树叶 (3).png" descr="树叶 (3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42699">
            <a:off x="5789079" y="8826953"/>
            <a:ext cx="3923810" cy="392381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63" name="书 (1).png" descr="书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16875">
            <a:off x="1301829" y="2544165"/>
            <a:ext cx="5270445" cy="527044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64" name="水滴 (1).png" descr="水滴 (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66868" y="4337522"/>
            <a:ext cx="4746623" cy="474662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65" name="心电图，检查，心脏.png" descr="心电图，检查，心脏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80000">
            <a:off x="16793948" y="8852815"/>
            <a:ext cx="3204407" cy="320440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66" name="女 (1).png" descr="女 (1)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93774" y="2330906"/>
            <a:ext cx="4840425" cy="4840425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A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Image" descr="Image"/>
          <p:cNvPicPr>
            <a:picLocks noChangeAspect="1"/>
          </p:cNvPicPr>
          <p:nvPr/>
        </p:nvPicPr>
        <p:blipFill>
          <a:blip r:embed="rId1">
            <a:alphaModFix amt="30065"/>
          </a:blip>
          <a:srcRect l="13035" t="820" r="13309" b="729"/>
          <a:stretch>
            <a:fillRect/>
          </a:stretch>
        </p:blipFill>
        <p:spPr>
          <a:xfrm>
            <a:off x="-2443942" y="-245627"/>
            <a:ext cx="32697320" cy="437043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69" name="Davinia.png" descr="Davinia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423579" y="1533480"/>
            <a:ext cx="11030336" cy="10674440"/>
          </a:xfrm>
          <a:prstGeom prst="rect">
            <a:avLst/>
          </a:prstGeom>
        </p:spPr>
      </p:pic>
      <p:sp>
        <p:nvSpPr>
          <p:cNvPr id="370" name="born in Jamaica…"/>
          <p:cNvSpPr txBox="1"/>
          <p:nvPr/>
        </p:nvSpPr>
        <p:spPr>
          <a:xfrm>
            <a:off x="12951738" y="4722371"/>
            <a:ext cx="9846128" cy="67104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pPr marL="846455" indent="-846455" algn="just" defTabSz="457200">
              <a:lnSpc>
                <a:spcPts val="10000"/>
              </a:lnSpc>
              <a:spcBef>
                <a:spcPts val="0"/>
              </a:spcBef>
              <a:buSzPct val="75000"/>
              <a:buFont typeface="Zapf Dingbats" panose="05020102010704020609"/>
              <a:buChar char="➤"/>
              <a:defRPr sz="7400" i="0" spc="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t>born in </a:t>
            </a:r>
            <a:r>
              <a:rPr b="1"/>
              <a:t>Jamaica </a:t>
            </a:r>
            <a:endParaRPr b="1"/>
          </a:p>
          <a:p>
            <a:pPr marL="846455" indent="-846455" algn="just" defTabSz="457200">
              <a:lnSpc>
                <a:spcPts val="10000"/>
              </a:lnSpc>
              <a:spcBef>
                <a:spcPts val="0"/>
              </a:spcBef>
              <a:buSzPct val="75000"/>
              <a:buFont typeface="Zapf Dingbats" panose="05020102010704020609"/>
              <a:buChar char="➤"/>
              <a:defRPr sz="7400" i="0" spc="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t>collecting 1.5 million pennies </a:t>
            </a:r>
          </a:p>
          <a:p>
            <a:pPr marL="846455" indent="-846455" algn="just" defTabSz="457200">
              <a:lnSpc>
                <a:spcPts val="10000"/>
              </a:lnSpc>
              <a:spcBef>
                <a:spcPts val="0"/>
              </a:spcBef>
              <a:buSzPct val="75000"/>
              <a:buFont typeface="Zapf Dingbats" panose="05020102010704020609"/>
              <a:buChar char="➤"/>
              <a:defRPr sz="7400" i="0" spc="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t>helping 300 girls in </a:t>
            </a:r>
            <a:r>
              <a:rPr b="1"/>
              <a:t>Afghanistan</a:t>
            </a:r>
            <a:endParaRPr b="1"/>
          </a:p>
        </p:txBody>
      </p:sp>
      <p:sp>
        <p:nvSpPr>
          <p:cNvPr id="371" name="Davinia James"/>
          <p:cNvSpPr txBox="1"/>
          <p:nvPr/>
        </p:nvSpPr>
        <p:spPr>
          <a:xfrm>
            <a:off x="12718258" y="2712912"/>
            <a:ext cx="9122405" cy="1545264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>
            <a:lvl1pPr algn="r">
              <a:lnSpc>
                <a:spcPct val="70000"/>
              </a:lnSpc>
              <a:spcBef>
                <a:spcPts val="800"/>
              </a:spcBef>
              <a:defRPr sz="10000" b="1" i="0" spc="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Davinia James</a:t>
            </a:r>
          </a:p>
        </p:txBody>
      </p:sp>
      <p:sp>
        <p:nvSpPr>
          <p:cNvPr id="372" name="Line"/>
          <p:cNvSpPr/>
          <p:nvPr/>
        </p:nvSpPr>
        <p:spPr>
          <a:xfrm>
            <a:off x="13052783" y="4316170"/>
            <a:ext cx="10160001" cy="3"/>
          </a:xfrm>
          <a:prstGeom prst="line">
            <a:avLst/>
          </a:prstGeom>
          <a:ln w="38100" cap="rnd">
            <a:solidFill>
              <a:srgbClr val="FFFFFF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A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Image" descr="Image"/>
          <p:cNvPicPr>
            <a:picLocks noChangeAspect="1"/>
          </p:cNvPicPr>
          <p:nvPr/>
        </p:nvPicPr>
        <p:blipFill>
          <a:blip r:embed="rId1">
            <a:alphaModFix amt="30065"/>
          </a:blip>
          <a:srcRect l="13035" t="820" r="13309" b="729"/>
          <a:stretch>
            <a:fillRect/>
          </a:stretch>
        </p:blipFill>
        <p:spPr>
          <a:xfrm>
            <a:off x="-2443942" y="-245627"/>
            <a:ext cx="32697320" cy="437043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75" name="Line"/>
          <p:cNvSpPr/>
          <p:nvPr/>
        </p:nvSpPr>
        <p:spPr>
          <a:xfrm>
            <a:off x="1015652" y="4316170"/>
            <a:ext cx="10160001" cy="3"/>
          </a:xfrm>
          <a:prstGeom prst="line">
            <a:avLst/>
          </a:prstGeom>
          <a:ln w="38100" cap="rnd">
            <a:solidFill>
              <a:srgbClr val="FFFFFF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76" name="A professor"/>
          <p:cNvSpPr txBox="1">
            <a:spLocks noGrp="1"/>
          </p:cNvSpPr>
          <p:nvPr>
            <p:ph type="title"/>
          </p:nvPr>
        </p:nvSpPr>
        <p:spPr>
          <a:xfrm>
            <a:off x="948617" y="2627975"/>
            <a:ext cx="10294070" cy="1545264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spcBef>
                <a:spcPts val="800"/>
              </a:spcBef>
              <a:defRPr sz="10000" b="1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A professor</a:t>
            </a:r>
          </a:p>
        </p:txBody>
      </p:sp>
      <p:sp>
        <p:nvSpPr>
          <p:cNvPr id="377" name="2007…"/>
          <p:cNvSpPr txBox="1">
            <a:spLocks noGrp="1"/>
          </p:cNvSpPr>
          <p:nvPr>
            <p:ph type="body" sz="half" idx="1"/>
          </p:nvPr>
        </p:nvSpPr>
        <p:spPr>
          <a:xfrm>
            <a:off x="910660" y="4659052"/>
            <a:ext cx="10213882" cy="683711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804545" indent="-804545" algn="just" defTabSz="434340">
              <a:lnSpc>
                <a:spcPts val="9400"/>
              </a:lnSpc>
              <a:spcBef>
                <a:spcPts val="0"/>
              </a:spcBef>
              <a:defRPr sz="703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t>2007 </a:t>
            </a:r>
          </a:p>
          <a:p>
            <a:pPr marL="804545" indent="-804545" algn="just" defTabSz="434340">
              <a:lnSpc>
                <a:spcPts val="9400"/>
              </a:lnSpc>
              <a:spcBef>
                <a:spcPts val="0"/>
              </a:spcBef>
              <a:defRPr sz="703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t>collecting used clothes and books </a:t>
            </a:r>
          </a:p>
          <a:p>
            <a:pPr marL="804545" indent="-804545" algn="just" defTabSz="434340">
              <a:lnSpc>
                <a:spcPts val="9400"/>
              </a:lnSpc>
              <a:spcBef>
                <a:spcPts val="0"/>
              </a:spcBef>
              <a:defRPr sz="703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t>Nujiang Lisu</a:t>
            </a:r>
          </a:p>
          <a:p>
            <a:pPr marL="0" indent="0" algn="just" defTabSz="434340">
              <a:lnSpc>
                <a:spcPts val="9400"/>
              </a:lnSpc>
              <a:spcBef>
                <a:spcPts val="0"/>
              </a:spcBef>
              <a:buSzTx/>
              <a:buFontTx/>
              <a:buNone/>
              <a:defRPr sz="703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t>   Autonomous Prefecture</a:t>
            </a:r>
          </a:p>
        </p:txBody>
      </p:sp>
      <p:sp>
        <p:nvSpPr>
          <p:cNvPr id="378" name="born in Jamaica…"/>
          <p:cNvSpPr txBox="1"/>
          <p:nvPr/>
        </p:nvSpPr>
        <p:spPr>
          <a:xfrm>
            <a:off x="12951738" y="4722371"/>
            <a:ext cx="9846128" cy="67104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pPr marL="846455" indent="-846455" algn="just" defTabSz="457200">
              <a:lnSpc>
                <a:spcPts val="10000"/>
              </a:lnSpc>
              <a:spcBef>
                <a:spcPts val="0"/>
              </a:spcBef>
              <a:buSzPct val="75000"/>
              <a:buFont typeface="Zapf Dingbats" panose="05020102010704020609"/>
              <a:buChar char="➤"/>
              <a:defRPr sz="7400" i="0" spc="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t>born in </a:t>
            </a:r>
            <a:r>
              <a:rPr b="1"/>
              <a:t>Jamaica </a:t>
            </a:r>
            <a:endParaRPr b="1"/>
          </a:p>
          <a:p>
            <a:pPr marL="846455" indent="-846455" algn="just" defTabSz="457200">
              <a:lnSpc>
                <a:spcPts val="10000"/>
              </a:lnSpc>
              <a:spcBef>
                <a:spcPts val="0"/>
              </a:spcBef>
              <a:buSzPct val="75000"/>
              <a:buFont typeface="Zapf Dingbats" panose="05020102010704020609"/>
              <a:buChar char="➤"/>
              <a:defRPr sz="7400" i="0" spc="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t>collecting 1.5 million pennies </a:t>
            </a:r>
          </a:p>
          <a:p>
            <a:pPr marL="846455" indent="-846455" algn="just" defTabSz="457200">
              <a:lnSpc>
                <a:spcPts val="10000"/>
              </a:lnSpc>
              <a:spcBef>
                <a:spcPts val="0"/>
              </a:spcBef>
              <a:buSzPct val="75000"/>
              <a:buFont typeface="Zapf Dingbats" panose="05020102010704020609"/>
              <a:buChar char="➤"/>
              <a:defRPr sz="7400" i="0" spc="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t>helping 300 girls in </a:t>
            </a:r>
            <a:r>
              <a:rPr b="1"/>
              <a:t>Afghanistan</a:t>
            </a:r>
            <a:endParaRPr b="1"/>
          </a:p>
        </p:txBody>
      </p:sp>
      <p:sp>
        <p:nvSpPr>
          <p:cNvPr id="379" name="Line"/>
          <p:cNvSpPr/>
          <p:nvPr/>
        </p:nvSpPr>
        <p:spPr>
          <a:xfrm>
            <a:off x="13052783" y="4316170"/>
            <a:ext cx="10160001" cy="3"/>
          </a:xfrm>
          <a:prstGeom prst="line">
            <a:avLst/>
          </a:prstGeom>
          <a:ln w="38100" cap="rnd">
            <a:solidFill>
              <a:srgbClr val="FFFFFF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80" name="Davinia James"/>
          <p:cNvSpPr txBox="1"/>
          <p:nvPr/>
        </p:nvSpPr>
        <p:spPr>
          <a:xfrm>
            <a:off x="12718258" y="2712912"/>
            <a:ext cx="9122405" cy="1545264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>
            <a:lvl1pPr algn="r">
              <a:lnSpc>
                <a:spcPct val="70000"/>
              </a:lnSpc>
              <a:spcBef>
                <a:spcPts val="800"/>
              </a:spcBef>
              <a:defRPr sz="10000" b="1" i="0" spc="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Davinia James</a:t>
            </a:r>
          </a:p>
        </p:txBody>
      </p:sp>
      <p:pic>
        <p:nvPicPr>
          <p:cNvPr id="381" name="IMG_2742 2.JPG" descr="IMG_2742 2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1296201" y="1847850"/>
            <a:ext cx="13157202" cy="100203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fill="hold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indefinite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" grpId="1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A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Image" descr="Image"/>
          <p:cNvPicPr>
            <a:picLocks noChangeAspect="1"/>
          </p:cNvPicPr>
          <p:nvPr/>
        </p:nvPicPr>
        <p:blipFill>
          <a:blip r:embed="rId1">
            <a:alphaModFix amt="30065"/>
          </a:blip>
          <a:srcRect l="13035" t="820" r="13309" b="729"/>
          <a:stretch>
            <a:fillRect/>
          </a:stretch>
        </p:blipFill>
        <p:spPr>
          <a:xfrm>
            <a:off x="-2443942" y="-245627"/>
            <a:ext cx="32697320" cy="437043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84" name="What global citizen activities can English major students hold?"/>
          <p:cNvSpPr txBox="1">
            <a:spLocks noGrp="1"/>
          </p:cNvSpPr>
          <p:nvPr>
            <p:ph type="body" idx="21"/>
          </p:nvPr>
        </p:nvSpPr>
        <p:spPr>
          <a:xfrm>
            <a:off x="2324100" y="3397172"/>
            <a:ext cx="19735800" cy="5641340"/>
          </a:xfrm>
          <a:prstGeom prst="rect">
            <a:avLst/>
          </a:prstGeom>
        </p:spPr>
        <p:txBody>
          <a:bodyPr/>
          <a:lstStyle>
            <a:lvl1pPr algn="ctr">
              <a:defRPr sz="12000" b="1">
                <a:solidFill>
                  <a:srgbClr val="FFFFFF"/>
                </a:solidFill>
              </a:defRPr>
            </a:lvl1pPr>
          </a:lstStyle>
          <a:p>
            <a:pPr>
              <a:defRPr b="0"/>
            </a:pPr>
            <a:r>
              <a:rPr b="1">
                <a:latin typeface="Arial" panose="020B0604020202020204" pitchFamily="34" charset="0"/>
                <a:cs typeface="Arial" panose="020B0604020202020204" pitchFamily="34" charset="0"/>
              </a:rPr>
              <a:t>What global citizen activities can English major students hold?</a:t>
            </a:r>
            <a:endParaRPr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5" name="- Group Discussion"/>
          <p:cNvSpPr txBox="1">
            <a:spLocks noGrp="1"/>
          </p:cNvSpPr>
          <p:nvPr>
            <p:ph type="body" idx="22"/>
          </p:nvPr>
        </p:nvSpPr>
        <p:spPr>
          <a:xfrm>
            <a:off x="3632200" y="10756900"/>
            <a:ext cx="19735800" cy="8553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i="0">
                <a:latin typeface="Arial" panose="020B0604020202020204" pitchFamily="34" charset="0"/>
                <a:cs typeface="Arial" panose="020B0604020202020204" pitchFamily="34" charset="0"/>
              </a:rPr>
              <a:t>- Group Discussion</a:t>
            </a:r>
            <a:endParaRPr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A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Image" descr="Image"/>
          <p:cNvPicPr>
            <a:picLocks noChangeAspect="1"/>
          </p:cNvPicPr>
          <p:nvPr/>
        </p:nvPicPr>
        <p:blipFill>
          <a:blip r:embed="rId1">
            <a:alphaModFix amt="30065"/>
          </a:blip>
          <a:srcRect l="13035" t="820" r="13309" b="729"/>
          <a:stretch>
            <a:fillRect/>
          </a:stretch>
        </p:blipFill>
        <p:spPr>
          <a:xfrm>
            <a:off x="-7830590" y="-5083634"/>
            <a:ext cx="32697320" cy="437043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88" name="Line"/>
          <p:cNvSpPr/>
          <p:nvPr/>
        </p:nvSpPr>
        <p:spPr>
          <a:xfrm>
            <a:off x="1015999" y="2802729"/>
            <a:ext cx="10968140" cy="2"/>
          </a:xfrm>
          <a:prstGeom prst="line">
            <a:avLst/>
          </a:prstGeom>
          <a:ln w="38100" cap="rnd">
            <a:solidFill>
              <a:srgbClr val="FFFFFF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89" name="Design a global citizen activity as an English major"/>
          <p:cNvSpPr txBox="1">
            <a:spLocks noGrp="1"/>
          </p:cNvSpPr>
          <p:nvPr>
            <p:ph type="title"/>
          </p:nvPr>
        </p:nvSpPr>
        <p:spPr>
          <a:xfrm>
            <a:off x="3905788" y="3029534"/>
            <a:ext cx="15659682" cy="296194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lnSpc>
                <a:spcPct val="120000"/>
              </a:lnSpc>
              <a:spcBef>
                <a:spcPts val="2300"/>
              </a:spcBef>
              <a:defRPr sz="8000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Design a global citizen activity as an English major</a:t>
            </a:r>
          </a:p>
        </p:txBody>
      </p:sp>
      <p:sp>
        <p:nvSpPr>
          <p:cNvPr id="390" name="Writing"/>
          <p:cNvSpPr txBox="1">
            <a:spLocks noGrp="1"/>
          </p:cNvSpPr>
          <p:nvPr>
            <p:ph type="body" sz="quarter" idx="1"/>
          </p:nvPr>
        </p:nvSpPr>
        <p:spPr>
          <a:xfrm>
            <a:off x="1016000" y="1201646"/>
            <a:ext cx="12090400" cy="1374280"/>
          </a:xfrm>
          <a:prstGeom prst="rect">
            <a:avLst/>
          </a:prstGeom>
        </p:spPr>
        <p:txBody>
          <a:bodyPr/>
          <a:lstStyle>
            <a:lvl1pPr algn="l" defTabSz="585470">
              <a:spcBef>
                <a:spcPts val="500"/>
              </a:spcBef>
              <a:defRPr sz="7100" i="0">
                <a:solidFill>
                  <a:srgbClr val="FFFFFF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defRPr>
            </a:lvl1pPr>
          </a:lstStyle>
          <a:p>
            <a:r>
              <a:t>Writing</a:t>
            </a:r>
          </a:p>
        </p:txBody>
      </p:sp>
      <p:pic>
        <p:nvPicPr>
          <p:cNvPr id="391" name="together-at-home-.jpg" descr="together-at-home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610" y="6445084"/>
            <a:ext cx="11686939" cy="6573903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A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Image" descr="Image"/>
          <p:cNvPicPr>
            <a:picLocks noChangeAspect="1"/>
          </p:cNvPicPr>
          <p:nvPr/>
        </p:nvPicPr>
        <p:blipFill>
          <a:blip r:embed="rId1">
            <a:alphaModFix amt="30065"/>
          </a:blip>
          <a:srcRect l="13035" t="820" r="13309" b="729"/>
          <a:stretch>
            <a:fillRect/>
          </a:stretch>
        </p:blipFill>
        <p:spPr>
          <a:xfrm>
            <a:off x="-3441470" y="-16936543"/>
            <a:ext cx="32697320" cy="437043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94" name="Event Proposal (exposition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1340">
              <a:spcBef>
                <a:spcPts val="2200"/>
              </a:spcBef>
              <a:defRPr sz="5100">
                <a:solidFill>
                  <a:srgbClr val="FFFFFF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defRPr>
            </a:lvl1pPr>
          </a:lstStyle>
          <a:p>
            <a:r>
              <a:t>Event Proposal (exposition)</a:t>
            </a:r>
          </a:p>
        </p:txBody>
      </p:sp>
      <p:sp>
        <p:nvSpPr>
          <p:cNvPr id="395" name="Introduction"/>
          <p:cNvSpPr txBox="1">
            <a:spLocks noGrp="1"/>
          </p:cNvSpPr>
          <p:nvPr>
            <p:ph type="body" sz="quarter" idx="1"/>
          </p:nvPr>
        </p:nvSpPr>
        <p:spPr>
          <a:xfrm>
            <a:off x="1815961" y="5972919"/>
            <a:ext cx="5061015" cy="1379081"/>
          </a:xfrm>
          <a:prstGeom prst="rect">
            <a:avLst/>
          </a:prstGeom>
        </p:spPr>
        <p:txBody>
          <a:bodyPr/>
          <a:lstStyle>
            <a:lvl1pPr marL="635000" indent="-635000">
              <a:defRPr sz="56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Introduction</a:t>
            </a:r>
          </a:p>
        </p:txBody>
      </p:sp>
      <p:sp>
        <p:nvSpPr>
          <p:cNvPr id="396" name="Clipboard"/>
          <p:cNvSpPr/>
          <p:nvPr/>
        </p:nvSpPr>
        <p:spPr>
          <a:xfrm>
            <a:off x="1007960" y="2566817"/>
            <a:ext cx="6677016" cy="95879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cubicBezTo>
                  <a:pt x="9801" y="0"/>
                  <a:pt x="9330" y="294"/>
                  <a:pt x="8865" y="898"/>
                </a:cubicBezTo>
                <a:cubicBezTo>
                  <a:pt x="8394" y="1511"/>
                  <a:pt x="7651" y="1943"/>
                  <a:pt x="7089" y="1943"/>
                </a:cubicBezTo>
                <a:cubicBezTo>
                  <a:pt x="6826" y="1943"/>
                  <a:pt x="6299" y="1922"/>
                  <a:pt x="6037" y="1943"/>
                </a:cubicBezTo>
                <a:cubicBezTo>
                  <a:pt x="5104" y="2016"/>
                  <a:pt x="4553" y="2318"/>
                  <a:pt x="4308" y="2794"/>
                </a:cubicBezTo>
                <a:lnTo>
                  <a:pt x="1139" y="2794"/>
                </a:lnTo>
                <a:cubicBezTo>
                  <a:pt x="510" y="2794"/>
                  <a:pt x="0" y="3149"/>
                  <a:pt x="0" y="3587"/>
                </a:cubicBezTo>
                <a:lnTo>
                  <a:pt x="0" y="20807"/>
                </a:lnTo>
                <a:cubicBezTo>
                  <a:pt x="0" y="21245"/>
                  <a:pt x="510" y="21600"/>
                  <a:pt x="1139" y="21600"/>
                </a:cubicBezTo>
                <a:lnTo>
                  <a:pt x="20461" y="21600"/>
                </a:lnTo>
                <a:cubicBezTo>
                  <a:pt x="21090" y="21600"/>
                  <a:pt x="21600" y="21245"/>
                  <a:pt x="21600" y="20807"/>
                </a:cubicBezTo>
                <a:lnTo>
                  <a:pt x="21600" y="3587"/>
                </a:lnTo>
                <a:cubicBezTo>
                  <a:pt x="21600" y="3149"/>
                  <a:pt x="21090" y="2794"/>
                  <a:pt x="20461" y="2794"/>
                </a:cubicBezTo>
                <a:lnTo>
                  <a:pt x="17292" y="2794"/>
                </a:lnTo>
                <a:cubicBezTo>
                  <a:pt x="17047" y="2318"/>
                  <a:pt x="16496" y="2016"/>
                  <a:pt x="15563" y="1943"/>
                </a:cubicBezTo>
                <a:cubicBezTo>
                  <a:pt x="15301" y="1922"/>
                  <a:pt x="14774" y="1943"/>
                  <a:pt x="14511" y="1943"/>
                </a:cubicBezTo>
                <a:cubicBezTo>
                  <a:pt x="13949" y="1943"/>
                  <a:pt x="13209" y="1511"/>
                  <a:pt x="12738" y="898"/>
                </a:cubicBezTo>
                <a:cubicBezTo>
                  <a:pt x="12273" y="294"/>
                  <a:pt x="11802" y="0"/>
                  <a:pt x="10801" y="0"/>
                </a:cubicBezTo>
                <a:close/>
                <a:moveTo>
                  <a:pt x="10799" y="593"/>
                </a:moveTo>
                <a:cubicBezTo>
                  <a:pt x="11264" y="593"/>
                  <a:pt x="11644" y="857"/>
                  <a:pt x="11644" y="1181"/>
                </a:cubicBezTo>
                <a:cubicBezTo>
                  <a:pt x="11644" y="1506"/>
                  <a:pt x="11265" y="1767"/>
                  <a:pt x="10799" y="1767"/>
                </a:cubicBezTo>
                <a:cubicBezTo>
                  <a:pt x="10332" y="1767"/>
                  <a:pt x="9956" y="1506"/>
                  <a:pt x="9956" y="1181"/>
                </a:cubicBezTo>
                <a:cubicBezTo>
                  <a:pt x="9956" y="857"/>
                  <a:pt x="10333" y="593"/>
                  <a:pt x="10799" y="593"/>
                </a:cubicBezTo>
                <a:close/>
                <a:moveTo>
                  <a:pt x="1619" y="3923"/>
                </a:moveTo>
                <a:lnTo>
                  <a:pt x="4207" y="3923"/>
                </a:lnTo>
                <a:cubicBezTo>
                  <a:pt x="4263" y="4130"/>
                  <a:pt x="4364" y="4392"/>
                  <a:pt x="4364" y="4392"/>
                </a:cubicBezTo>
                <a:lnTo>
                  <a:pt x="10799" y="4392"/>
                </a:lnTo>
                <a:lnTo>
                  <a:pt x="17236" y="4392"/>
                </a:lnTo>
                <a:cubicBezTo>
                  <a:pt x="17236" y="4392"/>
                  <a:pt x="17337" y="4130"/>
                  <a:pt x="17393" y="3923"/>
                </a:cubicBezTo>
                <a:lnTo>
                  <a:pt x="19981" y="3923"/>
                </a:lnTo>
                <a:lnTo>
                  <a:pt x="19981" y="20471"/>
                </a:lnTo>
                <a:lnTo>
                  <a:pt x="1619" y="20471"/>
                </a:lnTo>
                <a:lnTo>
                  <a:pt x="1619" y="3923"/>
                </a:lnTo>
                <a:close/>
              </a:path>
            </a:pathLst>
          </a:custGeom>
          <a:solidFill>
            <a:srgbClr val="000000">
              <a:alpha val="980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500" i="0" spc="0">
                <a:solidFill>
                  <a:srgbClr val="FFFFFF"/>
                </a:solidFill>
                <a:latin typeface="DIN Alternate Bold" panose="020B0500000000000000"/>
                <a:ea typeface="DIN Alternate Bold" panose="020B0500000000000000"/>
                <a:cs typeface="DIN Alternate Bold" panose="020B0500000000000000"/>
                <a:sym typeface="DIN Alternate Bold" panose="020B0500000000000000"/>
              </a:defRPr>
            </a:pPr>
          </a:p>
        </p:txBody>
      </p:sp>
      <p:sp>
        <p:nvSpPr>
          <p:cNvPr id="397" name="Body"/>
          <p:cNvSpPr txBox="1"/>
          <p:nvPr/>
        </p:nvSpPr>
        <p:spPr>
          <a:xfrm>
            <a:off x="1815636" y="7933009"/>
            <a:ext cx="2567931" cy="1066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marL="635000" indent="-635000">
              <a:spcBef>
                <a:spcPts val="2500"/>
              </a:spcBef>
              <a:buSzPct val="75000"/>
              <a:buFont typeface="Zapf Dingbats" panose="05020102010704020609"/>
              <a:buChar char="➤"/>
              <a:defRPr sz="5600" i="0" spc="0">
                <a:solidFill>
                  <a:srgbClr val="FFFFFF"/>
                </a:solidFill>
              </a:defRPr>
            </a:pPr>
            <a:r>
              <a: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Body</a:t>
            </a:r>
            <a:r>
              <a:t> </a:t>
            </a:r>
          </a:p>
        </p:txBody>
      </p:sp>
      <p:sp>
        <p:nvSpPr>
          <p:cNvPr id="398" name="Conclusion"/>
          <p:cNvSpPr txBox="1"/>
          <p:nvPr/>
        </p:nvSpPr>
        <p:spPr>
          <a:xfrm>
            <a:off x="1794495" y="9808072"/>
            <a:ext cx="4465391" cy="1066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marL="635000" indent="-635000">
              <a:spcBef>
                <a:spcPts val="2500"/>
              </a:spcBef>
              <a:buSzPct val="75000"/>
              <a:buFont typeface="Zapf Dingbats" panose="05020102010704020609"/>
              <a:buChar char="➤"/>
              <a:defRPr sz="5600" i="0" spc="0">
                <a:solidFill>
                  <a:srgbClr val="FFFFFF"/>
                </a:solidFill>
              </a:defRPr>
            </a:pPr>
            <a:r>
              <a: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Conclusion</a:t>
            </a:r>
            <a:r>
              <a:t> </a:t>
            </a:r>
          </a:p>
        </p:txBody>
      </p:sp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A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Image" descr="Image"/>
          <p:cNvPicPr>
            <a:picLocks noChangeAspect="1"/>
          </p:cNvPicPr>
          <p:nvPr/>
        </p:nvPicPr>
        <p:blipFill>
          <a:blip r:embed="rId1">
            <a:alphaModFix amt="30065"/>
          </a:blip>
          <a:srcRect l="13035" t="820" r="13309" b="729"/>
          <a:stretch>
            <a:fillRect/>
          </a:stretch>
        </p:blipFill>
        <p:spPr>
          <a:xfrm>
            <a:off x="-3441470" y="-16936543"/>
            <a:ext cx="32697320" cy="437043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01" name="Event Proposal (exposition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1340">
              <a:spcBef>
                <a:spcPts val="2200"/>
              </a:spcBef>
              <a:defRPr sz="5100">
                <a:solidFill>
                  <a:srgbClr val="FFFFFF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defRPr>
            </a:lvl1pPr>
          </a:lstStyle>
          <a:p>
            <a:r>
              <a:t>Event Proposal (exposition)</a:t>
            </a:r>
          </a:p>
        </p:txBody>
      </p:sp>
      <p:sp>
        <p:nvSpPr>
          <p:cNvPr id="402" name="Introduction"/>
          <p:cNvSpPr txBox="1">
            <a:spLocks noGrp="1"/>
          </p:cNvSpPr>
          <p:nvPr>
            <p:ph type="body" sz="quarter" idx="1"/>
          </p:nvPr>
        </p:nvSpPr>
        <p:spPr>
          <a:xfrm>
            <a:off x="12126570" y="3276754"/>
            <a:ext cx="9481750" cy="2563976"/>
          </a:xfrm>
          <a:prstGeom prst="rect">
            <a:avLst/>
          </a:prstGeom>
        </p:spPr>
        <p:txBody>
          <a:bodyPr/>
          <a:lstStyle>
            <a:lvl1pPr marL="635000" indent="-635000">
              <a:defRPr sz="100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Introduction</a:t>
            </a:r>
          </a:p>
        </p:txBody>
      </p:sp>
      <p:sp>
        <p:nvSpPr>
          <p:cNvPr id="403" name="Clipboard"/>
          <p:cNvSpPr/>
          <p:nvPr/>
        </p:nvSpPr>
        <p:spPr>
          <a:xfrm>
            <a:off x="1007960" y="2566817"/>
            <a:ext cx="6677016" cy="95879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cubicBezTo>
                  <a:pt x="9801" y="0"/>
                  <a:pt x="9330" y="294"/>
                  <a:pt x="8865" y="898"/>
                </a:cubicBezTo>
                <a:cubicBezTo>
                  <a:pt x="8394" y="1511"/>
                  <a:pt x="7651" y="1943"/>
                  <a:pt x="7089" y="1943"/>
                </a:cubicBezTo>
                <a:cubicBezTo>
                  <a:pt x="6826" y="1943"/>
                  <a:pt x="6299" y="1922"/>
                  <a:pt x="6037" y="1943"/>
                </a:cubicBezTo>
                <a:cubicBezTo>
                  <a:pt x="5104" y="2016"/>
                  <a:pt x="4553" y="2318"/>
                  <a:pt x="4308" y="2794"/>
                </a:cubicBezTo>
                <a:lnTo>
                  <a:pt x="1139" y="2794"/>
                </a:lnTo>
                <a:cubicBezTo>
                  <a:pt x="510" y="2794"/>
                  <a:pt x="0" y="3149"/>
                  <a:pt x="0" y="3587"/>
                </a:cubicBezTo>
                <a:lnTo>
                  <a:pt x="0" y="20807"/>
                </a:lnTo>
                <a:cubicBezTo>
                  <a:pt x="0" y="21245"/>
                  <a:pt x="510" y="21600"/>
                  <a:pt x="1139" y="21600"/>
                </a:cubicBezTo>
                <a:lnTo>
                  <a:pt x="20461" y="21600"/>
                </a:lnTo>
                <a:cubicBezTo>
                  <a:pt x="21090" y="21600"/>
                  <a:pt x="21600" y="21245"/>
                  <a:pt x="21600" y="20807"/>
                </a:cubicBezTo>
                <a:lnTo>
                  <a:pt x="21600" y="3587"/>
                </a:lnTo>
                <a:cubicBezTo>
                  <a:pt x="21600" y="3149"/>
                  <a:pt x="21090" y="2794"/>
                  <a:pt x="20461" y="2794"/>
                </a:cubicBezTo>
                <a:lnTo>
                  <a:pt x="17292" y="2794"/>
                </a:lnTo>
                <a:cubicBezTo>
                  <a:pt x="17047" y="2318"/>
                  <a:pt x="16496" y="2016"/>
                  <a:pt x="15563" y="1943"/>
                </a:cubicBezTo>
                <a:cubicBezTo>
                  <a:pt x="15301" y="1922"/>
                  <a:pt x="14774" y="1943"/>
                  <a:pt x="14511" y="1943"/>
                </a:cubicBezTo>
                <a:cubicBezTo>
                  <a:pt x="13949" y="1943"/>
                  <a:pt x="13209" y="1511"/>
                  <a:pt x="12738" y="898"/>
                </a:cubicBezTo>
                <a:cubicBezTo>
                  <a:pt x="12273" y="294"/>
                  <a:pt x="11802" y="0"/>
                  <a:pt x="10801" y="0"/>
                </a:cubicBezTo>
                <a:close/>
                <a:moveTo>
                  <a:pt x="10799" y="593"/>
                </a:moveTo>
                <a:cubicBezTo>
                  <a:pt x="11264" y="593"/>
                  <a:pt x="11644" y="857"/>
                  <a:pt x="11644" y="1181"/>
                </a:cubicBezTo>
                <a:cubicBezTo>
                  <a:pt x="11644" y="1506"/>
                  <a:pt x="11265" y="1767"/>
                  <a:pt x="10799" y="1767"/>
                </a:cubicBezTo>
                <a:cubicBezTo>
                  <a:pt x="10332" y="1767"/>
                  <a:pt x="9956" y="1506"/>
                  <a:pt x="9956" y="1181"/>
                </a:cubicBezTo>
                <a:cubicBezTo>
                  <a:pt x="9956" y="857"/>
                  <a:pt x="10333" y="593"/>
                  <a:pt x="10799" y="593"/>
                </a:cubicBezTo>
                <a:close/>
                <a:moveTo>
                  <a:pt x="1619" y="3923"/>
                </a:moveTo>
                <a:lnTo>
                  <a:pt x="4207" y="3923"/>
                </a:lnTo>
                <a:cubicBezTo>
                  <a:pt x="4263" y="4130"/>
                  <a:pt x="4364" y="4392"/>
                  <a:pt x="4364" y="4392"/>
                </a:cubicBezTo>
                <a:lnTo>
                  <a:pt x="10799" y="4392"/>
                </a:lnTo>
                <a:lnTo>
                  <a:pt x="17236" y="4392"/>
                </a:lnTo>
                <a:cubicBezTo>
                  <a:pt x="17236" y="4392"/>
                  <a:pt x="17337" y="4130"/>
                  <a:pt x="17393" y="3923"/>
                </a:cubicBezTo>
                <a:lnTo>
                  <a:pt x="19981" y="3923"/>
                </a:lnTo>
                <a:lnTo>
                  <a:pt x="19981" y="20471"/>
                </a:lnTo>
                <a:lnTo>
                  <a:pt x="1619" y="20471"/>
                </a:lnTo>
                <a:lnTo>
                  <a:pt x="1619" y="3923"/>
                </a:lnTo>
                <a:close/>
              </a:path>
            </a:pathLst>
          </a:custGeom>
          <a:solidFill>
            <a:srgbClr val="000000">
              <a:alpha val="980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500" i="0" spc="0">
                <a:solidFill>
                  <a:srgbClr val="FFFFFF"/>
                </a:solidFill>
                <a:latin typeface="DIN Alternate Bold" panose="020B0500000000000000"/>
                <a:ea typeface="DIN Alternate Bold" panose="020B0500000000000000"/>
                <a:cs typeface="DIN Alternate Bold" panose="020B0500000000000000"/>
                <a:sym typeface="DIN Alternate Bold" panose="020B0500000000000000"/>
              </a:defRPr>
            </a:pPr>
          </a:p>
        </p:txBody>
      </p:sp>
      <p:sp>
        <p:nvSpPr>
          <p:cNvPr id="404" name="Body"/>
          <p:cNvSpPr txBox="1"/>
          <p:nvPr/>
        </p:nvSpPr>
        <p:spPr>
          <a:xfrm>
            <a:off x="1815636" y="7933009"/>
            <a:ext cx="2567931" cy="1066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marL="635000" indent="-635000">
              <a:spcBef>
                <a:spcPts val="2500"/>
              </a:spcBef>
              <a:buSzPct val="75000"/>
              <a:buFont typeface="Zapf Dingbats" panose="05020102010704020609"/>
              <a:buChar char="➤"/>
              <a:defRPr sz="5600" i="0" spc="0">
                <a:solidFill>
                  <a:srgbClr val="FFFFFF"/>
                </a:solidFill>
              </a:defRPr>
            </a:pPr>
            <a:r>
              <a: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Body</a:t>
            </a:r>
            <a:r>
              <a:t> </a:t>
            </a:r>
          </a:p>
        </p:txBody>
      </p:sp>
      <p:sp>
        <p:nvSpPr>
          <p:cNvPr id="405" name="Conclusion"/>
          <p:cNvSpPr txBox="1"/>
          <p:nvPr/>
        </p:nvSpPr>
        <p:spPr>
          <a:xfrm>
            <a:off x="1794495" y="9808072"/>
            <a:ext cx="4465391" cy="1066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marL="635000" indent="-635000">
              <a:spcBef>
                <a:spcPts val="2500"/>
              </a:spcBef>
              <a:buSzPct val="75000"/>
              <a:buFont typeface="Zapf Dingbats" panose="05020102010704020609"/>
              <a:buChar char="➤"/>
              <a:defRPr sz="5600" i="0" spc="0">
                <a:solidFill>
                  <a:srgbClr val="FFFFFF"/>
                </a:solidFill>
              </a:defRPr>
            </a:pPr>
            <a:r>
              <a: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Conclusion</a:t>
            </a:r>
            <a:r>
              <a:t> </a:t>
            </a:r>
          </a:p>
        </p:txBody>
      </p:sp>
      <p:sp>
        <p:nvSpPr>
          <p:cNvPr id="406" name="Hook"/>
          <p:cNvSpPr txBox="1"/>
          <p:nvPr/>
        </p:nvSpPr>
        <p:spPr>
          <a:xfrm>
            <a:off x="15116635" y="6531206"/>
            <a:ext cx="2526765" cy="123676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8000" i="0" spc="79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Hook</a:t>
            </a:r>
          </a:p>
        </p:txBody>
      </p:sp>
      <p:sp>
        <p:nvSpPr>
          <p:cNvPr id="407" name="Thesis"/>
          <p:cNvSpPr txBox="1"/>
          <p:nvPr/>
        </p:nvSpPr>
        <p:spPr>
          <a:xfrm>
            <a:off x="14796169" y="9213050"/>
            <a:ext cx="3167699" cy="123676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8000" i="0" spc="79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Thesis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" grpId="1" animBg="1" advAuto="0"/>
      <p:bldP spid="407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A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" descr="Image"/>
          <p:cNvPicPr>
            <a:picLocks noChangeAspect="1"/>
          </p:cNvPicPr>
          <p:nvPr/>
        </p:nvPicPr>
        <p:blipFill>
          <a:blip r:embed="rId1">
            <a:alphaModFix amt="49924"/>
          </a:blip>
          <a:srcRect l="13035" t="820" r="13309" b="729"/>
          <a:stretch>
            <a:fillRect/>
          </a:stretch>
        </p:blipFill>
        <p:spPr>
          <a:xfrm>
            <a:off x="-16294944" y="-3943799"/>
            <a:ext cx="43318449" cy="5790089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37" name="Oval"/>
          <p:cNvSpPr/>
          <p:nvPr/>
        </p:nvSpPr>
        <p:spPr>
          <a:xfrm>
            <a:off x="-1746058" y="-69326"/>
            <a:ext cx="2945962" cy="3624400"/>
          </a:xfrm>
          <a:prstGeom prst="ellipse">
            <a:avLst/>
          </a:prstGeom>
          <a:solidFill>
            <a:srgbClr val="3E58A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500" i="0" spc="0">
                <a:solidFill>
                  <a:srgbClr val="FFFFFF"/>
                </a:solidFill>
                <a:latin typeface="DIN Alternate Bold" panose="020B0500000000000000"/>
                <a:ea typeface="DIN Alternate Bold" panose="020B0500000000000000"/>
                <a:cs typeface="DIN Alternate Bold" panose="020B0500000000000000"/>
                <a:sym typeface="DIN Alternate Bold" panose="020B0500000000000000"/>
              </a:defRPr>
            </a:pPr>
          </a:p>
        </p:txBody>
      </p:sp>
      <p:pic>
        <p:nvPicPr>
          <p:cNvPr id="138" name="Image" descr="Imag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5280" t="17354" r="35026" b="23674"/>
          <a:stretch>
            <a:fillRect/>
          </a:stretch>
        </p:blipFill>
        <p:spPr>
          <a:xfrm>
            <a:off x="3506447" y="1307395"/>
            <a:ext cx="10002864" cy="99074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6" h="21564" extrusionOk="0">
                <a:moveTo>
                  <a:pt x="10411" y="0"/>
                </a:moveTo>
                <a:cubicBezTo>
                  <a:pt x="9606" y="0"/>
                  <a:pt x="8262" y="221"/>
                  <a:pt x="7538" y="474"/>
                </a:cubicBezTo>
                <a:cubicBezTo>
                  <a:pt x="6324" y="898"/>
                  <a:pt x="5016" y="1609"/>
                  <a:pt x="4121" y="2331"/>
                </a:cubicBezTo>
                <a:cubicBezTo>
                  <a:pt x="3370" y="2935"/>
                  <a:pt x="3167" y="3135"/>
                  <a:pt x="2534" y="3893"/>
                </a:cubicBezTo>
                <a:cubicBezTo>
                  <a:pt x="1194" y="5497"/>
                  <a:pt x="314" y="7656"/>
                  <a:pt x="52" y="9981"/>
                </a:cubicBezTo>
                <a:cubicBezTo>
                  <a:pt x="-15" y="10574"/>
                  <a:pt x="-17" y="10825"/>
                  <a:pt x="44" y="10887"/>
                </a:cubicBezTo>
                <a:cubicBezTo>
                  <a:pt x="94" y="10938"/>
                  <a:pt x="102" y="11009"/>
                  <a:pt x="62" y="11058"/>
                </a:cubicBezTo>
                <a:cubicBezTo>
                  <a:pt x="-46" y="11194"/>
                  <a:pt x="111" y="12660"/>
                  <a:pt x="326" y="13517"/>
                </a:cubicBezTo>
                <a:cubicBezTo>
                  <a:pt x="434" y="13948"/>
                  <a:pt x="534" y="14312"/>
                  <a:pt x="548" y="14326"/>
                </a:cubicBezTo>
                <a:cubicBezTo>
                  <a:pt x="583" y="14362"/>
                  <a:pt x="1467" y="14081"/>
                  <a:pt x="2621" y="13668"/>
                </a:cubicBezTo>
                <a:cubicBezTo>
                  <a:pt x="3148" y="13479"/>
                  <a:pt x="3612" y="13325"/>
                  <a:pt x="3653" y="13325"/>
                </a:cubicBezTo>
                <a:cubicBezTo>
                  <a:pt x="3693" y="13325"/>
                  <a:pt x="4231" y="13146"/>
                  <a:pt x="4849" y="12928"/>
                </a:cubicBezTo>
                <a:cubicBezTo>
                  <a:pt x="5466" y="12709"/>
                  <a:pt x="6094" y="12491"/>
                  <a:pt x="6245" y="12444"/>
                </a:cubicBezTo>
                <a:cubicBezTo>
                  <a:pt x="6396" y="12396"/>
                  <a:pt x="7190" y="12115"/>
                  <a:pt x="8009" y="11819"/>
                </a:cubicBezTo>
                <a:cubicBezTo>
                  <a:pt x="8828" y="11522"/>
                  <a:pt x="9596" y="11256"/>
                  <a:pt x="9715" y="11229"/>
                </a:cubicBezTo>
                <a:cubicBezTo>
                  <a:pt x="9837" y="11201"/>
                  <a:pt x="9891" y="11177"/>
                  <a:pt x="9910" y="11100"/>
                </a:cubicBezTo>
                <a:cubicBezTo>
                  <a:pt x="9914" y="11084"/>
                  <a:pt x="9916" y="11066"/>
                  <a:pt x="9918" y="11046"/>
                </a:cubicBezTo>
                <a:cubicBezTo>
                  <a:pt x="9920" y="11006"/>
                  <a:pt x="9919" y="10957"/>
                  <a:pt x="9914" y="10893"/>
                </a:cubicBezTo>
                <a:cubicBezTo>
                  <a:pt x="9898" y="10643"/>
                  <a:pt x="9939" y="10566"/>
                  <a:pt x="10235" y="10300"/>
                </a:cubicBezTo>
                <a:cubicBezTo>
                  <a:pt x="10423" y="10132"/>
                  <a:pt x="10641" y="9994"/>
                  <a:pt x="10721" y="9994"/>
                </a:cubicBezTo>
                <a:cubicBezTo>
                  <a:pt x="10860" y="9994"/>
                  <a:pt x="10868" y="9859"/>
                  <a:pt x="10888" y="7039"/>
                </a:cubicBezTo>
                <a:lnTo>
                  <a:pt x="10908" y="4085"/>
                </a:lnTo>
                <a:lnTo>
                  <a:pt x="11221" y="4085"/>
                </a:lnTo>
                <a:lnTo>
                  <a:pt x="11535" y="4085"/>
                </a:lnTo>
                <a:lnTo>
                  <a:pt x="11555" y="7795"/>
                </a:lnTo>
                <a:cubicBezTo>
                  <a:pt x="11571" y="10725"/>
                  <a:pt x="11555" y="11511"/>
                  <a:pt x="11477" y="11533"/>
                </a:cubicBezTo>
                <a:cubicBezTo>
                  <a:pt x="11397" y="11555"/>
                  <a:pt x="11265" y="11597"/>
                  <a:pt x="11109" y="11648"/>
                </a:cubicBezTo>
                <a:cubicBezTo>
                  <a:pt x="10954" y="11698"/>
                  <a:pt x="10775" y="11758"/>
                  <a:pt x="10599" y="11819"/>
                </a:cubicBezTo>
                <a:cubicBezTo>
                  <a:pt x="10247" y="11939"/>
                  <a:pt x="9910" y="12059"/>
                  <a:pt x="9811" y="12104"/>
                </a:cubicBezTo>
                <a:cubicBezTo>
                  <a:pt x="9454" y="12263"/>
                  <a:pt x="8045" y="12769"/>
                  <a:pt x="7735" y="12849"/>
                </a:cubicBezTo>
                <a:cubicBezTo>
                  <a:pt x="7584" y="12888"/>
                  <a:pt x="6314" y="13312"/>
                  <a:pt x="4914" y="13791"/>
                </a:cubicBezTo>
                <a:cubicBezTo>
                  <a:pt x="3261" y="14356"/>
                  <a:pt x="2359" y="14702"/>
                  <a:pt x="2343" y="14777"/>
                </a:cubicBezTo>
                <a:cubicBezTo>
                  <a:pt x="2302" y="14980"/>
                  <a:pt x="2991" y="16451"/>
                  <a:pt x="3454" y="17147"/>
                </a:cubicBezTo>
                <a:cubicBezTo>
                  <a:pt x="4955" y="19408"/>
                  <a:pt x="7322" y="20960"/>
                  <a:pt x="10022" y="21455"/>
                </a:cubicBezTo>
                <a:cubicBezTo>
                  <a:pt x="10804" y="21599"/>
                  <a:pt x="12429" y="21600"/>
                  <a:pt x="13229" y="21458"/>
                </a:cubicBezTo>
                <a:cubicBezTo>
                  <a:pt x="14133" y="21297"/>
                  <a:pt x="15462" y="20843"/>
                  <a:pt x="16302" y="20407"/>
                </a:cubicBezTo>
                <a:cubicBezTo>
                  <a:pt x="19314" y="18844"/>
                  <a:pt x="21350" y="15567"/>
                  <a:pt x="21504" y="12037"/>
                </a:cubicBezTo>
                <a:cubicBezTo>
                  <a:pt x="21554" y="10884"/>
                  <a:pt x="21446" y="9894"/>
                  <a:pt x="21163" y="8902"/>
                </a:cubicBezTo>
                <a:cubicBezTo>
                  <a:pt x="21060" y="8542"/>
                  <a:pt x="20976" y="8211"/>
                  <a:pt x="20976" y="8168"/>
                </a:cubicBezTo>
                <a:cubicBezTo>
                  <a:pt x="20976" y="7994"/>
                  <a:pt x="20184" y="6422"/>
                  <a:pt x="19836" y="5906"/>
                </a:cubicBezTo>
                <a:cubicBezTo>
                  <a:pt x="18727" y="4258"/>
                  <a:pt x="17272" y="3067"/>
                  <a:pt x="15450" y="2317"/>
                </a:cubicBezTo>
                <a:cubicBezTo>
                  <a:pt x="14303" y="1844"/>
                  <a:pt x="13582" y="1671"/>
                  <a:pt x="12517" y="1613"/>
                </a:cubicBezTo>
                <a:lnTo>
                  <a:pt x="11582" y="1563"/>
                </a:lnTo>
                <a:lnTo>
                  <a:pt x="11559" y="2070"/>
                </a:lnTo>
                <a:lnTo>
                  <a:pt x="11535" y="2578"/>
                </a:lnTo>
                <a:lnTo>
                  <a:pt x="11221" y="2578"/>
                </a:lnTo>
                <a:lnTo>
                  <a:pt x="10908" y="2578"/>
                </a:lnTo>
                <a:lnTo>
                  <a:pt x="10887" y="1289"/>
                </a:lnTo>
                <a:lnTo>
                  <a:pt x="10864" y="0"/>
                </a:lnTo>
                <a:lnTo>
                  <a:pt x="10411" y="0"/>
                </a:lnTo>
                <a:close/>
              </a:path>
            </a:pathLst>
          </a:custGeom>
        </p:spPr>
      </p:pic>
      <p:sp>
        <p:nvSpPr>
          <p:cNvPr id="139" name="Students by ethnicity （Fall, 2019）"/>
          <p:cNvSpPr txBox="1">
            <a:spLocks noGrp="1"/>
          </p:cNvSpPr>
          <p:nvPr>
            <p:ph type="body" sz="quarter" idx="1"/>
          </p:nvPr>
        </p:nvSpPr>
        <p:spPr>
          <a:xfrm>
            <a:off x="4859697" y="11865983"/>
            <a:ext cx="8464119" cy="1119488"/>
          </a:xfrm>
          <a:prstGeom prst="rect">
            <a:avLst/>
          </a:prstGeom>
        </p:spPr>
        <p:txBody>
          <a:bodyPr/>
          <a:lstStyle>
            <a:lvl1pPr defTabSz="330200">
              <a:spcBef>
                <a:spcPts val="800"/>
              </a:spcBef>
              <a:defRPr i="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Students by ethnicity （Fall, 2019）</a:t>
            </a:r>
          </a:p>
        </p:txBody>
      </p:sp>
      <p:pic>
        <p:nvPicPr>
          <p:cNvPr id="140" name="Image" descr="Image"/>
          <p:cNvPicPr>
            <a:picLocks noChangeAspect="1"/>
          </p:cNvPicPr>
          <p:nvPr/>
        </p:nvPicPr>
        <p:blipFill>
          <a:blip r:embed="rId2"/>
          <a:srcRect l="81005" t="7861" r="16720" b="44226"/>
          <a:stretch>
            <a:fillRect/>
          </a:stretch>
        </p:blipFill>
        <p:spPr>
          <a:xfrm>
            <a:off x="16324567" y="2024459"/>
            <a:ext cx="457598" cy="9667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81" y="0"/>
                </a:moveTo>
                <a:lnTo>
                  <a:pt x="281" y="443"/>
                </a:lnTo>
                <a:lnTo>
                  <a:pt x="281" y="887"/>
                </a:lnTo>
                <a:lnTo>
                  <a:pt x="10809" y="887"/>
                </a:lnTo>
                <a:lnTo>
                  <a:pt x="21338" y="887"/>
                </a:lnTo>
                <a:lnTo>
                  <a:pt x="21338" y="443"/>
                </a:lnTo>
                <a:lnTo>
                  <a:pt x="21338" y="0"/>
                </a:lnTo>
                <a:lnTo>
                  <a:pt x="10809" y="0"/>
                </a:lnTo>
                <a:lnTo>
                  <a:pt x="281" y="0"/>
                </a:lnTo>
                <a:close/>
                <a:moveTo>
                  <a:pt x="10809" y="1274"/>
                </a:moveTo>
                <a:cubicBezTo>
                  <a:pt x="1471" y="1274"/>
                  <a:pt x="1449" y="1275"/>
                  <a:pt x="731" y="1745"/>
                </a:cubicBezTo>
                <a:lnTo>
                  <a:pt x="0" y="2216"/>
                </a:lnTo>
                <a:lnTo>
                  <a:pt x="10809" y="2216"/>
                </a:lnTo>
                <a:lnTo>
                  <a:pt x="21600" y="2216"/>
                </a:lnTo>
                <a:lnTo>
                  <a:pt x="20888" y="1745"/>
                </a:lnTo>
                <a:cubicBezTo>
                  <a:pt x="20170" y="1275"/>
                  <a:pt x="20148" y="1274"/>
                  <a:pt x="10809" y="1274"/>
                </a:cubicBezTo>
                <a:close/>
                <a:moveTo>
                  <a:pt x="281" y="2548"/>
                </a:moveTo>
                <a:lnTo>
                  <a:pt x="281" y="3046"/>
                </a:lnTo>
                <a:lnTo>
                  <a:pt x="281" y="3545"/>
                </a:lnTo>
                <a:lnTo>
                  <a:pt x="10809" y="3545"/>
                </a:lnTo>
                <a:lnTo>
                  <a:pt x="21338" y="3545"/>
                </a:lnTo>
                <a:lnTo>
                  <a:pt x="21338" y="3046"/>
                </a:lnTo>
                <a:lnTo>
                  <a:pt x="21338" y="2548"/>
                </a:lnTo>
                <a:lnTo>
                  <a:pt x="10809" y="2548"/>
                </a:lnTo>
                <a:lnTo>
                  <a:pt x="281" y="2548"/>
                </a:lnTo>
                <a:close/>
                <a:moveTo>
                  <a:pt x="281" y="3877"/>
                </a:moveTo>
                <a:lnTo>
                  <a:pt x="281" y="4311"/>
                </a:lnTo>
                <a:cubicBezTo>
                  <a:pt x="281" y="4553"/>
                  <a:pt x="1572" y="4771"/>
                  <a:pt x="3203" y="4804"/>
                </a:cubicBezTo>
                <a:cubicBezTo>
                  <a:pt x="4812" y="4836"/>
                  <a:pt x="9290" y="4852"/>
                  <a:pt x="13151" y="4840"/>
                </a:cubicBezTo>
                <a:cubicBezTo>
                  <a:pt x="19652" y="4820"/>
                  <a:pt x="20222" y="4784"/>
                  <a:pt x="20888" y="4348"/>
                </a:cubicBezTo>
                <a:lnTo>
                  <a:pt x="21600" y="3877"/>
                </a:lnTo>
                <a:lnTo>
                  <a:pt x="10941" y="3877"/>
                </a:lnTo>
                <a:lnTo>
                  <a:pt x="281" y="3877"/>
                </a:lnTo>
                <a:close/>
                <a:moveTo>
                  <a:pt x="281" y="5206"/>
                </a:moveTo>
                <a:lnTo>
                  <a:pt x="281" y="5650"/>
                </a:lnTo>
                <a:lnTo>
                  <a:pt x="281" y="6093"/>
                </a:lnTo>
                <a:lnTo>
                  <a:pt x="10809" y="6093"/>
                </a:lnTo>
                <a:lnTo>
                  <a:pt x="21338" y="6093"/>
                </a:lnTo>
                <a:lnTo>
                  <a:pt x="21338" y="5650"/>
                </a:lnTo>
                <a:lnTo>
                  <a:pt x="21338" y="5206"/>
                </a:lnTo>
                <a:lnTo>
                  <a:pt x="10809" y="5206"/>
                </a:lnTo>
                <a:lnTo>
                  <a:pt x="281" y="5206"/>
                </a:lnTo>
                <a:close/>
                <a:moveTo>
                  <a:pt x="281" y="6425"/>
                </a:moveTo>
                <a:lnTo>
                  <a:pt x="281" y="6923"/>
                </a:lnTo>
                <a:lnTo>
                  <a:pt x="281" y="7421"/>
                </a:lnTo>
                <a:lnTo>
                  <a:pt x="10809" y="7421"/>
                </a:lnTo>
                <a:lnTo>
                  <a:pt x="21338" y="7421"/>
                </a:lnTo>
                <a:lnTo>
                  <a:pt x="21338" y="6923"/>
                </a:lnTo>
                <a:lnTo>
                  <a:pt x="21338" y="6425"/>
                </a:lnTo>
                <a:lnTo>
                  <a:pt x="10809" y="6425"/>
                </a:lnTo>
                <a:lnTo>
                  <a:pt x="281" y="6425"/>
                </a:lnTo>
                <a:close/>
                <a:moveTo>
                  <a:pt x="281" y="7754"/>
                </a:moveTo>
                <a:lnTo>
                  <a:pt x="281" y="8197"/>
                </a:lnTo>
                <a:lnTo>
                  <a:pt x="281" y="8641"/>
                </a:lnTo>
                <a:lnTo>
                  <a:pt x="10809" y="8641"/>
                </a:lnTo>
                <a:lnTo>
                  <a:pt x="21338" y="8641"/>
                </a:lnTo>
                <a:lnTo>
                  <a:pt x="21338" y="8197"/>
                </a:lnTo>
                <a:lnTo>
                  <a:pt x="21338" y="7754"/>
                </a:lnTo>
                <a:lnTo>
                  <a:pt x="10809" y="7754"/>
                </a:lnTo>
                <a:lnTo>
                  <a:pt x="281" y="7754"/>
                </a:lnTo>
                <a:close/>
                <a:moveTo>
                  <a:pt x="281" y="9083"/>
                </a:moveTo>
                <a:lnTo>
                  <a:pt x="281" y="9527"/>
                </a:lnTo>
                <a:lnTo>
                  <a:pt x="281" y="9969"/>
                </a:lnTo>
                <a:lnTo>
                  <a:pt x="10809" y="9969"/>
                </a:lnTo>
                <a:lnTo>
                  <a:pt x="21338" y="9969"/>
                </a:lnTo>
                <a:lnTo>
                  <a:pt x="21338" y="9527"/>
                </a:lnTo>
                <a:lnTo>
                  <a:pt x="21338" y="9083"/>
                </a:lnTo>
                <a:lnTo>
                  <a:pt x="10809" y="9083"/>
                </a:lnTo>
                <a:lnTo>
                  <a:pt x="281" y="9083"/>
                </a:lnTo>
                <a:close/>
                <a:moveTo>
                  <a:pt x="281" y="10302"/>
                </a:moveTo>
                <a:lnTo>
                  <a:pt x="281" y="10800"/>
                </a:lnTo>
                <a:lnTo>
                  <a:pt x="281" y="11298"/>
                </a:lnTo>
                <a:lnTo>
                  <a:pt x="10809" y="11298"/>
                </a:lnTo>
                <a:lnTo>
                  <a:pt x="21338" y="11298"/>
                </a:lnTo>
                <a:lnTo>
                  <a:pt x="21338" y="10800"/>
                </a:lnTo>
                <a:lnTo>
                  <a:pt x="21338" y="10302"/>
                </a:lnTo>
                <a:lnTo>
                  <a:pt x="10809" y="10302"/>
                </a:lnTo>
                <a:lnTo>
                  <a:pt x="281" y="10302"/>
                </a:lnTo>
                <a:close/>
                <a:moveTo>
                  <a:pt x="281" y="11631"/>
                </a:moveTo>
                <a:lnTo>
                  <a:pt x="281" y="12074"/>
                </a:lnTo>
                <a:lnTo>
                  <a:pt x="281" y="12517"/>
                </a:lnTo>
                <a:lnTo>
                  <a:pt x="10809" y="12517"/>
                </a:lnTo>
                <a:lnTo>
                  <a:pt x="21338" y="12517"/>
                </a:lnTo>
                <a:lnTo>
                  <a:pt x="21338" y="12074"/>
                </a:lnTo>
                <a:lnTo>
                  <a:pt x="21338" y="11631"/>
                </a:lnTo>
                <a:lnTo>
                  <a:pt x="10809" y="11631"/>
                </a:lnTo>
                <a:lnTo>
                  <a:pt x="281" y="11631"/>
                </a:lnTo>
                <a:close/>
                <a:moveTo>
                  <a:pt x="281" y="12849"/>
                </a:moveTo>
                <a:lnTo>
                  <a:pt x="281" y="13348"/>
                </a:lnTo>
                <a:lnTo>
                  <a:pt x="281" y="13846"/>
                </a:lnTo>
                <a:lnTo>
                  <a:pt x="10809" y="13846"/>
                </a:lnTo>
                <a:lnTo>
                  <a:pt x="21338" y="13846"/>
                </a:lnTo>
                <a:lnTo>
                  <a:pt x="21338" y="13348"/>
                </a:lnTo>
                <a:lnTo>
                  <a:pt x="21338" y="12849"/>
                </a:lnTo>
                <a:lnTo>
                  <a:pt x="10809" y="12849"/>
                </a:lnTo>
                <a:lnTo>
                  <a:pt x="281" y="12849"/>
                </a:lnTo>
                <a:close/>
                <a:moveTo>
                  <a:pt x="281" y="14179"/>
                </a:moveTo>
                <a:lnTo>
                  <a:pt x="281" y="14622"/>
                </a:lnTo>
                <a:lnTo>
                  <a:pt x="281" y="15064"/>
                </a:lnTo>
                <a:lnTo>
                  <a:pt x="10809" y="15064"/>
                </a:lnTo>
                <a:lnTo>
                  <a:pt x="21338" y="15064"/>
                </a:lnTo>
                <a:lnTo>
                  <a:pt x="21338" y="14622"/>
                </a:lnTo>
                <a:lnTo>
                  <a:pt x="21338" y="14179"/>
                </a:lnTo>
                <a:lnTo>
                  <a:pt x="10809" y="14179"/>
                </a:lnTo>
                <a:lnTo>
                  <a:pt x="281" y="14179"/>
                </a:lnTo>
                <a:close/>
                <a:moveTo>
                  <a:pt x="281" y="15508"/>
                </a:moveTo>
                <a:lnTo>
                  <a:pt x="281" y="15951"/>
                </a:lnTo>
                <a:lnTo>
                  <a:pt x="281" y="16394"/>
                </a:lnTo>
                <a:lnTo>
                  <a:pt x="10809" y="16394"/>
                </a:lnTo>
                <a:lnTo>
                  <a:pt x="21338" y="16394"/>
                </a:lnTo>
                <a:lnTo>
                  <a:pt x="21338" y="15951"/>
                </a:lnTo>
                <a:lnTo>
                  <a:pt x="21338" y="15508"/>
                </a:lnTo>
                <a:lnTo>
                  <a:pt x="10809" y="15508"/>
                </a:lnTo>
                <a:lnTo>
                  <a:pt x="281" y="15508"/>
                </a:lnTo>
                <a:close/>
                <a:moveTo>
                  <a:pt x="281" y="16726"/>
                </a:moveTo>
                <a:lnTo>
                  <a:pt x="281" y="17225"/>
                </a:lnTo>
                <a:lnTo>
                  <a:pt x="281" y="17723"/>
                </a:lnTo>
                <a:lnTo>
                  <a:pt x="10809" y="17723"/>
                </a:lnTo>
                <a:lnTo>
                  <a:pt x="21338" y="17723"/>
                </a:lnTo>
                <a:lnTo>
                  <a:pt x="21338" y="17225"/>
                </a:lnTo>
                <a:lnTo>
                  <a:pt x="21338" y="16726"/>
                </a:lnTo>
                <a:lnTo>
                  <a:pt x="10809" y="16726"/>
                </a:lnTo>
                <a:lnTo>
                  <a:pt x="281" y="16726"/>
                </a:lnTo>
                <a:close/>
                <a:moveTo>
                  <a:pt x="281" y="18056"/>
                </a:moveTo>
                <a:lnTo>
                  <a:pt x="281" y="18480"/>
                </a:lnTo>
                <a:cubicBezTo>
                  <a:pt x="281" y="18714"/>
                  <a:pt x="1029" y="18941"/>
                  <a:pt x="1948" y="18984"/>
                </a:cubicBezTo>
                <a:cubicBezTo>
                  <a:pt x="2867" y="19028"/>
                  <a:pt x="7346" y="19048"/>
                  <a:pt x="11896" y="19030"/>
                </a:cubicBezTo>
                <a:cubicBezTo>
                  <a:pt x="19828" y="18999"/>
                  <a:pt x="20198" y="18978"/>
                  <a:pt x="20888" y="18526"/>
                </a:cubicBezTo>
                <a:lnTo>
                  <a:pt x="21600" y="18056"/>
                </a:lnTo>
                <a:lnTo>
                  <a:pt x="10941" y="18056"/>
                </a:lnTo>
                <a:lnTo>
                  <a:pt x="281" y="18056"/>
                </a:lnTo>
                <a:close/>
                <a:moveTo>
                  <a:pt x="281" y="19385"/>
                </a:moveTo>
                <a:lnTo>
                  <a:pt x="281" y="19883"/>
                </a:lnTo>
                <a:lnTo>
                  <a:pt x="281" y="20382"/>
                </a:lnTo>
                <a:lnTo>
                  <a:pt x="10809" y="20382"/>
                </a:lnTo>
                <a:lnTo>
                  <a:pt x="21338" y="20382"/>
                </a:lnTo>
                <a:lnTo>
                  <a:pt x="21338" y="19883"/>
                </a:lnTo>
                <a:lnTo>
                  <a:pt x="21338" y="19385"/>
                </a:lnTo>
                <a:lnTo>
                  <a:pt x="10809" y="19385"/>
                </a:lnTo>
                <a:lnTo>
                  <a:pt x="281" y="19385"/>
                </a:lnTo>
                <a:close/>
                <a:moveTo>
                  <a:pt x="281" y="20714"/>
                </a:moveTo>
                <a:lnTo>
                  <a:pt x="281" y="21158"/>
                </a:lnTo>
                <a:lnTo>
                  <a:pt x="281" y="21600"/>
                </a:lnTo>
                <a:lnTo>
                  <a:pt x="10809" y="21600"/>
                </a:lnTo>
                <a:lnTo>
                  <a:pt x="21338" y="21600"/>
                </a:lnTo>
                <a:lnTo>
                  <a:pt x="21338" y="21158"/>
                </a:lnTo>
                <a:lnTo>
                  <a:pt x="21338" y="20714"/>
                </a:lnTo>
                <a:lnTo>
                  <a:pt x="10809" y="20714"/>
                </a:lnTo>
                <a:lnTo>
                  <a:pt x="281" y="20714"/>
                </a:lnTo>
                <a:close/>
              </a:path>
            </a:pathLst>
          </a:custGeom>
          <a:ln w="12700">
            <a:miter lim="400000"/>
            <a:headEnd/>
            <a:tailEnd/>
          </a:ln>
        </p:spPr>
      </p:pic>
      <p:sp>
        <p:nvSpPr>
          <p:cNvPr id="141" name="Students"/>
          <p:cNvSpPr txBox="1"/>
          <p:nvPr/>
        </p:nvSpPr>
        <p:spPr>
          <a:xfrm>
            <a:off x="81589" y="887656"/>
            <a:ext cx="609602" cy="1710437"/>
          </a:xfrm>
          <a:prstGeom prst="rect">
            <a:avLst/>
          </a:prstGeom>
          <a:ln w="12700">
            <a:miter lim="400000"/>
          </a:ln>
        </p:spPr>
        <p:txBody>
          <a:bodyPr vert="eaVert" wrap="none" lIns="50800" tIns="50800" rIns="50800" bIns="50800" anchor="ctr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i="0" cap="all" spc="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 panose="00000500000000000000"/>
              </a:defRPr>
            </a:lvl1pPr>
          </a:lstStyle>
          <a:p>
            <a:r>
              <a:t>Students</a:t>
            </a:r>
          </a:p>
        </p:txBody>
      </p:sp>
      <p:sp>
        <p:nvSpPr>
          <p:cNvPr id="142" name="民族"/>
          <p:cNvSpPr txBox="1"/>
          <p:nvPr/>
        </p:nvSpPr>
        <p:spPr>
          <a:xfrm>
            <a:off x="17384315" y="250112"/>
            <a:ext cx="1653541" cy="1168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6000" spc="59">
                <a:solidFill>
                  <a:srgbClr val="FFFFFF"/>
                </a:solidFill>
              </a:defRPr>
            </a:lvl1pPr>
          </a:lstStyle>
          <a:p>
            <a:r>
              <a:t>民族</a:t>
            </a:r>
          </a:p>
        </p:txBody>
      </p:sp>
      <p:sp>
        <p:nvSpPr>
          <p:cNvPr id="143" name="汉族"/>
          <p:cNvSpPr txBox="1"/>
          <p:nvPr/>
        </p:nvSpPr>
        <p:spPr>
          <a:xfrm>
            <a:off x="17152635" y="1822520"/>
            <a:ext cx="1012191" cy="723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3500" spc="35">
                <a:solidFill>
                  <a:srgbClr val="FFFFFF"/>
                </a:solidFill>
              </a:defRPr>
            </a:lvl1pPr>
          </a:lstStyle>
          <a:p>
            <a:r>
              <a:t>汉族</a:t>
            </a:r>
          </a:p>
        </p:txBody>
      </p:sp>
      <p:sp>
        <p:nvSpPr>
          <p:cNvPr id="144" name="回族"/>
          <p:cNvSpPr txBox="1"/>
          <p:nvPr/>
        </p:nvSpPr>
        <p:spPr>
          <a:xfrm>
            <a:off x="17152635" y="2419707"/>
            <a:ext cx="1012191" cy="723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3500" spc="35">
                <a:solidFill>
                  <a:srgbClr val="FFFFFF"/>
                </a:solidFill>
              </a:defRPr>
            </a:lvl1pPr>
          </a:lstStyle>
          <a:p>
            <a:r>
              <a:t>回族</a:t>
            </a:r>
          </a:p>
        </p:txBody>
      </p:sp>
      <p:sp>
        <p:nvSpPr>
          <p:cNvPr id="145" name="蒙古族"/>
          <p:cNvSpPr txBox="1"/>
          <p:nvPr/>
        </p:nvSpPr>
        <p:spPr>
          <a:xfrm>
            <a:off x="17152635" y="2983661"/>
            <a:ext cx="1461136" cy="723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3500" spc="35">
                <a:solidFill>
                  <a:srgbClr val="FFFFFF"/>
                </a:solidFill>
              </a:defRPr>
            </a:lvl1pPr>
          </a:lstStyle>
          <a:p>
            <a:r>
              <a:t>蒙古族</a:t>
            </a:r>
          </a:p>
        </p:txBody>
      </p:sp>
      <p:sp>
        <p:nvSpPr>
          <p:cNvPr id="146" name="哈萨克族"/>
          <p:cNvSpPr txBox="1"/>
          <p:nvPr/>
        </p:nvSpPr>
        <p:spPr>
          <a:xfrm>
            <a:off x="17152635" y="3572719"/>
            <a:ext cx="1910081" cy="723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3500" spc="35">
                <a:solidFill>
                  <a:srgbClr val="FFFFFF"/>
                </a:solidFill>
              </a:defRPr>
            </a:lvl1pPr>
          </a:lstStyle>
          <a:p>
            <a:r>
              <a:t>哈萨克族</a:t>
            </a:r>
          </a:p>
        </p:txBody>
      </p:sp>
      <p:sp>
        <p:nvSpPr>
          <p:cNvPr id="147" name="满族"/>
          <p:cNvSpPr txBox="1"/>
          <p:nvPr/>
        </p:nvSpPr>
        <p:spPr>
          <a:xfrm>
            <a:off x="17152635" y="4144802"/>
            <a:ext cx="1012191" cy="723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3500" spc="35">
                <a:solidFill>
                  <a:srgbClr val="FFFFFF"/>
                </a:solidFill>
              </a:defRPr>
            </a:lvl1pPr>
          </a:lstStyle>
          <a:p>
            <a:r>
              <a:t>满族</a:t>
            </a:r>
          </a:p>
        </p:txBody>
      </p:sp>
      <p:sp>
        <p:nvSpPr>
          <p:cNvPr id="148" name="朝鲜族"/>
          <p:cNvSpPr txBox="1"/>
          <p:nvPr/>
        </p:nvSpPr>
        <p:spPr>
          <a:xfrm>
            <a:off x="17152635" y="5306662"/>
            <a:ext cx="1461136" cy="723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3500" spc="35">
                <a:solidFill>
                  <a:srgbClr val="FFFFFF"/>
                </a:solidFill>
              </a:defRPr>
            </a:lvl1pPr>
          </a:lstStyle>
          <a:p>
            <a:r>
              <a:t>朝鲜族</a:t>
            </a:r>
          </a:p>
        </p:txBody>
      </p:sp>
      <p:sp>
        <p:nvSpPr>
          <p:cNvPr id="149" name="布依族"/>
          <p:cNvSpPr txBox="1"/>
          <p:nvPr/>
        </p:nvSpPr>
        <p:spPr>
          <a:xfrm>
            <a:off x="17152635" y="5899150"/>
            <a:ext cx="1461136" cy="723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3500" spc="35">
                <a:solidFill>
                  <a:srgbClr val="FFFFFF"/>
                </a:solidFill>
              </a:defRPr>
            </a:lvl1pPr>
          </a:lstStyle>
          <a:p>
            <a:r>
              <a:t>布依族</a:t>
            </a:r>
          </a:p>
        </p:txBody>
      </p:sp>
      <p:sp>
        <p:nvSpPr>
          <p:cNvPr id="150" name="壮族"/>
          <p:cNvSpPr txBox="1"/>
          <p:nvPr/>
        </p:nvSpPr>
        <p:spPr>
          <a:xfrm>
            <a:off x="17152635" y="6467085"/>
            <a:ext cx="1012191" cy="723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3500" spc="35">
                <a:solidFill>
                  <a:srgbClr val="FFFFFF"/>
                </a:solidFill>
              </a:defRPr>
            </a:lvl1pPr>
          </a:lstStyle>
          <a:p>
            <a:r>
              <a:t>壮族</a:t>
            </a:r>
          </a:p>
        </p:txBody>
      </p:sp>
      <p:sp>
        <p:nvSpPr>
          <p:cNvPr id="151" name="彝族"/>
          <p:cNvSpPr txBox="1"/>
          <p:nvPr/>
        </p:nvSpPr>
        <p:spPr>
          <a:xfrm>
            <a:off x="17152635" y="7043591"/>
            <a:ext cx="1012191" cy="723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3500" spc="35">
                <a:solidFill>
                  <a:srgbClr val="FFFFFF"/>
                </a:solidFill>
              </a:defRPr>
            </a:lvl1pPr>
          </a:lstStyle>
          <a:p>
            <a:r>
              <a:t>彝族</a:t>
            </a:r>
          </a:p>
        </p:txBody>
      </p:sp>
      <p:sp>
        <p:nvSpPr>
          <p:cNvPr id="152" name="维吾尔族"/>
          <p:cNvSpPr txBox="1"/>
          <p:nvPr/>
        </p:nvSpPr>
        <p:spPr>
          <a:xfrm>
            <a:off x="17152635" y="7657630"/>
            <a:ext cx="1910081" cy="723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3500" spc="35">
                <a:solidFill>
                  <a:srgbClr val="FFFFFF"/>
                </a:solidFill>
              </a:defRPr>
            </a:lvl1pPr>
          </a:lstStyle>
          <a:p>
            <a:r>
              <a:t>维吾尔族</a:t>
            </a:r>
          </a:p>
        </p:txBody>
      </p:sp>
      <p:sp>
        <p:nvSpPr>
          <p:cNvPr id="153" name="土家族"/>
          <p:cNvSpPr txBox="1"/>
          <p:nvPr/>
        </p:nvSpPr>
        <p:spPr>
          <a:xfrm>
            <a:off x="17152635" y="8167075"/>
            <a:ext cx="1461136" cy="723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3500" spc="35">
                <a:solidFill>
                  <a:srgbClr val="FFFFFF"/>
                </a:solidFill>
              </a:defRPr>
            </a:lvl1pPr>
          </a:lstStyle>
          <a:p>
            <a:r>
              <a:t>土家族</a:t>
            </a:r>
          </a:p>
        </p:txBody>
      </p:sp>
      <p:sp>
        <p:nvSpPr>
          <p:cNvPr id="154" name="黎族"/>
          <p:cNvSpPr txBox="1"/>
          <p:nvPr/>
        </p:nvSpPr>
        <p:spPr>
          <a:xfrm>
            <a:off x="17152635" y="8721463"/>
            <a:ext cx="1012191" cy="723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3500" spc="35">
                <a:solidFill>
                  <a:srgbClr val="FFFFFF"/>
                </a:solidFill>
              </a:defRPr>
            </a:lvl1pPr>
          </a:lstStyle>
          <a:p>
            <a:r>
              <a:t>黎族</a:t>
            </a:r>
          </a:p>
        </p:txBody>
      </p:sp>
      <p:sp>
        <p:nvSpPr>
          <p:cNvPr id="155" name="瑶族"/>
          <p:cNvSpPr txBox="1"/>
          <p:nvPr/>
        </p:nvSpPr>
        <p:spPr>
          <a:xfrm>
            <a:off x="17152635" y="9302393"/>
            <a:ext cx="1012191" cy="723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3500" spc="35">
                <a:solidFill>
                  <a:srgbClr val="FFFFFF"/>
                </a:solidFill>
              </a:defRPr>
            </a:lvl1pPr>
          </a:lstStyle>
          <a:p>
            <a:r>
              <a:t>瑶族</a:t>
            </a:r>
          </a:p>
        </p:txBody>
      </p:sp>
      <p:sp>
        <p:nvSpPr>
          <p:cNvPr id="156" name="俄罗斯族"/>
          <p:cNvSpPr txBox="1"/>
          <p:nvPr/>
        </p:nvSpPr>
        <p:spPr>
          <a:xfrm>
            <a:off x="17152635" y="9918713"/>
            <a:ext cx="1910081" cy="723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3500" spc="35">
                <a:solidFill>
                  <a:srgbClr val="FFFFFF"/>
                </a:solidFill>
              </a:defRPr>
            </a:lvl1pPr>
          </a:lstStyle>
          <a:p>
            <a:r>
              <a:t>俄罗斯族</a:t>
            </a:r>
          </a:p>
        </p:txBody>
      </p:sp>
      <p:sp>
        <p:nvSpPr>
          <p:cNvPr id="157" name="东乡族"/>
          <p:cNvSpPr txBox="1"/>
          <p:nvPr/>
        </p:nvSpPr>
        <p:spPr>
          <a:xfrm>
            <a:off x="17152635" y="10508491"/>
            <a:ext cx="1461136" cy="723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3500" spc="35">
                <a:solidFill>
                  <a:srgbClr val="FFFFFF"/>
                </a:solidFill>
              </a:defRPr>
            </a:lvl1pPr>
          </a:lstStyle>
          <a:p>
            <a:r>
              <a:t>东乡族</a:t>
            </a:r>
          </a:p>
        </p:txBody>
      </p:sp>
      <p:sp>
        <p:nvSpPr>
          <p:cNvPr id="158" name="高山族"/>
          <p:cNvSpPr txBox="1"/>
          <p:nvPr/>
        </p:nvSpPr>
        <p:spPr>
          <a:xfrm>
            <a:off x="17152635" y="11103688"/>
            <a:ext cx="1461136" cy="723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3500" spc="35">
                <a:solidFill>
                  <a:srgbClr val="FFFFFF"/>
                </a:solidFill>
              </a:defRPr>
            </a:lvl1pPr>
          </a:lstStyle>
          <a:p>
            <a:r>
              <a:t>高山族</a:t>
            </a:r>
          </a:p>
        </p:txBody>
      </p:sp>
      <p:sp>
        <p:nvSpPr>
          <p:cNvPr id="159" name="藏族"/>
          <p:cNvSpPr txBox="1"/>
          <p:nvPr/>
        </p:nvSpPr>
        <p:spPr>
          <a:xfrm>
            <a:off x="17152635" y="4731649"/>
            <a:ext cx="1012191" cy="723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3500" spc="35">
                <a:solidFill>
                  <a:srgbClr val="FFFFFF"/>
                </a:solidFill>
              </a:defRPr>
            </a:lvl1pPr>
          </a:lstStyle>
          <a:p>
            <a:r>
              <a:t>藏族</a:t>
            </a:r>
          </a:p>
        </p:txBody>
      </p:sp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A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Image" descr="Image"/>
          <p:cNvPicPr>
            <a:picLocks noChangeAspect="1"/>
          </p:cNvPicPr>
          <p:nvPr/>
        </p:nvPicPr>
        <p:blipFill>
          <a:blip r:embed="rId1">
            <a:alphaModFix amt="30065"/>
          </a:blip>
          <a:srcRect l="13035" t="820" r="13309" b="729"/>
          <a:stretch>
            <a:fillRect/>
          </a:stretch>
        </p:blipFill>
        <p:spPr>
          <a:xfrm>
            <a:off x="-3441470" y="-16936543"/>
            <a:ext cx="32697320" cy="437043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10" name="Event Proposal (exposition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1340">
              <a:spcBef>
                <a:spcPts val="2200"/>
              </a:spcBef>
              <a:defRPr sz="5100">
                <a:solidFill>
                  <a:srgbClr val="FFFFFF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defRPr>
            </a:lvl1pPr>
          </a:lstStyle>
          <a:p>
            <a:r>
              <a:t>Event Proposal (exposition)</a:t>
            </a:r>
          </a:p>
        </p:txBody>
      </p:sp>
      <p:sp>
        <p:nvSpPr>
          <p:cNvPr id="411" name="Introduction"/>
          <p:cNvSpPr txBox="1">
            <a:spLocks noGrp="1"/>
          </p:cNvSpPr>
          <p:nvPr>
            <p:ph type="body" sz="quarter" idx="1"/>
          </p:nvPr>
        </p:nvSpPr>
        <p:spPr>
          <a:xfrm>
            <a:off x="1816100" y="5969000"/>
            <a:ext cx="5067300" cy="1384300"/>
          </a:xfrm>
          <a:prstGeom prst="rect">
            <a:avLst/>
          </a:prstGeom>
        </p:spPr>
        <p:txBody>
          <a:bodyPr/>
          <a:lstStyle>
            <a:lvl1pPr marL="635000" indent="-635000">
              <a:defRPr sz="56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Introduction</a:t>
            </a:r>
          </a:p>
        </p:txBody>
      </p:sp>
      <p:sp>
        <p:nvSpPr>
          <p:cNvPr id="412" name="Clipboard"/>
          <p:cNvSpPr/>
          <p:nvPr/>
        </p:nvSpPr>
        <p:spPr>
          <a:xfrm>
            <a:off x="1007960" y="2566817"/>
            <a:ext cx="6677016" cy="95879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cubicBezTo>
                  <a:pt x="9801" y="0"/>
                  <a:pt x="9330" y="294"/>
                  <a:pt x="8865" y="898"/>
                </a:cubicBezTo>
                <a:cubicBezTo>
                  <a:pt x="8394" y="1511"/>
                  <a:pt x="7651" y="1943"/>
                  <a:pt x="7089" y="1943"/>
                </a:cubicBezTo>
                <a:cubicBezTo>
                  <a:pt x="6826" y="1943"/>
                  <a:pt x="6299" y="1922"/>
                  <a:pt x="6037" y="1943"/>
                </a:cubicBezTo>
                <a:cubicBezTo>
                  <a:pt x="5104" y="2016"/>
                  <a:pt x="4553" y="2318"/>
                  <a:pt x="4308" y="2794"/>
                </a:cubicBezTo>
                <a:lnTo>
                  <a:pt x="1139" y="2794"/>
                </a:lnTo>
                <a:cubicBezTo>
                  <a:pt x="510" y="2794"/>
                  <a:pt x="0" y="3149"/>
                  <a:pt x="0" y="3587"/>
                </a:cubicBezTo>
                <a:lnTo>
                  <a:pt x="0" y="20807"/>
                </a:lnTo>
                <a:cubicBezTo>
                  <a:pt x="0" y="21245"/>
                  <a:pt x="510" y="21600"/>
                  <a:pt x="1139" y="21600"/>
                </a:cubicBezTo>
                <a:lnTo>
                  <a:pt x="20461" y="21600"/>
                </a:lnTo>
                <a:cubicBezTo>
                  <a:pt x="21090" y="21600"/>
                  <a:pt x="21600" y="21245"/>
                  <a:pt x="21600" y="20807"/>
                </a:cubicBezTo>
                <a:lnTo>
                  <a:pt x="21600" y="3587"/>
                </a:lnTo>
                <a:cubicBezTo>
                  <a:pt x="21600" y="3149"/>
                  <a:pt x="21090" y="2794"/>
                  <a:pt x="20461" y="2794"/>
                </a:cubicBezTo>
                <a:lnTo>
                  <a:pt x="17292" y="2794"/>
                </a:lnTo>
                <a:cubicBezTo>
                  <a:pt x="17047" y="2318"/>
                  <a:pt x="16496" y="2016"/>
                  <a:pt x="15563" y="1943"/>
                </a:cubicBezTo>
                <a:cubicBezTo>
                  <a:pt x="15301" y="1922"/>
                  <a:pt x="14774" y="1943"/>
                  <a:pt x="14511" y="1943"/>
                </a:cubicBezTo>
                <a:cubicBezTo>
                  <a:pt x="13949" y="1943"/>
                  <a:pt x="13209" y="1511"/>
                  <a:pt x="12738" y="898"/>
                </a:cubicBezTo>
                <a:cubicBezTo>
                  <a:pt x="12273" y="294"/>
                  <a:pt x="11802" y="0"/>
                  <a:pt x="10801" y="0"/>
                </a:cubicBezTo>
                <a:close/>
                <a:moveTo>
                  <a:pt x="10799" y="593"/>
                </a:moveTo>
                <a:cubicBezTo>
                  <a:pt x="11264" y="593"/>
                  <a:pt x="11644" y="857"/>
                  <a:pt x="11644" y="1181"/>
                </a:cubicBezTo>
                <a:cubicBezTo>
                  <a:pt x="11644" y="1506"/>
                  <a:pt x="11265" y="1767"/>
                  <a:pt x="10799" y="1767"/>
                </a:cubicBezTo>
                <a:cubicBezTo>
                  <a:pt x="10332" y="1767"/>
                  <a:pt x="9956" y="1506"/>
                  <a:pt x="9956" y="1181"/>
                </a:cubicBezTo>
                <a:cubicBezTo>
                  <a:pt x="9956" y="857"/>
                  <a:pt x="10333" y="593"/>
                  <a:pt x="10799" y="593"/>
                </a:cubicBezTo>
                <a:close/>
                <a:moveTo>
                  <a:pt x="1619" y="3923"/>
                </a:moveTo>
                <a:lnTo>
                  <a:pt x="4207" y="3923"/>
                </a:lnTo>
                <a:cubicBezTo>
                  <a:pt x="4263" y="4130"/>
                  <a:pt x="4364" y="4392"/>
                  <a:pt x="4364" y="4392"/>
                </a:cubicBezTo>
                <a:lnTo>
                  <a:pt x="10799" y="4392"/>
                </a:lnTo>
                <a:lnTo>
                  <a:pt x="17236" y="4392"/>
                </a:lnTo>
                <a:cubicBezTo>
                  <a:pt x="17236" y="4392"/>
                  <a:pt x="17337" y="4130"/>
                  <a:pt x="17393" y="3923"/>
                </a:cubicBezTo>
                <a:lnTo>
                  <a:pt x="19981" y="3923"/>
                </a:lnTo>
                <a:lnTo>
                  <a:pt x="19981" y="20471"/>
                </a:lnTo>
                <a:lnTo>
                  <a:pt x="1619" y="20471"/>
                </a:lnTo>
                <a:lnTo>
                  <a:pt x="1619" y="3923"/>
                </a:lnTo>
                <a:close/>
              </a:path>
            </a:pathLst>
          </a:custGeom>
          <a:solidFill>
            <a:srgbClr val="000000">
              <a:alpha val="980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500" i="0" spc="0">
                <a:solidFill>
                  <a:srgbClr val="FFFFFF"/>
                </a:solidFill>
                <a:latin typeface="DIN Alternate Bold" panose="020B0500000000000000"/>
                <a:ea typeface="DIN Alternate Bold" panose="020B0500000000000000"/>
                <a:cs typeface="DIN Alternate Bold" panose="020B0500000000000000"/>
                <a:sym typeface="DIN Alternate Bold" panose="020B0500000000000000"/>
              </a:defRPr>
            </a:pPr>
          </a:p>
        </p:txBody>
      </p:sp>
      <p:sp>
        <p:nvSpPr>
          <p:cNvPr id="413" name="Body"/>
          <p:cNvSpPr txBox="1"/>
          <p:nvPr/>
        </p:nvSpPr>
        <p:spPr>
          <a:xfrm>
            <a:off x="14170590" y="3437073"/>
            <a:ext cx="4080038" cy="152055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marL="1134110" indent="-1134110">
              <a:spcBef>
                <a:spcPts val="2500"/>
              </a:spcBef>
              <a:buSzPct val="75000"/>
              <a:buFont typeface="Zapf Dingbats" panose="05020102010704020609"/>
              <a:buChar char="➤"/>
              <a:defRPr sz="5600" i="0" spc="0">
                <a:solidFill>
                  <a:srgbClr val="FFFFFF"/>
                </a:solidFill>
              </a:defRPr>
            </a:pPr>
            <a:r>
              <a:rPr sz="10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Body</a:t>
            </a:r>
            <a:r>
              <a:t> </a:t>
            </a:r>
          </a:p>
        </p:txBody>
      </p:sp>
      <p:sp>
        <p:nvSpPr>
          <p:cNvPr id="414" name="Conclusion"/>
          <p:cNvSpPr txBox="1"/>
          <p:nvPr/>
        </p:nvSpPr>
        <p:spPr>
          <a:xfrm>
            <a:off x="1794495" y="9808072"/>
            <a:ext cx="4465391" cy="1066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marL="635000" indent="-635000">
              <a:spcBef>
                <a:spcPts val="2500"/>
              </a:spcBef>
              <a:buSzPct val="75000"/>
              <a:buFont typeface="Zapf Dingbats" panose="05020102010704020609"/>
              <a:buChar char="➤"/>
              <a:defRPr sz="5600" i="0" spc="0">
                <a:solidFill>
                  <a:srgbClr val="FFFFFF"/>
                </a:solidFill>
              </a:defRPr>
            </a:pPr>
            <a:r>
              <a: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Conclusion</a:t>
            </a:r>
            <a:r>
              <a:t> </a:t>
            </a:r>
          </a:p>
        </p:txBody>
      </p:sp>
      <p:sp>
        <p:nvSpPr>
          <p:cNvPr id="415" name="Shape"/>
          <p:cNvSpPr/>
          <p:nvPr/>
        </p:nvSpPr>
        <p:spPr>
          <a:xfrm>
            <a:off x="12524673" y="936927"/>
            <a:ext cx="7297459" cy="85573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21120" extrusionOk="0">
                <a:moveTo>
                  <a:pt x="177" y="6792"/>
                </a:moveTo>
                <a:cubicBezTo>
                  <a:pt x="465" y="5792"/>
                  <a:pt x="972" y="4844"/>
                  <a:pt x="1679" y="4002"/>
                </a:cubicBezTo>
                <a:cubicBezTo>
                  <a:pt x="4075" y="1144"/>
                  <a:pt x="8173" y="-215"/>
                  <a:pt x="12273" y="28"/>
                </a:cubicBezTo>
                <a:cubicBezTo>
                  <a:pt x="14211" y="143"/>
                  <a:pt x="16093" y="614"/>
                  <a:pt x="17616" y="1611"/>
                </a:cubicBezTo>
                <a:cubicBezTo>
                  <a:pt x="18948" y="2482"/>
                  <a:pt x="20235" y="3537"/>
                  <a:pt x="20869" y="4944"/>
                </a:cubicBezTo>
                <a:cubicBezTo>
                  <a:pt x="20944" y="5111"/>
                  <a:pt x="21044" y="5269"/>
                  <a:pt x="21126" y="5435"/>
                </a:cubicBezTo>
                <a:cubicBezTo>
                  <a:pt x="21196" y="5576"/>
                  <a:pt x="21251" y="5722"/>
                  <a:pt x="21291" y="5872"/>
                </a:cubicBezTo>
                <a:cubicBezTo>
                  <a:pt x="21462" y="6505"/>
                  <a:pt x="21532" y="7159"/>
                  <a:pt x="21527" y="7808"/>
                </a:cubicBezTo>
                <a:cubicBezTo>
                  <a:pt x="21539" y="8147"/>
                  <a:pt x="21526" y="8485"/>
                  <a:pt x="21492" y="8820"/>
                </a:cubicBezTo>
                <a:cubicBezTo>
                  <a:pt x="21454" y="9187"/>
                  <a:pt x="21391" y="9546"/>
                  <a:pt x="21296" y="9902"/>
                </a:cubicBezTo>
                <a:cubicBezTo>
                  <a:pt x="21202" y="10252"/>
                  <a:pt x="21077" y="10600"/>
                  <a:pt x="20893" y="10938"/>
                </a:cubicBezTo>
                <a:cubicBezTo>
                  <a:pt x="20523" y="11618"/>
                  <a:pt x="19950" y="12286"/>
                  <a:pt x="19271" y="12863"/>
                </a:cubicBezTo>
                <a:cubicBezTo>
                  <a:pt x="18350" y="13644"/>
                  <a:pt x="17208" y="14236"/>
                  <a:pt x="15954" y="14581"/>
                </a:cubicBezTo>
                <a:cubicBezTo>
                  <a:pt x="15055" y="15239"/>
                  <a:pt x="14503" y="16136"/>
                  <a:pt x="14323" y="17098"/>
                </a:cubicBezTo>
                <a:cubicBezTo>
                  <a:pt x="13956" y="19056"/>
                  <a:pt x="13715" y="21385"/>
                  <a:pt x="11668" y="21095"/>
                </a:cubicBezTo>
                <a:cubicBezTo>
                  <a:pt x="10992" y="21000"/>
                  <a:pt x="10518" y="20522"/>
                  <a:pt x="10279" y="19977"/>
                </a:cubicBezTo>
                <a:cubicBezTo>
                  <a:pt x="10131" y="19638"/>
                  <a:pt x="10067" y="19279"/>
                  <a:pt x="10055" y="18919"/>
                </a:cubicBezTo>
                <a:cubicBezTo>
                  <a:pt x="10043" y="18585"/>
                  <a:pt x="10075" y="18252"/>
                  <a:pt x="10100" y="17918"/>
                </a:cubicBezTo>
                <a:cubicBezTo>
                  <a:pt x="10132" y="17510"/>
                  <a:pt x="10154" y="17102"/>
                  <a:pt x="10167" y="16694"/>
                </a:cubicBezTo>
                <a:cubicBezTo>
                  <a:pt x="10219" y="16421"/>
                  <a:pt x="10251" y="16146"/>
                  <a:pt x="10262" y="15870"/>
                </a:cubicBezTo>
                <a:cubicBezTo>
                  <a:pt x="10270" y="15682"/>
                  <a:pt x="10268" y="15494"/>
                  <a:pt x="10288" y="15306"/>
                </a:cubicBezTo>
                <a:cubicBezTo>
                  <a:pt x="10341" y="14823"/>
                  <a:pt x="10544" y="14360"/>
                  <a:pt x="10857" y="13948"/>
                </a:cubicBezTo>
                <a:cubicBezTo>
                  <a:pt x="11424" y="13201"/>
                  <a:pt x="12313" y="12663"/>
                  <a:pt x="13218" y="12181"/>
                </a:cubicBezTo>
                <a:cubicBezTo>
                  <a:pt x="14672" y="11408"/>
                  <a:pt x="16182" y="10694"/>
                  <a:pt x="16586" y="9328"/>
                </a:cubicBezTo>
                <a:cubicBezTo>
                  <a:pt x="18174" y="3949"/>
                  <a:pt x="7886" y="900"/>
                  <a:pt x="4675" y="6949"/>
                </a:cubicBezTo>
                <a:cubicBezTo>
                  <a:pt x="4011" y="8200"/>
                  <a:pt x="4103" y="9650"/>
                  <a:pt x="4888" y="10851"/>
                </a:cubicBezTo>
                <a:cubicBezTo>
                  <a:pt x="4878" y="11166"/>
                  <a:pt x="4722" y="11465"/>
                  <a:pt x="4452" y="11686"/>
                </a:cubicBezTo>
                <a:cubicBezTo>
                  <a:pt x="4197" y="11895"/>
                  <a:pt x="3863" y="12014"/>
                  <a:pt x="3531" y="12122"/>
                </a:cubicBezTo>
                <a:cubicBezTo>
                  <a:pt x="3215" y="12225"/>
                  <a:pt x="2893" y="12321"/>
                  <a:pt x="2553" y="12334"/>
                </a:cubicBezTo>
                <a:cubicBezTo>
                  <a:pt x="1679" y="12369"/>
                  <a:pt x="897" y="11883"/>
                  <a:pt x="683" y="11174"/>
                </a:cubicBezTo>
                <a:cubicBezTo>
                  <a:pt x="435" y="10677"/>
                  <a:pt x="257" y="10178"/>
                  <a:pt x="145" y="9669"/>
                </a:cubicBezTo>
                <a:cubicBezTo>
                  <a:pt x="-61" y="8724"/>
                  <a:pt x="-45" y="7748"/>
                  <a:pt x="177" y="6792"/>
                </a:cubicBezTo>
                <a:close/>
              </a:path>
            </a:pathLst>
          </a:custGeom>
          <a:ln w="76200">
            <a:solidFill>
              <a:srgbClr val="FFFFFF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500" i="0" spc="0">
                <a:latin typeface="DIN Alternate Bold" panose="020B0500000000000000"/>
                <a:ea typeface="DIN Alternate Bold" panose="020B0500000000000000"/>
                <a:cs typeface="DIN Alternate Bold" panose="020B0500000000000000"/>
                <a:sym typeface="DIN Alternate Bold" panose="020B0500000000000000"/>
              </a:defRPr>
            </a:pPr>
          </a:p>
        </p:txBody>
      </p:sp>
      <p:sp>
        <p:nvSpPr>
          <p:cNvPr id="416" name="Shape"/>
          <p:cNvSpPr/>
          <p:nvPr/>
        </p:nvSpPr>
        <p:spPr>
          <a:xfrm>
            <a:off x="15429061" y="10053463"/>
            <a:ext cx="2338657" cy="2092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18" h="18822" extrusionOk="0">
                <a:moveTo>
                  <a:pt x="5153" y="1647"/>
                </a:moveTo>
                <a:cubicBezTo>
                  <a:pt x="9173" y="-1272"/>
                  <a:pt x="14759" y="-203"/>
                  <a:pt x="17476" y="4006"/>
                </a:cubicBezTo>
                <a:cubicBezTo>
                  <a:pt x="20164" y="8169"/>
                  <a:pt x="18982" y="13779"/>
                  <a:pt x="14856" y="16440"/>
                </a:cubicBezTo>
                <a:cubicBezTo>
                  <a:pt x="10702" y="20328"/>
                  <a:pt x="4103" y="19329"/>
                  <a:pt x="1229" y="14376"/>
                </a:cubicBezTo>
                <a:cubicBezTo>
                  <a:pt x="-1436" y="9785"/>
                  <a:pt x="395" y="3845"/>
                  <a:pt x="5153" y="1647"/>
                </a:cubicBezTo>
                <a:close/>
              </a:path>
            </a:pathLst>
          </a:custGeom>
          <a:ln w="76200">
            <a:solidFill>
              <a:srgbClr val="FFFFFF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500" i="0" spc="0">
                <a:latin typeface="DIN Alternate Bold" panose="020B0500000000000000"/>
                <a:ea typeface="DIN Alternate Bold" panose="020B0500000000000000"/>
                <a:cs typeface="DIN Alternate Bold" panose="020B0500000000000000"/>
                <a:sym typeface="DIN Alternate Bold" panose="020B0500000000000000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" grpId="1" animBg="1" advAuto="0"/>
      <p:bldP spid="416" grpId="2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A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Image" descr="Image"/>
          <p:cNvPicPr>
            <a:picLocks noChangeAspect="1"/>
          </p:cNvPicPr>
          <p:nvPr/>
        </p:nvPicPr>
        <p:blipFill>
          <a:blip r:embed="rId1">
            <a:alphaModFix amt="30065"/>
          </a:blip>
          <a:srcRect l="13035" t="820" r="13309" b="729"/>
          <a:stretch>
            <a:fillRect/>
          </a:stretch>
        </p:blipFill>
        <p:spPr>
          <a:xfrm>
            <a:off x="-3441470" y="-16936543"/>
            <a:ext cx="32697320" cy="437043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19" name="Event Proposal (exposition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1340">
              <a:spcBef>
                <a:spcPts val="2200"/>
              </a:spcBef>
              <a:defRPr sz="5100">
                <a:solidFill>
                  <a:srgbClr val="FFFFFF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defRPr>
            </a:lvl1pPr>
          </a:lstStyle>
          <a:p>
            <a:r>
              <a:t>Event Proposal (exposition)</a:t>
            </a:r>
          </a:p>
        </p:txBody>
      </p:sp>
      <p:sp>
        <p:nvSpPr>
          <p:cNvPr id="420" name="Introduction"/>
          <p:cNvSpPr txBox="1">
            <a:spLocks noGrp="1"/>
          </p:cNvSpPr>
          <p:nvPr>
            <p:ph type="body" sz="quarter" idx="1"/>
          </p:nvPr>
        </p:nvSpPr>
        <p:spPr>
          <a:xfrm>
            <a:off x="1816100" y="5969000"/>
            <a:ext cx="5067300" cy="1384300"/>
          </a:xfrm>
          <a:prstGeom prst="rect">
            <a:avLst/>
          </a:prstGeom>
        </p:spPr>
        <p:txBody>
          <a:bodyPr/>
          <a:lstStyle>
            <a:lvl1pPr marL="635000" indent="-635000">
              <a:defRPr sz="56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Introduction</a:t>
            </a:r>
          </a:p>
        </p:txBody>
      </p:sp>
      <p:sp>
        <p:nvSpPr>
          <p:cNvPr id="421" name="Clipboard"/>
          <p:cNvSpPr/>
          <p:nvPr/>
        </p:nvSpPr>
        <p:spPr>
          <a:xfrm>
            <a:off x="1007960" y="2566817"/>
            <a:ext cx="6677016" cy="95879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cubicBezTo>
                  <a:pt x="9801" y="0"/>
                  <a:pt x="9330" y="294"/>
                  <a:pt x="8865" y="898"/>
                </a:cubicBezTo>
                <a:cubicBezTo>
                  <a:pt x="8394" y="1511"/>
                  <a:pt x="7651" y="1943"/>
                  <a:pt x="7089" y="1943"/>
                </a:cubicBezTo>
                <a:cubicBezTo>
                  <a:pt x="6826" y="1943"/>
                  <a:pt x="6299" y="1922"/>
                  <a:pt x="6037" y="1943"/>
                </a:cubicBezTo>
                <a:cubicBezTo>
                  <a:pt x="5104" y="2016"/>
                  <a:pt x="4553" y="2318"/>
                  <a:pt x="4308" y="2794"/>
                </a:cubicBezTo>
                <a:lnTo>
                  <a:pt x="1139" y="2794"/>
                </a:lnTo>
                <a:cubicBezTo>
                  <a:pt x="510" y="2794"/>
                  <a:pt x="0" y="3149"/>
                  <a:pt x="0" y="3587"/>
                </a:cubicBezTo>
                <a:lnTo>
                  <a:pt x="0" y="20807"/>
                </a:lnTo>
                <a:cubicBezTo>
                  <a:pt x="0" y="21245"/>
                  <a:pt x="510" y="21600"/>
                  <a:pt x="1139" y="21600"/>
                </a:cubicBezTo>
                <a:lnTo>
                  <a:pt x="20461" y="21600"/>
                </a:lnTo>
                <a:cubicBezTo>
                  <a:pt x="21090" y="21600"/>
                  <a:pt x="21600" y="21245"/>
                  <a:pt x="21600" y="20807"/>
                </a:cubicBezTo>
                <a:lnTo>
                  <a:pt x="21600" y="3587"/>
                </a:lnTo>
                <a:cubicBezTo>
                  <a:pt x="21600" y="3149"/>
                  <a:pt x="21090" y="2794"/>
                  <a:pt x="20461" y="2794"/>
                </a:cubicBezTo>
                <a:lnTo>
                  <a:pt x="17292" y="2794"/>
                </a:lnTo>
                <a:cubicBezTo>
                  <a:pt x="17047" y="2318"/>
                  <a:pt x="16496" y="2016"/>
                  <a:pt x="15563" y="1943"/>
                </a:cubicBezTo>
                <a:cubicBezTo>
                  <a:pt x="15301" y="1922"/>
                  <a:pt x="14774" y="1943"/>
                  <a:pt x="14511" y="1943"/>
                </a:cubicBezTo>
                <a:cubicBezTo>
                  <a:pt x="13949" y="1943"/>
                  <a:pt x="13209" y="1511"/>
                  <a:pt x="12738" y="898"/>
                </a:cubicBezTo>
                <a:cubicBezTo>
                  <a:pt x="12273" y="294"/>
                  <a:pt x="11802" y="0"/>
                  <a:pt x="10801" y="0"/>
                </a:cubicBezTo>
                <a:close/>
                <a:moveTo>
                  <a:pt x="10799" y="593"/>
                </a:moveTo>
                <a:cubicBezTo>
                  <a:pt x="11264" y="593"/>
                  <a:pt x="11644" y="857"/>
                  <a:pt x="11644" y="1181"/>
                </a:cubicBezTo>
                <a:cubicBezTo>
                  <a:pt x="11644" y="1506"/>
                  <a:pt x="11265" y="1767"/>
                  <a:pt x="10799" y="1767"/>
                </a:cubicBezTo>
                <a:cubicBezTo>
                  <a:pt x="10332" y="1767"/>
                  <a:pt x="9956" y="1506"/>
                  <a:pt x="9956" y="1181"/>
                </a:cubicBezTo>
                <a:cubicBezTo>
                  <a:pt x="9956" y="857"/>
                  <a:pt x="10333" y="593"/>
                  <a:pt x="10799" y="593"/>
                </a:cubicBezTo>
                <a:close/>
                <a:moveTo>
                  <a:pt x="1619" y="3923"/>
                </a:moveTo>
                <a:lnTo>
                  <a:pt x="4207" y="3923"/>
                </a:lnTo>
                <a:cubicBezTo>
                  <a:pt x="4263" y="4130"/>
                  <a:pt x="4364" y="4392"/>
                  <a:pt x="4364" y="4392"/>
                </a:cubicBezTo>
                <a:lnTo>
                  <a:pt x="10799" y="4392"/>
                </a:lnTo>
                <a:lnTo>
                  <a:pt x="17236" y="4392"/>
                </a:lnTo>
                <a:cubicBezTo>
                  <a:pt x="17236" y="4392"/>
                  <a:pt x="17337" y="4130"/>
                  <a:pt x="17393" y="3923"/>
                </a:cubicBezTo>
                <a:lnTo>
                  <a:pt x="19981" y="3923"/>
                </a:lnTo>
                <a:lnTo>
                  <a:pt x="19981" y="20471"/>
                </a:lnTo>
                <a:lnTo>
                  <a:pt x="1619" y="20471"/>
                </a:lnTo>
                <a:lnTo>
                  <a:pt x="1619" y="3923"/>
                </a:lnTo>
                <a:close/>
              </a:path>
            </a:pathLst>
          </a:custGeom>
          <a:solidFill>
            <a:srgbClr val="000000">
              <a:alpha val="980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500" i="0" spc="0">
                <a:solidFill>
                  <a:srgbClr val="FFFFFF"/>
                </a:solidFill>
                <a:latin typeface="DIN Alternate Bold" panose="020B0500000000000000"/>
                <a:ea typeface="DIN Alternate Bold" panose="020B0500000000000000"/>
                <a:cs typeface="DIN Alternate Bold" panose="020B0500000000000000"/>
                <a:sym typeface="DIN Alternate Bold" panose="020B0500000000000000"/>
              </a:defRPr>
            </a:pPr>
          </a:p>
        </p:txBody>
      </p:sp>
      <p:sp>
        <p:nvSpPr>
          <p:cNvPr id="422" name="Body"/>
          <p:cNvSpPr txBox="1"/>
          <p:nvPr/>
        </p:nvSpPr>
        <p:spPr>
          <a:xfrm>
            <a:off x="14170590" y="3437073"/>
            <a:ext cx="4080038" cy="152055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marL="1134110" indent="-1134110">
              <a:spcBef>
                <a:spcPts val="2500"/>
              </a:spcBef>
              <a:buSzPct val="75000"/>
              <a:buFont typeface="Zapf Dingbats" panose="05020102010704020609"/>
              <a:buChar char="➤"/>
              <a:defRPr sz="5600" i="0" spc="0">
                <a:solidFill>
                  <a:srgbClr val="FFFFFF"/>
                </a:solidFill>
              </a:defRPr>
            </a:pPr>
            <a:r>
              <a:rPr sz="10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Body</a:t>
            </a:r>
            <a:r>
              <a:t> </a:t>
            </a:r>
          </a:p>
        </p:txBody>
      </p:sp>
      <p:sp>
        <p:nvSpPr>
          <p:cNvPr id="423" name="budget"/>
          <p:cNvSpPr txBox="1"/>
          <p:nvPr/>
        </p:nvSpPr>
        <p:spPr>
          <a:xfrm>
            <a:off x="11357499" y="5792030"/>
            <a:ext cx="3678854" cy="1372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9000" i="0" spc="9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budget</a:t>
            </a:r>
          </a:p>
        </p:txBody>
      </p:sp>
      <p:sp>
        <p:nvSpPr>
          <p:cNvPr id="424" name="objectives"/>
          <p:cNvSpPr txBox="1"/>
          <p:nvPr/>
        </p:nvSpPr>
        <p:spPr>
          <a:xfrm>
            <a:off x="17869377" y="5818534"/>
            <a:ext cx="5311267" cy="1372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9000" i="0" spc="9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objectives</a:t>
            </a:r>
          </a:p>
        </p:txBody>
      </p:sp>
      <p:sp>
        <p:nvSpPr>
          <p:cNvPr id="425" name="supplies"/>
          <p:cNvSpPr txBox="1"/>
          <p:nvPr/>
        </p:nvSpPr>
        <p:spPr>
          <a:xfrm>
            <a:off x="18086624" y="8051750"/>
            <a:ext cx="4399346" cy="1372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9000" i="0" spc="9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supplies</a:t>
            </a:r>
          </a:p>
        </p:txBody>
      </p:sp>
      <p:sp>
        <p:nvSpPr>
          <p:cNvPr id="426" name="event details"/>
          <p:cNvSpPr txBox="1"/>
          <p:nvPr/>
        </p:nvSpPr>
        <p:spPr>
          <a:xfrm>
            <a:off x="13715341" y="10128503"/>
            <a:ext cx="6680545" cy="1372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9000" i="0" spc="9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event details</a:t>
            </a:r>
          </a:p>
        </p:txBody>
      </p:sp>
      <p:sp>
        <p:nvSpPr>
          <p:cNvPr id="427" name="flow"/>
          <p:cNvSpPr txBox="1"/>
          <p:nvPr/>
        </p:nvSpPr>
        <p:spPr>
          <a:xfrm>
            <a:off x="12100605" y="7960266"/>
            <a:ext cx="2192641" cy="1372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9000" i="0" spc="9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flow</a:t>
            </a:r>
          </a:p>
        </p:txBody>
      </p:sp>
      <p:sp>
        <p:nvSpPr>
          <p:cNvPr id="428" name="Conclusion"/>
          <p:cNvSpPr txBox="1"/>
          <p:nvPr/>
        </p:nvSpPr>
        <p:spPr>
          <a:xfrm>
            <a:off x="1790700" y="9804400"/>
            <a:ext cx="4465390" cy="1066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marL="635000" indent="-635000">
              <a:spcBef>
                <a:spcPts val="2500"/>
              </a:spcBef>
              <a:buSzPct val="75000"/>
              <a:buFont typeface="Zapf Dingbats" panose="05020102010704020609"/>
              <a:buChar char="➤"/>
              <a:defRPr sz="5600" i="0" spc="0">
                <a:solidFill>
                  <a:srgbClr val="FFFFFF"/>
                </a:solidFill>
              </a:defRPr>
            </a:pPr>
            <a:r>
              <a: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Conclusion</a:t>
            </a:r>
            <a: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indefinite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indefinite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indefinite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" grpId="1" animBg="1" advAuto="0"/>
      <p:bldP spid="424" grpId="2" animBg="1" advAuto="0"/>
      <p:bldP spid="425" grpId="4" animBg="1" advAuto="0"/>
      <p:bldP spid="426" grpId="5" animBg="1" advAuto="0"/>
      <p:bldP spid="427" grpId="3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A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Image" descr="Image"/>
          <p:cNvPicPr>
            <a:picLocks noChangeAspect="1"/>
          </p:cNvPicPr>
          <p:nvPr/>
        </p:nvPicPr>
        <p:blipFill>
          <a:blip r:embed="rId1">
            <a:alphaModFix amt="30065"/>
          </a:blip>
          <a:srcRect l="13035" t="820" r="13309" b="729"/>
          <a:stretch>
            <a:fillRect/>
          </a:stretch>
        </p:blipFill>
        <p:spPr>
          <a:xfrm>
            <a:off x="-3441470" y="-16936543"/>
            <a:ext cx="32697320" cy="437043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1" name="Event Proposal (exposition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1340">
              <a:spcBef>
                <a:spcPts val="2200"/>
              </a:spcBef>
              <a:defRPr sz="5100">
                <a:solidFill>
                  <a:srgbClr val="FFFFFF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defRPr>
            </a:lvl1pPr>
          </a:lstStyle>
          <a:p>
            <a:r>
              <a:t>Event Proposal (exposition)</a:t>
            </a:r>
          </a:p>
        </p:txBody>
      </p:sp>
      <p:sp>
        <p:nvSpPr>
          <p:cNvPr id="432" name="Introduction"/>
          <p:cNvSpPr txBox="1">
            <a:spLocks noGrp="1"/>
          </p:cNvSpPr>
          <p:nvPr>
            <p:ph type="body" sz="quarter" idx="1"/>
          </p:nvPr>
        </p:nvSpPr>
        <p:spPr>
          <a:xfrm>
            <a:off x="1816100" y="5969000"/>
            <a:ext cx="5067300" cy="1384300"/>
          </a:xfrm>
          <a:prstGeom prst="rect">
            <a:avLst/>
          </a:prstGeom>
        </p:spPr>
        <p:txBody>
          <a:bodyPr/>
          <a:lstStyle>
            <a:lvl1pPr marL="635000" indent="-635000">
              <a:defRPr sz="56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Introduction</a:t>
            </a:r>
          </a:p>
        </p:txBody>
      </p:sp>
      <p:sp>
        <p:nvSpPr>
          <p:cNvPr id="433" name="Clipboard"/>
          <p:cNvSpPr/>
          <p:nvPr/>
        </p:nvSpPr>
        <p:spPr>
          <a:xfrm>
            <a:off x="1011242" y="2442248"/>
            <a:ext cx="6677016" cy="95879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cubicBezTo>
                  <a:pt x="9801" y="0"/>
                  <a:pt x="9330" y="294"/>
                  <a:pt x="8865" y="898"/>
                </a:cubicBezTo>
                <a:cubicBezTo>
                  <a:pt x="8394" y="1511"/>
                  <a:pt x="7651" y="1943"/>
                  <a:pt x="7089" y="1943"/>
                </a:cubicBezTo>
                <a:cubicBezTo>
                  <a:pt x="6826" y="1943"/>
                  <a:pt x="6299" y="1922"/>
                  <a:pt x="6037" y="1943"/>
                </a:cubicBezTo>
                <a:cubicBezTo>
                  <a:pt x="5104" y="2016"/>
                  <a:pt x="4553" y="2318"/>
                  <a:pt x="4308" y="2794"/>
                </a:cubicBezTo>
                <a:lnTo>
                  <a:pt x="1139" y="2794"/>
                </a:lnTo>
                <a:cubicBezTo>
                  <a:pt x="510" y="2794"/>
                  <a:pt x="0" y="3149"/>
                  <a:pt x="0" y="3587"/>
                </a:cubicBezTo>
                <a:lnTo>
                  <a:pt x="0" y="20807"/>
                </a:lnTo>
                <a:cubicBezTo>
                  <a:pt x="0" y="21245"/>
                  <a:pt x="510" y="21600"/>
                  <a:pt x="1139" y="21600"/>
                </a:cubicBezTo>
                <a:lnTo>
                  <a:pt x="20461" y="21600"/>
                </a:lnTo>
                <a:cubicBezTo>
                  <a:pt x="21090" y="21600"/>
                  <a:pt x="21600" y="21245"/>
                  <a:pt x="21600" y="20807"/>
                </a:cubicBezTo>
                <a:lnTo>
                  <a:pt x="21600" y="3587"/>
                </a:lnTo>
                <a:cubicBezTo>
                  <a:pt x="21600" y="3149"/>
                  <a:pt x="21090" y="2794"/>
                  <a:pt x="20461" y="2794"/>
                </a:cubicBezTo>
                <a:lnTo>
                  <a:pt x="17292" y="2794"/>
                </a:lnTo>
                <a:cubicBezTo>
                  <a:pt x="17047" y="2318"/>
                  <a:pt x="16496" y="2016"/>
                  <a:pt x="15563" y="1943"/>
                </a:cubicBezTo>
                <a:cubicBezTo>
                  <a:pt x="15301" y="1922"/>
                  <a:pt x="14774" y="1943"/>
                  <a:pt x="14511" y="1943"/>
                </a:cubicBezTo>
                <a:cubicBezTo>
                  <a:pt x="13949" y="1943"/>
                  <a:pt x="13209" y="1511"/>
                  <a:pt x="12738" y="898"/>
                </a:cubicBezTo>
                <a:cubicBezTo>
                  <a:pt x="12273" y="294"/>
                  <a:pt x="11802" y="0"/>
                  <a:pt x="10801" y="0"/>
                </a:cubicBezTo>
                <a:close/>
                <a:moveTo>
                  <a:pt x="10799" y="593"/>
                </a:moveTo>
                <a:cubicBezTo>
                  <a:pt x="11264" y="593"/>
                  <a:pt x="11644" y="857"/>
                  <a:pt x="11644" y="1181"/>
                </a:cubicBezTo>
                <a:cubicBezTo>
                  <a:pt x="11644" y="1506"/>
                  <a:pt x="11265" y="1767"/>
                  <a:pt x="10799" y="1767"/>
                </a:cubicBezTo>
                <a:cubicBezTo>
                  <a:pt x="10332" y="1767"/>
                  <a:pt x="9956" y="1506"/>
                  <a:pt x="9956" y="1181"/>
                </a:cubicBezTo>
                <a:cubicBezTo>
                  <a:pt x="9956" y="857"/>
                  <a:pt x="10333" y="593"/>
                  <a:pt x="10799" y="593"/>
                </a:cubicBezTo>
                <a:close/>
                <a:moveTo>
                  <a:pt x="1619" y="3923"/>
                </a:moveTo>
                <a:lnTo>
                  <a:pt x="4207" y="3923"/>
                </a:lnTo>
                <a:cubicBezTo>
                  <a:pt x="4263" y="4130"/>
                  <a:pt x="4364" y="4392"/>
                  <a:pt x="4364" y="4392"/>
                </a:cubicBezTo>
                <a:lnTo>
                  <a:pt x="10799" y="4392"/>
                </a:lnTo>
                <a:lnTo>
                  <a:pt x="17236" y="4392"/>
                </a:lnTo>
                <a:cubicBezTo>
                  <a:pt x="17236" y="4392"/>
                  <a:pt x="17337" y="4130"/>
                  <a:pt x="17393" y="3923"/>
                </a:cubicBezTo>
                <a:lnTo>
                  <a:pt x="19981" y="3923"/>
                </a:lnTo>
                <a:lnTo>
                  <a:pt x="19981" y="20471"/>
                </a:lnTo>
                <a:lnTo>
                  <a:pt x="1619" y="20471"/>
                </a:lnTo>
                <a:lnTo>
                  <a:pt x="1619" y="3923"/>
                </a:lnTo>
                <a:close/>
              </a:path>
            </a:pathLst>
          </a:custGeom>
          <a:solidFill>
            <a:srgbClr val="000000">
              <a:alpha val="980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500" i="0" spc="0">
                <a:solidFill>
                  <a:srgbClr val="FFFFFF"/>
                </a:solidFill>
                <a:latin typeface="DIN Alternate Bold" panose="020B0500000000000000"/>
                <a:ea typeface="DIN Alternate Bold" panose="020B0500000000000000"/>
                <a:cs typeface="DIN Alternate Bold" panose="020B0500000000000000"/>
                <a:sym typeface="DIN Alternate Bold" panose="020B0500000000000000"/>
              </a:defRPr>
            </a:pPr>
          </a:p>
        </p:txBody>
      </p:sp>
      <p:sp>
        <p:nvSpPr>
          <p:cNvPr id="434" name="Body"/>
          <p:cNvSpPr txBox="1"/>
          <p:nvPr/>
        </p:nvSpPr>
        <p:spPr>
          <a:xfrm>
            <a:off x="1819878" y="7937500"/>
            <a:ext cx="2527301" cy="11938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pPr marL="564515" indent="-564515">
              <a:spcBef>
                <a:spcPts val="2500"/>
              </a:spcBef>
              <a:buSzPct val="75000"/>
              <a:buFont typeface="Zapf Dingbats" panose="05020102010704020609"/>
              <a:buChar char="➤"/>
              <a:defRPr sz="6300" i="0" spc="0">
                <a:solidFill>
                  <a:srgbClr val="FFFFFF"/>
                </a:solidFill>
              </a:defRPr>
            </a:pPr>
            <a:r>
              <a:rPr sz="5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Body</a:t>
            </a:r>
            <a:r>
              <a:t> </a:t>
            </a:r>
          </a:p>
        </p:txBody>
      </p:sp>
      <p:sp>
        <p:nvSpPr>
          <p:cNvPr id="435" name="Conclusion"/>
          <p:cNvSpPr txBox="1"/>
          <p:nvPr/>
        </p:nvSpPr>
        <p:spPr>
          <a:xfrm>
            <a:off x="12443097" y="3564646"/>
            <a:ext cx="7468358" cy="152055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marL="1134110" indent="-1134110">
              <a:spcBef>
                <a:spcPts val="2500"/>
              </a:spcBef>
              <a:buSzPct val="75000"/>
              <a:buFont typeface="Zapf Dingbats" panose="05020102010704020609"/>
              <a:buChar char="➤"/>
              <a:defRPr sz="5600" i="0" spc="0">
                <a:solidFill>
                  <a:srgbClr val="FFFFFF"/>
                </a:solidFill>
              </a:defRPr>
            </a:pPr>
            <a:r>
              <a:rPr sz="10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Conclusion</a:t>
            </a:r>
            <a:r>
              <a:t> </a:t>
            </a:r>
          </a:p>
        </p:txBody>
      </p:sp>
      <p:sp>
        <p:nvSpPr>
          <p:cNvPr id="436" name="Thesis restated"/>
          <p:cNvSpPr txBox="1"/>
          <p:nvPr/>
        </p:nvSpPr>
        <p:spPr>
          <a:xfrm>
            <a:off x="12853677" y="6617844"/>
            <a:ext cx="7212510" cy="123676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8000" i="0" spc="79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Thesis restated</a:t>
            </a:r>
          </a:p>
        </p:txBody>
      </p:sp>
      <p:sp>
        <p:nvSpPr>
          <p:cNvPr id="437" name="Broader significance"/>
          <p:cNvSpPr txBox="1"/>
          <p:nvPr/>
        </p:nvSpPr>
        <p:spPr>
          <a:xfrm>
            <a:off x="11698423" y="8951091"/>
            <a:ext cx="9523017" cy="123676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8000" i="0" spc="79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Broader significance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" grpId="1" animBg="1" advAuto="0"/>
      <p:bldP spid="437" grpId="2" animBg="1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A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Image" descr="Image"/>
          <p:cNvPicPr>
            <a:picLocks noChangeAspect="1"/>
          </p:cNvPicPr>
          <p:nvPr/>
        </p:nvPicPr>
        <p:blipFill>
          <a:blip r:embed="rId1">
            <a:alphaModFix amt="30065"/>
          </a:blip>
          <a:srcRect l="13035" t="820" r="13309" b="729"/>
          <a:stretch>
            <a:fillRect/>
          </a:stretch>
        </p:blipFill>
        <p:spPr>
          <a:xfrm>
            <a:off x="-3441470" y="-16936543"/>
            <a:ext cx="32697320" cy="437043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40" name="Body"/>
          <p:cNvSpPr txBox="1"/>
          <p:nvPr/>
        </p:nvSpPr>
        <p:spPr>
          <a:xfrm>
            <a:off x="10562263" y="3132180"/>
            <a:ext cx="4788164" cy="102709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pPr marL="1290320" lvl="1" indent="-655320">
              <a:spcBef>
                <a:spcPts val="2500"/>
              </a:spcBef>
              <a:buSzPct val="75000"/>
              <a:buFont typeface="Zapf Dingbats" panose="05020102010704020609"/>
              <a:buChar char="➤"/>
              <a:defRPr sz="6300" i="0" spc="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sz="6500"/>
              <a:t>Body</a:t>
            </a:r>
            <a:r>
              <a:t> </a:t>
            </a:r>
          </a:p>
        </p:txBody>
      </p:sp>
      <p:sp>
        <p:nvSpPr>
          <p:cNvPr id="441" name="Conclusion"/>
          <p:cNvSpPr txBox="1"/>
          <p:nvPr/>
        </p:nvSpPr>
        <p:spPr>
          <a:xfrm>
            <a:off x="17856237" y="3394374"/>
            <a:ext cx="4938238" cy="1086217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pPr marL="737235" indent="-737235">
              <a:spcBef>
                <a:spcPts val="2500"/>
              </a:spcBef>
              <a:buSzPct val="75000"/>
              <a:buFont typeface="Zapf Dingbats" panose="05020102010704020609"/>
              <a:buChar char="➤"/>
              <a:defRPr sz="5600" i="0" spc="0">
                <a:solidFill>
                  <a:srgbClr val="000000">
                    <a:alpha val="24705"/>
                  </a:srgbClr>
                </a:solidFill>
              </a:defRPr>
            </a:pPr>
            <a:r>
              <a:rPr sz="65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Conclusion</a:t>
            </a:r>
            <a:r>
              <a:t> </a:t>
            </a:r>
          </a:p>
        </p:txBody>
      </p:sp>
      <p:sp>
        <p:nvSpPr>
          <p:cNvPr id="442" name="Event Proposal (exposition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1340">
              <a:spcBef>
                <a:spcPts val="2200"/>
              </a:spcBef>
              <a:defRPr sz="5100">
                <a:solidFill>
                  <a:srgbClr val="FFFFFF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defRPr>
            </a:lvl1pPr>
          </a:lstStyle>
          <a:p>
            <a:r>
              <a:t>Event Proposal (exposition)</a:t>
            </a:r>
          </a:p>
        </p:txBody>
      </p:sp>
      <p:sp>
        <p:nvSpPr>
          <p:cNvPr id="443" name="Introduction"/>
          <p:cNvSpPr txBox="1">
            <a:spLocks noGrp="1"/>
          </p:cNvSpPr>
          <p:nvPr>
            <p:ph type="body" sz="quarter" idx="1"/>
          </p:nvPr>
        </p:nvSpPr>
        <p:spPr>
          <a:xfrm>
            <a:off x="2301312" y="3340582"/>
            <a:ext cx="5067301" cy="1193801"/>
          </a:xfrm>
          <a:prstGeom prst="rect">
            <a:avLst/>
          </a:prstGeom>
        </p:spPr>
        <p:txBody>
          <a:bodyPr/>
          <a:lstStyle>
            <a:lvl1pPr marL="419100" indent="-419100" defTabSz="544830">
              <a:spcBef>
                <a:spcPts val="1600"/>
              </a:spcBef>
              <a:defRPr sz="6600">
                <a:solidFill>
                  <a:srgbClr val="000000">
                    <a:alpha val="24705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Introduction</a:t>
            </a:r>
          </a:p>
        </p:txBody>
      </p:sp>
      <p:sp>
        <p:nvSpPr>
          <p:cNvPr id="444" name="Hook"/>
          <p:cNvSpPr txBox="1"/>
          <p:nvPr/>
        </p:nvSpPr>
        <p:spPr>
          <a:xfrm>
            <a:off x="4099307" y="6566881"/>
            <a:ext cx="1471312" cy="74330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4500" i="0" spc="45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Hook</a:t>
            </a:r>
          </a:p>
        </p:txBody>
      </p:sp>
      <p:sp>
        <p:nvSpPr>
          <p:cNvPr id="445" name="Thesis"/>
          <p:cNvSpPr txBox="1"/>
          <p:nvPr/>
        </p:nvSpPr>
        <p:spPr>
          <a:xfrm>
            <a:off x="3919044" y="8821822"/>
            <a:ext cx="1831837" cy="74330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4500" i="0" spc="45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Thesis</a:t>
            </a:r>
          </a:p>
        </p:txBody>
      </p:sp>
      <p:sp>
        <p:nvSpPr>
          <p:cNvPr id="446" name="Thesis restated"/>
          <p:cNvSpPr txBox="1"/>
          <p:nvPr/>
        </p:nvSpPr>
        <p:spPr>
          <a:xfrm>
            <a:off x="18474227" y="6486348"/>
            <a:ext cx="4107043" cy="74330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4500" i="0" spc="45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Thesis restated</a:t>
            </a:r>
          </a:p>
        </p:txBody>
      </p:sp>
      <p:sp>
        <p:nvSpPr>
          <p:cNvPr id="447" name="Broader…"/>
          <p:cNvSpPr txBox="1"/>
          <p:nvPr/>
        </p:nvSpPr>
        <p:spPr>
          <a:xfrm>
            <a:off x="18943236" y="8525048"/>
            <a:ext cx="3169025" cy="133685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ctr">
              <a:lnSpc>
                <a:spcPct val="50000"/>
              </a:lnSpc>
              <a:defRPr sz="4500" i="0" spc="45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t>Broader </a:t>
            </a:r>
          </a:p>
          <a:p>
            <a:pPr algn="ctr">
              <a:lnSpc>
                <a:spcPct val="50000"/>
              </a:lnSpc>
              <a:defRPr sz="4500" i="0" spc="45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t>significance</a:t>
            </a:r>
          </a:p>
        </p:txBody>
      </p:sp>
      <p:sp>
        <p:nvSpPr>
          <p:cNvPr id="448" name="Objectives"/>
          <p:cNvSpPr txBox="1"/>
          <p:nvPr/>
        </p:nvSpPr>
        <p:spPr>
          <a:xfrm>
            <a:off x="10845538" y="5259454"/>
            <a:ext cx="3389697" cy="81742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5000" b="1" i="0" spc="5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Objectives</a:t>
            </a:r>
          </a:p>
        </p:txBody>
      </p:sp>
      <p:sp>
        <p:nvSpPr>
          <p:cNvPr id="449" name="Flow"/>
          <p:cNvSpPr txBox="1"/>
          <p:nvPr/>
        </p:nvSpPr>
        <p:spPr>
          <a:xfrm>
            <a:off x="11767366" y="8108818"/>
            <a:ext cx="1585814" cy="81742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5000" b="1" i="0" spc="5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Flow</a:t>
            </a:r>
          </a:p>
        </p:txBody>
      </p:sp>
      <p:sp>
        <p:nvSpPr>
          <p:cNvPr id="450" name="Budget"/>
          <p:cNvSpPr txBox="1"/>
          <p:nvPr/>
        </p:nvSpPr>
        <p:spPr>
          <a:xfrm>
            <a:off x="11400594" y="9533501"/>
            <a:ext cx="2339245" cy="81742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5000" b="1" i="0" spc="5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Budget</a:t>
            </a:r>
          </a:p>
        </p:txBody>
      </p:sp>
      <p:sp>
        <p:nvSpPr>
          <p:cNvPr id="451" name="Supplies"/>
          <p:cNvSpPr txBox="1"/>
          <p:nvPr/>
        </p:nvSpPr>
        <p:spPr>
          <a:xfrm>
            <a:off x="11132427" y="10958183"/>
            <a:ext cx="2811451" cy="81742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5000" b="1" i="0" spc="5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Supplies</a:t>
            </a:r>
          </a:p>
        </p:txBody>
      </p:sp>
      <p:sp>
        <p:nvSpPr>
          <p:cNvPr id="452" name="Event details"/>
          <p:cNvSpPr txBox="1"/>
          <p:nvPr/>
        </p:nvSpPr>
        <p:spPr>
          <a:xfrm>
            <a:off x="10493264" y="6684136"/>
            <a:ext cx="4114132" cy="81742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5000" b="1" i="0" spc="5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Event details</a:t>
            </a:r>
          </a:p>
        </p:txBody>
      </p:sp>
      <p:sp>
        <p:nvSpPr>
          <p:cNvPr id="453" name="Clipboard"/>
          <p:cNvSpPr/>
          <p:nvPr/>
        </p:nvSpPr>
        <p:spPr>
          <a:xfrm>
            <a:off x="8953136" y="2283972"/>
            <a:ext cx="7174502" cy="10302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cubicBezTo>
                  <a:pt x="9801" y="0"/>
                  <a:pt x="9330" y="294"/>
                  <a:pt x="8865" y="898"/>
                </a:cubicBezTo>
                <a:cubicBezTo>
                  <a:pt x="8394" y="1511"/>
                  <a:pt x="7651" y="1943"/>
                  <a:pt x="7089" y="1943"/>
                </a:cubicBezTo>
                <a:cubicBezTo>
                  <a:pt x="6826" y="1943"/>
                  <a:pt x="6299" y="1922"/>
                  <a:pt x="6037" y="1943"/>
                </a:cubicBezTo>
                <a:cubicBezTo>
                  <a:pt x="5104" y="2016"/>
                  <a:pt x="4553" y="2318"/>
                  <a:pt x="4308" y="2794"/>
                </a:cubicBezTo>
                <a:lnTo>
                  <a:pt x="1139" y="2794"/>
                </a:lnTo>
                <a:cubicBezTo>
                  <a:pt x="510" y="2794"/>
                  <a:pt x="0" y="3149"/>
                  <a:pt x="0" y="3587"/>
                </a:cubicBezTo>
                <a:lnTo>
                  <a:pt x="0" y="20807"/>
                </a:lnTo>
                <a:cubicBezTo>
                  <a:pt x="0" y="21245"/>
                  <a:pt x="510" y="21600"/>
                  <a:pt x="1139" y="21600"/>
                </a:cubicBezTo>
                <a:lnTo>
                  <a:pt x="20461" y="21600"/>
                </a:lnTo>
                <a:cubicBezTo>
                  <a:pt x="21090" y="21600"/>
                  <a:pt x="21600" y="21245"/>
                  <a:pt x="21600" y="20807"/>
                </a:cubicBezTo>
                <a:lnTo>
                  <a:pt x="21600" y="3587"/>
                </a:lnTo>
                <a:cubicBezTo>
                  <a:pt x="21600" y="3149"/>
                  <a:pt x="21090" y="2794"/>
                  <a:pt x="20461" y="2794"/>
                </a:cubicBezTo>
                <a:lnTo>
                  <a:pt x="17292" y="2794"/>
                </a:lnTo>
                <a:cubicBezTo>
                  <a:pt x="17047" y="2318"/>
                  <a:pt x="16496" y="2016"/>
                  <a:pt x="15563" y="1943"/>
                </a:cubicBezTo>
                <a:cubicBezTo>
                  <a:pt x="15301" y="1922"/>
                  <a:pt x="14774" y="1943"/>
                  <a:pt x="14511" y="1943"/>
                </a:cubicBezTo>
                <a:cubicBezTo>
                  <a:pt x="13949" y="1943"/>
                  <a:pt x="13209" y="1511"/>
                  <a:pt x="12738" y="898"/>
                </a:cubicBezTo>
                <a:cubicBezTo>
                  <a:pt x="12273" y="294"/>
                  <a:pt x="11802" y="0"/>
                  <a:pt x="10801" y="0"/>
                </a:cubicBezTo>
                <a:close/>
                <a:moveTo>
                  <a:pt x="10799" y="593"/>
                </a:moveTo>
                <a:cubicBezTo>
                  <a:pt x="11264" y="593"/>
                  <a:pt x="11644" y="857"/>
                  <a:pt x="11644" y="1181"/>
                </a:cubicBezTo>
                <a:cubicBezTo>
                  <a:pt x="11644" y="1506"/>
                  <a:pt x="11265" y="1767"/>
                  <a:pt x="10799" y="1767"/>
                </a:cubicBezTo>
                <a:cubicBezTo>
                  <a:pt x="10332" y="1767"/>
                  <a:pt x="9956" y="1506"/>
                  <a:pt x="9956" y="1181"/>
                </a:cubicBezTo>
                <a:cubicBezTo>
                  <a:pt x="9956" y="857"/>
                  <a:pt x="10333" y="593"/>
                  <a:pt x="10799" y="593"/>
                </a:cubicBezTo>
                <a:close/>
                <a:moveTo>
                  <a:pt x="1619" y="3923"/>
                </a:moveTo>
                <a:lnTo>
                  <a:pt x="4207" y="3923"/>
                </a:lnTo>
                <a:cubicBezTo>
                  <a:pt x="4263" y="4130"/>
                  <a:pt x="4364" y="4392"/>
                  <a:pt x="4364" y="4392"/>
                </a:cubicBezTo>
                <a:lnTo>
                  <a:pt x="10799" y="4392"/>
                </a:lnTo>
                <a:lnTo>
                  <a:pt x="17236" y="4392"/>
                </a:lnTo>
                <a:cubicBezTo>
                  <a:pt x="17236" y="4392"/>
                  <a:pt x="17337" y="4130"/>
                  <a:pt x="17393" y="3923"/>
                </a:cubicBezTo>
                <a:lnTo>
                  <a:pt x="19981" y="3923"/>
                </a:lnTo>
                <a:lnTo>
                  <a:pt x="19981" y="20471"/>
                </a:lnTo>
                <a:lnTo>
                  <a:pt x="1619" y="20471"/>
                </a:lnTo>
                <a:lnTo>
                  <a:pt x="1619" y="3923"/>
                </a:lnTo>
                <a:close/>
              </a:path>
            </a:pathLst>
          </a:custGeom>
          <a:solidFill>
            <a:srgbClr val="000000">
              <a:alpha val="5374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500" i="0" spc="0">
                <a:solidFill>
                  <a:srgbClr val="FFFFFF"/>
                </a:solidFill>
                <a:latin typeface="DIN Alternate Bold" panose="020B0500000000000000"/>
                <a:ea typeface="DIN Alternate Bold" panose="020B0500000000000000"/>
                <a:cs typeface="DIN Alternate Bold" panose="020B0500000000000000"/>
                <a:sym typeface="DIN Alternate Bold" panose="020B0500000000000000"/>
              </a:defRPr>
            </a:pPr>
          </a:p>
        </p:txBody>
      </p:sp>
      <p:sp>
        <p:nvSpPr>
          <p:cNvPr id="454" name="Clipboard"/>
          <p:cNvSpPr/>
          <p:nvPr/>
        </p:nvSpPr>
        <p:spPr>
          <a:xfrm>
            <a:off x="1247712" y="2283972"/>
            <a:ext cx="7174502" cy="10302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cubicBezTo>
                  <a:pt x="9801" y="0"/>
                  <a:pt x="9330" y="294"/>
                  <a:pt x="8865" y="898"/>
                </a:cubicBezTo>
                <a:cubicBezTo>
                  <a:pt x="8394" y="1511"/>
                  <a:pt x="7651" y="1943"/>
                  <a:pt x="7089" y="1943"/>
                </a:cubicBezTo>
                <a:cubicBezTo>
                  <a:pt x="6826" y="1943"/>
                  <a:pt x="6299" y="1922"/>
                  <a:pt x="6037" y="1943"/>
                </a:cubicBezTo>
                <a:cubicBezTo>
                  <a:pt x="5104" y="2016"/>
                  <a:pt x="4553" y="2318"/>
                  <a:pt x="4308" y="2794"/>
                </a:cubicBezTo>
                <a:lnTo>
                  <a:pt x="1139" y="2794"/>
                </a:lnTo>
                <a:cubicBezTo>
                  <a:pt x="510" y="2794"/>
                  <a:pt x="0" y="3149"/>
                  <a:pt x="0" y="3587"/>
                </a:cubicBezTo>
                <a:lnTo>
                  <a:pt x="0" y="20807"/>
                </a:lnTo>
                <a:cubicBezTo>
                  <a:pt x="0" y="21245"/>
                  <a:pt x="510" y="21600"/>
                  <a:pt x="1139" y="21600"/>
                </a:cubicBezTo>
                <a:lnTo>
                  <a:pt x="20461" y="21600"/>
                </a:lnTo>
                <a:cubicBezTo>
                  <a:pt x="21090" y="21600"/>
                  <a:pt x="21600" y="21245"/>
                  <a:pt x="21600" y="20807"/>
                </a:cubicBezTo>
                <a:lnTo>
                  <a:pt x="21600" y="3587"/>
                </a:lnTo>
                <a:cubicBezTo>
                  <a:pt x="21600" y="3149"/>
                  <a:pt x="21090" y="2794"/>
                  <a:pt x="20461" y="2794"/>
                </a:cubicBezTo>
                <a:lnTo>
                  <a:pt x="17292" y="2794"/>
                </a:lnTo>
                <a:cubicBezTo>
                  <a:pt x="17047" y="2318"/>
                  <a:pt x="16496" y="2016"/>
                  <a:pt x="15563" y="1943"/>
                </a:cubicBezTo>
                <a:cubicBezTo>
                  <a:pt x="15301" y="1922"/>
                  <a:pt x="14774" y="1943"/>
                  <a:pt x="14511" y="1943"/>
                </a:cubicBezTo>
                <a:cubicBezTo>
                  <a:pt x="13949" y="1943"/>
                  <a:pt x="13209" y="1511"/>
                  <a:pt x="12738" y="898"/>
                </a:cubicBezTo>
                <a:cubicBezTo>
                  <a:pt x="12273" y="294"/>
                  <a:pt x="11802" y="0"/>
                  <a:pt x="10801" y="0"/>
                </a:cubicBezTo>
                <a:close/>
                <a:moveTo>
                  <a:pt x="10799" y="593"/>
                </a:moveTo>
                <a:cubicBezTo>
                  <a:pt x="11264" y="593"/>
                  <a:pt x="11644" y="857"/>
                  <a:pt x="11644" y="1181"/>
                </a:cubicBezTo>
                <a:cubicBezTo>
                  <a:pt x="11644" y="1506"/>
                  <a:pt x="11265" y="1767"/>
                  <a:pt x="10799" y="1767"/>
                </a:cubicBezTo>
                <a:cubicBezTo>
                  <a:pt x="10332" y="1767"/>
                  <a:pt x="9956" y="1506"/>
                  <a:pt x="9956" y="1181"/>
                </a:cubicBezTo>
                <a:cubicBezTo>
                  <a:pt x="9956" y="857"/>
                  <a:pt x="10333" y="593"/>
                  <a:pt x="10799" y="593"/>
                </a:cubicBezTo>
                <a:close/>
                <a:moveTo>
                  <a:pt x="1619" y="3923"/>
                </a:moveTo>
                <a:lnTo>
                  <a:pt x="4207" y="3923"/>
                </a:lnTo>
                <a:cubicBezTo>
                  <a:pt x="4263" y="4130"/>
                  <a:pt x="4364" y="4392"/>
                  <a:pt x="4364" y="4392"/>
                </a:cubicBezTo>
                <a:lnTo>
                  <a:pt x="10799" y="4392"/>
                </a:lnTo>
                <a:lnTo>
                  <a:pt x="17236" y="4392"/>
                </a:lnTo>
                <a:cubicBezTo>
                  <a:pt x="17236" y="4392"/>
                  <a:pt x="17337" y="4130"/>
                  <a:pt x="17393" y="3923"/>
                </a:cubicBezTo>
                <a:lnTo>
                  <a:pt x="19981" y="3923"/>
                </a:lnTo>
                <a:lnTo>
                  <a:pt x="19981" y="20471"/>
                </a:lnTo>
                <a:lnTo>
                  <a:pt x="1619" y="20471"/>
                </a:lnTo>
                <a:lnTo>
                  <a:pt x="1619" y="3923"/>
                </a:lnTo>
                <a:close/>
              </a:path>
            </a:pathLst>
          </a:custGeom>
          <a:solidFill>
            <a:srgbClr val="000000">
              <a:alpha val="5374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500" i="0" spc="0">
                <a:solidFill>
                  <a:srgbClr val="FFFFFF"/>
                </a:solidFill>
                <a:latin typeface="DIN Alternate Bold" panose="020B0500000000000000"/>
                <a:ea typeface="DIN Alternate Bold" panose="020B0500000000000000"/>
                <a:cs typeface="DIN Alternate Bold" panose="020B0500000000000000"/>
                <a:sym typeface="DIN Alternate Bold" panose="020B0500000000000000"/>
              </a:defRPr>
            </a:pPr>
          </a:p>
        </p:txBody>
      </p:sp>
      <p:sp>
        <p:nvSpPr>
          <p:cNvPr id="455" name="Clipboard"/>
          <p:cNvSpPr/>
          <p:nvPr/>
        </p:nvSpPr>
        <p:spPr>
          <a:xfrm>
            <a:off x="16738105" y="2283972"/>
            <a:ext cx="7174502" cy="10302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cubicBezTo>
                  <a:pt x="9801" y="0"/>
                  <a:pt x="9330" y="294"/>
                  <a:pt x="8865" y="898"/>
                </a:cubicBezTo>
                <a:cubicBezTo>
                  <a:pt x="8394" y="1511"/>
                  <a:pt x="7651" y="1943"/>
                  <a:pt x="7089" y="1943"/>
                </a:cubicBezTo>
                <a:cubicBezTo>
                  <a:pt x="6826" y="1943"/>
                  <a:pt x="6299" y="1922"/>
                  <a:pt x="6037" y="1943"/>
                </a:cubicBezTo>
                <a:cubicBezTo>
                  <a:pt x="5104" y="2016"/>
                  <a:pt x="4553" y="2318"/>
                  <a:pt x="4308" y="2794"/>
                </a:cubicBezTo>
                <a:lnTo>
                  <a:pt x="1139" y="2794"/>
                </a:lnTo>
                <a:cubicBezTo>
                  <a:pt x="510" y="2794"/>
                  <a:pt x="0" y="3149"/>
                  <a:pt x="0" y="3587"/>
                </a:cubicBezTo>
                <a:lnTo>
                  <a:pt x="0" y="20807"/>
                </a:lnTo>
                <a:cubicBezTo>
                  <a:pt x="0" y="21245"/>
                  <a:pt x="510" y="21600"/>
                  <a:pt x="1139" y="21600"/>
                </a:cubicBezTo>
                <a:lnTo>
                  <a:pt x="20461" y="21600"/>
                </a:lnTo>
                <a:cubicBezTo>
                  <a:pt x="21090" y="21600"/>
                  <a:pt x="21600" y="21245"/>
                  <a:pt x="21600" y="20807"/>
                </a:cubicBezTo>
                <a:lnTo>
                  <a:pt x="21600" y="3587"/>
                </a:lnTo>
                <a:cubicBezTo>
                  <a:pt x="21600" y="3149"/>
                  <a:pt x="21090" y="2794"/>
                  <a:pt x="20461" y="2794"/>
                </a:cubicBezTo>
                <a:lnTo>
                  <a:pt x="17292" y="2794"/>
                </a:lnTo>
                <a:cubicBezTo>
                  <a:pt x="17047" y="2318"/>
                  <a:pt x="16496" y="2016"/>
                  <a:pt x="15563" y="1943"/>
                </a:cubicBezTo>
                <a:cubicBezTo>
                  <a:pt x="15301" y="1922"/>
                  <a:pt x="14774" y="1943"/>
                  <a:pt x="14511" y="1943"/>
                </a:cubicBezTo>
                <a:cubicBezTo>
                  <a:pt x="13949" y="1943"/>
                  <a:pt x="13209" y="1511"/>
                  <a:pt x="12738" y="898"/>
                </a:cubicBezTo>
                <a:cubicBezTo>
                  <a:pt x="12273" y="294"/>
                  <a:pt x="11802" y="0"/>
                  <a:pt x="10801" y="0"/>
                </a:cubicBezTo>
                <a:close/>
                <a:moveTo>
                  <a:pt x="10799" y="593"/>
                </a:moveTo>
                <a:cubicBezTo>
                  <a:pt x="11264" y="593"/>
                  <a:pt x="11644" y="857"/>
                  <a:pt x="11644" y="1181"/>
                </a:cubicBezTo>
                <a:cubicBezTo>
                  <a:pt x="11644" y="1506"/>
                  <a:pt x="11265" y="1767"/>
                  <a:pt x="10799" y="1767"/>
                </a:cubicBezTo>
                <a:cubicBezTo>
                  <a:pt x="10332" y="1767"/>
                  <a:pt x="9956" y="1506"/>
                  <a:pt x="9956" y="1181"/>
                </a:cubicBezTo>
                <a:cubicBezTo>
                  <a:pt x="9956" y="857"/>
                  <a:pt x="10333" y="593"/>
                  <a:pt x="10799" y="593"/>
                </a:cubicBezTo>
                <a:close/>
                <a:moveTo>
                  <a:pt x="1619" y="3923"/>
                </a:moveTo>
                <a:lnTo>
                  <a:pt x="4207" y="3923"/>
                </a:lnTo>
                <a:cubicBezTo>
                  <a:pt x="4263" y="4130"/>
                  <a:pt x="4364" y="4392"/>
                  <a:pt x="4364" y="4392"/>
                </a:cubicBezTo>
                <a:lnTo>
                  <a:pt x="10799" y="4392"/>
                </a:lnTo>
                <a:lnTo>
                  <a:pt x="17236" y="4392"/>
                </a:lnTo>
                <a:cubicBezTo>
                  <a:pt x="17236" y="4392"/>
                  <a:pt x="17337" y="4130"/>
                  <a:pt x="17393" y="3923"/>
                </a:cubicBezTo>
                <a:lnTo>
                  <a:pt x="19981" y="3923"/>
                </a:lnTo>
                <a:lnTo>
                  <a:pt x="19981" y="20471"/>
                </a:lnTo>
                <a:lnTo>
                  <a:pt x="1619" y="20471"/>
                </a:lnTo>
                <a:lnTo>
                  <a:pt x="1619" y="3923"/>
                </a:lnTo>
                <a:close/>
              </a:path>
            </a:pathLst>
          </a:custGeom>
          <a:solidFill>
            <a:srgbClr val="000000">
              <a:alpha val="5374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500" i="0" spc="0">
                <a:solidFill>
                  <a:srgbClr val="FFFFFF"/>
                </a:solidFill>
                <a:latin typeface="DIN Alternate Bold" panose="020B0500000000000000"/>
                <a:ea typeface="DIN Alternate Bold" panose="020B0500000000000000"/>
                <a:cs typeface="DIN Alternate Bold" panose="020B0500000000000000"/>
                <a:sym typeface="DIN Alternate Bold" panose="020B0500000000000000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A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Image" descr="Image"/>
          <p:cNvPicPr>
            <a:picLocks noChangeAspect="1"/>
          </p:cNvPicPr>
          <p:nvPr/>
        </p:nvPicPr>
        <p:blipFill>
          <a:blip r:embed="rId1">
            <a:alphaModFix amt="30065"/>
          </a:blip>
          <a:srcRect l="13035" t="820" r="13309" b="729"/>
          <a:stretch>
            <a:fillRect/>
          </a:stretch>
        </p:blipFill>
        <p:spPr>
          <a:xfrm>
            <a:off x="-3441470" y="-16936543"/>
            <a:ext cx="32697320" cy="437043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58" name="Before handing in your writing"/>
          <p:cNvSpPr txBox="1">
            <a:spLocks noGrp="1"/>
          </p:cNvSpPr>
          <p:nvPr>
            <p:ph type="body" sz="quarter" idx="1"/>
          </p:nvPr>
        </p:nvSpPr>
        <p:spPr>
          <a:xfrm>
            <a:off x="714242" y="827021"/>
            <a:ext cx="22352001" cy="1128217"/>
          </a:xfrm>
          <a:prstGeom prst="rect">
            <a:avLst/>
          </a:prstGeom>
        </p:spPr>
        <p:txBody>
          <a:bodyPr/>
          <a:lstStyle>
            <a:lvl1pPr marL="0" indent="0" defTabSz="791845">
              <a:spcBef>
                <a:spcPts val="2400"/>
              </a:spcBef>
              <a:buSzTx/>
              <a:buFontTx/>
              <a:buNone/>
              <a:defRPr sz="5760">
                <a:solidFill>
                  <a:srgbClr val="FFFFFF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defRPr>
            </a:lvl1pPr>
          </a:lstStyle>
          <a:p>
            <a:r>
              <a:t>Before handing in your writing</a:t>
            </a:r>
          </a:p>
        </p:txBody>
      </p:sp>
      <p:sp>
        <p:nvSpPr>
          <p:cNvPr id="459" name="Arrow"/>
          <p:cNvSpPr/>
          <p:nvPr/>
        </p:nvSpPr>
        <p:spPr>
          <a:xfrm>
            <a:off x="771463" y="6341026"/>
            <a:ext cx="22841074" cy="1092955"/>
          </a:xfrm>
          <a:prstGeom prst="rightArrow">
            <a:avLst>
              <a:gd name="adj1" fmla="val 32000"/>
              <a:gd name="adj2" fmla="val 160695"/>
            </a:avLst>
          </a:prstGeom>
          <a:solidFill>
            <a:srgbClr val="797979"/>
          </a:solidFill>
          <a:ln w="12700">
            <a:miter lim="400000"/>
          </a:ln>
        </p:spPr>
        <p:txBody>
          <a:bodyPr lIns="45719" rIns="45719" anchor="ctr"/>
          <a:lstStyle/>
          <a:p>
            <a:pPr defTabSz="914400">
              <a:spcBef>
                <a:spcPts val="0"/>
              </a:spcBef>
              <a:defRPr sz="1800" i="0" spc="0">
                <a:solidFill>
                  <a:srgbClr val="0068D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grpSp>
        <p:nvGrpSpPr>
          <p:cNvPr id="464" name="Group"/>
          <p:cNvGrpSpPr/>
          <p:nvPr/>
        </p:nvGrpSpPr>
        <p:grpSpPr>
          <a:xfrm>
            <a:off x="1312274" y="2412999"/>
            <a:ext cx="3886201" cy="10147301"/>
            <a:chOff x="0" y="0"/>
            <a:chExt cx="3886200" cy="10147299"/>
          </a:xfrm>
        </p:grpSpPr>
        <p:sp>
          <p:nvSpPr>
            <p:cNvPr id="460" name="Line"/>
            <p:cNvSpPr/>
            <p:nvPr/>
          </p:nvSpPr>
          <p:spPr>
            <a:xfrm flipV="1">
              <a:off x="1943100" y="1932091"/>
              <a:ext cx="1" cy="5068421"/>
            </a:xfrm>
            <a:prstGeom prst="line">
              <a:avLst/>
            </a:prstGeom>
            <a:noFill/>
            <a:ln w="12700" cap="flat">
              <a:solidFill>
                <a:srgbClr val="C0C0C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spcBef>
                  <a:spcPts val="0"/>
                </a:spcBef>
                <a:defRPr sz="1200" i="0" spc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" name="Peer…"/>
            <p:cNvSpPr/>
            <p:nvPr/>
          </p:nvSpPr>
          <p:spPr>
            <a:xfrm>
              <a:off x="274620" y="0"/>
              <a:ext cx="3336960" cy="2299824"/>
            </a:xfrm>
            <a:prstGeom prst="rect">
              <a:avLst/>
            </a:prstGeom>
            <a:solidFill>
              <a:srgbClr val="C0C0C0"/>
            </a:solidFill>
            <a:ln w="12700" cap="flat">
              <a:solidFill>
                <a:srgbClr val="A9A9A9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4500" i="0" spc="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t>Peer </a:t>
              </a:r>
            </a:p>
            <a:p>
              <a:pPr algn="ctr" defTabSz="914400">
                <a:spcBef>
                  <a:spcPts val="0"/>
                </a:spcBef>
                <a:defRPr sz="4500" i="0" spc="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rPr lang="en-US"/>
                <a:t>a</a:t>
              </a:r>
              <a:r>
                <a:t>ssessment</a:t>
              </a:r>
            </a:p>
          </p:txBody>
        </p:sp>
        <p:sp>
          <p:nvSpPr>
            <p:cNvPr id="462" name="Reader 1"/>
            <p:cNvSpPr/>
            <p:nvPr/>
          </p:nvSpPr>
          <p:spPr>
            <a:xfrm>
              <a:off x="0" y="3054048"/>
              <a:ext cx="3886200" cy="288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C0C0C0"/>
            </a:solidFill>
            <a:ln w="12700" cap="flat">
              <a:solidFill>
                <a:srgbClr val="A9A9A9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algn="ctr" defTabSz="914400">
                <a:spcBef>
                  <a:spcPts val="0"/>
                </a:spcBef>
                <a:defRPr sz="4500" i="0" spc="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r>
                <a:t>Reader 1</a:t>
              </a:r>
            </a:p>
          </p:txBody>
        </p:sp>
        <p:sp>
          <p:nvSpPr>
            <p:cNvPr id="463" name="Focus:…"/>
            <p:cNvSpPr/>
            <p:nvPr/>
          </p:nvSpPr>
          <p:spPr>
            <a:xfrm>
              <a:off x="273050" y="6644877"/>
              <a:ext cx="3340100" cy="3502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41" y="0"/>
                  </a:moveTo>
                  <a:lnTo>
                    <a:pt x="8788" y="2176"/>
                  </a:lnTo>
                  <a:lnTo>
                    <a:pt x="978" y="2176"/>
                  </a:lnTo>
                  <a:cubicBezTo>
                    <a:pt x="438" y="2176"/>
                    <a:pt x="0" y="2594"/>
                    <a:pt x="0" y="3108"/>
                  </a:cubicBezTo>
                  <a:lnTo>
                    <a:pt x="0" y="20667"/>
                  </a:lnTo>
                  <a:cubicBezTo>
                    <a:pt x="0" y="21182"/>
                    <a:pt x="438" y="21600"/>
                    <a:pt x="978" y="21600"/>
                  </a:cubicBezTo>
                  <a:lnTo>
                    <a:pt x="20622" y="21600"/>
                  </a:lnTo>
                  <a:cubicBezTo>
                    <a:pt x="21162" y="21600"/>
                    <a:pt x="21600" y="21182"/>
                    <a:pt x="21600" y="20667"/>
                  </a:cubicBezTo>
                  <a:lnTo>
                    <a:pt x="21600" y="3108"/>
                  </a:lnTo>
                  <a:cubicBezTo>
                    <a:pt x="21600" y="2594"/>
                    <a:pt x="21162" y="2176"/>
                    <a:pt x="20622" y="2176"/>
                  </a:cubicBezTo>
                  <a:lnTo>
                    <a:pt x="12697" y="2176"/>
                  </a:lnTo>
                  <a:lnTo>
                    <a:pt x="10741" y="0"/>
                  </a:lnTo>
                  <a:close/>
                </a:path>
              </a:pathLst>
            </a:custGeom>
            <a:solidFill>
              <a:srgbClr val="C0C0C0"/>
            </a:solidFill>
            <a:ln w="12700" cap="flat">
              <a:solidFill>
                <a:srgbClr val="A9A9A9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4500" i="0" spc="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t>Focus: </a:t>
              </a:r>
            </a:p>
            <a:p>
              <a:pPr algn="ctr" defTabSz="914400">
                <a:spcBef>
                  <a:spcPts val="0"/>
                </a:spcBef>
                <a:defRPr sz="4500" i="0" spc="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t>language</a:t>
              </a:r>
            </a:p>
          </p:txBody>
        </p:sp>
      </p:grpSp>
      <p:grpSp>
        <p:nvGrpSpPr>
          <p:cNvPr id="469" name="Group"/>
          <p:cNvGrpSpPr/>
          <p:nvPr/>
        </p:nvGrpSpPr>
        <p:grpSpPr>
          <a:xfrm>
            <a:off x="5914960" y="2442584"/>
            <a:ext cx="3890162" cy="10135807"/>
            <a:chOff x="0" y="0"/>
            <a:chExt cx="3890161" cy="10135806"/>
          </a:xfrm>
        </p:grpSpPr>
        <p:sp>
          <p:nvSpPr>
            <p:cNvPr id="465" name="Line"/>
            <p:cNvSpPr/>
            <p:nvPr/>
          </p:nvSpPr>
          <p:spPr>
            <a:xfrm flipV="1">
              <a:off x="1945505" y="2007642"/>
              <a:ext cx="1" cy="4846347"/>
            </a:xfrm>
            <a:prstGeom prst="line">
              <a:avLst/>
            </a:prstGeom>
            <a:noFill/>
            <a:ln w="12700" cap="flat">
              <a:solidFill>
                <a:srgbClr val="A9A9A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spcBef>
                  <a:spcPts val="0"/>
                </a:spcBef>
                <a:defRPr sz="1200" i="0" spc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" name="Peer…"/>
            <p:cNvSpPr/>
            <p:nvPr/>
          </p:nvSpPr>
          <p:spPr>
            <a:xfrm>
              <a:off x="275455" y="0"/>
              <a:ext cx="3340101" cy="2298700"/>
            </a:xfrm>
            <a:prstGeom prst="rect">
              <a:avLst/>
            </a:prstGeom>
            <a:solidFill>
              <a:srgbClr val="C0C0C0"/>
            </a:solidFill>
            <a:ln w="12700" cap="flat">
              <a:solidFill>
                <a:srgbClr val="A9A9A9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4500" i="0" spc="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t>Peer </a:t>
              </a:r>
            </a:p>
            <a:p>
              <a:pPr algn="ctr" defTabSz="914400">
                <a:spcBef>
                  <a:spcPts val="0"/>
                </a:spcBef>
                <a:defRPr sz="4500" i="0" spc="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rPr lang="en-US"/>
                <a:t>a</a:t>
              </a:r>
              <a:r>
                <a:t>ssessment</a:t>
              </a:r>
            </a:p>
          </p:txBody>
        </p:sp>
        <p:sp>
          <p:nvSpPr>
            <p:cNvPr id="467" name="Reader 2"/>
            <p:cNvSpPr/>
            <p:nvPr/>
          </p:nvSpPr>
          <p:spPr>
            <a:xfrm>
              <a:off x="0" y="3014744"/>
              <a:ext cx="3890162" cy="2889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C0C0C0"/>
            </a:solidFill>
            <a:ln w="12700" cap="flat">
              <a:solidFill>
                <a:srgbClr val="A9A9A9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algn="ctr" defTabSz="914400">
                <a:spcBef>
                  <a:spcPts val="0"/>
                </a:spcBef>
                <a:defRPr sz="4500" i="0" spc="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r>
                <a:t>Reader 2</a:t>
              </a:r>
            </a:p>
          </p:txBody>
        </p:sp>
        <p:sp>
          <p:nvSpPr>
            <p:cNvPr id="468" name="Focus: ideas,…"/>
            <p:cNvSpPr/>
            <p:nvPr/>
          </p:nvSpPr>
          <p:spPr>
            <a:xfrm>
              <a:off x="275455" y="6623462"/>
              <a:ext cx="3340101" cy="351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77" y="0"/>
                  </a:moveTo>
                  <a:lnTo>
                    <a:pt x="9003" y="2231"/>
                  </a:lnTo>
                  <a:lnTo>
                    <a:pt x="986" y="2231"/>
                  </a:lnTo>
                  <a:cubicBezTo>
                    <a:pt x="441" y="2231"/>
                    <a:pt x="0" y="2650"/>
                    <a:pt x="0" y="3168"/>
                  </a:cubicBezTo>
                  <a:lnTo>
                    <a:pt x="0" y="20663"/>
                  </a:lnTo>
                  <a:cubicBezTo>
                    <a:pt x="0" y="21180"/>
                    <a:pt x="441" y="21600"/>
                    <a:pt x="986" y="21600"/>
                  </a:cubicBezTo>
                  <a:lnTo>
                    <a:pt x="20614" y="21600"/>
                  </a:lnTo>
                  <a:cubicBezTo>
                    <a:pt x="21159" y="21600"/>
                    <a:pt x="21600" y="21180"/>
                    <a:pt x="21600" y="20663"/>
                  </a:cubicBezTo>
                  <a:lnTo>
                    <a:pt x="21600" y="3168"/>
                  </a:lnTo>
                  <a:cubicBezTo>
                    <a:pt x="21600" y="2650"/>
                    <a:pt x="21159" y="2231"/>
                    <a:pt x="20614" y="2231"/>
                  </a:cubicBezTo>
                  <a:lnTo>
                    <a:pt x="12951" y="2231"/>
                  </a:lnTo>
                  <a:lnTo>
                    <a:pt x="10977" y="0"/>
                  </a:lnTo>
                  <a:close/>
                </a:path>
              </a:pathLst>
            </a:custGeom>
            <a:solidFill>
              <a:srgbClr val="C0C0C0"/>
            </a:solidFill>
            <a:ln w="12700" cap="flat">
              <a:solidFill>
                <a:srgbClr val="A9A9A9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4500" i="0" spc="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t>Focus: ideas,</a:t>
              </a:r>
            </a:p>
            <a:p>
              <a:pPr algn="ctr" defTabSz="914400">
                <a:spcBef>
                  <a:spcPts val="0"/>
                </a:spcBef>
                <a:defRPr sz="4500" i="0" spc="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t>organization</a:t>
              </a:r>
            </a:p>
          </p:txBody>
        </p:sp>
      </p:grpSp>
      <p:grpSp>
        <p:nvGrpSpPr>
          <p:cNvPr id="474" name="Group"/>
          <p:cNvGrpSpPr/>
          <p:nvPr/>
        </p:nvGrpSpPr>
        <p:grpSpPr>
          <a:xfrm>
            <a:off x="10521608" y="2411781"/>
            <a:ext cx="3886201" cy="10149574"/>
            <a:chOff x="0" y="0"/>
            <a:chExt cx="3886200" cy="10149572"/>
          </a:xfrm>
        </p:grpSpPr>
        <p:sp>
          <p:nvSpPr>
            <p:cNvPr id="470" name="Line"/>
            <p:cNvSpPr/>
            <p:nvPr/>
          </p:nvSpPr>
          <p:spPr>
            <a:xfrm flipV="1">
              <a:off x="1943100" y="2315096"/>
              <a:ext cx="1" cy="4689278"/>
            </a:xfrm>
            <a:prstGeom prst="line">
              <a:avLst/>
            </a:prstGeom>
            <a:noFill/>
            <a:ln w="12700" cap="flat">
              <a:solidFill>
                <a:srgbClr val="C0C0C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spcBef>
                  <a:spcPts val="0"/>
                </a:spcBef>
                <a:defRPr sz="1200" i="0" spc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" name="Self Assessment"/>
            <p:cNvSpPr/>
            <p:nvPr/>
          </p:nvSpPr>
          <p:spPr>
            <a:xfrm>
              <a:off x="247130" y="0"/>
              <a:ext cx="3340101" cy="2298700"/>
            </a:xfrm>
            <a:prstGeom prst="rect">
              <a:avLst/>
            </a:prstGeom>
            <a:solidFill>
              <a:srgbClr val="C0C0C0"/>
            </a:solidFill>
            <a:ln w="12700" cap="flat">
              <a:solidFill>
                <a:srgbClr val="A9A9A9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algn="ctr" defTabSz="914400">
                <a:spcBef>
                  <a:spcPts val="0"/>
                </a:spcBef>
                <a:defRPr sz="4500" i="0" spc="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r>
                <a:t>Self </a:t>
              </a:r>
              <a:r>
                <a:rPr lang="en-US"/>
                <a:t>a</a:t>
              </a:r>
              <a:r>
                <a:t>ssessment</a:t>
              </a:r>
            </a:p>
          </p:txBody>
        </p:sp>
        <p:sp>
          <p:nvSpPr>
            <p:cNvPr id="472" name="Writer"/>
            <p:cNvSpPr/>
            <p:nvPr/>
          </p:nvSpPr>
          <p:spPr>
            <a:xfrm>
              <a:off x="0" y="3048730"/>
              <a:ext cx="3886200" cy="288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C0C0C0"/>
            </a:solidFill>
            <a:ln w="12700" cap="flat">
              <a:solidFill>
                <a:srgbClr val="A9A9A9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algn="ctr" defTabSz="914400">
                <a:spcBef>
                  <a:spcPts val="0"/>
                </a:spcBef>
                <a:defRPr sz="4500" i="0" spc="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r>
                <a:t>Writer</a:t>
              </a:r>
            </a:p>
          </p:txBody>
        </p:sp>
        <p:sp>
          <p:nvSpPr>
            <p:cNvPr id="473" name="Score your own writing"/>
            <p:cNvSpPr/>
            <p:nvPr/>
          </p:nvSpPr>
          <p:spPr>
            <a:xfrm>
              <a:off x="247130" y="6684456"/>
              <a:ext cx="3340101" cy="3465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00" y="0"/>
                  </a:moveTo>
                  <a:lnTo>
                    <a:pt x="9129" y="1969"/>
                  </a:lnTo>
                  <a:lnTo>
                    <a:pt x="986" y="1969"/>
                  </a:lnTo>
                  <a:cubicBezTo>
                    <a:pt x="441" y="1969"/>
                    <a:pt x="0" y="2395"/>
                    <a:pt x="0" y="2919"/>
                  </a:cubicBezTo>
                  <a:lnTo>
                    <a:pt x="0" y="20650"/>
                  </a:lnTo>
                  <a:cubicBezTo>
                    <a:pt x="0" y="21175"/>
                    <a:pt x="441" y="21600"/>
                    <a:pt x="986" y="21600"/>
                  </a:cubicBezTo>
                  <a:lnTo>
                    <a:pt x="20614" y="21600"/>
                  </a:lnTo>
                  <a:cubicBezTo>
                    <a:pt x="21159" y="21600"/>
                    <a:pt x="21600" y="21175"/>
                    <a:pt x="21600" y="20650"/>
                  </a:cubicBezTo>
                  <a:lnTo>
                    <a:pt x="21600" y="2919"/>
                  </a:lnTo>
                  <a:cubicBezTo>
                    <a:pt x="21600" y="2395"/>
                    <a:pt x="21159" y="1969"/>
                    <a:pt x="20614" y="1969"/>
                  </a:cubicBezTo>
                  <a:lnTo>
                    <a:pt x="13071" y="1969"/>
                  </a:lnTo>
                  <a:lnTo>
                    <a:pt x="11100" y="0"/>
                  </a:lnTo>
                  <a:close/>
                </a:path>
              </a:pathLst>
            </a:custGeom>
            <a:solidFill>
              <a:srgbClr val="C0C0C0"/>
            </a:solidFill>
            <a:ln w="12700" cap="flat">
              <a:solidFill>
                <a:srgbClr val="A9A9A9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algn="ctr" defTabSz="914400">
                <a:spcBef>
                  <a:spcPts val="0"/>
                </a:spcBef>
                <a:defRPr sz="4500" i="0" spc="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r>
                <a:t>Score your own writing </a:t>
              </a:r>
            </a:p>
          </p:txBody>
        </p:sp>
      </p:grpSp>
      <p:grpSp>
        <p:nvGrpSpPr>
          <p:cNvPr id="479" name="Group"/>
          <p:cNvGrpSpPr/>
          <p:nvPr/>
        </p:nvGrpSpPr>
        <p:grpSpPr>
          <a:xfrm>
            <a:off x="15254621" y="2412999"/>
            <a:ext cx="6906817" cy="10153813"/>
            <a:chOff x="0" y="0"/>
            <a:chExt cx="6906815" cy="10153810"/>
          </a:xfrm>
        </p:grpSpPr>
        <p:sp>
          <p:nvSpPr>
            <p:cNvPr id="475" name="Line"/>
            <p:cNvSpPr/>
            <p:nvPr/>
          </p:nvSpPr>
          <p:spPr>
            <a:xfrm flipV="1">
              <a:off x="3251491" y="2199962"/>
              <a:ext cx="1" cy="4603284"/>
            </a:xfrm>
            <a:prstGeom prst="line">
              <a:avLst/>
            </a:prstGeom>
            <a:noFill/>
            <a:ln w="12700" cap="flat">
              <a:solidFill>
                <a:srgbClr val="C0C0C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spcBef>
                  <a:spcPts val="0"/>
                </a:spcBef>
                <a:defRPr sz="1200" i="0" spc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" name="Teacher…"/>
            <p:cNvSpPr/>
            <p:nvPr/>
          </p:nvSpPr>
          <p:spPr>
            <a:xfrm>
              <a:off x="1581441" y="0"/>
              <a:ext cx="3340101" cy="2298700"/>
            </a:xfrm>
            <a:prstGeom prst="rect">
              <a:avLst/>
            </a:prstGeom>
            <a:solidFill>
              <a:srgbClr val="C0C0C0"/>
            </a:solidFill>
            <a:ln w="12700" cap="flat">
              <a:solidFill>
                <a:srgbClr val="C0C0C0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4500" i="0" spc="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t>Teacher </a:t>
              </a:r>
            </a:p>
            <a:p>
              <a:pPr algn="ctr" defTabSz="914400">
                <a:spcBef>
                  <a:spcPts val="0"/>
                </a:spcBef>
                <a:defRPr sz="4500" i="0" spc="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rPr lang="en-US"/>
                <a:t>a</a:t>
              </a:r>
              <a:r>
                <a:t>ssessment</a:t>
              </a:r>
            </a:p>
          </p:txBody>
        </p:sp>
        <p:sp>
          <p:nvSpPr>
            <p:cNvPr id="477" name="Teacher"/>
            <p:cNvSpPr/>
            <p:nvPr/>
          </p:nvSpPr>
          <p:spPr>
            <a:xfrm>
              <a:off x="1308389" y="3060153"/>
              <a:ext cx="3886201" cy="288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C0C0C0"/>
            </a:solidFill>
            <a:ln w="12700" cap="flat">
              <a:solidFill>
                <a:srgbClr val="C0C0C0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algn="ctr" defTabSz="914400">
                <a:spcBef>
                  <a:spcPts val="0"/>
                </a:spcBef>
                <a:defRPr sz="4500" i="0" spc="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r>
                <a:t>Teacher</a:t>
              </a:r>
            </a:p>
          </p:txBody>
        </p:sp>
        <p:sp>
          <p:nvSpPr>
            <p:cNvPr id="478" name="Assess performances of: writer…"/>
            <p:cNvSpPr/>
            <p:nvPr/>
          </p:nvSpPr>
          <p:spPr>
            <a:xfrm>
              <a:off x="0" y="6688695"/>
              <a:ext cx="6906816" cy="3465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76" y="0"/>
                  </a:moveTo>
                  <a:lnTo>
                    <a:pt x="9222" y="1967"/>
                  </a:lnTo>
                  <a:lnTo>
                    <a:pt x="477" y="1967"/>
                  </a:lnTo>
                  <a:cubicBezTo>
                    <a:pt x="213" y="1967"/>
                    <a:pt x="0" y="2392"/>
                    <a:pt x="0" y="2917"/>
                  </a:cubicBezTo>
                  <a:lnTo>
                    <a:pt x="0" y="20650"/>
                  </a:lnTo>
                  <a:cubicBezTo>
                    <a:pt x="0" y="21175"/>
                    <a:pt x="213" y="21600"/>
                    <a:pt x="477" y="21600"/>
                  </a:cubicBezTo>
                  <a:lnTo>
                    <a:pt x="21123" y="21600"/>
                  </a:lnTo>
                  <a:cubicBezTo>
                    <a:pt x="21387" y="21600"/>
                    <a:pt x="21600" y="21175"/>
                    <a:pt x="21600" y="20650"/>
                  </a:cubicBezTo>
                  <a:lnTo>
                    <a:pt x="21600" y="2917"/>
                  </a:lnTo>
                  <a:cubicBezTo>
                    <a:pt x="21600" y="2392"/>
                    <a:pt x="21387" y="1967"/>
                    <a:pt x="21123" y="1967"/>
                  </a:cubicBezTo>
                  <a:lnTo>
                    <a:pt x="11130" y="1967"/>
                  </a:lnTo>
                  <a:lnTo>
                    <a:pt x="10176" y="0"/>
                  </a:lnTo>
                  <a:close/>
                </a:path>
              </a:pathLst>
            </a:custGeom>
            <a:solidFill>
              <a:srgbClr val="C0C0C0"/>
            </a:solidFill>
            <a:ln w="12700" cap="flat">
              <a:solidFill>
                <a:srgbClr val="C0C0C0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4500" i="0" spc="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t>Assess performances of: writer</a:t>
              </a:r>
            </a:p>
            <a:p>
              <a:pPr algn="ctr" defTabSz="914400">
                <a:spcBef>
                  <a:spcPts val="0"/>
                </a:spcBef>
                <a:defRPr sz="4500" i="0" spc="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t>reader 1</a:t>
              </a:r>
            </a:p>
            <a:p>
              <a:pPr algn="ctr" defTabSz="914400">
                <a:spcBef>
                  <a:spcPts val="0"/>
                </a:spcBef>
                <a:defRPr sz="4500" i="0" spc="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t>reader 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9" presetClass="entr" presetSubtype="10" fill="hold" grpId="2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7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00"/>
                            </p:stCondLst>
                            <p:childTnLst>
                              <p:par>
                                <p:cTn id="15" presetID="19" presetClass="entr" presetSubtype="10" fill="hold" grpId="3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400"/>
                            </p:stCondLst>
                            <p:childTnLst>
                              <p:par>
                                <p:cTn id="20" presetID="19" presetClass="entr" presetSubtype="10" fill="hold" grpId="4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100"/>
                            </p:stCondLst>
                            <p:childTnLst>
                              <p:par>
                                <p:cTn id="25" presetID="19" presetClass="entr" presetSubtype="10" fill="hold" grpId="5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" grpId="1" animBg="1" advAuto="0"/>
      <p:bldP spid="464" grpId="2" animBg="1" advAuto="0"/>
      <p:bldP spid="469" grpId="3" animBg="1" advAuto="0"/>
      <p:bldP spid="474" grpId="4" animBg="1" advAuto="0"/>
      <p:bldP spid="479" grpId="5" animBg="1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A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Image" descr="Image"/>
          <p:cNvPicPr>
            <a:picLocks noChangeAspect="1"/>
          </p:cNvPicPr>
          <p:nvPr/>
        </p:nvPicPr>
        <p:blipFill>
          <a:blip r:embed="rId1">
            <a:alphaModFix amt="30065"/>
          </a:blip>
          <a:srcRect l="13035" t="820" r="13309" b="729"/>
          <a:stretch>
            <a:fillRect/>
          </a:stretch>
        </p:blipFill>
        <p:spPr>
          <a:xfrm>
            <a:off x="-3441470" y="-16936543"/>
            <a:ext cx="32697320" cy="437043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82" name="Line"/>
          <p:cNvSpPr/>
          <p:nvPr/>
        </p:nvSpPr>
        <p:spPr>
          <a:xfrm>
            <a:off x="8403675" y="2974584"/>
            <a:ext cx="1" cy="3198299"/>
          </a:xfrm>
          <a:prstGeom prst="line">
            <a:avLst/>
          </a:prstGeom>
          <a:ln w="3175">
            <a:solidFill>
              <a:srgbClr val="BFBFBF"/>
            </a:solidFill>
            <a:prstDash val="sysDash"/>
            <a:miter lim="400000"/>
          </a:ln>
        </p:spPr>
        <p:txBody>
          <a:bodyPr lIns="0" tIns="0" rIns="0" bIns="0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aphicFrame>
        <p:nvGraphicFramePr>
          <p:cNvPr id="483" name="Table"/>
          <p:cNvGraphicFramePr/>
          <p:nvPr/>
        </p:nvGraphicFramePr>
        <p:xfrm>
          <a:off x="3574605" y="2989031"/>
          <a:ext cx="17234788" cy="9364048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308697"/>
                <a:gridCol w="4308697"/>
                <a:gridCol w="4308697"/>
                <a:gridCol w="4308697"/>
              </a:tblGrid>
              <a:tr h="1125063"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latin typeface="Arial Black" panose="020B0A04020102020204"/>
                          <a:ea typeface="Arial Black" panose="020B0A04020102020204"/>
                          <a:cs typeface="Arial Black" panose="020B0A04020102020204"/>
                          <a:sym typeface="Arial Black" panose="020B0A04020102020204"/>
                        </a:rPr>
                        <a:t>Error types</a:t>
                      </a:r>
                      <a:endParaRPr sz="5000">
                        <a:solidFill>
                          <a:srgbClr val="FFFFFF"/>
                        </a:solidFill>
                        <a:latin typeface="Arial Black" panose="020B0A04020102020204"/>
                        <a:ea typeface="Arial Black" panose="020B0A04020102020204"/>
                        <a:cs typeface="Arial Black" panose="020B0A04020102020204"/>
                        <a:sym typeface="Arial Black" panose="020B0A04020102020204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569AA5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latin typeface="Arial Black" panose="020B0A04020102020204"/>
                          <a:ea typeface="Arial Black" panose="020B0A04020102020204"/>
                          <a:cs typeface="Arial Black" panose="020B0A04020102020204"/>
                          <a:sym typeface="Arial Black" panose="020B0A04020102020204"/>
                        </a:rPr>
                        <a:t>Symbol</a:t>
                      </a:r>
                      <a:endParaRPr sz="5000">
                        <a:solidFill>
                          <a:srgbClr val="FFFFFF"/>
                        </a:solidFill>
                        <a:latin typeface="Arial Black" panose="020B0A04020102020204"/>
                        <a:ea typeface="Arial Black" panose="020B0A04020102020204"/>
                        <a:cs typeface="Arial Black" panose="020B0A04020102020204"/>
                        <a:sym typeface="Arial Black" panose="020B0A04020102020204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569AA5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latin typeface="Arial Black" panose="020B0A04020102020204"/>
                          <a:ea typeface="Arial Black" panose="020B0A04020102020204"/>
                          <a:cs typeface="Arial Black" panose="020B0A04020102020204"/>
                          <a:sym typeface="Arial Black" panose="020B0A04020102020204"/>
                        </a:rPr>
                        <a:t>Error types</a:t>
                      </a:r>
                      <a:endParaRPr sz="5000">
                        <a:solidFill>
                          <a:srgbClr val="FFFFFF"/>
                        </a:solidFill>
                        <a:latin typeface="Arial Black" panose="020B0A04020102020204"/>
                        <a:ea typeface="Arial Black" panose="020B0A04020102020204"/>
                        <a:cs typeface="Arial Black" panose="020B0A04020102020204"/>
                        <a:sym typeface="Arial Black" panose="020B0A04020102020204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569AA5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latin typeface="Arial Black" panose="020B0A04020102020204"/>
                          <a:ea typeface="Arial Black" panose="020B0A04020102020204"/>
                          <a:cs typeface="Arial Black" panose="020B0A04020102020204"/>
                          <a:sym typeface="Arial Black" panose="020B0A04020102020204"/>
                        </a:rPr>
                        <a:t>Symbol</a:t>
                      </a:r>
                      <a:endParaRPr sz="5000">
                        <a:solidFill>
                          <a:srgbClr val="FFFFFF"/>
                        </a:solidFill>
                        <a:latin typeface="Arial Black" panose="020B0A04020102020204"/>
                        <a:ea typeface="Arial Black" panose="020B0A04020102020204"/>
                        <a:cs typeface="Arial Black" panose="020B0A04020102020204"/>
                        <a:sym typeface="Arial Black" panose="020B0A04020102020204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569AA5"/>
                    </a:solidFill>
                  </a:tcPr>
                </a:tc>
              </a:tr>
              <a:tr h="1800295"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500">
                          <a:solidFill>
                            <a:srgbClr val="FFFFFF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Spelling</a:t>
                      </a:r>
                      <a:endParaRPr sz="4500">
                        <a:solidFill>
                          <a:srgbClr val="FFFFFF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569AA5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500">
                          <a:solidFill>
                            <a:srgbClr val="FFFFFF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Sp</a:t>
                      </a:r>
                      <a:endParaRPr sz="4500">
                        <a:solidFill>
                          <a:srgbClr val="FFFFFF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569AA5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500">
                          <a:solidFill>
                            <a:srgbClr val="FFFFFF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Punctuation</a:t>
                      </a:r>
                      <a:endParaRPr sz="4500">
                        <a:solidFill>
                          <a:srgbClr val="FFFFFF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569AA5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500">
                          <a:solidFill>
                            <a:srgbClr val="FFFFFF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P</a:t>
                      </a:r>
                      <a:endParaRPr sz="4500">
                        <a:solidFill>
                          <a:srgbClr val="FFFFFF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569AA5"/>
                    </a:solidFill>
                  </a:tcPr>
                </a:tc>
              </a:tr>
              <a:tr h="2146230"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500">
                          <a:solidFill>
                            <a:srgbClr val="FFFFFF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Wrong word</a:t>
                      </a:r>
                      <a:endParaRPr sz="4500">
                        <a:solidFill>
                          <a:srgbClr val="FFFFFF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569AA5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500">
                          <a:solidFill>
                            <a:srgbClr val="FFFFFF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WW</a:t>
                      </a:r>
                      <a:endParaRPr sz="4500">
                        <a:solidFill>
                          <a:srgbClr val="FFFFFF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569AA5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500">
                          <a:solidFill>
                            <a:srgbClr val="FFFFFF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Capitalization</a:t>
                      </a:r>
                      <a:endParaRPr sz="4500">
                        <a:solidFill>
                          <a:srgbClr val="FFFFFF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569AA5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500">
                          <a:solidFill>
                            <a:srgbClr val="FFFFFF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C</a:t>
                      </a:r>
                      <a:endParaRPr sz="4500">
                        <a:solidFill>
                          <a:srgbClr val="FFFFFF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569AA5"/>
                    </a:solidFill>
                  </a:tcPr>
                </a:tc>
              </a:tr>
              <a:tr h="2146230"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500">
                          <a:solidFill>
                            <a:srgbClr val="FFFFFF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Word order</a:t>
                      </a:r>
                      <a:endParaRPr sz="4500">
                        <a:solidFill>
                          <a:srgbClr val="FFFFFF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569AA5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500">
                          <a:solidFill>
                            <a:srgbClr val="FFFFFF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WO</a:t>
                      </a:r>
                      <a:endParaRPr sz="4500">
                        <a:solidFill>
                          <a:srgbClr val="FFFFFF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569AA5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500">
                          <a:solidFill>
                            <a:srgbClr val="FFFFFF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Tense</a:t>
                      </a:r>
                      <a:endParaRPr sz="4500">
                        <a:solidFill>
                          <a:srgbClr val="FFFFFF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569AA5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500">
                          <a:solidFill>
                            <a:srgbClr val="FFFFFF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T</a:t>
                      </a:r>
                      <a:endParaRPr sz="4500">
                        <a:solidFill>
                          <a:srgbClr val="FFFFFF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569AA5"/>
                    </a:solidFill>
                  </a:tcPr>
                </a:tc>
              </a:tr>
              <a:tr h="2146230"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500">
                          <a:solidFill>
                            <a:srgbClr val="FFFFFF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Word missing</a:t>
                      </a:r>
                      <a:endParaRPr sz="4500">
                        <a:solidFill>
                          <a:srgbClr val="FFFFFF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569AA5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500">
                          <a:solidFill>
                            <a:srgbClr val="FFFFFF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V</a:t>
                      </a:r>
                      <a:endParaRPr sz="4500">
                        <a:solidFill>
                          <a:srgbClr val="FFFFFF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569AA5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500">
                          <a:solidFill>
                            <a:srgbClr val="FFFFFF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Redundant word</a:t>
                      </a:r>
                      <a:endParaRPr sz="4500">
                        <a:solidFill>
                          <a:srgbClr val="FFFFFF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569AA5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500">
                          <a:solidFill>
                            <a:srgbClr val="FFFFFF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\</a:t>
                      </a:r>
                      <a:endParaRPr sz="4500">
                        <a:solidFill>
                          <a:srgbClr val="FFFFFF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569AA5"/>
                    </a:solidFill>
                  </a:tcPr>
                </a:tc>
              </a:tr>
            </a:tbl>
          </a:graphicData>
        </a:graphic>
      </p:graphicFrame>
      <p:sp>
        <p:nvSpPr>
          <p:cNvPr id="484" name="Marking symbols for writing"/>
          <p:cNvSpPr txBox="1"/>
          <p:nvPr/>
        </p:nvSpPr>
        <p:spPr>
          <a:xfrm>
            <a:off x="833714" y="1013789"/>
            <a:ext cx="12584483" cy="11811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defTabSz="914400">
              <a:lnSpc>
                <a:spcPct val="90000"/>
              </a:lnSpc>
              <a:spcBef>
                <a:spcPts val="0"/>
              </a:spcBef>
              <a:defRPr sz="6000" i="0" spc="214">
                <a:solidFill>
                  <a:srgbClr val="FFFFFF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defRPr>
            </a:lvl1pPr>
          </a:lstStyle>
          <a:p>
            <a:r>
              <a:t>Marking symbols for writing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A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Image" descr="Image"/>
          <p:cNvPicPr>
            <a:picLocks noChangeAspect="1"/>
          </p:cNvPicPr>
          <p:nvPr/>
        </p:nvPicPr>
        <p:blipFill>
          <a:blip r:embed="rId1">
            <a:alphaModFix amt="30065"/>
          </a:blip>
          <a:srcRect l="13035" t="820" r="13309" b="729"/>
          <a:stretch>
            <a:fillRect/>
          </a:stretch>
        </p:blipFill>
        <p:spPr>
          <a:xfrm>
            <a:off x="-3441470" y="-16936543"/>
            <a:ext cx="32697320" cy="437043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87" name="Before handing in your writing"/>
          <p:cNvSpPr txBox="1">
            <a:spLocks noGrp="1"/>
          </p:cNvSpPr>
          <p:nvPr>
            <p:ph type="body" sz="quarter" idx="1"/>
          </p:nvPr>
        </p:nvSpPr>
        <p:spPr>
          <a:xfrm>
            <a:off x="714242" y="827021"/>
            <a:ext cx="22352001" cy="1128217"/>
          </a:xfrm>
          <a:prstGeom prst="rect">
            <a:avLst/>
          </a:prstGeom>
        </p:spPr>
        <p:txBody>
          <a:bodyPr/>
          <a:lstStyle>
            <a:lvl1pPr marL="0" indent="0" defTabSz="791845">
              <a:spcBef>
                <a:spcPts val="2400"/>
              </a:spcBef>
              <a:buSzTx/>
              <a:buFontTx/>
              <a:buNone/>
              <a:defRPr sz="5760">
                <a:solidFill>
                  <a:srgbClr val="FFFFFF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defRPr>
            </a:lvl1pPr>
          </a:lstStyle>
          <a:p>
            <a:r>
              <a:t>Before handing in your writing</a:t>
            </a:r>
          </a:p>
        </p:txBody>
      </p:sp>
      <p:sp>
        <p:nvSpPr>
          <p:cNvPr id="488" name="Arrow"/>
          <p:cNvSpPr/>
          <p:nvPr/>
        </p:nvSpPr>
        <p:spPr>
          <a:xfrm>
            <a:off x="771463" y="6341026"/>
            <a:ext cx="22841074" cy="1092955"/>
          </a:xfrm>
          <a:prstGeom prst="rightArrow">
            <a:avLst>
              <a:gd name="adj1" fmla="val 32000"/>
              <a:gd name="adj2" fmla="val 160695"/>
            </a:avLst>
          </a:prstGeom>
          <a:solidFill>
            <a:srgbClr val="797979"/>
          </a:solidFill>
          <a:ln w="12700">
            <a:miter lim="400000"/>
          </a:ln>
        </p:spPr>
        <p:txBody>
          <a:bodyPr lIns="45719" rIns="45719" anchor="ctr"/>
          <a:lstStyle/>
          <a:p>
            <a:pPr defTabSz="914400">
              <a:spcBef>
                <a:spcPts val="0"/>
              </a:spcBef>
              <a:defRPr sz="1800" i="0" spc="0">
                <a:solidFill>
                  <a:srgbClr val="0068D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grpSp>
        <p:nvGrpSpPr>
          <p:cNvPr id="493" name="Group"/>
          <p:cNvGrpSpPr/>
          <p:nvPr/>
        </p:nvGrpSpPr>
        <p:grpSpPr>
          <a:xfrm>
            <a:off x="1312274" y="2412999"/>
            <a:ext cx="3886201" cy="10147301"/>
            <a:chOff x="0" y="0"/>
            <a:chExt cx="3886200" cy="10147299"/>
          </a:xfrm>
        </p:grpSpPr>
        <p:sp>
          <p:nvSpPr>
            <p:cNvPr id="489" name="Line"/>
            <p:cNvSpPr/>
            <p:nvPr/>
          </p:nvSpPr>
          <p:spPr>
            <a:xfrm flipV="1">
              <a:off x="1943100" y="1932091"/>
              <a:ext cx="1" cy="5068421"/>
            </a:xfrm>
            <a:prstGeom prst="line">
              <a:avLst/>
            </a:prstGeom>
            <a:noFill/>
            <a:ln w="12700" cap="flat">
              <a:solidFill>
                <a:srgbClr val="C0C0C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spcBef>
                  <a:spcPts val="0"/>
                </a:spcBef>
                <a:defRPr sz="1200" i="0" spc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" name="Peer…"/>
            <p:cNvSpPr/>
            <p:nvPr/>
          </p:nvSpPr>
          <p:spPr>
            <a:xfrm>
              <a:off x="274620" y="0"/>
              <a:ext cx="3336960" cy="2299824"/>
            </a:xfrm>
            <a:prstGeom prst="rect">
              <a:avLst/>
            </a:prstGeom>
            <a:solidFill>
              <a:srgbClr val="C0C0C0"/>
            </a:solidFill>
            <a:ln w="12700" cap="flat">
              <a:solidFill>
                <a:srgbClr val="A9A9A9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4500" i="0" spc="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t>Peer </a:t>
              </a:r>
            </a:p>
            <a:p>
              <a:pPr algn="ctr" defTabSz="914400">
                <a:spcBef>
                  <a:spcPts val="0"/>
                </a:spcBef>
                <a:defRPr sz="4500" i="0" spc="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rPr lang="en-US"/>
                <a:t>a</a:t>
              </a:r>
              <a:r>
                <a:t>ssessment</a:t>
              </a:r>
            </a:p>
          </p:txBody>
        </p:sp>
        <p:sp>
          <p:nvSpPr>
            <p:cNvPr id="491" name="Reader 1"/>
            <p:cNvSpPr/>
            <p:nvPr/>
          </p:nvSpPr>
          <p:spPr>
            <a:xfrm>
              <a:off x="0" y="3054048"/>
              <a:ext cx="3886200" cy="288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C0C0C0"/>
            </a:solidFill>
            <a:ln w="12700" cap="flat">
              <a:solidFill>
                <a:srgbClr val="A9A9A9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algn="ctr" defTabSz="914400">
                <a:spcBef>
                  <a:spcPts val="0"/>
                </a:spcBef>
                <a:defRPr sz="4500" i="0" spc="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r>
                <a:t>Reader 1</a:t>
              </a:r>
            </a:p>
          </p:txBody>
        </p:sp>
        <p:sp>
          <p:nvSpPr>
            <p:cNvPr id="492" name="Focus:…"/>
            <p:cNvSpPr/>
            <p:nvPr/>
          </p:nvSpPr>
          <p:spPr>
            <a:xfrm>
              <a:off x="273050" y="6644877"/>
              <a:ext cx="3340100" cy="3502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41" y="0"/>
                  </a:moveTo>
                  <a:lnTo>
                    <a:pt x="8788" y="2176"/>
                  </a:lnTo>
                  <a:lnTo>
                    <a:pt x="978" y="2176"/>
                  </a:lnTo>
                  <a:cubicBezTo>
                    <a:pt x="438" y="2176"/>
                    <a:pt x="0" y="2594"/>
                    <a:pt x="0" y="3108"/>
                  </a:cubicBezTo>
                  <a:lnTo>
                    <a:pt x="0" y="20667"/>
                  </a:lnTo>
                  <a:cubicBezTo>
                    <a:pt x="0" y="21182"/>
                    <a:pt x="438" y="21600"/>
                    <a:pt x="978" y="21600"/>
                  </a:cubicBezTo>
                  <a:lnTo>
                    <a:pt x="20622" y="21600"/>
                  </a:lnTo>
                  <a:cubicBezTo>
                    <a:pt x="21162" y="21600"/>
                    <a:pt x="21600" y="21182"/>
                    <a:pt x="21600" y="20667"/>
                  </a:cubicBezTo>
                  <a:lnTo>
                    <a:pt x="21600" y="3108"/>
                  </a:lnTo>
                  <a:cubicBezTo>
                    <a:pt x="21600" y="2594"/>
                    <a:pt x="21162" y="2176"/>
                    <a:pt x="20622" y="2176"/>
                  </a:cubicBezTo>
                  <a:lnTo>
                    <a:pt x="12697" y="2176"/>
                  </a:lnTo>
                  <a:lnTo>
                    <a:pt x="10741" y="0"/>
                  </a:lnTo>
                  <a:close/>
                </a:path>
              </a:pathLst>
            </a:custGeom>
            <a:solidFill>
              <a:srgbClr val="C0C0C0"/>
            </a:solidFill>
            <a:ln w="12700" cap="flat">
              <a:solidFill>
                <a:srgbClr val="A9A9A9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4500" i="0" spc="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t>Focus: </a:t>
              </a:r>
            </a:p>
            <a:p>
              <a:pPr algn="ctr" defTabSz="914400">
                <a:spcBef>
                  <a:spcPts val="0"/>
                </a:spcBef>
                <a:defRPr sz="4500" i="0" spc="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t>language</a:t>
              </a:r>
            </a:p>
          </p:txBody>
        </p:sp>
      </p:grpSp>
      <p:grpSp>
        <p:nvGrpSpPr>
          <p:cNvPr id="498" name="Group"/>
          <p:cNvGrpSpPr/>
          <p:nvPr/>
        </p:nvGrpSpPr>
        <p:grpSpPr>
          <a:xfrm>
            <a:off x="5914960" y="2442584"/>
            <a:ext cx="3890162" cy="10135807"/>
            <a:chOff x="0" y="0"/>
            <a:chExt cx="3890161" cy="10135806"/>
          </a:xfrm>
        </p:grpSpPr>
        <p:sp>
          <p:nvSpPr>
            <p:cNvPr id="494" name="Line"/>
            <p:cNvSpPr/>
            <p:nvPr/>
          </p:nvSpPr>
          <p:spPr>
            <a:xfrm flipV="1">
              <a:off x="1945505" y="2007642"/>
              <a:ext cx="1" cy="4846347"/>
            </a:xfrm>
            <a:prstGeom prst="line">
              <a:avLst/>
            </a:prstGeom>
            <a:noFill/>
            <a:ln w="12700" cap="flat">
              <a:solidFill>
                <a:srgbClr val="A9A9A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spcBef>
                  <a:spcPts val="0"/>
                </a:spcBef>
                <a:defRPr sz="1200" i="0" spc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5" name="Peer…"/>
            <p:cNvSpPr/>
            <p:nvPr/>
          </p:nvSpPr>
          <p:spPr>
            <a:xfrm>
              <a:off x="275455" y="0"/>
              <a:ext cx="3340101" cy="2298700"/>
            </a:xfrm>
            <a:prstGeom prst="rect">
              <a:avLst/>
            </a:prstGeom>
            <a:solidFill>
              <a:srgbClr val="C0C0C0"/>
            </a:solidFill>
            <a:ln w="12700" cap="flat">
              <a:solidFill>
                <a:srgbClr val="A9A9A9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4500" i="0" spc="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t>Peer </a:t>
              </a:r>
            </a:p>
            <a:p>
              <a:pPr algn="ctr" defTabSz="914400">
                <a:spcBef>
                  <a:spcPts val="0"/>
                </a:spcBef>
                <a:defRPr sz="4500" i="0" spc="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rPr lang="en-US"/>
                <a:t>a</a:t>
              </a:r>
              <a:r>
                <a:t>ssessment</a:t>
              </a:r>
            </a:p>
          </p:txBody>
        </p:sp>
        <p:sp>
          <p:nvSpPr>
            <p:cNvPr id="496" name="Reader 2"/>
            <p:cNvSpPr/>
            <p:nvPr/>
          </p:nvSpPr>
          <p:spPr>
            <a:xfrm>
              <a:off x="0" y="3014744"/>
              <a:ext cx="3890162" cy="2889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C0C0C0"/>
            </a:solidFill>
            <a:ln w="12700" cap="flat">
              <a:solidFill>
                <a:srgbClr val="A9A9A9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algn="ctr" defTabSz="914400">
                <a:spcBef>
                  <a:spcPts val="0"/>
                </a:spcBef>
                <a:defRPr sz="4500" i="0" spc="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r>
                <a:t>Reader 2</a:t>
              </a:r>
            </a:p>
          </p:txBody>
        </p:sp>
        <p:sp>
          <p:nvSpPr>
            <p:cNvPr id="497" name="Focus: ideas,…"/>
            <p:cNvSpPr/>
            <p:nvPr/>
          </p:nvSpPr>
          <p:spPr>
            <a:xfrm>
              <a:off x="275455" y="6623462"/>
              <a:ext cx="3340101" cy="351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77" y="0"/>
                  </a:moveTo>
                  <a:lnTo>
                    <a:pt x="9003" y="2231"/>
                  </a:lnTo>
                  <a:lnTo>
                    <a:pt x="986" y="2231"/>
                  </a:lnTo>
                  <a:cubicBezTo>
                    <a:pt x="441" y="2231"/>
                    <a:pt x="0" y="2650"/>
                    <a:pt x="0" y="3168"/>
                  </a:cubicBezTo>
                  <a:lnTo>
                    <a:pt x="0" y="20663"/>
                  </a:lnTo>
                  <a:cubicBezTo>
                    <a:pt x="0" y="21180"/>
                    <a:pt x="441" y="21600"/>
                    <a:pt x="986" y="21600"/>
                  </a:cubicBezTo>
                  <a:lnTo>
                    <a:pt x="20614" y="21600"/>
                  </a:lnTo>
                  <a:cubicBezTo>
                    <a:pt x="21159" y="21600"/>
                    <a:pt x="21600" y="21180"/>
                    <a:pt x="21600" y="20663"/>
                  </a:cubicBezTo>
                  <a:lnTo>
                    <a:pt x="21600" y="3168"/>
                  </a:lnTo>
                  <a:cubicBezTo>
                    <a:pt x="21600" y="2650"/>
                    <a:pt x="21159" y="2231"/>
                    <a:pt x="20614" y="2231"/>
                  </a:cubicBezTo>
                  <a:lnTo>
                    <a:pt x="12951" y="2231"/>
                  </a:lnTo>
                  <a:lnTo>
                    <a:pt x="10977" y="0"/>
                  </a:lnTo>
                  <a:close/>
                </a:path>
              </a:pathLst>
            </a:custGeom>
            <a:solidFill>
              <a:srgbClr val="C0C0C0"/>
            </a:solidFill>
            <a:ln w="12700" cap="flat">
              <a:solidFill>
                <a:srgbClr val="A9A9A9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4500" i="0" spc="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t>Focus: ideas,</a:t>
              </a:r>
            </a:p>
            <a:p>
              <a:pPr algn="ctr" defTabSz="914400">
                <a:spcBef>
                  <a:spcPts val="0"/>
                </a:spcBef>
                <a:defRPr sz="4500" i="0" spc="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t>organization</a:t>
              </a:r>
            </a:p>
          </p:txBody>
        </p:sp>
      </p:grpSp>
      <p:grpSp>
        <p:nvGrpSpPr>
          <p:cNvPr id="503" name="Group"/>
          <p:cNvGrpSpPr/>
          <p:nvPr/>
        </p:nvGrpSpPr>
        <p:grpSpPr>
          <a:xfrm>
            <a:off x="10521608" y="2411781"/>
            <a:ext cx="3886201" cy="10149574"/>
            <a:chOff x="0" y="0"/>
            <a:chExt cx="3886200" cy="10149572"/>
          </a:xfrm>
        </p:grpSpPr>
        <p:sp>
          <p:nvSpPr>
            <p:cNvPr id="499" name="Line"/>
            <p:cNvSpPr/>
            <p:nvPr/>
          </p:nvSpPr>
          <p:spPr>
            <a:xfrm flipV="1">
              <a:off x="1943100" y="2315096"/>
              <a:ext cx="1" cy="4689278"/>
            </a:xfrm>
            <a:prstGeom prst="line">
              <a:avLst/>
            </a:prstGeom>
            <a:noFill/>
            <a:ln w="12700" cap="flat">
              <a:solidFill>
                <a:srgbClr val="C0C0C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spcBef>
                  <a:spcPts val="0"/>
                </a:spcBef>
                <a:defRPr sz="1200" i="0" spc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0" name="Self Assessment"/>
            <p:cNvSpPr/>
            <p:nvPr/>
          </p:nvSpPr>
          <p:spPr>
            <a:xfrm>
              <a:off x="247130" y="0"/>
              <a:ext cx="3340101" cy="2298700"/>
            </a:xfrm>
            <a:prstGeom prst="rect">
              <a:avLst/>
            </a:prstGeom>
            <a:solidFill>
              <a:srgbClr val="C0C0C0"/>
            </a:solidFill>
            <a:ln w="12700" cap="flat">
              <a:solidFill>
                <a:srgbClr val="A9A9A9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algn="ctr" defTabSz="914400">
                <a:spcBef>
                  <a:spcPts val="0"/>
                </a:spcBef>
                <a:defRPr sz="4500" i="0" spc="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r>
                <a:t>Self </a:t>
              </a:r>
              <a:r>
                <a:rPr lang="en-US"/>
                <a:t>a</a:t>
              </a:r>
              <a:r>
                <a:t>ssessment</a:t>
              </a:r>
            </a:p>
          </p:txBody>
        </p:sp>
        <p:sp>
          <p:nvSpPr>
            <p:cNvPr id="501" name="Writer"/>
            <p:cNvSpPr/>
            <p:nvPr/>
          </p:nvSpPr>
          <p:spPr>
            <a:xfrm>
              <a:off x="0" y="3048730"/>
              <a:ext cx="3886200" cy="288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C0C0C0"/>
            </a:solidFill>
            <a:ln w="12700" cap="flat">
              <a:solidFill>
                <a:srgbClr val="A9A9A9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algn="ctr" defTabSz="914400">
                <a:spcBef>
                  <a:spcPts val="0"/>
                </a:spcBef>
                <a:defRPr sz="4500" i="0" spc="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r>
                <a:t>Writer</a:t>
              </a:r>
            </a:p>
          </p:txBody>
        </p:sp>
        <p:sp>
          <p:nvSpPr>
            <p:cNvPr id="502" name="Score your own writing"/>
            <p:cNvSpPr/>
            <p:nvPr/>
          </p:nvSpPr>
          <p:spPr>
            <a:xfrm>
              <a:off x="247130" y="6684456"/>
              <a:ext cx="3340101" cy="3465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00" y="0"/>
                  </a:moveTo>
                  <a:lnTo>
                    <a:pt x="9129" y="1969"/>
                  </a:lnTo>
                  <a:lnTo>
                    <a:pt x="986" y="1969"/>
                  </a:lnTo>
                  <a:cubicBezTo>
                    <a:pt x="441" y="1969"/>
                    <a:pt x="0" y="2395"/>
                    <a:pt x="0" y="2919"/>
                  </a:cubicBezTo>
                  <a:lnTo>
                    <a:pt x="0" y="20650"/>
                  </a:lnTo>
                  <a:cubicBezTo>
                    <a:pt x="0" y="21175"/>
                    <a:pt x="441" y="21600"/>
                    <a:pt x="986" y="21600"/>
                  </a:cubicBezTo>
                  <a:lnTo>
                    <a:pt x="20614" y="21600"/>
                  </a:lnTo>
                  <a:cubicBezTo>
                    <a:pt x="21159" y="21600"/>
                    <a:pt x="21600" y="21175"/>
                    <a:pt x="21600" y="20650"/>
                  </a:cubicBezTo>
                  <a:lnTo>
                    <a:pt x="21600" y="2919"/>
                  </a:lnTo>
                  <a:cubicBezTo>
                    <a:pt x="21600" y="2395"/>
                    <a:pt x="21159" y="1969"/>
                    <a:pt x="20614" y="1969"/>
                  </a:cubicBezTo>
                  <a:lnTo>
                    <a:pt x="13071" y="1969"/>
                  </a:lnTo>
                  <a:lnTo>
                    <a:pt x="11100" y="0"/>
                  </a:lnTo>
                  <a:close/>
                </a:path>
              </a:pathLst>
            </a:custGeom>
            <a:solidFill>
              <a:srgbClr val="C0C0C0"/>
            </a:solidFill>
            <a:ln w="12700" cap="flat">
              <a:solidFill>
                <a:srgbClr val="A9A9A9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algn="ctr" defTabSz="914400">
                <a:spcBef>
                  <a:spcPts val="0"/>
                </a:spcBef>
                <a:defRPr sz="4500" i="0" spc="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r>
                <a:t>Score your own writing </a:t>
              </a:r>
            </a:p>
          </p:txBody>
        </p:sp>
      </p:grpSp>
      <p:grpSp>
        <p:nvGrpSpPr>
          <p:cNvPr id="508" name="Group"/>
          <p:cNvGrpSpPr/>
          <p:nvPr/>
        </p:nvGrpSpPr>
        <p:grpSpPr>
          <a:xfrm>
            <a:off x="15254621" y="2412999"/>
            <a:ext cx="6906817" cy="10153813"/>
            <a:chOff x="0" y="0"/>
            <a:chExt cx="6906815" cy="10153810"/>
          </a:xfrm>
        </p:grpSpPr>
        <p:sp>
          <p:nvSpPr>
            <p:cNvPr id="504" name="Line"/>
            <p:cNvSpPr/>
            <p:nvPr/>
          </p:nvSpPr>
          <p:spPr>
            <a:xfrm flipV="1">
              <a:off x="3251491" y="2199962"/>
              <a:ext cx="1" cy="4603284"/>
            </a:xfrm>
            <a:prstGeom prst="line">
              <a:avLst/>
            </a:prstGeom>
            <a:noFill/>
            <a:ln w="12700" cap="flat">
              <a:solidFill>
                <a:srgbClr val="C0C0C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spcBef>
                  <a:spcPts val="0"/>
                </a:spcBef>
                <a:defRPr sz="1200" i="0" spc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5" name="Teacher…"/>
            <p:cNvSpPr/>
            <p:nvPr/>
          </p:nvSpPr>
          <p:spPr>
            <a:xfrm>
              <a:off x="1581441" y="0"/>
              <a:ext cx="3340101" cy="2298700"/>
            </a:xfrm>
            <a:prstGeom prst="rect">
              <a:avLst/>
            </a:prstGeom>
            <a:solidFill>
              <a:srgbClr val="C0C0C0"/>
            </a:solidFill>
            <a:ln w="12700" cap="flat">
              <a:solidFill>
                <a:srgbClr val="C0C0C0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4500" i="0" spc="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t>Teacher </a:t>
              </a:r>
            </a:p>
            <a:p>
              <a:pPr algn="ctr" defTabSz="914400">
                <a:spcBef>
                  <a:spcPts val="0"/>
                </a:spcBef>
                <a:defRPr sz="4500" i="0" spc="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rPr lang="en-US"/>
                <a:t>a</a:t>
              </a:r>
              <a:r>
                <a:t>ssessment</a:t>
              </a:r>
            </a:p>
          </p:txBody>
        </p:sp>
        <p:sp>
          <p:nvSpPr>
            <p:cNvPr id="506" name="Teacher"/>
            <p:cNvSpPr/>
            <p:nvPr/>
          </p:nvSpPr>
          <p:spPr>
            <a:xfrm>
              <a:off x="1308389" y="3060153"/>
              <a:ext cx="3886201" cy="288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C0C0C0"/>
            </a:solidFill>
            <a:ln w="12700" cap="flat">
              <a:solidFill>
                <a:srgbClr val="C0C0C0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algn="ctr" defTabSz="914400">
                <a:spcBef>
                  <a:spcPts val="0"/>
                </a:spcBef>
                <a:defRPr sz="4500" i="0" spc="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r>
                <a:t>Teacher</a:t>
              </a:r>
            </a:p>
          </p:txBody>
        </p:sp>
        <p:sp>
          <p:nvSpPr>
            <p:cNvPr id="507" name="Assess performances of: writer…"/>
            <p:cNvSpPr/>
            <p:nvPr/>
          </p:nvSpPr>
          <p:spPr>
            <a:xfrm>
              <a:off x="0" y="6688695"/>
              <a:ext cx="6906816" cy="3465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76" y="0"/>
                  </a:moveTo>
                  <a:lnTo>
                    <a:pt x="9222" y="1967"/>
                  </a:lnTo>
                  <a:lnTo>
                    <a:pt x="477" y="1967"/>
                  </a:lnTo>
                  <a:cubicBezTo>
                    <a:pt x="213" y="1967"/>
                    <a:pt x="0" y="2392"/>
                    <a:pt x="0" y="2917"/>
                  </a:cubicBezTo>
                  <a:lnTo>
                    <a:pt x="0" y="20650"/>
                  </a:lnTo>
                  <a:cubicBezTo>
                    <a:pt x="0" y="21175"/>
                    <a:pt x="213" y="21600"/>
                    <a:pt x="477" y="21600"/>
                  </a:cubicBezTo>
                  <a:lnTo>
                    <a:pt x="21123" y="21600"/>
                  </a:lnTo>
                  <a:cubicBezTo>
                    <a:pt x="21387" y="21600"/>
                    <a:pt x="21600" y="21175"/>
                    <a:pt x="21600" y="20650"/>
                  </a:cubicBezTo>
                  <a:lnTo>
                    <a:pt x="21600" y="2917"/>
                  </a:lnTo>
                  <a:cubicBezTo>
                    <a:pt x="21600" y="2392"/>
                    <a:pt x="21387" y="1967"/>
                    <a:pt x="21123" y="1967"/>
                  </a:cubicBezTo>
                  <a:lnTo>
                    <a:pt x="11130" y="1967"/>
                  </a:lnTo>
                  <a:lnTo>
                    <a:pt x="10176" y="0"/>
                  </a:lnTo>
                  <a:close/>
                </a:path>
              </a:pathLst>
            </a:custGeom>
            <a:solidFill>
              <a:srgbClr val="C0C0C0"/>
            </a:solidFill>
            <a:ln w="12700" cap="flat">
              <a:solidFill>
                <a:srgbClr val="C0C0C0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4500" i="0" spc="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t>Assess performances of: writer</a:t>
              </a:r>
            </a:p>
            <a:p>
              <a:pPr algn="ctr" defTabSz="914400">
                <a:spcBef>
                  <a:spcPts val="0"/>
                </a:spcBef>
                <a:defRPr sz="4500" i="0" spc="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t>reader 1</a:t>
              </a:r>
            </a:p>
            <a:p>
              <a:pPr algn="ctr" defTabSz="914400">
                <a:spcBef>
                  <a:spcPts val="0"/>
                </a:spcBef>
                <a:defRPr sz="4500" i="0" spc="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t>reader 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A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ettyImages-4974206161.jpg" descr="GettyImages-4974206161.jpg"/>
          <p:cNvPicPr>
            <a:picLocks noGrp="1" noChangeAspect="1"/>
          </p:cNvPicPr>
          <p:nvPr>
            <p:ph type="pic" idx="21"/>
          </p:nvPr>
        </p:nvPicPr>
        <p:blipFill>
          <a:blip r:embed="rId1"/>
          <a:srcRect r="11111"/>
          <a:stretch>
            <a:fillRect/>
          </a:stretch>
        </p:blipFill>
        <p:spPr>
          <a:xfrm>
            <a:off x="0" y="0"/>
            <a:ext cx="24384001" cy="13716001"/>
          </a:xfrm>
          <a:prstGeom prst="rect">
            <a:avLst/>
          </a:prstGeom>
        </p:spPr>
      </p:pic>
      <p:sp>
        <p:nvSpPr>
          <p:cNvPr id="511" name="Rectangle"/>
          <p:cNvSpPr>
            <a:spLocks noGrp="1"/>
          </p:cNvSpPr>
          <p:nvPr>
            <p:ph type="body" idx="22"/>
          </p:nvPr>
        </p:nvSpPr>
        <p:spPr>
          <a:xfrm>
            <a:off x="0" y="7679256"/>
            <a:ext cx="24384000" cy="5080001"/>
          </a:xfrm>
          <a:prstGeom prst="rect">
            <a:avLst/>
          </a:prstGeom>
          <a:solidFill>
            <a:srgbClr val="569AA5"/>
          </a:solidFill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3500">
                <a:latin typeface="DIN Alternate Bold" panose="020B0500000000000000"/>
                <a:ea typeface="DIN Alternate Bold" panose="020B0500000000000000"/>
                <a:cs typeface="DIN Alternate Bold" panose="020B0500000000000000"/>
                <a:sym typeface="DIN Alternate Bold" panose="020B0500000000000000"/>
              </a:defRPr>
            </a:pPr>
          </a:p>
        </p:txBody>
      </p:sp>
      <p:sp>
        <p:nvSpPr>
          <p:cNvPr id="512" name="Line"/>
          <p:cNvSpPr/>
          <p:nvPr/>
        </p:nvSpPr>
        <p:spPr>
          <a:xfrm>
            <a:off x="1015999" y="11658597"/>
            <a:ext cx="22352002" cy="6"/>
          </a:xfrm>
          <a:prstGeom prst="line">
            <a:avLst/>
          </a:prstGeom>
          <a:ln w="38100" cap="rnd">
            <a:solidFill>
              <a:srgbClr val="FFFFFF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13" name="Thank  You"/>
          <p:cNvSpPr txBox="1">
            <a:spLocks noGrp="1"/>
          </p:cNvSpPr>
          <p:nvPr>
            <p:ph type="title"/>
          </p:nvPr>
        </p:nvSpPr>
        <p:spPr>
          <a:xfrm>
            <a:off x="1016000" y="8417638"/>
            <a:ext cx="22352000" cy="311150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Thank  You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A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age" descr="Image"/>
          <p:cNvPicPr>
            <a:picLocks noChangeAspect="1"/>
          </p:cNvPicPr>
          <p:nvPr/>
        </p:nvPicPr>
        <p:blipFill>
          <a:blip r:embed="rId1">
            <a:alphaModFix amt="49924"/>
          </a:blip>
          <a:srcRect l="13035" t="820" r="13309" b="729"/>
          <a:stretch>
            <a:fillRect/>
          </a:stretch>
        </p:blipFill>
        <p:spPr>
          <a:xfrm>
            <a:off x="-2543695" y="-18500376"/>
            <a:ext cx="32697320" cy="437043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62" name="Line"/>
          <p:cNvSpPr/>
          <p:nvPr/>
        </p:nvSpPr>
        <p:spPr>
          <a:xfrm>
            <a:off x="10867373" y="2285999"/>
            <a:ext cx="10160001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163" name="Image" descr="Imag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t="111" b="143"/>
          <a:stretch>
            <a:fillRect/>
          </a:stretch>
        </p:blipFill>
        <p:spPr>
          <a:xfrm>
            <a:off x="2923628" y="2223369"/>
            <a:ext cx="7106362" cy="9917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11" y="0"/>
                </a:moveTo>
                <a:cubicBezTo>
                  <a:pt x="2268" y="9"/>
                  <a:pt x="1434" y="19"/>
                  <a:pt x="986" y="31"/>
                </a:cubicBezTo>
                <a:lnTo>
                  <a:pt x="551" y="237"/>
                </a:lnTo>
                <a:lnTo>
                  <a:pt x="87" y="458"/>
                </a:lnTo>
                <a:cubicBezTo>
                  <a:pt x="13" y="1384"/>
                  <a:pt x="0" y="3971"/>
                  <a:pt x="0" y="10803"/>
                </a:cubicBezTo>
                <a:lnTo>
                  <a:pt x="0" y="11064"/>
                </a:lnTo>
                <a:cubicBezTo>
                  <a:pt x="0" y="17095"/>
                  <a:pt x="12" y="19739"/>
                  <a:pt x="69" y="20858"/>
                </a:cubicBezTo>
                <a:lnTo>
                  <a:pt x="496" y="21216"/>
                </a:lnTo>
                <a:lnTo>
                  <a:pt x="923" y="21574"/>
                </a:lnTo>
                <a:cubicBezTo>
                  <a:pt x="935" y="21574"/>
                  <a:pt x="945" y="21575"/>
                  <a:pt x="957" y="21575"/>
                </a:cubicBezTo>
                <a:cubicBezTo>
                  <a:pt x="1045" y="21577"/>
                  <a:pt x="1146" y="21580"/>
                  <a:pt x="1267" y="21582"/>
                </a:cubicBezTo>
                <a:cubicBezTo>
                  <a:pt x="1391" y="21584"/>
                  <a:pt x="1524" y="21587"/>
                  <a:pt x="1680" y="21590"/>
                </a:cubicBezTo>
                <a:cubicBezTo>
                  <a:pt x="1749" y="21591"/>
                  <a:pt x="1828" y="21591"/>
                  <a:pt x="1902" y="21592"/>
                </a:cubicBezTo>
                <a:cubicBezTo>
                  <a:pt x="2118" y="21595"/>
                  <a:pt x="2343" y="21597"/>
                  <a:pt x="2603" y="21600"/>
                </a:cubicBezTo>
                <a:cubicBezTo>
                  <a:pt x="2884" y="21583"/>
                  <a:pt x="3090" y="21561"/>
                  <a:pt x="3152" y="21537"/>
                </a:cubicBezTo>
                <a:cubicBezTo>
                  <a:pt x="3284" y="21485"/>
                  <a:pt x="4296" y="21371"/>
                  <a:pt x="5401" y="21284"/>
                </a:cubicBezTo>
                <a:cubicBezTo>
                  <a:pt x="6505" y="21196"/>
                  <a:pt x="10429" y="20858"/>
                  <a:pt x="14122" y="20533"/>
                </a:cubicBezTo>
                <a:cubicBezTo>
                  <a:pt x="17815" y="20208"/>
                  <a:pt x="21008" y="19942"/>
                  <a:pt x="21218" y="19942"/>
                </a:cubicBezTo>
                <a:lnTo>
                  <a:pt x="21600" y="19942"/>
                </a:lnTo>
                <a:lnTo>
                  <a:pt x="21600" y="11617"/>
                </a:lnTo>
                <a:lnTo>
                  <a:pt x="21600" y="11498"/>
                </a:lnTo>
                <a:cubicBezTo>
                  <a:pt x="21600" y="3993"/>
                  <a:pt x="21596" y="2046"/>
                  <a:pt x="21483" y="1592"/>
                </a:cubicBezTo>
                <a:lnTo>
                  <a:pt x="17689" y="1280"/>
                </a:lnTo>
                <a:cubicBezTo>
                  <a:pt x="15538" y="1103"/>
                  <a:pt x="12593" y="850"/>
                  <a:pt x="11146" y="718"/>
                </a:cubicBezTo>
                <a:cubicBezTo>
                  <a:pt x="9699" y="587"/>
                  <a:pt x="7612" y="407"/>
                  <a:pt x="6508" y="319"/>
                </a:cubicBezTo>
                <a:cubicBezTo>
                  <a:pt x="5404" y="231"/>
                  <a:pt x="4392" y="118"/>
                  <a:pt x="4259" y="67"/>
                </a:cubicBezTo>
                <a:cubicBezTo>
                  <a:pt x="4189" y="41"/>
                  <a:pt x="3864" y="17"/>
                  <a:pt x="3411" y="0"/>
                </a:cubicBezTo>
                <a:close/>
              </a:path>
            </a:pathLst>
          </a:custGeom>
        </p:spPr>
      </p:pic>
      <p:sp>
        <p:nvSpPr>
          <p:cNvPr id="164" name="Text Book"/>
          <p:cNvSpPr txBox="1">
            <a:spLocks noGrp="1"/>
          </p:cNvSpPr>
          <p:nvPr>
            <p:ph type="title"/>
          </p:nvPr>
        </p:nvSpPr>
        <p:spPr>
          <a:xfrm>
            <a:off x="13124543" y="879255"/>
            <a:ext cx="10160001" cy="16959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defRPr>
            </a:lvl1pPr>
          </a:lstStyle>
          <a:p>
            <a:r>
              <a:t>Text Book</a:t>
            </a:r>
          </a:p>
        </p:txBody>
      </p:sp>
      <p:sp>
        <p:nvSpPr>
          <p:cNvPr id="165" name="Unit 1 Your College Years"/>
          <p:cNvSpPr txBox="1">
            <a:spLocks noGrp="1"/>
          </p:cNvSpPr>
          <p:nvPr>
            <p:ph type="body" sz="quarter" idx="1"/>
          </p:nvPr>
        </p:nvSpPr>
        <p:spPr>
          <a:xfrm>
            <a:off x="12970974" y="2540000"/>
            <a:ext cx="6892336" cy="1016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Unit 1 Your College Years</a:t>
            </a:r>
          </a:p>
        </p:txBody>
      </p:sp>
      <p:sp>
        <p:nvSpPr>
          <p:cNvPr id="166" name="Oval"/>
          <p:cNvSpPr/>
          <p:nvPr/>
        </p:nvSpPr>
        <p:spPr>
          <a:xfrm>
            <a:off x="-886840" y="-69326"/>
            <a:ext cx="1855621" cy="2715648"/>
          </a:xfrm>
          <a:prstGeom prst="ellipse">
            <a:avLst/>
          </a:prstGeom>
          <a:solidFill>
            <a:srgbClr val="0642A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500" i="0" spc="0">
                <a:solidFill>
                  <a:srgbClr val="1A55B9"/>
                </a:solidFill>
                <a:latin typeface="DIN Alternate Bold" panose="020B0500000000000000"/>
                <a:ea typeface="DIN Alternate Bold" panose="020B0500000000000000"/>
                <a:cs typeface="DIN Alternate Bold" panose="020B0500000000000000"/>
                <a:sym typeface="DIN Alternate Bold" panose="020B0500000000000000"/>
              </a:defRPr>
            </a:pPr>
          </a:p>
        </p:txBody>
      </p:sp>
      <p:sp>
        <p:nvSpPr>
          <p:cNvPr id="167" name="Text"/>
          <p:cNvSpPr txBox="1"/>
          <p:nvPr/>
        </p:nvSpPr>
        <p:spPr>
          <a:xfrm>
            <a:off x="73942" y="869906"/>
            <a:ext cx="609602" cy="837185"/>
          </a:xfrm>
          <a:prstGeom prst="rect">
            <a:avLst/>
          </a:prstGeom>
          <a:ln w="12700">
            <a:miter lim="400000"/>
          </a:ln>
        </p:spPr>
        <p:txBody>
          <a:bodyPr vert="eaVert" wrap="none" lIns="50800" tIns="50800" rIns="50800" bIns="50800" anchor="ctr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i="0" cap="all" spc="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 panose="00000500000000000000"/>
              </a:defRPr>
            </a:lvl1pPr>
          </a:lstStyle>
          <a:p>
            <a:r>
              <a:t>Text</a:t>
            </a:r>
          </a:p>
        </p:txBody>
      </p:sp>
      <p:grpSp>
        <p:nvGrpSpPr>
          <p:cNvPr id="180" name="Group"/>
          <p:cNvGrpSpPr/>
          <p:nvPr/>
        </p:nvGrpSpPr>
        <p:grpSpPr>
          <a:xfrm rot="1800000">
            <a:off x="10642156" y="2065949"/>
            <a:ext cx="11919294" cy="11905582"/>
            <a:chOff x="0" y="0"/>
            <a:chExt cx="11919293" cy="11905581"/>
          </a:xfrm>
        </p:grpSpPr>
        <p:grpSp>
          <p:nvGrpSpPr>
            <p:cNvPr id="172" name="Group"/>
            <p:cNvGrpSpPr/>
            <p:nvPr/>
          </p:nvGrpSpPr>
          <p:grpSpPr>
            <a:xfrm rot="18000000">
              <a:off x="1608757" y="1583170"/>
              <a:ext cx="8701780" cy="8739242"/>
              <a:chOff x="0" y="0"/>
              <a:chExt cx="8701778" cy="8739241"/>
            </a:xfrm>
          </p:grpSpPr>
          <p:sp>
            <p:nvSpPr>
              <p:cNvPr id="168" name="Circle"/>
              <p:cNvSpPr/>
              <p:nvPr/>
            </p:nvSpPr>
            <p:spPr>
              <a:xfrm>
                <a:off x="0" y="0"/>
                <a:ext cx="8701779" cy="8701779"/>
              </a:xfrm>
              <a:prstGeom prst="ellipse">
                <a:avLst/>
              </a:prstGeom>
              <a:solidFill>
                <a:srgbClr val="A1DB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3500" i="0" spc="0">
                    <a:solidFill>
                      <a:srgbClr val="008F00"/>
                    </a:solidFill>
                    <a:latin typeface="DIN Alternate Bold" panose="020B0500000000000000"/>
                    <a:ea typeface="DIN Alternate Bold" panose="020B0500000000000000"/>
                    <a:cs typeface="DIN Alternate Bold" panose="020B0500000000000000"/>
                    <a:sym typeface="DIN Alternate Bold" panose="020B0500000000000000"/>
                  </a:defRPr>
                </a:pPr>
              </a:p>
            </p:txBody>
          </p:sp>
          <p:sp>
            <p:nvSpPr>
              <p:cNvPr id="169" name="Rectangle"/>
              <p:cNvSpPr/>
              <p:nvPr/>
            </p:nvSpPr>
            <p:spPr>
              <a:xfrm rot="16200000">
                <a:off x="2080035" y="6358008"/>
                <a:ext cx="4541709" cy="220759"/>
              </a:xfrm>
              <a:prstGeom prst="rect">
                <a:avLst/>
              </a:prstGeom>
              <a:solidFill>
                <a:srgbClr val="9191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3500" i="0" spc="0">
                    <a:solidFill>
                      <a:srgbClr val="FFFFFF"/>
                    </a:solidFill>
                    <a:latin typeface="DIN Alternate Bold" panose="020B0500000000000000"/>
                    <a:ea typeface="DIN Alternate Bold" panose="020B0500000000000000"/>
                    <a:cs typeface="DIN Alternate Bold" panose="020B0500000000000000"/>
                    <a:sym typeface="DIN Alternate Bold" panose="020B0500000000000000"/>
                  </a:defRPr>
                </a:pPr>
              </a:p>
            </p:txBody>
          </p:sp>
          <p:sp>
            <p:nvSpPr>
              <p:cNvPr id="170" name="Rectangle"/>
              <p:cNvSpPr/>
              <p:nvPr/>
            </p:nvSpPr>
            <p:spPr>
              <a:xfrm rot="19800000">
                <a:off x="3961621" y="3150249"/>
                <a:ext cx="4455249" cy="218909"/>
              </a:xfrm>
              <a:prstGeom prst="rect">
                <a:avLst/>
              </a:prstGeom>
              <a:solidFill>
                <a:srgbClr val="9191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3500" i="0" spc="0">
                    <a:solidFill>
                      <a:srgbClr val="FFFFFF"/>
                    </a:solidFill>
                    <a:latin typeface="DIN Alternate Bold" panose="020B0500000000000000"/>
                    <a:ea typeface="DIN Alternate Bold" panose="020B0500000000000000"/>
                    <a:cs typeface="DIN Alternate Bold" panose="020B0500000000000000"/>
                    <a:sym typeface="DIN Alternate Bold" panose="020B0500000000000000"/>
                  </a:defRPr>
                </a:pPr>
              </a:p>
            </p:txBody>
          </p:sp>
          <p:sp>
            <p:nvSpPr>
              <p:cNvPr id="171" name="Rectangle"/>
              <p:cNvSpPr/>
              <p:nvPr/>
            </p:nvSpPr>
            <p:spPr>
              <a:xfrm rot="12600000">
                <a:off x="303441" y="3131302"/>
                <a:ext cx="4413884" cy="218225"/>
              </a:xfrm>
              <a:prstGeom prst="rect">
                <a:avLst/>
              </a:prstGeom>
              <a:solidFill>
                <a:srgbClr val="9191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3500" i="0" spc="0">
                    <a:solidFill>
                      <a:srgbClr val="FFFFFF"/>
                    </a:solidFill>
                    <a:latin typeface="DIN Alternate Bold" panose="020B0500000000000000"/>
                    <a:ea typeface="DIN Alternate Bold" panose="020B0500000000000000"/>
                    <a:cs typeface="DIN Alternate Bold" panose="020B0500000000000000"/>
                    <a:sym typeface="DIN Alternate Bold" panose="020B0500000000000000"/>
                  </a:defRPr>
                </a:pPr>
              </a:p>
            </p:txBody>
          </p:sp>
        </p:grpSp>
        <p:grpSp>
          <p:nvGrpSpPr>
            <p:cNvPr id="179" name="Group"/>
            <p:cNvGrpSpPr/>
            <p:nvPr/>
          </p:nvGrpSpPr>
          <p:grpSpPr>
            <a:xfrm>
              <a:off x="1946093" y="2432333"/>
              <a:ext cx="8027108" cy="7040917"/>
              <a:chOff x="0" y="0"/>
              <a:chExt cx="8027107" cy="7040915"/>
            </a:xfrm>
          </p:grpSpPr>
          <p:sp>
            <p:nvSpPr>
              <p:cNvPr id="173" name="Double Arrow"/>
              <p:cNvSpPr/>
              <p:nvPr/>
            </p:nvSpPr>
            <p:spPr>
              <a:xfrm>
                <a:off x="2683586" y="1984183"/>
                <a:ext cx="2539168" cy="626826"/>
              </a:xfrm>
              <a:prstGeom prst="leftRightArrow">
                <a:avLst>
                  <a:gd name="adj1" fmla="val 32000"/>
                  <a:gd name="adj2" fmla="val 127301"/>
                </a:avLst>
              </a:prstGeom>
              <a:solidFill>
                <a:srgbClr val="9191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3500" i="0" spc="0">
                    <a:solidFill>
                      <a:srgbClr val="FFFFFF"/>
                    </a:solidFill>
                    <a:latin typeface="DIN Alternate Bold" panose="020B0500000000000000"/>
                    <a:ea typeface="DIN Alternate Bold" panose="020B0500000000000000"/>
                    <a:cs typeface="DIN Alternate Bold" panose="020B0500000000000000"/>
                    <a:sym typeface="DIN Alternate Bold" panose="020B0500000000000000"/>
                  </a:defRPr>
                </a:pPr>
              </a:p>
            </p:txBody>
          </p:sp>
          <p:sp>
            <p:nvSpPr>
              <p:cNvPr id="174" name="Double Arrow"/>
              <p:cNvSpPr/>
              <p:nvPr/>
            </p:nvSpPr>
            <p:spPr>
              <a:xfrm rot="14400000">
                <a:off x="1591939" y="3694371"/>
                <a:ext cx="2529857" cy="626825"/>
              </a:xfrm>
              <a:prstGeom prst="leftRightArrow">
                <a:avLst>
                  <a:gd name="adj1" fmla="val 32000"/>
                  <a:gd name="adj2" fmla="val 127301"/>
                </a:avLst>
              </a:prstGeom>
              <a:solidFill>
                <a:srgbClr val="9191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3500" i="0" spc="0">
                    <a:solidFill>
                      <a:srgbClr val="FFFFFF"/>
                    </a:solidFill>
                    <a:latin typeface="DIN Alternate Bold" panose="020B0500000000000000"/>
                    <a:ea typeface="DIN Alternate Bold" panose="020B0500000000000000"/>
                    <a:cs typeface="DIN Alternate Bold" panose="020B0500000000000000"/>
                    <a:sym typeface="DIN Alternate Bold" panose="020B0500000000000000"/>
                  </a:defRPr>
                </a:pPr>
              </a:p>
            </p:txBody>
          </p:sp>
          <p:sp>
            <p:nvSpPr>
              <p:cNvPr id="175" name="Double Arrow"/>
              <p:cNvSpPr/>
              <p:nvPr/>
            </p:nvSpPr>
            <p:spPr>
              <a:xfrm rot="18000000">
                <a:off x="3741387" y="3694371"/>
                <a:ext cx="2546922" cy="626825"/>
              </a:xfrm>
              <a:prstGeom prst="leftRightArrow">
                <a:avLst>
                  <a:gd name="adj1" fmla="val 32000"/>
                  <a:gd name="adj2" fmla="val 127301"/>
                </a:avLst>
              </a:prstGeom>
              <a:solidFill>
                <a:srgbClr val="9191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3500" i="0" spc="0">
                    <a:solidFill>
                      <a:srgbClr val="FFFFFF"/>
                    </a:solidFill>
                    <a:latin typeface="DIN Alternate Bold" panose="020B0500000000000000"/>
                    <a:ea typeface="DIN Alternate Bold" panose="020B0500000000000000"/>
                    <a:cs typeface="DIN Alternate Bold" panose="020B0500000000000000"/>
                    <a:sym typeface="DIN Alternate Bold" panose="020B0500000000000000"/>
                  </a:defRPr>
                </a:pPr>
              </a:p>
            </p:txBody>
          </p:sp>
          <p:sp>
            <p:nvSpPr>
              <p:cNvPr id="176" name="Self-identity"/>
              <p:cNvSpPr txBox="1"/>
              <p:nvPr/>
            </p:nvSpPr>
            <p:spPr>
              <a:xfrm rot="18000000">
                <a:off x="-485646" y="1831810"/>
                <a:ext cx="3667814" cy="9960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5000" b="1" spc="50"/>
                </a:lvl1pPr>
              </a:lstStyle>
              <a:p>
                <a:r>
                  <a:t>Self-identity</a:t>
                </a:r>
              </a:p>
            </p:txBody>
          </p:sp>
          <p:sp>
            <p:nvSpPr>
              <p:cNvPr id="177" name="National-identity"/>
              <p:cNvSpPr txBox="1"/>
              <p:nvPr/>
            </p:nvSpPr>
            <p:spPr>
              <a:xfrm rot="3868711">
                <a:off x="3907268" y="2031435"/>
                <a:ext cx="5130384" cy="9960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5000" b="1" spc="50"/>
                </a:lvl1pPr>
              </a:lstStyle>
              <a:p>
                <a:r>
                  <a:t>National-identity</a:t>
                </a:r>
              </a:p>
            </p:txBody>
          </p:sp>
          <p:sp>
            <p:nvSpPr>
              <p:cNvPr id="178" name="Global-identity"/>
              <p:cNvSpPr txBox="1"/>
              <p:nvPr/>
            </p:nvSpPr>
            <p:spPr>
              <a:xfrm>
                <a:off x="1905235" y="6044852"/>
                <a:ext cx="4493651" cy="9960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5000" b="1" spc="50"/>
                </a:lvl1pPr>
              </a:lstStyle>
              <a:p>
                <a:r>
                  <a:t>Global-identity</a:t>
                </a: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1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1" animBg="1" advAuto="0"/>
      <p:bldP spid="180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A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age" descr="Image"/>
          <p:cNvPicPr>
            <a:picLocks noChangeAspect="1"/>
          </p:cNvPicPr>
          <p:nvPr/>
        </p:nvPicPr>
        <p:blipFill>
          <a:blip r:embed="rId1">
            <a:alphaModFix amt="30043"/>
          </a:blip>
          <a:srcRect l="13035" t="820" r="13309" b="729"/>
          <a:stretch>
            <a:fillRect/>
          </a:stretch>
        </p:blipFill>
        <p:spPr>
          <a:xfrm>
            <a:off x="-399011" y="-18999140"/>
            <a:ext cx="32697320" cy="437043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83" name="Oval"/>
          <p:cNvSpPr/>
          <p:nvPr/>
        </p:nvSpPr>
        <p:spPr>
          <a:xfrm rot="16200000">
            <a:off x="-2088807" y="938033"/>
            <a:ext cx="4514172" cy="2588223"/>
          </a:xfrm>
          <a:prstGeom prst="ellipse">
            <a:avLst/>
          </a:prstGeom>
          <a:solidFill>
            <a:srgbClr val="0E4DB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500" i="0" spc="0">
                <a:solidFill>
                  <a:srgbClr val="FFFFFF"/>
                </a:solidFill>
                <a:latin typeface="DIN Alternate Bold" panose="020B0500000000000000"/>
                <a:ea typeface="DIN Alternate Bold" panose="020B0500000000000000"/>
                <a:cs typeface="DIN Alternate Bold" panose="020B0500000000000000"/>
                <a:sym typeface="DIN Alternate Bold" panose="020B0500000000000000"/>
              </a:defRPr>
            </a:pPr>
          </a:p>
        </p:txBody>
      </p:sp>
      <p:sp>
        <p:nvSpPr>
          <p:cNvPr id="184" name="teaching design"/>
          <p:cNvSpPr txBox="1">
            <a:spLocks noGrp="1"/>
          </p:cNvSpPr>
          <p:nvPr>
            <p:ph type="title" idx="4294967295"/>
          </p:nvPr>
        </p:nvSpPr>
        <p:spPr>
          <a:xfrm>
            <a:off x="204986" y="668235"/>
            <a:ext cx="3091016" cy="3708231"/>
          </a:xfrm>
          <a:prstGeom prst="rect">
            <a:avLst/>
          </a:prstGeom>
        </p:spPr>
        <p:txBody>
          <a:bodyPr vert="eaVert" anchor="b"/>
          <a:lstStyle>
            <a:lvl1pPr>
              <a:lnSpc>
                <a:spcPct val="80000"/>
              </a:lnSpc>
              <a:spcBef>
                <a:spcPts val="0"/>
              </a:spcBef>
              <a:defRPr sz="4000">
                <a:solidFill>
                  <a:srgbClr val="FFFFFF"/>
                </a:solidFill>
              </a:defRPr>
            </a:lvl1pPr>
          </a:lstStyle>
          <a:p>
            <a:r>
              <a:t>teaching design</a:t>
            </a:r>
          </a:p>
        </p:txBody>
      </p:sp>
      <p:pic>
        <p:nvPicPr>
          <p:cNvPr id="185" name="Teaching Procedures (POA)1.png" descr="Teaching Procedures (POA)1.png"/>
          <p:cNvPicPr>
            <a:picLocks noChangeAspect="1"/>
          </p:cNvPicPr>
          <p:nvPr/>
        </p:nvPicPr>
        <p:blipFill>
          <a:blip r:embed="rId2"/>
          <a:srcRect l="4561" t="6248" r="4592" b="6181"/>
          <a:stretch>
            <a:fillRect/>
          </a:stretch>
        </p:blipFill>
        <p:spPr>
          <a:xfrm>
            <a:off x="3659826" y="856978"/>
            <a:ext cx="16144548" cy="120111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8" h="21599" extrusionOk="0">
                <a:moveTo>
                  <a:pt x="8312" y="0"/>
                </a:moveTo>
                <a:cubicBezTo>
                  <a:pt x="7666" y="1"/>
                  <a:pt x="7168" y="4"/>
                  <a:pt x="6742" y="9"/>
                </a:cubicBezTo>
                <a:cubicBezTo>
                  <a:pt x="6468" y="12"/>
                  <a:pt x="6201" y="17"/>
                  <a:pt x="6009" y="22"/>
                </a:cubicBezTo>
                <a:cubicBezTo>
                  <a:pt x="5794" y="28"/>
                  <a:pt x="5649" y="35"/>
                  <a:pt x="5529" y="44"/>
                </a:cubicBezTo>
                <a:cubicBezTo>
                  <a:pt x="5481" y="47"/>
                  <a:pt x="5434" y="51"/>
                  <a:pt x="5400" y="55"/>
                </a:cubicBezTo>
                <a:cubicBezTo>
                  <a:pt x="5378" y="57"/>
                  <a:pt x="5352" y="60"/>
                  <a:pt x="5336" y="63"/>
                </a:cubicBezTo>
                <a:cubicBezTo>
                  <a:pt x="5330" y="64"/>
                  <a:pt x="5324" y="65"/>
                  <a:pt x="5318" y="66"/>
                </a:cubicBezTo>
                <a:cubicBezTo>
                  <a:pt x="5291" y="72"/>
                  <a:pt x="5271" y="77"/>
                  <a:pt x="5266" y="83"/>
                </a:cubicBezTo>
                <a:cubicBezTo>
                  <a:pt x="5138" y="227"/>
                  <a:pt x="5136" y="2250"/>
                  <a:pt x="5264" y="2393"/>
                </a:cubicBezTo>
                <a:cubicBezTo>
                  <a:pt x="5295" y="2427"/>
                  <a:pt x="5525" y="2454"/>
                  <a:pt x="5976" y="2474"/>
                </a:cubicBezTo>
                <a:cubicBezTo>
                  <a:pt x="6426" y="2494"/>
                  <a:pt x="7098" y="2508"/>
                  <a:pt x="8011" y="2516"/>
                </a:cubicBezTo>
                <a:cubicBezTo>
                  <a:pt x="8440" y="2520"/>
                  <a:pt x="8820" y="2525"/>
                  <a:pt x="9150" y="2532"/>
                </a:cubicBezTo>
                <a:cubicBezTo>
                  <a:pt x="9150" y="2532"/>
                  <a:pt x="9150" y="2532"/>
                  <a:pt x="9151" y="2532"/>
                </a:cubicBezTo>
                <a:cubicBezTo>
                  <a:pt x="9974" y="2549"/>
                  <a:pt x="10479" y="2575"/>
                  <a:pt x="10625" y="2608"/>
                </a:cubicBezTo>
                <a:cubicBezTo>
                  <a:pt x="10625" y="2608"/>
                  <a:pt x="10625" y="2608"/>
                  <a:pt x="10626" y="2608"/>
                </a:cubicBezTo>
                <a:cubicBezTo>
                  <a:pt x="10654" y="2615"/>
                  <a:pt x="10669" y="2622"/>
                  <a:pt x="10669" y="2629"/>
                </a:cubicBezTo>
                <a:cubicBezTo>
                  <a:pt x="10669" y="2687"/>
                  <a:pt x="9337" y="2735"/>
                  <a:pt x="6873" y="2764"/>
                </a:cubicBezTo>
                <a:lnTo>
                  <a:pt x="3077" y="2809"/>
                </a:lnTo>
                <a:lnTo>
                  <a:pt x="3057" y="3347"/>
                </a:lnTo>
                <a:cubicBezTo>
                  <a:pt x="3049" y="3569"/>
                  <a:pt x="3026" y="3781"/>
                  <a:pt x="3001" y="3893"/>
                </a:cubicBezTo>
                <a:cubicBezTo>
                  <a:pt x="3001" y="3893"/>
                  <a:pt x="3001" y="3894"/>
                  <a:pt x="3001" y="3894"/>
                </a:cubicBezTo>
                <a:cubicBezTo>
                  <a:pt x="2993" y="3931"/>
                  <a:pt x="2984" y="3957"/>
                  <a:pt x="2975" y="3968"/>
                </a:cubicBezTo>
                <a:cubicBezTo>
                  <a:pt x="2958" y="3991"/>
                  <a:pt x="2804" y="4012"/>
                  <a:pt x="2569" y="4026"/>
                </a:cubicBezTo>
                <a:cubicBezTo>
                  <a:pt x="2452" y="4033"/>
                  <a:pt x="2314" y="4038"/>
                  <a:pt x="2164" y="4041"/>
                </a:cubicBezTo>
                <a:cubicBezTo>
                  <a:pt x="2013" y="4045"/>
                  <a:pt x="1849" y="4047"/>
                  <a:pt x="1680" y="4046"/>
                </a:cubicBezTo>
                <a:cubicBezTo>
                  <a:pt x="1001" y="4043"/>
                  <a:pt x="429" y="4076"/>
                  <a:pt x="408" y="4121"/>
                </a:cubicBezTo>
                <a:cubicBezTo>
                  <a:pt x="388" y="4165"/>
                  <a:pt x="342" y="4177"/>
                  <a:pt x="306" y="4148"/>
                </a:cubicBezTo>
                <a:cubicBezTo>
                  <a:pt x="214" y="4071"/>
                  <a:pt x="35" y="4294"/>
                  <a:pt x="75" y="4435"/>
                </a:cubicBezTo>
                <a:cubicBezTo>
                  <a:pt x="80" y="4451"/>
                  <a:pt x="83" y="4467"/>
                  <a:pt x="84" y="4483"/>
                </a:cubicBezTo>
                <a:cubicBezTo>
                  <a:pt x="85" y="4499"/>
                  <a:pt x="85" y="4516"/>
                  <a:pt x="83" y="4530"/>
                </a:cubicBezTo>
                <a:cubicBezTo>
                  <a:pt x="79" y="4560"/>
                  <a:pt x="70" y="4584"/>
                  <a:pt x="55" y="4596"/>
                </a:cubicBezTo>
                <a:cubicBezTo>
                  <a:pt x="23" y="4623"/>
                  <a:pt x="6" y="5927"/>
                  <a:pt x="1" y="7552"/>
                </a:cubicBezTo>
                <a:cubicBezTo>
                  <a:pt x="1" y="7552"/>
                  <a:pt x="1" y="7553"/>
                  <a:pt x="1" y="7553"/>
                </a:cubicBezTo>
                <a:cubicBezTo>
                  <a:pt x="-2" y="8636"/>
                  <a:pt x="0" y="9861"/>
                  <a:pt x="8" y="10944"/>
                </a:cubicBezTo>
                <a:cubicBezTo>
                  <a:pt x="8" y="10944"/>
                  <a:pt x="8" y="10945"/>
                  <a:pt x="8" y="10945"/>
                </a:cubicBezTo>
                <a:cubicBezTo>
                  <a:pt x="16" y="12028"/>
                  <a:pt x="28" y="12970"/>
                  <a:pt x="45" y="13486"/>
                </a:cubicBezTo>
                <a:cubicBezTo>
                  <a:pt x="51" y="13672"/>
                  <a:pt x="59" y="13801"/>
                  <a:pt x="66" y="13863"/>
                </a:cubicBezTo>
                <a:cubicBezTo>
                  <a:pt x="66" y="13865"/>
                  <a:pt x="66" y="13869"/>
                  <a:pt x="66" y="13871"/>
                </a:cubicBezTo>
                <a:cubicBezTo>
                  <a:pt x="66" y="13871"/>
                  <a:pt x="66" y="13872"/>
                  <a:pt x="66" y="13872"/>
                </a:cubicBezTo>
                <a:cubicBezTo>
                  <a:pt x="69" y="13891"/>
                  <a:pt x="72" y="13902"/>
                  <a:pt x="74" y="13905"/>
                </a:cubicBezTo>
                <a:cubicBezTo>
                  <a:pt x="84" y="13913"/>
                  <a:pt x="94" y="13925"/>
                  <a:pt x="103" y="13938"/>
                </a:cubicBezTo>
                <a:cubicBezTo>
                  <a:pt x="120" y="13965"/>
                  <a:pt x="134" y="14000"/>
                  <a:pt x="142" y="14035"/>
                </a:cubicBezTo>
                <a:cubicBezTo>
                  <a:pt x="146" y="14052"/>
                  <a:pt x="147" y="14068"/>
                  <a:pt x="147" y="14084"/>
                </a:cubicBezTo>
                <a:cubicBezTo>
                  <a:pt x="147" y="14147"/>
                  <a:pt x="193" y="14200"/>
                  <a:pt x="247" y="14202"/>
                </a:cubicBezTo>
                <a:cubicBezTo>
                  <a:pt x="302" y="14203"/>
                  <a:pt x="378" y="14230"/>
                  <a:pt x="415" y="14262"/>
                </a:cubicBezTo>
                <a:cubicBezTo>
                  <a:pt x="419" y="14265"/>
                  <a:pt x="443" y="14269"/>
                  <a:pt x="483" y="14273"/>
                </a:cubicBezTo>
                <a:cubicBezTo>
                  <a:pt x="483" y="14273"/>
                  <a:pt x="484" y="14273"/>
                  <a:pt x="484" y="14273"/>
                </a:cubicBezTo>
                <a:cubicBezTo>
                  <a:pt x="768" y="14299"/>
                  <a:pt x="1882" y="14318"/>
                  <a:pt x="3180" y="14316"/>
                </a:cubicBezTo>
                <a:cubicBezTo>
                  <a:pt x="4446" y="14315"/>
                  <a:pt x="5122" y="14312"/>
                  <a:pt x="5500" y="14289"/>
                </a:cubicBezTo>
                <a:cubicBezTo>
                  <a:pt x="5784" y="14272"/>
                  <a:pt x="5900" y="14245"/>
                  <a:pt x="5971" y="14199"/>
                </a:cubicBezTo>
                <a:cubicBezTo>
                  <a:pt x="5994" y="14184"/>
                  <a:pt x="6013" y="14167"/>
                  <a:pt x="6031" y="14147"/>
                </a:cubicBezTo>
                <a:cubicBezTo>
                  <a:pt x="6052" y="14124"/>
                  <a:pt x="6071" y="14100"/>
                  <a:pt x="6087" y="14075"/>
                </a:cubicBezTo>
                <a:cubicBezTo>
                  <a:pt x="6103" y="14051"/>
                  <a:pt x="6117" y="14027"/>
                  <a:pt x="6128" y="14004"/>
                </a:cubicBezTo>
                <a:cubicBezTo>
                  <a:pt x="6148" y="13958"/>
                  <a:pt x="6155" y="13918"/>
                  <a:pt x="6144" y="13894"/>
                </a:cubicBezTo>
                <a:cubicBezTo>
                  <a:pt x="6123" y="13847"/>
                  <a:pt x="6131" y="13787"/>
                  <a:pt x="6163" y="13761"/>
                </a:cubicBezTo>
                <a:cubicBezTo>
                  <a:pt x="6167" y="13757"/>
                  <a:pt x="6171" y="13721"/>
                  <a:pt x="6174" y="13655"/>
                </a:cubicBezTo>
                <a:cubicBezTo>
                  <a:pt x="6185" y="13458"/>
                  <a:pt x="6195" y="12996"/>
                  <a:pt x="6202" y="12354"/>
                </a:cubicBezTo>
                <a:cubicBezTo>
                  <a:pt x="6202" y="12354"/>
                  <a:pt x="6202" y="12353"/>
                  <a:pt x="6202" y="12353"/>
                </a:cubicBezTo>
                <a:cubicBezTo>
                  <a:pt x="6206" y="11925"/>
                  <a:pt x="6210" y="11418"/>
                  <a:pt x="6212" y="10856"/>
                </a:cubicBezTo>
                <a:cubicBezTo>
                  <a:pt x="6214" y="10295"/>
                  <a:pt x="6215" y="9680"/>
                  <a:pt x="6214" y="9037"/>
                </a:cubicBezTo>
                <a:lnTo>
                  <a:pt x="6207" y="4363"/>
                </a:lnTo>
                <a:lnTo>
                  <a:pt x="6062" y="4204"/>
                </a:lnTo>
                <a:cubicBezTo>
                  <a:pt x="6046" y="4187"/>
                  <a:pt x="6030" y="4171"/>
                  <a:pt x="6010" y="4157"/>
                </a:cubicBezTo>
                <a:cubicBezTo>
                  <a:pt x="5991" y="4143"/>
                  <a:pt x="5969" y="4131"/>
                  <a:pt x="5943" y="4121"/>
                </a:cubicBezTo>
                <a:cubicBezTo>
                  <a:pt x="5917" y="4110"/>
                  <a:pt x="5886" y="4101"/>
                  <a:pt x="5849" y="4093"/>
                </a:cubicBezTo>
                <a:cubicBezTo>
                  <a:pt x="5666" y="4053"/>
                  <a:pt x="5328" y="4045"/>
                  <a:pt x="4610" y="4045"/>
                </a:cubicBezTo>
                <a:cubicBezTo>
                  <a:pt x="4219" y="4045"/>
                  <a:pt x="3886" y="4036"/>
                  <a:pt x="3645" y="4020"/>
                </a:cubicBezTo>
                <a:cubicBezTo>
                  <a:pt x="3404" y="4004"/>
                  <a:pt x="3256" y="3982"/>
                  <a:pt x="3236" y="3955"/>
                </a:cubicBezTo>
                <a:cubicBezTo>
                  <a:pt x="3232" y="3949"/>
                  <a:pt x="3227" y="3940"/>
                  <a:pt x="3223" y="3928"/>
                </a:cubicBezTo>
                <a:cubicBezTo>
                  <a:pt x="3211" y="3893"/>
                  <a:pt x="3201" y="3834"/>
                  <a:pt x="3195" y="3762"/>
                </a:cubicBezTo>
                <a:cubicBezTo>
                  <a:pt x="3190" y="3714"/>
                  <a:pt x="3188" y="3661"/>
                  <a:pt x="3187" y="3604"/>
                </a:cubicBezTo>
                <a:cubicBezTo>
                  <a:pt x="3186" y="3547"/>
                  <a:pt x="3187" y="3487"/>
                  <a:pt x="3190" y="3427"/>
                </a:cubicBezTo>
                <a:lnTo>
                  <a:pt x="3211" y="2988"/>
                </a:lnTo>
                <a:lnTo>
                  <a:pt x="6940" y="2988"/>
                </a:lnTo>
                <a:lnTo>
                  <a:pt x="10669" y="2988"/>
                </a:lnTo>
                <a:lnTo>
                  <a:pt x="10669" y="3519"/>
                </a:lnTo>
                <a:lnTo>
                  <a:pt x="10669" y="4050"/>
                </a:lnTo>
                <a:lnTo>
                  <a:pt x="9060" y="4045"/>
                </a:lnTo>
                <a:cubicBezTo>
                  <a:pt x="8668" y="4044"/>
                  <a:pt x="8352" y="4046"/>
                  <a:pt x="8099" y="4054"/>
                </a:cubicBezTo>
                <a:cubicBezTo>
                  <a:pt x="7973" y="4058"/>
                  <a:pt x="7862" y="4064"/>
                  <a:pt x="7766" y="4071"/>
                </a:cubicBezTo>
                <a:cubicBezTo>
                  <a:pt x="7670" y="4078"/>
                  <a:pt x="7587" y="4086"/>
                  <a:pt x="7517" y="4097"/>
                </a:cubicBezTo>
                <a:cubicBezTo>
                  <a:pt x="7447" y="4108"/>
                  <a:pt x="7389" y="4120"/>
                  <a:pt x="7342" y="4135"/>
                </a:cubicBezTo>
                <a:cubicBezTo>
                  <a:pt x="7295" y="4150"/>
                  <a:pt x="7258" y="4167"/>
                  <a:pt x="7231" y="4186"/>
                </a:cubicBezTo>
                <a:cubicBezTo>
                  <a:pt x="7217" y="4196"/>
                  <a:pt x="7205" y="4206"/>
                  <a:pt x="7196" y="4217"/>
                </a:cubicBezTo>
                <a:cubicBezTo>
                  <a:pt x="7186" y="4228"/>
                  <a:pt x="7179" y="4240"/>
                  <a:pt x="7173" y="4252"/>
                </a:cubicBezTo>
                <a:cubicBezTo>
                  <a:pt x="7167" y="4264"/>
                  <a:pt x="7163" y="4276"/>
                  <a:pt x="7161" y="4290"/>
                </a:cubicBezTo>
                <a:cubicBezTo>
                  <a:pt x="7158" y="4304"/>
                  <a:pt x="7157" y="4318"/>
                  <a:pt x="7158" y="4333"/>
                </a:cubicBezTo>
                <a:cubicBezTo>
                  <a:pt x="7159" y="4346"/>
                  <a:pt x="7158" y="4359"/>
                  <a:pt x="7155" y="4375"/>
                </a:cubicBezTo>
                <a:cubicBezTo>
                  <a:pt x="7148" y="4420"/>
                  <a:pt x="7130" y="4475"/>
                  <a:pt x="7107" y="4512"/>
                </a:cubicBezTo>
                <a:cubicBezTo>
                  <a:pt x="7092" y="4537"/>
                  <a:pt x="7078" y="5084"/>
                  <a:pt x="7069" y="5946"/>
                </a:cubicBezTo>
                <a:cubicBezTo>
                  <a:pt x="7060" y="6807"/>
                  <a:pt x="7054" y="7983"/>
                  <a:pt x="7055" y="9265"/>
                </a:cubicBezTo>
                <a:lnTo>
                  <a:pt x="7059" y="13927"/>
                </a:lnTo>
                <a:lnTo>
                  <a:pt x="7259" y="14180"/>
                </a:lnTo>
                <a:cubicBezTo>
                  <a:pt x="7381" y="14334"/>
                  <a:pt x="7428" y="14395"/>
                  <a:pt x="7412" y="14431"/>
                </a:cubicBezTo>
                <a:cubicBezTo>
                  <a:pt x="7409" y="14438"/>
                  <a:pt x="7403" y="14444"/>
                  <a:pt x="7394" y="14450"/>
                </a:cubicBezTo>
                <a:cubicBezTo>
                  <a:pt x="7378" y="14462"/>
                  <a:pt x="7352" y="14471"/>
                  <a:pt x="7317" y="14483"/>
                </a:cubicBezTo>
                <a:cubicBezTo>
                  <a:pt x="7238" y="14511"/>
                  <a:pt x="7173" y="14563"/>
                  <a:pt x="7173" y="14598"/>
                </a:cubicBezTo>
                <a:cubicBezTo>
                  <a:pt x="7173" y="14609"/>
                  <a:pt x="7220" y="14628"/>
                  <a:pt x="7304" y="14652"/>
                </a:cubicBezTo>
                <a:cubicBezTo>
                  <a:pt x="7470" y="14700"/>
                  <a:pt x="7779" y="14769"/>
                  <a:pt x="8138" y="14843"/>
                </a:cubicBezTo>
                <a:cubicBezTo>
                  <a:pt x="8138" y="14843"/>
                  <a:pt x="8139" y="14843"/>
                  <a:pt x="8139" y="14843"/>
                </a:cubicBezTo>
                <a:cubicBezTo>
                  <a:pt x="9036" y="15027"/>
                  <a:pt x="10242" y="15237"/>
                  <a:pt x="10295" y="15193"/>
                </a:cubicBezTo>
                <a:cubicBezTo>
                  <a:pt x="10304" y="15185"/>
                  <a:pt x="10313" y="15180"/>
                  <a:pt x="10323" y="15179"/>
                </a:cubicBezTo>
                <a:cubicBezTo>
                  <a:pt x="10343" y="15175"/>
                  <a:pt x="10364" y="15182"/>
                  <a:pt x="10381" y="15199"/>
                </a:cubicBezTo>
                <a:cubicBezTo>
                  <a:pt x="10389" y="15207"/>
                  <a:pt x="10396" y="15217"/>
                  <a:pt x="10402" y="15229"/>
                </a:cubicBezTo>
                <a:cubicBezTo>
                  <a:pt x="10405" y="15236"/>
                  <a:pt x="10410" y="15242"/>
                  <a:pt x="10417" y="15248"/>
                </a:cubicBezTo>
                <a:cubicBezTo>
                  <a:pt x="10417" y="15248"/>
                  <a:pt x="10418" y="15248"/>
                  <a:pt x="10418" y="15248"/>
                </a:cubicBezTo>
                <a:cubicBezTo>
                  <a:pt x="10420" y="15250"/>
                  <a:pt x="10424" y="15251"/>
                  <a:pt x="10426" y="15253"/>
                </a:cubicBezTo>
                <a:cubicBezTo>
                  <a:pt x="10450" y="15268"/>
                  <a:pt x="10488" y="15282"/>
                  <a:pt x="10537" y="15294"/>
                </a:cubicBezTo>
                <a:cubicBezTo>
                  <a:pt x="10609" y="15310"/>
                  <a:pt x="10704" y="15321"/>
                  <a:pt x="10802" y="15321"/>
                </a:cubicBezTo>
                <a:cubicBezTo>
                  <a:pt x="10852" y="15321"/>
                  <a:pt x="10900" y="15318"/>
                  <a:pt x="10945" y="15314"/>
                </a:cubicBezTo>
                <a:cubicBezTo>
                  <a:pt x="10990" y="15309"/>
                  <a:pt x="11032" y="15302"/>
                  <a:pt x="11068" y="15294"/>
                </a:cubicBezTo>
                <a:cubicBezTo>
                  <a:pt x="11117" y="15282"/>
                  <a:pt x="11154" y="15268"/>
                  <a:pt x="11178" y="15253"/>
                </a:cubicBezTo>
                <a:cubicBezTo>
                  <a:pt x="11190" y="15245"/>
                  <a:pt x="11199" y="15237"/>
                  <a:pt x="11203" y="15229"/>
                </a:cubicBezTo>
                <a:cubicBezTo>
                  <a:pt x="11208" y="15217"/>
                  <a:pt x="11216" y="15207"/>
                  <a:pt x="11224" y="15199"/>
                </a:cubicBezTo>
                <a:cubicBezTo>
                  <a:pt x="11241" y="15182"/>
                  <a:pt x="11261" y="15175"/>
                  <a:pt x="11281" y="15179"/>
                </a:cubicBezTo>
                <a:cubicBezTo>
                  <a:pt x="11291" y="15181"/>
                  <a:pt x="11301" y="15185"/>
                  <a:pt x="11310" y="15193"/>
                </a:cubicBezTo>
                <a:cubicBezTo>
                  <a:pt x="11331" y="15210"/>
                  <a:pt x="11537" y="15187"/>
                  <a:pt x="11833" y="15142"/>
                </a:cubicBezTo>
                <a:cubicBezTo>
                  <a:pt x="12427" y="15050"/>
                  <a:pt x="13384" y="14868"/>
                  <a:pt x="13956" y="14738"/>
                </a:cubicBezTo>
                <a:cubicBezTo>
                  <a:pt x="14099" y="14705"/>
                  <a:pt x="14218" y="14676"/>
                  <a:pt x="14301" y="14652"/>
                </a:cubicBezTo>
                <a:cubicBezTo>
                  <a:pt x="14384" y="14628"/>
                  <a:pt x="14432" y="14609"/>
                  <a:pt x="14432" y="14598"/>
                </a:cubicBezTo>
                <a:cubicBezTo>
                  <a:pt x="14432" y="14581"/>
                  <a:pt x="14415" y="14558"/>
                  <a:pt x="14388" y="14537"/>
                </a:cubicBezTo>
                <a:cubicBezTo>
                  <a:pt x="14360" y="14516"/>
                  <a:pt x="14323" y="14495"/>
                  <a:pt x="14282" y="14480"/>
                </a:cubicBezTo>
                <a:cubicBezTo>
                  <a:pt x="14226" y="14460"/>
                  <a:pt x="14192" y="14447"/>
                  <a:pt x="14180" y="14428"/>
                </a:cubicBezTo>
                <a:cubicBezTo>
                  <a:pt x="14161" y="14396"/>
                  <a:pt x="14206" y="14346"/>
                  <a:pt x="14326" y="14216"/>
                </a:cubicBezTo>
                <a:cubicBezTo>
                  <a:pt x="14353" y="14187"/>
                  <a:pt x="14377" y="14156"/>
                  <a:pt x="14398" y="14126"/>
                </a:cubicBezTo>
                <a:cubicBezTo>
                  <a:pt x="14419" y="14096"/>
                  <a:pt x="14436" y="14066"/>
                  <a:pt x="14449" y="14038"/>
                </a:cubicBezTo>
                <a:cubicBezTo>
                  <a:pt x="14476" y="13982"/>
                  <a:pt x="14487" y="13934"/>
                  <a:pt x="14475" y="13907"/>
                </a:cubicBezTo>
                <a:cubicBezTo>
                  <a:pt x="14456" y="13866"/>
                  <a:pt x="14455" y="13819"/>
                  <a:pt x="14469" y="13786"/>
                </a:cubicBezTo>
                <a:cubicBezTo>
                  <a:pt x="14469" y="13786"/>
                  <a:pt x="14469" y="13786"/>
                  <a:pt x="14469" y="13785"/>
                </a:cubicBezTo>
                <a:cubicBezTo>
                  <a:pt x="14474" y="13775"/>
                  <a:pt x="14481" y="13765"/>
                  <a:pt x="14489" y="13758"/>
                </a:cubicBezTo>
                <a:cubicBezTo>
                  <a:pt x="14497" y="13752"/>
                  <a:pt x="14504" y="13610"/>
                  <a:pt x="14510" y="13369"/>
                </a:cubicBezTo>
                <a:cubicBezTo>
                  <a:pt x="14510" y="13364"/>
                  <a:pt x="14511" y="13361"/>
                  <a:pt x="14511" y="13356"/>
                </a:cubicBezTo>
                <a:cubicBezTo>
                  <a:pt x="14511" y="13350"/>
                  <a:pt x="14511" y="13338"/>
                  <a:pt x="14511" y="13332"/>
                </a:cubicBezTo>
                <a:cubicBezTo>
                  <a:pt x="14544" y="12063"/>
                  <a:pt x="14557" y="8230"/>
                  <a:pt x="14542" y="6088"/>
                </a:cubicBezTo>
                <a:cubicBezTo>
                  <a:pt x="14535" y="5227"/>
                  <a:pt x="14524" y="4639"/>
                  <a:pt x="14508" y="4602"/>
                </a:cubicBezTo>
                <a:cubicBezTo>
                  <a:pt x="14486" y="4553"/>
                  <a:pt x="14468" y="4452"/>
                  <a:pt x="14467" y="4378"/>
                </a:cubicBezTo>
                <a:cubicBezTo>
                  <a:pt x="14466" y="4341"/>
                  <a:pt x="14456" y="4308"/>
                  <a:pt x="14440" y="4283"/>
                </a:cubicBezTo>
                <a:cubicBezTo>
                  <a:pt x="14424" y="4259"/>
                  <a:pt x="14403" y="4244"/>
                  <a:pt x="14379" y="4244"/>
                </a:cubicBezTo>
                <a:cubicBezTo>
                  <a:pt x="14332" y="4244"/>
                  <a:pt x="14272" y="4198"/>
                  <a:pt x="14246" y="4143"/>
                </a:cubicBezTo>
                <a:cubicBezTo>
                  <a:pt x="14242" y="4134"/>
                  <a:pt x="14230" y="4126"/>
                  <a:pt x="14212" y="4119"/>
                </a:cubicBezTo>
                <a:cubicBezTo>
                  <a:pt x="14155" y="4096"/>
                  <a:pt x="14030" y="4079"/>
                  <a:pt x="13830" y="4066"/>
                </a:cubicBezTo>
                <a:cubicBezTo>
                  <a:pt x="13564" y="4050"/>
                  <a:pt x="13164" y="4043"/>
                  <a:pt x="12613" y="4043"/>
                </a:cubicBezTo>
                <a:cubicBezTo>
                  <a:pt x="11887" y="4043"/>
                  <a:pt x="11343" y="4024"/>
                  <a:pt x="11100" y="3991"/>
                </a:cubicBezTo>
                <a:cubicBezTo>
                  <a:pt x="11018" y="3981"/>
                  <a:pt x="10971" y="3969"/>
                  <a:pt x="10961" y="3955"/>
                </a:cubicBezTo>
                <a:cubicBezTo>
                  <a:pt x="10951" y="3943"/>
                  <a:pt x="10944" y="3918"/>
                  <a:pt x="10937" y="3885"/>
                </a:cubicBezTo>
                <a:cubicBezTo>
                  <a:pt x="10923" y="3819"/>
                  <a:pt x="10914" y="3718"/>
                  <a:pt x="10912" y="3604"/>
                </a:cubicBezTo>
                <a:cubicBezTo>
                  <a:pt x="10911" y="3547"/>
                  <a:pt x="10912" y="3487"/>
                  <a:pt x="10915" y="3427"/>
                </a:cubicBezTo>
                <a:lnTo>
                  <a:pt x="10936" y="2988"/>
                </a:lnTo>
                <a:lnTo>
                  <a:pt x="14665" y="2988"/>
                </a:lnTo>
                <a:lnTo>
                  <a:pt x="18394" y="2988"/>
                </a:lnTo>
                <a:lnTo>
                  <a:pt x="18415" y="3427"/>
                </a:lnTo>
                <a:cubicBezTo>
                  <a:pt x="18425" y="3638"/>
                  <a:pt x="18409" y="3847"/>
                  <a:pt x="18380" y="3930"/>
                </a:cubicBezTo>
                <a:cubicBezTo>
                  <a:pt x="18380" y="3930"/>
                  <a:pt x="18380" y="3931"/>
                  <a:pt x="18380" y="3931"/>
                </a:cubicBezTo>
                <a:cubicBezTo>
                  <a:pt x="18376" y="3942"/>
                  <a:pt x="18371" y="3952"/>
                  <a:pt x="18366" y="3958"/>
                </a:cubicBezTo>
                <a:cubicBezTo>
                  <a:pt x="18361" y="3965"/>
                  <a:pt x="18348" y="3972"/>
                  <a:pt x="18329" y="3979"/>
                </a:cubicBezTo>
                <a:cubicBezTo>
                  <a:pt x="18307" y="3986"/>
                  <a:pt x="18272" y="3993"/>
                  <a:pt x="18233" y="3999"/>
                </a:cubicBezTo>
                <a:cubicBezTo>
                  <a:pt x="18103" y="4020"/>
                  <a:pt x="17885" y="4035"/>
                  <a:pt x="17586" y="4042"/>
                </a:cubicBezTo>
                <a:cubicBezTo>
                  <a:pt x="17431" y="4046"/>
                  <a:pt x="17256" y="4047"/>
                  <a:pt x="17063" y="4046"/>
                </a:cubicBezTo>
                <a:cubicBezTo>
                  <a:pt x="16724" y="4044"/>
                  <a:pt x="16411" y="4051"/>
                  <a:pt x="16181" y="4064"/>
                </a:cubicBezTo>
                <a:cubicBezTo>
                  <a:pt x="16009" y="4073"/>
                  <a:pt x="15882" y="4086"/>
                  <a:pt x="15826" y="4101"/>
                </a:cubicBezTo>
                <a:cubicBezTo>
                  <a:pt x="15807" y="4105"/>
                  <a:pt x="15796" y="4110"/>
                  <a:pt x="15794" y="4116"/>
                </a:cubicBezTo>
                <a:cubicBezTo>
                  <a:pt x="15774" y="4157"/>
                  <a:pt x="15720" y="4171"/>
                  <a:pt x="15671" y="4146"/>
                </a:cubicBezTo>
                <a:cubicBezTo>
                  <a:pt x="15665" y="4143"/>
                  <a:pt x="15659" y="4141"/>
                  <a:pt x="15652" y="4141"/>
                </a:cubicBezTo>
                <a:cubicBezTo>
                  <a:pt x="15645" y="4140"/>
                  <a:pt x="15637" y="4142"/>
                  <a:pt x="15629" y="4144"/>
                </a:cubicBezTo>
                <a:cubicBezTo>
                  <a:pt x="15598" y="4154"/>
                  <a:pt x="15562" y="4185"/>
                  <a:pt x="15529" y="4230"/>
                </a:cubicBezTo>
                <a:cubicBezTo>
                  <a:pt x="15513" y="4252"/>
                  <a:pt x="15497" y="4278"/>
                  <a:pt x="15483" y="4306"/>
                </a:cubicBezTo>
                <a:cubicBezTo>
                  <a:pt x="15473" y="4328"/>
                  <a:pt x="15463" y="4359"/>
                  <a:pt x="15454" y="4403"/>
                </a:cubicBezTo>
                <a:cubicBezTo>
                  <a:pt x="15454" y="4403"/>
                  <a:pt x="15454" y="4403"/>
                  <a:pt x="15454" y="4403"/>
                </a:cubicBezTo>
                <a:cubicBezTo>
                  <a:pt x="15453" y="4410"/>
                  <a:pt x="15452" y="4422"/>
                  <a:pt x="15451" y="4429"/>
                </a:cubicBezTo>
                <a:cubicBezTo>
                  <a:pt x="15411" y="4661"/>
                  <a:pt x="15395" y="5228"/>
                  <a:pt x="15391" y="6763"/>
                </a:cubicBezTo>
                <a:cubicBezTo>
                  <a:pt x="15391" y="6770"/>
                  <a:pt x="15391" y="6772"/>
                  <a:pt x="15391" y="6779"/>
                </a:cubicBezTo>
                <a:cubicBezTo>
                  <a:pt x="15389" y="7419"/>
                  <a:pt x="15389" y="8224"/>
                  <a:pt x="15391" y="9241"/>
                </a:cubicBezTo>
                <a:cubicBezTo>
                  <a:pt x="15396" y="12825"/>
                  <a:pt x="15402" y="13713"/>
                  <a:pt x="15464" y="14000"/>
                </a:cubicBezTo>
                <a:cubicBezTo>
                  <a:pt x="15469" y="14022"/>
                  <a:pt x="15474" y="14041"/>
                  <a:pt x="15479" y="14057"/>
                </a:cubicBezTo>
                <a:cubicBezTo>
                  <a:pt x="15490" y="14089"/>
                  <a:pt x="15502" y="14110"/>
                  <a:pt x="15516" y="14129"/>
                </a:cubicBezTo>
                <a:cubicBezTo>
                  <a:pt x="15530" y="14147"/>
                  <a:pt x="15545" y="14163"/>
                  <a:pt x="15567" y="14178"/>
                </a:cubicBezTo>
                <a:cubicBezTo>
                  <a:pt x="15567" y="14178"/>
                  <a:pt x="15567" y="14178"/>
                  <a:pt x="15567" y="14178"/>
                </a:cubicBezTo>
                <a:cubicBezTo>
                  <a:pt x="15589" y="14193"/>
                  <a:pt x="15616" y="14205"/>
                  <a:pt x="15654" y="14217"/>
                </a:cubicBezTo>
                <a:cubicBezTo>
                  <a:pt x="15687" y="14226"/>
                  <a:pt x="15733" y="14234"/>
                  <a:pt x="15785" y="14242"/>
                </a:cubicBezTo>
                <a:cubicBezTo>
                  <a:pt x="15793" y="14243"/>
                  <a:pt x="15797" y="14245"/>
                  <a:pt x="15806" y="14246"/>
                </a:cubicBezTo>
                <a:cubicBezTo>
                  <a:pt x="15806" y="14246"/>
                  <a:pt x="15806" y="14246"/>
                  <a:pt x="15806" y="14246"/>
                </a:cubicBezTo>
                <a:cubicBezTo>
                  <a:pt x="15870" y="14254"/>
                  <a:pt x="15949" y="14261"/>
                  <a:pt x="16047" y="14267"/>
                </a:cubicBezTo>
                <a:cubicBezTo>
                  <a:pt x="16145" y="14273"/>
                  <a:pt x="16263" y="14278"/>
                  <a:pt x="16405" y="14282"/>
                </a:cubicBezTo>
                <a:cubicBezTo>
                  <a:pt x="16547" y="14286"/>
                  <a:pt x="16712" y="14289"/>
                  <a:pt x="16906" y="14291"/>
                </a:cubicBezTo>
                <a:cubicBezTo>
                  <a:pt x="17294" y="14297"/>
                  <a:pt x="17796" y="14301"/>
                  <a:pt x="18447" y="14304"/>
                </a:cubicBezTo>
                <a:cubicBezTo>
                  <a:pt x="19446" y="14310"/>
                  <a:pt x="20093" y="14311"/>
                  <a:pt x="20518" y="14304"/>
                </a:cubicBezTo>
                <a:cubicBezTo>
                  <a:pt x="20943" y="14296"/>
                  <a:pt x="21147" y="14278"/>
                  <a:pt x="21262" y="14244"/>
                </a:cubicBezTo>
                <a:cubicBezTo>
                  <a:pt x="21339" y="14221"/>
                  <a:pt x="21376" y="14190"/>
                  <a:pt x="21412" y="14150"/>
                </a:cubicBezTo>
                <a:cubicBezTo>
                  <a:pt x="21476" y="14080"/>
                  <a:pt x="21522" y="13998"/>
                  <a:pt x="21531" y="13941"/>
                </a:cubicBezTo>
                <a:cubicBezTo>
                  <a:pt x="21531" y="13941"/>
                  <a:pt x="21531" y="13941"/>
                  <a:pt x="21531" y="13940"/>
                </a:cubicBezTo>
                <a:cubicBezTo>
                  <a:pt x="21534" y="13921"/>
                  <a:pt x="21533" y="13906"/>
                  <a:pt x="21528" y="13894"/>
                </a:cubicBezTo>
                <a:cubicBezTo>
                  <a:pt x="21517" y="13870"/>
                  <a:pt x="21514" y="13844"/>
                  <a:pt x="21517" y="13820"/>
                </a:cubicBezTo>
                <a:cubicBezTo>
                  <a:pt x="21519" y="13807"/>
                  <a:pt x="21522" y="13796"/>
                  <a:pt x="21527" y="13785"/>
                </a:cubicBezTo>
                <a:cubicBezTo>
                  <a:pt x="21532" y="13776"/>
                  <a:pt x="21538" y="13767"/>
                  <a:pt x="21546" y="13761"/>
                </a:cubicBezTo>
                <a:cubicBezTo>
                  <a:pt x="21550" y="13757"/>
                  <a:pt x="21554" y="13721"/>
                  <a:pt x="21558" y="13655"/>
                </a:cubicBezTo>
                <a:cubicBezTo>
                  <a:pt x="21569" y="13458"/>
                  <a:pt x="21578" y="12996"/>
                  <a:pt x="21585" y="12354"/>
                </a:cubicBezTo>
                <a:cubicBezTo>
                  <a:pt x="21585" y="12354"/>
                  <a:pt x="21585" y="12353"/>
                  <a:pt x="21585" y="12353"/>
                </a:cubicBezTo>
                <a:cubicBezTo>
                  <a:pt x="21590" y="11925"/>
                  <a:pt x="21593" y="11418"/>
                  <a:pt x="21595" y="10856"/>
                </a:cubicBezTo>
                <a:cubicBezTo>
                  <a:pt x="21597" y="10295"/>
                  <a:pt x="21598" y="9680"/>
                  <a:pt x="21597" y="9037"/>
                </a:cubicBezTo>
                <a:lnTo>
                  <a:pt x="21591" y="4363"/>
                </a:lnTo>
                <a:lnTo>
                  <a:pt x="21445" y="4204"/>
                </a:lnTo>
                <a:cubicBezTo>
                  <a:pt x="21413" y="4169"/>
                  <a:pt x="21379" y="4141"/>
                  <a:pt x="21326" y="4120"/>
                </a:cubicBezTo>
                <a:cubicBezTo>
                  <a:pt x="21170" y="4056"/>
                  <a:pt x="20856" y="4045"/>
                  <a:pt x="19993" y="4045"/>
                </a:cubicBezTo>
                <a:cubicBezTo>
                  <a:pt x="19363" y="4045"/>
                  <a:pt x="18814" y="4017"/>
                  <a:pt x="18665" y="3981"/>
                </a:cubicBezTo>
                <a:cubicBezTo>
                  <a:pt x="18644" y="3976"/>
                  <a:pt x="18631" y="3970"/>
                  <a:pt x="18627" y="3964"/>
                </a:cubicBezTo>
                <a:cubicBezTo>
                  <a:pt x="18611" y="3942"/>
                  <a:pt x="18594" y="3862"/>
                  <a:pt x="18579" y="3750"/>
                </a:cubicBezTo>
                <a:cubicBezTo>
                  <a:pt x="18565" y="3638"/>
                  <a:pt x="18553" y="3495"/>
                  <a:pt x="18547" y="3347"/>
                </a:cubicBezTo>
                <a:lnTo>
                  <a:pt x="18527" y="2809"/>
                </a:lnTo>
                <a:lnTo>
                  <a:pt x="14731" y="2764"/>
                </a:lnTo>
                <a:cubicBezTo>
                  <a:pt x="12871" y="2742"/>
                  <a:pt x="11670" y="2710"/>
                  <a:pt x="11189" y="2670"/>
                </a:cubicBezTo>
                <a:cubicBezTo>
                  <a:pt x="11189" y="2670"/>
                  <a:pt x="11189" y="2670"/>
                  <a:pt x="11189" y="2670"/>
                </a:cubicBezTo>
                <a:cubicBezTo>
                  <a:pt x="11069" y="2661"/>
                  <a:pt x="10995" y="2650"/>
                  <a:pt x="10966" y="2640"/>
                </a:cubicBezTo>
                <a:cubicBezTo>
                  <a:pt x="10966" y="2640"/>
                  <a:pt x="10966" y="2640"/>
                  <a:pt x="10965" y="2640"/>
                </a:cubicBezTo>
                <a:cubicBezTo>
                  <a:pt x="10956" y="2636"/>
                  <a:pt x="10951" y="2633"/>
                  <a:pt x="10952" y="2629"/>
                </a:cubicBezTo>
                <a:cubicBezTo>
                  <a:pt x="10955" y="2615"/>
                  <a:pt x="11019" y="2601"/>
                  <a:pt x="11141" y="2588"/>
                </a:cubicBezTo>
                <a:cubicBezTo>
                  <a:pt x="11262" y="2575"/>
                  <a:pt x="11441" y="2563"/>
                  <a:pt x="11674" y="2551"/>
                </a:cubicBezTo>
                <a:cubicBezTo>
                  <a:pt x="12140" y="2528"/>
                  <a:pt x="12820" y="2509"/>
                  <a:pt x="13683" y="2495"/>
                </a:cubicBezTo>
                <a:lnTo>
                  <a:pt x="16396" y="2450"/>
                </a:lnTo>
                <a:lnTo>
                  <a:pt x="16396" y="1239"/>
                </a:lnTo>
                <a:lnTo>
                  <a:pt x="16396" y="28"/>
                </a:lnTo>
                <a:lnTo>
                  <a:pt x="10876" y="5"/>
                </a:lnTo>
                <a:cubicBezTo>
                  <a:pt x="9870" y="1"/>
                  <a:pt x="9021" y="-1"/>
                  <a:pt x="8312" y="0"/>
                </a:cubicBezTo>
                <a:close/>
                <a:moveTo>
                  <a:pt x="18227" y="2234"/>
                </a:moveTo>
                <a:cubicBezTo>
                  <a:pt x="18204" y="2235"/>
                  <a:pt x="18180" y="2254"/>
                  <a:pt x="18152" y="2291"/>
                </a:cubicBezTo>
                <a:cubicBezTo>
                  <a:pt x="18124" y="2329"/>
                  <a:pt x="18119" y="2360"/>
                  <a:pt x="18142" y="2390"/>
                </a:cubicBezTo>
                <a:cubicBezTo>
                  <a:pt x="18166" y="2420"/>
                  <a:pt x="18217" y="2448"/>
                  <a:pt x="18302" y="2481"/>
                </a:cubicBezTo>
                <a:cubicBezTo>
                  <a:pt x="18398" y="2518"/>
                  <a:pt x="18481" y="2544"/>
                  <a:pt x="18552" y="2560"/>
                </a:cubicBezTo>
                <a:cubicBezTo>
                  <a:pt x="18623" y="2576"/>
                  <a:pt x="18681" y="2581"/>
                  <a:pt x="18727" y="2575"/>
                </a:cubicBezTo>
                <a:cubicBezTo>
                  <a:pt x="18750" y="2572"/>
                  <a:pt x="18771" y="2566"/>
                  <a:pt x="18788" y="2558"/>
                </a:cubicBezTo>
                <a:cubicBezTo>
                  <a:pt x="18805" y="2549"/>
                  <a:pt x="18820" y="2538"/>
                  <a:pt x="18831" y="2524"/>
                </a:cubicBezTo>
                <a:cubicBezTo>
                  <a:pt x="18854" y="2496"/>
                  <a:pt x="18865" y="2458"/>
                  <a:pt x="18865" y="2409"/>
                </a:cubicBezTo>
                <a:cubicBezTo>
                  <a:pt x="18865" y="2369"/>
                  <a:pt x="18864" y="2339"/>
                  <a:pt x="18862" y="2318"/>
                </a:cubicBezTo>
                <a:cubicBezTo>
                  <a:pt x="18862" y="2318"/>
                  <a:pt x="18862" y="2317"/>
                  <a:pt x="18862" y="2317"/>
                </a:cubicBezTo>
                <a:cubicBezTo>
                  <a:pt x="18854" y="2255"/>
                  <a:pt x="18829" y="2276"/>
                  <a:pt x="18752" y="2369"/>
                </a:cubicBezTo>
                <a:cubicBezTo>
                  <a:pt x="18672" y="2467"/>
                  <a:pt x="18627" y="2477"/>
                  <a:pt x="18594" y="2404"/>
                </a:cubicBezTo>
                <a:cubicBezTo>
                  <a:pt x="18587" y="2390"/>
                  <a:pt x="18578" y="2378"/>
                  <a:pt x="18569" y="2369"/>
                </a:cubicBezTo>
                <a:cubicBezTo>
                  <a:pt x="18559" y="2359"/>
                  <a:pt x="18548" y="2351"/>
                  <a:pt x="18536" y="2346"/>
                </a:cubicBezTo>
                <a:cubicBezTo>
                  <a:pt x="18512" y="2335"/>
                  <a:pt x="18485" y="2335"/>
                  <a:pt x="18462" y="2347"/>
                </a:cubicBezTo>
                <a:cubicBezTo>
                  <a:pt x="18415" y="2371"/>
                  <a:pt x="18343" y="2346"/>
                  <a:pt x="18302" y="2291"/>
                </a:cubicBezTo>
                <a:cubicBezTo>
                  <a:pt x="18288" y="2272"/>
                  <a:pt x="18276" y="2258"/>
                  <a:pt x="18263" y="2249"/>
                </a:cubicBezTo>
                <a:cubicBezTo>
                  <a:pt x="18263" y="2249"/>
                  <a:pt x="18263" y="2249"/>
                  <a:pt x="18263" y="2249"/>
                </a:cubicBezTo>
                <a:cubicBezTo>
                  <a:pt x="18251" y="2239"/>
                  <a:pt x="18239" y="2234"/>
                  <a:pt x="18227" y="2234"/>
                </a:cubicBezTo>
                <a:close/>
                <a:moveTo>
                  <a:pt x="20507" y="2364"/>
                </a:moveTo>
                <a:cubicBezTo>
                  <a:pt x="20493" y="2365"/>
                  <a:pt x="20481" y="2369"/>
                  <a:pt x="20472" y="2376"/>
                </a:cubicBezTo>
                <a:cubicBezTo>
                  <a:pt x="20452" y="2393"/>
                  <a:pt x="20448" y="2418"/>
                  <a:pt x="20457" y="2449"/>
                </a:cubicBezTo>
                <a:cubicBezTo>
                  <a:pt x="20457" y="2449"/>
                  <a:pt x="20457" y="2450"/>
                  <a:pt x="20457" y="2450"/>
                </a:cubicBezTo>
                <a:cubicBezTo>
                  <a:pt x="20467" y="2481"/>
                  <a:pt x="20490" y="2516"/>
                  <a:pt x="20525" y="2551"/>
                </a:cubicBezTo>
                <a:cubicBezTo>
                  <a:pt x="20541" y="2567"/>
                  <a:pt x="20559" y="2581"/>
                  <a:pt x="20577" y="2592"/>
                </a:cubicBezTo>
                <a:cubicBezTo>
                  <a:pt x="20594" y="2603"/>
                  <a:pt x="20612" y="2611"/>
                  <a:pt x="20629" y="2617"/>
                </a:cubicBezTo>
                <a:cubicBezTo>
                  <a:pt x="20663" y="2628"/>
                  <a:pt x="20693" y="2628"/>
                  <a:pt x="20712" y="2613"/>
                </a:cubicBezTo>
                <a:cubicBezTo>
                  <a:pt x="20731" y="2596"/>
                  <a:pt x="20735" y="2570"/>
                  <a:pt x="20726" y="2539"/>
                </a:cubicBezTo>
                <a:cubicBezTo>
                  <a:pt x="20721" y="2524"/>
                  <a:pt x="20713" y="2508"/>
                  <a:pt x="20702" y="2491"/>
                </a:cubicBezTo>
                <a:cubicBezTo>
                  <a:pt x="20691" y="2474"/>
                  <a:pt x="20676" y="2456"/>
                  <a:pt x="20658" y="2439"/>
                </a:cubicBezTo>
                <a:cubicBezTo>
                  <a:pt x="20636" y="2418"/>
                  <a:pt x="20612" y="2401"/>
                  <a:pt x="20589" y="2389"/>
                </a:cubicBezTo>
                <a:cubicBezTo>
                  <a:pt x="20579" y="2383"/>
                  <a:pt x="20570" y="2379"/>
                  <a:pt x="20561" y="2376"/>
                </a:cubicBezTo>
                <a:cubicBezTo>
                  <a:pt x="20557" y="2374"/>
                  <a:pt x="20554" y="2372"/>
                  <a:pt x="20551" y="2371"/>
                </a:cubicBezTo>
                <a:cubicBezTo>
                  <a:pt x="20536" y="2367"/>
                  <a:pt x="20520" y="2364"/>
                  <a:pt x="20507" y="2364"/>
                </a:cubicBezTo>
                <a:close/>
                <a:moveTo>
                  <a:pt x="20159" y="2405"/>
                </a:moveTo>
                <a:cubicBezTo>
                  <a:pt x="20122" y="2405"/>
                  <a:pt x="20092" y="2446"/>
                  <a:pt x="20092" y="2495"/>
                </a:cubicBezTo>
                <a:cubicBezTo>
                  <a:pt x="20092" y="2507"/>
                  <a:pt x="20094" y="2518"/>
                  <a:pt x="20097" y="2529"/>
                </a:cubicBezTo>
                <a:cubicBezTo>
                  <a:pt x="20101" y="2540"/>
                  <a:pt x="20106" y="2550"/>
                  <a:pt x="20112" y="2558"/>
                </a:cubicBezTo>
                <a:cubicBezTo>
                  <a:pt x="20124" y="2574"/>
                  <a:pt x="20141" y="2584"/>
                  <a:pt x="20159" y="2584"/>
                </a:cubicBezTo>
                <a:cubicBezTo>
                  <a:pt x="20195" y="2584"/>
                  <a:pt x="20225" y="2544"/>
                  <a:pt x="20225" y="2495"/>
                </a:cubicBezTo>
                <a:cubicBezTo>
                  <a:pt x="20225" y="2446"/>
                  <a:pt x="20195" y="2405"/>
                  <a:pt x="20159" y="2405"/>
                </a:cubicBezTo>
                <a:close/>
                <a:moveTo>
                  <a:pt x="21036" y="2436"/>
                </a:moveTo>
                <a:cubicBezTo>
                  <a:pt x="21024" y="2435"/>
                  <a:pt x="21005" y="2437"/>
                  <a:pt x="20982" y="2442"/>
                </a:cubicBezTo>
                <a:cubicBezTo>
                  <a:pt x="20950" y="2448"/>
                  <a:pt x="20918" y="2466"/>
                  <a:pt x="20892" y="2489"/>
                </a:cubicBezTo>
                <a:cubicBezTo>
                  <a:pt x="20879" y="2501"/>
                  <a:pt x="20868" y="2514"/>
                  <a:pt x="20859" y="2528"/>
                </a:cubicBezTo>
                <a:cubicBezTo>
                  <a:pt x="20850" y="2541"/>
                  <a:pt x="20843" y="2555"/>
                  <a:pt x="20839" y="2570"/>
                </a:cubicBezTo>
                <a:cubicBezTo>
                  <a:pt x="20830" y="2606"/>
                  <a:pt x="20831" y="2632"/>
                  <a:pt x="20839" y="2649"/>
                </a:cubicBezTo>
                <a:cubicBezTo>
                  <a:pt x="20855" y="2682"/>
                  <a:pt x="20898" y="2677"/>
                  <a:pt x="20947" y="2635"/>
                </a:cubicBezTo>
                <a:cubicBezTo>
                  <a:pt x="20971" y="2615"/>
                  <a:pt x="20996" y="2585"/>
                  <a:pt x="21020" y="2547"/>
                </a:cubicBezTo>
                <a:cubicBezTo>
                  <a:pt x="21034" y="2524"/>
                  <a:pt x="21044" y="2505"/>
                  <a:pt x="21051" y="2490"/>
                </a:cubicBezTo>
                <a:cubicBezTo>
                  <a:pt x="21052" y="2486"/>
                  <a:pt x="21053" y="2483"/>
                  <a:pt x="21054" y="2480"/>
                </a:cubicBezTo>
                <a:cubicBezTo>
                  <a:pt x="21058" y="2469"/>
                  <a:pt x="21060" y="2461"/>
                  <a:pt x="21059" y="2455"/>
                </a:cubicBezTo>
                <a:cubicBezTo>
                  <a:pt x="21058" y="2453"/>
                  <a:pt x="21059" y="2450"/>
                  <a:pt x="21058" y="2448"/>
                </a:cubicBezTo>
                <a:cubicBezTo>
                  <a:pt x="21054" y="2442"/>
                  <a:pt x="21048" y="2437"/>
                  <a:pt x="21036" y="2436"/>
                </a:cubicBezTo>
                <a:close/>
                <a:moveTo>
                  <a:pt x="13387" y="4150"/>
                </a:moveTo>
                <a:cubicBezTo>
                  <a:pt x="13408" y="4147"/>
                  <a:pt x="13433" y="4156"/>
                  <a:pt x="13454" y="4174"/>
                </a:cubicBezTo>
                <a:cubicBezTo>
                  <a:pt x="13498" y="4211"/>
                  <a:pt x="13690" y="4245"/>
                  <a:pt x="13882" y="4251"/>
                </a:cubicBezTo>
                <a:cubicBezTo>
                  <a:pt x="14498" y="4267"/>
                  <a:pt x="14466" y="4074"/>
                  <a:pt x="14458" y="7785"/>
                </a:cubicBezTo>
                <a:cubicBezTo>
                  <a:pt x="14450" y="11003"/>
                  <a:pt x="14418" y="11483"/>
                  <a:pt x="14236" y="11026"/>
                </a:cubicBezTo>
                <a:cubicBezTo>
                  <a:pt x="14164" y="10845"/>
                  <a:pt x="14107" y="10838"/>
                  <a:pt x="12549" y="10815"/>
                </a:cubicBezTo>
                <a:lnTo>
                  <a:pt x="10936" y="10791"/>
                </a:lnTo>
                <a:lnTo>
                  <a:pt x="10936" y="10433"/>
                </a:lnTo>
                <a:lnTo>
                  <a:pt x="10936" y="10074"/>
                </a:lnTo>
                <a:lnTo>
                  <a:pt x="11247" y="10046"/>
                </a:lnTo>
                <a:cubicBezTo>
                  <a:pt x="11635" y="10013"/>
                  <a:pt x="11715" y="9886"/>
                  <a:pt x="11689" y="9341"/>
                </a:cubicBezTo>
                <a:lnTo>
                  <a:pt x="11668" y="8907"/>
                </a:lnTo>
                <a:lnTo>
                  <a:pt x="11302" y="8862"/>
                </a:lnTo>
                <a:lnTo>
                  <a:pt x="10936" y="8818"/>
                </a:lnTo>
                <a:lnTo>
                  <a:pt x="10936" y="8459"/>
                </a:lnTo>
                <a:lnTo>
                  <a:pt x="10936" y="8100"/>
                </a:lnTo>
                <a:lnTo>
                  <a:pt x="11300" y="8073"/>
                </a:lnTo>
                <a:cubicBezTo>
                  <a:pt x="11500" y="8058"/>
                  <a:pt x="11703" y="8002"/>
                  <a:pt x="11749" y="7950"/>
                </a:cubicBezTo>
                <a:cubicBezTo>
                  <a:pt x="11796" y="7897"/>
                  <a:pt x="11834" y="7682"/>
                  <a:pt x="11834" y="7472"/>
                </a:cubicBezTo>
                <a:cubicBezTo>
                  <a:pt x="11834" y="7262"/>
                  <a:pt x="11796" y="7049"/>
                  <a:pt x="11749" y="6996"/>
                </a:cubicBezTo>
                <a:cubicBezTo>
                  <a:pt x="11703" y="6944"/>
                  <a:pt x="11500" y="6888"/>
                  <a:pt x="11300" y="6873"/>
                </a:cubicBezTo>
                <a:lnTo>
                  <a:pt x="10936" y="6845"/>
                </a:lnTo>
                <a:lnTo>
                  <a:pt x="10936" y="6486"/>
                </a:lnTo>
                <a:lnTo>
                  <a:pt x="10936" y="6127"/>
                </a:lnTo>
                <a:lnTo>
                  <a:pt x="11735" y="6103"/>
                </a:lnTo>
                <a:cubicBezTo>
                  <a:pt x="12390" y="6083"/>
                  <a:pt x="12549" y="6051"/>
                  <a:pt x="12617" y="5928"/>
                </a:cubicBezTo>
                <a:cubicBezTo>
                  <a:pt x="12740" y="5707"/>
                  <a:pt x="12724" y="4742"/>
                  <a:pt x="12595" y="4549"/>
                </a:cubicBezTo>
                <a:cubicBezTo>
                  <a:pt x="12498" y="4405"/>
                  <a:pt x="12499" y="4386"/>
                  <a:pt x="12611" y="4309"/>
                </a:cubicBezTo>
                <a:cubicBezTo>
                  <a:pt x="12678" y="4263"/>
                  <a:pt x="12861" y="4235"/>
                  <a:pt x="13017" y="4248"/>
                </a:cubicBezTo>
                <a:cubicBezTo>
                  <a:pt x="13173" y="4260"/>
                  <a:pt x="13317" y="4233"/>
                  <a:pt x="13338" y="4188"/>
                </a:cubicBezTo>
                <a:cubicBezTo>
                  <a:pt x="13348" y="4166"/>
                  <a:pt x="13366" y="4152"/>
                  <a:pt x="13387" y="4150"/>
                </a:cubicBezTo>
                <a:close/>
                <a:moveTo>
                  <a:pt x="8417" y="4151"/>
                </a:moveTo>
                <a:cubicBezTo>
                  <a:pt x="8439" y="4154"/>
                  <a:pt x="8457" y="4167"/>
                  <a:pt x="8467" y="4190"/>
                </a:cubicBezTo>
                <a:cubicBezTo>
                  <a:pt x="8488" y="4236"/>
                  <a:pt x="8641" y="4262"/>
                  <a:pt x="8806" y="4247"/>
                </a:cubicBezTo>
                <a:cubicBezTo>
                  <a:pt x="9155" y="4215"/>
                  <a:pt x="9220" y="4291"/>
                  <a:pt x="9036" y="4515"/>
                </a:cubicBezTo>
                <a:cubicBezTo>
                  <a:pt x="8932" y="4641"/>
                  <a:pt x="8904" y="4791"/>
                  <a:pt x="8904" y="5227"/>
                </a:cubicBezTo>
                <a:cubicBezTo>
                  <a:pt x="8904" y="6052"/>
                  <a:pt x="8929" y="6074"/>
                  <a:pt x="9870" y="6103"/>
                </a:cubicBezTo>
                <a:lnTo>
                  <a:pt x="10669" y="6127"/>
                </a:lnTo>
                <a:lnTo>
                  <a:pt x="10669" y="6486"/>
                </a:lnTo>
                <a:lnTo>
                  <a:pt x="10669" y="6845"/>
                </a:lnTo>
                <a:lnTo>
                  <a:pt x="10305" y="6873"/>
                </a:lnTo>
                <a:cubicBezTo>
                  <a:pt x="10104" y="6888"/>
                  <a:pt x="9902" y="6944"/>
                  <a:pt x="9855" y="6996"/>
                </a:cubicBezTo>
                <a:cubicBezTo>
                  <a:pt x="9745" y="7120"/>
                  <a:pt x="9745" y="7826"/>
                  <a:pt x="9855" y="7950"/>
                </a:cubicBezTo>
                <a:cubicBezTo>
                  <a:pt x="9902" y="8002"/>
                  <a:pt x="10104" y="8058"/>
                  <a:pt x="10305" y="8073"/>
                </a:cubicBezTo>
                <a:lnTo>
                  <a:pt x="10669" y="8100"/>
                </a:lnTo>
                <a:lnTo>
                  <a:pt x="10669" y="8459"/>
                </a:lnTo>
                <a:lnTo>
                  <a:pt x="10669" y="8818"/>
                </a:lnTo>
                <a:lnTo>
                  <a:pt x="10303" y="8862"/>
                </a:lnTo>
                <a:lnTo>
                  <a:pt x="9937" y="8907"/>
                </a:lnTo>
                <a:lnTo>
                  <a:pt x="9916" y="9341"/>
                </a:lnTo>
                <a:cubicBezTo>
                  <a:pt x="9890" y="9886"/>
                  <a:pt x="9969" y="10013"/>
                  <a:pt x="10358" y="10046"/>
                </a:cubicBezTo>
                <a:lnTo>
                  <a:pt x="10669" y="10074"/>
                </a:lnTo>
                <a:lnTo>
                  <a:pt x="10669" y="10433"/>
                </a:lnTo>
                <a:lnTo>
                  <a:pt x="10669" y="10791"/>
                </a:lnTo>
                <a:lnTo>
                  <a:pt x="9052" y="10815"/>
                </a:lnTo>
                <a:lnTo>
                  <a:pt x="7435" y="10839"/>
                </a:lnTo>
                <a:lnTo>
                  <a:pt x="7372" y="11062"/>
                </a:lnTo>
                <a:cubicBezTo>
                  <a:pt x="7314" y="11269"/>
                  <a:pt x="7180" y="11370"/>
                  <a:pt x="7167" y="11218"/>
                </a:cubicBezTo>
                <a:cubicBezTo>
                  <a:pt x="7163" y="11181"/>
                  <a:pt x="7156" y="9717"/>
                  <a:pt x="7149" y="7966"/>
                </a:cubicBezTo>
                <a:cubicBezTo>
                  <a:pt x="7138" y="5046"/>
                  <a:pt x="7147" y="4753"/>
                  <a:pt x="7259" y="4438"/>
                </a:cubicBezTo>
                <a:cubicBezTo>
                  <a:pt x="7345" y="4195"/>
                  <a:pt x="7403" y="4121"/>
                  <a:pt x="7460" y="4181"/>
                </a:cubicBezTo>
                <a:cubicBezTo>
                  <a:pt x="7552" y="4279"/>
                  <a:pt x="8234" y="4274"/>
                  <a:pt x="8350" y="4174"/>
                </a:cubicBezTo>
                <a:cubicBezTo>
                  <a:pt x="8372" y="4156"/>
                  <a:pt x="8396" y="4148"/>
                  <a:pt x="8417" y="4151"/>
                </a:cubicBezTo>
                <a:close/>
                <a:moveTo>
                  <a:pt x="5394" y="4154"/>
                </a:moveTo>
                <a:cubicBezTo>
                  <a:pt x="5416" y="4149"/>
                  <a:pt x="5441" y="4155"/>
                  <a:pt x="5463" y="4173"/>
                </a:cubicBezTo>
                <a:cubicBezTo>
                  <a:pt x="5506" y="4210"/>
                  <a:pt x="5625" y="4247"/>
                  <a:pt x="5728" y="4254"/>
                </a:cubicBezTo>
                <a:cubicBezTo>
                  <a:pt x="5945" y="4270"/>
                  <a:pt x="6192" y="4537"/>
                  <a:pt x="6123" y="4682"/>
                </a:cubicBezTo>
                <a:cubicBezTo>
                  <a:pt x="6050" y="4836"/>
                  <a:pt x="6046" y="5666"/>
                  <a:pt x="6117" y="5783"/>
                </a:cubicBezTo>
                <a:cubicBezTo>
                  <a:pt x="6156" y="5846"/>
                  <a:pt x="6156" y="5907"/>
                  <a:pt x="6119" y="5938"/>
                </a:cubicBezTo>
                <a:cubicBezTo>
                  <a:pt x="6039" y="6004"/>
                  <a:pt x="6039" y="6967"/>
                  <a:pt x="6119" y="7034"/>
                </a:cubicBezTo>
                <a:cubicBezTo>
                  <a:pt x="6157" y="7065"/>
                  <a:pt x="6157" y="7126"/>
                  <a:pt x="6119" y="7190"/>
                </a:cubicBezTo>
                <a:cubicBezTo>
                  <a:pt x="6085" y="7247"/>
                  <a:pt x="6057" y="7495"/>
                  <a:pt x="6057" y="7741"/>
                </a:cubicBezTo>
                <a:cubicBezTo>
                  <a:pt x="6057" y="7988"/>
                  <a:pt x="6085" y="8237"/>
                  <a:pt x="6119" y="8294"/>
                </a:cubicBezTo>
                <a:cubicBezTo>
                  <a:pt x="6157" y="8358"/>
                  <a:pt x="6157" y="8419"/>
                  <a:pt x="6119" y="8450"/>
                </a:cubicBezTo>
                <a:cubicBezTo>
                  <a:pt x="6085" y="8478"/>
                  <a:pt x="6057" y="8724"/>
                  <a:pt x="6057" y="8997"/>
                </a:cubicBezTo>
                <a:cubicBezTo>
                  <a:pt x="6057" y="9270"/>
                  <a:pt x="6085" y="9517"/>
                  <a:pt x="6119" y="9545"/>
                </a:cubicBezTo>
                <a:cubicBezTo>
                  <a:pt x="6156" y="9576"/>
                  <a:pt x="6156" y="9637"/>
                  <a:pt x="6117" y="9700"/>
                </a:cubicBezTo>
                <a:cubicBezTo>
                  <a:pt x="6046" y="9817"/>
                  <a:pt x="6051" y="10647"/>
                  <a:pt x="6123" y="10801"/>
                </a:cubicBezTo>
                <a:cubicBezTo>
                  <a:pt x="6149" y="10856"/>
                  <a:pt x="6151" y="10927"/>
                  <a:pt x="6128" y="10959"/>
                </a:cubicBezTo>
                <a:cubicBezTo>
                  <a:pt x="6066" y="11043"/>
                  <a:pt x="5943" y="11028"/>
                  <a:pt x="5869" y="10928"/>
                </a:cubicBezTo>
                <a:cubicBezTo>
                  <a:pt x="5832" y="10879"/>
                  <a:pt x="5237" y="10830"/>
                  <a:pt x="4508" y="10816"/>
                </a:cubicBezTo>
                <a:lnTo>
                  <a:pt x="3211" y="10791"/>
                </a:lnTo>
                <a:lnTo>
                  <a:pt x="3211" y="10433"/>
                </a:lnTo>
                <a:cubicBezTo>
                  <a:pt x="3211" y="10078"/>
                  <a:pt x="3214" y="10074"/>
                  <a:pt x="3477" y="10049"/>
                </a:cubicBezTo>
                <a:cubicBezTo>
                  <a:pt x="3624" y="10035"/>
                  <a:pt x="3773" y="10009"/>
                  <a:pt x="3810" y="9992"/>
                </a:cubicBezTo>
                <a:cubicBezTo>
                  <a:pt x="3847" y="9976"/>
                  <a:pt x="3903" y="9960"/>
                  <a:pt x="3936" y="9958"/>
                </a:cubicBezTo>
                <a:cubicBezTo>
                  <a:pt x="4109" y="9947"/>
                  <a:pt x="4173" y="9279"/>
                  <a:pt x="4026" y="9018"/>
                </a:cubicBezTo>
                <a:cubicBezTo>
                  <a:pt x="3970" y="8919"/>
                  <a:pt x="3822" y="8861"/>
                  <a:pt x="3577" y="8844"/>
                </a:cubicBezTo>
                <a:lnTo>
                  <a:pt x="3211" y="8818"/>
                </a:lnTo>
                <a:lnTo>
                  <a:pt x="3211" y="8459"/>
                </a:lnTo>
                <a:lnTo>
                  <a:pt x="3211" y="8100"/>
                </a:lnTo>
                <a:lnTo>
                  <a:pt x="3677" y="8055"/>
                </a:lnTo>
                <a:lnTo>
                  <a:pt x="4143" y="8011"/>
                </a:lnTo>
                <a:lnTo>
                  <a:pt x="4143" y="7472"/>
                </a:lnTo>
                <a:lnTo>
                  <a:pt x="4143" y="6935"/>
                </a:lnTo>
                <a:lnTo>
                  <a:pt x="3677" y="6890"/>
                </a:lnTo>
                <a:lnTo>
                  <a:pt x="3211" y="6845"/>
                </a:lnTo>
                <a:lnTo>
                  <a:pt x="3211" y="6486"/>
                </a:lnTo>
                <a:lnTo>
                  <a:pt x="3211" y="6127"/>
                </a:lnTo>
                <a:lnTo>
                  <a:pt x="4077" y="6083"/>
                </a:lnTo>
                <a:lnTo>
                  <a:pt x="4942" y="6038"/>
                </a:lnTo>
                <a:lnTo>
                  <a:pt x="4962" y="5334"/>
                </a:lnTo>
                <a:cubicBezTo>
                  <a:pt x="4973" y="4912"/>
                  <a:pt x="4952" y="4582"/>
                  <a:pt x="4907" y="4510"/>
                </a:cubicBezTo>
                <a:cubicBezTo>
                  <a:pt x="4851" y="4419"/>
                  <a:pt x="4865" y="4368"/>
                  <a:pt x="4966" y="4295"/>
                </a:cubicBezTo>
                <a:cubicBezTo>
                  <a:pt x="5039" y="4242"/>
                  <a:pt x="5143" y="4222"/>
                  <a:pt x="5197" y="4250"/>
                </a:cubicBezTo>
                <a:cubicBezTo>
                  <a:pt x="5251" y="4278"/>
                  <a:pt x="5315" y="4257"/>
                  <a:pt x="5339" y="4203"/>
                </a:cubicBezTo>
                <a:cubicBezTo>
                  <a:pt x="5351" y="4177"/>
                  <a:pt x="5371" y="4160"/>
                  <a:pt x="5394" y="4154"/>
                </a:cubicBezTo>
                <a:close/>
                <a:moveTo>
                  <a:pt x="20777" y="4154"/>
                </a:moveTo>
                <a:cubicBezTo>
                  <a:pt x="20800" y="4149"/>
                  <a:pt x="20824" y="4155"/>
                  <a:pt x="20846" y="4173"/>
                </a:cubicBezTo>
                <a:cubicBezTo>
                  <a:pt x="20889" y="4210"/>
                  <a:pt x="21008" y="4247"/>
                  <a:pt x="21110" y="4254"/>
                </a:cubicBezTo>
                <a:cubicBezTo>
                  <a:pt x="21335" y="4271"/>
                  <a:pt x="21581" y="4543"/>
                  <a:pt x="21500" y="4684"/>
                </a:cubicBezTo>
                <a:cubicBezTo>
                  <a:pt x="21469" y="4738"/>
                  <a:pt x="21443" y="5635"/>
                  <a:pt x="21442" y="6678"/>
                </a:cubicBezTo>
                <a:cubicBezTo>
                  <a:pt x="21442" y="7720"/>
                  <a:pt x="21421" y="8617"/>
                  <a:pt x="21395" y="8673"/>
                </a:cubicBezTo>
                <a:cubicBezTo>
                  <a:pt x="21365" y="8738"/>
                  <a:pt x="21041" y="8773"/>
                  <a:pt x="20450" y="8773"/>
                </a:cubicBezTo>
                <a:cubicBezTo>
                  <a:pt x="19956" y="8773"/>
                  <a:pt x="19500" y="8804"/>
                  <a:pt x="19438" y="8842"/>
                </a:cubicBezTo>
                <a:cubicBezTo>
                  <a:pt x="19377" y="8881"/>
                  <a:pt x="19161" y="8891"/>
                  <a:pt x="18960" y="8865"/>
                </a:cubicBezTo>
                <a:lnTo>
                  <a:pt x="18594" y="8818"/>
                </a:lnTo>
                <a:lnTo>
                  <a:pt x="18594" y="8459"/>
                </a:lnTo>
                <a:lnTo>
                  <a:pt x="18594" y="8100"/>
                </a:lnTo>
                <a:lnTo>
                  <a:pt x="19027" y="8055"/>
                </a:lnTo>
                <a:lnTo>
                  <a:pt x="19460" y="8011"/>
                </a:lnTo>
                <a:lnTo>
                  <a:pt x="19460" y="7472"/>
                </a:lnTo>
                <a:lnTo>
                  <a:pt x="19460" y="6935"/>
                </a:lnTo>
                <a:lnTo>
                  <a:pt x="19027" y="6890"/>
                </a:lnTo>
                <a:lnTo>
                  <a:pt x="18594" y="6845"/>
                </a:lnTo>
                <a:lnTo>
                  <a:pt x="18594" y="6486"/>
                </a:lnTo>
                <a:lnTo>
                  <a:pt x="18594" y="6127"/>
                </a:lnTo>
                <a:lnTo>
                  <a:pt x="19460" y="6083"/>
                </a:lnTo>
                <a:lnTo>
                  <a:pt x="20325" y="6038"/>
                </a:lnTo>
                <a:lnTo>
                  <a:pt x="20345" y="5334"/>
                </a:lnTo>
                <a:cubicBezTo>
                  <a:pt x="20356" y="4912"/>
                  <a:pt x="20335" y="4582"/>
                  <a:pt x="20290" y="4510"/>
                </a:cubicBezTo>
                <a:cubicBezTo>
                  <a:pt x="20234" y="4419"/>
                  <a:pt x="20248" y="4368"/>
                  <a:pt x="20349" y="4295"/>
                </a:cubicBezTo>
                <a:cubicBezTo>
                  <a:pt x="20422" y="4242"/>
                  <a:pt x="20526" y="4222"/>
                  <a:pt x="20580" y="4250"/>
                </a:cubicBezTo>
                <a:cubicBezTo>
                  <a:pt x="20634" y="4278"/>
                  <a:pt x="20698" y="4257"/>
                  <a:pt x="20723" y="4203"/>
                </a:cubicBezTo>
                <a:cubicBezTo>
                  <a:pt x="20735" y="4177"/>
                  <a:pt x="20755" y="4160"/>
                  <a:pt x="20777" y="4154"/>
                </a:cubicBezTo>
                <a:close/>
                <a:moveTo>
                  <a:pt x="15803" y="4155"/>
                </a:moveTo>
                <a:cubicBezTo>
                  <a:pt x="15821" y="4158"/>
                  <a:pt x="15839" y="4168"/>
                  <a:pt x="15857" y="4187"/>
                </a:cubicBezTo>
                <a:cubicBezTo>
                  <a:pt x="15897" y="4230"/>
                  <a:pt x="16050" y="4256"/>
                  <a:pt x="16197" y="4246"/>
                </a:cubicBezTo>
                <a:cubicBezTo>
                  <a:pt x="16567" y="4221"/>
                  <a:pt x="16801" y="4342"/>
                  <a:pt x="16700" y="4506"/>
                </a:cubicBezTo>
                <a:cubicBezTo>
                  <a:pt x="16653" y="4583"/>
                  <a:pt x="16631" y="4897"/>
                  <a:pt x="16643" y="5334"/>
                </a:cubicBezTo>
                <a:lnTo>
                  <a:pt x="16663" y="6038"/>
                </a:lnTo>
                <a:lnTo>
                  <a:pt x="17528" y="6083"/>
                </a:lnTo>
                <a:lnTo>
                  <a:pt x="18394" y="6127"/>
                </a:lnTo>
                <a:lnTo>
                  <a:pt x="18394" y="6486"/>
                </a:lnTo>
                <a:lnTo>
                  <a:pt x="18394" y="6845"/>
                </a:lnTo>
                <a:lnTo>
                  <a:pt x="17994" y="6871"/>
                </a:lnTo>
                <a:cubicBezTo>
                  <a:pt x="17544" y="6900"/>
                  <a:pt x="17428" y="7023"/>
                  <a:pt x="17428" y="7472"/>
                </a:cubicBezTo>
                <a:cubicBezTo>
                  <a:pt x="17428" y="7922"/>
                  <a:pt x="17544" y="8045"/>
                  <a:pt x="17994" y="8075"/>
                </a:cubicBezTo>
                <a:lnTo>
                  <a:pt x="18394" y="8100"/>
                </a:lnTo>
                <a:lnTo>
                  <a:pt x="18394" y="8459"/>
                </a:lnTo>
                <a:cubicBezTo>
                  <a:pt x="18394" y="8814"/>
                  <a:pt x="18391" y="8818"/>
                  <a:pt x="18127" y="8842"/>
                </a:cubicBezTo>
                <a:cubicBezTo>
                  <a:pt x="17684" y="8884"/>
                  <a:pt x="17562" y="9015"/>
                  <a:pt x="17562" y="9450"/>
                </a:cubicBezTo>
                <a:cubicBezTo>
                  <a:pt x="17562" y="9915"/>
                  <a:pt x="17641" y="10010"/>
                  <a:pt x="18063" y="10046"/>
                </a:cubicBezTo>
                <a:lnTo>
                  <a:pt x="18394" y="10074"/>
                </a:lnTo>
                <a:lnTo>
                  <a:pt x="18394" y="10433"/>
                </a:lnTo>
                <a:lnTo>
                  <a:pt x="18394" y="10791"/>
                </a:lnTo>
                <a:lnTo>
                  <a:pt x="17100" y="10816"/>
                </a:lnTo>
                <a:cubicBezTo>
                  <a:pt x="16290" y="10831"/>
                  <a:pt x="15774" y="10876"/>
                  <a:pt x="15719" y="10938"/>
                </a:cubicBezTo>
                <a:cubicBezTo>
                  <a:pt x="15589" y="11083"/>
                  <a:pt x="15522" y="10759"/>
                  <a:pt x="15539" y="10070"/>
                </a:cubicBezTo>
                <a:cubicBezTo>
                  <a:pt x="15547" y="9753"/>
                  <a:pt x="15526" y="9469"/>
                  <a:pt x="15491" y="9441"/>
                </a:cubicBezTo>
                <a:cubicBezTo>
                  <a:pt x="15457" y="9412"/>
                  <a:pt x="15451" y="9340"/>
                  <a:pt x="15478" y="9282"/>
                </a:cubicBezTo>
                <a:cubicBezTo>
                  <a:pt x="15553" y="9123"/>
                  <a:pt x="15564" y="8245"/>
                  <a:pt x="15491" y="8185"/>
                </a:cubicBezTo>
                <a:cubicBezTo>
                  <a:pt x="15457" y="8156"/>
                  <a:pt x="15451" y="8085"/>
                  <a:pt x="15478" y="8027"/>
                </a:cubicBezTo>
                <a:cubicBezTo>
                  <a:pt x="15553" y="7868"/>
                  <a:pt x="15560" y="7040"/>
                  <a:pt x="15487" y="6920"/>
                </a:cubicBezTo>
                <a:cubicBezTo>
                  <a:pt x="15449" y="6857"/>
                  <a:pt x="15448" y="6796"/>
                  <a:pt x="15486" y="6765"/>
                </a:cubicBezTo>
                <a:cubicBezTo>
                  <a:pt x="15519" y="6737"/>
                  <a:pt x="15547" y="6490"/>
                  <a:pt x="15547" y="6217"/>
                </a:cubicBezTo>
                <a:cubicBezTo>
                  <a:pt x="15547" y="5944"/>
                  <a:pt x="15519" y="5697"/>
                  <a:pt x="15486" y="5669"/>
                </a:cubicBezTo>
                <a:cubicBezTo>
                  <a:pt x="15448" y="5638"/>
                  <a:pt x="15448" y="5577"/>
                  <a:pt x="15485" y="5514"/>
                </a:cubicBezTo>
                <a:cubicBezTo>
                  <a:pt x="15519" y="5457"/>
                  <a:pt x="15547" y="5195"/>
                  <a:pt x="15548" y="4934"/>
                </a:cubicBezTo>
                <a:cubicBezTo>
                  <a:pt x="15550" y="4492"/>
                  <a:pt x="15675" y="4135"/>
                  <a:pt x="15803" y="4155"/>
                </a:cubicBezTo>
                <a:close/>
                <a:moveTo>
                  <a:pt x="435" y="4167"/>
                </a:moveTo>
                <a:cubicBezTo>
                  <a:pt x="449" y="4168"/>
                  <a:pt x="462" y="4175"/>
                  <a:pt x="474" y="4187"/>
                </a:cubicBezTo>
                <a:cubicBezTo>
                  <a:pt x="514" y="4230"/>
                  <a:pt x="667" y="4256"/>
                  <a:pt x="813" y="4246"/>
                </a:cubicBezTo>
                <a:cubicBezTo>
                  <a:pt x="1184" y="4221"/>
                  <a:pt x="1418" y="4342"/>
                  <a:pt x="1317" y="4506"/>
                </a:cubicBezTo>
                <a:cubicBezTo>
                  <a:pt x="1269" y="4583"/>
                  <a:pt x="1248" y="4897"/>
                  <a:pt x="1260" y="5334"/>
                </a:cubicBezTo>
                <a:lnTo>
                  <a:pt x="1280" y="6038"/>
                </a:lnTo>
                <a:lnTo>
                  <a:pt x="2145" y="6083"/>
                </a:lnTo>
                <a:lnTo>
                  <a:pt x="3010" y="6127"/>
                </a:lnTo>
                <a:lnTo>
                  <a:pt x="3010" y="6486"/>
                </a:lnTo>
                <a:lnTo>
                  <a:pt x="3010" y="6845"/>
                </a:lnTo>
                <a:lnTo>
                  <a:pt x="2545" y="6890"/>
                </a:lnTo>
                <a:lnTo>
                  <a:pt x="2079" y="6935"/>
                </a:lnTo>
                <a:lnTo>
                  <a:pt x="2079" y="7472"/>
                </a:lnTo>
                <a:lnTo>
                  <a:pt x="2079" y="8011"/>
                </a:lnTo>
                <a:lnTo>
                  <a:pt x="2545" y="8055"/>
                </a:lnTo>
                <a:lnTo>
                  <a:pt x="3010" y="8100"/>
                </a:lnTo>
                <a:lnTo>
                  <a:pt x="3010" y="8459"/>
                </a:lnTo>
                <a:lnTo>
                  <a:pt x="3010" y="8818"/>
                </a:lnTo>
                <a:lnTo>
                  <a:pt x="2613" y="8862"/>
                </a:lnTo>
                <a:cubicBezTo>
                  <a:pt x="2256" y="8903"/>
                  <a:pt x="2208" y="8932"/>
                  <a:pt x="2153" y="9144"/>
                </a:cubicBezTo>
                <a:cubicBezTo>
                  <a:pt x="2119" y="9274"/>
                  <a:pt x="2116" y="9455"/>
                  <a:pt x="2146" y="9548"/>
                </a:cubicBezTo>
                <a:cubicBezTo>
                  <a:pt x="2175" y="9640"/>
                  <a:pt x="2193" y="9766"/>
                  <a:pt x="2186" y="9829"/>
                </a:cubicBezTo>
                <a:cubicBezTo>
                  <a:pt x="2178" y="9891"/>
                  <a:pt x="2196" y="9934"/>
                  <a:pt x="2225" y="9926"/>
                </a:cubicBezTo>
                <a:cubicBezTo>
                  <a:pt x="2254" y="9917"/>
                  <a:pt x="2323" y="9936"/>
                  <a:pt x="2378" y="9967"/>
                </a:cubicBezTo>
                <a:cubicBezTo>
                  <a:pt x="2433" y="9997"/>
                  <a:pt x="2598" y="10035"/>
                  <a:pt x="2744" y="10049"/>
                </a:cubicBezTo>
                <a:cubicBezTo>
                  <a:pt x="3008" y="10074"/>
                  <a:pt x="3010" y="10078"/>
                  <a:pt x="3010" y="10433"/>
                </a:cubicBezTo>
                <a:lnTo>
                  <a:pt x="3010" y="10791"/>
                </a:lnTo>
                <a:lnTo>
                  <a:pt x="1717" y="10816"/>
                </a:lnTo>
                <a:cubicBezTo>
                  <a:pt x="907" y="10831"/>
                  <a:pt x="391" y="10876"/>
                  <a:pt x="336" y="10938"/>
                </a:cubicBezTo>
                <a:cubicBezTo>
                  <a:pt x="270" y="11012"/>
                  <a:pt x="237" y="10991"/>
                  <a:pt x="198" y="10851"/>
                </a:cubicBezTo>
                <a:cubicBezTo>
                  <a:pt x="170" y="10750"/>
                  <a:pt x="151" y="9271"/>
                  <a:pt x="156" y="7565"/>
                </a:cubicBezTo>
                <a:cubicBezTo>
                  <a:pt x="163" y="4725"/>
                  <a:pt x="173" y="4448"/>
                  <a:pt x="282" y="4286"/>
                </a:cubicBezTo>
                <a:cubicBezTo>
                  <a:pt x="337" y="4205"/>
                  <a:pt x="392" y="4163"/>
                  <a:pt x="435" y="4167"/>
                </a:cubicBezTo>
                <a:close/>
                <a:moveTo>
                  <a:pt x="14389" y="11570"/>
                </a:moveTo>
                <a:cubicBezTo>
                  <a:pt x="14395" y="11570"/>
                  <a:pt x="14400" y="11572"/>
                  <a:pt x="14404" y="11576"/>
                </a:cubicBezTo>
                <a:cubicBezTo>
                  <a:pt x="14438" y="11604"/>
                  <a:pt x="14462" y="12122"/>
                  <a:pt x="14459" y="12729"/>
                </a:cubicBezTo>
                <a:cubicBezTo>
                  <a:pt x="14454" y="13787"/>
                  <a:pt x="14447" y="13839"/>
                  <a:pt x="14293" y="13995"/>
                </a:cubicBezTo>
                <a:cubicBezTo>
                  <a:pt x="14157" y="14131"/>
                  <a:pt x="13975" y="14160"/>
                  <a:pt x="13133" y="14178"/>
                </a:cubicBezTo>
                <a:cubicBezTo>
                  <a:pt x="12584" y="14190"/>
                  <a:pt x="12044" y="14186"/>
                  <a:pt x="11934" y="14170"/>
                </a:cubicBezTo>
                <a:cubicBezTo>
                  <a:pt x="11787" y="14149"/>
                  <a:pt x="11699" y="14104"/>
                  <a:pt x="11675" y="14051"/>
                </a:cubicBezTo>
                <a:cubicBezTo>
                  <a:pt x="11670" y="14059"/>
                  <a:pt x="11668" y="14066"/>
                  <a:pt x="11662" y="14074"/>
                </a:cubicBezTo>
                <a:cubicBezTo>
                  <a:pt x="11575" y="14203"/>
                  <a:pt x="11526" y="14219"/>
                  <a:pt x="11458" y="14143"/>
                </a:cubicBezTo>
                <a:cubicBezTo>
                  <a:pt x="11392" y="14069"/>
                  <a:pt x="11344" y="14070"/>
                  <a:pt x="11274" y="14148"/>
                </a:cubicBezTo>
                <a:cubicBezTo>
                  <a:pt x="11223" y="14206"/>
                  <a:pt x="11164" y="14217"/>
                  <a:pt x="11144" y="14173"/>
                </a:cubicBezTo>
                <a:cubicBezTo>
                  <a:pt x="11100" y="14078"/>
                  <a:pt x="10437" y="14083"/>
                  <a:pt x="10324" y="14179"/>
                </a:cubicBezTo>
                <a:cubicBezTo>
                  <a:pt x="10281" y="14217"/>
                  <a:pt x="10228" y="14208"/>
                  <a:pt x="10207" y="14162"/>
                </a:cubicBezTo>
                <a:cubicBezTo>
                  <a:pt x="10185" y="14115"/>
                  <a:pt x="10071" y="14096"/>
                  <a:pt x="9952" y="14120"/>
                </a:cubicBezTo>
                <a:cubicBezTo>
                  <a:pt x="9686" y="14174"/>
                  <a:pt x="8196" y="14209"/>
                  <a:pt x="7722" y="14172"/>
                </a:cubicBezTo>
                <a:cubicBezTo>
                  <a:pt x="7219" y="14133"/>
                  <a:pt x="7150" y="13962"/>
                  <a:pt x="7152" y="12752"/>
                </a:cubicBezTo>
                <a:cubicBezTo>
                  <a:pt x="7154" y="11714"/>
                  <a:pt x="7212" y="11516"/>
                  <a:pt x="7431" y="11811"/>
                </a:cubicBezTo>
                <a:cubicBezTo>
                  <a:pt x="7563" y="11988"/>
                  <a:pt x="7651" y="12000"/>
                  <a:pt x="9120" y="12023"/>
                </a:cubicBezTo>
                <a:lnTo>
                  <a:pt x="10669" y="12047"/>
                </a:lnTo>
                <a:lnTo>
                  <a:pt x="10669" y="12361"/>
                </a:lnTo>
                <a:lnTo>
                  <a:pt x="10669" y="12674"/>
                </a:lnTo>
                <a:lnTo>
                  <a:pt x="10223" y="12719"/>
                </a:lnTo>
                <a:cubicBezTo>
                  <a:pt x="9978" y="12744"/>
                  <a:pt x="9743" y="12809"/>
                  <a:pt x="9703" y="12864"/>
                </a:cubicBezTo>
                <a:cubicBezTo>
                  <a:pt x="9662" y="12919"/>
                  <a:pt x="9638" y="13159"/>
                  <a:pt x="9650" y="13398"/>
                </a:cubicBezTo>
                <a:lnTo>
                  <a:pt x="9670" y="13832"/>
                </a:lnTo>
                <a:lnTo>
                  <a:pt x="10650" y="13806"/>
                </a:lnTo>
                <a:cubicBezTo>
                  <a:pt x="11189" y="13792"/>
                  <a:pt x="11662" y="13808"/>
                  <a:pt x="11703" y="13842"/>
                </a:cubicBezTo>
                <a:cubicBezTo>
                  <a:pt x="11727" y="13862"/>
                  <a:pt x="11737" y="13891"/>
                  <a:pt x="11731" y="13928"/>
                </a:cubicBezTo>
                <a:cubicBezTo>
                  <a:pt x="11748" y="13916"/>
                  <a:pt x="11767" y="13903"/>
                  <a:pt x="11790" y="13891"/>
                </a:cubicBezTo>
                <a:cubicBezTo>
                  <a:pt x="11950" y="13810"/>
                  <a:pt x="11968" y="13755"/>
                  <a:pt x="11968" y="13355"/>
                </a:cubicBezTo>
                <a:cubicBezTo>
                  <a:pt x="11968" y="13097"/>
                  <a:pt x="11933" y="12879"/>
                  <a:pt x="11884" y="12837"/>
                </a:cubicBezTo>
                <a:cubicBezTo>
                  <a:pt x="11839" y="12797"/>
                  <a:pt x="11606" y="12744"/>
                  <a:pt x="11368" y="12719"/>
                </a:cubicBezTo>
                <a:lnTo>
                  <a:pt x="10936" y="12674"/>
                </a:lnTo>
                <a:lnTo>
                  <a:pt x="10936" y="12361"/>
                </a:lnTo>
                <a:lnTo>
                  <a:pt x="10936" y="12047"/>
                </a:lnTo>
                <a:lnTo>
                  <a:pt x="12488" y="12023"/>
                </a:lnTo>
                <a:lnTo>
                  <a:pt x="14040" y="11998"/>
                </a:lnTo>
                <a:lnTo>
                  <a:pt x="14192" y="11762"/>
                </a:lnTo>
                <a:cubicBezTo>
                  <a:pt x="14265" y="11648"/>
                  <a:pt x="14347" y="11569"/>
                  <a:pt x="14389" y="11570"/>
                </a:cubicBezTo>
                <a:close/>
                <a:moveTo>
                  <a:pt x="232" y="11754"/>
                </a:moveTo>
                <a:cubicBezTo>
                  <a:pt x="269" y="11760"/>
                  <a:pt x="324" y="11798"/>
                  <a:pt x="372" y="11856"/>
                </a:cubicBezTo>
                <a:cubicBezTo>
                  <a:pt x="467" y="11972"/>
                  <a:pt x="713" y="12002"/>
                  <a:pt x="1749" y="12022"/>
                </a:cubicBezTo>
                <a:lnTo>
                  <a:pt x="3010" y="12047"/>
                </a:lnTo>
                <a:lnTo>
                  <a:pt x="3010" y="12361"/>
                </a:lnTo>
                <a:lnTo>
                  <a:pt x="3010" y="12674"/>
                </a:lnTo>
                <a:lnTo>
                  <a:pt x="2653" y="12702"/>
                </a:lnTo>
                <a:cubicBezTo>
                  <a:pt x="2456" y="12717"/>
                  <a:pt x="2223" y="12793"/>
                  <a:pt x="2134" y="12872"/>
                </a:cubicBezTo>
                <a:cubicBezTo>
                  <a:pt x="1996" y="12994"/>
                  <a:pt x="1975" y="13075"/>
                  <a:pt x="1992" y="13419"/>
                </a:cubicBezTo>
                <a:lnTo>
                  <a:pt x="2012" y="13823"/>
                </a:lnTo>
                <a:lnTo>
                  <a:pt x="3021" y="13803"/>
                </a:lnTo>
                <a:cubicBezTo>
                  <a:pt x="3678" y="13791"/>
                  <a:pt x="4045" y="13818"/>
                  <a:pt x="4074" y="13880"/>
                </a:cubicBezTo>
                <a:cubicBezTo>
                  <a:pt x="4076" y="13883"/>
                  <a:pt x="4076" y="13887"/>
                  <a:pt x="4077" y="13891"/>
                </a:cubicBezTo>
                <a:cubicBezTo>
                  <a:pt x="4085" y="13878"/>
                  <a:pt x="4089" y="13870"/>
                  <a:pt x="4099" y="13855"/>
                </a:cubicBezTo>
                <a:cubicBezTo>
                  <a:pt x="4264" y="13620"/>
                  <a:pt x="4312" y="12786"/>
                  <a:pt x="4159" y="12819"/>
                </a:cubicBezTo>
                <a:cubicBezTo>
                  <a:pt x="4114" y="12829"/>
                  <a:pt x="4032" y="12812"/>
                  <a:pt x="3977" y="12781"/>
                </a:cubicBezTo>
                <a:cubicBezTo>
                  <a:pt x="3922" y="12750"/>
                  <a:pt x="3727" y="12714"/>
                  <a:pt x="3543" y="12700"/>
                </a:cubicBezTo>
                <a:cubicBezTo>
                  <a:pt x="3211" y="12675"/>
                  <a:pt x="3211" y="12675"/>
                  <a:pt x="3211" y="12361"/>
                </a:cubicBezTo>
                <a:lnTo>
                  <a:pt x="3211" y="12047"/>
                </a:lnTo>
                <a:lnTo>
                  <a:pt x="4473" y="12022"/>
                </a:lnTo>
                <a:cubicBezTo>
                  <a:pt x="5485" y="12002"/>
                  <a:pt x="5756" y="11971"/>
                  <a:pt x="5845" y="11863"/>
                </a:cubicBezTo>
                <a:cubicBezTo>
                  <a:pt x="5883" y="11817"/>
                  <a:pt x="5909" y="11789"/>
                  <a:pt x="5933" y="11784"/>
                </a:cubicBezTo>
                <a:cubicBezTo>
                  <a:pt x="5972" y="11774"/>
                  <a:pt x="6003" y="11824"/>
                  <a:pt x="6064" y="11950"/>
                </a:cubicBezTo>
                <a:cubicBezTo>
                  <a:pt x="6124" y="12072"/>
                  <a:pt x="6146" y="12194"/>
                  <a:pt x="6114" y="12220"/>
                </a:cubicBezTo>
                <a:cubicBezTo>
                  <a:pt x="6082" y="12247"/>
                  <a:pt x="6060" y="12638"/>
                  <a:pt x="6065" y="13090"/>
                </a:cubicBezTo>
                <a:cubicBezTo>
                  <a:pt x="6074" y="13849"/>
                  <a:pt x="6063" y="13921"/>
                  <a:pt x="5925" y="14043"/>
                </a:cubicBezTo>
                <a:cubicBezTo>
                  <a:pt x="5728" y="14217"/>
                  <a:pt x="4398" y="14259"/>
                  <a:pt x="4050" y="14102"/>
                </a:cubicBezTo>
                <a:cubicBezTo>
                  <a:pt x="4010" y="14084"/>
                  <a:pt x="3998" y="14057"/>
                  <a:pt x="4012" y="14012"/>
                </a:cubicBezTo>
                <a:cubicBezTo>
                  <a:pt x="3921" y="14092"/>
                  <a:pt x="3765" y="14155"/>
                  <a:pt x="3702" y="14102"/>
                </a:cubicBezTo>
                <a:cubicBezTo>
                  <a:pt x="3667" y="14073"/>
                  <a:pt x="3597" y="14095"/>
                  <a:pt x="3547" y="14151"/>
                </a:cubicBezTo>
                <a:cubicBezTo>
                  <a:pt x="3496" y="14207"/>
                  <a:pt x="3439" y="14217"/>
                  <a:pt x="3419" y="14173"/>
                </a:cubicBezTo>
                <a:cubicBezTo>
                  <a:pt x="3375" y="14078"/>
                  <a:pt x="2711" y="14083"/>
                  <a:pt x="2599" y="14179"/>
                </a:cubicBezTo>
                <a:cubicBezTo>
                  <a:pt x="2556" y="14217"/>
                  <a:pt x="2502" y="14208"/>
                  <a:pt x="2480" y="14159"/>
                </a:cubicBezTo>
                <a:cubicBezTo>
                  <a:pt x="2458" y="14111"/>
                  <a:pt x="2358" y="14092"/>
                  <a:pt x="2259" y="14117"/>
                </a:cubicBezTo>
                <a:cubicBezTo>
                  <a:pt x="2048" y="14172"/>
                  <a:pt x="762" y="14212"/>
                  <a:pt x="502" y="14172"/>
                </a:cubicBezTo>
                <a:cubicBezTo>
                  <a:pt x="404" y="14156"/>
                  <a:pt x="289" y="14087"/>
                  <a:pt x="245" y="14017"/>
                </a:cubicBezTo>
                <a:cubicBezTo>
                  <a:pt x="155" y="13870"/>
                  <a:pt x="115" y="11832"/>
                  <a:pt x="201" y="11760"/>
                </a:cubicBezTo>
                <a:cubicBezTo>
                  <a:pt x="209" y="11754"/>
                  <a:pt x="219" y="11753"/>
                  <a:pt x="232" y="11754"/>
                </a:cubicBezTo>
                <a:close/>
                <a:moveTo>
                  <a:pt x="15614" y="11766"/>
                </a:moveTo>
                <a:cubicBezTo>
                  <a:pt x="15655" y="11768"/>
                  <a:pt x="15705" y="11796"/>
                  <a:pt x="15755" y="11856"/>
                </a:cubicBezTo>
                <a:cubicBezTo>
                  <a:pt x="15850" y="11972"/>
                  <a:pt x="16095" y="12002"/>
                  <a:pt x="17132" y="12022"/>
                </a:cubicBezTo>
                <a:lnTo>
                  <a:pt x="18394" y="12047"/>
                </a:lnTo>
                <a:lnTo>
                  <a:pt x="18394" y="12361"/>
                </a:lnTo>
                <a:cubicBezTo>
                  <a:pt x="18394" y="12675"/>
                  <a:pt x="18394" y="12675"/>
                  <a:pt x="18061" y="12700"/>
                </a:cubicBezTo>
                <a:cubicBezTo>
                  <a:pt x="17878" y="12714"/>
                  <a:pt x="17683" y="12750"/>
                  <a:pt x="17628" y="12781"/>
                </a:cubicBezTo>
                <a:cubicBezTo>
                  <a:pt x="17573" y="12812"/>
                  <a:pt x="17491" y="12829"/>
                  <a:pt x="17445" y="12819"/>
                </a:cubicBezTo>
                <a:cubicBezTo>
                  <a:pt x="17340" y="12796"/>
                  <a:pt x="17329" y="13667"/>
                  <a:pt x="17433" y="13754"/>
                </a:cubicBezTo>
                <a:cubicBezTo>
                  <a:pt x="17472" y="13787"/>
                  <a:pt x="17934" y="13808"/>
                  <a:pt x="18459" y="13801"/>
                </a:cubicBezTo>
                <a:cubicBezTo>
                  <a:pt x="19063" y="13793"/>
                  <a:pt x="19430" y="13822"/>
                  <a:pt x="19457" y="13881"/>
                </a:cubicBezTo>
                <a:cubicBezTo>
                  <a:pt x="19462" y="13891"/>
                  <a:pt x="19463" y="13901"/>
                  <a:pt x="19462" y="13911"/>
                </a:cubicBezTo>
                <a:cubicBezTo>
                  <a:pt x="19470" y="13904"/>
                  <a:pt x="19476" y="13897"/>
                  <a:pt x="19486" y="13890"/>
                </a:cubicBezTo>
                <a:cubicBezTo>
                  <a:pt x="19595" y="13811"/>
                  <a:pt x="19626" y="13704"/>
                  <a:pt x="19626" y="13399"/>
                </a:cubicBezTo>
                <a:cubicBezTo>
                  <a:pt x="19626" y="12911"/>
                  <a:pt x="19462" y="12741"/>
                  <a:pt x="18951" y="12702"/>
                </a:cubicBezTo>
                <a:lnTo>
                  <a:pt x="18594" y="12674"/>
                </a:lnTo>
                <a:lnTo>
                  <a:pt x="18594" y="12361"/>
                </a:lnTo>
                <a:lnTo>
                  <a:pt x="18594" y="12047"/>
                </a:lnTo>
                <a:lnTo>
                  <a:pt x="19855" y="12022"/>
                </a:lnTo>
                <a:cubicBezTo>
                  <a:pt x="20880" y="12002"/>
                  <a:pt x="21139" y="11972"/>
                  <a:pt x="21231" y="11859"/>
                </a:cubicBezTo>
                <a:cubicBezTo>
                  <a:pt x="21274" y="11806"/>
                  <a:pt x="21309" y="11777"/>
                  <a:pt x="21337" y="11781"/>
                </a:cubicBezTo>
                <a:cubicBezTo>
                  <a:pt x="21421" y="11791"/>
                  <a:pt x="21442" y="12094"/>
                  <a:pt x="21449" y="12921"/>
                </a:cubicBezTo>
                <a:cubicBezTo>
                  <a:pt x="21457" y="13854"/>
                  <a:pt x="21449" y="13919"/>
                  <a:pt x="21308" y="14043"/>
                </a:cubicBezTo>
                <a:cubicBezTo>
                  <a:pt x="21166" y="14169"/>
                  <a:pt x="20075" y="14250"/>
                  <a:pt x="19626" y="14169"/>
                </a:cubicBezTo>
                <a:cubicBezTo>
                  <a:pt x="19472" y="14142"/>
                  <a:pt x="19393" y="14083"/>
                  <a:pt x="19397" y="14014"/>
                </a:cubicBezTo>
                <a:cubicBezTo>
                  <a:pt x="19308" y="14089"/>
                  <a:pt x="19152" y="14145"/>
                  <a:pt x="19067" y="14101"/>
                </a:cubicBezTo>
                <a:cubicBezTo>
                  <a:pt x="19016" y="14074"/>
                  <a:pt x="18954" y="14097"/>
                  <a:pt x="18929" y="14150"/>
                </a:cubicBezTo>
                <a:cubicBezTo>
                  <a:pt x="18905" y="14204"/>
                  <a:pt x="18849" y="14217"/>
                  <a:pt x="18805" y="14179"/>
                </a:cubicBezTo>
                <a:cubicBezTo>
                  <a:pt x="18693" y="14083"/>
                  <a:pt x="18030" y="14078"/>
                  <a:pt x="17986" y="14173"/>
                </a:cubicBezTo>
                <a:cubicBezTo>
                  <a:pt x="17966" y="14217"/>
                  <a:pt x="17909" y="14207"/>
                  <a:pt x="17858" y="14151"/>
                </a:cubicBezTo>
                <a:cubicBezTo>
                  <a:pt x="17808" y="14095"/>
                  <a:pt x="17734" y="14078"/>
                  <a:pt x="17693" y="14112"/>
                </a:cubicBezTo>
                <a:cubicBezTo>
                  <a:pt x="17652" y="14146"/>
                  <a:pt x="17183" y="14179"/>
                  <a:pt x="16651" y="14187"/>
                </a:cubicBezTo>
                <a:lnTo>
                  <a:pt x="15684" y="14199"/>
                </a:lnTo>
                <a:lnTo>
                  <a:pt x="15564" y="13863"/>
                </a:lnTo>
                <a:cubicBezTo>
                  <a:pt x="15497" y="13678"/>
                  <a:pt x="15468" y="13506"/>
                  <a:pt x="15498" y="13481"/>
                </a:cubicBezTo>
                <a:cubicBezTo>
                  <a:pt x="15565" y="13425"/>
                  <a:pt x="15549" y="12490"/>
                  <a:pt x="15480" y="12397"/>
                </a:cubicBezTo>
                <a:cubicBezTo>
                  <a:pt x="15453" y="12361"/>
                  <a:pt x="15465" y="12279"/>
                  <a:pt x="15505" y="12213"/>
                </a:cubicBezTo>
                <a:cubicBezTo>
                  <a:pt x="15546" y="12148"/>
                  <a:pt x="15562" y="12034"/>
                  <a:pt x="15541" y="11961"/>
                </a:cubicBezTo>
                <a:cubicBezTo>
                  <a:pt x="15505" y="11837"/>
                  <a:pt x="15546" y="11764"/>
                  <a:pt x="15614" y="11766"/>
                </a:cubicBezTo>
                <a:close/>
                <a:moveTo>
                  <a:pt x="10800" y="14314"/>
                </a:moveTo>
                <a:cubicBezTo>
                  <a:pt x="12400" y="14312"/>
                  <a:pt x="14000" y="14344"/>
                  <a:pt x="14050" y="14411"/>
                </a:cubicBezTo>
                <a:cubicBezTo>
                  <a:pt x="14150" y="14546"/>
                  <a:pt x="14126" y="14554"/>
                  <a:pt x="12467" y="14866"/>
                </a:cubicBezTo>
                <a:cubicBezTo>
                  <a:pt x="11662" y="15018"/>
                  <a:pt x="10867" y="15137"/>
                  <a:pt x="10702" y="15131"/>
                </a:cubicBezTo>
                <a:cubicBezTo>
                  <a:pt x="10482" y="15123"/>
                  <a:pt x="7728" y="14599"/>
                  <a:pt x="7510" y="14523"/>
                </a:cubicBezTo>
                <a:cubicBezTo>
                  <a:pt x="7493" y="14518"/>
                  <a:pt x="7511" y="14470"/>
                  <a:pt x="7550" y="14417"/>
                </a:cubicBezTo>
                <a:cubicBezTo>
                  <a:pt x="7600" y="14350"/>
                  <a:pt x="9200" y="14315"/>
                  <a:pt x="10800" y="14314"/>
                </a:cubicBezTo>
                <a:close/>
                <a:moveTo>
                  <a:pt x="6940" y="15635"/>
                </a:moveTo>
                <a:lnTo>
                  <a:pt x="6922" y="17435"/>
                </a:lnTo>
                <a:cubicBezTo>
                  <a:pt x="6911" y="18555"/>
                  <a:pt x="6907" y="18978"/>
                  <a:pt x="6942" y="19164"/>
                </a:cubicBezTo>
                <a:cubicBezTo>
                  <a:pt x="6963" y="19275"/>
                  <a:pt x="6999" y="19301"/>
                  <a:pt x="7055" y="19341"/>
                </a:cubicBezTo>
                <a:cubicBezTo>
                  <a:pt x="7081" y="19359"/>
                  <a:pt x="7138" y="19375"/>
                  <a:pt x="7227" y="19389"/>
                </a:cubicBezTo>
                <a:cubicBezTo>
                  <a:pt x="7316" y="19404"/>
                  <a:pt x="7439" y="19416"/>
                  <a:pt x="7594" y="19427"/>
                </a:cubicBezTo>
                <a:cubicBezTo>
                  <a:pt x="7905" y="19448"/>
                  <a:pt x="8349" y="19462"/>
                  <a:pt x="8938" y="19469"/>
                </a:cubicBezTo>
                <a:lnTo>
                  <a:pt x="10669" y="19491"/>
                </a:lnTo>
                <a:lnTo>
                  <a:pt x="10669" y="19850"/>
                </a:lnTo>
                <a:lnTo>
                  <a:pt x="10669" y="20209"/>
                </a:lnTo>
                <a:lnTo>
                  <a:pt x="9918" y="20234"/>
                </a:lnTo>
                <a:cubicBezTo>
                  <a:pt x="9642" y="20243"/>
                  <a:pt x="9467" y="20250"/>
                  <a:pt x="9353" y="20267"/>
                </a:cubicBezTo>
                <a:cubicBezTo>
                  <a:pt x="9277" y="20277"/>
                  <a:pt x="9228" y="20293"/>
                  <a:pt x="9194" y="20316"/>
                </a:cubicBezTo>
                <a:cubicBezTo>
                  <a:pt x="9143" y="20351"/>
                  <a:pt x="9125" y="20403"/>
                  <a:pt x="9102" y="20486"/>
                </a:cubicBezTo>
                <a:cubicBezTo>
                  <a:pt x="9018" y="20783"/>
                  <a:pt x="9020" y="21208"/>
                  <a:pt x="9107" y="21426"/>
                </a:cubicBezTo>
                <a:cubicBezTo>
                  <a:pt x="9147" y="21528"/>
                  <a:pt x="9198" y="21570"/>
                  <a:pt x="9606" y="21588"/>
                </a:cubicBezTo>
                <a:cubicBezTo>
                  <a:pt x="9851" y="21598"/>
                  <a:pt x="10225" y="21599"/>
                  <a:pt x="10802" y="21599"/>
                </a:cubicBezTo>
                <a:cubicBezTo>
                  <a:pt x="11380" y="21599"/>
                  <a:pt x="11754" y="21598"/>
                  <a:pt x="11998" y="21588"/>
                </a:cubicBezTo>
                <a:cubicBezTo>
                  <a:pt x="12407" y="21570"/>
                  <a:pt x="12457" y="21528"/>
                  <a:pt x="12498" y="21426"/>
                </a:cubicBezTo>
                <a:cubicBezTo>
                  <a:pt x="12585" y="21208"/>
                  <a:pt x="12587" y="20783"/>
                  <a:pt x="12503" y="20486"/>
                </a:cubicBezTo>
                <a:cubicBezTo>
                  <a:pt x="12479" y="20403"/>
                  <a:pt x="12462" y="20351"/>
                  <a:pt x="12411" y="20316"/>
                </a:cubicBezTo>
                <a:cubicBezTo>
                  <a:pt x="12377" y="20293"/>
                  <a:pt x="12328" y="20277"/>
                  <a:pt x="12252" y="20267"/>
                </a:cubicBezTo>
                <a:cubicBezTo>
                  <a:pt x="12138" y="20250"/>
                  <a:pt x="11963" y="20243"/>
                  <a:pt x="11687" y="20234"/>
                </a:cubicBezTo>
                <a:lnTo>
                  <a:pt x="10936" y="20209"/>
                </a:lnTo>
                <a:lnTo>
                  <a:pt x="10936" y="19850"/>
                </a:lnTo>
                <a:lnTo>
                  <a:pt x="10936" y="19491"/>
                </a:lnTo>
                <a:lnTo>
                  <a:pt x="12667" y="19469"/>
                </a:lnTo>
                <a:cubicBezTo>
                  <a:pt x="13843" y="19454"/>
                  <a:pt x="14447" y="19413"/>
                  <a:pt x="14550" y="19341"/>
                </a:cubicBezTo>
                <a:cubicBezTo>
                  <a:pt x="14700" y="19235"/>
                  <a:pt x="14701" y="19227"/>
                  <a:pt x="14683" y="17435"/>
                </a:cubicBezTo>
                <a:lnTo>
                  <a:pt x="14665" y="15635"/>
                </a:lnTo>
                <a:lnTo>
                  <a:pt x="10802" y="15635"/>
                </a:lnTo>
                <a:lnTo>
                  <a:pt x="6940" y="15635"/>
                </a:lnTo>
                <a:close/>
              </a:path>
            </a:pathLst>
          </a:cu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A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age" descr="Image"/>
          <p:cNvPicPr>
            <a:picLocks noChangeAspect="1"/>
          </p:cNvPicPr>
          <p:nvPr/>
        </p:nvPicPr>
        <p:blipFill>
          <a:blip r:embed="rId1">
            <a:alphaModFix amt="30043"/>
          </a:blip>
          <a:srcRect l="13035" t="820" r="13309" b="729"/>
          <a:stretch>
            <a:fillRect/>
          </a:stretch>
        </p:blipFill>
        <p:spPr>
          <a:xfrm>
            <a:off x="-399011" y="-18999140"/>
            <a:ext cx="32697320" cy="437043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88" name="Collaborative research project.png" descr="Collaborative research project.png"/>
          <p:cNvPicPr>
            <a:picLocks noChangeAspect="1"/>
          </p:cNvPicPr>
          <p:nvPr/>
        </p:nvPicPr>
        <p:blipFill>
          <a:blip r:embed="rId2"/>
          <a:srcRect l="4325" t="10150" r="4324" b="10180"/>
          <a:stretch>
            <a:fillRect/>
          </a:stretch>
        </p:blipFill>
        <p:spPr>
          <a:xfrm>
            <a:off x="469761" y="2553546"/>
            <a:ext cx="23047326" cy="86056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4" extrusionOk="0">
                <a:moveTo>
                  <a:pt x="15321" y="0"/>
                </a:moveTo>
                <a:cubicBezTo>
                  <a:pt x="14844" y="-1"/>
                  <a:pt x="14260" y="1"/>
                  <a:pt x="13548" y="5"/>
                </a:cubicBezTo>
                <a:lnTo>
                  <a:pt x="9911" y="25"/>
                </a:lnTo>
                <a:lnTo>
                  <a:pt x="9852" y="221"/>
                </a:lnTo>
                <a:cubicBezTo>
                  <a:pt x="9803" y="382"/>
                  <a:pt x="9793" y="551"/>
                  <a:pt x="9793" y="1178"/>
                </a:cubicBezTo>
                <a:cubicBezTo>
                  <a:pt x="9793" y="2005"/>
                  <a:pt x="9771" y="2139"/>
                  <a:pt x="9635" y="2139"/>
                </a:cubicBezTo>
                <a:cubicBezTo>
                  <a:pt x="9590" y="2139"/>
                  <a:pt x="9535" y="2195"/>
                  <a:pt x="9514" y="2263"/>
                </a:cubicBezTo>
                <a:cubicBezTo>
                  <a:pt x="9493" y="2332"/>
                  <a:pt x="9444" y="2387"/>
                  <a:pt x="9406" y="2387"/>
                </a:cubicBezTo>
                <a:cubicBezTo>
                  <a:pt x="9368" y="2387"/>
                  <a:pt x="9301" y="2462"/>
                  <a:pt x="9258" y="2553"/>
                </a:cubicBezTo>
                <a:cubicBezTo>
                  <a:pt x="9214" y="2644"/>
                  <a:pt x="9167" y="2719"/>
                  <a:pt x="9153" y="2719"/>
                </a:cubicBezTo>
                <a:cubicBezTo>
                  <a:pt x="9094" y="2721"/>
                  <a:pt x="8821" y="3432"/>
                  <a:pt x="8781" y="3687"/>
                </a:cubicBezTo>
                <a:cubicBezTo>
                  <a:pt x="8757" y="3838"/>
                  <a:pt x="8726" y="3962"/>
                  <a:pt x="8711" y="3962"/>
                </a:cubicBezTo>
                <a:cubicBezTo>
                  <a:pt x="8677" y="3962"/>
                  <a:pt x="8551" y="4785"/>
                  <a:pt x="8546" y="5047"/>
                </a:cubicBezTo>
                <a:cubicBezTo>
                  <a:pt x="8544" y="5157"/>
                  <a:pt x="8531" y="5288"/>
                  <a:pt x="8517" y="5337"/>
                </a:cubicBezTo>
                <a:cubicBezTo>
                  <a:pt x="8503" y="5387"/>
                  <a:pt x="8494" y="5741"/>
                  <a:pt x="8497" y="6124"/>
                </a:cubicBezTo>
                <a:lnTo>
                  <a:pt x="8502" y="6821"/>
                </a:lnTo>
                <a:lnTo>
                  <a:pt x="7426" y="6863"/>
                </a:lnTo>
                <a:cubicBezTo>
                  <a:pt x="6516" y="6898"/>
                  <a:pt x="6346" y="6924"/>
                  <a:pt x="6321" y="7029"/>
                </a:cubicBezTo>
                <a:cubicBezTo>
                  <a:pt x="6305" y="7098"/>
                  <a:pt x="6292" y="7701"/>
                  <a:pt x="6292" y="8370"/>
                </a:cubicBezTo>
                <a:cubicBezTo>
                  <a:pt x="6291" y="9367"/>
                  <a:pt x="6300" y="9611"/>
                  <a:pt x="6340" y="9717"/>
                </a:cubicBezTo>
                <a:cubicBezTo>
                  <a:pt x="6383" y="9833"/>
                  <a:pt x="6629" y="9848"/>
                  <a:pt x="8584" y="9848"/>
                </a:cubicBezTo>
                <a:cubicBezTo>
                  <a:pt x="10539" y="9848"/>
                  <a:pt x="10785" y="9833"/>
                  <a:pt x="10829" y="9717"/>
                </a:cubicBezTo>
                <a:cubicBezTo>
                  <a:pt x="10869" y="9611"/>
                  <a:pt x="10877" y="9365"/>
                  <a:pt x="10877" y="8362"/>
                </a:cubicBezTo>
                <a:cubicBezTo>
                  <a:pt x="10877" y="7284"/>
                  <a:pt x="10871" y="7121"/>
                  <a:pt x="10821" y="7002"/>
                </a:cubicBezTo>
                <a:cubicBezTo>
                  <a:pt x="10772" y="6882"/>
                  <a:pt x="10634" y="6862"/>
                  <a:pt x="9669" y="6843"/>
                </a:cubicBezTo>
                <a:lnTo>
                  <a:pt x="8573" y="6821"/>
                </a:lnTo>
                <a:lnTo>
                  <a:pt x="8579" y="6091"/>
                </a:lnTo>
                <a:cubicBezTo>
                  <a:pt x="8587" y="4862"/>
                  <a:pt x="8757" y="3853"/>
                  <a:pt x="9069" y="3169"/>
                </a:cubicBezTo>
                <a:cubicBezTo>
                  <a:pt x="9205" y="2871"/>
                  <a:pt x="9468" y="2472"/>
                  <a:pt x="9529" y="2470"/>
                </a:cubicBezTo>
                <a:cubicBezTo>
                  <a:pt x="9546" y="2470"/>
                  <a:pt x="9600" y="2414"/>
                  <a:pt x="9649" y="2346"/>
                </a:cubicBezTo>
                <a:cubicBezTo>
                  <a:pt x="9697" y="2278"/>
                  <a:pt x="9750" y="2243"/>
                  <a:pt x="9765" y="2268"/>
                </a:cubicBezTo>
                <a:cubicBezTo>
                  <a:pt x="9780" y="2294"/>
                  <a:pt x="9793" y="2500"/>
                  <a:pt x="9793" y="2727"/>
                </a:cubicBezTo>
                <a:cubicBezTo>
                  <a:pt x="9793" y="3056"/>
                  <a:pt x="9809" y="3182"/>
                  <a:pt x="9869" y="3344"/>
                </a:cubicBezTo>
                <a:lnTo>
                  <a:pt x="9945" y="3548"/>
                </a:lnTo>
                <a:lnTo>
                  <a:pt x="11829" y="3550"/>
                </a:lnTo>
                <a:cubicBezTo>
                  <a:pt x="16583" y="3555"/>
                  <a:pt x="17179" y="3544"/>
                  <a:pt x="17220" y="3452"/>
                </a:cubicBezTo>
                <a:cubicBezTo>
                  <a:pt x="17243" y="3402"/>
                  <a:pt x="17262" y="3392"/>
                  <a:pt x="17262" y="3429"/>
                </a:cubicBezTo>
                <a:cubicBezTo>
                  <a:pt x="17262" y="3467"/>
                  <a:pt x="17277" y="3456"/>
                  <a:pt x="17297" y="3405"/>
                </a:cubicBezTo>
                <a:cubicBezTo>
                  <a:pt x="17320" y="3341"/>
                  <a:pt x="17331" y="2804"/>
                  <a:pt x="17331" y="1750"/>
                </a:cubicBezTo>
                <a:cubicBezTo>
                  <a:pt x="17330" y="199"/>
                  <a:pt x="17329" y="190"/>
                  <a:pt x="17257" y="87"/>
                </a:cubicBezTo>
                <a:cubicBezTo>
                  <a:pt x="17214" y="27"/>
                  <a:pt x="16751" y="2"/>
                  <a:pt x="15321" y="0"/>
                </a:cubicBezTo>
                <a:close/>
                <a:moveTo>
                  <a:pt x="17492" y="1309"/>
                </a:moveTo>
                <a:cubicBezTo>
                  <a:pt x="17371" y="1309"/>
                  <a:pt x="17416" y="1501"/>
                  <a:pt x="17555" y="1578"/>
                </a:cubicBezTo>
                <a:cubicBezTo>
                  <a:pt x="17728" y="1675"/>
                  <a:pt x="17896" y="1941"/>
                  <a:pt x="18185" y="2581"/>
                </a:cubicBezTo>
                <a:cubicBezTo>
                  <a:pt x="18540" y="3365"/>
                  <a:pt x="19009" y="4857"/>
                  <a:pt x="19102" y="5496"/>
                </a:cubicBezTo>
                <a:cubicBezTo>
                  <a:pt x="19115" y="5587"/>
                  <a:pt x="19132" y="5768"/>
                  <a:pt x="19138" y="5898"/>
                </a:cubicBezTo>
                <a:cubicBezTo>
                  <a:pt x="19145" y="6028"/>
                  <a:pt x="19159" y="6210"/>
                  <a:pt x="19170" y="6301"/>
                </a:cubicBezTo>
                <a:cubicBezTo>
                  <a:pt x="19189" y="6463"/>
                  <a:pt x="19192" y="6461"/>
                  <a:pt x="19269" y="6255"/>
                </a:cubicBezTo>
                <a:cubicBezTo>
                  <a:pt x="19342" y="6060"/>
                  <a:pt x="19345" y="6027"/>
                  <a:pt x="19303" y="5892"/>
                </a:cubicBezTo>
                <a:cubicBezTo>
                  <a:pt x="19277" y="5811"/>
                  <a:pt x="19197" y="5475"/>
                  <a:pt x="19126" y="5146"/>
                </a:cubicBezTo>
                <a:cubicBezTo>
                  <a:pt x="19008" y="4604"/>
                  <a:pt x="18653" y="3327"/>
                  <a:pt x="18588" y="3209"/>
                </a:cubicBezTo>
                <a:cubicBezTo>
                  <a:pt x="18573" y="3183"/>
                  <a:pt x="18535" y="3034"/>
                  <a:pt x="18504" y="2878"/>
                </a:cubicBezTo>
                <a:cubicBezTo>
                  <a:pt x="18473" y="2722"/>
                  <a:pt x="18428" y="2595"/>
                  <a:pt x="18404" y="2595"/>
                </a:cubicBezTo>
                <a:cubicBezTo>
                  <a:pt x="18381" y="2595"/>
                  <a:pt x="18271" y="2412"/>
                  <a:pt x="18160" y="2188"/>
                </a:cubicBezTo>
                <a:cubicBezTo>
                  <a:pt x="17934" y="1730"/>
                  <a:pt x="17614" y="1309"/>
                  <a:pt x="17492" y="1309"/>
                </a:cubicBezTo>
                <a:close/>
                <a:moveTo>
                  <a:pt x="13718" y="3737"/>
                </a:moveTo>
                <a:cubicBezTo>
                  <a:pt x="13683" y="3768"/>
                  <a:pt x="13653" y="5527"/>
                  <a:pt x="13683" y="5765"/>
                </a:cubicBezTo>
                <a:cubicBezTo>
                  <a:pt x="13690" y="5822"/>
                  <a:pt x="13709" y="5868"/>
                  <a:pt x="13726" y="5868"/>
                </a:cubicBezTo>
                <a:cubicBezTo>
                  <a:pt x="13744" y="5868"/>
                  <a:pt x="13755" y="5435"/>
                  <a:pt x="13754" y="4787"/>
                </a:cubicBezTo>
                <a:cubicBezTo>
                  <a:pt x="13753" y="4011"/>
                  <a:pt x="13743" y="3714"/>
                  <a:pt x="13718" y="3737"/>
                </a:cubicBezTo>
                <a:close/>
                <a:moveTo>
                  <a:pt x="13730" y="5952"/>
                </a:moveTo>
                <a:cubicBezTo>
                  <a:pt x="13688" y="5952"/>
                  <a:pt x="13661" y="6098"/>
                  <a:pt x="13693" y="6151"/>
                </a:cubicBezTo>
                <a:cubicBezTo>
                  <a:pt x="13708" y="6176"/>
                  <a:pt x="13714" y="6290"/>
                  <a:pt x="13705" y="6405"/>
                </a:cubicBezTo>
                <a:cubicBezTo>
                  <a:pt x="13697" y="6528"/>
                  <a:pt x="13705" y="6614"/>
                  <a:pt x="13725" y="6614"/>
                </a:cubicBezTo>
                <a:cubicBezTo>
                  <a:pt x="13745" y="6614"/>
                  <a:pt x="13760" y="6471"/>
                  <a:pt x="13760" y="6283"/>
                </a:cubicBezTo>
                <a:cubicBezTo>
                  <a:pt x="13760" y="6100"/>
                  <a:pt x="13746" y="5952"/>
                  <a:pt x="13730" y="5952"/>
                </a:cubicBezTo>
                <a:close/>
                <a:moveTo>
                  <a:pt x="13716" y="6739"/>
                </a:moveTo>
                <a:cubicBezTo>
                  <a:pt x="13704" y="6757"/>
                  <a:pt x="13698" y="6842"/>
                  <a:pt x="13698" y="6983"/>
                </a:cubicBezTo>
                <a:cubicBezTo>
                  <a:pt x="13698" y="7190"/>
                  <a:pt x="13711" y="7277"/>
                  <a:pt x="13744" y="7277"/>
                </a:cubicBezTo>
                <a:cubicBezTo>
                  <a:pt x="13796" y="7277"/>
                  <a:pt x="13806" y="7148"/>
                  <a:pt x="13761" y="7072"/>
                </a:cubicBezTo>
                <a:cubicBezTo>
                  <a:pt x="13744" y="7045"/>
                  <a:pt x="13738" y="6972"/>
                  <a:pt x="13747" y="6910"/>
                </a:cubicBezTo>
                <a:cubicBezTo>
                  <a:pt x="13756" y="6848"/>
                  <a:pt x="13749" y="6773"/>
                  <a:pt x="13731" y="6743"/>
                </a:cubicBezTo>
                <a:cubicBezTo>
                  <a:pt x="13725" y="6734"/>
                  <a:pt x="13721" y="6732"/>
                  <a:pt x="13716" y="6739"/>
                </a:cubicBezTo>
                <a:close/>
                <a:moveTo>
                  <a:pt x="19051" y="6864"/>
                </a:moveTo>
                <a:cubicBezTo>
                  <a:pt x="17734" y="6865"/>
                  <a:pt x="16641" y="6894"/>
                  <a:pt x="16620" y="6929"/>
                </a:cubicBezTo>
                <a:cubicBezTo>
                  <a:pt x="16600" y="6963"/>
                  <a:pt x="16569" y="7095"/>
                  <a:pt x="16551" y="7223"/>
                </a:cubicBezTo>
                <a:cubicBezTo>
                  <a:pt x="16511" y="7505"/>
                  <a:pt x="16506" y="9239"/>
                  <a:pt x="16546" y="9304"/>
                </a:cubicBezTo>
                <a:cubicBezTo>
                  <a:pt x="16561" y="9329"/>
                  <a:pt x="16567" y="9420"/>
                  <a:pt x="16559" y="9506"/>
                </a:cubicBezTo>
                <a:cubicBezTo>
                  <a:pt x="16550" y="9592"/>
                  <a:pt x="16562" y="9695"/>
                  <a:pt x="16585" y="9734"/>
                </a:cubicBezTo>
                <a:cubicBezTo>
                  <a:pt x="16607" y="9773"/>
                  <a:pt x="17128" y="9825"/>
                  <a:pt x="17741" y="9848"/>
                </a:cubicBezTo>
                <a:lnTo>
                  <a:pt x="18856" y="9889"/>
                </a:lnTo>
                <a:lnTo>
                  <a:pt x="18853" y="10272"/>
                </a:lnTo>
                <a:cubicBezTo>
                  <a:pt x="18851" y="10483"/>
                  <a:pt x="18843" y="10688"/>
                  <a:pt x="18834" y="10728"/>
                </a:cubicBezTo>
                <a:cubicBezTo>
                  <a:pt x="18814" y="10815"/>
                  <a:pt x="18767" y="11768"/>
                  <a:pt x="18732" y="12826"/>
                </a:cubicBezTo>
                <a:cubicBezTo>
                  <a:pt x="18722" y="13120"/>
                  <a:pt x="18707" y="13391"/>
                  <a:pt x="18699" y="13428"/>
                </a:cubicBezTo>
                <a:cubicBezTo>
                  <a:pt x="18690" y="13465"/>
                  <a:pt x="18692" y="13532"/>
                  <a:pt x="18702" y="13577"/>
                </a:cubicBezTo>
                <a:cubicBezTo>
                  <a:pt x="18713" y="13623"/>
                  <a:pt x="18735" y="13660"/>
                  <a:pt x="18751" y="13660"/>
                </a:cubicBezTo>
                <a:cubicBezTo>
                  <a:pt x="18780" y="13660"/>
                  <a:pt x="18785" y="13597"/>
                  <a:pt x="18797" y="13121"/>
                </a:cubicBezTo>
                <a:cubicBezTo>
                  <a:pt x="18802" y="12895"/>
                  <a:pt x="18816" y="12585"/>
                  <a:pt x="18861" y="11629"/>
                </a:cubicBezTo>
                <a:cubicBezTo>
                  <a:pt x="18870" y="11447"/>
                  <a:pt x="18884" y="11148"/>
                  <a:pt x="18891" y="10966"/>
                </a:cubicBezTo>
                <a:cubicBezTo>
                  <a:pt x="18899" y="10784"/>
                  <a:pt x="18916" y="10467"/>
                  <a:pt x="18928" y="10262"/>
                </a:cubicBezTo>
                <a:lnTo>
                  <a:pt x="18950" y="9889"/>
                </a:lnTo>
                <a:lnTo>
                  <a:pt x="20206" y="9869"/>
                </a:lnTo>
                <a:cubicBezTo>
                  <a:pt x="21441" y="9849"/>
                  <a:pt x="21461" y="9845"/>
                  <a:pt x="21515" y="9672"/>
                </a:cubicBezTo>
                <a:cubicBezTo>
                  <a:pt x="21561" y="9524"/>
                  <a:pt x="21569" y="9320"/>
                  <a:pt x="21569" y="8346"/>
                </a:cubicBezTo>
                <a:cubicBezTo>
                  <a:pt x="21569" y="7305"/>
                  <a:pt x="21563" y="7179"/>
                  <a:pt x="21507" y="7029"/>
                </a:cubicBezTo>
                <a:cubicBezTo>
                  <a:pt x="21446" y="6866"/>
                  <a:pt x="21404" y="6863"/>
                  <a:pt x="19051" y="6864"/>
                </a:cubicBezTo>
                <a:close/>
                <a:moveTo>
                  <a:pt x="13736" y="7544"/>
                </a:moveTo>
                <a:cubicBezTo>
                  <a:pt x="13716" y="7541"/>
                  <a:pt x="13698" y="7623"/>
                  <a:pt x="13698" y="7795"/>
                </a:cubicBezTo>
                <a:cubicBezTo>
                  <a:pt x="13698" y="7951"/>
                  <a:pt x="13707" y="8105"/>
                  <a:pt x="13719" y="8136"/>
                </a:cubicBezTo>
                <a:cubicBezTo>
                  <a:pt x="13757" y="8238"/>
                  <a:pt x="13796" y="8049"/>
                  <a:pt x="13785" y="7812"/>
                </a:cubicBezTo>
                <a:cubicBezTo>
                  <a:pt x="13778" y="7638"/>
                  <a:pt x="13756" y="7548"/>
                  <a:pt x="13736" y="7544"/>
                </a:cubicBezTo>
                <a:close/>
                <a:moveTo>
                  <a:pt x="13729" y="8284"/>
                </a:moveTo>
                <a:cubicBezTo>
                  <a:pt x="13710" y="8288"/>
                  <a:pt x="13693" y="8356"/>
                  <a:pt x="13670" y="8489"/>
                </a:cubicBezTo>
                <a:cubicBezTo>
                  <a:pt x="13640" y="8667"/>
                  <a:pt x="13642" y="8744"/>
                  <a:pt x="13682" y="8905"/>
                </a:cubicBezTo>
                <a:cubicBezTo>
                  <a:pt x="13743" y="9152"/>
                  <a:pt x="13748" y="9150"/>
                  <a:pt x="13802" y="8877"/>
                </a:cubicBezTo>
                <a:cubicBezTo>
                  <a:pt x="13840" y="8681"/>
                  <a:pt x="13840" y="8628"/>
                  <a:pt x="13799" y="8462"/>
                </a:cubicBezTo>
                <a:cubicBezTo>
                  <a:pt x="13769" y="8340"/>
                  <a:pt x="13748" y="8280"/>
                  <a:pt x="13729" y="8284"/>
                </a:cubicBezTo>
                <a:close/>
                <a:moveTo>
                  <a:pt x="13747" y="9600"/>
                </a:moveTo>
                <a:cubicBezTo>
                  <a:pt x="12638" y="9599"/>
                  <a:pt x="12503" y="9613"/>
                  <a:pt x="12453" y="9736"/>
                </a:cubicBezTo>
                <a:cubicBezTo>
                  <a:pt x="12402" y="9859"/>
                  <a:pt x="12396" y="10024"/>
                  <a:pt x="12396" y="11339"/>
                </a:cubicBezTo>
                <a:cubicBezTo>
                  <a:pt x="12396" y="13131"/>
                  <a:pt x="12380" y="13062"/>
                  <a:pt x="12792" y="13097"/>
                </a:cubicBezTo>
                <a:cubicBezTo>
                  <a:pt x="12953" y="13111"/>
                  <a:pt x="13080" y="13157"/>
                  <a:pt x="13082" y="13204"/>
                </a:cubicBezTo>
                <a:cubicBezTo>
                  <a:pt x="13084" y="13249"/>
                  <a:pt x="12951" y="13466"/>
                  <a:pt x="12787" y="13684"/>
                </a:cubicBezTo>
                <a:cubicBezTo>
                  <a:pt x="12623" y="13902"/>
                  <a:pt x="12489" y="14116"/>
                  <a:pt x="12489" y="14160"/>
                </a:cubicBezTo>
                <a:cubicBezTo>
                  <a:pt x="12489" y="14279"/>
                  <a:pt x="12545" y="14258"/>
                  <a:pt x="12671" y="14089"/>
                </a:cubicBezTo>
                <a:cubicBezTo>
                  <a:pt x="12733" y="14006"/>
                  <a:pt x="12878" y="13810"/>
                  <a:pt x="12994" y="13654"/>
                </a:cubicBezTo>
                <a:cubicBezTo>
                  <a:pt x="13110" y="13498"/>
                  <a:pt x="13227" y="13304"/>
                  <a:pt x="13255" y="13225"/>
                </a:cubicBezTo>
                <a:cubicBezTo>
                  <a:pt x="13300" y="13093"/>
                  <a:pt x="13384" y="13079"/>
                  <a:pt x="14144" y="13078"/>
                </a:cubicBezTo>
                <a:cubicBezTo>
                  <a:pt x="14606" y="13078"/>
                  <a:pt x="15002" y="13046"/>
                  <a:pt x="15025" y="13008"/>
                </a:cubicBezTo>
                <a:cubicBezTo>
                  <a:pt x="15086" y="12905"/>
                  <a:pt x="15086" y="9775"/>
                  <a:pt x="15025" y="9672"/>
                </a:cubicBezTo>
                <a:cubicBezTo>
                  <a:pt x="15002" y="9633"/>
                  <a:pt x="14427" y="9600"/>
                  <a:pt x="13747" y="9600"/>
                </a:cubicBezTo>
                <a:close/>
                <a:moveTo>
                  <a:pt x="8824" y="10262"/>
                </a:moveTo>
                <a:cubicBezTo>
                  <a:pt x="8798" y="10262"/>
                  <a:pt x="8798" y="10807"/>
                  <a:pt x="8824" y="10945"/>
                </a:cubicBezTo>
                <a:cubicBezTo>
                  <a:pt x="8844" y="11049"/>
                  <a:pt x="8882" y="11015"/>
                  <a:pt x="8941" y="10841"/>
                </a:cubicBezTo>
                <a:cubicBezTo>
                  <a:pt x="8996" y="10679"/>
                  <a:pt x="8995" y="10668"/>
                  <a:pt x="8925" y="10468"/>
                </a:cubicBezTo>
                <a:cubicBezTo>
                  <a:pt x="8885" y="10355"/>
                  <a:pt x="8840" y="10262"/>
                  <a:pt x="8824" y="10262"/>
                </a:cubicBezTo>
                <a:close/>
                <a:moveTo>
                  <a:pt x="2299" y="10303"/>
                </a:moveTo>
                <a:cubicBezTo>
                  <a:pt x="545" y="10303"/>
                  <a:pt x="469" y="10310"/>
                  <a:pt x="406" y="10461"/>
                </a:cubicBezTo>
                <a:cubicBezTo>
                  <a:pt x="346" y="10608"/>
                  <a:pt x="341" y="10704"/>
                  <a:pt x="341" y="11808"/>
                </a:cubicBezTo>
                <a:cubicBezTo>
                  <a:pt x="341" y="12886"/>
                  <a:pt x="347" y="13012"/>
                  <a:pt x="403" y="13163"/>
                </a:cubicBezTo>
                <a:cubicBezTo>
                  <a:pt x="463" y="13325"/>
                  <a:pt x="506" y="13328"/>
                  <a:pt x="2193" y="13327"/>
                </a:cubicBezTo>
                <a:lnTo>
                  <a:pt x="3920" y="13326"/>
                </a:lnTo>
                <a:lnTo>
                  <a:pt x="4199" y="13696"/>
                </a:lnTo>
                <a:cubicBezTo>
                  <a:pt x="4573" y="14191"/>
                  <a:pt x="4776" y="14423"/>
                  <a:pt x="4794" y="14377"/>
                </a:cubicBezTo>
                <a:cubicBezTo>
                  <a:pt x="4802" y="14356"/>
                  <a:pt x="4845" y="14391"/>
                  <a:pt x="4891" y="14454"/>
                </a:cubicBezTo>
                <a:cubicBezTo>
                  <a:pt x="4936" y="14518"/>
                  <a:pt x="5002" y="14570"/>
                  <a:pt x="5036" y="14569"/>
                </a:cubicBezTo>
                <a:cubicBezTo>
                  <a:pt x="5094" y="14567"/>
                  <a:pt x="5094" y="14557"/>
                  <a:pt x="5025" y="14404"/>
                </a:cubicBezTo>
                <a:cubicBezTo>
                  <a:pt x="4984" y="14314"/>
                  <a:pt x="4927" y="14240"/>
                  <a:pt x="4896" y="14240"/>
                </a:cubicBezTo>
                <a:cubicBezTo>
                  <a:pt x="4866" y="14240"/>
                  <a:pt x="4802" y="14185"/>
                  <a:pt x="4753" y="14117"/>
                </a:cubicBezTo>
                <a:cubicBezTo>
                  <a:pt x="4704" y="14049"/>
                  <a:pt x="4640" y="13993"/>
                  <a:pt x="4611" y="13992"/>
                </a:cubicBezTo>
                <a:cubicBezTo>
                  <a:pt x="4583" y="13992"/>
                  <a:pt x="4551" y="13957"/>
                  <a:pt x="4542" y="13915"/>
                </a:cubicBezTo>
                <a:cubicBezTo>
                  <a:pt x="4532" y="13872"/>
                  <a:pt x="4472" y="13793"/>
                  <a:pt x="4408" y="13737"/>
                </a:cubicBezTo>
                <a:cubicBezTo>
                  <a:pt x="4344" y="13682"/>
                  <a:pt x="4253" y="13563"/>
                  <a:pt x="4205" y="13474"/>
                </a:cubicBezTo>
                <a:cubicBezTo>
                  <a:pt x="4126" y="13324"/>
                  <a:pt x="4122" y="13298"/>
                  <a:pt x="4166" y="13168"/>
                </a:cubicBezTo>
                <a:cubicBezTo>
                  <a:pt x="4233" y="12969"/>
                  <a:pt x="4237" y="10708"/>
                  <a:pt x="4171" y="10464"/>
                </a:cubicBezTo>
                <a:cubicBezTo>
                  <a:pt x="4128" y="10308"/>
                  <a:pt x="4072" y="10303"/>
                  <a:pt x="2299" y="10303"/>
                </a:cubicBezTo>
                <a:close/>
                <a:moveTo>
                  <a:pt x="8876" y="11107"/>
                </a:moveTo>
                <a:cubicBezTo>
                  <a:pt x="8871" y="11102"/>
                  <a:pt x="8865" y="11102"/>
                  <a:pt x="8858" y="11108"/>
                </a:cubicBezTo>
                <a:cubicBezTo>
                  <a:pt x="8835" y="11128"/>
                  <a:pt x="8812" y="11267"/>
                  <a:pt x="8807" y="11416"/>
                </a:cubicBezTo>
                <a:cubicBezTo>
                  <a:pt x="8800" y="11612"/>
                  <a:pt x="8808" y="11678"/>
                  <a:pt x="8838" y="11652"/>
                </a:cubicBezTo>
                <a:cubicBezTo>
                  <a:pt x="8860" y="11632"/>
                  <a:pt x="8883" y="11494"/>
                  <a:pt x="8889" y="11344"/>
                </a:cubicBezTo>
                <a:cubicBezTo>
                  <a:pt x="8894" y="11197"/>
                  <a:pt x="8890" y="11124"/>
                  <a:pt x="8876" y="11107"/>
                </a:cubicBezTo>
                <a:close/>
                <a:moveTo>
                  <a:pt x="8831" y="11754"/>
                </a:moveTo>
                <a:cubicBezTo>
                  <a:pt x="8788" y="11754"/>
                  <a:pt x="8732" y="12169"/>
                  <a:pt x="8750" y="12352"/>
                </a:cubicBezTo>
                <a:cubicBezTo>
                  <a:pt x="8758" y="12433"/>
                  <a:pt x="8751" y="12521"/>
                  <a:pt x="8735" y="12548"/>
                </a:cubicBezTo>
                <a:cubicBezTo>
                  <a:pt x="8718" y="12576"/>
                  <a:pt x="8708" y="12678"/>
                  <a:pt x="8713" y="12776"/>
                </a:cubicBezTo>
                <a:cubicBezTo>
                  <a:pt x="8718" y="12875"/>
                  <a:pt x="8711" y="13002"/>
                  <a:pt x="8698" y="13059"/>
                </a:cubicBezTo>
                <a:cubicBezTo>
                  <a:pt x="8684" y="13116"/>
                  <a:pt x="8687" y="13163"/>
                  <a:pt x="8703" y="13163"/>
                </a:cubicBezTo>
                <a:cubicBezTo>
                  <a:pt x="8754" y="13163"/>
                  <a:pt x="8806" y="12928"/>
                  <a:pt x="8799" y="12732"/>
                </a:cubicBezTo>
                <a:cubicBezTo>
                  <a:pt x="8795" y="12627"/>
                  <a:pt x="8808" y="12436"/>
                  <a:pt x="8828" y="12307"/>
                </a:cubicBezTo>
                <a:cubicBezTo>
                  <a:pt x="8872" y="12018"/>
                  <a:pt x="8873" y="11754"/>
                  <a:pt x="8831" y="11754"/>
                </a:cubicBezTo>
                <a:close/>
                <a:moveTo>
                  <a:pt x="8705" y="13344"/>
                </a:moveTo>
                <a:cubicBezTo>
                  <a:pt x="8684" y="13351"/>
                  <a:pt x="8656" y="13473"/>
                  <a:pt x="8632" y="13707"/>
                </a:cubicBezTo>
                <a:lnTo>
                  <a:pt x="8598" y="14033"/>
                </a:lnTo>
                <a:lnTo>
                  <a:pt x="7330" y="14055"/>
                </a:lnTo>
                <a:cubicBezTo>
                  <a:pt x="6205" y="14074"/>
                  <a:pt x="6056" y="14092"/>
                  <a:pt x="6006" y="14212"/>
                </a:cubicBezTo>
                <a:cubicBezTo>
                  <a:pt x="5957" y="14332"/>
                  <a:pt x="5950" y="14494"/>
                  <a:pt x="5950" y="15529"/>
                </a:cubicBezTo>
                <a:cubicBezTo>
                  <a:pt x="5950" y="16530"/>
                  <a:pt x="5958" y="16735"/>
                  <a:pt x="6004" y="16884"/>
                </a:cubicBezTo>
                <a:cubicBezTo>
                  <a:pt x="6059" y="17060"/>
                  <a:pt x="6063" y="17060"/>
                  <a:pt x="8042" y="17080"/>
                </a:cubicBezTo>
                <a:cubicBezTo>
                  <a:pt x="9714" y="17096"/>
                  <a:pt x="10024" y="17118"/>
                  <a:pt x="10016" y="17215"/>
                </a:cubicBezTo>
                <a:cubicBezTo>
                  <a:pt x="10002" y="17389"/>
                  <a:pt x="10136" y="17736"/>
                  <a:pt x="10180" y="17639"/>
                </a:cubicBezTo>
                <a:cubicBezTo>
                  <a:pt x="10221" y="17548"/>
                  <a:pt x="10520" y="17937"/>
                  <a:pt x="10899" y="18575"/>
                </a:cubicBezTo>
                <a:cubicBezTo>
                  <a:pt x="11108" y="18928"/>
                  <a:pt x="11428" y="19379"/>
                  <a:pt x="11468" y="19379"/>
                </a:cubicBezTo>
                <a:cubicBezTo>
                  <a:pt x="11490" y="19379"/>
                  <a:pt x="11533" y="19440"/>
                  <a:pt x="11564" y="19514"/>
                </a:cubicBezTo>
                <a:cubicBezTo>
                  <a:pt x="11594" y="19588"/>
                  <a:pt x="11658" y="19648"/>
                  <a:pt x="11705" y="19648"/>
                </a:cubicBezTo>
                <a:cubicBezTo>
                  <a:pt x="11753" y="19647"/>
                  <a:pt x="11808" y="19682"/>
                  <a:pt x="11829" y="19726"/>
                </a:cubicBezTo>
                <a:cubicBezTo>
                  <a:pt x="11849" y="19771"/>
                  <a:pt x="11912" y="19794"/>
                  <a:pt x="11968" y="19779"/>
                </a:cubicBezTo>
                <a:lnTo>
                  <a:pt x="12071" y="19752"/>
                </a:lnTo>
                <a:lnTo>
                  <a:pt x="12079" y="20333"/>
                </a:lnTo>
                <a:cubicBezTo>
                  <a:pt x="12086" y="20803"/>
                  <a:pt x="12100" y="20941"/>
                  <a:pt x="12152" y="21058"/>
                </a:cubicBezTo>
                <a:cubicBezTo>
                  <a:pt x="12212" y="21192"/>
                  <a:pt x="12335" y="21203"/>
                  <a:pt x="13757" y="21203"/>
                </a:cubicBezTo>
                <a:cubicBezTo>
                  <a:pt x="14913" y="21203"/>
                  <a:pt x="15306" y="21178"/>
                  <a:pt x="15334" y="21104"/>
                </a:cubicBezTo>
                <a:cubicBezTo>
                  <a:pt x="15354" y="21049"/>
                  <a:pt x="15371" y="21034"/>
                  <a:pt x="15371" y="21072"/>
                </a:cubicBezTo>
                <a:cubicBezTo>
                  <a:pt x="15371" y="21109"/>
                  <a:pt x="15392" y="21094"/>
                  <a:pt x="15417" y="21037"/>
                </a:cubicBezTo>
                <a:cubicBezTo>
                  <a:pt x="15490" y="20877"/>
                  <a:pt x="15485" y="18453"/>
                  <a:pt x="15413" y="18291"/>
                </a:cubicBezTo>
                <a:cubicBezTo>
                  <a:pt x="15339" y="18128"/>
                  <a:pt x="12203" y="18122"/>
                  <a:pt x="12142" y="18285"/>
                </a:cubicBezTo>
                <a:cubicBezTo>
                  <a:pt x="12120" y="18344"/>
                  <a:pt x="12095" y="18661"/>
                  <a:pt x="12086" y="18989"/>
                </a:cubicBezTo>
                <a:lnTo>
                  <a:pt x="12071" y="19584"/>
                </a:lnTo>
                <a:lnTo>
                  <a:pt x="11931" y="19560"/>
                </a:lnTo>
                <a:cubicBezTo>
                  <a:pt x="11688" y="19518"/>
                  <a:pt x="11475" y="19251"/>
                  <a:pt x="10769" y="18106"/>
                </a:cubicBezTo>
                <a:cubicBezTo>
                  <a:pt x="10667" y="17940"/>
                  <a:pt x="10567" y="17805"/>
                  <a:pt x="10548" y="17805"/>
                </a:cubicBezTo>
                <a:cubicBezTo>
                  <a:pt x="10529" y="17804"/>
                  <a:pt x="10496" y="17749"/>
                  <a:pt x="10475" y="17680"/>
                </a:cubicBezTo>
                <a:cubicBezTo>
                  <a:pt x="10453" y="17611"/>
                  <a:pt x="10392" y="17525"/>
                  <a:pt x="10339" y="17488"/>
                </a:cubicBezTo>
                <a:cubicBezTo>
                  <a:pt x="10273" y="17442"/>
                  <a:pt x="10242" y="17371"/>
                  <a:pt x="10242" y="17261"/>
                </a:cubicBezTo>
                <a:cubicBezTo>
                  <a:pt x="10242" y="17112"/>
                  <a:pt x="10270" y="17098"/>
                  <a:pt x="10630" y="17079"/>
                </a:cubicBezTo>
                <a:cubicBezTo>
                  <a:pt x="11141" y="17050"/>
                  <a:pt x="11125" y="17096"/>
                  <a:pt x="11125" y="15573"/>
                </a:cubicBezTo>
                <a:cubicBezTo>
                  <a:pt x="11125" y="14723"/>
                  <a:pt x="11114" y="14398"/>
                  <a:pt x="11082" y="14277"/>
                </a:cubicBezTo>
                <a:cubicBezTo>
                  <a:pt x="11040" y="14124"/>
                  <a:pt x="10980" y="14113"/>
                  <a:pt x="9881" y="14074"/>
                </a:cubicBezTo>
                <a:lnTo>
                  <a:pt x="8724" y="14033"/>
                </a:lnTo>
                <a:lnTo>
                  <a:pt x="8732" y="13673"/>
                </a:lnTo>
                <a:cubicBezTo>
                  <a:pt x="8738" y="13445"/>
                  <a:pt x="8725" y="13337"/>
                  <a:pt x="8705" y="13344"/>
                </a:cubicBezTo>
                <a:close/>
                <a:moveTo>
                  <a:pt x="18733" y="13742"/>
                </a:moveTo>
                <a:cubicBezTo>
                  <a:pt x="18724" y="13742"/>
                  <a:pt x="18703" y="13837"/>
                  <a:pt x="18687" y="13951"/>
                </a:cubicBezTo>
                <a:lnTo>
                  <a:pt x="18657" y="14158"/>
                </a:lnTo>
                <a:lnTo>
                  <a:pt x="17653" y="14158"/>
                </a:lnTo>
                <a:cubicBezTo>
                  <a:pt x="16788" y="14158"/>
                  <a:pt x="16644" y="14175"/>
                  <a:pt x="16610" y="14285"/>
                </a:cubicBezTo>
                <a:cubicBezTo>
                  <a:pt x="16588" y="14355"/>
                  <a:pt x="16563" y="14692"/>
                  <a:pt x="16555" y="15034"/>
                </a:cubicBezTo>
                <a:cubicBezTo>
                  <a:pt x="16541" y="15616"/>
                  <a:pt x="16535" y="15664"/>
                  <a:pt x="16453" y="15778"/>
                </a:cubicBezTo>
                <a:cubicBezTo>
                  <a:pt x="16361" y="15904"/>
                  <a:pt x="16286" y="16184"/>
                  <a:pt x="16313" y="16300"/>
                </a:cubicBezTo>
                <a:cubicBezTo>
                  <a:pt x="16322" y="16336"/>
                  <a:pt x="16301" y="16428"/>
                  <a:pt x="16268" y="16504"/>
                </a:cubicBezTo>
                <a:cubicBezTo>
                  <a:pt x="16235" y="16580"/>
                  <a:pt x="16206" y="16699"/>
                  <a:pt x="16204" y="16768"/>
                </a:cubicBezTo>
                <a:cubicBezTo>
                  <a:pt x="16198" y="16937"/>
                  <a:pt x="16195" y="16968"/>
                  <a:pt x="16133" y="17342"/>
                </a:cubicBezTo>
                <a:cubicBezTo>
                  <a:pt x="16103" y="17521"/>
                  <a:pt x="16075" y="17752"/>
                  <a:pt x="16071" y="17855"/>
                </a:cubicBezTo>
                <a:cubicBezTo>
                  <a:pt x="16067" y="17959"/>
                  <a:pt x="16050" y="18092"/>
                  <a:pt x="16033" y="18152"/>
                </a:cubicBezTo>
                <a:cubicBezTo>
                  <a:pt x="16017" y="18212"/>
                  <a:pt x="15970" y="18458"/>
                  <a:pt x="15929" y="18699"/>
                </a:cubicBezTo>
                <a:cubicBezTo>
                  <a:pt x="15880" y="18989"/>
                  <a:pt x="15819" y="19196"/>
                  <a:pt x="15748" y="19313"/>
                </a:cubicBezTo>
                <a:lnTo>
                  <a:pt x="15641" y="19490"/>
                </a:lnTo>
                <a:lnTo>
                  <a:pt x="15711" y="19642"/>
                </a:lnTo>
                <a:cubicBezTo>
                  <a:pt x="15807" y="19850"/>
                  <a:pt x="15867" y="19834"/>
                  <a:pt x="15867" y="19598"/>
                </a:cubicBezTo>
                <a:cubicBezTo>
                  <a:pt x="15867" y="19490"/>
                  <a:pt x="15894" y="19309"/>
                  <a:pt x="15927" y="19196"/>
                </a:cubicBezTo>
                <a:cubicBezTo>
                  <a:pt x="15991" y="18980"/>
                  <a:pt x="16077" y="18438"/>
                  <a:pt x="16182" y="17597"/>
                </a:cubicBezTo>
                <a:cubicBezTo>
                  <a:pt x="16216" y="17324"/>
                  <a:pt x="16264" y="16982"/>
                  <a:pt x="16288" y="16839"/>
                </a:cubicBezTo>
                <a:cubicBezTo>
                  <a:pt x="16312" y="16695"/>
                  <a:pt x="16332" y="16544"/>
                  <a:pt x="16332" y="16502"/>
                </a:cubicBezTo>
                <a:cubicBezTo>
                  <a:pt x="16332" y="16383"/>
                  <a:pt x="16504" y="15972"/>
                  <a:pt x="16528" y="16035"/>
                </a:cubicBezTo>
                <a:cubicBezTo>
                  <a:pt x="16539" y="16066"/>
                  <a:pt x="16549" y="16195"/>
                  <a:pt x="16549" y="16322"/>
                </a:cubicBezTo>
                <a:cubicBezTo>
                  <a:pt x="16549" y="16448"/>
                  <a:pt x="16563" y="16575"/>
                  <a:pt x="16580" y="16604"/>
                </a:cubicBezTo>
                <a:cubicBezTo>
                  <a:pt x="16597" y="16632"/>
                  <a:pt x="16603" y="16693"/>
                  <a:pt x="16592" y="16738"/>
                </a:cubicBezTo>
                <a:cubicBezTo>
                  <a:pt x="16582" y="16783"/>
                  <a:pt x="16598" y="16893"/>
                  <a:pt x="16628" y="16981"/>
                </a:cubicBezTo>
                <a:cubicBezTo>
                  <a:pt x="16681" y="17137"/>
                  <a:pt x="16748" y="17141"/>
                  <a:pt x="19079" y="17141"/>
                </a:cubicBezTo>
                <a:cubicBezTo>
                  <a:pt x="21435" y="17141"/>
                  <a:pt x="21477" y="17139"/>
                  <a:pt x="21538" y="16976"/>
                </a:cubicBezTo>
                <a:cubicBezTo>
                  <a:pt x="21594" y="16827"/>
                  <a:pt x="21600" y="16699"/>
                  <a:pt x="21600" y="15707"/>
                </a:cubicBezTo>
                <a:cubicBezTo>
                  <a:pt x="21600" y="14960"/>
                  <a:pt x="21588" y="14573"/>
                  <a:pt x="21563" y="14505"/>
                </a:cubicBezTo>
                <a:cubicBezTo>
                  <a:pt x="21542" y="14451"/>
                  <a:pt x="21537" y="14406"/>
                  <a:pt x="21551" y="14406"/>
                </a:cubicBezTo>
                <a:cubicBezTo>
                  <a:pt x="21565" y="14406"/>
                  <a:pt x="21559" y="14351"/>
                  <a:pt x="21538" y="14282"/>
                </a:cubicBezTo>
                <a:cubicBezTo>
                  <a:pt x="21505" y="14175"/>
                  <a:pt x="21312" y="14158"/>
                  <a:pt x="20154" y="14158"/>
                </a:cubicBezTo>
                <a:lnTo>
                  <a:pt x="18809" y="14158"/>
                </a:lnTo>
                <a:lnTo>
                  <a:pt x="18780" y="13951"/>
                </a:lnTo>
                <a:cubicBezTo>
                  <a:pt x="18764" y="13837"/>
                  <a:pt x="18743" y="13742"/>
                  <a:pt x="18733" y="13742"/>
                </a:cubicBezTo>
                <a:close/>
                <a:moveTo>
                  <a:pt x="12438" y="14166"/>
                </a:moveTo>
                <a:cubicBezTo>
                  <a:pt x="12430" y="14167"/>
                  <a:pt x="12419" y="14174"/>
                  <a:pt x="12404" y="14187"/>
                </a:cubicBezTo>
                <a:cubicBezTo>
                  <a:pt x="12374" y="14213"/>
                  <a:pt x="12189" y="14386"/>
                  <a:pt x="11993" y="14569"/>
                </a:cubicBezTo>
                <a:cubicBezTo>
                  <a:pt x="11631" y="14908"/>
                  <a:pt x="11515" y="14965"/>
                  <a:pt x="11483" y="14825"/>
                </a:cubicBezTo>
                <a:cubicBezTo>
                  <a:pt x="11464" y="14741"/>
                  <a:pt x="11281" y="14983"/>
                  <a:pt x="11281" y="15093"/>
                </a:cubicBezTo>
                <a:cubicBezTo>
                  <a:pt x="11280" y="15128"/>
                  <a:pt x="11312" y="15191"/>
                  <a:pt x="11350" y="15232"/>
                </a:cubicBezTo>
                <a:cubicBezTo>
                  <a:pt x="11448" y="15337"/>
                  <a:pt x="11452" y="15336"/>
                  <a:pt x="11566" y="15168"/>
                </a:cubicBezTo>
                <a:cubicBezTo>
                  <a:pt x="11622" y="15086"/>
                  <a:pt x="11697" y="15015"/>
                  <a:pt x="11733" y="15009"/>
                </a:cubicBezTo>
                <a:cubicBezTo>
                  <a:pt x="11804" y="14998"/>
                  <a:pt x="12087" y="14757"/>
                  <a:pt x="12293" y="14533"/>
                </a:cubicBezTo>
                <a:cubicBezTo>
                  <a:pt x="12404" y="14412"/>
                  <a:pt x="12495" y="14158"/>
                  <a:pt x="12438" y="14166"/>
                </a:cubicBezTo>
                <a:close/>
                <a:moveTo>
                  <a:pt x="2231" y="14406"/>
                </a:moveTo>
                <a:cubicBezTo>
                  <a:pt x="723" y="14406"/>
                  <a:pt x="501" y="14422"/>
                  <a:pt x="441" y="14535"/>
                </a:cubicBezTo>
                <a:cubicBezTo>
                  <a:pt x="375" y="14659"/>
                  <a:pt x="372" y="14716"/>
                  <a:pt x="372" y="15934"/>
                </a:cubicBezTo>
                <a:cubicBezTo>
                  <a:pt x="372" y="17014"/>
                  <a:pt x="380" y="17221"/>
                  <a:pt x="423" y="17318"/>
                </a:cubicBezTo>
                <a:cubicBezTo>
                  <a:pt x="465" y="17410"/>
                  <a:pt x="796" y="17439"/>
                  <a:pt x="2174" y="17473"/>
                </a:cubicBezTo>
                <a:cubicBezTo>
                  <a:pt x="3109" y="17496"/>
                  <a:pt x="3877" y="17546"/>
                  <a:pt x="3882" y="17585"/>
                </a:cubicBezTo>
                <a:cubicBezTo>
                  <a:pt x="3889" y="17654"/>
                  <a:pt x="3857" y="17693"/>
                  <a:pt x="3524" y="18011"/>
                </a:cubicBezTo>
                <a:cubicBezTo>
                  <a:pt x="3442" y="18089"/>
                  <a:pt x="3336" y="18242"/>
                  <a:pt x="3287" y="18351"/>
                </a:cubicBezTo>
                <a:lnTo>
                  <a:pt x="3198" y="18550"/>
                </a:lnTo>
                <a:lnTo>
                  <a:pt x="1661" y="18550"/>
                </a:lnTo>
                <a:cubicBezTo>
                  <a:pt x="165" y="18550"/>
                  <a:pt x="122" y="18555"/>
                  <a:pt x="62" y="18717"/>
                </a:cubicBezTo>
                <a:cubicBezTo>
                  <a:pt x="6" y="18867"/>
                  <a:pt x="0" y="18993"/>
                  <a:pt x="0" y="20068"/>
                </a:cubicBezTo>
                <a:cubicBezTo>
                  <a:pt x="0" y="21268"/>
                  <a:pt x="15" y="21455"/>
                  <a:pt x="124" y="21561"/>
                </a:cubicBezTo>
                <a:cubicBezTo>
                  <a:pt x="149" y="21586"/>
                  <a:pt x="1123" y="21599"/>
                  <a:pt x="2288" y="21591"/>
                </a:cubicBezTo>
                <a:cubicBezTo>
                  <a:pt x="4345" y="21576"/>
                  <a:pt x="4407" y="21572"/>
                  <a:pt x="4450" y="21415"/>
                </a:cubicBezTo>
                <a:cubicBezTo>
                  <a:pt x="4513" y="21185"/>
                  <a:pt x="4513" y="18983"/>
                  <a:pt x="4450" y="18753"/>
                </a:cubicBezTo>
                <a:cubicBezTo>
                  <a:pt x="4410" y="18608"/>
                  <a:pt x="4355" y="18588"/>
                  <a:pt x="3915" y="18550"/>
                </a:cubicBezTo>
                <a:cubicBezTo>
                  <a:pt x="3614" y="18525"/>
                  <a:pt x="3426" y="18477"/>
                  <a:pt x="3429" y="18426"/>
                </a:cubicBezTo>
                <a:cubicBezTo>
                  <a:pt x="3431" y="18380"/>
                  <a:pt x="3605" y="18188"/>
                  <a:pt x="3815" y="17999"/>
                </a:cubicBezTo>
                <a:cubicBezTo>
                  <a:pt x="4025" y="17809"/>
                  <a:pt x="4203" y="17607"/>
                  <a:pt x="4210" y="17551"/>
                </a:cubicBezTo>
                <a:cubicBezTo>
                  <a:pt x="4219" y="17477"/>
                  <a:pt x="4196" y="17462"/>
                  <a:pt x="4129" y="17498"/>
                </a:cubicBezTo>
                <a:cubicBezTo>
                  <a:pt x="4018" y="17557"/>
                  <a:pt x="3984" y="17493"/>
                  <a:pt x="4037" y="17324"/>
                </a:cubicBezTo>
                <a:cubicBezTo>
                  <a:pt x="4058" y="17256"/>
                  <a:pt x="4082" y="16934"/>
                  <a:pt x="4091" y="16610"/>
                </a:cubicBezTo>
                <a:cubicBezTo>
                  <a:pt x="4106" y="16029"/>
                  <a:pt x="4107" y="16022"/>
                  <a:pt x="4199" y="15994"/>
                </a:cubicBezTo>
                <a:cubicBezTo>
                  <a:pt x="4343" y="15950"/>
                  <a:pt x="4358" y="15781"/>
                  <a:pt x="4222" y="15732"/>
                </a:cubicBezTo>
                <a:lnTo>
                  <a:pt x="4106" y="15690"/>
                </a:lnTo>
                <a:lnTo>
                  <a:pt x="4097" y="15174"/>
                </a:lnTo>
                <a:cubicBezTo>
                  <a:pt x="4090" y="14755"/>
                  <a:pt x="4075" y="14635"/>
                  <a:pt x="4020" y="14532"/>
                </a:cubicBezTo>
                <a:cubicBezTo>
                  <a:pt x="3962" y="14423"/>
                  <a:pt x="3723" y="14406"/>
                  <a:pt x="2231" y="14406"/>
                </a:cubicBezTo>
                <a:close/>
                <a:moveTo>
                  <a:pt x="5165" y="14446"/>
                </a:moveTo>
                <a:cubicBezTo>
                  <a:pt x="5107" y="14422"/>
                  <a:pt x="5102" y="14479"/>
                  <a:pt x="5146" y="14619"/>
                </a:cubicBezTo>
                <a:cubicBezTo>
                  <a:pt x="5171" y="14699"/>
                  <a:pt x="5220" y="14739"/>
                  <a:pt x="5269" y="14719"/>
                </a:cubicBezTo>
                <a:cubicBezTo>
                  <a:pt x="5316" y="14701"/>
                  <a:pt x="5401" y="14766"/>
                  <a:pt x="5472" y="14875"/>
                </a:cubicBezTo>
                <a:cubicBezTo>
                  <a:pt x="5616" y="15096"/>
                  <a:pt x="5615" y="15096"/>
                  <a:pt x="5716" y="14973"/>
                </a:cubicBezTo>
                <a:cubicBezTo>
                  <a:pt x="5817" y="14850"/>
                  <a:pt x="5815" y="14810"/>
                  <a:pt x="5698" y="14632"/>
                </a:cubicBezTo>
                <a:cubicBezTo>
                  <a:pt x="5632" y="14531"/>
                  <a:pt x="5590" y="14511"/>
                  <a:pt x="5564" y="14568"/>
                </a:cubicBezTo>
                <a:cubicBezTo>
                  <a:pt x="5524" y="14657"/>
                  <a:pt x="5408" y="14632"/>
                  <a:pt x="5239" y="14495"/>
                </a:cubicBezTo>
                <a:cubicBezTo>
                  <a:pt x="5208" y="14470"/>
                  <a:pt x="5184" y="14453"/>
                  <a:pt x="5165" y="14446"/>
                </a:cubicBezTo>
                <a:close/>
                <a:moveTo>
                  <a:pt x="5619" y="15422"/>
                </a:moveTo>
                <a:cubicBezTo>
                  <a:pt x="5598" y="15422"/>
                  <a:pt x="5581" y="15442"/>
                  <a:pt x="5563" y="15482"/>
                </a:cubicBezTo>
                <a:cubicBezTo>
                  <a:pt x="5533" y="15549"/>
                  <a:pt x="5404" y="15583"/>
                  <a:pt x="5184" y="15581"/>
                </a:cubicBezTo>
                <a:cubicBezTo>
                  <a:pt x="4776" y="15577"/>
                  <a:pt x="4677" y="15617"/>
                  <a:pt x="4700" y="15782"/>
                </a:cubicBezTo>
                <a:cubicBezTo>
                  <a:pt x="4711" y="15858"/>
                  <a:pt x="4740" y="15884"/>
                  <a:pt x="4777" y="15853"/>
                </a:cubicBezTo>
                <a:cubicBezTo>
                  <a:pt x="4886" y="15759"/>
                  <a:pt x="5519" y="15789"/>
                  <a:pt x="5556" y="15888"/>
                </a:cubicBezTo>
                <a:cubicBezTo>
                  <a:pt x="5575" y="15941"/>
                  <a:pt x="5599" y="15972"/>
                  <a:pt x="5608" y="15958"/>
                </a:cubicBezTo>
                <a:cubicBezTo>
                  <a:pt x="5617" y="15945"/>
                  <a:pt x="5663" y="15883"/>
                  <a:pt x="5710" y="15820"/>
                </a:cubicBezTo>
                <a:cubicBezTo>
                  <a:pt x="5819" y="15674"/>
                  <a:pt x="5817" y="15611"/>
                  <a:pt x="5702" y="15483"/>
                </a:cubicBezTo>
                <a:cubicBezTo>
                  <a:pt x="5665" y="15442"/>
                  <a:pt x="5640" y="15423"/>
                  <a:pt x="5619" y="15422"/>
                </a:cubicBezTo>
                <a:close/>
                <a:moveTo>
                  <a:pt x="4511" y="15649"/>
                </a:moveTo>
                <a:cubicBezTo>
                  <a:pt x="4407" y="15649"/>
                  <a:pt x="4352" y="15739"/>
                  <a:pt x="4391" y="15845"/>
                </a:cubicBezTo>
                <a:cubicBezTo>
                  <a:pt x="4402" y="15874"/>
                  <a:pt x="4458" y="15898"/>
                  <a:pt x="4514" y="15898"/>
                </a:cubicBezTo>
                <a:cubicBezTo>
                  <a:pt x="4586" y="15898"/>
                  <a:pt x="4617" y="15860"/>
                  <a:pt x="4617" y="15774"/>
                </a:cubicBezTo>
                <a:cubicBezTo>
                  <a:pt x="4617" y="15688"/>
                  <a:pt x="4585" y="15649"/>
                  <a:pt x="4511" y="15649"/>
                </a:cubicBezTo>
                <a:close/>
                <a:moveTo>
                  <a:pt x="5644" y="16600"/>
                </a:moveTo>
                <a:cubicBezTo>
                  <a:pt x="5624" y="16599"/>
                  <a:pt x="5607" y="16614"/>
                  <a:pt x="5593" y="16644"/>
                </a:cubicBezTo>
                <a:cubicBezTo>
                  <a:pt x="5572" y="16692"/>
                  <a:pt x="5469" y="16772"/>
                  <a:pt x="5366" y="16821"/>
                </a:cubicBezTo>
                <a:cubicBezTo>
                  <a:pt x="5262" y="16869"/>
                  <a:pt x="5162" y="16962"/>
                  <a:pt x="5142" y="17026"/>
                </a:cubicBezTo>
                <a:cubicBezTo>
                  <a:pt x="5112" y="17121"/>
                  <a:pt x="5123" y="17141"/>
                  <a:pt x="5199" y="17141"/>
                </a:cubicBezTo>
                <a:cubicBezTo>
                  <a:pt x="5257" y="17141"/>
                  <a:pt x="5300" y="17090"/>
                  <a:pt x="5312" y="17008"/>
                </a:cubicBezTo>
                <a:cubicBezTo>
                  <a:pt x="5327" y="16902"/>
                  <a:pt x="5340" y="16894"/>
                  <a:pt x="5375" y="16973"/>
                </a:cubicBezTo>
                <a:cubicBezTo>
                  <a:pt x="5400" y="17028"/>
                  <a:pt x="5449" y="17047"/>
                  <a:pt x="5485" y="17017"/>
                </a:cubicBezTo>
                <a:cubicBezTo>
                  <a:pt x="5521" y="16986"/>
                  <a:pt x="5568" y="17001"/>
                  <a:pt x="5589" y="17048"/>
                </a:cubicBezTo>
                <a:cubicBezTo>
                  <a:pt x="5617" y="17109"/>
                  <a:pt x="5653" y="17078"/>
                  <a:pt x="5719" y="16937"/>
                </a:cubicBezTo>
                <a:lnTo>
                  <a:pt x="5811" y="16740"/>
                </a:lnTo>
                <a:lnTo>
                  <a:pt x="5722" y="16649"/>
                </a:lnTo>
                <a:cubicBezTo>
                  <a:pt x="5691" y="16617"/>
                  <a:pt x="5665" y="16600"/>
                  <a:pt x="5644" y="16600"/>
                </a:cubicBezTo>
                <a:close/>
                <a:moveTo>
                  <a:pt x="4999" y="16999"/>
                </a:moveTo>
                <a:cubicBezTo>
                  <a:pt x="4932" y="17014"/>
                  <a:pt x="4822" y="17121"/>
                  <a:pt x="4811" y="17207"/>
                </a:cubicBezTo>
                <a:cubicBezTo>
                  <a:pt x="4793" y="17347"/>
                  <a:pt x="4932" y="17334"/>
                  <a:pt x="5006" y="17189"/>
                </a:cubicBezTo>
                <a:cubicBezTo>
                  <a:pt x="5040" y="17124"/>
                  <a:pt x="5058" y="17048"/>
                  <a:pt x="5047" y="17019"/>
                </a:cubicBezTo>
                <a:cubicBezTo>
                  <a:pt x="5040" y="16999"/>
                  <a:pt x="5022" y="16994"/>
                  <a:pt x="4999" y="16999"/>
                </a:cubicBezTo>
                <a:close/>
                <a:moveTo>
                  <a:pt x="4741" y="17170"/>
                </a:moveTo>
                <a:cubicBezTo>
                  <a:pt x="4647" y="17182"/>
                  <a:pt x="4317" y="17366"/>
                  <a:pt x="4270" y="17442"/>
                </a:cubicBezTo>
                <a:cubicBezTo>
                  <a:pt x="4256" y="17466"/>
                  <a:pt x="4253" y="17519"/>
                  <a:pt x="4263" y="17562"/>
                </a:cubicBezTo>
                <a:cubicBezTo>
                  <a:pt x="4286" y="17662"/>
                  <a:pt x="4316" y="17658"/>
                  <a:pt x="4422" y="17543"/>
                </a:cubicBezTo>
                <a:cubicBezTo>
                  <a:pt x="4470" y="17490"/>
                  <a:pt x="4555" y="17441"/>
                  <a:pt x="4611" y="17432"/>
                </a:cubicBezTo>
                <a:cubicBezTo>
                  <a:pt x="4713" y="17417"/>
                  <a:pt x="4800" y="17271"/>
                  <a:pt x="4765" y="17176"/>
                </a:cubicBezTo>
                <a:cubicBezTo>
                  <a:pt x="4762" y="17170"/>
                  <a:pt x="4754" y="17168"/>
                  <a:pt x="4741" y="17170"/>
                </a:cubicBezTo>
                <a:close/>
              </a:path>
            </a:pathLst>
          </a:cu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A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Image" descr="Image"/>
          <p:cNvPicPr>
            <a:picLocks noChangeAspect="1"/>
          </p:cNvPicPr>
          <p:nvPr/>
        </p:nvPicPr>
        <p:blipFill>
          <a:blip r:embed="rId1">
            <a:alphaModFix amt="30276"/>
          </a:blip>
          <a:srcRect l="13035" t="820" r="13309" b="729"/>
          <a:stretch>
            <a:fillRect/>
          </a:stretch>
        </p:blipFill>
        <p:spPr>
          <a:xfrm>
            <a:off x="-1147157" y="-14952182"/>
            <a:ext cx="32697320" cy="437043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91" name="Line"/>
          <p:cNvSpPr/>
          <p:nvPr/>
        </p:nvSpPr>
        <p:spPr>
          <a:xfrm flipV="1">
            <a:off x="1419058" y="3503332"/>
            <a:ext cx="9490716" cy="1"/>
          </a:xfrm>
          <a:prstGeom prst="line">
            <a:avLst/>
          </a:prstGeom>
          <a:ln w="38100" cap="rnd">
            <a:solidFill>
              <a:srgbClr val="FFFFFF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2" name="four highlights"/>
          <p:cNvSpPr txBox="1">
            <a:spLocks noGrp="1"/>
          </p:cNvSpPr>
          <p:nvPr>
            <p:ph type="title"/>
          </p:nvPr>
        </p:nvSpPr>
        <p:spPr>
          <a:xfrm>
            <a:off x="1383053" y="1819176"/>
            <a:ext cx="9562726" cy="1446425"/>
          </a:xfrm>
          <a:prstGeom prst="rect">
            <a:avLst/>
          </a:prstGeom>
        </p:spPr>
        <p:txBody>
          <a:bodyPr/>
          <a:lstStyle>
            <a:lvl1pPr defTabSz="577850">
              <a:spcBef>
                <a:spcPts val="2300"/>
              </a:spcBef>
              <a:defRPr sz="7000">
                <a:solidFill>
                  <a:srgbClr val="FFFFFF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defRPr>
            </a:lvl1pPr>
          </a:lstStyle>
          <a:p>
            <a:r>
              <a:t>four highlights</a:t>
            </a:r>
          </a:p>
        </p:txBody>
      </p:sp>
      <p:sp>
        <p:nvSpPr>
          <p:cNvPr id="193" name="Promoting collaborative learning"/>
          <p:cNvSpPr txBox="1">
            <a:spLocks noGrp="1"/>
          </p:cNvSpPr>
          <p:nvPr>
            <p:ph type="body" sz="quarter" idx="1"/>
          </p:nvPr>
        </p:nvSpPr>
        <p:spPr>
          <a:xfrm>
            <a:off x="2718449" y="4343016"/>
            <a:ext cx="17857196" cy="144642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73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 Promoting collaborative learning</a:t>
            </a:r>
          </a:p>
        </p:txBody>
      </p:sp>
      <p:sp>
        <p:nvSpPr>
          <p:cNvPr id="194" name="Fostering autonomous learners"/>
          <p:cNvSpPr txBox="1"/>
          <p:nvPr/>
        </p:nvSpPr>
        <p:spPr>
          <a:xfrm>
            <a:off x="2718449" y="8170993"/>
            <a:ext cx="13461282" cy="112537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2500"/>
              </a:spcBef>
              <a:defRPr sz="7300" i="0" spc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t> </a:t>
            </a:r>
            <a:r>
              <a:rPr>
                <a:solidFill>
                  <a:srgbClr val="FFFFFF"/>
                </a:solidFill>
              </a:rPr>
              <a:t>Fostering autonomous learners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5" name="Focusing on progress rather than ranking"/>
          <p:cNvSpPr txBox="1"/>
          <p:nvPr/>
        </p:nvSpPr>
        <p:spPr>
          <a:xfrm>
            <a:off x="2718449" y="6337268"/>
            <a:ext cx="18099498" cy="112537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2500"/>
              </a:spcBef>
              <a:defRPr sz="7300" i="0" spc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t> </a:t>
            </a:r>
            <a:r>
              <a:rPr>
                <a:solidFill>
                  <a:srgbClr val="FFFFFF"/>
                </a:solidFill>
              </a:rPr>
              <a:t>Focusing on progress rather than ranking  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6" name="Enhancing moral education"/>
          <p:cNvSpPr txBox="1"/>
          <p:nvPr/>
        </p:nvSpPr>
        <p:spPr>
          <a:xfrm>
            <a:off x="2718449" y="10004718"/>
            <a:ext cx="11865112" cy="112537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2500"/>
              </a:spcBef>
              <a:defRPr sz="7300" i="0" spc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t> </a:t>
            </a:r>
            <a:r>
              <a:rPr>
                <a:solidFill>
                  <a:srgbClr val="FFFFFF"/>
                </a:solidFill>
              </a:rPr>
              <a:t>Enhancing moral education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ettyImages-4974206161.jpg" descr="GettyImages-4974206161.jpg"/>
          <p:cNvPicPr>
            <a:picLocks noGrp="1" noChangeAspect="1"/>
          </p:cNvPicPr>
          <p:nvPr>
            <p:ph type="pic" idx="21"/>
          </p:nvPr>
        </p:nvPicPr>
        <p:blipFill>
          <a:blip r:embed="rId1"/>
          <a:srcRect r="11111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99" name="Rectangle"/>
          <p:cNvSpPr>
            <a:spLocks noGrp="1"/>
          </p:cNvSpPr>
          <p:nvPr>
            <p:ph type="body" idx="22"/>
          </p:nvPr>
        </p:nvSpPr>
        <p:spPr>
          <a:xfrm>
            <a:off x="0" y="7275021"/>
            <a:ext cx="24384000" cy="5080001"/>
          </a:xfrm>
          <a:prstGeom prst="rect">
            <a:avLst/>
          </a:prstGeom>
          <a:solidFill>
            <a:srgbClr val="569AA5"/>
          </a:solidFill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3500">
                <a:latin typeface="DIN Alternate Bold" panose="020B0500000000000000"/>
                <a:ea typeface="DIN Alternate Bold" panose="020B0500000000000000"/>
                <a:cs typeface="DIN Alternate Bold" panose="020B0500000000000000"/>
                <a:sym typeface="DIN Alternate Bold" panose="020B0500000000000000"/>
              </a:defRPr>
            </a:pPr>
            <a:endParaRPr dirty="0"/>
          </a:p>
        </p:txBody>
      </p:sp>
      <p:sp>
        <p:nvSpPr>
          <p:cNvPr id="200" name="Line"/>
          <p:cNvSpPr/>
          <p:nvPr/>
        </p:nvSpPr>
        <p:spPr>
          <a:xfrm>
            <a:off x="1016000" y="10718800"/>
            <a:ext cx="22352002" cy="6"/>
          </a:xfrm>
          <a:prstGeom prst="line">
            <a:avLst/>
          </a:prstGeom>
          <a:ln w="38100" cap="rnd">
            <a:solidFill>
              <a:srgbClr val="FFFFFF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1" name="unit 1  Your college years"/>
          <p:cNvSpPr txBox="1">
            <a:spLocks noGrp="1"/>
          </p:cNvSpPr>
          <p:nvPr>
            <p:ph type="title"/>
          </p:nvPr>
        </p:nvSpPr>
        <p:spPr>
          <a:xfrm>
            <a:off x="2159000" y="7810500"/>
            <a:ext cx="20320635" cy="22015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9700" dirty="0">
                <a:latin typeface="Arial" panose="020B0604020202020204" pitchFamily="34" charset="0"/>
                <a:cs typeface="Arial" panose="020B0604020202020204" pitchFamily="34" charset="0"/>
              </a:rPr>
              <a:t>unit 1  Your college years</a:t>
            </a:r>
            <a:endParaRPr sz="9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Bob Harter"/>
          <p:cNvSpPr txBox="1">
            <a:spLocks noGrp="1"/>
          </p:cNvSpPr>
          <p:nvPr>
            <p:ph type="body" sz="quarter" idx="1"/>
          </p:nvPr>
        </p:nvSpPr>
        <p:spPr>
          <a:xfrm>
            <a:off x="3047147" y="10904477"/>
            <a:ext cx="20320853" cy="16177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6600" i="0" dirty="0">
                <a:latin typeface="Arial" panose="020B0604020202020204" pitchFamily="34" charset="0"/>
                <a:cs typeface="Arial" panose="020B0604020202020204" pitchFamily="34" charset="0"/>
              </a:rPr>
              <a:t>Bob Harter</a:t>
            </a:r>
            <a:endParaRPr sz="66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A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Image" descr="Image"/>
          <p:cNvPicPr>
            <a:picLocks noChangeAspect="1"/>
          </p:cNvPicPr>
          <p:nvPr/>
        </p:nvPicPr>
        <p:blipFill>
          <a:blip r:embed="rId1">
            <a:alphaModFix amt="39046"/>
          </a:blip>
          <a:srcRect l="13035" t="820" r="13309" b="729"/>
          <a:stretch>
            <a:fillRect/>
          </a:stretch>
        </p:blipFill>
        <p:spPr>
          <a:xfrm>
            <a:off x="-399011" y="-18999140"/>
            <a:ext cx="32697320" cy="437043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05" name="GettyImages-4974206161.jpg" descr="GettyImages-4974206161.jpg"/>
          <p:cNvPicPr>
            <a:picLocks noChangeAspect="1"/>
          </p:cNvPicPr>
          <p:nvPr/>
        </p:nvPicPr>
        <p:blipFill>
          <a:blip r:embed="rId2">
            <a:alphaModFix amt="69946"/>
          </a:blip>
          <a:srcRect r="11111"/>
          <a:stretch>
            <a:fillRect/>
          </a:stretch>
        </p:blipFill>
        <p:spPr>
          <a:xfrm>
            <a:off x="-221236" y="3781692"/>
            <a:ext cx="10553096" cy="593611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06" name="contents"/>
          <p:cNvSpPr txBox="1">
            <a:spLocks noGrp="1"/>
          </p:cNvSpPr>
          <p:nvPr>
            <p:ph type="title" idx="4294967295"/>
          </p:nvPr>
        </p:nvSpPr>
        <p:spPr>
          <a:xfrm>
            <a:off x="296599" y="5674253"/>
            <a:ext cx="9517423" cy="3810334"/>
          </a:xfrm>
          <a:prstGeom prst="rect">
            <a:avLst/>
          </a:prstGeom>
        </p:spPr>
        <p:txBody>
          <a:bodyPr/>
          <a:lstStyle>
            <a:lvl1pPr defTabSz="577850">
              <a:lnSpc>
                <a:spcPct val="80000"/>
              </a:lnSpc>
              <a:spcBef>
                <a:spcPts val="0"/>
              </a:spcBef>
              <a:defRPr sz="11970">
                <a:solidFill>
                  <a:srgbClr val="FFFFFF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defRPr>
            </a:lvl1pPr>
          </a:lstStyle>
          <a:p>
            <a:r>
              <a:t>contents</a:t>
            </a:r>
          </a:p>
        </p:txBody>
      </p:sp>
      <p:sp>
        <p:nvSpPr>
          <p:cNvPr id="207" name="Graduation Cap"/>
          <p:cNvSpPr/>
          <p:nvPr/>
        </p:nvSpPr>
        <p:spPr>
          <a:xfrm>
            <a:off x="11079105" y="2519597"/>
            <a:ext cx="2225790" cy="12184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0" y="6520"/>
                </a:lnTo>
                <a:lnTo>
                  <a:pt x="10800" y="13043"/>
                </a:lnTo>
                <a:lnTo>
                  <a:pt x="18745" y="8243"/>
                </a:lnTo>
                <a:lnTo>
                  <a:pt x="18745" y="10509"/>
                </a:lnTo>
                <a:cubicBezTo>
                  <a:pt x="18606" y="10673"/>
                  <a:pt x="18515" y="10958"/>
                  <a:pt x="18515" y="11282"/>
                </a:cubicBezTo>
                <a:cubicBezTo>
                  <a:pt x="18515" y="11519"/>
                  <a:pt x="18563" y="11733"/>
                  <a:pt x="18644" y="11896"/>
                </a:cubicBezTo>
                <a:cubicBezTo>
                  <a:pt x="18499" y="12008"/>
                  <a:pt x="18399" y="12270"/>
                  <a:pt x="18399" y="12574"/>
                </a:cubicBezTo>
                <a:lnTo>
                  <a:pt x="18399" y="21301"/>
                </a:lnTo>
                <a:cubicBezTo>
                  <a:pt x="18553" y="21484"/>
                  <a:pt x="18772" y="21600"/>
                  <a:pt x="19018" y="21600"/>
                </a:cubicBezTo>
                <a:cubicBezTo>
                  <a:pt x="19264" y="21600"/>
                  <a:pt x="19483" y="21484"/>
                  <a:pt x="19637" y="21301"/>
                </a:cubicBezTo>
                <a:lnTo>
                  <a:pt x="19637" y="12556"/>
                </a:lnTo>
                <a:cubicBezTo>
                  <a:pt x="19637" y="12255"/>
                  <a:pt x="19538" y="11998"/>
                  <a:pt x="19396" y="11887"/>
                </a:cubicBezTo>
                <a:cubicBezTo>
                  <a:pt x="19474" y="11725"/>
                  <a:pt x="19523" y="11515"/>
                  <a:pt x="19523" y="11282"/>
                </a:cubicBezTo>
                <a:cubicBezTo>
                  <a:pt x="19523" y="10958"/>
                  <a:pt x="19430" y="10673"/>
                  <a:pt x="19292" y="10509"/>
                </a:cubicBezTo>
                <a:lnTo>
                  <a:pt x="19292" y="7913"/>
                </a:lnTo>
                <a:lnTo>
                  <a:pt x="21600" y="6520"/>
                </a:lnTo>
                <a:lnTo>
                  <a:pt x="10800" y="0"/>
                </a:lnTo>
                <a:close/>
                <a:moveTo>
                  <a:pt x="10819" y="5598"/>
                </a:moveTo>
                <a:cubicBezTo>
                  <a:pt x="11223" y="5598"/>
                  <a:pt x="11551" y="5819"/>
                  <a:pt x="11551" y="6091"/>
                </a:cubicBezTo>
                <a:cubicBezTo>
                  <a:pt x="11551" y="6364"/>
                  <a:pt x="11223" y="6584"/>
                  <a:pt x="10819" y="6584"/>
                </a:cubicBezTo>
                <a:cubicBezTo>
                  <a:pt x="10414" y="6584"/>
                  <a:pt x="10084" y="6364"/>
                  <a:pt x="10084" y="6091"/>
                </a:cubicBezTo>
                <a:cubicBezTo>
                  <a:pt x="10084" y="5819"/>
                  <a:pt x="10414" y="5598"/>
                  <a:pt x="10819" y="5598"/>
                </a:cubicBezTo>
                <a:close/>
                <a:moveTo>
                  <a:pt x="16068" y="10691"/>
                </a:moveTo>
                <a:lnTo>
                  <a:pt x="10800" y="13872"/>
                </a:lnTo>
                <a:lnTo>
                  <a:pt x="5535" y="10694"/>
                </a:lnTo>
                <a:cubicBezTo>
                  <a:pt x="4861" y="12240"/>
                  <a:pt x="4431" y="14116"/>
                  <a:pt x="4188" y="16122"/>
                </a:cubicBezTo>
                <a:cubicBezTo>
                  <a:pt x="6908" y="16652"/>
                  <a:pt x="9240" y="18095"/>
                  <a:pt x="10748" y="20074"/>
                </a:cubicBezTo>
                <a:cubicBezTo>
                  <a:pt x="12275" y="18069"/>
                  <a:pt x="14648" y="16613"/>
                  <a:pt x="17413" y="16101"/>
                </a:cubicBezTo>
                <a:cubicBezTo>
                  <a:pt x="17170" y="14102"/>
                  <a:pt x="16740" y="12232"/>
                  <a:pt x="16068" y="1069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500" i="0" spc="0">
                <a:solidFill>
                  <a:srgbClr val="FFFFFF"/>
                </a:solidFill>
                <a:latin typeface="DIN Alternate Bold" panose="020B0500000000000000"/>
                <a:ea typeface="DIN Alternate Bold" panose="020B0500000000000000"/>
                <a:cs typeface="DIN Alternate Bold" panose="020B0500000000000000"/>
                <a:sym typeface="DIN Alternate Bold" panose="020B0500000000000000"/>
              </a:defRPr>
            </a:pPr>
          </a:p>
        </p:txBody>
      </p:sp>
      <p:sp>
        <p:nvSpPr>
          <p:cNvPr id="208" name="Graduation Cap"/>
          <p:cNvSpPr/>
          <p:nvPr/>
        </p:nvSpPr>
        <p:spPr>
          <a:xfrm>
            <a:off x="11079105" y="5864131"/>
            <a:ext cx="2225790" cy="12184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0" y="6520"/>
                </a:lnTo>
                <a:lnTo>
                  <a:pt x="10800" y="13043"/>
                </a:lnTo>
                <a:lnTo>
                  <a:pt x="18745" y="8243"/>
                </a:lnTo>
                <a:lnTo>
                  <a:pt x="18745" y="10509"/>
                </a:lnTo>
                <a:cubicBezTo>
                  <a:pt x="18606" y="10673"/>
                  <a:pt x="18515" y="10958"/>
                  <a:pt x="18515" y="11282"/>
                </a:cubicBezTo>
                <a:cubicBezTo>
                  <a:pt x="18515" y="11519"/>
                  <a:pt x="18563" y="11733"/>
                  <a:pt x="18644" y="11896"/>
                </a:cubicBezTo>
                <a:cubicBezTo>
                  <a:pt x="18499" y="12008"/>
                  <a:pt x="18399" y="12270"/>
                  <a:pt x="18399" y="12574"/>
                </a:cubicBezTo>
                <a:lnTo>
                  <a:pt x="18399" y="21301"/>
                </a:lnTo>
                <a:cubicBezTo>
                  <a:pt x="18553" y="21484"/>
                  <a:pt x="18772" y="21600"/>
                  <a:pt x="19018" y="21600"/>
                </a:cubicBezTo>
                <a:cubicBezTo>
                  <a:pt x="19264" y="21600"/>
                  <a:pt x="19483" y="21484"/>
                  <a:pt x="19637" y="21301"/>
                </a:cubicBezTo>
                <a:lnTo>
                  <a:pt x="19637" y="12556"/>
                </a:lnTo>
                <a:cubicBezTo>
                  <a:pt x="19637" y="12255"/>
                  <a:pt x="19538" y="11998"/>
                  <a:pt x="19396" y="11887"/>
                </a:cubicBezTo>
                <a:cubicBezTo>
                  <a:pt x="19474" y="11725"/>
                  <a:pt x="19523" y="11515"/>
                  <a:pt x="19523" y="11282"/>
                </a:cubicBezTo>
                <a:cubicBezTo>
                  <a:pt x="19523" y="10958"/>
                  <a:pt x="19430" y="10673"/>
                  <a:pt x="19292" y="10509"/>
                </a:cubicBezTo>
                <a:lnTo>
                  <a:pt x="19292" y="7913"/>
                </a:lnTo>
                <a:lnTo>
                  <a:pt x="21600" y="6520"/>
                </a:lnTo>
                <a:lnTo>
                  <a:pt x="10800" y="0"/>
                </a:lnTo>
                <a:close/>
                <a:moveTo>
                  <a:pt x="10819" y="5598"/>
                </a:moveTo>
                <a:cubicBezTo>
                  <a:pt x="11223" y="5598"/>
                  <a:pt x="11551" y="5819"/>
                  <a:pt x="11551" y="6091"/>
                </a:cubicBezTo>
                <a:cubicBezTo>
                  <a:pt x="11551" y="6364"/>
                  <a:pt x="11223" y="6584"/>
                  <a:pt x="10819" y="6584"/>
                </a:cubicBezTo>
                <a:cubicBezTo>
                  <a:pt x="10414" y="6584"/>
                  <a:pt x="10084" y="6364"/>
                  <a:pt x="10084" y="6091"/>
                </a:cubicBezTo>
                <a:cubicBezTo>
                  <a:pt x="10084" y="5819"/>
                  <a:pt x="10414" y="5598"/>
                  <a:pt x="10819" y="5598"/>
                </a:cubicBezTo>
                <a:close/>
                <a:moveTo>
                  <a:pt x="16068" y="10691"/>
                </a:moveTo>
                <a:lnTo>
                  <a:pt x="10800" y="13872"/>
                </a:lnTo>
                <a:lnTo>
                  <a:pt x="5535" y="10694"/>
                </a:lnTo>
                <a:cubicBezTo>
                  <a:pt x="4861" y="12240"/>
                  <a:pt x="4431" y="14116"/>
                  <a:pt x="4188" y="16122"/>
                </a:cubicBezTo>
                <a:cubicBezTo>
                  <a:pt x="6908" y="16652"/>
                  <a:pt x="9240" y="18095"/>
                  <a:pt x="10748" y="20074"/>
                </a:cubicBezTo>
                <a:cubicBezTo>
                  <a:pt x="12275" y="18069"/>
                  <a:pt x="14648" y="16613"/>
                  <a:pt x="17413" y="16101"/>
                </a:cubicBezTo>
                <a:cubicBezTo>
                  <a:pt x="17170" y="14102"/>
                  <a:pt x="16740" y="12232"/>
                  <a:pt x="16068" y="1069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500" i="0" spc="0">
                <a:solidFill>
                  <a:srgbClr val="FFFFFF"/>
                </a:solidFill>
                <a:latin typeface="DIN Alternate Bold" panose="020B0500000000000000"/>
                <a:ea typeface="DIN Alternate Bold" panose="020B0500000000000000"/>
                <a:cs typeface="DIN Alternate Bold" panose="020B0500000000000000"/>
                <a:sym typeface="DIN Alternate Bold" panose="020B0500000000000000"/>
              </a:defRPr>
            </a:pPr>
          </a:p>
        </p:txBody>
      </p:sp>
      <p:sp>
        <p:nvSpPr>
          <p:cNvPr id="209" name="Graduation Cap"/>
          <p:cNvSpPr/>
          <p:nvPr/>
        </p:nvSpPr>
        <p:spPr>
          <a:xfrm>
            <a:off x="11079105" y="9208665"/>
            <a:ext cx="2225790" cy="1218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0" y="6520"/>
                </a:lnTo>
                <a:lnTo>
                  <a:pt x="10800" y="13043"/>
                </a:lnTo>
                <a:lnTo>
                  <a:pt x="18745" y="8243"/>
                </a:lnTo>
                <a:lnTo>
                  <a:pt x="18745" y="10509"/>
                </a:lnTo>
                <a:cubicBezTo>
                  <a:pt x="18606" y="10673"/>
                  <a:pt x="18515" y="10958"/>
                  <a:pt x="18515" y="11282"/>
                </a:cubicBezTo>
                <a:cubicBezTo>
                  <a:pt x="18515" y="11519"/>
                  <a:pt x="18563" y="11733"/>
                  <a:pt x="18644" y="11896"/>
                </a:cubicBezTo>
                <a:cubicBezTo>
                  <a:pt x="18499" y="12008"/>
                  <a:pt x="18399" y="12270"/>
                  <a:pt x="18399" y="12574"/>
                </a:cubicBezTo>
                <a:lnTo>
                  <a:pt x="18399" y="21301"/>
                </a:lnTo>
                <a:cubicBezTo>
                  <a:pt x="18553" y="21484"/>
                  <a:pt x="18772" y="21600"/>
                  <a:pt x="19018" y="21600"/>
                </a:cubicBezTo>
                <a:cubicBezTo>
                  <a:pt x="19264" y="21600"/>
                  <a:pt x="19483" y="21484"/>
                  <a:pt x="19637" y="21301"/>
                </a:cubicBezTo>
                <a:lnTo>
                  <a:pt x="19637" y="12556"/>
                </a:lnTo>
                <a:cubicBezTo>
                  <a:pt x="19637" y="12255"/>
                  <a:pt x="19538" y="11998"/>
                  <a:pt x="19396" y="11887"/>
                </a:cubicBezTo>
                <a:cubicBezTo>
                  <a:pt x="19474" y="11725"/>
                  <a:pt x="19523" y="11515"/>
                  <a:pt x="19523" y="11282"/>
                </a:cubicBezTo>
                <a:cubicBezTo>
                  <a:pt x="19523" y="10958"/>
                  <a:pt x="19430" y="10673"/>
                  <a:pt x="19292" y="10509"/>
                </a:cubicBezTo>
                <a:lnTo>
                  <a:pt x="19292" y="7913"/>
                </a:lnTo>
                <a:lnTo>
                  <a:pt x="21600" y="6520"/>
                </a:lnTo>
                <a:lnTo>
                  <a:pt x="10800" y="0"/>
                </a:lnTo>
                <a:close/>
                <a:moveTo>
                  <a:pt x="10819" y="5598"/>
                </a:moveTo>
                <a:cubicBezTo>
                  <a:pt x="11223" y="5598"/>
                  <a:pt x="11551" y="5819"/>
                  <a:pt x="11551" y="6091"/>
                </a:cubicBezTo>
                <a:cubicBezTo>
                  <a:pt x="11551" y="6364"/>
                  <a:pt x="11223" y="6584"/>
                  <a:pt x="10819" y="6584"/>
                </a:cubicBezTo>
                <a:cubicBezTo>
                  <a:pt x="10414" y="6584"/>
                  <a:pt x="10084" y="6364"/>
                  <a:pt x="10084" y="6091"/>
                </a:cubicBezTo>
                <a:cubicBezTo>
                  <a:pt x="10084" y="5819"/>
                  <a:pt x="10414" y="5598"/>
                  <a:pt x="10819" y="5598"/>
                </a:cubicBezTo>
                <a:close/>
                <a:moveTo>
                  <a:pt x="16068" y="10691"/>
                </a:moveTo>
                <a:lnTo>
                  <a:pt x="10800" y="13872"/>
                </a:lnTo>
                <a:lnTo>
                  <a:pt x="5535" y="10694"/>
                </a:lnTo>
                <a:cubicBezTo>
                  <a:pt x="4861" y="12240"/>
                  <a:pt x="4431" y="14116"/>
                  <a:pt x="4188" y="16122"/>
                </a:cubicBezTo>
                <a:cubicBezTo>
                  <a:pt x="6908" y="16652"/>
                  <a:pt x="9240" y="18095"/>
                  <a:pt x="10748" y="20074"/>
                </a:cubicBezTo>
                <a:cubicBezTo>
                  <a:pt x="12275" y="18069"/>
                  <a:pt x="14648" y="16613"/>
                  <a:pt x="17413" y="16101"/>
                </a:cubicBezTo>
                <a:cubicBezTo>
                  <a:pt x="17170" y="14102"/>
                  <a:pt x="16740" y="12232"/>
                  <a:pt x="16068" y="1069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500" i="0" spc="0">
                <a:solidFill>
                  <a:srgbClr val="FFFFFF"/>
                </a:solidFill>
                <a:latin typeface="DIN Alternate Bold" panose="020B0500000000000000"/>
                <a:ea typeface="DIN Alternate Bold" panose="020B0500000000000000"/>
                <a:cs typeface="DIN Alternate Bold" panose="020B0500000000000000"/>
                <a:sym typeface="DIN Alternate Bold" panose="020B0500000000000000"/>
              </a:defRPr>
            </a:pPr>
          </a:p>
        </p:txBody>
      </p:sp>
      <p:sp>
        <p:nvSpPr>
          <p:cNvPr id="210" name="Review"/>
          <p:cNvSpPr txBox="1"/>
          <p:nvPr/>
        </p:nvSpPr>
        <p:spPr>
          <a:xfrm>
            <a:off x="14432996" y="2584562"/>
            <a:ext cx="3082502" cy="108851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7000" i="0" spc="7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Review</a:t>
            </a:r>
          </a:p>
        </p:txBody>
      </p:sp>
      <p:sp>
        <p:nvSpPr>
          <p:cNvPr id="211" name="Discussion:…"/>
          <p:cNvSpPr txBox="1"/>
          <p:nvPr/>
        </p:nvSpPr>
        <p:spPr>
          <a:xfrm>
            <a:off x="14244522" y="5429641"/>
            <a:ext cx="6872648" cy="208742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>
              <a:defRPr sz="7000" i="0" spc="7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t>Discussion: </a:t>
            </a:r>
          </a:p>
          <a:p>
            <a:pPr>
              <a:defRPr sz="5000" i="0" spc="5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t>Global Citizen Activities</a:t>
            </a:r>
          </a:p>
        </p:txBody>
      </p:sp>
      <p:sp>
        <p:nvSpPr>
          <p:cNvPr id="212" name="Writing:…"/>
          <p:cNvSpPr txBox="1"/>
          <p:nvPr/>
        </p:nvSpPr>
        <p:spPr>
          <a:xfrm>
            <a:off x="14244522" y="8774175"/>
            <a:ext cx="4509605" cy="208742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>
              <a:defRPr sz="7000" i="0" spc="7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t>Writing: </a:t>
            </a:r>
          </a:p>
          <a:p>
            <a:pPr>
              <a:defRPr sz="5000" i="0" spc="5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t>Event Proposal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 Bold"/>
        <a:ea typeface="DIN Condensed Bold"/>
        <a:cs typeface="DIN Condensed Bold"/>
      </a:majorFont>
      <a:minorFont>
        <a:latin typeface="DIN Condensed Bold"/>
        <a:ea typeface="DIN Condensed Bold"/>
        <a:cs typeface="DIN Condensed Bol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5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 Bold" panose="020B0500000000000000"/>
            <a:ea typeface="DIN Alternate Bold" panose="020B0500000000000000"/>
            <a:cs typeface="DIN Alternate Bold" panose="020B0500000000000000"/>
            <a:sym typeface="DIN Alternate Bold" panose="020B0500000000000000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2000"/>
          </a:spcBef>
          <a:spcAft>
            <a:spcPts val="0"/>
          </a:spcAft>
          <a:buClrTx/>
          <a:buSzTx/>
          <a:buFontTx/>
          <a:buNone/>
          <a:defRPr kumimoji="0" sz="4000" b="0" i="1" u="none" strike="noStrike" cap="none" spc="39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 Roman" panose="02040602040506020204"/>
            <a:ea typeface="Iowan Old Style Roman" panose="02040602040506020204"/>
            <a:cs typeface="Iowan Old Style Roman" panose="02040602040506020204"/>
            <a:sym typeface="Iowan Old Style Roman" panose="02040602040506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 Bold"/>
        <a:ea typeface="DIN Condensed Bold"/>
        <a:cs typeface="DIN Condensed Bold"/>
      </a:majorFont>
      <a:minorFont>
        <a:latin typeface="DIN Condensed Bold"/>
        <a:ea typeface="DIN Condensed Bold"/>
        <a:cs typeface="DIN Condensed Bol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5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 Bold" panose="020B0500000000000000"/>
            <a:ea typeface="DIN Alternate Bold" panose="020B0500000000000000"/>
            <a:cs typeface="DIN Alternate Bold" panose="020B0500000000000000"/>
            <a:sym typeface="DIN Alternate Bold" panose="020B0500000000000000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2000"/>
          </a:spcBef>
          <a:spcAft>
            <a:spcPts val="0"/>
          </a:spcAft>
          <a:buClrTx/>
          <a:buSzTx/>
          <a:buFontTx/>
          <a:buNone/>
          <a:defRPr kumimoji="0" sz="4000" b="0" i="1" u="none" strike="noStrike" cap="none" spc="39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 Roman" panose="02040602040506020204"/>
            <a:ea typeface="Iowan Old Style Roman" panose="02040602040506020204"/>
            <a:cs typeface="Iowan Old Style Roman" panose="02040602040506020204"/>
            <a:sym typeface="Iowan Old Style Roman" panose="02040602040506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2287</Words>
  <Application>WPS 演示</Application>
  <PresentationFormat>自定义</PresentationFormat>
  <Paragraphs>342</Paragraphs>
  <Slides>37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64" baseType="lpstr">
      <vt:lpstr>Arial</vt:lpstr>
      <vt:lpstr>宋体</vt:lpstr>
      <vt:lpstr>Wingdings</vt:lpstr>
      <vt:lpstr>Iowan Old Style Roman</vt:lpstr>
      <vt:lpstr>Segoe Print</vt:lpstr>
      <vt:lpstr>DIN Alternate Bold</vt:lpstr>
      <vt:lpstr>Sitka Text</vt:lpstr>
      <vt:lpstr>DIN Condensed Bold</vt:lpstr>
      <vt:lpstr>Zapf Dingbats</vt:lpstr>
      <vt:lpstr>Helvetica</vt:lpstr>
      <vt:lpstr>Baskerville</vt:lpstr>
      <vt:lpstr>Baskerville Old Face</vt:lpstr>
      <vt:lpstr>Helvetica Neue</vt:lpstr>
      <vt:lpstr>Arial</vt:lpstr>
      <vt:lpstr>Arial Black</vt:lpstr>
      <vt:lpstr>Bradley Hand ITC TT-Bold</vt:lpstr>
      <vt:lpstr>Bradley Hand ITC</vt:lpstr>
      <vt:lpstr>HanziPen TC Regular</vt:lpstr>
      <vt:lpstr>微软雅黑</vt:lpstr>
      <vt:lpstr>Arial Unicode MS</vt:lpstr>
      <vt:lpstr>Wingdings</vt:lpstr>
      <vt:lpstr>Bradley Hand ITC TT-Bold</vt:lpstr>
      <vt:lpstr>Iowan Old Style Roman</vt:lpstr>
      <vt:lpstr>DIN Condensed Bold</vt:lpstr>
      <vt:lpstr>华文琥珀</vt:lpstr>
      <vt:lpstr>幼圆</vt:lpstr>
      <vt:lpstr>New_Template9</vt:lpstr>
      <vt:lpstr>PowerPoint 演示文稿</vt:lpstr>
      <vt:lpstr>contents</vt:lpstr>
      <vt:lpstr>PowerPoint 演示文稿</vt:lpstr>
      <vt:lpstr>Text Book</vt:lpstr>
      <vt:lpstr>teaching design</vt:lpstr>
      <vt:lpstr>PowerPoint 演示文稿</vt:lpstr>
      <vt:lpstr>four highlights</vt:lpstr>
      <vt:lpstr>unit 1  Your college years</vt:lpstr>
      <vt:lpstr>contents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 professor</vt:lpstr>
      <vt:lpstr>PowerPoint 演示文稿</vt:lpstr>
      <vt:lpstr>Design a global citizen activity as an English major</vt:lpstr>
      <vt:lpstr>Event Proposal (exposition)</vt:lpstr>
      <vt:lpstr>Event Proposal (exposition)</vt:lpstr>
      <vt:lpstr>Event Proposal (exposition)</vt:lpstr>
      <vt:lpstr>Event Proposal (exposition)</vt:lpstr>
      <vt:lpstr>Event Proposal (exposition)</vt:lpstr>
      <vt:lpstr>Event Proposal (exposition)</vt:lpstr>
      <vt:lpstr>PowerPoint 演示文稿</vt:lpstr>
      <vt:lpstr>PowerPoint 演示文稿</vt:lpstr>
      <vt:lpstr>PowerPoint 演示文稿</vt:lpstr>
      <vt:lpstr>Thank 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蒋海燕</cp:lastModifiedBy>
  <cp:revision>10</cp:revision>
  <dcterms:created xsi:type="dcterms:W3CDTF">2020-08-11T13:18:00Z</dcterms:created>
  <dcterms:modified xsi:type="dcterms:W3CDTF">2020-08-12T00:39:04Z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