
<file path=[Content_Types].xml><?xml version="1.0" encoding="utf-8"?>
<Types xmlns="http://schemas.openxmlformats.org/package/2006/content-types">
  <Default Extension="jpeg" ContentType="image/jpeg"/>
  <Default Extension="png" ContentType="image/png"/>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6.svg" ContentType="image/svg+xml"/>
  <Override PartName="/ppt/media/image17.svg" ContentType="image/svg+xml"/>
  <Override PartName="/ppt/media/image18.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81" r:id="rId3"/>
  </p:sldMasterIdLst>
  <p:notesMasterIdLst>
    <p:notesMasterId r:id="rId5"/>
  </p:notesMasterIdLst>
  <p:handoutMasterIdLst>
    <p:handoutMasterId r:id="rId43"/>
  </p:handoutMasterIdLst>
  <p:sldIdLst>
    <p:sldId id="2538" r:id="rId4"/>
    <p:sldId id="2539" r:id="rId6"/>
    <p:sldId id="2540" r:id="rId7"/>
    <p:sldId id="2541" r:id="rId8"/>
    <p:sldId id="2542" r:id="rId9"/>
    <p:sldId id="2543" r:id="rId10"/>
    <p:sldId id="2544" r:id="rId11"/>
    <p:sldId id="2545" r:id="rId12"/>
    <p:sldId id="2546" r:id="rId13"/>
    <p:sldId id="2547" r:id="rId14"/>
    <p:sldId id="2548" r:id="rId15"/>
    <p:sldId id="2549" r:id="rId16"/>
    <p:sldId id="2550" r:id="rId17"/>
    <p:sldId id="2551" r:id="rId18"/>
    <p:sldId id="2552" r:id="rId19"/>
    <p:sldId id="2553" r:id="rId20"/>
    <p:sldId id="2554" r:id="rId21"/>
    <p:sldId id="2555" r:id="rId22"/>
    <p:sldId id="2556" r:id="rId23"/>
    <p:sldId id="2557" r:id="rId24"/>
    <p:sldId id="282" r:id="rId25"/>
    <p:sldId id="287" r:id="rId26"/>
    <p:sldId id="277" r:id="rId27"/>
    <p:sldId id="288" r:id="rId28"/>
    <p:sldId id="289" r:id="rId29"/>
    <p:sldId id="266" r:id="rId30"/>
    <p:sldId id="2526" r:id="rId31"/>
    <p:sldId id="2527" r:id="rId32"/>
    <p:sldId id="2528" r:id="rId33"/>
    <p:sldId id="261" r:id="rId34"/>
    <p:sldId id="2524" r:id="rId35"/>
    <p:sldId id="274" r:id="rId36"/>
    <p:sldId id="262" r:id="rId37"/>
    <p:sldId id="290" r:id="rId38"/>
    <p:sldId id="293" r:id="rId39"/>
    <p:sldId id="294" r:id="rId40"/>
    <p:sldId id="264" r:id="rId41"/>
    <p:sldId id="278" r:id="rId42"/>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660B408-B3CF-4A94-85FC-2B1E0A45F4A2}">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1" autoAdjust="0"/>
    <p:restoredTop sz="94607" autoAdjust="0"/>
  </p:normalViewPr>
  <p:slideViewPr>
    <p:cSldViewPr snapToGrid="0">
      <p:cViewPr varScale="1">
        <p:scale>
          <a:sx n="79" d="100"/>
          <a:sy n="79" d="100"/>
        </p:scale>
        <p:origin x="192" y="520"/>
      </p:cViewPr>
      <p:guideLst/>
    </p:cSldViewPr>
  </p:slideViewPr>
  <p:outlineViewPr>
    <p:cViewPr>
      <p:scale>
        <a:sx n="33" d="100"/>
        <a:sy n="33" d="100"/>
      </p:scale>
      <p:origin x="0" y="-21342"/>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8" d="100"/>
          <a:sy n="88" d="100"/>
        </p:scale>
        <p:origin x="2988"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6C1F9AE-51A8-40E0-8268-623D208C01DF}" type="datetime1">
              <a:rPr lang="zh-CN" altLang="en-US" smtClean="0">
                <a:latin typeface="Microsoft YaHei UI" panose="020B0503020204020204" pitchFamily="34" charset="-122"/>
                <a:ea typeface="Microsoft YaHei UI" panose="020B0503020204020204" pitchFamily="34" charset="-122"/>
              </a:rPr>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A9E2DD4-2E30-4434-A427-2EC50491079F}" type="slidenum">
              <a:rPr lang="en-US" altLang="zh-CN" smtClean="0">
                <a:latin typeface="Microsoft YaHei UI" panose="020B0503020204020204" pitchFamily="34" charset="-122"/>
                <a:ea typeface="Microsoft YaHei UI" panose="020B0503020204020204" pitchFamily="34" charset="-122"/>
              </a:rPr>
            </a:fld>
            <a:endParaRPr lang="zh-CN" altLang="en-US">
              <a:latin typeface="Microsoft YaHei UI" panose="020B0503020204020204" pitchFamily="34" charset="-122"/>
              <a:ea typeface="Microsoft YaHei UI" panose="020B0503020204020204" pitchFamily="34" charset="-122"/>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35C3464D-3F30-418A-9605-C9C4904BA2A4}" type="datetime1">
              <a:rPr lang="zh-CN" altLang="en-US" noProof="0" smtClean="0"/>
            </a:fld>
            <a:endParaRPr lang="zh-CN" altLang="en-US" noProof="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168375C1-7C5C-42A2-80F2-05631BB3764E}" type="slidenum">
              <a:rPr lang="en-US" altLang="zh-CN" noProof="0" smtClean="0"/>
            </a:fld>
            <a:endParaRPr lang="zh-CN" altLang="en-US" noProof="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8"/>
        <p:cNvGrpSpPr/>
        <p:nvPr/>
      </p:nvGrpSpPr>
      <p:grpSpPr>
        <a:xfrm>
          <a:off x="0" y="0"/>
          <a:ext cx="0" cy="0"/>
          <a:chOff x="0" y="0"/>
          <a:chExt cx="0" cy="0"/>
        </a:xfrm>
      </p:grpSpPr>
      <p:sp>
        <p:nvSpPr>
          <p:cNvPr id="289" name="Google Shape;28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7"/>
        <p:cNvGrpSpPr/>
        <p:nvPr/>
      </p:nvGrpSpPr>
      <p:grpSpPr>
        <a:xfrm>
          <a:off x="0" y="0"/>
          <a:ext cx="0" cy="0"/>
          <a:chOff x="0" y="0"/>
          <a:chExt cx="0" cy="0"/>
        </a:xfrm>
      </p:grpSpPr>
      <p:sp>
        <p:nvSpPr>
          <p:cNvPr id="558" name="Google Shape;558;g87bac514f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7bac514f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6"/>
        <p:cNvGrpSpPr/>
        <p:nvPr/>
      </p:nvGrpSpPr>
      <p:grpSpPr>
        <a:xfrm>
          <a:off x="0" y="0"/>
          <a:ext cx="0" cy="0"/>
          <a:chOff x="0" y="0"/>
          <a:chExt cx="0" cy="0"/>
        </a:xfrm>
      </p:grpSpPr>
      <p:sp>
        <p:nvSpPr>
          <p:cNvPr id="957" name="Google Shape;957;g853e22519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853e22519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6"/>
        <p:cNvGrpSpPr/>
        <p:nvPr/>
      </p:nvGrpSpPr>
      <p:grpSpPr>
        <a:xfrm>
          <a:off x="0" y="0"/>
          <a:ext cx="0" cy="0"/>
          <a:chOff x="0" y="0"/>
          <a:chExt cx="0" cy="0"/>
        </a:xfrm>
      </p:grpSpPr>
      <p:sp>
        <p:nvSpPr>
          <p:cNvPr id="957" name="Google Shape;957;g853e22519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853e22519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6"/>
        <p:cNvGrpSpPr/>
        <p:nvPr/>
      </p:nvGrpSpPr>
      <p:grpSpPr>
        <a:xfrm>
          <a:off x="0" y="0"/>
          <a:ext cx="0" cy="0"/>
          <a:chOff x="0" y="0"/>
          <a:chExt cx="0" cy="0"/>
        </a:xfrm>
      </p:grpSpPr>
      <p:sp>
        <p:nvSpPr>
          <p:cNvPr id="957" name="Google Shape;957;g853e22519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853e22519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385ACE04-E13C-4837-B6DD-B388E7CAA05E}" type="slidenum">
              <a:rPr lang="en-US" altLang="zh-CN"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6"/>
        <p:cNvGrpSpPr/>
        <p:nvPr/>
      </p:nvGrpSpPr>
      <p:grpSpPr>
        <a:xfrm>
          <a:off x="0" y="0"/>
          <a:ext cx="0" cy="0"/>
          <a:chOff x="0" y="0"/>
          <a:chExt cx="0" cy="0"/>
        </a:xfrm>
      </p:grpSpPr>
      <p:sp>
        <p:nvSpPr>
          <p:cNvPr id="957" name="Google Shape;957;g853e22519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853e22519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8"/>
        <p:cNvGrpSpPr/>
        <p:nvPr/>
      </p:nvGrpSpPr>
      <p:grpSpPr>
        <a:xfrm>
          <a:off x="0" y="0"/>
          <a:ext cx="0" cy="0"/>
          <a:chOff x="0" y="0"/>
          <a:chExt cx="0" cy="0"/>
        </a:xfrm>
      </p:grpSpPr>
      <p:sp>
        <p:nvSpPr>
          <p:cNvPr id="639" name="Google Shape;639;g853e22519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53e22519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8"/>
        <p:cNvGrpSpPr/>
        <p:nvPr/>
      </p:nvGrpSpPr>
      <p:grpSpPr>
        <a:xfrm>
          <a:off x="0" y="0"/>
          <a:ext cx="0" cy="0"/>
          <a:chOff x="0" y="0"/>
          <a:chExt cx="0" cy="0"/>
        </a:xfrm>
      </p:grpSpPr>
      <p:sp>
        <p:nvSpPr>
          <p:cNvPr id="399" name="Google Shape;399;g781aa992fb_0_1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781aa992fb_0_1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6"/>
        <p:cNvGrpSpPr/>
        <p:nvPr/>
      </p:nvGrpSpPr>
      <p:grpSpPr>
        <a:xfrm>
          <a:off x="0" y="0"/>
          <a:ext cx="0" cy="0"/>
          <a:chOff x="0" y="0"/>
          <a:chExt cx="0" cy="0"/>
        </a:xfrm>
      </p:grpSpPr>
      <p:sp>
        <p:nvSpPr>
          <p:cNvPr id="957" name="Google Shape;957;g853e22519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853e22519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90"/>
        <p:cNvGrpSpPr/>
        <p:nvPr/>
      </p:nvGrpSpPr>
      <p:grpSpPr>
        <a:xfrm>
          <a:off x="0" y="0"/>
          <a:ext cx="0" cy="0"/>
          <a:chOff x="0" y="0"/>
          <a:chExt cx="0" cy="0"/>
        </a:xfrm>
      </p:grpSpPr>
      <p:sp>
        <p:nvSpPr>
          <p:cNvPr id="1391" name="Google Shape;1391;g853e22519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853e22519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7"/>
        <p:cNvGrpSpPr/>
        <p:nvPr/>
      </p:nvGrpSpPr>
      <p:grpSpPr>
        <a:xfrm>
          <a:off x="0" y="0"/>
          <a:ext cx="0" cy="0"/>
          <a:chOff x="0" y="0"/>
          <a:chExt cx="0" cy="0"/>
        </a:xfrm>
      </p:grpSpPr>
      <p:sp>
        <p:nvSpPr>
          <p:cNvPr id="328" name="Google Shape;328;g8013670d4b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013670d4b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7"/>
        <p:cNvGrpSpPr/>
        <p:nvPr/>
      </p:nvGrpSpPr>
      <p:grpSpPr>
        <a:xfrm>
          <a:off x="0" y="0"/>
          <a:ext cx="0" cy="0"/>
          <a:chOff x="0" y="0"/>
          <a:chExt cx="0" cy="0"/>
        </a:xfrm>
      </p:grpSpPr>
      <p:sp>
        <p:nvSpPr>
          <p:cNvPr id="1048" name="Google Shape;1048;g853e225190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853e22519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幻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10"/>
          </p:nvPr>
        </p:nvSpPr>
        <p:spPr/>
        <p:txBody>
          <a:bodyPr/>
          <a:lstStyle/>
          <a:p>
            <a:pPr rtl="0"/>
            <a:fld id="{EFDDBACE-0F8F-43FD-98F0-DEE13552DADA}" type="slidenum">
              <a:rPr lang="en-ZA" altLang="zh-CN" smtClean="0">
                <a:latin typeface="Microsoft YaHei UI" panose="020B0503020204020204" pitchFamily="34" charset="-122"/>
                <a:ea typeface="Microsoft YaHei UI" panose="020B0503020204020204" pitchFamily="34" charset="-122"/>
              </a:rPr>
            </a:fld>
            <a:endParaRPr lang="zh-CN" altLang="en-ZA" dirty="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幻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10"/>
          </p:nvPr>
        </p:nvSpPr>
        <p:spPr/>
        <p:txBody>
          <a:bodyPr rtlCol="0"/>
          <a:lstStyle/>
          <a:p>
            <a:pPr rtl="0"/>
            <a:fld id="{3CFA0038-7055-434C-B6C4-B8C69565C600}" type="slidenum">
              <a:rPr lang="en-US" altLang="zh-CN" smtClean="0"/>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幻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10"/>
          </p:nvPr>
        </p:nvSpPr>
        <p:spPr/>
        <p:txBody>
          <a:bodyPr rtlCol="0"/>
          <a:lstStyle/>
          <a:p>
            <a:pPr rtl="0"/>
            <a:fld id="{3CFA0038-7055-434C-B6C4-B8C69565C600}" type="slidenum">
              <a:rPr lang="en-US" altLang="zh-CN"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8"/>
        <p:cNvGrpSpPr/>
        <p:nvPr/>
      </p:nvGrpSpPr>
      <p:grpSpPr>
        <a:xfrm>
          <a:off x="0" y="0"/>
          <a:ext cx="0" cy="0"/>
          <a:chOff x="0" y="0"/>
          <a:chExt cx="0" cy="0"/>
        </a:xfrm>
      </p:grpSpPr>
      <p:sp>
        <p:nvSpPr>
          <p:cNvPr id="349" name="Google Shape;349;g8013670d4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8013670d4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幻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幻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385ACE04-E13C-4837-B6DD-B388E7CAA05E}" type="slidenum">
              <a:rPr lang="en-US" altLang="zh-CN" smtClean="0"/>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幻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灯片编号占位符 3"/>
          <p:cNvSpPr>
            <a:spLocks noGrp="1"/>
          </p:cNvSpPr>
          <p:nvPr>
            <p:ph type="sldNum" sz="quarter" idx="5"/>
          </p:nvPr>
        </p:nvSpPr>
        <p:spPr/>
        <p:txBody>
          <a:bodyPr rtlCol="0"/>
          <a:lstStyle/>
          <a:p>
            <a:pPr rtl="0"/>
            <a:fld id="{168375C1-7C5C-42A2-80F2-05631BB3764E}" type="slidenum">
              <a:rPr lang="en-US" altLang="zh-CN"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2"/>
        <p:cNvGrpSpPr/>
        <p:nvPr/>
      </p:nvGrpSpPr>
      <p:grpSpPr>
        <a:xfrm>
          <a:off x="0" y="0"/>
          <a:ext cx="0" cy="0"/>
          <a:chOff x="0" y="0"/>
          <a:chExt cx="0" cy="0"/>
        </a:xfrm>
      </p:grpSpPr>
      <p:sp>
        <p:nvSpPr>
          <p:cNvPr id="393" name="Google Shape;393;g8013670d4b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8013670d4b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6"/>
        <p:cNvGrpSpPr/>
        <p:nvPr/>
      </p:nvGrpSpPr>
      <p:grpSpPr>
        <a:xfrm>
          <a:off x="0" y="0"/>
          <a:ext cx="0" cy="0"/>
          <a:chOff x="0" y="0"/>
          <a:chExt cx="0" cy="0"/>
        </a:xfrm>
      </p:grpSpPr>
      <p:sp>
        <p:nvSpPr>
          <p:cNvPr id="757" name="Google Shape;757;g853e225190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853e22519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1"/>
        <p:cNvGrpSpPr/>
        <p:nvPr/>
      </p:nvGrpSpPr>
      <p:grpSpPr>
        <a:xfrm>
          <a:off x="0" y="0"/>
          <a:ext cx="0" cy="0"/>
          <a:chOff x="0" y="0"/>
          <a:chExt cx="0" cy="0"/>
        </a:xfrm>
      </p:grpSpPr>
      <p:sp>
        <p:nvSpPr>
          <p:cNvPr id="532" name="Google Shape;532;g853e2251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853e22519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8"/>
        <p:cNvGrpSpPr/>
        <p:nvPr/>
      </p:nvGrpSpPr>
      <p:grpSpPr>
        <a:xfrm>
          <a:off x="0" y="0"/>
          <a:ext cx="0" cy="0"/>
          <a:chOff x="0" y="0"/>
          <a:chExt cx="0" cy="0"/>
        </a:xfrm>
      </p:grpSpPr>
      <p:sp>
        <p:nvSpPr>
          <p:cNvPr id="349" name="Google Shape;349;g8013670d4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8013670d4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9"/>
        <p:cNvGrpSpPr/>
        <p:nvPr/>
      </p:nvGrpSpPr>
      <p:grpSpPr>
        <a:xfrm>
          <a:off x="0" y="0"/>
          <a:ext cx="0" cy="0"/>
          <a:chOff x="0" y="0"/>
          <a:chExt cx="0" cy="0"/>
        </a:xfrm>
      </p:grpSpPr>
      <p:sp>
        <p:nvSpPr>
          <p:cNvPr id="510" name="Google Shape;510;g853e2251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853e2251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16"/>
        <p:cNvGrpSpPr/>
        <p:nvPr/>
      </p:nvGrpSpPr>
      <p:grpSpPr>
        <a:xfrm>
          <a:off x="0" y="0"/>
          <a:ext cx="0" cy="0"/>
          <a:chOff x="0" y="0"/>
          <a:chExt cx="0" cy="0"/>
        </a:xfrm>
      </p:grpSpPr>
      <p:sp>
        <p:nvSpPr>
          <p:cNvPr id="617" name="Google Shape;617;g853e22519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53e22519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包含图像的标题幻灯片">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图片占位符 9"/>
          <p:cNvSpPr>
            <a:spLocks noGrp="1"/>
          </p:cNvSpPr>
          <p:nvPr>
            <p:ph type="pic" sz="quarter" idx="10" hasCustomPrompt="1"/>
          </p:nvPr>
        </p:nvSpPr>
        <p:spPr>
          <a:xfrm>
            <a:off x="0" y="0"/>
            <a:ext cx="12192000" cy="6786563"/>
          </a:xfrm>
          <a:solidFill>
            <a:schemeClr val="tx1">
              <a:lumMod val="75000"/>
              <a:lumOff val="25000"/>
            </a:schemeClr>
          </a:solidFill>
        </p:spPr>
        <p:txBody>
          <a:bodyPr rIns="1044000" rtlCol="0" anchor="ctr"/>
          <a:lstStyle>
            <a:lvl1pPr marL="0" indent="0" algn="r">
              <a:buNone/>
              <a:defRPr sz="1100" i="1">
                <a:solidFill>
                  <a:schemeClr val="bg1">
                    <a:lumMod val="95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rtl="0"/>
            <a:r>
              <a:rPr lang="zh-CN" altLang="en-US" noProof="0"/>
              <a:t>将照片插入或拖放到此处 </a:t>
            </a:r>
            <a:endParaRPr lang="zh-CN" altLang="en-US" noProof="0"/>
          </a:p>
        </p:txBody>
      </p:sp>
      <p:sp>
        <p:nvSpPr>
          <p:cNvPr id="13" name="长方形 12"/>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 name="标题 1"/>
          <p:cNvSpPr>
            <a:spLocks noGrp="1"/>
          </p:cNvSpPr>
          <p:nvPr>
            <p:ph type="ctrTitle"/>
          </p:nvPr>
        </p:nvSpPr>
        <p:spPr>
          <a:xfrm>
            <a:off x="432000" y="2377000"/>
            <a:ext cx="5472000" cy="2387600"/>
          </a:xfrm>
        </p:spPr>
        <p:txBody>
          <a:bodyPr rtlCol="0" anchor="b"/>
          <a:lstStyle>
            <a:lvl1pPr algn="l">
              <a:defRPr sz="4200" b="1" spc="-3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dirty="0"/>
          </a:p>
        </p:txBody>
      </p:sp>
      <p:sp>
        <p:nvSpPr>
          <p:cNvPr id="3" name="副标题 2"/>
          <p:cNvSpPr>
            <a:spLocks noGrp="1"/>
          </p:cNvSpPr>
          <p:nvPr>
            <p:ph type="subTitle" idx="1" hasCustomPrompt="1"/>
          </p:nvPr>
        </p:nvSpPr>
        <p:spPr>
          <a:xfrm>
            <a:off x="432000" y="4962525"/>
            <a:ext cx="5472000" cy="1219200"/>
          </a:xfrm>
        </p:spPr>
        <p:txBody>
          <a:bodyPr rtlCol="0"/>
          <a:lstStyle>
            <a:lvl1pPr marL="0" indent="0" algn="l">
              <a:buNone/>
              <a:defRPr sz="240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单击以编辑母版副标题样式</a:t>
            </a:r>
            <a:endParaRPr lang="zh-CN" altLang="en-US" noProof="0"/>
          </a:p>
        </p:txBody>
      </p:sp>
      <p:sp>
        <p:nvSpPr>
          <p:cNvPr id="6" name="长方形 5"/>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7" name="长方形 6"/>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较大数字选项 1">
    <p:spTree>
      <p:nvGrpSpPr>
        <p:cNvPr id="1" name=""/>
        <p:cNvGrpSpPr/>
        <p:nvPr/>
      </p:nvGrpSpPr>
      <p:grpSpPr>
        <a:xfrm>
          <a:off x="0" y="0"/>
          <a:ext cx="0" cy="0"/>
          <a:chOff x="0" y="0"/>
          <a:chExt cx="0" cy="0"/>
        </a:xfrm>
      </p:grpSpPr>
      <p:sp>
        <p:nvSpPr>
          <p:cNvPr id="14" name="内容占位符 2"/>
          <p:cNvSpPr>
            <a:spLocks noGrp="1"/>
          </p:cNvSpPr>
          <p:nvPr>
            <p:ph sz="half" idx="29" hasCustomPrompt="1"/>
          </p:nvPr>
        </p:nvSpPr>
        <p:spPr>
          <a:xfrm>
            <a:off x="1790100" y="2701131"/>
            <a:ext cx="4113900" cy="2828138"/>
          </a:xfrm>
        </p:spPr>
        <p:txBody>
          <a:bodyPr rtlCol="0"/>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5" name="内容占位符 3"/>
          <p:cNvSpPr>
            <a:spLocks noGrp="1"/>
          </p:cNvSpPr>
          <p:nvPr>
            <p:ph sz="half" idx="2" hasCustomPrompt="1"/>
          </p:nvPr>
        </p:nvSpPr>
        <p:spPr>
          <a:xfrm>
            <a:off x="7658100" y="2701131"/>
            <a:ext cx="4113900" cy="2828138"/>
          </a:xfrm>
        </p:spPr>
        <p:txBody>
          <a:bodyPr rtlCol="0"/>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a:p>
        </p:txBody>
      </p:sp>
      <p:sp>
        <p:nvSpPr>
          <p:cNvPr id="7" name="页脚占位符 6"/>
          <p:cNvSpPr>
            <a:spLocks noGrp="1"/>
          </p:cNvSpPr>
          <p:nvPr>
            <p:ph type="ftr" sz="quarter" idx="10"/>
          </p:nvPr>
        </p:nvSpPr>
        <p:spPr/>
        <p:txBody>
          <a:bodyPr rtlCol="0"/>
          <a:lstStyle/>
          <a:p>
            <a:pPr rtl="0"/>
            <a:r>
              <a:rPr lang="zh-CN" altLang="en-US" noProof="0"/>
              <a:t>添加页脚</a:t>
            </a:r>
            <a:endParaRPr lang="zh-CN" altLang="en-US" noProof="0"/>
          </a:p>
        </p:txBody>
      </p:sp>
      <p:sp>
        <p:nvSpPr>
          <p:cNvPr id="8" name="幻灯片编号占位符 7"/>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sp>
        <p:nvSpPr>
          <p:cNvPr id="11" name="文本占位符 3"/>
          <p:cNvSpPr>
            <a:spLocks noGrp="1"/>
          </p:cNvSpPr>
          <p:nvPr>
            <p:ph type="body" sz="quarter" idx="27" hasCustomPrompt="1"/>
          </p:nvPr>
        </p:nvSpPr>
        <p:spPr>
          <a:xfrm>
            <a:off x="1793079" y="1728000"/>
            <a:ext cx="4122920" cy="735800"/>
          </a:xfrm>
          <a:noFill/>
        </p:spPr>
        <p:txBody>
          <a:bodyPr rtlCol="0" anchor="t"/>
          <a:lstStyle>
            <a:lvl1pPr marL="0" indent="0" algn="l">
              <a:buNone/>
              <a:defRPr sz="5400" b="1">
                <a:solidFill>
                  <a:schemeClr val="accent1"/>
                </a:solidFill>
                <a:latin typeface="Microsoft YaHei UI" panose="020B0503020204020204" pitchFamily="34" charset="-122"/>
              </a:defRPr>
            </a:lvl1pPr>
            <a:lvl2pPr marL="266700" indent="0">
              <a:buNone/>
              <a:defRPr/>
            </a:lvl2pPr>
            <a:lvl3pPr marL="542925" indent="0">
              <a:buNone/>
              <a:defRPr/>
            </a:lvl3pPr>
            <a:lvl4pPr marL="809625" indent="0">
              <a:buNone/>
              <a:defRPr/>
            </a:lvl4pPr>
            <a:lvl5pPr marL="1076325" indent="0">
              <a:buNone/>
              <a:defRPr/>
            </a:lvl5pPr>
          </a:lstStyle>
          <a:p>
            <a:pPr lvl="0" rtl="0"/>
            <a:r>
              <a:rPr lang="en-US" altLang="zh-CN" noProof="0"/>
              <a:t>1</a:t>
            </a:r>
            <a:endParaRPr lang="en-US" altLang="zh-CN" noProof="0"/>
          </a:p>
        </p:txBody>
      </p:sp>
      <p:sp>
        <p:nvSpPr>
          <p:cNvPr id="5" name="文本占位符 4"/>
          <p:cNvSpPr>
            <a:spLocks noGrp="1"/>
          </p:cNvSpPr>
          <p:nvPr>
            <p:ph type="body" sz="quarter" idx="30" hasCustomPrompt="1"/>
          </p:nvPr>
        </p:nvSpPr>
        <p:spPr>
          <a:xfrm>
            <a:off x="7655762" y="1722438"/>
            <a:ext cx="4104437" cy="735749"/>
          </a:xfrm>
        </p:spPr>
        <p:txBody>
          <a:bodyPr rtlCol="0" anchor="t"/>
          <a:lstStyle>
            <a:lvl1pPr marL="0" indent="0">
              <a:buNone/>
              <a:defRPr sz="5400" b="1">
                <a:solidFill>
                  <a:schemeClr val="accent4"/>
                </a:solidFill>
                <a:latin typeface="Microsoft YaHei UI" panose="020B0503020204020204" pitchFamily="34" charset="-122"/>
              </a:defRPr>
            </a:lvl1pPr>
          </a:lstStyle>
          <a:p>
            <a:pPr lvl="0" rtl="0"/>
            <a:r>
              <a:rPr lang="en-US" altLang="zh-CN" noProof="0" dirty="0"/>
              <a:t>2</a:t>
            </a:r>
            <a:endParaRPr lang="en-US" altLang="zh-CN" noProof="0" dirty="0"/>
          </a:p>
        </p:txBody>
      </p:sp>
      <p:sp>
        <p:nvSpPr>
          <p:cNvPr id="16" name="文本占位符 5"/>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副标题</a:t>
            </a:r>
            <a:endParaRPr lang="zh-CN" altLang="en-U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较大数字选项 2">
    <p:spTree>
      <p:nvGrpSpPr>
        <p:cNvPr id="1" name=""/>
        <p:cNvGrpSpPr/>
        <p:nvPr/>
      </p:nvGrpSpPr>
      <p:grpSpPr>
        <a:xfrm>
          <a:off x="0" y="0"/>
          <a:ext cx="0" cy="0"/>
          <a:chOff x="0" y="0"/>
          <a:chExt cx="0" cy="0"/>
        </a:xfrm>
      </p:grpSpPr>
      <p:sp>
        <p:nvSpPr>
          <p:cNvPr id="11" name="文本占位符 3"/>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rtlCol="0" anchor="ctr"/>
          <a:lstStyle>
            <a:lvl1pPr marL="0" indent="0" algn="ctr">
              <a:buNone/>
              <a:defRPr sz="1800">
                <a:solidFill>
                  <a:schemeClr val="tx1">
                    <a:lumMod val="75000"/>
                    <a:lumOff val="25000"/>
                  </a:schemeClr>
                </a:solidFill>
                <a:latin typeface="Microsoft YaHei UI" panose="020B0503020204020204" pitchFamily="34" charset="-122"/>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节标题</a:t>
            </a:r>
            <a:endParaRPr lang="zh-CN" altLang="en-US" noProof="0"/>
          </a:p>
        </p:txBody>
      </p:sp>
      <p:sp>
        <p:nvSpPr>
          <p:cNvPr id="12" name="文本占位符 9"/>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rtl="0"/>
            <a:r>
              <a:rPr lang="zh-CN" altLang="en-US" noProof="0"/>
              <a:t>节标题</a:t>
            </a:r>
            <a:endParaRPr lang="zh-CN" altLang="en-US" noProof="0"/>
          </a:p>
        </p:txBody>
      </p:sp>
      <p:sp>
        <p:nvSpPr>
          <p:cNvPr id="9" name="文本占位符 9"/>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rtl="0"/>
            <a:r>
              <a:rPr lang="zh-CN" altLang="en-US" noProof="0"/>
              <a:t>节标题</a:t>
            </a:r>
            <a:endParaRPr lang="zh-CN" altLang="en-US" noProof="0"/>
          </a:p>
        </p:txBody>
      </p:sp>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a:p>
        </p:txBody>
      </p:sp>
      <p:sp>
        <p:nvSpPr>
          <p:cNvPr id="7" name="页脚占位符 6"/>
          <p:cNvSpPr>
            <a:spLocks noGrp="1"/>
          </p:cNvSpPr>
          <p:nvPr>
            <p:ph type="ftr" sz="quarter" idx="10"/>
          </p:nvPr>
        </p:nvSpPr>
        <p:spPr/>
        <p:txBody>
          <a:bodyPr rtlCol="0"/>
          <a:lstStyle/>
          <a:p>
            <a:pPr rtl="0"/>
            <a:r>
              <a:rPr lang="zh-CN" altLang="en-US" noProof="0"/>
              <a:t>添加页脚</a:t>
            </a:r>
            <a:endParaRPr lang="zh-CN" altLang="en-US" noProof="0"/>
          </a:p>
        </p:txBody>
      </p:sp>
      <p:sp>
        <p:nvSpPr>
          <p:cNvPr id="8" name="幻灯片编号占位符 7"/>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sp>
        <p:nvSpPr>
          <p:cNvPr id="10" name="文本占位符 3"/>
          <p:cNvSpPr>
            <a:spLocks noGrp="1"/>
          </p:cNvSpPr>
          <p:nvPr>
            <p:ph type="body" sz="quarter" idx="30" hasCustomPrompt="1"/>
          </p:nvPr>
        </p:nvSpPr>
        <p:spPr>
          <a:xfrm>
            <a:off x="1658929" y="2205688"/>
            <a:ext cx="2811618" cy="1440000"/>
          </a:xfrm>
          <a:prstGeom prst="rect">
            <a:avLst/>
          </a:prstGeom>
          <a:noFill/>
        </p:spPr>
        <p:txBody>
          <a:bodyPr rtlCol="0" anchor="b"/>
          <a:lstStyle>
            <a:lvl1pPr marL="0" indent="0" algn="ctr">
              <a:spcBef>
                <a:spcPts val="0"/>
              </a:spcBef>
              <a:spcAft>
                <a:spcPts val="0"/>
              </a:spcAft>
              <a:buNone/>
              <a:defRPr sz="6600" b="1">
                <a:solidFill>
                  <a:schemeClr val="tx1">
                    <a:lumMod val="75000"/>
                    <a:lumOff val="25000"/>
                  </a:schemeClr>
                </a:solidFill>
                <a:latin typeface="Microsoft YaHei UI" panose="020B0503020204020204" pitchFamily="34" charset="-122"/>
              </a:defRPr>
            </a:lvl1pPr>
            <a:lvl2pPr marL="266700" indent="0">
              <a:buNone/>
              <a:defRPr/>
            </a:lvl2pPr>
            <a:lvl3pPr marL="542925" indent="0">
              <a:buNone/>
              <a:defRPr/>
            </a:lvl3pPr>
            <a:lvl4pPr marL="809625" indent="0">
              <a:buNone/>
              <a:defRPr/>
            </a:lvl4pPr>
            <a:lvl5pPr marL="1076325" indent="0">
              <a:buNone/>
              <a:defRPr/>
            </a:lvl5pPr>
          </a:lstStyle>
          <a:p>
            <a:pPr lvl="0" rtl="0"/>
            <a:r>
              <a:rPr lang="en-US" altLang="zh-CN" noProof="0" dirty="0"/>
              <a:t>1</a:t>
            </a:r>
            <a:endParaRPr lang="en-US" altLang="zh-CN" noProof="0" dirty="0"/>
          </a:p>
        </p:txBody>
      </p:sp>
      <p:sp>
        <p:nvSpPr>
          <p:cNvPr id="13" name="文本占位符 9"/>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icrosoft YaHei UI" panose="020B0503020204020204" pitchFamily="34" charset="-122"/>
              </a:defRPr>
            </a:lvl1pPr>
          </a:lstStyle>
          <a:p>
            <a:pPr marL="266700" lvl="0" indent="-266700" algn="ctr" rtl="0"/>
            <a:r>
              <a:rPr lang="en-US" altLang="zh-CN" noProof="0"/>
              <a:t>2</a:t>
            </a:r>
            <a:endParaRPr lang="en-US" altLang="zh-CN" noProof="0"/>
          </a:p>
        </p:txBody>
      </p:sp>
      <p:sp>
        <p:nvSpPr>
          <p:cNvPr id="14" name="文本占位符 9"/>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icrosoft YaHei UI" panose="020B0503020204020204" pitchFamily="34" charset="-122"/>
              </a:defRPr>
            </a:lvl1pPr>
          </a:lstStyle>
          <a:p>
            <a:pPr marL="266700" lvl="0" indent="-266700" algn="ctr" rtl="0"/>
            <a:r>
              <a:rPr lang="en-US" altLang="zh-CN" noProof="0"/>
              <a:t>3</a:t>
            </a:r>
            <a:endParaRPr lang="en-US" altLang="zh-CN" noProof="0"/>
          </a:p>
        </p:txBody>
      </p:sp>
      <p:sp>
        <p:nvSpPr>
          <p:cNvPr id="16" name="内容占位符 3"/>
          <p:cNvSpPr>
            <a:spLocks noGrp="1"/>
          </p:cNvSpPr>
          <p:nvPr>
            <p:ph sz="half" idx="2" hasCustomPrompt="1"/>
          </p:nvPr>
        </p:nvSpPr>
        <p:spPr>
          <a:xfrm>
            <a:off x="2074738" y="4243333"/>
            <a:ext cx="1980000" cy="720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zh-CN" altLang="en-US" noProof="0"/>
              <a:t>节说明</a:t>
            </a:r>
            <a:endParaRPr lang="zh-CN" altLang="en-US" noProof="0"/>
          </a:p>
        </p:txBody>
      </p:sp>
      <p:sp>
        <p:nvSpPr>
          <p:cNvPr id="17" name="文本占位符 5"/>
          <p:cNvSpPr>
            <a:spLocks noGrp="1"/>
          </p:cNvSpPr>
          <p:nvPr>
            <p:ph type="body" sz="quarter" idx="12" hasCustomPrompt="1"/>
          </p:nvPr>
        </p:nvSpPr>
        <p:spPr>
          <a:xfrm>
            <a:off x="5748625" y="4243333"/>
            <a:ext cx="1980000" cy="720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zh-CN" altLang="en-US" noProof="0"/>
              <a:t>节说明</a:t>
            </a:r>
            <a:endParaRPr lang="zh-CN" altLang="en-US" noProof="0"/>
          </a:p>
        </p:txBody>
      </p:sp>
      <p:sp>
        <p:nvSpPr>
          <p:cNvPr id="18" name="文本占位符 9"/>
          <p:cNvSpPr>
            <a:spLocks noGrp="1"/>
          </p:cNvSpPr>
          <p:nvPr>
            <p:ph type="body" sz="quarter" idx="13" hasCustomPrompt="1"/>
          </p:nvPr>
        </p:nvSpPr>
        <p:spPr>
          <a:xfrm>
            <a:off x="8808600" y="4243333"/>
            <a:ext cx="1980000" cy="720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zh-CN" altLang="en-US" noProof="0"/>
              <a:t>节说明</a:t>
            </a:r>
            <a:endParaRPr lang="zh-CN" altLang="en-US" noProof="0"/>
          </a:p>
        </p:txBody>
      </p:sp>
      <p:sp>
        <p:nvSpPr>
          <p:cNvPr id="22" name="文本占位符 5"/>
          <p:cNvSpPr>
            <a:spLocks noGrp="1"/>
          </p:cNvSpPr>
          <p:nvPr>
            <p:ph type="body" sz="quarter" idx="33"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副标题</a:t>
            </a:r>
            <a:endParaRPr lang="zh-CN" alt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市场空间">
    <p:spTree>
      <p:nvGrpSpPr>
        <p:cNvPr id="1" name=""/>
        <p:cNvGrpSpPr/>
        <p:nvPr/>
      </p:nvGrpSpPr>
      <p:grpSpPr>
        <a:xfrm>
          <a:off x="0" y="0"/>
          <a:ext cx="0" cy="0"/>
          <a:chOff x="0" y="0"/>
          <a:chExt cx="0" cy="0"/>
        </a:xfrm>
      </p:grpSpPr>
      <p:cxnSp>
        <p:nvCxnSpPr>
          <p:cNvPr id="4" name="直接连接符​​(S) 3"/>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432000" y="432000"/>
            <a:ext cx="11340000" cy="432000"/>
          </a:xfrm>
        </p:spPr>
        <p:txBody>
          <a:bodyPr rtlCol="0"/>
          <a:lstStyle/>
          <a:p>
            <a:pPr rtl="0"/>
            <a:r>
              <a:rPr lang="zh-CN" altLang="en-US" noProof="0"/>
              <a:t>单击此处编辑母版标题样式</a:t>
            </a:r>
            <a:endParaRPr lang="zh-CN" altLang="en-US" noProof="0"/>
          </a:p>
        </p:txBody>
      </p:sp>
      <p:sp>
        <p:nvSpPr>
          <p:cNvPr id="6" name="页脚占位符 5"/>
          <p:cNvSpPr>
            <a:spLocks noGrp="1"/>
          </p:cNvSpPr>
          <p:nvPr>
            <p:ph type="ftr" sz="quarter" idx="10"/>
          </p:nvPr>
        </p:nvSpPr>
        <p:spPr/>
        <p:txBody>
          <a:bodyPr rtlCol="0"/>
          <a:lstStyle/>
          <a:p>
            <a:pPr rtl="0"/>
            <a:r>
              <a:rPr lang="zh-CN" altLang="en-US" noProof="0"/>
              <a:t>添加页脚</a:t>
            </a:r>
            <a:endParaRPr lang="zh-CN" altLang="en-US" noProof="0"/>
          </a:p>
        </p:txBody>
      </p:sp>
      <p:sp>
        <p:nvSpPr>
          <p:cNvPr id="7" name="灯片编号占位符 6"/>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cxnSp>
        <p:nvCxnSpPr>
          <p:cNvPr id="8" name="直接连接符​​(S) 7"/>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文本占位符 5"/>
          <p:cNvSpPr>
            <a:spLocks noGrp="1"/>
          </p:cNvSpPr>
          <p:nvPr>
            <p:ph type="body" sz="quarter" idx="12" hasCustomPrompt="1"/>
          </p:nvPr>
        </p:nvSpPr>
        <p:spPr>
          <a:xfrm>
            <a:off x="5112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zh-CN" altLang="en-US" noProof="0"/>
              <a:t>象限标题</a:t>
            </a:r>
            <a:endParaRPr lang="zh-CN" altLang="en-US" noProof="0"/>
          </a:p>
        </p:txBody>
      </p:sp>
      <p:sp>
        <p:nvSpPr>
          <p:cNvPr id="12" name="文本占位符 5"/>
          <p:cNvSpPr>
            <a:spLocks noGrp="1"/>
          </p:cNvSpPr>
          <p:nvPr>
            <p:ph type="body" sz="quarter" idx="13" hasCustomPrompt="1"/>
          </p:nvPr>
        </p:nvSpPr>
        <p:spPr>
          <a:xfrm>
            <a:off x="5106000" y="6046600"/>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zh-CN" altLang="en-US" noProof="0"/>
              <a:t>象限标题</a:t>
            </a:r>
            <a:endParaRPr lang="zh-CN" altLang="en-US" noProof="0"/>
          </a:p>
        </p:txBody>
      </p:sp>
      <p:sp>
        <p:nvSpPr>
          <p:cNvPr id="13" name="文本占位符 5"/>
          <p:cNvSpPr>
            <a:spLocks noGrp="1"/>
          </p:cNvSpPr>
          <p:nvPr>
            <p:ph type="body" sz="quarter" idx="14" hasCustomPrompt="1"/>
          </p:nvPr>
        </p:nvSpPr>
        <p:spPr>
          <a:xfrm>
            <a:off x="432000" y="326039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zh-CN" altLang="en-US" noProof="0"/>
              <a:t>象限标题</a:t>
            </a:r>
            <a:endParaRPr lang="zh-CN" altLang="en-US" noProof="0"/>
          </a:p>
        </p:txBody>
      </p:sp>
      <p:sp>
        <p:nvSpPr>
          <p:cNvPr id="14" name="文本占位符 5"/>
          <p:cNvSpPr>
            <a:spLocks noGrp="1"/>
          </p:cNvSpPr>
          <p:nvPr>
            <p:ph type="body" sz="quarter" idx="15" hasCustomPrompt="1"/>
          </p:nvPr>
        </p:nvSpPr>
        <p:spPr>
          <a:xfrm>
            <a:off x="9792001" y="326039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zh-CN" altLang="en-US" noProof="0"/>
              <a:t>象限标题</a:t>
            </a:r>
            <a:endParaRPr lang="zh-CN" altLang="en-US"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a:p>
        </p:txBody>
      </p:sp>
      <p:sp>
        <p:nvSpPr>
          <p:cNvPr id="3" name="内容占位符 2"/>
          <p:cNvSpPr>
            <a:spLocks noGrp="1"/>
          </p:cNvSpPr>
          <p:nvPr>
            <p:ph idx="1" hasCustomPrompt="1"/>
          </p:nvPr>
        </p:nvSpPr>
        <p:spPr/>
        <p:txBody>
          <a:bodyPr rtlCol="0"/>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7" name="页脚占位符 6"/>
          <p:cNvSpPr>
            <a:spLocks noGrp="1"/>
          </p:cNvSpPr>
          <p:nvPr>
            <p:ph type="ftr" sz="quarter" idx="10"/>
          </p:nvPr>
        </p:nvSpPr>
        <p:spPr/>
        <p:txBody>
          <a:bodyPr rtlCol="0"/>
          <a:lstStyle/>
          <a:p>
            <a:pPr rtl="0"/>
            <a:r>
              <a:rPr lang="zh-CN" altLang="en-US" noProof="0"/>
              <a:t>添加页脚</a:t>
            </a:r>
            <a:endParaRPr lang="zh-CN" altLang="en-US" noProof="0"/>
          </a:p>
        </p:txBody>
      </p:sp>
      <p:sp>
        <p:nvSpPr>
          <p:cNvPr id="8" name="幻灯片编号占位符 7"/>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32000" y="432000"/>
            <a:ext cx="11340000" cy="432000"/>
          </a:xfrm>
        </p:spPr>
        <p:txBody>
          <a:bodyPr rtlCol="0"/>
          <a:lstStyle/>
          <a:p>
            <a:pPr rtl="0"/>
            <a:r>
              <a:rPr lang="zh-CN" altLang="en-US" noProof="0"/>
              <a:t>单击此处编辑母版标题样式</a:t>
            </a:r>
            <a:endParaRPr lang="zh-CN" altLang="en-US" noProof="0"/>
          </a:p>
        </p:txBody>
      </p:sp>
      <p:sp>
        <p:nvSpPr>
          <p:cNvPr id="3" name="内容占位符 2"/>
          <p:cNvSpPr>
            <a:spLocks noGrp="1"/>
          </p:cNvSpPr>
          <p:nvPr>
            <p:ph sz="half" idx="1" hasCustomPrompt="1"/>
          </p:nvPr>
        </p:nvSpPr>
        <p:spPr>
          <a:xfrm>
            <a:off x="432000" y="1728000"/>
            <a:ext cx="5472000" cy="4351338"/>
          </a:xfrm>
        </p:spPr>
        <p:txBody>
          <a:bodyPr rtlCol="0"/>
          <a:lstStyle/>
          <a:p>
            <a:pPr lvl="0" rtl="0"/>
            <a:r>
              <a:rPr lang="zh-CN" altLang="en-US" noProof="0" dirty="0"/>
              <a:t>编辑母版文本样式</a:t>
            </a:r>
            <a:endParaRPr lang="zh-CN" altLang="en-US" noProof="0" dirty="0"/>
          </a:p>
          <a:p>
            <a:pPr lvl="1" rtl="0"/>
            <a:r>
              <a:rPr lang="zh-CN" altLang="en-US" noProof="0" dirty="0"/>
              <a:t>第二级</a:t>
            </a:r>
            <a:endParaRPr lang="zh-CN" altLang="en-US" noProof="0" dirty="0"/>
          </a:p>
          <a:p>
            <a:pPr lvl="2" rtl="0"/>
            <a:r>
              <a:rPr lang="zh-CN" altLang="en-US" noProof="0" dirty="0"/>
              <a:t>第三级</a:t>
            </a:r>
            <a:endParaRPr lang="zh-CN" altLang="en-US" noProof="0" dirty="0"/>
          </a:p>
          <a:p>
            <a:pPr lvl="3" rtl="0"/>
            <a:r>
              <a:rPr lang="zh-CN" altLang="en-US" noProof="0" dirty="0"/>
              <a:t>第四级</a:t>
            </a:r>
            <a:endParaRPr lang="zh-CN" altLang="en-US" noProof="0" dirty="0"/>
          </a:p>
          <a:p>
            <a:pPr lvl="4" rtl="0"/>
            <a:r>
              <a:rPr lang="zh-CN" altLang="en-US" noProof="0" dirty="0"/>
              <a:t>第五级</a:t>
            </a:r>
            <a:endParaRPr lang="zh-CN" altLang="en-US" noProof="0" dirty="0"/>
          </a:p>
        </p:txBody>
      </p:sp>
      <p:sp>
        <p:nvSpPr>
          <p:cNvPr id="4" name="内容占位符 3"/>
          <p:cNvSpPr>
            <a:spLocks noGrp="1"/>
          </p:cNvSpPr>
          <p:nvPr>
            <p:ph sz="half" idx="2" hasCustomPrompt="1"/>
          </p:nvPr>
        </p:nvSpPr>
        <p:spPr>
          <a:xfrm>
            <a:off x="6300000" y="1728000"/>
            <a:ext cx="5472000" cy="4351338"/>
          </a:xfrm>
        </p:spPr>
        <p:txBody>
          <a:bodyPr rtlCol="0"/>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8" name="页脚占位符 7"/>
          <p:cNvSpPr>
            <a:spLocks noGrp="1"/>
          </p:cNvSpPr>
          <p:nvPr>
            <p:ph type="ftr" sz="quarter" idx="10"/>
          </p:nvPr>
        </p:nvSpPr>
        <p:spPr/>
        <p:txBody>
          <a:bodyPr rtlCol="0"/>
          <a:lstStyle/>
          <a:p>
            <a:pPr rtl="0"/>
            <a:r>
              <a:rPr lang="zh-CN" altLang="en-US" noProof="0"/>
              <a:t>添加页脚</a:t>
            </a:r>
            <a:endParaRPr lang="zh-CN" altLang="en-US" noProof="0"/>
          </a:p>
        </p:txBody>
      </p:sp>
      <p:sp>
        <p:nvSpPr>
          <p:cNvPr id="9" name="灯片编号占位符 8"/>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32000" y="432000"/>
            <a:ext cx="11340000" cy="432000"/>
          </a:xfrm>
        </p:spPr>
        <p:txBody>
          <a:bodyPr rtlCol="0"/>
          <a:lstStyle/>
          <a:p>
            <a:pPr rtl="0"/>
            <a:r>
              <a:rPr lang="zh-CN" altLang="en-US" noProof="0"/>
              <a:t>单击此处编辑母版标题样式</a:t>
            </a:r>
            <a:endParaRPr lang="zh-CN" altLang="en-US" noProof="0" dirty="0"/>
          </a:p>
        </p:txBody>
      </p:sp>
      <p:sp>
        <p:nvSpPr>
          <p:cNvPr id="4" name="内容占位符 3"/>
          <p:cNvSpPr>
            <a:spLocks noGrp="1"/>
          </p:cNvSpPr>
          <p:nvPr>
            <p:ph sz="half" idx="2" hasCustomPrompt="1"/>
          </p:nvPr>
        </p:nvSpPr>
        <p:spPr>
          <a:xfrm>
            <a:off x="432000" y="2210852"/>
            <a:ext cx="5472000" cy="3868486"/>
          </a:xfrm>
        </p:spPr>
        <p:txBody>
          <a:bodyPr rtlCol="0"/>
          <a:lstStyle/>
          <a:p>
            <a:pPr lvl="0" rtl="0"/>
            <a:r>
              <a:rPr lang="zh-CN" altLang="en-US" noProof="0" dirty="0"/>
              <a:t>编辑母版文本样式</a:t>
            </a:r>
            <a:endParaRPr lang="zh-CN" altLang="en-US" noProof="0" dirty="0"/>
          </a:p>
          <a:p>
            <a:pPr lvl="1" rtl="0"/>
            <a:r>
              <a:rPr lang="zh-CN" altLang="en-US" noProof="0" dirty="0"/>
              <a:t>第二级</a:t>
            </a:r>
            <a:endParaRPr lang="zh-CN" altLang="en-US" noProof="0" dirty="0"/>
          </a:p>
          <a:p>
            <a:pPr lvl="2" rtl="0"/>
            <a:r>
              <a:rPr lang="zh-CN" altLang="en-US" noProof="0" dirty="0"/>
              <a:t>第三级</a:t>
            </a:r>
            <a:endParaRPr lang="zh-CN" altLang="en-US" noProof="0" dirty="0"/>
          </a:p>
          <a:p>
            <a:pPr lvl="3" rtl="0"/>
            <a:r>
              <a:rPr lang="zh-CN" altLang="en-US" noProof="0" dirty="0"/>
              <a:t>第四级</a:t>
            </a:r>
            <a:endParaRPr lang="zh-CN" altLang="en-US" noProof="0" dirty="0"/>
          </a:p>
          <a:p>
            <a:pPr lvl="4" rtl="0"/>
            <a:r>
              <a:rPr lang="zh-CN" altLang="en-US" noProof="0" dirty="0"/>
              <a:t>第五级</a:t>
            </a:r>
            <a:endParaRPr lang="zh-CN" altLang="en-US" noProof="0" dirty="0"/>
          </a:p>
        </p:txBody>
      </p:sp>
      <p:sp>
        <p:nvSpPr>
          <p:cNvPr id="6" name="内容占位符 5"/>
          <p:cNvSpPr>
            <a:spLocks noGrp="1"/>
          </p:cNvSpPr>
          <p:nvPr>
            <p:ph sz="quarter" idx="4" hasCustomPrompt="1"/>
          </p:nvPr>
        </p:nvSpPr>
        <p:spPr>
          <a:xfrm>
            <a:off x="6300000" y="2210852"/>
            <a:ext cx="5472000" cy="3868486"/>
          </a:xfrm>
        </p:spPr>
        <p:txBody>
          <a:bodyPr rtlCol="0"/>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0" name="页脚占位符 9"/>
          <p:cNvSpPr>
            <a:spLocks noGrp="1"/>
          </p:cNvSpPr>
          <p:nvPr>
            <p:ph type="ftr" sz="quarter" idx="10"/>
          </p:nvPr>
        </p:nvSpPr>
        <p:spPr/>
        <p:txBody>
          <a:bodyPr rtlCol="0"/>
          <a:lstStyle/>
          <a:p>
            <a:pPr rtl="0"/>
            <a:r>
              <a:rPr lang="zh-CN" altLang="en-US" noProof="0"/>
              <a:t>添加页脚</a:t>
            </a:r>
            <a:endParaRPr lang="zh-CN" altLang="en-US" noProof="0"/>
          </a:p>
        </p:txBody>
      </p:sp>
      <p:sp>
        <p:nvSpPr>
          <p:cNvPr id="11" name="幻灯片编号占位符 10"/>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cxnSp>
        <p:nvCxnSpPr>
          <p:cNvPr id="12" name="直接连接符​​(S) 11" title="分隔线"/>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S) 12" title="分隔线"/>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文本占位符 2"/>
          <p:cNvSpPr>
            <a:spLocks noGrp="1"/>
          </p:cNvSpPr>
          <p:nvPr>
            <p:ph type="body" idx="1" hasCustomPrompt="1"/>
          </p:nvPr>
        </p:nvSpPr>
        <p:spPr>
          <a:xfrm>
            <a:off x="432000" y="1654025"/>
            <a:ext cx="5472000" cy="455122"/>
          </a:xfrm>
        </p:spPr>
        <p:txBody>
          <a:bodyPr rtlCol="0" anchor="b"/>
          <a:lstStyle>
            <a:lvl1pPr marL="0" indent="0">
              <a:buNone/>
              <a:defRPr sz="2000" b="1">
                <a:solidFill>
                  <a:schemeClr val="tx1"/>
                </a:solidFill>
                <a:latin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编辑母版文本样式</a:t>
            </a:r>
            <a:endParaRPr lang="zh-CN" altLang="en-US" noProof="0"/>
          </a:p>
        </p:txBody>
      </p:sp>
      <p:sp>
        <p:nvSpPr>
          <p:cNvPr id="15" name="文本占位符 4"/>
          <p:cNvSpPr>
            <a:spLocks noGrp="1"/>
          </p:cNvSpPr>
          <p:nvPr>
            <p:ph type="body" sz="quarter" idx="3" hasCustomPrompt="1"/>
          </p:nvPr>
        </p:nvSpPr>
        <p:spPr>
          <a:xfrm>
            <a:off x="6312700" y="1654025"/>
            <a:ext cx="5459300" cy="455122"/>
          </a:xfrm>
        </p:spPr>
        <p:txBody>
          <a:bodyPr rtlCol="0" anchor="b"/>
          <a:lstStyle>
            <a:lvl1pPr marL="0" indent="0">
              <a:buNone/>
              <a:defRPr sz="2000" b="1">
                <a:solidFill>
                  <a:schemeClr val="tx1"/>
                </a:solidFill>
                <a:latin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编辑母版文本样式</a:t>
            </a:r>
            <a:endParaRPr lang="zh-CN" alt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已分栏为 3 列">
    <p:spTree>
      <p:nvGrpSpPr>
        <p:cNvPr id="1" name=""/>
        <p:cNvGrpSpPr/>
        <p:nvPr/>
      </p:nvGrpSpPr>
      <p:grpSpPr>
        <a:xfrm>
          <a:off x="0" y="0"/>
          <a:ext cx="0" cy="0"/>
          <a:chOff x="0" y="0"/>
          <a:chExt cx="0" cy="0"/>
        </a:xfrm>
      </p:grpSpPr>
      <p:sp>
        <p:nvSpPr>
          <p:cNvPr id="10" name="内容占位符 2"/>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zh-CN" altLang="en-US" noProof="0" dirty="0"/>
              <a:t>编辑母版文本样式</a:t>
            </a:r>
            <a:endParaRPr lang="zh-CN" altLang="en-US" noProof="0" dirty="0"/>
          </a:p>
          <a:p>
            <a:pPr lvl="1" rtl="0"/>
            <a:r>
              <a:rPr lang="zh-CN" altLang="en-US" noProof="0" dirty="0"/>
              <a:t>第二级</a:t>
            </a:r>
            <a:endParaRPr lang="zh-CN" altLang="en-US" noProof="0" dirty="0"/>
          </a:p>
          <a:p>
            <a:pPr lvl="2" rtl="0"/>
            <a:r>
              <a:rPr lang="zh-CN" altLang="en-US" noProof="0" dirty="0"/>
              <a:t>第三级</a:t>
            </a:r>
            <a:endParaRPr lang="zh-CN" altLang="en-US" noProof="0" dirty="0"/>
          </a:p>
          <a:p>
            <a:pPr lvl="3" rtl="0"/>
            <a:r>
              <a:rPr lang="zh-CN" altLang="en-US" noProof="0" dirty="0"/>
              <a:t>第四级</a:t>
            </a:r>
            <a:endParaRPr lang="zh-CN" altLang="en-US" noProof="0" dirty="0"/>
          </a:p>
          <a:p>
            <a:pPr lvl="4" rtl="0"/>
            <a:r>
              <a:rPr lang="zh-CN" altLang="en-US" noProof="0" dirty="0"/>
              <a:t>第五级</a:t>
            </a:r>
            <a:endParaRPr lang="zh-CN" altLang="en-US" noProof="0" dirty="0"/>
          </a:p>
        </p:txBody>
      </p:sp>
      <p:sp>
        <p:nvSpPr>
          <p:cNvPr id="11" name="内容占位符 2"/>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2" name="内容占位符 2"/>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2" name="标题 1"/>
          <p:cNvSpPr>
            <a:spLocks noGrp="1"/>
          </p:cNvSpPr>
          <p:nvPr>
            <p:ph type="title"/>
          </p:nvPr>
        </p:nvSpPr>
        <p:spPr>
          <a:xfrm>
            <a:off x="432000" y="432000"/>
            <a:ext cx="11340000" cy="432000"/>
          </a:xfrm>
        </p:spPr>
        <p:txBody>
          <a:bodyPr rtlCol="0"/>
          <a:lstStyle/>
          <a:p>
            <a:pPr rtl="0"/>
            <a:r>
              <a:rPr lang="zh-CN" altLang="en-US" noProof="0"/>
              <a:t>单击此处编辑母版标题样式</a:t>
            </a:r>
            <a:endParaRPr lang="zh-CN" altLang="en-US" noProof="0"/>
          </a:p>
        </p:txBody>
      </p:sp>
      <p:sp>
        <p:nvSpPr>
          <p:cNvPr id="3" name="内容占位符 2"/>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rtlCol="0" anchor="ctr"/>
          <a:lstStyle>
            <a:lvl1pPr marL="0" indent="0" algn="ctr">
              <a:buNone/>
              <a:defRPr>
                <a:solidFill>
                  <a:schemeClr val="bg1"/>
                </a:solidFill>
              </a:defRPr>
            </a:lvl1pPr>
          </a:lstStyle>
          <a:p>
            <a:pPr lvl="0" rtl="0"/>
            <a:r>
              <a:rPr lang="zh-CN" altLang="en-US" noProof="0" dirty="0"/>
              <a:t>第 </a:t>
            </a:r>
            <a:r>
              <a:rPr lang="en-US" altLang="zh-CN" noProof="0" dirty="0"/>
              <a:t>1 </a:t>
            </a:r>
            <a:r>
              <a:rPr lang="zh-CN" altLang="en-US" noProof="0" dirty="0"/>
              <a:t>节标题</a:t>
            </a:r>
            <a:endParaRPr lang="zh-CN" altLang="en-US" noProof="0" dirty="0"/>
          </a:p>
        </p:txBody>
      </p:sp>
      <p:sp>
        <p:nvSpPr>
          <p:cNvPr id="7" name="页脚占位符 6"/>
          <p:cNvSpPr>
            <a:spLocks noGrp="1"/>
          </p:cNvSpPr>
          <p:nvPr>
            <p:ph type="ftr" sz="quarter" idx="10"/>
          </p:nvPr>
        </p:nvSpPr>
        <p:spPr/>
        <p:txBody>
          <a:bodyPr rtlCol="0"/>
          <a:lstStyle/>
          <a:p>
            <a:pPr rtl="0"/>
            <a:r>
              <a:rPr lang="zh-CN" altLang="en-US" noProof="0"/>
              <a:t>添加页脚</a:t>
            </a:r>
            <a:endParaRPr lang="zh-CN" altLang="en-US" noProof="0"/>
          </a:p>
        </p:txBody>
      </p:sp>
      <p:sp>
        <p:nvSpPr>
          <p:cNvPr id="8" name="幻灯片编号占位符 7"/>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sp>
        <p:nvSpPr>
          <p:cNvPr id="6" name="内容占位符 2"/>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rtlCol="0" anchor="ctr"/>
          <a:lstStyle>
            <a:lvl1pPr marL="0" indent="0" algn="ctr">
              <a:buNone/>
              <a:defRPr>
                <a:solidFill>
                  <a:schemeClr val="bg1"/>
                </a:solidFill>
              </a:defRPr>
            </a:lvl1pPr>
          </a:lstStyle>
          <a:p>
            <a:pPr lvl="0" rtl="0"/>
            <a:r>
              <a:rPr lang="zh-CN" altLang="en-US" noProof="0"/>
              <a:t>第 </a:t>
            </a:r>
            <a:r>
              <a:rPr lang="en-US" altLang="zh-CN" noProof="0"/>
              <a:t>2 </a:t>
            </a:r>
            <a:r>
              <a:rPr lang="zh-CN" altLang="en-US" noProof="0"/>
              <a:t>节标题</a:t>
            </a:r>
            <a:endParaRPr lang="zh-CN" altLang="en-US" noProof="0"/>
          </a:p>
        </p:txBody>
      </p:sp>
      <p:sp>
        <p:nvSpPr>
          <p:cNvPr id="9" name="内容占位符 2"/>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rtlCol="0" anchor="ctr"/>
          <a:lstStyle>
            <a:lvl1pPr marL="0" indent="0" algn="ctr">
              <a:buNone/>
              <a:defRPr>
                <a:solidFill>
                  <a:schemeClr val="bg1"/>
                </a:solidFill>
              </a:defRPr>
            </a:lvl1pPr>
          </a:lstStyle>
          <a:p>
            <a:pPr lvl="0" rtl="0"/>
            <a:r>
              <a:rPr lang="zh-CN" altLang="en-US" noProof="0"/>
              <a:t>第 </a:t>
            </a:r>
            <a:r>
              <a:rPr lang="en-US" altLang="zh-CN" noProof="0"/>
              <a:t>3 </a:t>
            </a:r>
            <a:r>
              <a:rPr lang="zh-CN" altLang="en-US" noProof="0"/>
              <a:t>节标题</a:t>
            </a:r>
            <a:endParaRPr lang="zh-CN" altLang="en-US" noProof="0"/>
          </a:p>
        </p:txBody>
      </p:sp>
      <p:sp>
        <p:nvSpPr>
          <p:cNvPr id="13" name="文本占位符 5"/>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副标题</a:t>
            </a:r>
            <a:endParaRPr lang="zh-CN" alt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日程表">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6" name="页脚占位符 5"/>
          <p:cNvSpPr>
            <a:spLocks noGrp="1"/>
          </p:cNvSpPr>
          <p:nvPr>
            <p:ph type="ftr" sz="quarter" idx="10"/>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
        <p:nvSpPr>
          <p:cNvPr id="7" name="灯片编号占位符 6"/>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5" name="文本占位符 5"/>
          <p:cNvSpPr>
            <a:spLocks noGrp="1"/>
          </p:cNvSpPr>
          <p:nvPr>
            <p:ph type="body" sz="quarter" idx="32" hasCustomPrompt="1"/>
          </p:nvPr>
        </p:nvSpPr>
        <p:spPr>
          <a:xfrm>
            <a:off x="431800" y="1008000"/>
            <a:ext cx="11339513" cy="360000"/>
          </a:xfrm>
        </p:spPr>
        <p:txBody>
          <a:bodyPr rtlCol="0"/>
          <a:lstStyle>
            <a:lvl1pPr marL="0" indent="0">
              <a:buNone/>
              <a:defRPr>
                <a:latin typeface="Microsoft YaHei UI" panose="020B0503020204020204" pitchFamily="34" charset="-122"/>
                <a:ea typeface="Microsoft YaHei UI" panose="020B0503020204020204" pitchFamily="34" charset="-122"/>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副标题</a:t>
            </a:r>
            <a:endParaRPr lang="zh-CN" altLang="en-US" noProof="0"/>
          </a:p>
        </p:txBody>
      </p:sp>
      <p:cxnSp>
        <p:nvCxnSpPr>
          <p:cNvPr id="8" name="直线型箭头连接符 7"/>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文本占位符 10"/>
          <p:cNvSpPr>
            <a:spLocks noGrp="1"/>
          </p:cNvSpPr>
          <p:nvPr>
            <p:ph type="body" sz="quarter" idx="33" hasCustomPrompt="1"/>
          </p:nvPr>
        </p:nvSpPr>
        <p:spPr>
          <a:xfrm>
            <a:off x="412908" y="3973125"/>
            <a:ext cx="415608" cy="201776"/>
          </a:xfrm>
        </p:spPr>
        <p:txBody>
          <a:bodyPr rtlCol="0" anchor="ctr"/>
          <a:lstStyle>
            <a:lvl1pPr marL="0" indent="0" algn="ctr">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年</a:t>
            </a:r>
            <a:endParaRPr lang="zh-CN" altLang="en-US" noProof="0"/>
          </a:p>
        </p:txBody>
      </p:sp>
      <p:sp>
        <p:nvSpPr>
          <p:cNvPr id="10" name="文本占位符 10"/>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11" name="文本占位符 10"/>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12" name="文本占位符 10"/>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13" name="文本占位符 10"/>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14" name="文本占位符 10"/>
          <p:cNvSpPr>
            <a:spLocks noGrp="1"/>
          </p:cNvSpPr>
          <p:nvPr>
            <p:ph type="body" sz="quarter" idx="38" hasCustomPrompt="1"/>
          </p:nvPr>
        </p:nvSpPr>
        <p:spPr>
          <a:xfrm>
            <a:off x="6077108" y="3973125"/>
            <a:ext cx="415608" cy="201776"/>
          </a:xfrm>
        </p:spPr>
        <p:txBody>
          <a:bodyPr rtlCol="0" anchor="ctr"/>
          <a:lstStyle>
            <a:lvl1pPr marL="0" indent="0" algn="ctr">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年</a:t>
            </a:r>
            <a:endParaRPr lang="zh-CN" altLang="en-US" noProof="0"/>
          </a:p>
        </p:txBody>
      </p:sp>
      <p:sp>
        <p:nvSpPr>
          <p:cNvPr id="15" name="文本占位符 10"/>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16" name="文本占位符 10"/>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17" name="文本占位符 10"/>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18" name="文本占位符 10"/>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19" name="文本占位符 10"/>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0" name="文本占位符 10"/>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1" name="文本占位符 10"/>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2" name="文本占位符 10"/>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3" name="文本占位符 10"/>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4" name="文本占位符 10"/>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5" name="文本占位符 10"/>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6" name="文本占位符 10"/>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7" name="文本占位符 10"/>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8" name="文本占位符 10"/>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29" name="文本占位符 10"/>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30" name="文本占位符 10"/>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31" name="文本占位符 10"/>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32" name="文本占位符 10"/>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33" name="文本占位符 10"/>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34" name="文本占位符 10"/>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en-US" altLang="zh-CN" noProof="0"/>
              <a:t>MM</a:t>
            </a:r>
            <a:endParaRPr lang="en-US" altLang="zh-CN" noProof="0"/>
          </a:p>
        </p:txBody>
      </p:sp>
      <p:sp>
        <p:nvSpPr>
          <p:cNvPr id="4" name="文本占位符 3"/>
          <p:cNvSpPr>
            <a:spLocks noGrp="1"/>
          </p:cNvSpPr>
          <p:nvPr>
            <p:ph type="body" sz="quarter" idx="59" hasCustomPrompt="1"/>
          </p:nvPr>
        </p:nvSpPr>
        <p:spPr>
          <a:xfrm>
            <a:off x="5360988" y="2190750"/>
            <a:ext cx="1793875" cy="561975"/>
          </a:xfrm>
          <a:solidFill>
            <a:schemeClr val="bg1">
              <a:lumMod val="95000"/>
            </a:schemeClr>
          </a:solidFill>
        </p:spPr>
        <p:txBody>
          <a:bodyPr tIns="36000" rtlCol="0" anchor="t"/>
          <a:lstStyle>
            <a:lvl1pPr marL="0" indent="0" algn="ctr">
              <a:buNone/>
              <a:defRPr sz="1600">
                <a:latin typeface="Microsoft YaHei UI" panose="020B0503020204020204" pitchFamily="34" charset="-122"/>
                <a:ea typeface="Microsoft YaHei UI" panose="020B0503020204020204" pitchFamily="34" charset="-122"/>
              </a:defRPr>
            </a:lvl1pPr>
          </a:lstStyle>
          <a:p>
            <a:pPr lvl="0" rtl="0"/>
            <a:r>
              <a:rPr lang="zh-CN" altLang="en-US" noProof="0"/>
              <a:t>项目标题</a:t>
            </a:r>
            <a:endParaRPr lang="zh-CN" altLang="en-US" noProof="0"/>
          </a:p>
        </p:txBody>
      </p:sp>
      <p:sp>
        <p:nvSpPr>
          <p:cNvPr id="37" name="文本占位符 36"/>
          <p:cNvSpPr>
            <a:spLocks noGrp="1"/>
          </p:cNvSpPr>
          <p:nvPr>
            <p:ph type="body" sz="quarter" idx="60" hasCustomPrompt="1"/>
          </p:nvPr>
        </p:nvSpPr>
        <p:spPr>
          <a:xfrm>
            <a:off x="5412717" y="2505005"/>
            <a:ext cx="1690417" cy="224670"/>
          </a:xfrm>
        </p:spPr>
        <p:txBody>
          <a:bodyPr rtlCol="0"/>
          <a:lstStyle>
            <a:lvl1pPr marL="0" indent="0" algn="ctr">
              <a:buNone/>
              <a:defRPr sz="12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年，月</a:t>
            </a:r>
            <a:endParaRPr lang="zh-CN" altLang="en-U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第 3 团队成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7" name="页脚占位符 6"/>
          <p:cNvSpPr>
            <a:spLocks noGrp="1"/>
          </p:cNvSpPr>
          <p:nvPr>
            <p:ph type="ftr" sz="quarter" idx="10"/>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
        <p:nvSpPr>
          <p:cNvPr id="8" name="幻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ZA" altLang="zh-CN" smtClean="0"/>
            </a:fld>
            <a:endParaRPr lang="zh-CN" altLang="en-US"/>
          </a:p>
        </p:txBody>
      </p:sp>
      <p:sp>
        <p:nvSpPr>
          <p:cNvPr id="5" name="图片占位符 4"/>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将图像插入或拖放到此处</a:t>
            </a:r>
            <a:endParaRPr lang="zh-CN" altLang="en-US" noProof="0"/>
          </a:p>
        </p:txBody>
      </p:sp>
      <p:sp>
        <p:nvSpPr>
          <p:cNvPr id="9" name="文本占位符 8"/>
          <p:cNvSpPr>
            <a:spLocks noGrp="1"/>
          </p:cNvSpPr>
          <p:nvPr>
            <p:ph type="body" sz="quarter" idx="13" hasCustomPrompt="1"/>
          </p:nvPr>
        </p:nvSpPr>
        <p:spPr>
          <a:xfrm>
            <a:off x="1974854" y="2485913"/>
            <a:ext cx="2124000" cy="701538"/>
          </a:xfrm>
        </p:spPr>
        <p:txBody>
          <a:bodyPr rtlCol="0" anchor="b"/>
          <a:lstStyle>
            <a:lvl1pPr marL="0" indent="0" algn="l">
              <a:buFont typeface="Arial" panose="020B0604020202020204" pitchFamily="34" charset="0"/>
              <a:buNone/>
              <a:defRPr sz="2400">
                <a:latin typeface="Microsoft YaHei UI" panose="020B0503020204020204" pitchFamily="34" charset="-122"/>
                <a:ea typeface="Microsoft YaHei UI" panose="020B0503020204020204" pitchFamily="34" charset="-122"/>
              </a:defRPr>
            </a:lvl1pPr>
          </a:lstStyle>
          <a:p>
            <a:pPr lvl="0" rtl="0"/>
            <a:r>
              <a:rPr lang="zh-CN" altLang="en-US" noProof="0"/>
              <a:t>名称</a:t>
            </a:r>
            <a:endParaRPr lang="zh-CN" altLang="en-US" noProof="0"/>
          </a:p>
        </p:txBody>
      </p:sp>
      <p:sp>
        <p:nvSpPr>
          <p:cNvPr id="11" name="文本占位符 10"/>
          <p:cNvSpPr>
            <a:spLocks noGrp="1"/>
          </p:cNvSpPr>
          <p:nvPr>
            <p:ph type="body" sz="quarter" idx="14" hasCustomPrompt="1"/>
          </p:nvPr>
        </p:nvSpPr>
        <p:spPr>
          <a:xfrm>
            <a:off x="1974854" y="3904988"/>
            <a:ext cx="2124000" cy="1800000"/>
          </a:xfrm>
        </p:spPr>
        <p:txBody>
          <a:bodyPr rtlCol="0"/>
          <a:lstStyle>
            <a:lvl1pPr marL="0" indent="0" algn="l">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简介</a:t>
            </a:r>
            <a:endParaRPr lang="zh-CN" altLang="en-US" noProof="0"/>
          </a:p>
        </p:txBody>
      </p:sp>
      <p:sp>
        <p:nvSpPr>
          <p:cNvPr id="6" name="文本占位符 5"/>
          <p:cNvSpPr>
            <a:spLocks noGrp="1"/>
          </p:cNvSpPr>
          <p:nvPr>
            <p:ph type="body" sz="quarter" idx="32" hasCustomPrompt="1"/>
          </p:nvPr>
        </p:nvSpPr>
        <p:spPr>
          <a:xfrm>
            <a:off x="431800" y="1008000"/>
            <a:ext cx="11339513" cy="360000"/>
          </a:xfrm>
        </p:spPr>
        <p:txBody>
          <a:bodyPr rtlCol="0"/>
          <a:lstStyle>
            <a:lvl1pPr marL="0" indent="0">
              <a:buNone/>
              <a:defRPr>
                <a:latin typeface="Microsoft YaHei UI" panose="020B0503020204020204" pitchFamily="34" charset="-122"/>
                <a:ea typeface="Microsoft YaHei UI" panose="020B0503020204020204" pitchFamily="34" charset="-122"/>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副标题</a:t>
            </a:r>
            <a:endParaRPr lang="zh-CN" altLang="en-US" noProof="0"/>
          </a:p>
        </p:txBody>
      </p:sp>
      <p:sp>
        <p:nvSpPr>
          <p:cNvPr id="28" name="文本占位符 8"/>
          <p:cNvSpPr>
            <a:spLocks noGrp="1"/>
          </p:cNvSpPr>
          <p:nvPr>
            <p:ph type="body" sz="quarter" idx="33" hasCustomPrompt="1"/>
          </p:nvPr>
        </p:nvSpPr>
        <p:spPr>
          <a:xfrm>
            <a:off x="1974854" y="3461032"/>
            <a:ext cx="2124000" cy="245885"/>
          </a:xfrm>
        </p:spPr>
        <p:txBody>
          <a:bodyPr rtlCol="0"/>
          <a:lstStyle>
            <a:lvl1pPr marL="0" indent="0" algn="l">
              <a:buFont typeface="Arial" panose="020B0604020202020204" pitchFamily="34" charset="0"/>
              <a:buNone/>
              <a:defRPr sz="1400">
                <a:solidFill>
                  <a:schemeClr val="bg1">
                    <a:lumMod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标题</a:t>
            </a:r>
            <a:endParaRPr lang="zh-CN" altLang="en-US" noProof="0"/>
          </a:p>
        </p:txBody>
      </p:sp>
      <p:sp>
        <p:nvSpPr>
          <p:cNvPr id="41" name="图片占位符 4"/>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将图像插入或拖放到此处</a:t>
            </a:r>
            <a:endParaRPr lang="zh-CN" altLang="en-US" noProof="0"/>
          </a:p>
        </p:txBody>
      </p:sp>
      <p:sp>
        <p:nvSpPr>
          <p:cNvPr id="42" name="文本占位符 8"/>
          <p:cNvSpPr>
            <a:spLocks noGrp="1"/>
          </p:cNvSpPr>
          <p:nvPr>
            <p:ph type="body" sz="quarter" idx="35" hasCustomPrompt="1"/>
          </p:nvPr>
        </p:nvSpPr>
        <p:spPr>
          <a:xfrm>
            <a:off x="5811083" y="2485913"/>
            <a:ext cx="2124000" cy="701538"/>
          </a:xfrm>
        </p:spPr>
        <p:txBody>
          <a:bodyPr rtlCol="0" anchor="b"/>
          <a:lstStyle>
            <a:lvl1pPr marL="0" indent="0" algn="l">
              <a:buFont typeface="Arial" panose="020B0604020202020204" pitchFamily="34" charset="0"/>
              <a:buNone/>
              <a:defRPr sz="2400">
                <a:latin typeface="Microsoft YaHei UI" panose="020B0503020204020204" pitchFamily="34" charset="-122"/>
                <a:ea typeface="Microsoft YaHei UI" panose="020B0503020204020204" pitchFamily="34" charset="-122"/>
              </a:defRPr>
            </a:lvl1pPr>
          </a:lstStyle>
          <a:p>
            <a:pPr lvl="0" rtl="0"/>
            <a:r>
              <a:rPr lang="zh-CN" altLang="en-US" noProof="0"/>
              <a:t>名称</a:t>
            </a:r>
            <a:endParaRPr lang="zh-CN" altLang="en-US" noProof="0"/>
          </a:p>
        </p:txBody>
      </p:sp>
      <p:sp>
        <p:nvSpPr>
          <p:cNvPr id="43" name="文本占位符 10"/>
          <p:cNvSpPr>
            <a:spLocks noGrp="1"/>
          </p:cNvSpPr>
          <p:nvPr>
            <p:ph type="body" sz="quarter" idx="36" hasCustomPrompt="1"/>
          </p:nvPr>
        </p:nvSpPr>
        <p:spPr>
          <a:xfrm>
            <a:off x="5811083" y="3904988"/>
            <a:ext cx="2124000" cy="1800000"/>
          </a:xfrm>
        </p:spPr>
        <p:txBody>
          <a:bodyPr rtlCol="0"/>
          <a:lstStyle>
            <a:lvl1pPr marL="0" indent="0" algn="l">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简介</a:t>
            </a:r>
            <a:endParaRPr lang="zh-CN" altLang="en-US" noProof="0"/>
          </a:p>
        </p:txBody>
      </p:sp>
      <p:sp>
        <p:nvSpPr>
          <p:cNvPr id="44" name="文本占位符 8"/>
          <p:cNvSpPr>
            <a:spLocks noGrp="1"/>
          </p:cNvSpPr>
          <p:nvPr>
            <p:ph type="body" sz="quarter" idx="37" hasCustomPrompt="1"/>
          </p:nvPr>
        </p:nvSpPr>
        <p:spPr>
          <a:xfrm>
            <a:off x="5811083" y="3461032"/>
            <a:ext cx="2124000" cy="245885"/>
          </a:xfrm>
        </p:spPr>
        <p:txBody>
          <a:bodyPr rtlCol="0"/>
          <a:lstStyle>
            <a:lvl1pPr marL="0" indent="0" algn="l">
              <a:buFont typeface="Arial" panose="020B0604020202020204" pitchFamily="34" charset="0"/>
              <a:buNone/>
              <a:defRPr sz="1400">
                <a:solidFill>
                  <a:schemeClr val="bg1">
                    <a:lumMod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标题</a:t>
            </a:r>
            <a:endParaRPr lang="zh-CN" altLang="en-US" noProof="0"/>
          </a:p>
        </p:txBody>
      </p:sp>
      <p:sp>
        <p:nvSpPr>
          <p:cNvPr id="45" name="图片占位符 4"/>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将图像插入或拖放到此处</a:t>
            </a:r>
            <a:endParaRPr lang="zh-CN" altLang="en-US" noProof="0"/>
          </a:p>
        </p:txBody>
      </p:sp>
      <p:sp>
        <p:nvSpPr>
          <p:cNvPr id="46" name="文本占位符 8"/>
          <p:cNvSpPr>
            <a:spLocks noGrp="1"/>
          </p:cNvSpPr>
          <p:nvPr>
            <p:ph type="body" sz="quarter" idx="39" hasCustomPrompt="1"/>
          </p:nvPr>
        </p:nvSpPr>
        <p:spPr>
          <a:xfrm>
            <a:off x="9647313" y="2485913"/>
            <a:ext cx="2124000" cy="701538"/>
          </a:xfrm>
        </p:spPr>
        <p:txBody>
          <a:bodyPr rtlCol="0" anchor="b"/>
          <a:lstStyle>
            <a:lvl1pPr marL="0" indent="0" algn="l">
              <a:buFont typeface="Arial" panose="020B0604020202020204" pitchFamily="34" charset="0"/>
              <a:buNone/>
              <a:defRPr sz="2400">
                <a:latin typeface="Microsoft YaHei UI" panose="020B0503020204020204" pitchFamily="34" charset="-122"/>
                <a:ea typeface="Microsoft YaHei UI" panose="020B0503020204020204" pitchFamily="34" charset="-122"/>
              </a:defRPr>
            </a:lvl1pPr>
          </a:lstStyle>
          <a:p>
            <a:pPr lvl="0" rtl="0"/>
            <a:r>
              <a:rPr lang="zh-CN" altLang="en-US" noProof="0"/>
              <a:t>名称</a:t>
            </a:r>
            <a:endParaRPr lang="zh-CN" altLang="en-US" noProof="0"/>
          </a:p>
        </p:txBody>
      </p:sp>
      <p:sp>
        <p:nvSpPr>
          <p:cNvPr id="47" name="文本占位符 10"/>
          <p:cNvSpPr>
            <a:spLocks noGrp="1"/>
          </p:cNvSpPr>
          <p:nvPr>
            <p:ph type="body" sz="quarter" idx="40" hasCustomPrompt="1"/>
          </p:nvPr>
        </p:nvSpPr>
        <p:spPr>
          <a:xfrm>
            <a:off x="9647313" y="3904988"/>
            <a:ext cx="2124000" cy="1800000"/>
          </a:xfrm>
        </p:spPr>
        <p:txBody>
          <a:bodyPr rtlCol="0"/>
          <a:lstStyle>
            <a:lvl1pPr marL="0" indent="0" algn="l">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个人简介</a:t>
            </a:r>
            <a:endParaRPr lang="zh-CN" altLang="en-US" noProof="0"/>
          </a:p>
        </p:txBody>
      </p:sp>
      <p:sp>
        <p:nvSpPr>
          <p:cNvPr id="48" name="文本占位符 8"/>
          <p:cNvSpPr>
            <a:spLocks noGrp="1"/>
          </p:cNvSpPr>
          <p:nvPr>
            <p:ph type="body" sz="quarter" idx="41" hasCustomPrompt="1"/>
          </p:nvPr>
        </p:nvSpPr>
        <p:spPr>
          <a:xfrm>
            <a:off x="9647313" y="3461032"/>
            <a:ext cx="2124000" cy="245885"/>
          </a:xfrm>
        </p:spPr>
        <p:txBody>
          <a:bodyPr rtlCol="0"/>
          <a:lstStyle>
            <a:lvl1pPr marL="0" indent="0" algn="l">
              <a:buFont typeface="Arial" panose="020B0604020202020204" pitchFamily="34" charset="0"/>
              <a:buNone/>
              <a:defRPr sz="1400">
                <a:solidFill>
                  <a:schemeClr val="bg1">
                    <a:lumMod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标题</a:t>
            </a:r>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第 6 团队成员">
    <p:spTree>
      <p:nvGrpSpPr>
        <p:cNvPr id="1" name=""/>
        <p:cNvGrpSpPr/>
        <p:nvPr/>
      </p:nvGrpSpPr>
      <p:grpSpPr>
        <a:xfrm>
          <a:off x="0" y="0"/>
          <a:ext cx="0" cy="0"/>
          <a:chOff x="0" y="0"/>
          <a:chExt cx="0" cy="0"/>
        </a:xfrm>
      </p:grpSpPr>
      <p:sp>
        <p:nvSpPr>
          <p:cNvPr id="2" name="标题 1"/>
          <p:cNvSpPr>
            <a:spLocks noGrp="1"/>
          </p:cNvSpPr>
          <p:nvPr>
            <p:ph type="title"/>
          </p:nvPr>
        </p:nvSpPr>
        <p:spPr>
          <a:xfrm>
            <a:off x="432000" y="432000"/>
            <a:ext cx="11340000" cy="432000"/>
          </a:xfr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7" name="页脚占位符 6"/>
          <p:cNvSpPr>
            <a:spLocks noGrp="1"/>
          </p:cNvSpPr>
          <p:nvPr>
            <p:ph type="ftr" sz="quarter" idx="10"/>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
        <p:nvSpPr>
          <p:cNvPr id="8" name="幻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6" name="文本占位符 5"/>
          <p:cNvSpPr>
            <a:spLocks noGrp="1"/>
          </p:cNvSpPr>
          <p:nvPr>
            <p:ph type="body" sz="quarter" idx="32" hasCustomPrompt="1"/>
          </p:nvPr>
        </p:nvSpPr>
        <p:spPr>
          <a:xfrm>
            <a:off x="431800" y="1008000"/>
            <a:ext cx="11339513" cy="360000"/>
          </a:xfrm>
        </p:spPr>
        <p:txBody>
          <a:bodyPr rtlCol="0"/>
          <a:lstStyle>
            <a:lvl1pPr marL="0" indent="0">
              <a:buNone/>
              <a:defRPr>
                <a:latin typeface="Microsoft YaHei UI" panose="020B0503020204020204" pitchFamily="34" charset="-122"/>
                <a:ea typeface="Microsoft YaHei UI" panose="020B0503020204020204" pitchFamily="34" charset="-122"/>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副标题</a:t>
            </a:r>
            <a:endParaRPr lang="zh-CN" altLang="en-US" noProof="0"/>
          </a:p>
        </p:txBody>
      </p:sp>
      <p:sp>
        <p:nvSpPr>
          <p:cNvPr id="49" name="文本占位符 8"/>
          <p:cNvSpPr>
            <a:spLocks noGrp="1"/>
          </p:cNvSpPr>
          <p:nvPr>
            <p:ph type="body" sz="quarter" idx="17" hasCustomPrompt="1"/>
          </p:nvPr>
        </p:nvSpPr>
        <p:spPr>
          <a:xfrm>
            <a:off x="431800" y="4113808"/>
            <a:ext cx="1620000" cy="783544"/>
          </a:xfrm>
        </p:spPr>
        <p:txBody>
          <a:bodyPr rtlCol="0"/>
          <a:lstStyle>
            <a:lvl1pPr marL="0" indent="0" algn="l">
              <a:buFont typeface="Arial" panose="020B0604020202020204" pitchFamily="34" charset="0"/>
              <a:buNone/>
              <a:defRPr sz="2400">
                <a:latin typeface="Microsoft YaHei UI" panose="020B0503020204020204" pitchFamily="34" charset="-122"/>
                <a:ea typeface="Microsoft YaHei UI" panose="020B0503020204020204" pitchFamily="34" charset="-122"/>
              </a:defRPr>
            </a:lvl1pPr>
          </a:lstStyle>
          <a:p>
            <a:pPr lvl="0" rtl="0"/>
            <a:r>
              <a:rPr lang="zh-CN" altLang="en-US" noProof="0"/>
              <a:t>完整名称</a:t>
            </a:r>
            <a:endParaRPr lang="zh-CN" altLang="en-US" noProof="0"/>
          </a:p>
        </p:txBody>
      </p:sp>
      <p:sp>
        <p:nvSpPr>
          <p:cNvPr id="50" name="文本占位符 10"/>
          <p:cNvSpPr>
            <a:spLocks noGrp="1"/>
          </p:cNvSpPr>
          <p:nvPr>
            <p:ph type="body" sz="quarter" idx="18" hasCustomPrompt="1"/>
          </p:nvPr>
        </p:nvSpPr>
        <p:spPr>
          <a:xfrm>
            <a:off x="431800" y="5258975"/>
            <a:ext cx="1620000" cy="720000"/>
          </a:xfrm>
        </p:spPr>
        <p:txBody>
          <a:bodyPr rtlCol="0"/>
          <a:lstStyle>
            <a:lvl1pPr marL="0" indent="0" algn="l">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51" name="文本占位符 8"/>
          <p:cNvSpPr>
            <a:spLocks noGrp="1"/>
          </p:cNvSpPr>
          <p:nvPr>
            <p:ph type="body" sz="quarter" idx="33" hasCustomPrompt="1"/>
          </p:nvPr>
        </p:nvSpPr>
        <p:spPr>
          <a:xfrm>
            <a:off x="2375703" y="4113808"/>
            <a:ext cx="1620000" cy="783544"/>
          </a:xfrm>
        </p:spPr>
        <p:txBody>
          <a:bodyPr rtlCol="0"/>
          <a:lstStyle>
            <a:lvl1pPr marL="0" indent="0" algn="l">
              <a:buFont typeface="Arial" panose="020B0604020202020204" pitchFamily="34" charset="0"/>
              <a:buNone/>
              <a:defRPr sz="2400">
                <a:latin typeface="Microsoft YaHei UI" panose="020B0503020204020204" pitchFamily="34" charset="-122"/>
                <a:ea typeface="Microsoft YaHei UI" panose="020B0503020204020204" pitchFamily="34" charset="-122"/>
              </a:defRPr>
            </a:lvl1pPr>
          </a:lstStyle>
          <a:p>
            <a:pPr lvl="0" rtl="0"/>
            <a:r>
              <a:rPr lang="zh-CN" altLang="en-US" noProof="0"/>
              <a:t>完整名称</a:t>
            </a:r>
            <a:endParaRPr lang="zh-CN" altLang="en-US" noProof="0"/>
          </a:p>
        </p:txBody>
      </p:sp>
      <p:sp>
        <p:nvSpPr>
          <p:cNvPr id="52" name="文本占位符 10"/>
          <p:cNvSpPr>
            <a:spLocks noGrp="1"/>
          </p:cNvSpPr>
          <p:nvPr>
            <p:ph type="body" sz="quarter" idx="34" hasCustomPrompt="1"/>
          </p:nvPr>
        </p:nvSpPr>
        <p:spPr>
          <a:xfrm>
            <a:off x="2375703" y="5258975"/>
            <a:ext cx="1620000" cy="720000"/>
          </a:xfrm>
        </p:spPr>
        <p:txBody>
          <a:bodyPr rtlCol="0"/>
          <a:lstStyle>
            <a:lvl1pPr marL="0" indent="0" algn="l">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53" name="文本占位符 8"/>
          <p:cNvSpPr>
            <a:spLocks noGrp="1"/>
          </p:cNvSpPr>
          <p:nvPr>
            <p:ph type="body" sz="quarter" idx="35" hasCustomPrompt="1"/>
          </p:nvPr>
        </p:nvSpPr>
        <p:spPr>
          <a:xfrm>
            <a:off x="4319606" y="4113808"/>
            <a:ext cx="1620000" cy="783544"/>
          </a:xfrm>
        </p:spPr>
        <p:txBody>
          <a:bodyPr rtlCol="0"/>
          <a:lstStyle>
            <a:lvl1pPr marL="0" indent="0" algn="l">
              <a:buFont typeface="Arial" panose="020B0604020202020204" pitchFamily="34" charset="0"/>
              <a:buNone/>
              <a:defRPr sz="2400">
                <a:latin typeface="Microsoft YaHei UI" panose="020B0503020204020204" pitchFamily="34" charset="-122"/>
                <a:ea typeface="Microsoft YaHei UI" panose="020B0503020204020204" pitchFamily="34" charset="-122"/>
              </a:defRPr>
            </a:lvl1pPr>
          </a:lstStyle>
          <a:p>
            <a:pPr lvl="0" rtl="0"/>
            <a:r>
              <a:rPr lang="zh-CN" altLang="en-US" noProof="0"/>
              <a:t>完整名称</a:t>
            </a:r>
            <a:endParaRPr lang="zh-CN" altLang="en-US" noProof="0"/>
          </a:p>
        </p:txBody>
      </p:sp>
      <p:sp>
        <p:nvSpPr>
          <p:cNvPr id="54" name="文本占位符 10"/>
          <p:cNvSpPr>
            <a:spLocks noGrp="1"/>
          </p:cNvSpPr>
          <p:nvPr>
            <p:ph type="body" sz="quarter" idx="36" hasCustomPrompt="1"/>
          </p:nvPr>
        </p:nvSpPr>
        <p:spPr>
          <a:xfrm>
            <a:off x="4319606" y="5258975"/>
            <a:ext cx="1620000" cy="720000"/>
          </a:xfrm>
        </p:spPr>
        <p:txBody>
          <a:bodyPr rtlCol="0"/>
          <a:lstStyle>
            <a:lvl1pPr marL="0" indent="0" algn="l">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55" name="文本占位符 8"/>
          <p:cNvSpPr>
            <a:spLocks noGrp="1"/>
          </p:cNvSpPr>
          <p:nvPr>
            <p:ph type="body" sz="quarter" idx="37" hasCustomPrompt="1"/>
          </p:nvPr>
        </p:nvSpPr>
        <p:spPr>
          <a:xfrm>
            <a:off x="6263509" y="4113808"/>
            <a:ext cx="1620000" cy="783544"/>
          </a:xfrm>
        </p:spPr>
        <p:txBody>
          <a:bodyPr rtlCol="0"/>
          <a:lstStyle>
            <a:lvl1pPr marL="0" indent="0" algn="l">
              <a:buFont typeface="Arial" panose="020B0604020202020204" pitchFamily="34" charset="0"/>
              <a:buNone/>
              <a:defRPr sz="2400">
                <a:latin typeface="Microsoft YaHei UI" panose="020B0503020204020204" pitchFamily="34" charset="-122"/>
                <a:ea typeface="Microsoft YaHei UI" panose="020B0503020204020204" pitchFamily="34" charset="-122"/>
              </a:defRPr>
            </a:lvl1pPr>
          </a:lstStyle>
          <a:p>
            <a:pPr lvl="0" rtl="0"/>
            <a:r>
              <a:rPr lang="zh-CN" altLang="en-US" noProof="0"/>
              <a:t>完整名称</a:t>
            </a:r>
            <a:endParaRPr lang="zh-CN" altLang="en-US" noProof="0"/>
          </a:p>
        </p:txBody>
      </p:sp>
      <p:sp>
        <p:nvSpPr>
          <p:cNvPr id="56" name="文本占位符 10"/>
          <p:cNvSpPr>
            <a:spLocks noGrp="1"/>
          </p:cNvSpPr>
          <p:nvPr>
            <p:ph type="body" sz="quarter" idx="38" hasCustomPrompt="1"/>
          </p:nvPr>
        </p:nvSpPr>
        <p:spPr>
          <a:xfrm>
            <a:off x="6263509" y="5258975"/>
            <a:ext cx="1620000" cy="720000"/>
          </a:xfrm>
        </p:spPr>
        <p:txBody>
          <a:bodyPr rtlCol="0"/>
          <a:lstStyle>
            <a:lvl1pPr marL="0" indent="0" algn="l">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57" name="文本占位符 8"/>
          <p:cNvSpPr>
            <a:spLocks noGrp="1"/>
          </p:cNvSpPr>
          <p:nvPr>
            <p:ph type="body" sz="quarter" idx="39" hasCustomPrompt="1"/>
          </p:nvPr>
        </p:nvSpPr>
        <p:spPr>
          <a:xfrm>
            <a:off x="8207412" y="4113808"/>
            <a:ext cx="1620000" cy="783544"/>
          </a:xfrm>
        </p:spPr>
        <p:txBody>
          <a:bodyPr rtlCol="0"/>
          <a:lstStyle>
            <a:lvl1pPr marL="0" indent="0" algn="l">
              <a:buFont typeface="Arial" panose="020B0604020202020204" pitchFamily="34" charset="0"/>
              <a:buNone/>
              <a:defRPr sz="2400">
                <a:latin typeface="Microsoft YaHei UI" panose="020B0503020204020204" pitchFamily="34" charset="-122"/>
                <a:ea typeface="Microsoft YaHei UI" panose="020B0503020204020204" pitchFamily="34" charset="-122"/>
              </a:defRPr>
            </a:lvl1pPr>
          </a:lstStyle>
          <a:p>
            <a:pPr lvl="0" rtl="0"/>
            <a:r>
              <a:rPr lang="zh-CN" altLang="en-US" noProof="0"/>
              <a:t>完整名称</a:t>
            </a:r>
            <a:endParaRPr lang="zh-CN" altLang="en-US" noProof="0"/>
          </a:p>
        </p:txBody>
      </p:sp>
      <p:sp>
        <p:nvSpPr>
          <p:cNvPr id="58" name="文本占位符 10"/>
          <p:cNvSpPr>
            <a:spLocks noGrp="1"/>
          </p:cNvSpPr>
          <p:nvPr>
            <p:ph type="body" sz="quarter" idx="40" hasCustomPrompt="1"/>
          </p:nvPr>
        </p:nvSpPr>
        <p:spPr>
          <a:xfrm>
            <a:off x="8207412" y="5258975"/>
            <a:ext cx="1620000" cy="720000"/>
          </a:xfrm>
        </p:spPr>
        <p:txBody>
          <a:bodyPr rtlCol="0"/>
          <a:lstStyle>
            <a:lvl1pPr marL="0" indent="0" algn="l">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16" name="图片占位符 15"/>
          <p:cNvSpPr>
            <a:spLocks noGrp="1"/>
          </p:cNvSpPr>
          <p:nvPr>
            <p:ph type="pic" sz="quarter" idx="41" hasCustomPrompt="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59" name="图片占位符 15"/>
          <p:cNvSpPr>
            <a:spLocks noGrp="1"/>
          </p:cNvSpPr>
          <p:nvPr>
            <p:ph type="pic" sz="quarter" idx="42" hasCustomPrompt="1"/>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60" name="图片占位符 15"/>
          <p:cNvSpPr>
            <a:spLocks noGrp="1"/>
          </p:cNvSpPr>
          <p:nvPr>
            <p:ph type="pic" sz="quarter" idx="43" hasCustomPrompt="1"/>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61" name="图片占位符 15"/>
          <p:cNvSpPr>
            <a:spLocks noGrp="1"/>
          </p:cNvSpPr>
          <p:nvPr>
            <p:ph type="pic" sz="quarter" idx="44" hasCustomPrompt="1"/>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62" name="图片占位符 15"/>
          <p:cNvSpPr>
            <a:spLocks noGrp="1"/>
          </p:cNvSpPr>
          <p:nvPr>
            <p:ph type="pic" sz="quarter" idx="45" hasCustomPrompt="1"/>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21" name="文本占位符 8"/>
          <p:cNvSpPr>
            <a:spLocks noGrp="1"/>
          </p:cNvSpPr>
          <p:nvPr>
            <p:ph type="body" sz="quarter" idx="46" hasCustomPrompt="1"/>
          </p:nvPr>
        </p:nvSpPr>
        <p:spPr>
          <a:xfrm>
            <a:off x="10151313" y="4113808"/>
            <a:ext cx="1620000" cy="783544"/>
          </a:xfrm>
        </p:spPr>
        <p:txBody>
          <a:bodyPr rtlCol="0"/>
          <a:lstStyle>
            <a:lvl1pPr marL="0" indent="0" algn="l">
              <a:buFont typeface="Arial" panose="020B0604020202020204" pitchFamily="34" charset="0"/>
              <a:buNone/>
              <a:defRPr sz="2400">
                <a:latin typeface="Microsoft YaHei UI" panose="020B0503020204020204" pitchFamily="34" charset="-122"/>
                <a:ea typeface="Microsoft YaHei UI" panose="020B0503020204020204" pitchFamily="34" charset="-122"/>
              </a:defRPr>
            </a:lvl1pPr>
          </a:lstStyle>
          <a:p>
            <a:pPr lvl="0" rtl="0"/>
            <a:r>
              <a:rPr lang="zh-CN" altLang="en-US" noProof="0"/>
              <a:t>完整名称</a:t>
            </a:r>
            <a:endParaRPr lang="zh-CN" altLang="en-US" noProof="0"/>
          </a:p>
        </p:txBody>
      </p:sp>
      <p:sp>
        <p:nvSpPr>
          <p:cNvPr id="22" name="文本占位符 10"/>
          <p:cNvSpPr>
            <a:spLocks noGrp="1"/>
          </p:cNvSpPr>
          <p:nvPr>
            <p:ph type="body" sz="quarter" idx="47" hasCustomPrompt="1"/>
          </p:nvPr>
        </p:nvSpPr>
        <p:spPr>
          <a:xfrm>
            <a:off x="10151313" y="5258975"/>
            <a:ext cx="1620000" cy="720000"/>
          </a:xfrm>
        </p:spPr>
        <p:txBody>
          <a:bodyPr rtlCol="0"/>
          <a:lstStyle>
            <a:lvl1pPr marL="0" indent="0" algn="l">
              <a:buNone/>
              <a:defRPr sz="1400">
                <a:solidFill>
                  <a:schemeClr val="tx1">
                    <a:lumMod val="50000"/>
                    <a:lumOff val="50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项目符号描述</a:t>
            </a:r>
            <a:endParaRPr lang="zh-CN" altLang="en-US" noProof="0"/>
          </a:p>
        </p:txBody>
      </p:sp>
      <p:sp>
        <p:nvSpPr>
          <p:cNvPr id="23" name="图片占位符 15"/>
          <p:cNvSpPr>
            <a:spLocks noGrp="1"/>
          </p:cNvSpPr>
          <p:nvPr>
            <p:ph type="pic" sz="quarter" idx="48" hasCustomPrompt="1"/>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包含图像的标题幻灯片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图片占位符 9"/>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rtlCol="0" anchor="ctr"/>
          <a:lstStyle>
            <a:lvl1pPr marL="0" indent="0" algn="l">
              <a:buNone/>
              <a:defRPr sz="1100" i="1">
                <a:solidFill>
                  <a:schemeClr val="bg1">
                    <a:lumMod val="95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rtl="0"/>
            <a:r>
              <a:rPr lang="zh-CN" altLang="en-US" noProof="0"/>
              <a:t>将照片插入或拖放到此处 </a:t>
            </a:r>
            <a:endParaRPr lang="zh-CN" altLang="en-US" noProof="0"/>
          </a:p>
        </p:txBody>
      </p:sp>
      <p:sp>
        <p:nvSpPr>
          <p:cNvPr id="10" name="长方形 9"/>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 name="标题 1"/>
          <p:cNvSpPr>
            <a:spLocks noGrp="1"/>
          </p:cNvSpPr>
          <p:nvPr>
            <p:ph type="ctrTitle"/>
          </p:nvPr>
        </p:nvSpPr>
        <p:spPr>
          <a:xfrm>
            <a:off x="6539896" y="2377000"/>
            <a:ext cx="3571782" cy="2387600"/>
          </a:xfrm>
        </p:spPr>
        <p:txBody>
          <a:bodyPr rtlCol="0" anchor="b"/>
          <a:lstStyle>
            <a:lvl1pPr algn="l">
              <a:defRPr sz="3600" b="1" spc="-3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dirty="0"/>
          </a:p>
        </p:txBody>
      </p:sp>
      <p:sp>
        <p:nvSpPr>
          <p:cNvPr id="3" name="副标题 2"/>
          <p:cNvSpPr>
            <a:spLocks noGrp="1"/>
          </p:cNvSpPr>
          <p:nvPr>
            <p:ph type="subTitle" idx="1" hasCustomPrompt="1"/>
          </p:nvPr>
        </p:nvSpPr>
        <p:spPr>
          <a:xfrm>
            <a:off x="6539896" y="4962525"/>
            <a:ext cx="3571782" cy="1219200"/>
          </a:xfrm>
        </p:spPr>
        <p:txBody>
          <a:bodyPr rtlCol="0"/>
          <a:lstStyle>
            <a:lvl1pPr marL="0" indent="0" algn="l">
              <a:buNone/>
              <a:defRPr sz="240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单击以编辑母版副标题样式</a:t>
            </a:r>
            <a:endParaRPr lang="zh-CN" altLang="en-US" noProof="0"/>
          </a:p>
        </p:txBody>
      </p:sp>
      <p:sp>
        <p:nvSpPr>
          <p:cNvPr id="6" name="长方形 5"/>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7" name="长方形 6"/>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a:p>
        </p:txBody>
      </p:sp>
      <p:sp>
        <p:nvSpPr>
          <p:cNvPr id="6" name="页脚占位符 5"/>
          <p:cNvSpPr>
            <a:spLocks noGrp="1"/>
          </p:cNvSpPr>
          <p:nvPr>
            <p:ph type="ftr" sz="quarter" idx="10"/>
          </p:nvPr>
        </p:nvSpPr>
        <p:spPr/>
        <p:txBody>
          <a:bodyPr rtlCol="0"/>
          <a:lstStyle/>
          <a:p>
            <a:pPr rtl="0"/>
            <a:r>
              <a:rPr lang="zh-CN" altLang="en-US" noProof="0"/>
              <a:t>添加页脚</a:t>
            </a:r>
            <a:endParaRPr lang="zh-CN" altLang="en-US" noProof="0"/>
          </a:p>
        </p:txBody>
      </p:sp>
      <p:sp>
        <p:nvSpPr>
          <p:cNvPr id="7" name="灯片编号占位符 6"/>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sp>
        <p:nvSpPr>
          <p:cNvPr id="5" name="文本占位符 5"/>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副标题</a:t>
            </a:r>
            <a:endParaRPr lang="zh-CN" altLang="en-US" noProof="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a:p>
        </p:txBody>
      </p:sp>
      <p:sp>
        <p:nvSpPr>
          <p:cNvPr id="7" name="页脚占位符 6"/>
          <p:cNvSpPr>
            <a:spLocks noGrp="1"/>
          </p:cNvSpPr>
          <p:nvPr>
            <p:ph type="ftr" sz="quarter" idx="10"/>
          </p:nvPr>
        </p:nvSpPr>
        <p:spPr/>
        <p:txBody>
          <a:bodyPr rtlCol="0"/>
          <a:lstStyle/>
          <a:p>
            <a:pPr rtl="0"/>
            <a:r>
              <a:rPr lang="zh-CN" altLang="en-US" noProof="0"/>
              <a:t>添加页脚</a:t>
            </a:r>
            <a:endParaRPr lang="zh-CN" altLang="en-US" noProof="0"/>
          </a:p>
        </p:txBody>
      </p:sp>
      <p:sp>
        <p:nvSpPr>
          <p:cNvPr id="8" name="幻灯片编号占位符 7"/>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rtlCol="0"/>
          <a:lstStyle/>
          <a:p>
            <a:pPr rtl="0"/>
            <a:r>
              <a:rPr lang="zh-CN" altLang="en-US" noProof="0"/>
              <a:t>添加页脚</a:t>
            </a:r>
            <a:endParaRPr lang="zh-CN" altLang="en-US" noProof="0"/>
          </a:p>
        </p:txBody>
      </p:sp>
      <p:sp>
        <p:nvSpPr>
          <p:cNvPr id="6" name="灯片编号占位符 5"/>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1_标题幻灯片 2">
    <p:bg>
      <p:bgPr>
        <a:solidFill>
          <a:schemeClr val="bg1">
            <a:lumMod val="95000"/>
          </a:schemeClr>
        </a:solidFill>
        <a:effectLst/>
      </p:bgPr>
    </p:bg>
    <p:spTree>
      <p:nvGrpSpPr>
        <p:cNvPr id="1" name=""/>
        <p:cNvGrpSpPr/>
        <p:nvPr/>
      </p:nvGrpSpPr>
      <p:grpSpPr>
        <a:xfrm>
          <a:off x="0" y="0"/>
          <a:ext cx="0" cy="0"/>
          <a:chOff x="0" y="0"/>
          <a:chExt cx="0" cy="0"/>
        </a:xfrm>
      </p:grpSpPr>
      <p:sp>
        <p:nvSpPr>
          <p:cNvPr id="14" name="图片占位符 9"/>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rtlCol="0" anchor="ctr"/>
          <a:lstStyle>
            <a:lvl1pPr marL="0" indent="0" algn="l">
              <a:buNone/>
              <a:defRPr sz="1100" i="1">
                <a:solidFill>
                  <a:schemeClr val="bg1">
                    <a:lumMod val="95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rtl="0"/>
            <a:r>
              <a:rPr lang="zh-CN" altLang="en-US" noProof="0"/>
              <a:t>将照片插入或拖放到此处 </a:t>
            </a:r>
            <a:endParaRPr lang="zh-CN" altLang="en-US" noProof="0"/>
          </a:p>
        </p:txBody>
      </p:sp>
      <p:sp>
        <p:nvSpPr>
          <p:cNvPr id="9" name="长方形 8"/>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1" name="长方形 10"/>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2" name="长方形 11"/>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3" name="长方形 12"/>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 name="标题 1"/>
          <p:cNvSpPr>
            <a:spLocks noGrp="1"/>
          </p:cNvSpPr>
          <p:nvPr>
            <p:ph type="ctrTitle" hasCustomPrompt="1"/>
          </p:nvPr>
        </p:nvSpPr>
        <p:spPr>
          <a:xfrm>
            <a:off x="6539896" y="2377000"/>
            <a:ext cx="3571782" cy="2387600"/>
          </a:xfrm>
        </p:spPr>
        <p:txBody>
          <a:bodyPr rtlCol="0" anchor="b"/>
          <a:lstStyle>
            <a:lvl1pPr algn="l">
              <a:defRPr sz="5400" spc="-3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谢谢</a:t>
            </a:r>
            <a:endParaRPr lang="zh-CN" altLang="en-US" noProof="0"/>
          </a:p>
        </p:txBody>
      </p:sp>
      <p:sp>
        <p:nvSpPr>
          <p:cNvPr id="3" name="副标题 2"/>
          <p:cNvSpPr>
            <a:spLocks noGrp="1"/>
          </p:cNvSpPr>
          <p:nvPr>
            <p:ph type="subTitle" idx="1" hasCustomPrompt="1"/>
          </p:nvPr>
        </p:nvSpPr>
        <p:spPr>
          <a:xfrm>
            <a:off x="6905624" y="5057775"/>
            <a:ext cx="3206053" cy="247650"/>
          </a:xfrm>
        </p:spPr>
        <p:txBody>
          <a:bodyPr rtlCol="0"/>
          <a:lstStyle>
            <a:lvl1pPr marL="0" indent="0" algn="l">
              <a:buNone/>
              <a:defRPr sz="140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完整名称</a:t>
            </a:r>
            <a:endParaRPr lang="zh-CN" altLang="en-US" noProof="0"/>
          </a:p>
        </p:txBody>
      </p:sp>
      <p:sp>
        <p:nvSpPr>
          <p:cNvPr id="5" name="文本占位符 4"/>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latin typeface="Microsoft YaHei UI" panose="020B0503020204020204" pitchFamily="34" charset="-122"/>
                <a:ea typeface="Microsoft YaHei UI" panose="020B0503020204020204" pitchFamily="34" charset="-122"/>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rtl="0"/>
            <a:r>
              <a:rPr lang="zh-CN" altLang="en-US" noProof="0"/>
              <a:t>联系电话</a:t>
            </a:r>
            <a:endParaRPr lang="zh-CN" altLang="en-US" noProof="0"/>
          </a:p>
        </p:txBody>
      </p:sp>
      <p:sp>
        <p:nvSpPr>
          <p:cNvPr id="10" name="文本占位符 9"/>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latin typeface="Microsoft YaHei UI" panose="020B0503020204020204" pitchFamily="34" charset="-122"/>
                <a:ea typeface="Microsoft YaHei UI" panose="020B0503020204020204" pitchFamily="34" charset="-122"/>
              </a:defRPr>
            </a:lvl1pPr>
            <a:lvl2pPr>
              <a:defRPr lang="en-US" sz="2000" smtClean="0"/>
            </a:lvl2pPr>
            <a:lvl3pPr>
              <a:defRPr lang="en-US" sz="1800" smtClean="0"/>
            </a:lvl3pPr>
            <a:lvl4pPr>
              <a:defRPr lang="en-US" sz="1600" smtClean="0"/>
            </a:lvl4pPr>
            <a:lvl5pPr>
              <a:defRPr lang="en-ZA" sz="1600"/>
            </a:lvl5pPr>
          </a:lstStyle>
          <a:p>
            <a:pPr marL="266700" lvl="0" indent="-266700" rtl="0"/>
            <a:r>
              <a:rPr lang="zh-CN" altLang="en-US" noProof="0"/>
              <a:t>电子邮件或社交媒体</a:t>
            </a:r>
            <a:endParaRPr lang="zh-CN" altLang="en-US" noProof="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移动应用预览版">
    <p:spTree>
      <p:nvGrpSpPr>
        <p:cNvPr id="1" name=""/>
        <p:cNvGrpSpPr/>
        <p:nvPr/>
      </p:nvGrpSpPr>
      <p:grpSpPr>
        <a:xfrm>
          <a:off x="0" y="0"/>
          <a:ext cx="0" cy="0"/>
          <a:chOff x="0" y="0"/>
          <a:chExt cx="0" cy="0"/>
        </a:xfrm>
      </p:grpSpPr>
      <p:pic>
        <p:nvPicPr>
          <p:cNvPr id="8" name="图片 7" descr="手机屏幕&#10;&#10;生成的置信度较高的说明"/>
          <p:cNvPicPr>
            <a:picLocks noChangeAspect="1"/>
          </p:cNvPicPr>
          <p:nvPr userDrawn="1"/>
        </p:nvPicPr>
        <p:blipFill>
          <a:blip r:embed="rId2" cstate="screen"/>
          <a:stretch>
            <a:fillRect/>
          </a:stretch>
        </p:blipFill>
        <p:spPr>
          <a:xfrm>
            <a:off x="233307" y="915497"/>
            <a:ext cx="4666142" cy="4684105"/>
          </a:xfrm>
          <a:prstGeom prst="rect">
            <a:avLst/>
          </a:prstGeom>
        </p:spPr>
      </p:pic>
      <p:pic>
        <p:nvPicPr>
          <p:cNvPr id="9" name="图片 8" descr="手机屏幕&#10;&#10;生成的置信度较高的说明"/>
          <p:cNvPicPr>
            <a:picLocks noChangeAspect="1"/>
          </p:cNvPicPr>
          <p:nvPr userDrawn="1"/>
        </p:nvPicPr>
        <p:blipFill>
          <a:blip r:embed="rId2" cstate="screen"/>
          <a:stretch>
            <a:fillRect/>
          </a:stretch>
        </p:blipFill>
        <p:spPr>
          <a:xfrm>
            <a:off x="3762929" y="915497"/>
            <a:ext cx="4666142" cy="4684105"/>
          </a:xfrm>
          <a:prstGeom prst="rect">
            <a:avLst/>
          </a:prstGeom>
        </p:spPr>
      </p:pic>
      <p:pic>
        <p:nvPicPr>
          <p:cNvPr id="10" name="图片 9" descr="手机屏幕&#10;&#10;生成的置信度较高的说明"/>
          <p:cNvPicPr>
            <a:picLocks noChangeAspect="1"/>
          </p:cNvPicPr>
          <p:nvPr userDrawn="1"/>
        </p:nvPicPr>
        <p:blipFill>
          <a:blip r:embed="rId2" cstate="screen"/>
          <a:stretch>
            <a:fillRect/>
          </a:stretch>
        </p:blipFill>
        <p:spPr>
          <a:xfrm>
            <a:off x="7292551" y="915497"/>
            <a:ext cx="4666142" cy="4684105"/>
          </a:xfrm>
          <a:prstGeom prst="rect">
            <a:avLst/>
          </a:prstGeom>
        </p:spPr>
      </p:pic>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6" name="页脚占位符 5"/>
          <p:cNvSpPr>
            <a:spLocks noGrp="1"/>
          </p:cNvSpPr>
          <p:nvPr>
            <p:ph type="ftr" sz="quarter" idx="10"/>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
        <p:nvSpPr>
          <p:cNvPr id="7" name="灯片编号占位符 6"/>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11" name="内容占位符 3"/>
          <p:cNvSpPr>
            <a:spLocks noGrp="1"/>
          </p:cNvSpPr>
          <p:nvPr>
            <p:ph sz="half" idx="2" hasCustomPrompt="1"/>
          </p:nvPr>
        </p:nvSpPr>
        <p:spPr>
          <a:xfrm>
            <a:off x="1615505" y="5752808"/>
            <a:ext cx="1980000" cy="548945"/>
          </a:xfrm>
        </p:spPr>
        <p:txBody>
          <a:bodyPr rtlCol="0"/>
          <a:lstStyle>
            <a:lvl1pPr marL="0" indent="0" algn="ctr">
              <a:buFont typeface="Arial" panose="020B0604020202020204" pitchFamily="34" charset="0"/>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模型详细信息</a:t>
            </a:r>
            <a:endParaRPr lang="zh-CN" altLang="en-US" noProof="0"/>
          </a:p>
        </p:txBody>
      </p:sp>
      <p:sp>
        <p:nvSpPr>
          <p:cNvPr id="12" name="文本占位符 11"/>
          <p:cNvSpPr>
            <a:spLocks noGrp="1"/>
          </p:cNvSpPr>
          <p:nvPr>
            <p:ph type="body" sz="quarter" idx="14" hasCustomPrompt="1"/>
          </p:nvPr>
        </p:nvSpPr>
        <p:spPr>
          <a:xfrm>
            <a:off x="1615505" y="5291099"/>
            <a:ext cx="1980000" cy="360000"/>
          </a:xfrm>
        </p:spPr>
        <p:txBody>
          <a:bodyPr rtlCol="0"/>
          <a:lstStyle>
            <a:lvl1pPr marL="0" indent="0" algn="ctr">
              <a:buFont typeface="Arial" panose="020B0604020202020204" pitchFamily="34" charset="0"/>
              <a:buNone/>
              <a:defRPr>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模型名称</a:t>
            </a:r>
            <a:endParaRPr lang="zh-CN" altLang="en-US" noProof="0"/>
          </a:p>
        </p:txBody>
      </p:sp>
      <p:sp>
        <p:nvSpPr>
          <p:cNvPr id="13" name="内容占位符 3"/>
          <p:cNvSpPr>
            <a:spLocks noGrp="1"/>
          </p:cNvSpPr>
          <p:nvPr>
            <p:ph sz="half" idx="15" hasCustomPrompt="1"/>
          </p:nvPr>
        </p:nvSpPr>
        <p:spPr>
          <a:xfrm>
            <a:off x="5177148" y="5752808"/>
            <a:ext cx="1980000" cy="548945"/>
          </a:xfrm>
        </p:spPr>
        <p:txBody>
          <a:bodyPr rtlCol="0"/>
          <a:lstStyle>
            <a:lvl1pPr marL="0" indent="0" algn="ctr">
              <a:buFont typeface="Arial" panose="020B0604020202020204" pitchFamily="34" charset="0"/>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模型详细信息</a:t>
            </a:r>
            <a:endParaRPr lang="zh-CN" altLang="en-US" noProof="0"/>
          </a:p>
        </p:txBody>
      </p:sp>
      <p:sp>
        <p:nvSpPr>
          <p:cNvPr id="14" name="文本占位符 11"/>
          <p:cNvSpPr>
            <a:spLocks noGrp="1"/>
          </p:cNvSpPr>
          <p:nvPr>
            <p:ph type="body" sz="quarter" idx="16" hasCustomPrompt="1"/>
          </p:nvPr>
        </p:nvSpPr>
        <p:spPr>
          <a:xfrm>
            <a:off x="5177148" y="5291099"/>
            <a:ext cx="1980000" cy="360000"/>
          </a:xfrm>
        </p:spPr>
        <p:txBody>
          <a:bodyPr rtlCol="0"/>
          <a:lstStyle>
            <a:lvl1pPr marL="0" indent="0" algn="ctr">
              <a:buFont typeface="Arial" panose="020B0604020202020204" pitchFamily="34" charset="0"/>
              <a:buNone/>
              <a:defRPr>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模型名称</a:t>
            </a:r>
            <a:endParaRPr lang="zh-CN" altLang="en-US" noProof="0"/>
          </a:p>
        </p:txBody>
      </p:sp>
      <p:sp>
        <p:nvSpPr>
          <p:cNvPr id="15" name="内容占位符 3"/>
          <p:cNvSpPr>
            <a:spLocks noGrp="1"/>
          </p:cNvSpPr>
          <p:nvPr>
            <p:ph sz="half" idx="17" hasCustomPrompt="1"/>
          </p:nvPr>
        </p:nvSpPr>
        <p:spPr>
          <a:xfrm>
            <a:off x="8699878" y="5752808"/>
            <a:ext cx="1980000" cy="548945"/>
          </a:xfrm>
        </p:spPr>
        <p:txBody>
          <a:bodyPr rtlCol="0"/>
          <a:lstStyle>
            <a:lvl1pPr marL="0" indent="0" algn="ctr">
              <a:buFont typeface="Arial" panose="020B0604020202020204" pitchFamily="34" charset="0"/>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模型详细信息</a:t>
            </a:r>
            <a:endParaRPr lang="zh-CN" altLang="en-US" noProof="0"/>
          </a:p>
        </p:txBody>
      </p:sp>
      <p:sp>
        <p:nvSpPr>
          <p:cNvPr id="16" name="文本占位符 11"/>
          <p:cNvSpPr>
            <a:spLocks noGrp="1"/>
          </p:cNvSpPr>
          <p:nvPr>
            <p:ph type="body" sz="quarter" idx="18" hasCustomPrompt="1"/>
          </p:nvPr>
        </p:nvSpPr>
        <p:spPr>
          <a:xfrm>
            <a:off x="8699878" y="5291099"/>
            <a:ext cx="1980000" cy="360000"/>
          </a:xfrm>
        </p:spPr>
        <p:txBody>
          <a:bodyPr rtlCol="0"/>
          <a:lstStyle>
            <a:lvl1pPr marL="0" indent="0" algn="ctr">
              <a:buFont typeface="Arial" panose="020B0604020202020204" pitchFamily="34" charset="0"/>
              <a:buNone/>
              <a:defRPr>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模型名称</a:t>
            </a:r>
            <a:endParaRPr lang="zh-CN" altLang="en-US" noProof="0"/>
          </a:p>
        </p:txBody>
      </p:sp>
      <p:sp>
        <p:nvSpPr>
          <p:cNvPr id="4" name="图片占位符 3"/>
          <p:cNvSpPr>
            <a:spLocks noGrp="1"/>
          </p:cNvSpPr>
          <p:nvPr>
            <p:ph type="pic" sz="quarter" idx="19" hasCustomPrompt="1"/>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17" name="图片占位符 3"/>
          <p:cNvSpPr>
            <a:spLocks noGrp="1"/>
          </p:cNvSpPr>
          <p:nvPr>
            <p:ph type="pic" sz="quarter" idx="20" hasCustomPrompt="1"/>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18" name="图片占位符 3"/>
          <p:cNvSpPr>
            <a:spLocks noGrp="1"/>
          </p:cNvSpPr>
          <p:nvPr>
            <p:ph type="pic" sz="quarter" idx="21" hasCustomPrompt="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评价">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7" name="页脚占位符 6"/>
          <p:cNvSpPr>
            <a:spLocks noGrp="1"/>
          </p:cNvSpPr>
          <p:nvPr>
            <p:ph type="ftr" sz="quarter" idx="10"/>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添加页脚</a:t>
            </a:r>
            <a:endParaRPr lang="zh-CN" altLang="en-US" noProof="0"/>
          </a:p>
        </p:txBody>
      </p:sp>
      <p:sp>
        <p:nvSpPr>
          <p:cNvPr id="8" name="幻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noProof="0" smtClean="0"/>
            </a:fld>
            <a:endParaRPr lang="zh-CN" altLang="en-US" noProof="0"/>
          </a:p>
        </p:txBody>
      </p:sp>
      <p:sp>
        <p:nvSpPr>
          <p:cNvPr id="6" name="文本占位符 5"/>
          <p:cNvSpPr>
            <a:spLocks noGrp="1"/>
          </p:cNvSpPr>
          <p:nvPr>
            <p:ph type="body" sz="quarter" idx="32" hasCustomPrompt="1"/>
          </p:nvPr>
        </p:nvSpPr>
        <p:spPr>
          <a:xfrm>
            <a:off x="431800" y="1008000"/>
            <a:ext cx="11339513" cy="360000"/>
          </a:xfrm>
        </p:spPr>
        <p:txBody>
          <a:bodyPr rtlCol="0"/>
          <a:lstStyle>
            <a:lvl1pPr marL="0" indent="0">
              <a:buNone/>
              <a:defRPr>
                <a:latin typeface="Microsoft YaHei UI" panose="020B0503020204020204" pitchFamily="34" charset="-122"/>
                <a:ea typeface="Microsoft YaHei UI" panose="020B0503020204020204" pitchFamily="34" charset="-122"/>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副标题</a:t>
            </a:r>
            <a:endParaRPr lang="zh-CN" altLang="en-US" noProof="0"/>
          </a:p>
        </p:txBody>
      </p:sp>
      <p:sp>
        <p:nvSpPr>
          <p:cNvPr id="4" name="文本占位符 3"/>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rtlCol="0" anchor="ctr"/>
          <a:lstStyle>
            <a:lvl1pPr marL="0" indent="0" algn="ctr">
              <a:buNone/>
              <a:defRPr i="0">
                <a:latin typeface="Microsoft YaHei UI" panose="020B0503020204020204" pitchFamily="34" charset="-122"/>
                <a:ea typeface="Microsoft YaHei UI" panose="020B0503020204020204" pitchFamily="34" charset="-122"/>
              </a:defRPr>
            </a:lvl1pPr>
          </a:lstStyle>
          <a:p>
            <a:pPr lvl="0" rtl="0"/>
            <a:r>
              <a:rPr lang="zh-CN" altLang="en-US" noProof="0"/>
              <a:t>此处输入评价</a:t>
            </a:r>
            <a:endParaRPr lang="zh-CN" altLang="en-US" noProof="0"/>
          </a:p>
        </p:txBody>
      </p:sp>
      <p:sp>
        <p:nvSpPr>
          <p:cNvPr id="9" name="文本占位符 8"/>
          <p:cNvSpPr>
            <a:spLocks noGrp="1"/>
          </p:cNvSpPr>
          <p:nvPr>
            <p:ph type="body" sz="quarter" idx="13" hasCustomPrompt="1"/>
          </p:nvPr>
        </p:nvSpPr>
        <p:spPr>
          <a:xfrm>
            <a:off x="582556" y="3693626"/>
            <a:ext cx="3251132" cy="231102"/>
          </a:xfrm>
        </p:spPr>
        <p:txBody>
          <a:bodyPr rtlCol="0" anchor="t"/>
          <a:lstStyle>
            <a:lvl1pPr marL="0" indent="0" algn="r">
              <a:buFont typeface="Arial" panose="020B0604020202020204" pitchFamily="34" charset="0"/>
              <a:buNone/>
              <a:defRPr sz="12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名称和头衔：</a:t>
            </a:r>
            <a:endParaRPr lang="zh-CN" altLang="en-US" noProof="0"/>
          </a:p>
        </p:txBody>
      </p:sp>
      <p:sp>
        <p:nvSpPr>
          <p:cNvPr id="12" name="文本占位符 3"/>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rtlCol="0" anchor="ctr"/>
          <a:lstStyle>
            <a:lvl1pPr marL="0" indent="0" algn="ctr">
              <a:buNone/>
              <a:defRPr i="0">
                <a:latin typeface="Microsoft YaHei UI" panose="020B0503020204020204" pitchFamily="34" charset="-122"/>
                <a:ea typeface="Microsoft YaHei UI" panose="020B0503020204020204" pitchFamily="34" charset="-122"/>
              </a:defRPr>
            </a:lvl1pPr>
          </a:lstStyle>
          <a:p>
            <a:pPr lvl="0" rtl="0"/>
            <a:r>
              <a:rPr lang="zh-CN" altLang="en-US" noProof="0"/>
              <a:t>此处输入评价</a:t>
            </a:r>
            <a:endParaRPr lang="zh-CN" altLang="en-US" noProof="0"/>
          </a:p>
        </p:txBody>
      </p:sp>
      <p:sp>
        <p:nvSpPr>
          <p:cNvPr id="13" name="文本占位符 8"/>
          <p:cNvSpPr>
            <a:spLocks noGrp="1"/>
          </p:cNvSpPr>
          <p:nvPr>
            <p:ph type="body" sz="quarter" idx="36" hasCustomPrompt="1"/>
          </p:nvPr>
        </p:nvSpPr>
        <p:spPr>
          <a:xfrm>
            <a:off x="4468052" y="5448541"/>
            <a:ext cx="3251132" cy="231102"/>
          </a:xfrm>
        </p:spPr>
        <p:txBody>
          <a:bodyPr rtlCol="0" anchor="t"/>
          <a:lstStyle>
            <a:lvl1pPr marL="0" indent="0" algn="r">
              <a:buFont typeface="Arial" panose="020B0604020202020204" pitchFamily="34" charset="0"/>
              <a:buNone/>
              <a:defRPr sz="12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名称和头衔：</a:t>
            </a:r>
            <a:endParaRPr lang="zh-CN" altLang="en-US" noProof="0"/>
          </a:p>
        </p:txBody>
      </p:sp>
      <p:sp>
        <p:nvSpPr>
          <p:cNvPr id="14" name="文本占位符 3"/>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rtlCol="0" anchor="ctr"/>
          <a:lstStyle>
            <a:lvl1pPr marL="0" indent="0" algn="ctr">
              <a:buNone/>
              <a:defRPr i="0">
                <a:latin typeface="Microsoft YaHei UI" panose="020B0503020204020204" pitchFamily="34" charset="-122"/>
                <a:ea typeface="Microsoft YaHei UI" panose="020B0503020204020204" pitchFamily="34" charset="-122"/>
              </a:defRPr>
            </a:lvl1pPr>
          </a:lstStyle>
          <a:p>
            <a:pPr lvl="0" rtl="0"/>
            <a:r>
              <a:rPr lang="zh-CN" altLang="en-US" noProof="0"/>
              <a:t>此处输入评价</a:t>
            </a:r>
            <a:endParaRPr lang="zh-CN" altLang="en-US" noProof="0"/>
          </a:p>
        </p:txBody>
      </p:sp>
      <p:sp>
        <p:nvSpPr>
          <p:cNvPr id="15" name="文本占位符 8"/>
          <p:cNvSpPr>
            <a:spLocks noGrp="1"/>
          </p:cNvSpPr>
          <p:nvPr>
            <p:ph type="body" sz="quarter" idx="38" hasCustomPrompt="1"/>
          </p:nvPr>
        </p:nvSpPr>
        <p:spPr>
          <a:xfrm>
            <a:off x="8369301" y="3693626"/>
            <a:ext cx="3251132" cy="231102"/>
          </a:xfrm>
        </p:spPr>
        <p:txBody>
          <a:bodyPr rtlCol="0" anchor="t"/>
          <a:lstStyle>
            <a:lvl1pPr marL="0" indent="0" algn="r">
              <a:buFont typeface="Arial" panose="020B0604020202020204" pitchFamily="34" charset="0"/>
              <a:buNone/>
              <a:defRPr sz="12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名称和头衔：</a:t>
            </a:r>
            <a:endParaRPr lang="zh-CN" altLang="en-US" noProof="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长方形 12"/>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 name="标题 1"/>
          <p:cNvSpPr>
            <a:spLocks noGrp="1"/>
          </p:cNvSpPr>
          <p:nvPr>
            <p:ph type="ctrTitle"/>
          </p:nvPr>
        </p:nvSpPr>
        <p:spPr>
          <a:xfrm>
            <a:off x="432000" y="2377000"/>
            <a:ext cx="5472000" cy="2387600"/>
          </a:xfrm>
        </p:spPr>
        <p:txBody>
          <a:bodyPr rtlCol="0" anchor="b"/>
          <a:lstStyle>
            <a:lvl1pPr algn="l">
              <a:defRPr sz="4200" spc="-3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副标题 2"/>
          <p:cNvSpPr>
            <a:spLocks noGrp="1"/>
          </p:cNvSpPr>
          <p:nvPr>
            <p:ph type="subTitle" idx="1" hasCustomPrompt="1"/>
          </p:nvPr>
        </p:nvSpPr>
        <p:spPr>
          <a:xfrm>
            <a:off x="432000" y="4962525"/>
            <a:ext cx="5472000" cy="1219200"/>
          </a:xfrm>
        </p:spPr>
        <p:txBody>
          <a:bodyPr rtlCol="0"/>
          <a:lstStyle>
            <a:lvl1pPr marL="0" indent="0" algn="l">
              <a:buNone/>
              <a:defRPr sz="240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单击以编辑母版副标题样式</a:t>
            </a:r>
            <a:endParaRPr lang="zh-CN" altLang="en-US" noProof="0"/>
          </a:p>
        </p:txBody>
      </p:sp>
      <p:sp>
        <p:nvSpPr>
          <p:cNvPr id="6" name="长方形 5"/>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7" name="长方形 6"/>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lumMod val="95000"/>
          </a:schemeClr>
        </a:solidFill>
        <a:effectLst/>
      </p:bgPr>
    </p:bg>
    <p:spTree>
      <p:nvGrpSpPr>
        <p:cNvPr id="1" name=""/>
        <p:cNvGrpSpPr/>
        <p:nvPr/>
      </p:nvGrpSpPr>
      <p:grpSpPr>
        <a:xfrm>
          <a:off x="0" y="0"/>
          <a:ext cx="0" cy="0"/>
          <a:chOff x="0" y="0"/>
          <a:chExt cx="0" cy="0"/>
        </a:xfrm>
      </p:grpSpPr>
      <p:sp>
        <p:nvSpPr>
          <p:cNvPr id="10" name="长方形 9"/>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3" name="长方形 12"/>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 name="标题 1"/>
          <p:cNvSpPr>
            <a:spLocks noGrp="1"/>
          </p:cNvSpPr>
          <p:nvPr>
            <p:ph type="ctrTitle"/>
          </p:nvPr>
        </p:nvSpPr>
        <p:spPr>
          <a:xfrm>
            <a:off x="680728" y="2377000"/>
            <a:ext cx="6299682" cy="2387600"/>
          </a:xfrm>
        </p:spPr>
        <p:txBody>
          <a:bodyPr rtlCol="0" anchor="b"/>
          <a:lstStyle>
            <a:lvl1pPr algn="l">
              <a:defRPr sz="4200" spc="-3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副标题 2"/>
          <p:cNvSpPr>
            <a:spLocks noGrp="1"/>
          </p:cNvSpPr>
          <p:nvPr>
            <p:ph type="subTitle" idx="1" hasCustomPrompt="1"/>
          </p:nvPr>
        </p:nvSpPr>
        <p:spPr>
          <a:xfrm>
            <a:off x="680728" y="4962525"/>
            <a:ext cx="6299682" cy="1219200"/>
          </a:xfrm>
        </p:spPr>
        <p:txBody>
          <a:bodyPr rtlCol="0"/>
          <a:lstStyle>
            <a:lvl1pPr marL="0" indent="0" algn="l">
              <a:buNone/>
              <a:defRPr sz="240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单击以编辑母版副标题样式</a:t>
            </a:r>
            <a:endParaRPr lang="zh-CN" altLang="en-US" noProof="0"/>
          </a:p>
        </p:txBody>
      </p:sp>
      <p:sp>
        <p:nvSpPr>
          <p:cNvPr id="5" name="长方形 4"/>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6" name="长方形 5"/>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7" name="灯片编号占位符 6"/>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9" name="页脚占位符 8"/>
          <p:cNvSpPr>
            <a:spLocks noGrp="1"/>
          </p:cNvSpPr>
          <p:nvPr>
            <p:ph type="ftr" sz="quarter" idx="13"/>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带标题的内容">
    <p:bg>
      <p:bgPr>
        <a:solidFill>
          <a:schemeClr val="bg1"/>
        </a:solidFill>
        <a:effectLst/>
      </p:bgPr>
    </p:bg>
    <p:spTree>
      <p:nvGrpSpPr>
        <p:cNvPr id="1" name=""/>
        <p:cNvGrpSpPr/>
        <p:nvPr/>
      </p:nvGrpSpPr>
      <p:grpSpPr>
        <a:xfrm>
          <a:off x="0" y="0"/>
          <a:ext cx="0" cy="0"/>
          <a:chOff x="0" y="0"/>
          <a:chExt cx="0" cy="0"/>
        </a:xfrm>
      </p:grpSpPr>
      <p:sp>
        <p:nvSpPr>
          <p:cNvPr id="6" name="长方形 5"/>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8" name="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18" name="页脚占位符 17"/>
          <p:cNvSpPr>
            <a:spLocks noGrp="1"/>
          </p:cNvSpPr>
          <p:nvPr>
            <p:ph type="ftr" sz="quarter" idx="13"/>
          </p:nvPr>
        </p:nvSpPr>
        <p:spPr>
          <a:xfrm>
            <a:off x="432000" y="6365363"/>
            <a:ext cx="4416225" cy="412431"/>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
        <p:nvSpPr>
          <p:cNvPr id="11" name="标题 1"/>
          <p:cNvSpPr>
            <a:spLocks noGrp="1"/>
          </p:cNvSpPr>
          <p:nvPr>
            <p:ph type="title"/>
          </p:nvPr>
        </p:nvSpPr>
        <p:spPr>
          <a:xfrm>
            <a:off x="839788" y="457200"/>
            <a:ext cx="3932237" cy="1600200"/>
          </a:xfrm>
        </p:spPr>
        <p:txBody>
          <a:bodyPr rtlCol="0" anchor="b"/>
          <a:lstStyle>
            <a:lvl1pPr>
              <a:defRPr sz="320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12" name="文本占位符 3"/>
          <p:cNvSpPr>
            <a:spLocks noGrp="1"/>
          </p:cNvSpPr>
          <p:nvPr>
            <p:ph type="body" sz="half" idx="2" hasCustomPrompt="1"/>
          </p:nvPr>
        </p:nvSpPr>
        <p:spPr>
          <a:xfrm>
            <a:off x="839788" y="2057400"/>
            <a:ext cx="3932237" cy="3811588"/>
          </a:xfrm>
        </p:spPr>
        <p:txBody>
          <a:bodyPr rtlCol="0"/>
          <a:lstStyle>
            <a:lvl1pPr marL="0" indent="0">
              <a:buNone/>
              <a:defRPr sz="1600">
                <a:latin typeface="Microsoft YaHei UI" panose="020B0503020204020204" pitchFamily="34" charset="-122"/>
                <a:ea typeface="Microsoft YaHei UI" panose="020B0503020204020204" pitchFamily="3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编辑母版文本样式</a:t>
            </a:r>
            <a:endParaRPr lang="zh-CN" altLang="en-US" noProof="0"/>
          </a:p>
        </p:txBody>
      </p:sp>
      <p:sp>
        <p:nvSpPr>
          <p:cNvPr id="13" name="内容占位符 2"/>
          <p:cNvSpPr>
            <a:spLocks noGrp="1"/>
          </p:cNvSpPr>
          <p:nvPr>
            <p:ph idx="1" hasCustomPrompt="1"/>
          </p:nvPr>
        </p:nvSpPr>
        <p:spPr>
          <a:xfrm>
            <a:off x="5805962" y="457200"/>
            <a:ext cx="5501126" cy="5411787"/>
          </a:xfrm>
        </p:spPr>
        <p:txBody>
          <a:bodyPr rtlCol="0"/>
          <a:lstStyle>
            <a:lvl1pPr>
              <a:buClr>
                <a:schemeClr val="bg1"/>
              </a:buClr>
              <a:defRPr sz="2400">
                <a:solidFill>
                  <a:schemeClr val="bg1"/>
                </a:solidFill>
                <a:latin typeface="Microsoft YaHei UI" panose="020B0503020204020204" pitchFamily="34" charset="-122"/>
                <a:ea typeface="Microsoft YaHei UI" panose="020B0503020204020204" pitchFamily="34" charset="-122"/>
              </a:defRPr>
            </a:lvl1pPr>
            <a:lvl2pPr>
              <a:defRPr sz="2000">
                <a:solidFill>
                  <a:schemeClr val="bg1"/>
                </a:solidFill>
                <a:latin typeface="Microsoft YaHei UI" panose="020B0503020204020204" pitchFamily="34" charset="-122"/>
                <a:ea typeface="Microsoft YaHei UI" panose="020B0503020204020204" pitchFamily="34" charset="-122"/>
              </a:defRPr>
            </a:lvl2pPr>
            <a:lvl3pPr>
              <a:defRPr sz="1800">
                <a:solidFill>
                  <a:schemeClr val="bg1"/>
                </a:solidFill>
                <a:latin typeface="Microsoft YaHei UI" panose="020B0503020204020204" pitchFamily="34" charset="-122"/>
                <a:ea typeface="Microsoft YaHei UI" panose="020B0503020204020204" pitchFamily="34" charset="-122"/>
              </a:defRPr>
            </a:lvl3pPr>
            <a:lvl4pPr>
              <a:defRPr sz="1600">
                <a:solidFill>
                  <a:schemeClr val="bg1"/>
                </a:solidFill>
                <a:latin typeface="Microsoft YaHei UI" panose="020B0503020204020204" pitchFamily="34" charset="-122"/>
                <a:ea typeface="Microsoft YaHei UI" panose="020B0503020204020204" pitchFamily="34" charset="-122"/>
              </a:defRPr>
            </a:lvl4pPr>
            <a:lvl5pPr>
              <a:defRPr sz="1600">
                <a:solidFill>
                  <a:schemeClr val="bg1"/>
                </a:solidFill>
                <a:latin typeface="Microsoft YaHei UI" panose="020B0503020204020204" pitchFamily="34" charset="-122"/>
                <a:ea typeface="Microsoft YaHei UI" panose="020B0503020204020204" pitchFamily="34" charset="-122"/>
              </a:defRPr>
            </a:lvl5pPr>
            <a:lvl6pPr>
              <a:defRPr sz="2000"/>
            </a:lvl6pPr>
            <a:lvl7pPr>
              <a:defRPr sz="2000"/>
            </a:lvl7pPr>
            <a:lvl8pPr>
              <a:defRPr sz="2000"/>
            </a:lvl8pPr>
            <a:lvl9pPr>
              <a:defRPr sz="20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带标题的图片">
    <p:bg>
      <p:bgPr>
        <a:solidFill>
          <a:schemeClr val="bg1"/>
        </a:solidFill>
        <a:effectLst/>
      </p:bgPr>
    </p:bg>
    <p:spTree>
      <p:nvGrpSpPr>
        <p:cNvPr id="1" name=""/>
        <p:cNvGrpSpPr/>
        <p:nvPr/>
      </p:nvGrpSpPr>
      <p:grpSpPr>
        <a:xfrm>
          <a:off x="0" y="0"/>
          <a:ext cx="0" cy="0"/>
          <a:chOff x="0" y="0"/>
          <a:chExt cx="0" cy="0"/>
        </a:xfrm>
      </p:grpSpPr>
      <p:sp>
        <p:nvSpPr>
          <p:cNvPr id="6" name="长方形 5"/>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8" name="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18" name="页脚占位符 17"/>
          <p:cNvSpPr>
            <a:spLocks noGrp="1"/>
          </p:cNvSpPr>
          <p:nvPr>
            <p:ph type="ftr" sz="quarter" idx="13"/>
          </p:nvPr>
        </p:nvSpPr>
        <p:spPr>
          <a:xfrm>
            <a:off x="432000" y="6365363"/>
            <a:ext cx="4416225" cy="412431"/>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
        <p:nvSpPr>
          <p:cNvPr id="11" name="标题 1"/>
          <p:cNvSpPr>
            <a:spLocks noGrp="1"/>
          </p:cNvSpPr>
          <p:nvPr>
            <p:ph type="title"/>
          </p:nvPr>
        </p:nvSpPr>
        <p:spPr>
          <a:xfrm>
            <a:off x="839788" y="457200"/>
            <a:ext cx="3932237" cy="1600200"/>
          </a:xfrm>
        </p:spPr>
        <p:txBody>
          <a:bodyPr rtlCol="0" anchor="b"/>
          <a:lstStyle>
            <a:lvl1pPr>
              <a:defRPr sz="320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12" name="文本占位符 3"/>
          <p:cNvSpPr>
            <a:spLocks noGrp="1"/>
          </p:cNvSpPr>
          <p:nvPr>
            <p:ph type="body" sz="half" idx="2" hasCustomPrompt="1"/>
          </p:nvPr>
        </p:nvSpPr>
        <p:spPr>
          <a:xfrm>
            <a:off x="839788" y="2057400"/>
            <a:ext cx="3932237" cy="3811588"/>
          </a:xfrm>
        </p:spPr>
        <p:txBody>
          <a:bodyPr rtlCol="0"/>
          <a:lstStyle>
            <a:lvl1pPr marL="0" indent="0">
              <a:buNone/>
              <a:defRPr sz="1600">
                <a:latin typeface="Microsoft YaHei UI" panose="020B0503020204020204" pitchFamily="34" charset="-122"/>
                <a:ea typeface="Microsoft YaHei UI" panose="020B0503020204020204" pitchFamily="3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编辑母版文本样式</a:t>
            </a:r>
            <a:endParaRPr lang="zh-CN" altLang="en-US" noProof="0"/>
          </a:p>
        </p:txBody>
      </p:sp>
      <p:sp>
        <p:nvSpPr>
          <p:cNvPr id="9" name="图片占位符 2"/>
          <p:cNvSpPr>
            <a:spLocks noGrp="1"/>
          </p:cNvSpPr>
          <p:nvPr>
            <p:ph type="pic" idx="1" hasCustomPrompt="1"/>
          </p:nvPr>
        </p:nvSpPr>
        <p:spPr>
          <a:xfrm>
            <a:off x="5804181" y="457201"/>
            <a:ext cx="5504688" cy="5403850"/>
          </a:xfrm>
        </p:spPr>
        <p:txBody>
          <a:bodyPr rtlCol="0"/>
          <a:lstStyle>
            <a:lvl1pPr marL="0" indent="0">
              <a:buNone/>
              <a:defRPr sz="3200">
                <a:solidFill>
                  <a:schemeClr val="bg1"/>
                </a:solidFill>
                <a:latin typeface="Microsoft YaHei UI" panose="020B0503020204020204" pitchFamily="34" charset="-122"/>
                <a:ea typeface="Microsoft YaHei UI"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CN" altLang="en-US" noProof="0"/>
              <a:t>单击图标，添加图片</a:t>
            </a:r>
            <a:endParaRPr lang="zh-CN" alt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包含图像的节标题">
    <p:bg>
      <p:bgPr>
        <a:solidFill>
          <a:schemeClr val="bg1">
            <a:lumMod val="95000"/>
          </a:schemeClr>
        </a:solidFill>
        <a:effectLst/>
      </p:bgPr>
    </p:bg>
    <p:spTree>
      <p:nvGrpSpPr>
        <p:cNvPr id="1" name=""/>
        <p:cNvGrpSpPr/>
        <p:nvPr/>
      </p:nvGrpSpPr>
      <p:grpSpPr>
        <a:xfrm>
          <a:off x="0" y="0"/>
          <a:ext cx="0" cy="0"/>
          <a:chOff x="0" y="0"/>
          <a:chExt cx="0" cy="0"/>
        </a:xfrm>
      </p:grpSpPr>
      <p:sp>
        <p:nvSpPr>
          <p:cNvPr id="8" name="图片占位符 9"/>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rtlCol="0" anchor="t"/>
          <a:lstStyle>
            <a:lvl1pPr marL="0" indent="0" algn="ctr">
              <a:buNone/>
              <a:defRPr sz="1100" i="1">
                <a:solidFill>
                  <a:schemeClr val="bg1">
                    <a:lumMod val="95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rtl="0"/>
            <a:r>
              <a:rPr lang="zh-CN" altLang="en-US" noProof="0"/>
              <a:t>将照片插入或拖放到此处 </a:t>
            </a:r>
            <a:endParaRPr lang="zh-CN" altLang="en-US" noProof="0"/>
          </a:p>
        </p:txBody>
      </p:sp>
      <p:sp>
        <p:nvSpPr>
          <p:cNvPr id="13" name="长方形 12"/>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 name="标题 1"/>
          <p:cNvSpPr>
            <a:spLocks noGrp="1"/>
          </p:cNvSpPr>
          <p:nvPr>
            <p:ph type="ctrTitle"/>
          </p:nvPr>
        </p:nvSpPr>
        <p:spPr>
          <a:xfrm>
            <a:off x="680728" y="2377000"/>
            <a:ext cx="6299682" cy="2387600"/>
          </a:xfrm>
        </p:spPr>
        <p:txBody>
          <a:bodyPr rtlCol="0" anchor="b"/>
          <a:lstStyle>
            <a:lvl1pPr algn="l">
              <a:defRPr sz="4200" spc="-3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副标题 2"/>
          <p:cNvSpPr>
            <a:spLocks noGrp="1"/>
          </p:cNvSpPr>
          <p:nvPr>
            <p:ph type="subTitle" idx="1" hasCustomPrompt="1"/>
          </p:nvPr>
        </p:nvSpPr>
        <p:spPr>
          <a:xfrm>
            <a:off x="680728" y="4962525"/>
            <a:ext cx="6299682" cy="1219200"/>
          </a:xfrm>
        </p:spPr>
        <p:txBody>
          <a:bodyPr rtlCol="0"/>
          <a:lstStyle>
            <a:lvl1pPr marL="0" indent="0" algn="l">
              <a:buNone/>
              <a:defRPr sz="240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单击以编辑母版副标题样式</a:t>
            </a:r>
            <a:endParaRPr lang="zh-CN" altLang="en-US" noProof="0"/>
          </a:p>
        </p:txBody>
      </p:sp>
      <p:sp>
        <p:nvSpPr>
          <p:cNvPr id="5" name="长方形 4"/>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6" name="长方形 5"/>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7" name="灯片编号占位符 6"/>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9" name="页脚占位符 8"/>
          <p:cNvSpPr>
            <a:spLocks noGrp="1"/>
          </p:cNvSpPr>
          <p:nvPr>
            <p:ph type="ftr" sz="quarter" idx="13"/>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X 图标作为项目符号选项 2">
    <p:bg>
      <p:bgPr>
        <a:solidFill>
          <a:schemeClr val="tx1"/>
        </a:solidFill>
        <a:effectLst/>
      </p:bgPr>
    </p:bg>
    <p:spTree>
      <p:nvGrpSpPr>
        <p:cNvPr id="1" name=""/>
        <p:cNvGrpSpPr/>
        <p:nvPr/>
      </p:nvGrpSpPr>
      <p:grpSpPr>
        <a:xfrm>
          <a:off x="0" y="0"/>
          <a:ext cx="0" cy="0"/>
          <a:chOff x="0" y="0"/>
          <a:chExt cx="0" cy="0"/>
        </a:xfrm>
      </p:grpSpPr>
      <p:sp>
        <p:nvSpPr>
          <p:cNvPr id="31" name="椭圆形 30"/>
          <p:cNvSpPr/>
          <p:nvPr userDrawn="1"/>
        </p:nvSpPr>
        <p:spPr>
          <a:xfrm>
            <a:off x="5957894" y="2284616"/>
            <a:ext cx="1471544" cy="1471544"/>
          </a:xfrm>
          <a:prstGeom prst="ellipse">
            <a:avLst/>
          </a:prstGeom>
          <a:noFill/>
          <a:ln w="3175">
            <a:solidFill>
              <a:schemeClr val="bg1"/>
            </a:solidFill>
          </a:ln>
          <a:effectLst>
            <a:glow rad="165100">
              <a:schemeClr val="bg1">
                <a:alpha val="9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34" name="图片占位符 15"/>
          <p:cNvSpPr>
            <a:spLocks noGrp="1"/>
          </p:cNvSpPr>
          <p:nvPr userDrawn="1">
            <p:ph type="pic" sz="quarter" idx="45" hasCustomPrompt="1"/>
          </p:nvPr>
        </p:nvSpPr>
        <p:spPr>
          <a:xfrm>
            <a:off x="63827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l">
              <a:buNone/>
              <a:defRPr lang="en-ZA" sz="9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dirty="0"/>
              <a:t>图标</a:t>
            </a:r>
            <a:endParaRPr lang="zh-CN" altLang="en-ZA" noProof="0" dirty="0"/>
          </a:p>
        </p:txBody>
      </p:sp>
      <p:sp>
        <p:nvSpPr>
          <p:cNvPr id="16" name="文本占位符 8"/>
          <p:cNvSpPr>
            <a:spLocks noGrp="1"/>
          </p:cNvSpPr>
          <p:nvPr userDrawn="1">
            <p:ph type="body" sz="quarter" idx="17" hasCustomPrompt="1"/>
          </p:nvPr>
        </p:nvSpPr>
        <p:spPr>
          <a:xfrm>
            <a:off x="5883177" y="3971432"/>
            <a:ext cx="1620000" cy="360000"/>
          </a:xfrm>
        </p:spPr>
        <p:txBody>
          <a:bodyPr rtlCol="0"/>
          <a:lstStyle>
            <a:lvl1pPr marL="0" indent="0" algn="ctr">
              <a:buFont typeface="Arial" panose="020B0604020202020204" pitchFamily="34" charset="0"/>
              <a:buNone/>
              <a:defRPr sz="180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dirty="0"/>
              <a:t>项目符号 </a:t>
            </a:r>
            <a:r>
              <a:rPr lang="en-US" altLang="zh-CN" noProof="0" dirty="0"/>
              <a:t>1</a:t>
            </a:r>
            <a:endParaRPr lang="zh-CN" altLang="en-ZA" noProof="0" dirty="0"/>
          </a:p>
        </p:txBody>
      </p:sp>
      <p:sp>
        <p:nvSpPr>
          <p:cNvPr id="17" name="文本占位符 10"/>
          <p:cNvSpPr>
            <a:spLocks noGrp="1"/>
          </p:cNvSpPr>
          <p:nvPr userDrawn="1">
            <p:ph type="body" sz="quarter" idx="18" hasCustomPrompt="1"/>
          </p:nvPr>
        </p:nvSpPr>
        <p:spPr>
          <a:xfrm>
            <a:off x="5883177" y="4471987"/>
            <a:ext cx="1620000" cy="720000"/>
          </a:xfrm>
        </p:spPr>
        <p:txBody>
          <a:bodyPr rtlCol="0"/>
          <a:lstStyle>
            <a:lvl1pPr marL="0" indent="0" algn="ctr">
              <a:buNone/>
              <a:defRPr sz="140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dirty="0"/>
              <a:t>项目符号说明</a:t>
            </a:r>
            <a:endParaRPr lang="zh-CN" altLang="en-ZA" noProof="0" dirty="0"/>
          </a:p>
        </p:txBody>
      </p:sp>
      <p:sp>
        <p:nvSpPr>
          <p:cNvPr id="32" name="椭圆形 31"/>
          <p:cNvSpPr/>
          <p:nvPr userDrawn="1"/>
        </p:nvSpPr>
        <p:spPr>
          <a:xfrm>
            <a:off x="7943613" y="2284616"/>
            <a:ext cx="1471544" cy="1471544"/>
          </a:xfrm>
          <a:prstGeom prst="ellipse">
            <a:avLst/>
          </a:prstGeom>
          <a:noFill/>
          <a:ln w="111125">
            <a:solidFill>
              <a:schemeClr val="bg1">
                <a:alpha val="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35" name="图片占位符 15"/>
          <p:cNvSpPr>
            <a:spLocks noGrp="1"/>
          </p:cNvSpPr>
          <p:nvPr userDrawn="1">
            <p:ph type="pic" sz="quarter" idx="47" hasCustomPrompt="1"/>
          </p:nvPr>
        </p:nvSpPr>
        <p:spPr>
          <a:xfrm>
            <a:off x="8368489"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l">
              <a:buNone/>
              <a:defRPr lang="en-ZA" sz="9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dirty="0"/>
              <a:t>图标</a:t>
            </a:r>
            <a:endParaRPr lang="zh-CN" altLang="en-ZA" noProof="0" dirty="0"/>
          </a:p>
        </p:txBody>
      </p:sp>
      <p:sp>
        <p:nvSpPr>
          <p:cNvPr id="18" name="文本占位符 8"/>
          <p:cNvSpPr>
            <a:spLocks noGrp="1"/>
          </p:cNvSpPr>
          <p:nvPr userDrawn="1">
            <p:ph type="body" sz="quarter" idx="33" hasCustomPrompt="1"/>
          </p:nvPr>
        </p:nvSpPr>
        <p:spPr>
          <a:xfrm>
            <a:off x="7868896" y="3971432"/>
            <a:ext cx="1620000" cy="360000"/>
          </a:xfrm>
        </p:spPr>
        <p:txBody>
          <a:bodyPr rtlCol="0"/>
          <a:lstStyle>
            <a:lvl1pPr marL="0" indent="0" algn="ctr">
              <a:buFont typeface="Arial" panose="020B0604020202020204" pitchFamily="34" charset="0"/>
              <a:buNone/>
              <a:defRPr sz="180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dirty="0"/>
              <a:t>项目符号 </a:t>
            </a:r>
            <a:r>
              <a:rPr lang="en-US" altLang="zh-CN" noProof="0" dirty="0"/>
              <a:t>1</a:t>
            </a:r>
            <a:endParaRPr lang="zh-CN" altLang="en-ZA" noProof="0" dirty="0"/>
          </a:p>
        </p:txBody>
      </p:sp>
      <p:sp>
        <p:nvSpPr>
          <p:cNvPr id="19" name="文本占位符 10"/>
          <p:cNvSpPr>
            <a:spLocks noGrp="1"/>
          </p:cNvSpPr>
          <p:nvPr userDrawn="1">
            <p:ph type="body" sz="quarter" idx="34" hasCustomPrompt="1"/>
          </p:nvPr>
        </p:nvSpPr>
        <p:spPr>
          <a:xfrm>
            <a:off x="7868896" y="4471987"/>
            <a:ext cx="1620000" cy="720000"/>
          </a:xfrm>
        </p:spPr>
        <p:txBody>
          <a:bodyPr rtlCol="0"/>
          <a:lstStyle>
            <a:lvl1pPr marL="0" indent="0" algn="ctr">
              <a:buNone/>
              <a:defRPr sz="140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dirty="0"/>
              <a:t>项目符号说明</a:t>
            </a:r>
            <a:endParaRPr lang="zh-CN" altLang="en-ZA" noProof="0" dirty="0"/>
          </a:p>
        </p:txBody>
      </p:sp>
      <p:sp>
        <p:nvSpPr>
          <p:cNvPr id="33" name="椭圆形 32"/>
          <p:cNvSpPr/>
          <p:nvPr userDrawn="1"/>
        </p:nvSpPr>
        <p:spPr>
          <a:xfrm>
            <a:off x="9929332" y="2284616"/>
            <a:ext cx="1471544" cy="1471544"/>
          </a:xfrm>
          <a:prstGeom prst="ellipse">
            <a:avLst/>
          </a:prstGeom>
          <a:no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36" name="图片占位符 15"/>
          <p:cNvSpPr>
            <a:spLocks noGrp="1"/>
          </p:cNvSpPr>
          <p:nvPr userDrawn="1">
            <p:ph type="pic" sz="quarter" idx="48" hasCustomPrompt="1"/>
          </p:nvPr>
        </p:nvSpPr>
        <p:spPr>
          <a:xfrm>
            <a:off x="1035420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l">
              <a:buNone/>
              <a:defRPr lang="en-ZA" sz="9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dirty="0"/>
              <a:t>图标</a:t>
            </a:r>
            <a:endParaRPr lang="zh-CN" altLang="en-ZA" noProof="0" dirty="0"/>
          </a:p>
        </p:txBody>
      </p:sp>
      <p:sp>
        <p:nvSpPr>
          <p:cNvPr id="20" name="文本占位符 8"/>
          <p:cNvSpPr>
            <a:spLocks noGrp="1"/>
          </p:cNvSpPr>
          <p:nvPr userDrawn="1">
            <p:ph type="body" sz="quarter" idx="35" hasCustomPrompt="1"/>
          </p:nvPr>
        </p:nvSpPr>
        <p:spPr>
          <a:xfrm>
            <a:off x="9854615" y="3971432"/>
            <a:ext cx="1620000" cy="360000"/>
          </a:xfrm>
        </p:spPr>
        <p:txBody>
          <a:bodyPr rtlCol="0"/>
          <a:lstStyle>
            <a:lvl1pPr marL="0" indent="0" algn="ctr">
              <a:buFont typeface="Arial" panose="020B0604020202020204" pitchFamily="34" charset="0"/>
              <a:buNone/>
              <a:defRPr sz="180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dirty="0"/>
              <a:t>项目符号 </a:t>
            </a:r>
            <a:r>
              <a:rPr lang="en-US" altLang="zh-CN" noProof="0" dirty="0"/>
              <a:t>1</a:t>
            </a:r>
            <a:endParaRPr lang="zh-CN" altLang="en-ZA" noProof="0" dirty="0"/>
          </a:p>
        </p:txBody>
      </p:sp>
      <p:sp>
        <p:nvSpPr>
          <p:cNvPr id="21" name="文本占位符 10"/>
          <p:cNvSpPr>
            <a:spLocks noGrp="1"/>
          </p:cNvSpPr>
          <p:nvPr userDrawn="1">
            <p:ph type="body" sz="quarter" idx="36" hasCustomPrompt="1"/>
          </p:nvPr>
        </p:nvSpPr>
        <p:spPr>
          <a:xfrm>
            <a:off x="9854615" y="4471987"/>
            <a:ext cx="1620000" cy="720000"/>
          </a:xfrm>
        </p:spPr>
        <p:txBody>
          <a:bodyPr rtlCol="0"/>
          <a:lstStyle>
            <a:lvl1pPr marL="0" indent="0" algn="ctr">
              <a:buNone/>
              <a:defRPr sz="140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dirty="0"/>
              <a:t>项目符号描述</a:t>
            </a:r>
            <a:endParaRPr lang="zh-CN" altLang="en-ZA" noProof="0" dirty="0"/>
          </a:p>
        </p:txBody>
      </p:sp>
      <p:sp>
        <p:nvSpPr>
          <p:cNvPr id="10" name="图片占位符 22"/>
          <p:cNvSpPr>
            <a:spLocks noGrp="1"/>
          </p:cNvSpPr>
          <p:nvPr userDrawn="1">
            <p:ph type="pic" sz="quarter" idx="10" hasCustomPrompt="1"/>
          </p:nvPr>
        </p:nvSpPr>
        <p:spPr>
          <a:xfrm>
            <a:off x="456330" y="0"/>
            <a:ext cx="4993814" cy="6760369"/>
          </a:xfrm>
          <a:solidFill>
            <a:schemeClr val="accent4">
              <a:lumMod val="50000"/>
            </a:schemeClr>
          </a:solidFill>
        </p:spPr>
        <p:txBody>
          <a:bodyPr lIns="0" tIns="1368000" rIns="0" bIns="0" rtlCol="0" anchor="t"/>
          <a:lstStyle>
            <a:lvl1pPr marL="0" indent="0" algn="ctr">
              <a:buNone/>
              <a:defRPr i="1">
                <a:solidFill>
                  <a:schemeClr val="bg1"/>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rtl="0"/>
            <a:r>
              <a:rPr lang="zh-CN" altLang="en-US" noProof="0" dirty="0"/>
              <a:t>插入或拖放照片 </a:t>
            </a:r>
            <a:br>
              <a:rPr lang="zh-CN" altLang="en-ZA" noProof="0" dirty="0"/>
            </a:br>
            <a:r>
              <a:rPr lang="zh-CN" altLang="en-US" noProof="0" dirty="0"/>
              <a:t>然后将其置于底层，实现叠加效果</a:t>
            </a:r>
            <a:endParaRPr lang="zh-CN" altLang="en-US" noProof="0" dirty="0"/>
          </a:p>
        </p:txBody>
      </p:sp>
      <p:sp>
        <p:nvSpPr>
          <p:cNvPr id="6" name="灯片编号占位符 5"/>
          <p:cNvSpPr>
            <a:spLocks noGrp="1"/>
          </p:cNvSpPr>
          <p:nvPr userDrawn="1">
            <p:ph type="sldNum" sz="quarter" idx="50"/>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页码 </a:t>
            </a:r>
            <a:fld id="{19B51A1E-902D-48AF-9020-955120F399B6}" type="slidenum">
              <a:rPr lang="en-ZA" altLang="zh-CN" b="1" i="1" smtClean="0"/>
            </a:fld>
            <a:endParaRPr lang="zh-CN" altLang="en-US" b="1" i="1" dirty="0"/>
          </a:p>
        </p:txBody>
      </p:sp>
      <p:sp>
        <p:nvSpPr>
          <p:cNvPr id="51" name="标题 1"/>
          <p:cNvSpPr>
            <a:spLocks noGrp="1"/>
          </p:cNvSpPr>
          <p:nvPr userDrawn="1">
            <p:ph type="ctrTitle" hasCustomPrompt="1"/>
          </p:nvPr>
        </p:nvSpPr>
        <p:spPr>
          <a:xfrm>
            <a:off x="456327" y="3149601"/>
            <a:ext cx="4993813" cy="3610768"/>
          </a:xfrm>
          <a:solidFill>
            <a:schemeClr val="tx1">
              <a:alpha val="70000"/>
            </a:schemeClr>
          </a:solidFill>
        </p:spPr>
        <p:txBody>
          <a:bodyPr rIns="252000" bIns="1188000" rtlCol="0" anchor="b"/>
          <a:lstStyle>
            <a:lvl1pPr marL="0" algn="r" defTabSz="914400" rtl="0" eaLnBrk="1" latinLnBrk="0" hangingPunct="1">
              <a:lnSpc>
                <a:spcPct val="90000"/>
              </a:lnSpc>
              <a:spcBef>
                <a:spcPct val="0"/>
              </a:spcBef>
              <a:buNone/>
              <a:defRPr lang="en-ZA" sz="4500" b="1" kern="1200" cap="all" spc="-150" baseline="0" dirty="0">
                <a:solidFill>
                  <a:schemeClr val="bg1"/>
                </a:solidFill>
                <a:latin typeface="Microsoft YaHei UI" panose="020B0503020204020204" pitchFamily="34" charset="-122"/>
                <a:ea typeface="Microsoft YaHei UI" panose="020B0503020204020204" pitchFamily="34" charset="-122"/>
                <a:cs typeface="+mj-cs"/>
              </a:defRPr>
            </a:lvl1pPr>
          </a:lstStyle>
          <a:p>
            <a:pPr rtl="0"/>
            <a:r>
              <a:rPr lang="zh-CN" altLang="en-US" noProof="0" dirty="0"/>
              <a:t>单击此处编辑标题样式</a:t>
            </a:r>
            <a:endParaRPr lang="zh-CN" altLang="en-ZA" noProof="0" dirty="0"/>
          </a:p>
        </p:txBody>
      </p:sp>
      <p:sp>
        <p:nvSpPr>
          <p:cNvPr id="52" name="副标题 2"/>
          <p:cNvSpPr>
            <a:spLocks noGrp="1"/>
          </p:cNvSpPr>
          <p:nvPr userDrawn="1">
            <p:ph type="subTitle" idx="1"/>
          </p:nvPr>
        </p:nvSpPr>
        <p:spPr>
          <a:xfrm>
            <a:off x="890787" y="5558599"/>
            <a:ext cx="4283297" cy="762024"/>
          </a:xfrm>
        </p:spPr>
        <p:txBody>
          <a:bodyPr rtlCol="0"/>
          <a:lstStyle>
            <a:lvl1pPr marL="0" indent="0" algn="r">
              <a:buNone/>
              <a:defRPr lang="en-ZA" sz="1800" kern="1200" cap="all" baseline="0" dirty="0">
                <a:solidFill>
                  <a:schemeClr val="bg1"/>
                </a:solidFill>
                <a:latin typeface="Microsoft YaHei UI" panose="020B0503020204020204" pitchFamily="34" charset="-122"/>
                <a:ea typeface="Microsoft YaHei UI" panose="020B0503020204020204" pitchFamily="34" charset="-122"/>
                <a:cs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单击此处编辑母版副标题样式</a:t>
            </a:r>
            <a:endParaRPr lang="zh-CN" altLang="en-ZA" noProof="0" dirty="0"/>
          </a:p>
        </p:txBody>
      </p:sp>
      <p:sp>
        <p:nvSpPr>
          <p:cNvPr id="12" name="页脚占位符 11"/>
          <p:cNvSpPr>
            <a:spLocks noGrp="1"/>
          </p:cNvSpPr>
          <p:nvPr>
            <p:ph type="ftr" sz="quarter" idx="51"/>
          </p:nvPr>
        </p:nvSpPr>
        <p:spPr>
          <a:xfrm>
            <a:off x="5883177" y="6320622"/>
            <a:ext cx="4114800" cy="226714"/>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dirty="0"/>
          </a:p>
        </p:txBody>
      </p:sp>
      <p:sp>
        <p:nvSpPr>
          <p:cNvPr id="22" name="椭圆形 21"/>
          <p:cNvSpPr/>
          <p:nvPr userDrawn="1"/>
        </p:nvSpPr>
        <p:spPr>
          <a:xfrm>
            <a:off x="9397157" y="3025950"/>
            <a:ext cx="36000" cy="36000"/>
          </a:xfrm>
          <a:prstGeom prst="ellipse">
            <a:avLst/>
          </a:prstGeom>
          <a:gradFill flip="none" rotWithShape="1">
            <a:gsLst>
              <a:gs pos="0">
                <a:srgbClr val="FFFFFF"/>
              </a:gs>
              <a:gs pos="70000">
                <a:schemeClr val="accent2">
                  <a:lumMod val="20000"/>
                  <a:lumOff val="80000"/>
                </a:schemeClr>
              </a:gs>
              <a:gs pos="65000">
                <a:srgbClr val="F7FFFF"/>
              </a:gs>
            </a:gsLst>
            <a:path path="circle">
              <a:fillToRect l="50000" t="50000" r="50000" b="50000"/>
            </a:path>
            <a:tileRect/>
          </a:gradFill>
          <a:ln>
            <a:noFill/>
          </a:ln>
          <a:effectLst>
            <a:glow rad="1651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ZA" noProof="0" dirty="0">
              <a:latin typeface="Microsoft YaHei UI" panose="020B0503020204020204" pitchFamily="34" charset="-122"/>
              <a:ea typeface="Microsoft YaHei UI" panose="020B0503020204020204" pitchFamily="34" charset="-122"/>
            </a:endParaRPr>
          </a:p>
        </p:txBody>
      </p:sp>
      <p:grpSp>
        <p:nvGrpSpPr>
          <p:cNvPr id="23" name="组 22"/>
          <p:cNvGrpSpPr/>
          <p:nvPr userDrawn="1"/>
        </p:nvGrpSpPr>
        <p:grpSpPr>
          <a:xfrm>
            <a:off x="441324" y="3136900"/>
            <a:ext cx="5008820" cy="3566319"/>
            <a:chOff x="441324" y="3897168"/>
            <a:chExt cx="5008820" cy="2806051"/>
          </a:xfrm>
        </p:grpSpPr>
        <p:cxnSp>
          <p:nvCxnSpPr>
            <p:cNvPr id="24" name="直接连接符​​ 23"/>
            <p:cNvCxnSpPr/>
            <p:nvPr userDrawn="1"/>
          </p:nvCxnSpPr>
          <p:spPr>
            <a:xfrm>
              <a:off x="5450144" y="3897168"/>
              <a:ext cx="0" cy="2806051"/>
            </a:xfrm>
            <a:prstGeom prst="line">
              <a:avLst/>
            </a:prstGeom>
            <a:ln w="3175">
              <a:solidFill>
                <a:schemeClr val="bg1">
                  <a:lumMod val="95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S) 24"/>
            <p:cNvCxnSpPr/>
            <p:nvPr userDrawn="1"/>
          </p:nvCxnSpPr>
          <p:spPr>
            <a:xfrm>
              <a:off x="441324" y="3897168"/>
              <a:ext cx="0" cy="2806051"/>
            </a:xfrm>
            <a:prstGeom prst="line">
              <a:avLst/>
            </a:prstGeom>
            <a:ln w="3175">
              <a:solidFill>
                <a:schemeClr val="bg1">
                  <a:lumMod val="95000"/>
                  <a:alpha val="1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02">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63416" y="246186"/>
            <a:ext cx="3206261" cy="1037492"/>
          </a:xfrm>
        </p:spPr>
        <p:txBody>
          <a:bodyPr lIns="0" tIns="0" rIns="0" bIns="0" rtlCol="0" anchor="b">
            <a:noAutofit/>
          </a:bodyPr>
          <a:lstStyle>
            <a:lvl1pPr>
              <a:defRPr sz="3200" b="1" cap="all" baseline="0">
                <a:latin typeface="Microsoft YaHei UI" panose="020B0503020204020204" pitchFamily="34" charset="-122"/>
                <a:ea typeface="Microsoft YaHei UI" panose="020B0503020204020204" pitchFamily="34" charset="-122"/>
              </a:defRPr>
            </a:lvl1pPr>
          </a:lstStyle>
          <a:p>
            <a:pPr rtl="0"/>
            <a:r>
              <a:rPr lang="zh-CN" altLang="en-US" noProof="0" dirty="0"/>
              <a:t>在此处输入标题</a:t>
            </a:r>
            <a:endParaRPr lang="zh-CN" altLang="en-US" noProof="0" dirty="0"/>
          </a:p>
        </p:txBody>
      </p:sp>
      <p:sp>
        <p:nvSpPr>
          <p:cNvPr id="3" name="文本占位符 2"/>
          <p:cNvSpPr>
            <a:spLocks noGrp="1"/>
          </p:cNvSpPr>
          <p:nvPr>
            <p:ph type="body" idx="1" hasCustomPrompt="1"/>
          </p:nvPr>
        </p:nvSpPr>
        <p:spPr>
          <a:xfrm>
            <a:off x="4080986" y="2426274"/>
            <a:ext cx="3008434" cy="601087"/>
          </a:xfrm>
        </p:spPr>
        <p:txBody>
          <a:bodyPr lIns="0" tIns="0" rIns="0" bIns="0" rtlCol="0" anchor="b">
            <a:noAutofit/>
          </a:bodyPr>
          <a:lstStyle>
            <a:lvl1pPr marL="0" indent="0">
              <a:buNone/>
              <a:defRPr sz="1800" b="1">
                <a:solidFill>
                  <a:schemeClr val="accent1"/>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sp>
        <p:nvSpPr>
          <p:cNvPr id="4" name="内容占位符 3"/>
          <p:cNvSpPr>
            <a:spLocks noGrp="1"/>
          </p:cNvSpPr>
          <p:nvPr>
            <p:ph sz="half" idx="2" hasCustomPrompt="1"/>
          </p:nvPr>
        </p:nvSpPr>
        <p:spPr>
          <a:xfrm>
            <a:off x="4080986" y="3097702"/>
            <a:ext cx="3008434" cy="3091961"/>
          </a:xfrm>
        </p:spPr>
        <p:txBody>
          <a:bodyPr lIns="0" tIns="0" rIns="0" bIns="0" rtlCol="0">
            <a:noAutofit/>
          </a:bodyPr>
          <a:lstStyle>
            <a:lvl1pPr>
              <a:defRPr sz="1600">
                <a:latin typeface="Microsoft YaHei UI" panose="020B0503020204020204" pitchFamily="34" charset="-122"/>
                <a:ea typeface="Microsoft YaHei UI" panose="020B0503020204020204" pitchFamily="34" charset="-122"/>
              </a:defRPr>
            </a:lvl1pPr>
            <a:lvl2pPr>
              <a:defRPr sz="1400">
                <a:latin typeface="Microsoft YaHei UI" panose="020B0503020204020204" pitchFamily="34" charset="-122"/>
                <a:ea typeface="Microsoft YaHei UI" panose="020B0503020204020204" pitchFamily="34" charset="-122"/>
              </a:defRPr>
            </a:lvl2pPr>
            <a:lvl3pPr>
              <a:defRPr sz="1200">
                <a:latin typeface="Microsoft YaHei UI" panose="020B0503020204020204" pitchFamily="34" charset="-122"/>
                <a:ea typeface="Microsoft YaHei UI" panose="020B0503020204020204" pitchFamily="34" charset="-122"/>
              </a:defRPr>
            </a:lvl3pPr>
            <a:lvl4pPr>
              <a:defRPr sz="1100">
                <a:latin typeface="Microsoft YaHei UI" panose="020B0503020204020204" pitchFamily="34" charset="-122"/>
                <a:ea typeface="Microsoft YaHei UI" panose="020B0503020204020204" pitchFamily="34" charset="-122"/>
              </a:defRPr>
            </a:lvl4pPr>
            <a:lvl5pPr>
              <a:defRPr sz="1100">
                <a:latin typeface="Microsoft YaHei UI" panose="020B0503020204020204" pitchFamily="34" charset="-122"/>
                <a:ea typeface="Microsoft YaHei UI" panose="020B0503020204020204" pitchFamily="34" charset="-122"/>
              </a:defRPr>
            </a:lvl5pPr>
          </a:lstStyle>
          <a:p>
            <a:pPr lvl="0" rtl="0"/>
            <a:r>
              <a:rPr lang="zh-CN" altLang="en-US" noProof="0" dirty="0"/>
              <a:t>编辑母版文本样式</a:t>
            </a:r>
            <a:endParaRPr lang="zh-CN" altLang="en-US" noProof="0" dirty="0"/>
          </a:p>
          <a:p>
            <a:pPr lvl="1" rtl="0"/>
            <a:r>
              <a:rPr lang="zh-CN" altLang="en-US" noProof="0" dirty="0"/>
              <a:t>第二级</a:t>
            </a:r>
            <a:endParaRPr lang="zh-CN" altLang="en-US" noProof="0" dirty="0"/>
          </a:p>
          <a:p>
            <a:pPr lvl="2" rtl="0"/>
            <a:r>
              <a:rPr lang="zh-CN" altLang="en-US" noProof="0" dirty="0"/>
              <a:t>第三级</a:t>
            </a:r>
            <a:endParaRPr lang="zh-CN" altLang="en-US" noProof="0" dirty="0"/>
          </a:p>
          <a:p>
            <a:pPr lvl="3" rtl="0"/>
            <a:r>
              <a:rPr lang="zh-CN" altLang="en-US" noProof="0" dirty="0"/>
              <a:t>第四级</a:t>
            </a:r>
            <a:endParaRPr lang="zh-CN" altLang="en-US" noProof="0" dirty="0"/>
          </a:p>
          <a:p>
            <a:pPr lvl="4" rtl="0"/>
            <a:r>
              <a:rPr lang="zh-CN" altLang="en-US" noProof="0" dirty="0"/>
              <a:t>第五级</a:t>
            </a:r>
            <a:endParaRPr lang="zh-CN" altLang="en-US" noProof="0" dirty="0"/>
          </a:p>
        </p:txBody>
      </p:sp>
      <p:sp>
        <p:nvSpPr>
          <p:cNvPr id="10" name="幻灯片编号占位符 5"/>
          <p:cNvSpPr>
            <a:spLocks noGrp="1"/>
          </p:cNvSpPr>
          <p:nvPr>
            <p:ph type="sldNum" sz="quarter" idx="12"/>
          </p:nvPr>
        </p:nvSpPr>
        <p:spPr>
          <a:xfrm>
            <a:off x="9085384" y="6463207"/>
            <a:ext cx="2743200" cy="249385"/>
          </a:xfrm>
        </p:spPr>
        <p:txBody>
          <a:bodyPr rtlCol="0"/>
          <a:lstStyle>
            <a:lvl1pPr algn="r">
              <a:defRPr sz="900">
                <a:solidFill>
                  <a:schemeClr val="accent3"/>
                </a:solidFill>
                <a:latin typeface="Microsoft YaHei UI" panose="020B0503020204020204" pitchFamily="34" charset="-122"/>
                <a:ea typeface="Microsoft YaHei UI" panose="020B0503020204020204" pitchFamily="34" charset="-122"/>
              </a:defRPr>
            </a:lvl1pPr>
          </a:lstStyle>
          <a:p>
            <a:fld id="{48BB047D-A6CD-43AB-96F0-683C726B586B}" type="slidenum">
              <a:rPr lang="en-US" altLang="zh-CN" smtClean="0"/>
            </a:fld>
            <a:endParaRPr lang="zh-CN" altLang="en-US" dirty="0"/>
          </a:p>
        </p:txBody>
      </p:sp>
      <p:sp>
        <p:nvSpPr>
          <p:cNvPr id="11" name="内容占位符 16"/>
          <p:cNvSpPr>
            <a:spLocks noGrp="1"/>
          </p:cNvSpPr>
          <p:nvPr>
            <p:ph sz="quarter" idx="14" hasCustomPrompt="1"/>
          </p:nvPr>
        </p:nvSpPr>
        <p:spPr>
          <a:xfrm>
            <a:off x="363416" y="6462713"/>
            <a:ext cx="2262187" cy="249237"/>
          </a:xfrm>
        </p:spPr>
        <p:txBody>
          <a:bodyPr rtlCol="0">
            <a:noAutofit/>
          </a:bodyPr>
          <a:lstStyle>
            <a:lvl1pPr marL="0" indent="0">
              <a:buNone/>
              <a:defRPr sz="1400" b="1" cap="all" baseline="0">
                <a:solidFill>
                  <a:schemeClr val="tx1">
                    <a:lumMod val="50000"/>
                    <a:lumOff val="50000"/>
                  </a:schemeClr>
                </a:solidFill>
                <a:latin typeface="Microsoft YaHei UI" panose="020B0503020204020204" pitchFamily="34" charset="-122"/>
                <a:ea typeface="Microsoft YaHei UI"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rtl="0"/>
            <a:r>
              <a:rPr lang="zh-CN" altLang="en-US" noProof="0" dirty="0"/>
              <a:t>公司名称</a:t>
            </a:r>
            <a:endParaRPr lang="zh-CN" altLang="en-US" noProof="0" dirty="0"/>
          </a:p>
        </p:txBody>
      </p:sp>
      <p:grpSp>
        <p:nvGrpSpPr>
          <p:cNvPr id="6" name="组 5"/>
          <p:cNvGrpSpPr/>
          <p:nvPr userDrawn="1"/>
        </p:nvGrpSpPr>
        <p:grpSpPr>
          <a:xfrm>
            <a:off x="-24056" y="1452564"/>
            <a:ext cx="2422800" cy="134113"/>
            <a:chOff x="-24055" y="1452565"/>
            <a:chExt cx="2374534" cy="0"/>
          </a:xfrm>
        </p:grpSpPr>
        <p:cxnSp>
          <p:nvCxnSpPr>
            <p:cNvPr id="12" name="直接连接符​​(S) 11"/>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S) 17"/>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2" name="直接连接符​​(S) 21"/>
          <p:cNvCxnSpPr/>
          <p:nvPr userDrawn="1"/>
        </p:nvCxnSpPr>
        <p:spPr>
          <a:xfrm flipV="1">
            <a:off x="3639489" y="421045"/>
            <a:ext cx="0" cy="576861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文本占位符 2"/>
          <p:cNvSpPr>
            <a:spLocks noGrp="1"/>
          </p:cNvSpPr>
          <p:nvPr>
            <p:ph type="body" idx="15" hasCustomPrompt="1"/>
          </p:nvPr>
        </p:nvSpPr>
        <p:spPr>
          <a:xfrm>
            <a:off x="7870582" y="2426274"/>
            <a:ext cx="3008434" cy="601087"/>
          </a:xfrm>
        </p:spPr>
        <p:txBody>
          <a:bodyPr lIns="0" tIns="0" rIns="0" bIns="0" rtlCol="0" anchor="b">
            <a:noAutofit/>
          </a:bodyPr>
          <a:lstStyle>
            <a:lvl1pPr marL="0" indent="0">
              <a:buNone/>
              <a:defRPr sz="1800" b="1">
                <a:solidFill>
                  <a:schemeClr val="accent1"/>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sp>
        <p:nvSpPr>
          <p:cNvPr id="20" name="内容占位符 3"/>
          <p:cNvSpPr>
            <a:spLocks noGrp="1"/>
          </p:cNvSpPr>
          <p:nvPr>
            <p:ph sz="half" idx="16" hasCustomPrompt="1"/>
          </p:nvPr>
        </p:nvSpPr>
        <p:spPr>
          <a:xfrm>
            <a:off x="7870582" y="3097702"/>
            <a:ext cx="3008434" cy="3091961"/>
          </a:xfrm>
        </p:spPr>
        <p:txBody>
          <a:bodyPr lIns="0" tIns="0" rIns="0" bIns="0" rtlCol="0">
            <a:noAutofit/>
          </a:bodyPr>
          <a:lstStyle>
            <a:lvl1pPr>
              <a:defRPr sz="1600">
                <a:latin typeface="Microsoft YaHei UI" panose="020B0503020204020204" pitchFamily="34" charset="-122"/>
                <a:ea typeface="Microsoft YaHei UI" panose="020B0503020204020204" pitchFamily="34" charset="-122"/>
              </a:defRPr>
            </a:lvl1pPr>
            <a:lvl2pPr>
              <a:defRPr sz="1400">
                <a:latin typeface="Microsoft YaHei UI" panose="020B0503020204020204" pitchFamily="34" charset="-122"/>
                <a:ea typeface="Microsoft YaHei UI" panose="020B0503020204020204" pitchFamily="34" charset="-122"/>
              </a:defRPr>
            </a:lvl2pPr>
            <a:lvl3pPr>
              <a:defRPr sz="1200">
                <a:latin typeface="Microsoft YaHei UI" panose="020B0503020204020204" pitchFamily="34" charset="-122"/>
                <a:ea typeface="Microsoft YaHei UI" panose="020B0503020204020204" pitchFamily="34" charset="-122"/>
              </a:defRPr>
            </a:lvl3pPr>
            <a:lvl4pPr>
              <a:defRPr sz="1100">
                <a:latin typeface="Microsoft YaHei UI" panose="020B0503020204020204" pitchFamily="34" charset="-122"/>
                <a:ea typeface="Microsoft YaHei UI" panose="020B0503020204020204" pitchFamily="34" charset="-122"/>
              </a:defRPr>
            </a:lvl4pPr>
            <a:lvl5pPr>
              <a:defRPr sz="1100">
                <a:latin typeface="Microsoft YaHei UI" panose="020B0503020204020204" pitchFamily="34" charset="-122"/>
                <a:ea typeface="Microsoft YaHei UI" panose="020B0503020204020204" pitchFamily="34" charset="-122"/>
              </a:defRPr>
            </a:lvl5pPr>
          </a:lstStyle>
          <a:p>
            <a:pPr lvl="0" rtl="0"/>
            <a:r>
              <a:rPr lang="zh-CN" altLang="en-US" noProof="0" dirty="0"/>
              <a:t>编辑母版文本样式</a:t>
            </a:r>
            <a:endParaRPr lang="zh-CN" altLang="en-US" noProof="0" dirty="0"/>
          </a:p>
          <a:p>
            <a:pPr lvl="1" rtl="0"/>
            <a:r>
              <a:rPr lang="zh-CN" altLang="en-US" noProof="0" dirty="0"/>
              <a:t>第二级</a:t>
            </a:r>
            <a:endParaRPr lang="zh-CN" altLang="en-US" noProof="0" dirty="0"/>
          </a:p>
          <a:p>
            <a:pPr lvl="2" rtl="0"/>
            <a:r>
              <a:rPr lang="zh-CN" altLang="en-US" noProof="0" dirty="0"/>
              <a:t>第三级</a:t>
            </a:r>
            <a:endParaRPr lang="zh-CN" altLang="en-US" noProof="0" dirty="0"/>
          </a:p>
          <a:p>
            <a:pPr lvl="3" rtl="0"/>
            <a:r>
              <a:rPr lang="zh-CN" altLang="en-US" noProof="0" dirty="0"/>
              <a:t>第四级</a:t>
            </a:r>
            <a:endParaRPr lang="zh-CN" altLang="en-US" noProof="0" dirty="0"/>
          </a:p>
          <a:p>
            <a:pPr lvl="4" rtl="0"/>
            <a:r>
              <a:rPr lang="zh-CN" altLang="en-US" noProof="0" dirty="0"/>
              <a:t>第五级</a:t>
            </a:r>
            <a:endParaRPr lang="zh-CN" altLang="en-US" noProof="0" dirty="0"/>
          </a:p>
        </p:txBody>
      </p:sp>
      <p:sp>
        <p:nvSpPr>
          <p:cNvPr id="23" name="图片占位符 8"/>
          <p:cNvSpPr>
            <a:spLocks noGrp="1"/>
          </p:cNvSpPr>
          <p:nvPr>
            <p:ph type="pic" sz="quarter" idx="18" hasCustomPrompt="1"/>
          </p:nvPr>
        </p:nvSpPr>
        <p:spPr>
          <a:xfrm>
            <a:off x="4080986" y="1676296"/>
            <a:ext cx="587932" cy="587932"/>
          </a:xfrm>
          <a:noFill/>
        </p:spPr>
        <p:txBody>
          <a:bodyPr rtlCol="0" anchor="ctr">
            <a:noAutofit/>
          </a:bodyPr>
          <a:lstStyle>
            <a:lvl1pPr marL="0" indent="0" algn="ctr">
              <a:buNone/>
              <a:defRPr sz="1400">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dirty="0"/>
              <a:t>在此处输入图标</a:t>
            </a:r>
            <a:endParaRPr lang="zh-CN" altLang="en-US" noProof="0" dirty="0"/>
          </a:p>
        </p:txBody>
      </p:sp>
      <p:sp>
        <p:nvSpPr>
          <p:cNvPr id="24" name="图片占位符 8"/>
          <p:cNvSpPr>
            <a:spLocks noGrp="1"/>
          </p:cNvSpPr>
          <p:nvPr>
            <p:ph type="pic" sz="quarter" idx="19" hasCustomPrompt="1"/>
          </p:nvPr>
        </p:nvSpPr>
        <p:spPr>
          <a:xfrm>
            <a:off x="7868008" y="1676296"/>
            <a:ext cx="587932" cy="587932"/>
          </a:xfrm>
          <a:noFill/>
        </p:spPr>
        <p:txBody>
          <a:bodyPr rtlCol="0" anchor="ctr">
            <a:noAutofit/>
          </a:bodyPr>
          <a:lstStyle>
            <a:lvl1pPr marL="0" indent="0" algn="ctr">
              <a:buNone/>
              <a:defRPr sz="1400">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dirty="0"/>
              <a:t>在此处输入图标</a:t>
            </a:r>
            <a:endParaRPr lang="zh-CN" altLang="en-US" noProof="0" dirty="0"/>
          </a:p>
        </p:txBody>
      </p:sp>
      <p:sp>
        <p:nvSpPr>
          <p:cNvPr id="25" name="椭圆形 24"/>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6" name="椭圆形 25"/>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9" name="文本占位符 2"/>
          <p:cNvSpPr>
            <a:spLocks noGrp="1"/>
          </p:cNvSpPr>
          <p:nvPr>
            <p:ph type="body" idx="20" hasCustomPrompt="1"/>
          </p:nvPr>
        </p:nvSpPr>
        <p:spPr>
          <a:xfrm>
            <a:off x="4080985" y="480157"/>
            <a:ext cx="6944563" cy="823912"/>
          </a:xfrm>
        </p:spPr>
        <p:txBody>
          <a:bodyPr lIns="0" tIns="0" rIns="0" bIns="0" rtlCol="0" anchor="ctr">
            <a:noAutofit/>
          </a:bodyPr>
          <a:lstStyle>
            <a:lvl1pPr marL="0" indent="0">
              <a:buNone/>
              <a:defRPr sz="2000" b="1">
                <a:solidFill>
                  <a:schemeClr val="tx1">
                    <a:lumMod val="50000"/>
                    <a:lumOff val="50000"/>
                  </a:schemeClr>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grpSp>
        <p:nvGrpSpPr>
          <p:cNvPr id="27" name="组 26"/>
          <p:cNvGrpSpPr/>
          <p:nvPr userDrawn="1"/>
        </p:nvGrpSpPr>
        <p:grpSpPr>
          <a:xfrm>
            <a:off x="363416" y="421045"/>
            <a:ext cx="748798" cy="134113"/>
            <a:chOff x="4827813" y="2534636"/>
            <a:chExt cx="996651" cy="178504"/>
          </a:xfrm>
        </p:grpSpPr>
        <p:sp>
          <p:nvSpPr>
            <p:cNvPr id="28" name="椭圆形 27"/>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35" name="椭圆形 34"/>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36" name="椭圆形 35"/>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37" name="椭圆形 36"/>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rtl="0"/>
              <a:endParaRPr lang="zh-CN" altLang="en-US" noProof="0" dirty="0">
                <a:latin typeface="Microsoft YaHei UI" panose="020B0503020204020204" pitchFamily="34" charset="-122"/>
                <a:ea typeface="Microsoft YaHei UI" panose="020B0503020204020204" pitchFamily="34" charset="-122"/>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带图像的比较">
    <p:spTree>
      <p:nvGrpSpPr>
        <p:cNvPr id="1" name=""/>
        <p:cNvGrpSpPr/>
        <p:nvPr/>
      </p:nvGrpSpPr>
      <p:grpSpPr>
        <a:xfrm>
          <a:off x="0" y="0"/>
          <a:ext cx="0" cy="0"/>
          <a:chOff x="0" y="0"/>
          <a:chExt cx="0" cy="0"/>
        </a:xfrm>
      </p:grpSpPr>
      <p:sp>
        <p:nvSpPr>
          <p:cNvPr id="8" name="图片占位符 2"/>
          <p:cNvSpPr>
            <a:spLocks noGrp="1"/>
          </p:cNvSpPr>
          <p:nvPr>
            <p:ph type="pic" sz="quarter" idx="14"/>
          </p:nvPr>
        </p:nvSpPr>
        <p:spPr>
          <a:xfrm>
            <a:off x="838200" y="2627"/>
            <a:ext cx="11353799" cy="4631365"/>
          </a:xfrm>
          <a:solidFill>
            <a:schemeClr val="bg1">
              <a:lumMod val="95000"/>
            </a:schemeClr>
          </a:solidFill>
        </p:spPr>
        <p:txBody>
          <a:bodyPr rtlCol="0">
            <a:normAutofit/>
          </a:bodyPr>
          <a:lstStyle>
            <a:lvl1pPr marL="0" indent="0" algn="ctr">
              <a:buNone/>
              <a:defRPr sz="1400">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sp>
        <p:nvSpPr>
          <p:cNvPr id="15" name="长方形 14"/>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长方形 15"/>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4" name="文本占位符 2"/>
          <p:cNvSpPr>
            <a:spLocks noGrp="1"/>
          </p:cNvSpPr>
          <p:nvPr>
            <p:ph type="body" idx="1"/>
          </p:nvPr>
        </p:nvSpPr>
        <p:spPr>
          <a:xfrm>
            <a:off x="1562100" y="2679700"/>
            <a:ext cx="4242611" cy="645001"/>
          </a:xfrm>
        </p:spPr>
        <p:txBody>
          <a:bodyPr rtlCol="0" anchor="ctr"/>
          <a:lstStyle>
            <a:lvl1pPr marL="0" indent="0">
              <a:buNone/>
              <a:defRPr sz="2400" b="1" i="0">
                <a:solidFill>
                  <a:schemeClr val="tx2"/>
                </a:solidFill>
                <a:latin typeface="Microsoft YaHei UI" panose="020B0503020204020204" pitchFamily="34" charset="-122"/>
                <a:ea typeface="Microsoft YaHei UI" panose="020B0503020204020204" pitchFamily="34" charset="-122"/>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endParaRPr lang="zh-CN" altLang="en-US" noProof="0"/>
          </a:p>
        </p:txBody>
      </p:sp>
      <p:sp>
        <p:nvSpPr>
          <p:cNvPr id="5" name="内容占位符 3"/>
          <p:cNvSpPr>
            <a:spLocks noGrp="1"/>
          </p:cNvSpPr>
          <p:nvPr>
            <p:ph sz="half" idx="2"/>
          </p:nvPr>
        </p:nvSpPr>
        <p:spPr>
          <a:xfrm>
            <a:off x="1562100" y="3324700"/>
            <a:ext cx="4242611" cy="3304699"/>
          </a:xfrm>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vl2pPr>
              <a:defRPr>
                <a:solidFill>
                  <a:schemeClr val="tx2"/>
                </a:solidFill>
                <a:latin typeface="Microsoft YaHei UI" panose="020B0503020204020204" pitchFamily="34" charset="-122"/>
                <a:ea typeface="Microsoft YaHei UI" panose="020B0503020204020204" pitchFamily="34" charset="-122"/>
              </a:defRPr>
            </a:lvl2pPr>
            <a:lvl3pPr>
              <a:defRPr>
                <a:solidFill>
                  <a:schemeClr val="tx2"/>
                </a:solidFill>
                <a:latin typeface="Microsoft YaHei UI" panose="020B0503020204020204" pitchFamily="34" charset="-122"/>
                <a:ea typeface="Microsoft YaHei UI" panose="020B0503020204020204" pitchFamily="34" charset="-122"/>
              </a:defRPr>
            </a:lvl3pPr>
            <a:lvl4pPr>
              <a:defRPr>
                <a:solidFill>
                  <a:schemeClr val="tx2"/>
                </a:solidFill>
                <a:latin typeface="Microsoft YaHei UI" panose="020B0503020204020204" pitchFamily="34" charset="-122"/>
                <a:ea typeface="Microsoft YaHei UI" panose="020B0503020204020204" pitchFamily="34" charset="-122"/>
              </a:defRPr>
            </a:lvl4pPr>
            <a:lvl5pPr>
              <a:defRPr>
                <a:solidFill>
                  <a:schemeClr val="tx2"/>
                </a:solidFill>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endParaRPr lang="zh-CN" altLang="en-US" noProof="0"/>
          </a:p>
          <a:p>
            <a:pPr lvl="1" rtl="0"/>
            <a:r>
              <a:rPr lang="zh-CN" altLang="en-US" noProof="0"/>
              <a:t>二级</a:t>
            </a:r>
            <a:endParaRPr lang="zh-CN" altLang="en-US" noProof="0"/>
          </a:p>
          <a:p>
            <a:pPr lvl="2" rtl="0"/>
            <a:r>
              <a:rPr lang="zh-CN" altLang="en-US" noProof="0"/>
              <a:t>三级</a:t>
            </a:r>
            <a:endParaRPr lang="zh-CN" altLang="en-US" noProof="0"/>
          </a:p>
          <a:p>
            <a:pPr lvl="3" rtl="0"/>
            <a:r>
              <a:rPr lang="zh-CN" altLang="en-US" noProof="0"/>
              <a:t>四级</a:t>
            </a:r>
            <a:endParaRPr lang="zh-CN" altLang="en-US" noProof="0"/>
          </a:p>
          <a:p>
            <a:pPr lvl="4" rtl="0"/>
            <a:r>
              <a:rPr lang="zh-CN" altLang="en-US" noProof="0"/>
              <a:t>五级</a:t>
            </a:r>
            <a:endParaRPr lang="zh-CN" altLang="en-US" noProof="0" dirty="0"/>
          </a:p>
        </p:txBody>
      </p:sp>
      <p:sp>
        <p:nvSpPr>
          <p:cNvPr id="6" name="文本占位符 4"/>
          <p:cNvSpPr>
            <a:spLocks noGrp="1"/>
          </p:cNvSpPr>
          <p:nvPr>
            <p:ph type="body" sz="quarter" idx="3"/>
          </p:nvPr>
        </p:nvSpPr>
        <p:spPr>
          <a:xfrm>
            <a:off x="7467601" y="2679700"/>
            <a:ext cx="4072192" cy="645001"/>
          </a:xfrm>
        </p:spPr>
        <p:txBody>
          <a:bodyPr rtlCol="0" anchor="ctr"/>
          <a:lstStyle>
            <a:lvl1pPr marL="0" indent="0">
              <a:buNone/>
              <a:defRPr sz="2400" b="1" i="0">
                <a:solidFill>
                  <a:schemeClr val="tx2"/>
                </a:solidFill>
                <a:latin typeface="Microsoft YaHei UI" panose="020B0503020204020204" pitchFamily="34" charset="-122"/>
                <a:ea typeface="Microsoft YaHei UI" panose="020B0503020204020204" pitchFamily="34" charset="-122"/>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endParaRPr lang="zh-CN" altLang="en-US" noProof="0"/>
          </a:p>
        </p:txBody>
      </p:sp>
      <p:sp>
        <p:nvSpPr>
          <p:cNvPr id="7" name="内容占位符 5"/>
          <p:cNvSpPr>
            <a:spLocks noGrp="1"/>
          </p:cNvSpPr>
          <p:nvPr>
            <p:ph sz="quarter" idx="4"/>
          </p:nvPr>
        </p:nvSpPr>
        <p:spPr>
          <a:xfrm>
            <a:off x="7467601" y="3324700"/>
            <a:ext cx="4072192" cy="3304699"/>
          </a:xfrm>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vl2pPr>
              <a:defRPr>
                <a:solidFill>
                  <a:schemeClr val="tx2"/>
                </a:solidFill>
                <a:latin typeface="Microsoft YaHei UI" panose="020B0503020204020204" pitchFamily="34" charset="-122"/>
                <a:ea typeface="Microsoft YaHei UI" panose="020B0503020204020204" pitchFamily="34" charset="-122"/>
              </a:defRPr>
            </a:lvl2pPr>
            <a:lvl3pPr>
              <a:defRPr>
                <a:solidFill>
                  <a:schemeClr val="tx2"/>
                </a:solidFill>
                <a:latin typeface="Microsoft YaHei UI" panose="020B0503020204020204" pitchFamily="34" charset="-122"/>
                <a:ea typeface="Microsoft YaHei UI" panose="020B0503020204020204" pitchFamily="34" charset="-122"/>
              </a:defRPr>
            </a:lvl3pPr>
            <a:lvl4pPr>
              <a:defRPr>
                <a:solidFill>
                  <a:schemeClr val="tx2"/>
                </a:solidFill>
                <a:latin typeface="Microsoft YaHei UI" panose="020B0503020204020204" pitchFamily="34" charset="-122"/>
                <a:ea typeface="Microsoft YaHei UI" panose="020B0503020204020204" pitchFamily="34" charset="-122"/>
              </a:defRPr>
            </a:lvl4pPr>
            <a:lvl5pPr>
              <a:defRPr>
                <a:solidFill>
                  <a:schemeClr val="tx2"/>
                </a:solidFill>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endParaRPr lang="zh-CN" altLang="en-US" noProof="0"/>
          </a:p>
          <a:p>
            <a:pPr lvl="1" rtl="0"/>
            <a:r>
              <a:rPr lang="zh-CN" altLang="en-US" noProof="0"/>
              <a:t>二级</a:t>
            </a:r>
            <a:endParaRPr lang="zh-CN" altLang="en-US" noProof="0"/>
          </a:p>
          <a:p>
            <a:pPr lvl="2" rtl="0"/>
            <a:r>
              <a:rPr lang="zh-CN" altLang="en-US" noProof="0"/>
              <a:t>三级</a:t>
            </a:r>
            <a:endParaRPr lang="zh-CN" altLang="en-US" noProof="0"/>
          </a:p>
          <a:p>
            <a:pPr lvl="3" rtl="0"/>
            <a:r>
              <a:rPr lang="zh-CN" altLang="en-US" noProof="0"/>
              <a:t>四级</a:t>
            </a:r>
            <a:endParaRPr lang="zh-CN" altLang="en-US" noProof="0"/>
          </a:p>
          <a:p>
            <a:pPr lvl="4" rtl="0"/>
            <a:r>
              <a:rPr lang="zh-CN" altLang="en-US" noProof="0"/>
              <a:t>五级</a:t>
            </a:r>
            <a:endParaRPr lang="zh-CN" altLang="en-US" noProof="0" dirty="0"/>
          </a:p>
        </p:txBody>
      </p:sp>
      <p:sp>
        <p:nvSpPr>
          <p:cNvPr id="2" name="长方形 1"/>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9" name="长方形 8"/>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3" name="标题 2"/>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grpSp>
        <p:nvGrpSpPr>
          <p:cNvPr id="9" name="Google Shape;9;p2"/>
          <p:cNvGrpSpPr/>
          <p:nvPr/>
        </p:nvGrpSpPr>
        <p:grpSpPr>
          <a:xfrm>
            <a:off x="-4439111" y="-8026305"/>
            <a:ext cx="12475405" cy="11160224"/>
            <a:chOff x="4676142" y="-1132904"/>
            <a:chExt cx="9356554" cy="8370168"/>
          </a:xfrm>
        </p:grpSpPr>
        <p:sp>
          <p:nvSpPr>
            <p:cNvPr id="10" name="Google Shape;10;p2"/>
            <p:cNvSpPr/>
            <p:nvPr/>
          </p:nvSpPr>
          <p:spPr>
            <a:xfrm rot="519254">
              <a:off x="5169791" y="-544207"/>
              <a:ext cx="8369255" cy="7192773"/>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solidFill>
              <a:srgbClr val="0093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 name="Google Shape;11;p2"/>
            <p:cNvSpPr/>
            <p:nvPr/>
          </p:nvSpPr>
          <p:spPr>
            <a:xfrm rot="-163">
              <a:off x="5169816" y="-416439"/>
              <a:ext cx="8369219" cy="7192695"/>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 name="Google Shape;12;p2"/>
          <p:cNvGrpSpPr/>
          <p:nvPr/>
        </p:nvGrpSpPr>
        <p:grpSpPr>
          <a:xfrm>
            <a:off x="7869923" y="793795"/>
            <a:ext cx="12475405" cy="11160224"/>
            <a:chOff x="4676142" y="-1132904"/>
            <a:chExt cx="9356554" cy="8370168"/>
          </a:xfrm>
        </p:grpSpPr>
        <p:sp>
          <p:nvSpPr>
            <p:cNvPr id="13" name="Google Shape;13;p2"/>
            <p:cNvSpPr/>
            <p:nvPr/>
          </p:nvSpPr>
          <p:spPr>
            <a:xfrm rot="519254">
              <a:off x="5169791" y="-544207"/>
              <a:ext cx="8369255" cy="7192773"/>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solidFill>
              <a:srgbClr val="0093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 name="Google Shape;14;p2"/>
            <p:cNvSpPr/>
            <p:nvPr/>
          </p:nvSpPr>
          <p:spPr>
            <a:xfrm rot="-163">
              <a:off x="5169816" y="-416439"/>
              <a:ext cx="8369219" cy="7192695"/>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 name="Google Shape;15;p2"/>
          <p:cNvSpPr/>
          <p:nvPr/>
        </p:nvSpPr>
        <p:spPr>
          <a:xfrm rot="3246000">
            <a:off x="3077800" y="6152603"/>
            <a:ext cx="8541027" cy="7340001"/>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 name="Google Shape;16;p2"/>
          <p:cNvSpPr txBox="1">
            <a:spLocks noGrp="1"/>
          </p:cNvSpPr>
          <p:nvPr>
            <p:ph type="subTitle" idx="1"/>
          </p:nvPr>
        </p:nvSpPr>
        <p:spPr>
          <a:xfrm>
            <a:off x="941600" y="4700467"/>
            <a:ext cx="4698400" cy="14120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0093FC"/>
              </a:buClr>
              <a:buSzPts val="2000"/>
              <a:buFont typeface="Nunito"/>
              <a:buNone/>
              <a:defRPr sz="2665">
                <a:solidFill>
                  <a:srgbClr val="0093FC"/>
                </a:solidFill>
                <a:latin typeface="Nunito"/>
                <a:ea typeface="Nunito"/>
                <a:cs typeface="Nunito"/>
                <a:sym typeface="Nunito"/>
              </a:defRPr>
            </a:lvl1pPr>
            <a:lvl2pPr lvl="1">
              <a:lnSpc>
                <a:spcPct val="100000"/>
              </a:lnSpc>
              <a:spcBef>
                <a:spcPts val="0"/>
              </a:spcBef>
              <a:spcAft>
                <a:spcPts val="0"/>
              </a:spcAft>
              <a:buSzPts val="2800"/>
              <a:buNone/>
              <a:defRPr sz="3735"/>
            </a:lvl2pPr>
            <a:lvl3pPr lvl="2">
              <a:lnSpc>
                <a:spcPct val="100000"/>
              </a:lnSpc>
              <a:spcBef>
                <a:spcPts val="0"/>
              </a:spcBef>
              <a:spcAft>
                <a:spcPts val="0"/>
              </a:spcAft>
              <a:buSzPts val="2800"/>
              <a:buNone/>
              <a:defRPr sz="3735"/>
            </a:lvl3pPr>
            <a:lvl4pPr lvl="3">
              <a:lnSpc>
                <a:spcPct val="100000"/>
              </a:lnSpc>
              <a:spcBef>
                <a:spcPts val="0"/>
              </a:spcBef>
              <a:spcAft>
                <a:spcPts val="0"/>
              </a:spcAft>
              <a:buSzPts val="2800"/>
              <a:buNone/>
              <a:defRPr sz="3735"/>
            </a:lvl4pPr>
            <a:lvl5pPr lvl="4">
              <a:lnSpc>
                <a:spcPct val="100000"/>
              </a:lnSpc>
              <a:spcBef>
                <a:spcPts val="0"/>
              </a:spcBef>
              <a:spcAft>
                <a:spcPts val="0"/>
              </a:spcAft>
              <a:buSzPts val="2800"/>
              <a:buNone/>
              <a:defRPr sz="3735"/>
            </a:lvl5pPr>
            <a:lvl6pPr lvl="5">
              <a:lnSpc>
                <a:spcPct val="100000"/>
              </a:lnSpc>
              <a:spcBef>
                <a:spcPts val="0"/>
              </a:spcBef>
              <a:spcAft>
                <a:spcPts val="0"/>
              </a:spcAft>
              <a:buSzPts val="2800"/>
              <a:buNone/>
              <a:defRPr sz="3735"/>
            </a:lvl6pPr>
            <a:lvl7pPr lvl="6">
              <a:lnSpc>
                <a:spcPct val="100000"/>
              </a:lnSpc>
              <a:spcBef>
                <a:spcPts val="0"/>
              </a:spcBef>
              <a:spcAft>
                <a:spcPts val="0"/>
              </a:spcAft>
              <a:buSzPts val="2800"/>
              <a:buNone/>
              <a:defRPr sz="3735"/>
            </a:lvl7pPr>
            <a:lvl8pPr lvl="7">
              <a:lnSpc>
                <a:spcPct val="100000"/>
              </a:lnSpc>
              <a:spcBef>
                <a:spcPts val="0"/>
              </a:spcBef>
              <a:spcAft>
                <a:spcPts val="0"/>
              </a:spcAft>
              <a:buSzPts val="2800"/>
              <a:buNone/>
              <a:defRPr sz="3735"/>
            </a:lvl8pPr>
            <a:lvl9pPr lvl="8">
              <a:lnSpc>
                <a:spcPct val="100000"/>
              </a:lnSpc>
              <a:spcBef>
                <a:spcPts val="0"/>
              </a:spcBef>
              <a:spcAft>
                <a:spcPts val="0"/>
              </a:spcAft>
              <a:buSzPts val="2800"/>
              <a:buNone/>
              <a:defRPr sz="3735"/>
            </a:lvl9pPr>
          </a:lstStyle>
          <a:p/>
        </p:txBody>
      </p:sp>
      <p:sp>
        <p:nvSpPr>
          <p:cNvPr id="17" name="Google Shape;17;p2"/>
          <p:cNvSpPr txBox="1">
            <a:spLocks noGrp="1"/>
          </p:cNvSpPr>
          <p:nvPr>
            <p:ph type="ctrTitle"/>
          </p:nvPr>
        </p:nvSpPr>
        <p:spPr>
          <a:xfrm>
            <a:off x="960000" y="2122000"/>
            <a:ext cx="6501200" cy="2614000"/>
          </a:xfrm>
          <a:prstGeom prst="rect">
            <a:avLst/>
          </a:prstGeom>
        </p:spPr>
        <p:txBody>
          <a:bodyPr spcFirstLastPara="1" wrap="square" lIns="91425" tIns="91425" rIns="91425" bIns="91425" anchor="b" anchorCtr="0">
            <a:noAutofit/>
          </a:bodyPr>
          <a:lstStyle>
            <a:lvl1pPr lvl="0">
              <a:spcBef>
                <a:spcPts val="0"/>
              </a:spcBef>
              <a:spcAft>
                <a:spcPts val="0"/>
              </a:spcAft>
              <a:buClr>
                <a:srgbClr val="00477D"/>
              </a:buClr>
              <a:buSzPts val="7000"/>
              <a:buFont typeface="Nunito Black"/>
              <a:buNone/>
              <a:defRPr sz="9335">
                <a:solidFill>
                  <a:srgbClr val="00477D"/>
                </a:solidFill>
                <a:latin typeface="Nunito Black"/>
                <a:ea typeface="Nunito Black"/>
                <a:cs typeface="Nunito Black"/>
                <a:sym typeface="Nunito Black"/>
              </a:defRPr>
            </a:lvl1pPr>
            <a:lvl2pPr lvl="1">
              <a:spcBef>
                <a:spcPts val="0"/>
              </a:spcBef>
              <a:spcAft>
                <a:spcPts val="0"/>
              </a:spcAft>
              <a:buSzPts val="5200"/>
              <a:buNone/>
              <a:defRPr sz="6935"/>
            </a:lvl2pPr>
            <a:lvl3pPr lvl="2">
              <a:spcBef>
                <a:spcPts val="0"/>
              </a:spcBef>
              <a:spcAft>
                <a:spcPts val="0"/>
              </a:spcAft>
              <a:buSzPts val="5200"/>
              <a:buNone/>
              <a:defRPr sz="6935"/>
            </a:lvl3pPr>
            <a:lvl4pPr lvl="3">
              <a:spcBef>
                <a:spcPts val="0"/>
              </a:spcBef>
              <a:spcAft>
                <a:spcPts val="0"/>
              </a:spcAft>
              <a:buSzPts val="5200"/>
              <a:buNone/>
              <a:defRPr sz="6935"/>
            </a:lvl4pPr>
            <a:lvl5pPr lvl="4">
              <a:spcBef>
                <a:spcPts val="0"/>
              </a:spcBef>
              <a:spcAft>
                <a:spcPts val="0"/>
              </a:spcAft>
              <a:buSzPts val="5200"/>
              <a:buNone/>
              <a:defRPr sz="6935"/>
            </a:lvl5pPr>
            <a:lvl6pPr lvl="5">
              <a:spcBef>
                <a:spcPts val="0"/>
              </a:spcBef>
              <a:spcAft>
                <a:spcPts val="0"/>
              </a:spcAft>
              <a:buSzPts val="5200"/>
              <a:buNone/>
              <a:defRPr sz="6935"/>
            </a:lvl6pPr>
            <a:lvl7pPr lvl="6">
              <a:spcBef>
                <a:spcPts val="0"/>
              </a:spcBef>
              <a:spcAft>
                <a:spcPts val="0"/>
              </a:spcAft>
              <a:buSzPts val="5200"/>
              <a:buNone/>
              <a:defRPr sz="6935"/>
            </a:lvl7pPr>
            <a:lvl8pPr lvl="7">
              <a:spcBef>
                <a:spcPts val="0"/>
              </a:spcBef>
              <a:spcAft>
                <a:spcPts val="0"/>
              </a:spcAft>
              <a:buSzPts val="5200"/>
              <a:buNone/>
              <a:defRPr sz="6935"/>
            </a:lvl8pPr>
            <a:lvl9pPr lvl="8">
              <a:spcBef>
                <a:spcPts val="0"/>
              </a:spcBef>
              <a:spcAft>
                <a:spcPts val="0"/>
              </a:spcAft>
              <a:buSzPts val="5200"/>
              <a:buNone/>
              <a:defRPr sz="6935"/>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ITLE_1">
    <p:spTree>
      <p:nvGrpSpPr>
        <p:cNvPr id="1" name="Shape 18"/>
        <p:cNvGrpSpPr/>
        <p:nvPr/>
      </p:nvGrpSpPr>
      <p:grpSpPr>
        <a:xfrm>
          <a:off x="0" y="0"/>
          <a:ext cx="0" cy="0"/>
          <a:chOff x="0" y="0"/>
          <a:chExt cx="0" cy="0"/>
        </a:xfrm>
      </p:grpSpPr>
      <p:sp>
        <p:nvSpPr>
          <p:cNvPr id="19" name="Google Shape;19;p3"/>
          <p:cNvSpPr/>
          <p:nvPr/>
        </p:nvSpPr>
        <p:spPr>
          <a:xfrm rot="2122134">
            <a:off x="-3310785" y="5223731"/>
            <a:ext cx="8541569" cy="7340468"/>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0" name="Google Shape;20;p3"/>
          <p:cNvGrpSpPr/>
          <p:nvPr/>
        </p:nvGrpSpPr>
        <p:grpSpPr>
          <a:xfrm>
            <a:off x="-4439111" y="-8026305"/>
            <a:ext cx="12475405" cy="11160224"/>
            <a:chOff x="4676142" y="-1132904"/>
            <a:chExt cx="9356554" cy="8370168"/>
          </a:xfrm>
        </p:grpSpPr>
        <p:sp>
          <p:nvSpPr>
            <p:cNvPr id="21" name="Google Shape;21;p3"/>
            <p:cNvSpPr/>
            <p:nvPr/>
          </p:nvSpPr>
          <p:spPr>
            <a:xfrm rot="519254">
              <a:off x="5169791" y="-544207"/>
              <a:ext cx="8369255" cy="7192773"/>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solidFill>
              <a:srgbClr val="0093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 name="Google Shape;22;p3"/>
            <p:cNvSpPr/>
            <p:nvPr/>
          </p:nvSpPr>
          <p:spPr>
            <a:xfrm rot="-163">
              <a:off x="5169816" y="-416439"/>
              <a:ext cx="8369219" cy="7192695"/>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3" name="Google Shape;23;p3"/>
          <p:cNvGrpSpPr/>
          <p:nvPr/>
        </p:nvGrpSpPr>
        <p:grpSpPr>
          <a:xfrm rot="-2841031">
            <a:off x="8434503" y="-7090363"/>
            <a:ext cx="12475196" cy="11160037"/>
            <a:chOff x="4676142" y="-1132904"/>
            <a:chExt cx="9356554" cy="8370168"/>
          </a:xfrm>
        </p:grpSpPr>
        <p:sp>
          <p:nvSpPr>
            <p:cNvPr id="24" name="Google Shape;24;p3"/>
            <p:cNvSpPr/>
            <p:nvPr/>
          </p:nvSpPr>
          <p:spPr>
            <a:xfrm rot="519254">
              <a:off x="5169791" y="-544207"/>
              <a:ext cx="8369255" cy="7192773"/>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solidFill>
              <a:srgbClr val="0093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 name="Google Shape;25;p3"/>
            <p:cNvSpPr/>
            <p:nvPr/>
          </p:nvSpPr>
          <p:spPr>
            <a:xfrm rot="-163">
              <a:off x="5169816" y="-416439"/>
              <a:ext cx="8369219" cy="7192695"/>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6" name="Google Shape;26;p3"/>
          <p:cNvSpPr txBox="1">
            <a:spLocks noGrp="1"/>
          </p:cNvSpPr>
          <p:nvPr>
            <p:ph type="ctrTitle"/>
          </p:nvPr>
        </p:nvSpPr>
        <p:spPr>
          <a:xfrm>
            <a:off x="5928000" y="1480087"/>
            <a:ext cx="5280000" cy="1968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477D"/>
              </a:buClr>
              <a:buSzPts val="7000"/>
              <a:buFont typeface="Nunito Black"/>
              <a:buNone/>
              <a:defRPr sz="9335">
                <a:solidFill>
                  <a:srgbClr val="00477D"/>
                </a:solidFill>
                <a:latin typeface="Nunito Black"/>
                <a:ea typeface="Nunito Black"/>
                <a:cs typeface="Nunito Black"/>
                <a:sym typeface="Nunito Black"/>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27" name="Google Shape;27;p3"/>
          <p:cNvSpPr txBox="1">
            <a:spLocks noGrp="1"/>
          </p:cNvSpPr>
          <p:nvPr>
            <p:ph type="subTitle" idx="1"/>
          </p:nvPr>
        </p:nvSpPr>
        <p:spPr>
          <a:xfrm>
            <a:off x="5928000" y="3019000"/>
            <a:ext cx="5280000" cy="17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93FC"/>
              </a:buClr>
              <a:buSzPts val="2000"/>
              <a:buFont typeface="Nunito"/>
              <a:buNone/>
              <a:defRPr sz="2135">
                <a:solidFill>
                  <a:srgbClr val="0093FC"/>
                </a:solidFill>
                <a:latin typeface="Nunito"/>
                <a:ea typeface="Nunito"/>
                <a:cs typeface="Nunito"/>
                <a:sym typeface="Nunito"/>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28" name="Google Shape;28;p3"/>
          <p:cNvSpPr txBox="1"/>
          <p:nvPr/>
        </p:nvSpPr>
        <p:spPr>
          <a:xfrm>
            <a:off x="5962805" y="5081533"/>
            <a:ext cx="5114000" cy="8864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r>
              <a:rPr lang="en-GB" sz="1465">
                <a:solidFill>
                  <a:schemeClr val="dk1"/>
                </a:solidFill>
                <a:latin typeface="Nunito"/>
                <a:ea typeface="Nunito"/>
                <a:cs typeface="Nunito"/>
                <a:sym typeface="Nunito"/>
              </a:rPr>
              <a:t>CREDITS: This presentation template was created by </a:t>
            </a:r>
            <a:r>
              <a:rPr lang="en-GB" sz="1465" b="1">
                <a:solidFill>
                  <a:schemeClr val="dk1"/>
                </a:solidFill>
                <a:uFill>
                  <a:noFill/>
                </a:uFill>
                <a:latin typeface="Nunito"/>
                <a:ea typeface="Nunito"/>
                <a:cs typeface="Nunito"/>
                <a:sym typeface="Nunito"/>
                <a:hlinkClick r:id="rId2"/>
              </a:rPr>
              <a:t>Slidesgo</a:t>
            </a:r>
            <a:r>
              <a:rPr lang="en-GB" sz="1465">
                <a:solidFill>
                  <a:schemeClr val="dk1"/>
                </a:solidFill>
                <a:latin typeface="Nunito"/>
                <a:ea typeface="Nunito"/>
                <a:cs typeface="Nunito"/>
                <a:sym typeface="Nunito"/>
              </a:rPr>
              <a:t>, including icons by </a:t>
            </a:r>
            <a:r>
              <a:rPr lang="en-GB" sz="1465" b="1">
                <a:solidFill>
                  <a:schemeClr val="dk1"/>
                </a:solidFill>
                <a:uFill>
                  <a:noFill/>
                </a:uFill>
                <a:latin typeface="Nunito"/>
                <a:ea typeface="Nunito"/>
                <a:cs typeface="Nunito"/>
                <a:sym typeface="Nunito"/>
                <a:hlinkClick r:id="rId3"/>
              </a:rPr>
              <a:t>Flaticon</a:t>
            </a:r>
            <a:r>
              <a:rPr lang="en-GB" sz="1465">
                <a:solidFill>
                  <a:schemeClr val="dk1"/>
                </a:solidFill>
                <a:latin typeface="Nunito"/>
                <a:ea typeface="Nunito"/>
                <a:cs typeface="Nunito"/>
                <a:sym typeface="Nunito"/>
              </a:rPr>
              <a:t>, infographics &amp; images by </a:t>
            </a:r>
            <a:r>
              <a:rPr lang="en-GB" sz="1465" b="1">
                <a:solidFill>
                  <a:schemeClr val="dk1"/>
                </a:solidFill>
                <a:uFill>
                  <a:noFill/>
                </a:uFill>
                <a:latin typeface="Nunito"/>
                <a:ea typeface="Nunito"/>
                <a:cs typeface="Nunito"/>
                <a:sym typeface="Nunito"/>
                <a:hlinkClick r:id="rId4"/>
              </a:rPr>
              <a:t>Freepik</a:t>
            </a:r>
            <a:r>
              <a:rPr lang="en-GB" sz="1465" b="1">
                <a:solidFill>
                  <a:schemeClr val="dk1"/>
                </a:solidFill>
                <a:latin typeface="Nunito"/>
                <a:ea typeface="Nunito"/>
                <a:cs typeface="Nunito"/>
                <a:sym typeface="Nunito"/>
              </a:rPr>
              <a:t> </a:t>
            </a:r>
            <a:r>
              <a:rPr lang="en-GB" sz="1465">
                <a:solidFill>
                  <a:schemeClr val="dk1"/>
                </a:solidFill>
                <a:latin typeface="Nunito"/>
                <a:ea typeface="Nunito"/>
                <a:cs typeface="Nunito"/>
                <a:sym typeface="Nunito"/>
              </a:rPr>
              <a:t>and illustrations by </a:t>
            </a:r>
            <a:r>
              <a:rPr lang="en-GB" sz="1465" b="1">
                <a:solidFill>
                  <a:schemeClr val="dk1"/>
                </a:solidFill>
                <a:uFill>
                  <a:noFill/>
                </a:uFill>
                <a:latin typeface="Nunito"/>
                <a:ea typeface="Nunito"/>
                <a:cs typeface="Nunito"/>
                <a:sym typeface="Nunito"/>
                <a:hlinkClick r:id="rId5"/>
              </a:rPr>
              <a:t>Stories</a:t>
            </a:r>
            <a:endParaRPr sz="1865" b="1">
              <a:solidFill>
                <a:schemeClr val="dk1"/>
              </a:solidFill>
              <a:latin typeface="Nunito"/>
              <a:ea typeface="Nunito"/>
              <a:cs typeface="Nunito"/>
              <a:sym typeface="Nuni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9"/>
        <p:cNvGrpSpPr/>
        <p:nvPr/>
      </p:nvGrpSpPr>
      <p:grpSpPr>
        <a:xfrm>
          <a:off x="0" y="0"/>
          <a:ext cx="0" cy="0"/>
          <a:chOff x="0" y="0"/>
          <a:chExt cx="0" cy="0"/>
        </a:xfrm>
      </p:grpSpPr>
      <p:grpSp>
        <p:nvGrpSpPr>
          <p:cNvPr id="30" name="Google Shape;30;p4"/>
          <p:cNvGrpSpPr/>
          <p:nvPr/>
        </p:nvGrpSpPr>
        <p:grpSpPr>
          <a:xfrm>
            <a:off x="5723256" y="2867795"/>
            <a:ext cx="12475405" cy="11160224"/>
            <a:chOff x="4676142" y="-1132904"/>
            <a:chExt cx="9356554" cy="8370168"/>
          </a:xfrm>
        </p:grpSpPr>
        <p:sp>
          <p:nvSpPr>
            <p:cNvPr id="31" name="Google Shape;31;p4"/>
            <p:cNvSpPr/>
            <p:nvPr/>
          </p:nvSpPr>
          <p:spPr>
            <a:xfrm rot="519254">
              <a:off x="5169791" y="-544207"/>
              <a:ext cx="8369255" cy="7192773"/>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solidFill>
              <a:srgbClr val="0093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 name="Google Shape;32;p4"/>
            <p:cNvSpPr/>
            <p:nvPr/>
          </p:nvSpPr>
          <p:spPr>
            <a:xfrm rot="-163">
              <a:off x="5169816" y="-416439"/>
              <a:ext cx="8369219" cy="7192695"/>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 name="Google Shape;33;p4"/>
          <p:cNvGrpSpPr/>
          <p:nvPr/>
        </p:nvGrpSpPr>
        <p:grpSpPr>
          <a:xfrm>
            <a:off x="-6494911" y="-7341372"/>
            <a:ext cx="12475405" cy="11160224"/>
            <a:chOff x="4676142" y="-1132904"/>
            <a:chExt cx="9356554" cy="8370168"/>
          </a:xfrm>
        </p:grpSpPr>
        <p:sp>
          <p:nvSpPr>
            <p:cNvPr id="34" name="Google Shape;34;p4"/>
            <p:cNvSpPr/>
            <p:nvPr/>
          </p:nvSpPr>
          <p:spPr>
            <a:xfrm rot="519254">
              <a:off x="5169791" y="-544207"/>
              <a:ext cx="8369255" cy="7192773"/>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solidFill>
              <a:srgbClr val="0093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 name="Google Shape;35;p4"/>
            <p:cNvSpPr/>
            <p:nvPr/>
          </p:nvSpPr>
          <p:spPr>
            <a:xfrm rot="-163">
              <a:off x="5169816" y="-416439"/>
              <a:ext cx="8369219" cy="7192695"/>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6" name="Google Shape;36;p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6500"/>
              <a:buFont typeface="Nunito Black"/>
              <a:buNone/>
              <a:defRPr sz="8665">
                <a:solidFill>
                  <a:schemeClr val="dk2"/>
                </a:solidFill>
                <a:latin typeface="Nunito Black"/>
                <a:ea typeface="Nunito Black"/>
                <a:cs typeface="Nunito Black"/>
                <a:sym typeface="Nunito Black"/>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sources">
  <p:cSld name="TITLE_AND_BODY_2">
    <p:spTree>
      <p:nvGrpSpPr>
        <p:cNvPr id="1" name="Shape 43"/>
        <p:cNvGrpSpPr/>
        <p:nvPr/>
      </p:nvGrpSpPr>
      <p:grpSpPr>
        <a:xfrm>
          <a:off x="0" y="0"/>
          <a:ext cx="0" cy="0"/>
          <a:chOff x="0" y="0"/>
          <a:chExt cx="0" cy="0"/>
        </a:xfrm>
      </p:grpSpPr>
      <p:grpSp>
        <p:nvGrpSpPr>
          <p:cNvPr id="44" name="Google Shape;44;p6"/>
          <p:cNvGrpSpPr/>
          <p:nvPr/>
        </p:nvGrpSpPr>
        <p:grpSpPr>
          <a:xfrm rot="-486688">
            <a:off x="-10048168" y="-4657096"/>
            <a:ext cx="12893343" cy="9214232"/>
            <a:chOff x="-6467139" y="-2252700"/>
            <a:chExt cx="9669962" cy="6910642"/>
          </a:xfrm>
        </p:grpSpPr>
        <p:sp>
          <p:nvSpPr>
            <p:cNvPr id="45" name="Google Shape;45;p6"/>
            <p:cNvSpPr/>
            <p:nvPr/>
          </p:nvSpPr>
          <p:spPr>
            <a:xfrm rot="-731812">
              <a:off x="-5602287" y="-1421613"/>
              <a:ext cx="8338946" cy="4412925"/>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5"/>
                <a:t> </a:t>
              </a:r>
              <a:endParaRPr lang="en-GB" sz="1865"/>
            </a:p>
          </p:txBody>
        </p:sp>
        <p:sp>
          <p:nvSpPr>
            <p:cNvPr id="46" name="Google Shape;46;p6"/>
            <p:cNvSpPr/>
            <p:nvPr/>
          </p:nvSpPr>
          <p:spPr>
            <a:xfrm rot="-997237">
              <a:off x="-6057495" y="-677404"/>
              <a:ext cx="8850674" cy="4156411"/>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5"/>
                <a:t> </a:t>
              </a:r>
              <a:endParaRPr lang="en-GB" sz="1865"/>
            </a:p>
          </p:txBody>
        </p:sp>
      </p:grpSp>
      <p:grpSp>
        <p:nvGrpSpPr>
          <p:cNvPr id="47" name="Google Shape;47;p6"/>
          <p:cNvGrpSpPr/>
          <p:nvPr/>
        </p:nvGrpSpPr>
        <p:grpSpPr>
          <a:xfrm rot="1396700">
            <a:off x="8653841" y="3859781"/>
            <a:ext cx="12893341" cy="9214231"/>
            <a:chOff x="-6467139" y="-2252700"/>
            <a:chExt cx="9669962" cy="6910642"/>
          </a:xfrm>
        </p:grpSpPr>
        <p:sp>
          <p:nvSpPr>
            <p:cNvPr id="48" name="Google Shape;48;p6"/>
            <p:cNvSpPr/>
            <p:nvPr/>
          </p:nvSpPr>
          <p:spPr>
            <a:xfrm rot="-731812">
              <a:off x="-5602287" y="-1421613"/>
              <a:ext cx="8338946" cy="4412925"/>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5"/>
                <a:t> </a:t>
              </a:r>
              <a:endParaRPr lang="en-GB" sz="1865"/>
            </a:p>
          </p:txBody>
        </p:sp>
        <p:sp>
          <p:nvSpPr>
            <p:cNvPr id="49" name="Google Shape;49;p6"/>
            <p:cNvSpPr/>
            <p:nvPr/>
          </p:nvSpPr>
          <p:spPr>
            <a:xfrm rot="-997237">
              <a:off x="-6057495" y="-677404"/>
              <a:ext cx="8850674" cy="4156411"/>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5"/>
                <a:t> </a:t>
              </a:r>
              <a:endParaRPr lang="en-GB" sz="1865"/>
            </a:p>
          </p:txBody>
        </p:sp>
      </p:grpSp>
      <p:sp>
        <p:nvSpPr>
          <p:cNvPr id="50" name="Google Shape;50;p6"/>
          <p:cNvSpPr txBox="1">
            <a:spLocks noGrp="1"/>
          </p:cNvSpPr>
          <p:nvPr>
            <p:ph type="subTitle" idx="1"/>
          </p:nvPr>
        </p:nvSpPr>
        <p:spPr>
          <a:xfrm>
            <a:off x="960032" y="1687108"/>
            <a:ext cx="5136000" cy="4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93FC"/>
              </a:buClr>
              <a:buSzPts val="1200"/>
              <a:buFont typeface="Nunito"/>
              <a:buNone/>
              <a:defRPr>
                <a:solidFill>
                  <a:srgbClr val="0093FC"/>
                </a:solidFill>
                <a:latin typeface="Nunito"/>
                <a:ea typeface="Nunito"/>
                <a:cs typeface="Nunito"/>
                <a:sym typeface="Nunito"/>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51" name="Google Shape;51;p6"/>
          <p:cNvSpPr txBox="1">
            <a:spLocks noGrp="1"/>
          </p:cNvSpPr>
          <p:nvPr>
            <p:ph type="ctrTitle"/>
          </p:nvPr>
        </p:nvSpPr>
        <p:spPr>
          <a:xfrm>
            <a:off x="1536000" y="669000"/>
            <a:ext cx="9120000" cy="7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77D"/>
              </a:buClr>
              <a:buSzPts val="3500"/>
              <a:buFont typeface="Nunito Black"/>
              <a:buNone/>
              <a:defRPr sz="4665">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4665">
                <a:latin typeface="Nunito Black"/>
                <a:ea typeface="Nunito Black"/>
                <a:cs typeface="Nunito Black"/>
                <a:sym typeface="Nunito Black"/>
              </a:defRPr>
            </a:lvl2pPr>
            <a:lvl3pPr lvl="2" rtl="0">
              <a:spcBef>
                <a:spcPts val="0"/>
              </a:spcBef>
              <a:spcAft>
                <a:spcPts val="0"/>
              </a:spcAft>
              <a:buSzPts val="3500"/>
              <a:buFont typeface="Nunito Black"/>
              <a:buNone/>
              <a:defRPr sz="4665">
                <a:latin typeface="Nunito Black"/>
                <a:ea typeface="Nunito Black"/>
                <a:cs typeface="Nunito Black"/>
                <a:sym typeface="Nunito Black"/>
              </a:defRPr>
            </a:lvl3pPr>
            <a:lvl4pPr lvl="3" rtl="0">
              <a:spcBef>
                <a:spcPts val="0"/>
              </a:spcBef>
              <a:spcAft>
                <a:spcPts val="0"/>
              </a:spcAft>
              <a:buSzPts val="3500"/>
              <a:buFont typeface="Nunito Black"/>
              <a:buNone/>
              <a:defRPr sz="4665">
                <a:latin typeface="Nunito Black"/>
                <a:ea typeface="Nunito Black"/>
                <a:cs typeface="Nunito Black"/>
                <a:sym typeface="Nunito Black"/>
              </a:defRPr>
            </a:lvl4pPr>
            <a:lvl5pPr lvl="4" rtl="0">
              <a:spcBef>
                <a:spcPts val="0"/>
              </a:spcBef>
              <a:spcAft>
                <a:spcPts val="0"/>
              </a:spcAft>
              <a:buSzPts val="3500"/>
              <a:buFont typeface="Nunito Black"/>
              <a:buNone/>
              <a:defRPr sz="4665">
                <a:latin typeface="Nunito Black"/>
                <a:ea typeface="Nunito Black"/>
                <a:cs typeface="Nunito Black"/>
                <a:sym typeface="Nunito Black"/>
              </a:defRPr>
            </a:lvl5pPr>
            <a:lvl6pPr lvl="5" rtl="0">
              <a:spcBef>
                <a:spcPts val="0"/>
              </a:spcBef>
              <a:spcAft>
                <a:spcPts val="0"/>
              </a:spcAft>
              <a:buSzPts val="3500"/>
              <a:buFont typeface="Nunito Black"/>
              <a:buNone/>
              <a:defRPr sz="4665">
                <a:latin typeface="Nunito Black"/>
                <a:ea typeface="Nunito Black"/>
                <a:cs typeface="Nunito Black"/>
                <a:sym typeface="Nunito Black"/>
              </a:defRPr>
            </a:lvl6pPr>
            <a:lvl7pPr lvl="6" rtl="0">
              <a:spcBef>
                <a:spcPts val="0"/>
              </a:spcBef>
              <a:spcAft>
                <a:spcPts val="0"/>
              </a:spcAft>
              <a:buSzPts val="3500"/>
              <a:buFont typeface="Nunito Black"/>
              <a:buNone/>
              <a:defRPr sz="4665">
                <a:latin typeface="Nunito Black"/>
                <a:ea typeface="Nunito Black"/>
                <a:cs typeface="Nunito Black"/>
                <a:sym typeface="Nunito Black"/>
              </a:defRPr>
            </a:lvl7pPr>
            <a:lvl8pPr lvl="7" rtl="0">
              <a:spcBef>
                <a:spcPts val="0"/>
              </a:spcBef>
              <a:spcAft>
                <a:spcPts val="0"/>
              </a:spcAft>
              <a:buSzPts val="3500"/>
              <a:buFont typeface="Nunito Black"/>
              <a:buNone/>
              <a:defRPr sz="4665">
                <a:latin typeface="Nunito Black"/>
                <a:ea typeface="Nunito Black"/>
                <a:cs typeface="Nunito Black"/>
                <a:sym typeface="Nunito Black"/>
              </a:defRPr>
            </a:lvl8pPr>
            <a:lvl9pPr lvl="8" rtl="0">
              <a:spcBef>
                <a:spcPts val="0"/>
              </a:spcBef>
              <a:spcAft>
                <a:spcPts val="0"/>
              </a:spcAft>
              <a:buSzPts val="3500"/>
              <a:buFont typeface="Nunito Black"/>
              <a:buNone/>
              <a:defRPr sz="4665">
                <a:latin typeface="Nunito Black"/>
                <a:ea typeface="Nunito Black"/>
                <a:cs typeface="Nunito Black"/>
                <a:sym typeface="Nunito Black"/>
              </a:defRPr>
            </a:lvl9pPr>
          </a:lstStyle>
          <a:p/>
        </p:txBody>
      </p:sp>
      <p:sp>
        <p:nvSpPr>
          <p:cNvPr id="52" name="Google Shape;52;p6"/>
          <p:cNvSpPr txBox="1">
            <a:spLocks noGrp="1"/>
          </p:cNvSpPr>
          <p:nvPr>
            <p:ph type="subTitle" idx="2"/>
          </p:nvPr>
        </p:nvSpPr>
        <p:spPr>
          <a:xfrm>
            <a:off x="6095999" y="1687108"/>
            <a:ext cx="5136000" cy="4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93FC"/>
              </a:buClr>
              <a:buSzPts val="1200"/>
              <a:buFont typeface="Nunito"/>
              <a:buNone/>
              <a:defRPr>
                <a:solidFill>
                  <a:srgbClr val="0093FC"/>
                </a:solidFill>
                <a:latin typeface="Nunito"/>
                <a:ea typeface="Nunito"/>
                <a:cs typeface="Nunito"/>
                <a:sym typeface="Nunito"/>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ITLE_AND_BODY_1">
    <p:spTree>
      <p:nvGrpSpPr>
        <p:cNvPr id="1" name="Shape 53"/>
        <p:cNvGrpSpPr/>
        <p:nvPr/>
      </p:nvGrpSpPr>
      <p:grpSpPr>
        <a:xfrm>
          <a:off x="0" y="0"/>
          <a:ext cx="0" cy="0"/>
          <a:chOff x="0" y="0"/>
          <a:chExt cx="0" cy="0"/>
        </a:xfrm>
      </p:grpSpPr>
      <p:grpSp>
        <p:nvGrpSpPr>
          <p:cNvPr id="54" name="Google Shape;54;p7"/>
          <p:cNvGrpSpPr/>
          <p:nvPr/>
        </p:nvGrpSpPr>
        <p:grpSpPr>
          <a:xfrm>
            <a:off x="-5145844" y="-6942536"/>
            <a:ext cx="11642616" cy="10859491"/>
            <a:chOff x="-3859383" y="-5206902"/>
            <a:chExt cx="8731962" cy="8144618"/>
          </a:xfrm>
        </p:grpSpPr>
        <p:sp>
          <p:nvSpPr>
            <p:cNvPr id="55" name="Google Shape;55;p7"/>
            <p:cNvSpPr/>
            <p:nvPr/>
          </p:nvSpPr>
          <p:spPr>
            <a:xfrm rot="956485">
              <a:off x="-3025831" y="-4353489"/>
              <a:ext cx="7064862" cy="6071835"/>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solidFill>
              <a:srgbClr val="0093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 name="Google Shape;56;p7"/>
            <p:cNvSpPr/>
            <p:nvPr/>
          </p:nvSpPr>
          <p:spPr>
            <a:xfrm rot="1217269">
              <a:off x="-3025778" y="-4170472"/>
              <a:ext cx="7064753" cy="6071758"/>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7" name="Google Shape;57;p7"/>
          <p:cNvSpPr txBox="1">
            <a:spLocks noGrp="1"/>
          </p:cNvSpPr>
          <p:nvPr>
            <p:ph type="ctrTitle"/>
          </p:nvPr>
        </p:nvSpPr>
        <p:spPr>
          <a:xfrm>
            <a:off x="5807589" y="720000"/>
            <a:ext cx="2734800" cy="1238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58" name="Google Shape;58;p7"/>
          <p:cNvSpPr txBox="1">
            <a:spLocks noGrp="1"/>
          </p:cNvSpPr>
          <p:nvPr>
            <p:ph type="subTitle" idx="1"/>
          </p:nvPr>
        </p:nvSpPr>
        <p:spPr>
          <a:xfrm>
            <a:off x="5807589" y="1958400"/>
            <a:ext cx="2734800" cy="12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rtl="0">
              <a:lnSpc>
                <a:spcPct val="100000"/>
              </a:lnSpc>
              <a:spcBef>
                <a:spcPts val="0"/>
              </a:spcBef>
              <a:spcAft>
                <a:spcPts val="0"/>
              </a:spcAft>
              <a:buSzPts val="1600"/>
              <a:buNone/>
              <a:defRPr sz="2135"/>
            </a:lvl2pPr>
            <a:lvl3pPr lvl="2" rtl="0">
              <a:lnSpc>
                <a:spcPct val="100000"/>
              </a:lnSpc>
              <a:spcBef>
                <a:spcPts val="0"/>
              </a:spcBef>
              <a:spcAft>
                <a:spcPts val="0"/>
              </a:spcAft>
              <a:buSzPts val="1600"/>
              <a:buNone/>
              <a:defRPr sz="2135"/>
            </a:lvl3pPr>
            <a:lvl4pPr lvl="3" rtl="0">
              <a:lnSpc>
                <a:spcPct val="100000"/>
              </a:lnSpc>
              <a:spcBef>
                <a:spcPts val="0"/>
              </a:spcBef>
              <a:spcAft>
                <a:spcPts val="0"/>
              </a:spcAft>
              <a:buSzPts val="1600"/>
              <a:buNone/>
              <a:defRPr sz="2135"/>
            </a:lvl4pPr>
            <a:lvl5pPr lvl="4" rtl="0">
              <a:lnSpc>
                <a:spcPct val="100000"/>
              </a:lnSpc>
              <a:spcBef>
                <a:spcPts val="0"/>
              </a:spcBef>
              <a:spcAft>
                <a:spcPts val="0"/>
              </a:spcAft>
              <a:buSzPts val="1600"/>
              <a:buNone/>
              <a:defRPr sz="2135"/>
            </a:lvl5pPr>
            <a:lvl6pPr lvl="5" rtl="0">
              <a:lnSpc>
                <a:spcPct val="100000"/>
              </a:lnSpc>
              <a:spcBef>
                <a:spcPts val="0"/>
              </a:spcBef>
              <a:spcAft>
                <a:spcPts val="0"/>
              </a:spcAft>
              <a:buSzPts val="1600"/>
              <a:buNone/>
              <a:defRPr sz="2135"/>
            </a:lvl6pPr>
            <a:lvl7pPr lvl="6" rtl="0">
              <a:lnSpc>
                <a:spcPct val="100000"/>
              </a:lnSpc>
              <a:spcBef>
                <a:spcPts val="0"/>
              </a:spcBef>
              <a:spcAft>
                <a:spcPts val="0"/>
              </a:spcAft>
              <a:buSzPts val="1600"/>
              <a:buNone/>
              <a:defRPr sz="2135"/>
            </a:lvl7pPr>
            <a:lvl8pPr lvl="7" rtl="0">
              <a:lnSpc>
                <a:spcPct val="100000"/>
              </a:lnSpc>
              <a:spcBef>
                <a:spcPts val="0"/>
              </a:spcBef>
              <a:spcAft>
                <a:spcPts val="0"/>
              </a:spcAft>
              <a:buSzPts val="1600"/>
              <a:buNone/>
              <a:defRPr sz="2135"/>
            </a:lvl8pPr>
            <a:lvl9pPr lvl="8" rtl="0">
              <a:lnSpc>
                <a:spcPct val="100000"/>
              </a:lnSpc>
              <a:spcBef>
                <a:spcPts val="0"/>
              </a:spcBef>
              <a:spcAft>
                <a:spcPts val="0"/>
              </a:spcAft>
              <a:buSzPts val="1600"/>
              <a:buNone/>
              <a:defRPr sz="2135"/>
            </a:lvl9pPr>
          </a:lstStyle>
          <a:p/>
        </p:txBody>
      </p:sp>
      <p:sp>
        <p:nvSpPr>
          <p:cNvPr id="59" name="Google Shape;59;p7"/>
          <p:cNvSpPr txBox="1">
            <a:spLocks noGrp="1"/>
          </p:cNvSpPr>
          <p:nvPr>
            <p:ph type="ctrTitle" idx="2"/>
          </p:nvPr>
        </p:nvSpPr>
        <p:spPr>
          <a:xfrm>
            <a:off x="8814763" y="720000"/>
            <a:ext cx="2734800" cy="1238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60" name="Google Shape;60;p7"/>
          <p:cNvSpPr txBox="1">
            <a:spLocks noGrp="1"/>
          </p:cNvSpPr>
          <p:nvPr>
            <p:ph type="subTitle" idx="3"/>
          </p:nvPr>
        </p:nvSpPr>
        <p:spPr>
          <a:xfrm>
            <a:off x="8814763" y="1958400"/>
            <a:ext cx="2734800" cy="12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rtl="0">
              <a:lnSpc>
                <a:spcPct val="100000"/>
              </a:lnSpc>
              <a:spcBef>
                <a:spcPts val="0"/>
              </a:spcBef>
              <a:spcAft>
                <a:spcPts val="0"/>
              </a:spcAft>
              <a:buSzPts val="1600"/>
              <a:buNone/>
              <a:defRPr sz="2135"/>
            </a:lvl2pPr>
            <a:lvl3pPr lvl="2" rtl="0">
              <a:lnSpc>
                <a:spcPct val="100000"/>
              </a:lnSpc>
              <a:spcBef>
                <a:spcPts val="0"/>
              </a:spcBef>
              <a:spcAft>
                <a:spcPts val="0"/>
              </a:spcAft>
              <a:buSzPts val="1600"/>
              <a:buNone/>
              <a:defRPr sz="2135"/>
            </a:lvl3pPr>
            <a:lvl4pPr lvl="3" rtl="0">
              <a:lnSpc>
                <a:spcPct val="100000"/>
              </a:lnSpc>
              <a:spcBef>
                <a:spcPts val="0"/>
              </a:spcBef>
              <a:spcAft>
                <a:spcPts val="0"/>
              </a:spcAft>
              <a:buSzPts val="1600"/>
              <a:buNone/>
              <a:defRPr sz="2135"/>
            </a:lvl4pPr>
            <a:lvl5pPr lvl="4" rtl="0">
              <a:lnSpc>
                <a:spcPct val="100000"/>
              </a:lnSpc>
              <a:spcBef>
                <a:spcPts val="0"/>
              </a:spcBef>
              <a:spcAft>
                <a:spcPts val="0"/>
              </a:spcAft>
              <a:buSzPts val="1600"/>
              <a:buNone/>
              <a:defRPr sz="2135"/>
            </a:lvl5pPr>
            <a:lvl6pPr lvl="5" rtl="0">
              <a:lnSpc>
                <a:spcPct val="100000"/>
              </a:lnSpc>
              <a:spcBef>
                <a:spcPts val="0"/>
              </a:spcBef>
              <a:spcAft>
                <a:spcPts val="0"/>
              </a:spcAft>
              <a:buSzPts val="1600"/>
              <a:buNone/>
              <a:defRPr sz="2135"/>
            </a:lvl6pPr>
            <a:lvl7pPr lvl="6" rtl="0">
              <a:lnSpc>
                <a:spcPct val="100000"/>
              </a:lnSpc>
              <a:spcBef>
                <a:spcPts val="0"/>
              </a:spcBef>
              <a:spcAft>
                <a:spcPts val="0"/>
              </a:spcAft>
              <a:buSzPts val="1600"/>
              <a:buNone/>
              <a:defRPr sz="2135"/>
            </a:lvl7pPr>
            <a:lvl8pPr lvl="7" rtl="0">
              <a:lnSpc>
                <a:spcPct val="100000"/>
              </a:lnSpc>
              <a:spcBef>
                <a:spcPts val="0"/>
              </a:spcBef>
              <a:spcAft>
                <a:spcPts val="0"/>
              </a:spcAft>
              <a:buSzPts val="1600"/>
              <a:buNone/>
              <a:defRPr sz="2135"/>
            </a:lvl8pPr>
            <a:lvl9pPr lvl="8" rtl="0">
              <a:lnSpc>
                <a:spcPct val="100000"/>
              </a:lnSpc>
              <a:spcBef>
                <a:spcPts val="0"/>
              </a:spcBef>
              <a:spcAft>
                <a:spcPts val="0"/>
              </a:spcAft>
              <a:buSzPts val="1600"/>
              <a:buNone/>
              <a:defRPr sz="2135"/>
            </a:lvl9pPr>
          </a:lstStyle>
          <a:p/>
        </p:txBody>
      </p:sp>
      <p:sp>
        <p:nvSpPr>
          <p:cNvPr id="61" name="Google Shape;61;p7"/>
          <p:cNvSpPr txBox="1">
            <a:spLocks noGrp="1"/>
          </p:cNvSpPr>
          <p:nvPr>
            <p:ph type="ctrTitle" idx="4"/>
          </p:nvPr>
        </p:nvSpPr>
        <p:spPr>
          <a:xfrm>
            <a:off x="5807589" y="3429000"/>
            <a:ext cx="2734800" cy="1238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62" name="Google Shape;62;p7"/>
          <p:cNvSpPr txBox="1">
            <a:spLocks noGrp="1"/>
          </p:cNvSpPr>
          <p:nvPr>
            <p:ph type="subTitle" idx="5"/>
          </p:nvPr>
        </p:nvSpPr>
        <p:spPr>
          <a:xfrm>
            <a:off x="5807589" y="4667400"/>
            <a:ext cx="2734800" cy="12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rtl="0">
              <a:lnSpc>
                <a:spcPct val="100000"/>
              </a:lnSpc>
              <a:spcBef>
                <a:spcPts val="0"/>
              </a:spcBef>
              <a:spcAft>
                <a:spcPts val="0"/>
              </a:spcAft>
              <a:buSzPts val="1600"/>
              <a:buNone/>
              <a:defRPr sz="2135"/>
            </a:lvl2pPr>
            <a:lvl3pPr lvl="2" rtl="0">
              <a:lnSpc>
                <a:spcPct val="100000"/>
              </a:lnSpc>
              <a:spcBef>
                <a:spcPts val="0"/>
              </a:spcBef>
              <a:spcAft>
                <a:spcPts val="0"/>
              </a:spcAft>
              <a:buSzPts val="1600"/>
              <a:buNone/>
              <a:defRPr sz="2135"/>
            </a:lvl3pPr>
            <a:lvl4pPr lvl="3" rtl="0">
              <a:lnSpc>
                <a:spcPct val="100000"/>
              </a:lnSpc>
              <a:spcBef>
                <a:spcPts val="0"/>
              </a:spcBef>
              <a:spcAft>
                <a:spcPts val="0"/>
              </a:spcAft>
              <a:buSzPts val="1600"/>
              <a:buNone/>
              <a:defRPr sz="2135"/>
            </a:lvl4pPr>
            <a:lvl5pPr lvl="4" rtl="0">
              <a:lnSpc>
                <a:spcPct val="100000"/>
              </a:lnSpc>
              <a:spcBef>
                <a:spcPts val="0"/>
              </a:spcBef>
              <a:spcAft>
                <a:spcPts val="0"/>
              </a:spcAft>
              <a:buSzPts val="1600"/>
              <a:buNone/>
              <a:defRPr sz="2135"/>
            </a:lvl5pPr>
            <a:lvl6pPr lvl="5" rtl="0">
              <a:lnSpc>
                <a:spcPct val="100000"/>
              </a:lnSpc>
              <a:spcBef>
                <a:spcPts val="0"/>
              </a:spcBef>
              <a:spcAft>
                <a:spcPts val="0"/>
              </a:spcAft>
              <a:buSzPts val="1600"/>
              <a:buNone/>
              <a:defRPr sz="2135"/>
            </a:lvl6pPr>
            <a:lvl7pPr lvl="6" rtl="0">
              <a:lnSpc>
                <a:spcPct val="100000"/>
              </a:lnSpc>
              <a:spcBef>
                <a:spcPts val="0"/>
              </a:spcBef>
              <a:spcAft>
                <a:spcPts val="0"/>
              </a:spcAft>
              <a:buSzPts val="1600"/>
              <a:buNone/>
              <a:defRPr sz="2135"/>
            </a:lvl7pPr>
            <a:lvl8pPr lvl="7" rtl="0">
              <a:lnSpc>
                <a:spcPct val="100000"/>
              </a:lnSpc>
              <a:spcBef>
                <a:spcPts val="0"/>
              </a:spcBef>
              <a:spcAft>
                <a:spcPts val="0"/>
              </a:spcAft>
              <a:buSzPts val="1600"/>
              <a:buNone/>
              <a:defRPr sz="2135"/>
            </a:lvl8pPr>
            <a:lvl9pPr lvl="8" rtl="0">
              <a:lnSpc>
                <a:spcPct val="100000"/>
              </a:lnSpc>
              <a:spcBef>
                <a:spcPts val="0"/>
              </a:spcBef>
              <a:spcAft>
                <a:spcPts val="0"/>
              </a:spcAft>
              <a:buSzPts val="1600"/>
              <a:buNone/>
              <a:defRPr sz="2135"/>
            </a:lvl9pPr>
          </a:lstStyle>
          <a:p/>
        </p:txBody>
      </p:sp>
      <p:sp>
        <p:nvSpPr>
          <p:cNvPr id="63" name="Google Shape;63;p7"/>
          <p:cNvSpPr txBox="1">
            <a:spLocks noGrp="1"/>
          </p:cNvSpPr>
          <p:nvPr>
            <p:ph type="ctrTitle" idx="6"/>
          </p:nvPr>
        </p:nvSpPr>
        <p:spPr>
          <a:xfrm>
            <a:off x="8814763" y="3429000"/>
            <a:ext cx="2734800" cy="1238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64" name="Google Shape;64;p7"/>
          <p:cNvSpPr txBox="1">
            <a:spLocks noGrp="1"/>
          </p:cNvSpPr>
          <p:nvPr>
            <p:ph type="subTitle" idx="7"/>
          </p:nvPr>
        </p:nvSpPr>
        <p:spPr>
          <a:xfrm>
            <a:off x="8814763" y="4667400"/>
            <a:ext cx="2734800" cy="12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rtl="0">
              <a:lnSpc>
                <a:spcPct val="100000"/>
              </a:lnSpc>
              <a:spcBef>
                <a:spcPts val="0"/>
              </a:spcBef>
              <a:spcAft>
                <a:spcPts val="0"/>
              </a:spcAft>
              <a:buSzPts val="1600"/>
              <a:buNone/>
              <a:defRPr sz="2135"/>
            </a:lvl2pPr>
            <a:lvl3pPr lvl="2" rtl="0">
              <a:lnSpc>
                <a:spcPct val="100000"/>
              </a:lnSpc>
              <a:spcBef>
                <a:spcPts val="0"/>
              </a:spcBef>
              <a:spcAft>
                <a:spcPts val="0"/>
              </a:spcAft>
              <a:buSzPts val="1600"/>
              <a:buNone/>
              <a:defRPr sz="2135"/>
            </a:lvl3pPr>
            <a:lvl4pPr lvl="3" rtl="0">
              <a:lnSpc>
                <a:spcPct val="100000"/>
              </a:lnSpc>
              <a:spcBef>
                <a:spcPts val="0"/>
              </a:spcBef>
              <a:spcAft>
                <a:spcPts val="0"/>
              </a:spcAft>
              <a:buSzPts val="1600"/>
              <a:buNone/>
              <a:defRPr sz="2135"/>
            </a:lvl4pPr>
            <a:lvl5pPr lvl="4" rtl="0">
              <a:lnSpc>
                <a:spcPct val="100000"/>
              </a:lnSpc>
              <a:spcBef>
                <a:spcPts val="0"/>
              </a:spcBef>
              <a:spcAft>
                <a:spcPts val="0"/>
              </a:spcAft>
              <a:buSzPts val="1600"/>
              <a:buNone/>
              <a:defRPr sz="2135"/>
            </a:lvl5pPr>
            <a:lvl6pPr lvl="5" rtl="0">
              <a:lnSpc>
                <a:spcPct val="100000"/>
              </a:lnSpc>
              <a:spcBef>
                <a:spcPts val="0"/>
              </a:spcBef>
              <a:spcAft>
                <a:spcPts val="0"/>
              </a:spcAft>
              <a:buSzPts val="1600"/>
              <a:buNone/>
              <a:defRPr sz="2135"/>
            </a:lvl6pPr>
            <a:lvl7pPr lvl="6" rtl="0">
              <a:lnSpc>
                <a:spcPct val="100000"/>
              </a:lnSpc>
              <a:spcBef>
                <a:spcPts val="0"/>
              </a:spcBef>
              <a:spcAft>
                <a:spcPts val="0"/>
              </a:spcAft>
              <a:buSzPts val="1600"/>
              <a:buNone/>
              <a:defRPr sz="2135"/>
            </a:lvl7pPr>
            <a:lvl8pPr lvl="7" rtl="0">
              <a:lnSpc>
                <a:spcPct val="100000"/>
              </a:lnSpc>
              <a:spcBef>
                <a:spcPts val="0"/>
              </a:spcBef>
              <a:spcAft>
                <a:spcPts val="0"/>
              </a:spcAft>
              <a:buSzPts val="1600"/>
              <a:buNone/>
              <a:defRPr sz="2135"/>
            </a:lvl8pPr>
            <a:lvl9pPr lvl="8" rtl="0">
              <a:lnSpc>
                <a:spcPct val="100000"/>
              </a:lnSpc>
              <a:spcBef>
                <a:spcPts val="0"/>
              </a:spcBef>
              <a:spcAft>
                <a:spcPts val="0"/>
              </a:spcAft>
              <a:buSzPts val="1600"/>
              <a:buNone/>
              <a:defRPr sz="2135"/>
            </a:lvl9pPr>
          </a:lstStyle>
          <a:p/>
        </p:txBody>
      </p:sp>
      <p:sp>
        <p:nvSpPr>
          <p:cNvPr id="65" name="Google Shape;65;p7"/>
          <p:cNvSpPr txBox="1">
            <a:spLocks noGrp="1"/>
          </p:cNvSpPr>
          <p:nvPr>
            <p:ph type="ctrTitle" idx="8"/>
          </p:nvPr>
        </p:nvSpPr>
        <p:spPr>
          <a:xfrm>
            <a:off x="960000" y="3636124"/>
            <a:ext cx="4080000" cy="2160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477D"/>
              </a:buClr>
              <a:buSzPts val="3500"/>
              <a:buFont typeface="Nunito Black"/>
              <a:buNone/>
              <a:defRPr>
                <a:solidFill>
                  <a:srgbClr val="00477D"/>
                </a:solidFill>
                <a:latin typeface="Nunito Black"/>
                <a:ea typeface="Nunito Black"/>
                <a:cs typeface="Nunito Black"/>
                <a:sym typeface="Nunito Black"/>
              </a:defRPr>
            </a:lvl1pPr>
            <a:lvl2pPr lvl="1" rtl="0">
              <a:spcBef>
                <a:spcPts val="0"/>
              </a:spcBef>
              <a:spcAft>
                <a:spcPts val="0"/>
              </a:spcAft>
              <a:buSzPts val="3500"/>
              <a:buNone/>
              <a:defRPr sz="4665"/>
            </a:lvl2pPr>
            <a:lvl3pPr lvl="2" rtl="0">
              <a:spcBef>
                <a:spcPts val="0"/>
              </a:spcBef>
              <a:spcAft>
                <a:spcPts val="0"/>
              </a:spcAft>
              <a:buSzPts val="3500"/>
              <a:buNone/>
              <a:defRPr sz="4665"/>
            </a:lvl3pPr>
            <a:lvl4pPr lvl="3" rtl="0">
              <a:spcBef>
                <a:spcPts val="0"/>
              </a:spcBef>
              <a:spcAft>
                <a:spcPts val="0"/>
              </a:spcAft>
              <a:buSzPts val="3500"/>
              <a:buNone/>
              <a:defRPr sz="4665"/>
            </a:lvl4pPr>
            <a:lvl5pPr lvl="4" rtl="0">
              <a:spcBef>
                <a:spcPts val="0"/>
              </a:spcBef>
              <a:spcAft>
                <a:spcPts val="0"/>
              </a:spcAft>
              <a:buSzPts val="3500"/>
              <a:buNone/>
              <a:defRPr sz="4665"/>
            </a:lvl5pPr>
            <a:lvl6pPr lvl="5" rtl="0">
              <a:spcBef>
                <a:spcPts val="0"/>
              </a:spcBef>
              <a:spcAft>
                <a:spcPts val="0"/>
              </a:spcAft>
              <a:buSzPts val="3500"/>
              <a:buNone/>
              <a:defRPr sz="4665"/>
            </a:lvl6pPr>
            <a:lvl7pPr lvl="6" rtl="0">
              <a:spcBef>
                <a:spcPts val="0"/>
              </a:spcBef>
              <a:spcAft>
                <a:spcPts val="0"/>
              </a:spcAft>
              <a:buSzPts val="3500"/>
              <a:buNone/>
              <a:defRPr sz="4665"/>
            </a:lvl7pPr>
            <a:lvl8pPr lvl="7" rtl="0">
              <a:spcBef>
                <a:spcPts val="0"/>
              </a:spcBef>
              <a:spcAft>
                <a:spcPts val="0"/>
              </a:spcAft>
              <a:buSzPts val="3500"/>
              <a:buNone/>
              <a:defRPr sz="4665"/>
            </a:lvl8pPr>
            <a:lvl9pPr lvl="8" rtl="0">
              <a:spcBef>
                <a:spcPts val="0"/>
              </a:spcBef>
              <a:spcAft>
                <a:spcPts val="0"/>
              </a:spcAft>
              <a:buSzPts val="3500"/>
              <a:buNone/>
              <a:defRPr sz="4665"/>
            </a:lvl9pPr>
          </a:lstStyle>
          <a:p/>
        </p:txBody>
      </p:sp>
      <p:sp>
        <p:nvSpPr>
          <p:cNvPr id="66" name="Google Shape;66;p7"/>
          <p:cNvSpPr txBox="1">
            <a:spLocks noGrp="1"/>
          </p:cNvSpPr>
          <p:nvPr>
            <p:ph type="title" idx="9" hasCustomPrompt="1"/>
          </p:nvPr>
        </p:nvSpPr>
        <p:spPr>
          <a:xfrm>
            <a:off x="4568367" y="1438160"/>
            <a:ext cx="715600" cy="2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500"/>
              <a:buFont typeface="Nunito Black"/>
              <a:buNone/>
              <a:defRPr sz="2135">
                <a:solidFill>
                  <a:schemeClr val="lt2"/>
                </a:solidFill>
                <a:latin typeface="Nunito"/>
                <a:ea typeface="Nunito"/>
                <a:cs typeface="Nunito"/>
                <a:sym typeface="Nunito"/>
              </a:defRPr>
            </a:lvl1pPr>
            <a:lvl2pPr lvl="1" rtl="0">
              <a:spcBef>
                <a:spcPts val="0"/>
              </a:spcBef>
              <a:spcAft>
                <a:spcPts val="0"/>
              </a:spcAft>
              <a:buClr>
                <a:schemeClr val="lt2"/>
              </a:buClr>
              <a:buSzPts val="3500"/>
              <a:buNone/>
              <a:defRPr sz="4665">
                <a:solidFill>
                  <a:schemeClr val="lt2"/>
                </a:solidFill>
              </a:defRPr>
            </a:lvl2pPr>
            <a:lvl3pPr lvl="2" rtl="0">
              <a:spcBef>
                <a:spcPts val="0"/>
              </a:spcBef>
              <a:spcAft>
                <a:spcPts val="0"/>
              </a:spcAft>
              <a:buClr>
                <a:schemeClr val="lt2"/>
              </a:buClr>
              <a:buSzPts val="3500"/>
              <a:buNone/>
              <a:defRPr sz="4665">
                <a:solidFill>
                  <a:schemeClr val="lt2"/>
                </a:solidFill>
              </a:defRPr>
            </a:lvl3pPr>
            <a:lvl4pPr lvl="3" rtl="0">
              <a:spcBef>
                <a:spcPts val="0"/>
              </a:spcBef>
              <a:spcAft>
                <a:spcPts val="0"/>
              </a:spcAft>
              <a:buClr>
                <a:schemeClr val="lt2"/>
              </a:buClr>
              <a:buSzPts val="3500"/>
              <a:buNone/>
              <a:defRPr sz="4665">
                <a:solidFill>
                  <a:schemeClr val="lt2"/>
                </a:solidFill>
              </a:defRPr>
            </a:lvl4pPr>
            <a:lvl5pPr lvl="4" rtl="0">
              <a:spcBef>
                <a:spcPts val="0"/>
              </a:spcBef>
              <a:spcAft>
                <a:spcPts val="0"/>
              </a:spcAft>
              <a:buClr>
                <a:schemeClr val="lt2"/>
              </a:buClr>
              <a:buSzPts val="3500"/>
              <a:buNone/>
              <a:defRPr sz="4665">
                <a:solidFill>
                  <a:schemeClr val="lt2"/>
                </a:solidFill>
              </a:defRPr>
            </a:lvl5pPr>
            <a:lvl6pPr lvl="5" rtl="0">
              <a:spcBef>
                <a:spcPts val="0"/>
              </a:spcBef>
              <a:spcAft>
                <a:spcPts val="0"/>
              </a:spcAft>
              <a:buClr>
                <a:schemeClr val="lt2"/>
              </a:buClr>
              <a:buSzPts val="3500"/>
              <a:buNone/>
              <a:defRPr sz="4665">
                <a:solidFill>
                  <a:schemeClr val="lt2"/>
                </a:solidFill>
              </a:defRPr>
            </a:lvl6pPr>
            <a:lvl7pPr lvl="6" rtl="0">
              <a:spcBef>
                <a:spcPts val="0"/>
              </a:spcBef>
              <a:spcAft>
                <a:spcPts val="0"/>
              </a:spcAft>
              <a:buClr>
                <a:schemeClr val="lt2"/>
              </a:buClr>
              <a:buSzPts val="3500"/>
              <a:buNone/>
              <a:defRPr sz="4665">
                <a:solidFill>
                  <a:schemeClr val="lt2"/>
                </a:solidFill>
              </a:defRPr>
            </a:lvl7pPr>
            <a:lvl8pPr lvl="7" rtl="0">
              <a:spcBef>
                <a:spcPts val="0"/>
              </a:spcBef>
              <a:spcAft>
                <a:spcPts val="0"/>
              </a:spcAft>
              <a:buClr>
                <a:schemeClr val="lt2"/>
              </a:buClr>
              <a:buSzPts val="3500"/>
              <a:buNone/>
              <a:defRPr sz="4665">
                <a:solidFill>
                  <a:schemeClr val="lt2"/>
                </a:solidFill>
              </a:defRPr>
            </a:lvl8pPr>
            <a:lvl9pPr lvl="8" rtl="0">
              <a:spcBef>
                <a:spcPts val="0"/>
              </a:spcBef>
              <a:spcAft>
                <a:spcPts val="0"/>
              </a:spcAft>
              <a:buClr>
                <a:schemeClr val="lt2"/>
              </a:buClr>
              <a:buSzPts val="3500"/>
              <a:buNone/>
              <a:defRPr sz="4665">
                <a:solidFill>
                  <a:schemeClr val="lt2"/>
                </a:solidFill>
              </a:defRPr>
            </a:lvl9pPr>
          </a:lstStyle>
          <a:p>
            <a:r>
              <a:t>xx%</a:t>
            </a:r>
          </a:p>
        </p:txBody>
      </p:sp>
      <p:sp>
        <p:nvSpPr>
          <p:cNvPr id="67" name="Google Shape;67;p7"/>
          <p:cNvSpPr txBox="1">
            <a:spLocks noGrp="1"/>
          </p:cNvSpPr>
          <p:nvPr>
            <p:ph type="title" idx="13" hasCustomPrompt="1"/>
          </p:nvPr>
        </p:nvSpPr>
        <p:spPr>
          <a:xfrm>
            <a:off x="8012928" y="1438160"/>
            <a:ext cx="715600" cy="2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500"/>
              <a:buFont typeface="Nunito Black"/>
              <a:buNone/>
              <a:defRPr sz="2135">
                <a:solidFill>
                  <a:schemeClr val="lt2"/>
                </a:solidFill>
                <a:latin typeface="Nunito"/>
                <a:ea typeface="Nunito"/>
                <a:cs typeface="Nunito"/>
                <a:sym typeface="Nunito"/>
              </a:defRPr>
            </a:lvl1pPr>
            <a:lvl2pPr lvl="1" rtl="0">
              <a:spcBef>
                <a:spcPts val="0"/>
              </a:spcBef>
              <a:spcAft>
                <a:spcPts val="0"/>
              </a:spcAft>
              <a:buClr>
                <a:schemeClr val="lt2"/>
              </a:buClr>
              <a:buSzPts val="3500"/>
              <a:buNone/>
              <a:defRPr sz="4665">
                <a:solidFill>
                  <a:schemeClr val="lt2"/>
                </a:solidFill>
              </a:defRPr>
            </a:lvl2pPr>
            <a:lvl3pPr lvl="2" rtl="0">
              <a:spcBef>
                <a:spcPts val="0"/>
              </a:spcBef>
              <a:spcAft>
                <a:spcPts val="0"/>
              </a:spcAft>
              <a:buClr>
                <a:schemeClr val="lt2"/>
              </a:buClr>
              <a:buSzPts val="3500"/>
              <a:buNone/>
              <a:defRPr sz="4665">
                <a:solidFill>
                  <a:schemeClr val="lt2"/>
                </a:solidFill>
              </a:defRPr>
            </a:lvl3pPr>
            <a:lvl4pPr lvl="3" rtl="0">
              <a:spcBef>
                <a:spcPts val="0"/>
              </a:spcBef>
              <a:spcAft>
                <a:spcPts val="0"/>
              </a:spcAft>
              <a:buClr>
                <a:schemeClr val="lt2"/>
              </a:buClr>
              <a:buSzPts val="3500"/>
              <a:buNone/>
              <a:defRPr sz="4665">
                <a:solidFill>
                  <a:schemeClr val="lt2"/>
                </a:solidFill>
              </a:defRPr>
            </a:lvl4pPr>
            <a:lvl5pPr lvl="4" rtl="0">
              <a:spcBef>
                <a:spcPts val="0"/>
              </a:spcBef>
              <a:spcAft>
                <a:spcPts val="0"/>
              </a:spcAft>
              <a:buClr>
                <a:schemeClr val="lt2"/>
              </a:buClr>
              <a:buSzPts val="3500"/>
              <a:buNone/>
              <a:defRPr sz="4665">
                <a:solidFill>
                  <a:schemeClr val="lt2"/>
                </a:solidFill>
              </a:defRPr>
            </a:lvl5pPr>
            <a:lvl6pPr lvl="5" rtl="0">
              <a:spcBef>
                <a:spcPts val="0"/>
              </a:spcBef>
              <a:spcAft>
                <a:spcPts val="0"/>
              </a:spcAft>
              <a:buClr>
                <a:schemeClr val="lt2"/>
              </a:buClr>
              <a:buSzPts val="3500"/>
              <a:buNone/>
              <a:defRPr sz="4665">
                <a:solidFill>
                  <a:schemeClr val="lt2"/>
                </a:solidFill>
              </a:defRPr>
            </a:lvl6pPr>
            <a:lvl7pPr lvl="6" rtl="0">
              <a:spcBef>
                <a:spcPts val="0"/>
              </a:spcBef>
              <a:spcAft>
                <a:spcPts val="0"/>
              </a:spcAft>
              <a:buClr>
                <a:schemeClr val="lt2"/>
              </a:buClr>
              <a:buSzPts val="3500"/>
              <a:buNone/>
              <a:defRPr sz="4665">
                <a:solidFill>
                  <a:schemeClr val="lt2"/>
                </a:solidFill>
              </a:defRPr>
            </a:lvl7pPr>
            <a:lvl8pPr lvl="7" rtl="0">
              <a:spcBef>
                <a:spcPts val="0"/>
              </a:spcBef>
              <a:spcAft>
                <a:spcPts val="0"/>
              </a:spcAft>
              <a:buClr>
                <a:schemeClr val="lt2"/>
              </a:buClr>
              <a:buSzPts val="3500"/>
              <a:buNone/>
              <a:defRPr sz="4665">
                <a:solidFill>
                  <a:schemeClr val="lt2"/>
                </a:solidFill>
              </a:defRPr>
            </a:lvl8pPr>
            <a:lvl9pPr lvl="8" rtl="0">
              <a:spcBef>
                <a:spcPts val="0"/>
              </a:spcBef>
              <a:spcAft>
                <a:spcPts val="0"/>
              </a:spcAft>
              <a:buClr>
                <a:schemeClr val="lt2"/>
              </a:buClr>
              <a:buSzPts val="3500"/>
              <a:buNone/>
              <a:defRPr sz="4665">
                <a:solidFill>
                  <a:schemeClr val="lt2"/>
                </a:solidFill>
              </a:defRPr>
            </a:lvl9pPr>
          </a:lstStyle>
          <a:p>
            <a:r>
              <a:t>xx%</a:t>
            </a:r>
          </a:p>
        </p:txBody>
      </p:sp>
      <p:sp>
        <p:nvSpPr>
          <p:cNvPr id="68" name="Google Shape;68;p7"/>
          <p:cNvSpPr txBox="1">
            <a:spLocks noGrp="1"/>
          </p:cNvSpPr>
          <p:nvPr>
            <p:ph type="title" idx="14" hasCustomPrompt="1"/>
          </p:nvPr>
        </p:nvSpPr>
        <p:spPr>
          <a:xfrm>
            <a:off x="4568367" y="3885004"/>
            <a:ext cx="715600" cy="2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500"/>
              <a:buFont typeface="Nunito Black"/>
              <a:buNone/>
              <a:defRPr sz="2135">
                <a:solidFill>
                  <a:schemeClr val="lt2"/>
                </a:solidFill>
                <a:latin typeface="Nunito"/>
                <a:ea typeface="Nunito"/>
                <a:cs typeface="Nunito"/>
                <a:sym typeface="Nunito"/>
              </a:defRPr>
            </a:lvl1pPr>
            <a:lvl2pPr lvl="1" rtl="0">
              <a:spcBef>
                <a:spcPts val="0"/>
              </a:spcBef>
              <a:spcAft>
                <a:spcPts val="0"/>
              </a:spcAft>
              <a:buClr>
                <a:schemeClr val="lt2"/>
              </a:buClr>
              <a:buSzPts val="3500"/>
              <a:buNone/>
              <a:defRPr sz="4665">
                <a:solidFill>
                  <a:schemeClr val="lt2"/>
                </a:solidFill>
              </a:defRPr>
            </a:lvl2pPr>
            <a:lvl3pPr lvl="2" rtl="0">
              <a:spcBef>
                <a:spcPts val="0"/>
              </a:spcBef>
              <a:spcAft>
                <a:spcPts val="0"/>
              </a:spcAft>
              <a:buClr>
                <a:schemeClr val="lt2"/>
              </a:buClr>
              <a:buSzPts val="3500"/>
              <a:buNone/>
              <a:defRPr sz="4665">
                <a:solidFill>
                  <a:schemeClr val="lt2"/>
                </a:solidFill>
              </a:defRPr>
            </a:lvl3pPr>
            <a:lvl4pPr lvl="3" rtl="0">
              <a:spcBef>
                <a:spcPts val="0"/>
              </a:spcBef>
              <a:spcAft>
                <a:spcPts val="0"/>
              </a:spcAft>
              <a:buClr>
                <a:schemeClr val="lt2"/>
              </a:buClr>
              <a:buSzPts val="3500"/>
              <a:buNone/>
              <a:defRPr sz="4665">
                <a:solidFill>
                  <a:schemeClr val="lt2"/>
                </a:solidFill>
              </a:defRPr>
            </a:lvl4pPr>
            <a:lvl5pPr lvl="4" rtl="0">
              <a:spcBef>
                <a:spcPts val="0"/>
              </a:spcBef>
              <a:spcAft>
                <a:spcPts val="0"/>
              </a:spcAft>
              <a:buClr>
                <a:schemeClr val="lt2"/>
              </a:buClr>
              <a:buSzPts val="3500"/>
              <a:buNone/>
              <a:defRPr sz="4665">
                <a:solidFill>
                  <a:schemeClr val="lt2"/>
                </a:solidFill>
              </a:defRPr>
            </a:lvl5pPr>
            <a:lvl6pPr lvl="5" rtl="0">
              <a:spcBef>
                <a:spcPts val="0"/>
              </a:spcBef>
              <a:spcAft>
                <a:spcPts val="0"/>
              </a:spcAft>
              <a:buClr>
                <a:schemeClr val="lt2"/>
              </a:buClr>
              <a:buSzPts val="3500"/>
              <a:buNone/>
              <a:defRPr sz="4665">
                <a:solidFill>
                  <a:schemeClr val="lt2"/>
                </a:solidFill>
              </a:defRPr>
            </a:lvl6pPr>
            <a:lvl7pPr lvl="6" rtl="0">
              <a:spcBef>
                <a:spcPts val="0"/>
              </a:spcBef>
              <a:spcAft>
                <a:spcPts val="0"/>
              </a:spcAft>
              <a:buClr>
                <a:schemeClr val="lt2"/>
              </a:buClr>
              <a:buSzPts val="3500"/>
              <a:buNone/>
              <a:defRPr sz="4665">
                <a:solidFill>
                  <a:schemeClr val="lt2"/>
                </a:solidFill>
              </a:defRPr>
            </a:lvl7pPr>
            <a:lvl8pPr lvl="7" rtl="0">
              <a:spcBef>
                <a:spcPts val="0"/>
              </a:spcBef>
              <a:spcAft>
                <a:spcPts val="0"/>
              </a:spcAft>
              <a:buClr>
                <a:schemeClr val="lt2"/>
              </a:buClr>
              <a:buSzPts val="3500"/>
              <a:buNone/>
              <a:defRPr sz="4665">
                <a:solidFill>
                  <a:schemeClr val="lt2"/>
                </a:solidFill>
              </a:defRPr>
            </a:lvl8pPr>
            <a:lvl9pPr lvl="8" rtl="0">
              <a:spcBef>
                <a:spcPts val="0"/>
              </a:spcBef>
              <a:spcAft>
                <a:spcPts val="0"/>
              </a:spcAft>
              <a:buClr>
                <a:schemeClr val="lt2"/>
              </a:buClr>
              <a:buSzPts val="3500"/>
              <a:buNone/>
              <a:defRPr sz="4665">
                <a:solidFill>
                  <a:schemeClr val="lt2"/>
                </a:solidFill>
              </a:defRPr>
            </a:lvl9pPr>
          </a:lstStyle>
          <a:p>
            <a:r>
              <a:t>xx%</a:t>
            </a:r>
          </a:p>
        </p:txBody>
      </p:sp>
      <p:sp>
        <p:nvSpPr>
          <p:cNvPr id="69" name="Google Shape;69;p7"/>
          <p:cNvSpPr txBox="1">
            <a:spLocks noGrp="1"/>
          </p:cNvSpPr>
          <p:nvPr>
            <p:ph type="title" idx="15" hasCustomPrompt="1"/>
          </p:nvPr>
        </p:nvSpPr>
        <p:spPr>
          <a:xfrm>
            <a:off x="8012928" y="3885004"/>
            <a:ext cx="715600" cy="2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500"/>
              <a:buFont typeface="Nunito Black"/>
              <a:buNone/>
              <a:defRPr sz="2135">
                <a:solidFill>
                  <a:schemeClr val="lt2"/>
                </a:solidFill>
                <a:latin typeface="Nunito"/>
                <a:ea typeface="Nunito"/>
                <a:cs typeface="Nunito"/>
                <a:sym typeface="Nunito"/>
              </a:defRPr>
            </a:lvl1pPr>
            <a:lvl2pPr lvl="1" rtl="0">
              <a:spcBef>
                <a:spcPts val="0"/>
              </a:spcBef>
              <a:spcAft>
                <a:spcPts val="0"/>
              </a:spcAft>
              <a:buClr>
                <a:schemeClr val="lt2"/>
              </a:buClr>
              <a:buSzPts val="3500"/>
              <a:buNone/>
              <a:defRPr sz="4665">
                <a:solidFill>
                  <a:schemeClr val="lt2"/>
                </a:solidFill>
              </a:defRPr>
            </a:lvl2pPr>
            <a:lvl3pPr lvl="2" rtl="0">
              <a:spcBef>
                <a:spcPts val="0"/>
              </a:spcBef>
              <a:spcAft>
                <a:spcPts val="0"/>
              </a:spcAft>
              <a:buClr>
                <a:schemeClr val="lt2"/>
              </a:buClr>
              <a:buSzPts val="3500"/>
              <a:buNone/>
              <a:defRPr sz="4665">
                <a:solidFill>
                  <a:schemeClr val="lt2"/>
                </a:solidFill>
              </a:defRPr>
            </a:lvl3pPr>
            <a:lvl4pPr lvl="3" rtl="0">
              <a:spcBef>
                <a:spcPts val="0"/>
              </a:spcBef>
              <a:spcAft>
                <a:spcPts val="0"/>
              </a:spcAft>
              <a:buClr>
                <a:schemeClr val="lt2"/>
              </a:buClr>
              <a:buSzPts val="3500"/>
              <a:buNone/>
              <a:defRPr sz="4665">
                <a:solidFill>
                  <a:schemeClr val="lt2"/>
                </a:solidFill>
              </a:defRPr>
            </a:lvl4pPr>
            <a:lvl5pPr lvl="4" rtl="0">
              <a:spcBef>
                <a:spcPts val="0"/>
              </a:spcBef>
              <a:spcAft>
                <a:spcPts val="0"/>
              </a:spcAft>
              <a:buClr>
                <a:schemeClr val="lt2"/>
              </a:buClr>
              <a:buSzPts val="3500"/>
              <a:buNone/>
              <a:defRPr sz="4665">
                <a:solidFill>
                  <a:schemeClr val="lt2"/>
                </a:solidFill>
              </a:defRPr>
            </a:lvl5pPr>
            <a:lvl6pPr lvl="5" rtl="0">
              <a:spcBef>
                <a:spcPts val="0"/>
              </a:spcBef>
              <a:spcAft>
                <a:spcPts val="0"/>
              </a:spcAft>
              <a:buClr>
                <a:schemeClr val="lt2"/>
              </a:buClr>
              <a:buSzPts val="3500"/>
              <a:buNone/>
              <a:defRPr sz="4665">
                <a:solidFill>
                  <a:schemeClr val="lt2"/>
                </a:solidFill>
              </a:defRPr>
            </a:lvl6pPr>
            <a:lvl7pPr lvl="6" rtl="0">
              <a:spcBef>
                <a:spcPts val="0"/>
              </a:spcBef>
              <a:spcAft>
                <a:spcPts val="0"/>
              </a:spcAft>
              <a:buClr>
                <a:schemeClr val="lt2"/>
              </a:buClr>
              <a:buSzPts val="3500"/>
              <a:buNone/>
              <a:defRPr sz="4665">
                <a:solidFill>
                  <a:schemeClr val="lt2"/>
                </a:solidFill>
              </a:defRPr>
            </a:lvl7pPr>
            <a:lvl8pPr lvl="7" rtl="0">
              <a:spcBef>
                <a:spcPts val="0"/>
              </a:spcBef>
              <a:spcAft>
                <a:spcPts val="0"/>
              </a:spcAft>
              <a:buClr>
                <a:schemeClr val="lt2"/>
              </a:buClr>
              <a:buSzPts val="3500"/>
              <a:buNone/>
              <a:defRPr sz="4665">
                <a:solidFill>
                  <a:schemeClr val="lt2"/>
                </a:solidFill>
              </a:defRPr>
            </a:lvl8pPr>
            <a:lvl9pPr lvl="8" rtl="0">
              <a:spcBef>
                <a:spcPts val="0"/>
              </a:spcBef>
              <a:spcAft>
                <a:spcPts val="0"/>
              </a:spcAft>
              <a:buClr>
                <a:schemeClr val="lt2"/>
              </a:buClr>
              <a:buSzPts val="3500"/>
              <a:buNone/>
              <a:defRPr sz="4665">
                <a:solidFill>
                  <a:schemeClr val="lt2"/>
                </a:solidFill>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83"/>
        <p:cNvGrpSpPr/>
        <p:nvPr/>
      </p:nvGrpSpPr>
      <p:grpSpPr>
        <a:xfrm>
          <a:off x="0" y="0"/>
          <a:ext cx="0" cy="0"/>
          <a:chOff x="0" y="0"/>
          <a:chExt cx="0" cy="0"/>
        </a:xfrm>
      </p:grpSpPr>
      <p:sp>
        <p:nvSpPr>
          <p:cNvPr id="84" name="Google Shape;84;p9"/>
          <p:cNvSpPr txBox="1">
            <a:spLocks noGrp="1"/>
          </p:cNvSpPr>
          <p:nvPr>
            <p:ph type="ctrTitle"/>
          </p:nvPr>
        </p:nvSpPr>
        <p:spPr>
          <a:xfrm>
            <a:off x="7608000" y="3042467"/>
            <a:ext cx="2256000" cy="790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85" name="Google Shape;85;p9"/>
          <p:cNvSpPr txBox="1">
            <a:spLocks noGrp="1"/>
          </p:cNvSpPr>
          <p:nvPr>
            <p:ph type="subTitle" idx="1"/>
          </p:nvPr>
        </p:nvSpPr>
        <p:spPr>
          <a:xfrm>
            <a:off x="7065400" y="3669800"/>
            <a:ext cx="3341200" cy="23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86" name="Google Shape;86;p9"/>
          <p:cNvSpPr txBox="1">
            <a:spLocks noGrp="1"/>
          </p:cNvSpPr>
          <p:nvPr>
            <p:ph type="ctrTitle" idx="2"/>
          </p:nvPr>
        </p:nvSpPr>
        <p:spPr>
          <a:xfrm>
            <a:off x="2328000" y="3042467"/>
            <a:ext cx="2256000" cy="790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87" name="Google Shape;87;p9"/>
          <p:cNvSpPr txBox="1">
            <a:spLocks noGrp="1"/>
          </p:cNvSpPr>
          <p:nvPr>
            <p:ph type="subTitle" idx="3"/>
          </p:nvPr>
        </p:nvSpPr>
        <p:spPr>
          <a:xfrm>
            <a:off x="1785400" y="3669800"/>
            <a:ext cx="3341200" cy="23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grpSp>
        <p:nvGrpSpPr>
          <p:cNvPr id="88" name="Google Shape;88;p9"/>
          <p:cNvGrpSpPr/>
          <p:nvPr/>
        </p:nvGrpSpPr>
        <p:grpSpPr>
          <a:xfrm rot="-486688">
            <a:off x="-10622531" y="-3625151"/>
            <a:ext cx="13725865" cy="11555985"/>
            <a:chOff x="-7185655" y="-2252700"/>
            <a:chExt cx="10294351" cy="8666949"/>
          </a:xfrm>
        </p:grpSpPr>
        <p:sp>
          <p:nvSpPr>
            <p:cNvPr id="89" name="Google Shape;89;p9"/>
            <p:cNvSpPr/>
            <p:nvPr/>
          </p:nvSpPr>
          <p:spPr>
            <a:xfrm rot="-731812">
              <a:off x="-5602287" y="-1421613"/>
              <a:ext cx="8338946" cy="4412925"/>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5"/>
                <a:t> </a:t>
              </a:r>
              <a:endParaRPr lang="en-GB" sz="1865"/>
            </a:p>
          </p:txBody>
        </p:sp>
        <p:sp>
          <p:nvSpPr>
            <p:cNvPr id="90" name="Google Shape;90;p9"/>
            <p:cNvSpPr/>
            <p:nvPr/>
          </p:nvSpPr>
          <p:spPr>
            <a:xfrm rot="9255169">
              <a:off x="-6722199" y="541851"/>
              <a:ext cx="8850589" cy="4156385"/>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5"/>
                <a:t> </a:t>
              </a:r>
              <a:endParaRPr lang="en-GB" sz="1865"/>
            </a:p>
          </p:txBody>
        </p:sp>
      </p:grpSp>
      <p:grpSp>
        <p:nvGrpSpPr>
          <p:cNvPr id="91" name="Google Shape;91;p9"/>
          <p:cNvGrpSpPr/>
          <p:nvPr/>
        </p:nvGrpSpPr>
        <p:grpSpPr>
          <a:xfrm>
            <a:off x="9863995" y="-2462053"/>
            <a:ext cx="13034949" cy="9864348"/>
            <a:chOff x="6844921" y="-1723640"/>
            <a:chExt cx="9776212" cy="7398261"/>
          </a:xfrm>
        </p:grpSpPr>
        <p:sp>
          <p:nvSpPr>
            <p:cNvPr id="92" name="Google Shape;92;p9"/>
            <p:cNvSpPr/>
            <p:nvPr/>
          </p:nvSpPr>
          <p:spPr>
            <a:xfrm rot="-731812">
              <a:off x="7563563" y="-230976"/>
              <a:ext cx="8338946" cy="4412925"/>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5"/>
                <a:t> </a:t>
              </a:r>
              <a:endParaRPr lang="en-GB" sz="1865"/>
            </a:p>
          </p:txBody>
        </p:sp>
        <p:sp>
          <p:nvSpPr>
            <p:cNvPr id="93" name="Google Shape;93;p9"/>
            <p:cNvSpPr/>
            <p:nvPr/>
          </p:nvSpPr>
          <p:spPr>
            <a:xfrm rot="-1440741">
              <a:off x="7307751" y="-102745"/>
              <a:ext cx="8850554" cy="4156471"/>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5"/>
                <a:t> </a:t>
              </a:r>
              <a:endParaRPr lang="en-GB" sz="1865"/>
            </a:p>
          </p:txBody>
        </p:sp>
      </p:grpSp>
      <p:sp>
        <p:nvSpPr>
          <p:cNvPr id="94" name="Google Shape;94;p9"/>
          <p:cNvSpPr txBox="1">
            <a:spLocks noGrp="1"/>
          </p:cNvSpPr>
          <p:nvPr>
            <p:ph type="ctrTitle" idx="4"/>
          </p:nvPr>
        </p:nvSpPr>
        <p:spPr>
          <a:xfrm>
            <a:off x="1536000" y="669000"/>
            <a:ext cx="9120000" cy="7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77D"/>
              </a:buClr>
              <a:buSzPts val="3500"/>
              <a:buFont typeface="Nunito Black"/>
              <a:buNone/>
              <a:defRPr sz="4665">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4665">
                <a:latin typeface="Nunito Black"/>
                <a:ea typeface="Nunito Black"/>
                <a:cs typeface="Nunito Black"/>
                <a:sym typeface="Nunito Black"/>
              </a:defRPr>
            </a:lvl2pPr>
            <a:lvl3pPr lvl="2" rtl="0">
              <a:spcBef>
                <a:spcPts val="0"/>
              </a:spcBef>
              <a:spcAft>
                <a:spcPts val="0"/>
              </a:spcAft>
              <a:buSzPts val="3500"/>
              <a:buFont typeface="Nunito Black"/>
              <a:buNone/>
              <a:defRPr sz="4665">
                <a:latin typeface="Nunito Black"/>
                <a:ea typeface="Nunito Black"/>
                <a:cs typeface="Nunito Black"/>
                <a:sym typeface="Nunito Black"/>
              </a:defRPr>
            </a:lvl3pPr>
            <a:lvl4pPr lvl="3" rtl="0">
              <a:spcBef>
                <a:spcPts val="0"/>
              </a:spcBef>
              <a:spcAft>
                <a:spcPts val="0"/>
              </a:spcAft>
              <a:buSzPts val="3500"/>
              <a:buFont typeface="Nunito Black"/>
              <a:buNone/>
              <a:defRPr sz="4665">
                <a:latin typeface="Nunito Black"/>
                <a:ea typeface="Nunito Black"/>
                <a:cs typeface="Nunito Black"/>
                <a:sym typeface="Nunito Black"/>
              </a:defRPr>
            </a:lvl4pPr>
            <a:lvl5pPr lvl="4" rtl="0">
              <a:spcBef>
                <a:spcPts val="0"/>
              </a:spcBef>
              <a:spcAft>
                <a:spcPts val="0"/>
              </a:spcAft>
              <a:buSzPts val="3500"/>
              <a:buFont typeface="Nunito Black"/>
              <a:buNone/>
              <a:defRPr sz="4665">
                <a:latin typeface="Nunito Black"/>
                <a:ea typeface="Nunito Black"/>
                <a:cs typeface="Nunito Black"/>
                <a:sym typeface="Nunito Black"/>
              </a:defRPr>
            </a:lvl5pPr>
            <a:lvl6pPr lvl="5" rtl="0">
              <a:spcBef>
                <a:spcPts val="0"/>
              </a:spcBef>
              <a:spcAft>
                <a:spcPts val="0"/>
              </a:spcAft>
              <a:buSzPts val="3500"/>
              <a:buFont typeface="Nunito Black"/>
              <a:buNone/>
              <a:defRPr sz="4665">
                <a:latin typeface="Nunito Black"/>
                <a:ea typeface="Nunito Black"/>
                <a:cs typeface="Nunito Black"/>
                <a:sym typeface="Nunito Black"/>
              </a:defRPr>
            </a:lvl6pPr>
            <a:lvl7pPr lvl="6" rtl="0">
              <a:spcBef>
                <a:spcPts val="0"/>
              </a:spcBef>
              <a:spcAft>
                <a:spcPts val="0"/>
              </a:spcAft>
              <a:buSzPts val="3500"/>
              <a:buFont typeface="Nunito Black"/>
              <a:buNone/>
              <a:defRPr sz="4665">
                <a:latin typeface="Nunito Black"/>
                <a:ea typeface="Nunito Black"/>
                <a:cs typeface="Nunito Black"/>
                <a:sym typeface="Nunito Black"/>
              </a:defRPr>
            </a:lvl7pPr>
            <a:lvl8pPr lvl="7" rtl="0">
              <a:spcBef>
                <a:spcPts val="0"/>
              </a:spcBef>
              <a:spcAft>
                <a:spcPts val="0"/>
              </a:spcAft>
              <a:buSzPts val="3500"/>
              <a:buFont typeface="Nunito Black"/>
              <a:buNone/>
              <a:defRPr sz="4665">
                <a:latin typeface="Nunito Black"/>
                <a:ea typeface="Nunito Black"/>
                <a:cs typeface="Nunito Black"/>
                <a:sym typeface="Nunito Black"/>
              </a:defRPr>
            </a:lvl8pPr>
            <a:lvl9pPr lvl="8" rtl="0">
              <a:spcBef>
                <a:spcPts val="0"/>
              </a:spcBef>
              <a:spcAft>
                <a:spcPts val="0"/>
              </a:spcAft>
              <a:buSzPts val="3500"/>
              <a:buFont typeface="Nunito Black"/>
              <a:buNone/>
              <a:defRPr sz="4665">
                <a:latin typeface="Nunito Black"/>
                <a:ea typeface="Nunito Black"/>
                <a:cs typeface="Nunito Black"/>
                <a:sym typeface="Nunito Black"/>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95"/>
        <p:cNvGrpSpPr/>
        <p:nvPr/>
      </p:nvGrpSpPr>
      <p:grpSpPr>
        <a:xfrm>
          <a:off x="0" y="0"/>
          <a:ext cx="0" cy="0"/>
          <a:chOff x="0" y="0"/>
          <a:chExt cx="0" cy="0"/>
        </a:xfrm>
      </p:grpSpPr>
      <p:sp>
        <p:nvSpPr>
          <p:cNvPr id="96" name="Google Shape;96;p10"/>
          <p:cNvSpPr/>
          <p:nvPr/>
        </p:nvSpPr>
        <p:spPr>
          <a:xfrm rot="-1133100">
            <a:off x="7200277" y="-2513871"/>
            <a:ext cx="8296929" cy="6136759"/>
          </a:xfrm>
          <a:custGeom>
            <a:avLst/>
            <a:gdLst/>
            <a:ahLst/>
            <a:cxnLst/>
            <a:rect l="l" t="t" r="r" b="b"/>
            <a:pathLst>
              <a:path w="79264" h="58627" extrusionOk="0">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 name="Google Shape;97;p10"/>
          <p:cNvSpPr/>
          <p:nvPr/>
        </p:nvSpPr>
        <p:spPr>
          <a:xfrm rot="-2276497">
            <a:off x="-2582936" y="5592519"/>
            <a:ext cx="5599607" cy="4141705"/>
          </a:xfrm>
          <a:custGeom>
            <a:avLst/>
            <a:gdLst/>
            <a:ahLst/>
            <a:cxnLst/>
            <a:rect l="l" t="t" r="r" b="b"/>
            <a:pathLst>
              <a:path w="79264" h="58627" extrusionOk="0">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 name="Google Shape;98;p10"/>
          <p:cNvSpPr/>
          <p:nvPr/>
        </p:nvSpPr>
        <p:spPr>
          <a:xfrm rot="-1904390">
            <a:off x="7083693" y="-3035885"/>
            <a:ext cx="8296612" cy="6136524"/>
          </a:xfrm>
          <a:custGeom>
            <a:avLst/>
            <a:gdLst/>
            <a:ahLst/>
            <a:cxnLst/>
            <a:rect l="l" t="t" r="r" b="b"/>
            <a:pathLst>
              <a:path w="79264" h="58627" extrusionOk="0">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 name="Google Shape;99;p10"/>
          <p:cNvSpPr/>
          <p:nvPr/>
        </p:nvSpPr>
        <p:spPr>
          <a:xfrm rot="-2509503">
            <a:off x="-2791715" y="5592481"/>
            <a:ext cx="5599581" cy="4141687"/>
          </a:xfrm>
          <a:custGeom>
            <a:avLst/>
            <a:gdLst/>
            <a:ahLst/>
            <a:cxnLst/>
            <a:rect l="l" t="t" r="r" b="b"/>
            <a:pathLst>
              <a:path w="79264" h="58627" extrusionOk="0">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 name="Google Shape;100;p10"/>
          <p:cNvSpPr txBox="1">
            <a:spLocks noGrp="1"/>
          </p:cNvSpPr>
          <p:nvPr>
            <p:ph type="ctrTitle"/>
          </p:nvPr>
        </p:nvSpPr>
        <p:spPr>
          <a:xfrm>
            <a:off x="960000" y="2803200"/>
            <a:ext cx="4080000" cy="216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Nunito Black"/>
              <a:buNone/>
              <a:defRPr sz="4665">
                <a:solidFill>
                  <a:schemeClr val="dk2"/>
                </a:solidFill>
                <a:latin typeface="Nunito Black"/>
                <a:ea typeface="Nunito Black"/>
                <a:cs typeface="Nunito Black"/>
                <a:sym typeface="Nunito Black"/>
              </a:defRPr>
            </a:lvl1pPr>
            <a:lvl2pPr lvl="1" rtl="0">
              <a:spcBef>
                <a:spcPts val="0"/>
              </a:spcBef>
              <a:spcAft>
                <a:spcPts val="0"/>
              </a:spcAft>
              <a:buSzPts val="3500"/>
              <a:buFont typeface="Nunito Black"/>
              <a:buNone/>
              <a:defRPr sz="4665">
                <a:latin typeface="Nunito Black"/>
                <a:ea typeface="Nunito Black"/>
                <a:cs typeface="Nunito Black"/>
                <a:sym typeface="Nunito Black"/>
              </a:defRPr>
            </a:lvl2pPr>
            <a:lvl3pPr lvl="2" rtl="0">
              <a:spcBef>
                <a:spcPts val="0"/>
              </a:spcBef>
              <a:spcAft>
                <a:spcPts val="0"/>
              </a:spcAft>
              <a:buSzPts val="3500"/>
              <a:buFont typeface="Nunito Black"/>
              <a:buNone/>
              <a:defRPr sz="4665">
                <a:latin typeface="Nunito Black"/>
                <a:ea typeface="Nunito Black"/>
                <a:cs typeface="Nunito Black"/>
                <a:sym typeface="Nunito Black"/>
              </a:defRPr>
            </a:lvl3pPr>
            <a:lvl4pPr lvl="3" rtl="0">
              <a:spcBef>
                <a:spcPts val="0"/>
              </a:spcBef>
              <a:spcAft>
                <a:spcPts val="0"/>
              </a:spcAft>
              <a:buSzPts val="3500"/>
              <a:buFont typeface="Nunito Black"/>
              <a:buNone/>
              <a:defRPr sz="4665">
                <a:latin typeface="Nunito Black"/>
                <a:ea typeface="Nunito Black"/>
                <a:cs typeface="Nunito Black"/>
                <a:sym typeface="Nunito Black"/>
              </a:defRPr>
            </a:lvl4pPr>
            <a:lvl5pPr lvl="4" rtl="0">
              <a:spcBef>
                <a:spcPts val="0"/>
              </a:spcBef>
              <a:spcAft>
                <a:spcPts val="0"/>
              </a:spcAft>
              <a:buSzPts val="3500"/>
              <a:buFont typeface="Nunito Black"/>
              <a:buNone/>
              <a:defRPr sz="4665">
                <a:latin typeface="Nunito Black"/>
                <a:ea typeface="Nunito Black"/>
                <a:cs typeface="Nunito Black"/>
                <a:sym typeface="Nunito Black"/>
              </a:defRPr>
            </a:lvl5pPr>
            <a:lvl6pPr lvl="5" rtl="0">
              <a:spcBef>
                <a:spcPts val="0"/>
              </a:spcBef>
              <a:spcAft>
                <a:spcPts val="0"/>
              </a:spcAft>
              <a:buSzPts val="3500"/>
              <a:buFont typeface="Nunito Black"/>
              <a:buNone/>
              <a:defRPr sz="4665">
                <a:latin typeface="Nunito Black"/>
                <a:ea typeface="Nunito Black"/>
                <a:cs typeface="Nunito Black"/>
                <a:sym typeface="Nunito Black"/>
              </a:defRPr>
            </a:lvl6pPr>
            <a:lvl7pPr lvl="6" rtl="0">
              <a:spcBef>
                <a:spcPts val="0"/>
              </a:spcBef>
              <a:spcAft>
                <a:spcPts val="0"/>
              </a:spcAft>
              <a:buSzPts val="3500"/>
              <a:buFont typeface="Nunito Black"/>
              <a:buNone/>
              <a:defRPr sz="4665">
                <a:latin typeface="Nunito Black"/>
                <a:ea typeface="Nunito Black"/>
                <a:cs typeface="Nunito Black"/>
                <a:sym typeface="Nunito Black"/>
              </a:defRPr>
            </a:lvl7pPr>
            <a:lvl8pPr lvl="7" rtl="0">
              <a:spcBef>
                <a:spcPts val="0"/>
              </a:spcBef>
              <a:spcAft>
                <a:spcPts val="0"/>
              </a:spcAft>
              <a:buSzPts val="3500"/>
              <a:buFont typeface="Nunito Black"/>
              <a:buNone/>
              <a:defRPr sz="4665">
                <a:latin typeface="Nunito Black"/>
                <a:ea typeface="Nunito Black"/>
                <a:cs typeface="Nunito Black"/>
                <a:sym typeface="Nunito Black"/>
              </a:defRPr>
            </a:lvl8pPr>
            <a:lvl9pPr lvl="8" rtl="0">
              <a:spcBef>
                <a:spcPts val="0"/>
              </a:spcBef>
              <a:spcAft>
                <a:spcPts val="0"/>
              </a:spcAft>
              <a:buSzPts val="3500"/>
              <a:buFont typeface="Nunito Black"/>
              <a:buNone/>
              <a:defRPr sz="4665">
                <a:latin typeface="Nunito Black"/>
                <a:ea typeface="Nunito Black"/>
                <a:cs typeface="Nunito Black"/>
                <a:sym typeface="Nunito Blac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副标题、内容以及图片">
    <p:bg>
      <p:bgPr>
        <a:solidFill>
          <a:schemeClr val="bg1"/>
        </a:solidFill>
        <a:effectLst/>
      </p:bgPr>
    </p:bg>
    <p:spTree>
      <p:nvGrpSpPr>
        <p:cNvPr id="1" name=""/>
        <p:cNvGrpSpPr/>
        <p:nvPr/>
      </p:nvGrpSpPr>
      <p:grpSpPr>
        <a:xfrm>
          <a:off x="0" y="0"/>
          <a:ext cx="0" cy="0"/>
          <a:chOff x="0" y="0"/>
          <a:chExt cx="0" cy="0"/>
        </a:xfrm>
      </p:grpSpPr>
      <p:sp>
        <p:nvSpPr>
          <p:cNvPr id="6" name="长方形 5"/>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3" name="内容占位符 2"/>
          <p:cNvSpPr>
            <a:spLocks noGrp="1"/>
          </p:cNvSpPr>
          <p:nvPr>
            <p:ph idx="1" hasCustomPrompt="1"/>
          </p:nvPr>
        </p:nvSpPr>
        <p:spPr>
          <a:xfrm>
            <a:off x="431999" y="3714746"/>
            <a:ext cx="4416225" cy="2364591"/>
          </a:xfrm>
        </p:spPr>
        <p:txBody>
          <a:bodyPr rtlCol="0" anchor="t"/>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8" name="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2" name="标题 1"/>
          <p:cNvSpPr>
            <a:spLocks noGrp="1"/>
          </p:cNvSpPr>
          <p:nvPr>
            <p:ph type="title"/>
          </p:nvPr>
        </p:nvSpPr>
        <p:spPr>
          <a:xfrm>
            <a:off x="5658103" y="3981451"/>
            <a:ext cx="5749483" cy="1343026"/>
          </a:xfrm>
        </p:spPr>
        <p:txBody>
          <a:bodyPr rtlCol="0" anchor="b"/>
          <a:lstStyle>
            <a:lvl1pPr>
              <a:defRPr sz="36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5" name="图片占位符 4"/>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noAutofit/>
          </a:bodyPr>
          <a:lstStyle>
            <a:lvl1pPr marL="0" indent="0" algn="l">
              <a:buFont typeface="Arial" panose="020B0604020202020204" pitchFamily="34" charset="0"/>
              <a:buNone/>
              <a:defRPr lang="en-ZA" sz="1100" i="1">
                <a:solidFill>
                  <a:schemeClr val="lt1"/>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0" lvl="0" algn="ctr" rtl="0"/>
            <a:r>
              <a:rPr lang="zh-CN" altLang="en-US" noProof="0"/>
              <a:t>在此处插入或拖放照片</a:t>
            </a:r>
            <a:endParaRPr lang="zh-CN" altLang="en-US" noProof="0"/>
          </a:p>
        </p:txBody>
      </p:sp>
      <p:sp>
        <p:nvSpPr>
          <p:cNvPr id="18" name="页脚占位符 17"/>
          <p:cNvSpPr>
            <a:spLocks noGrp="1"/>
          </p:cNvSpPr>
          <p:nvPr>
            <p:ph type="ftr" sz="quarter" idx="13"/>
          </p:nvPr>
        </p:nvSpPr>
        <p:spPr>
          <a:xfrm>
            <a:off x="432000" y="6365363"/>
            <a:ext cx="4416225" cy="412431"/>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
        <p:nvSpPr>
          <p:cNvPr id="20" name="文本占位符 19"/>
          <p:cNvSpPr>
            <a:spLocks noGrp="1"/>
          </p:cNvSpPr>
          <p:nvPr>
            <p:ph type="body" sz="quarter" idx="14" hasCustomPrompt="1"/>
          </p:nvPr>
        </p:nvSpPr>
        <p:spPr>
          <a:xfrm>
            <a:off x="5658442" y="5657850"/>
            <a:ext cx="5749334" cy="1119943"/>
          </a:xfrm>
        </p:spPr>
        <p:txBody>
          <a:bodyPr rtlCol="0"/>
          <a:lstStyle>
            <a:lvl1pPr marL="0" indent="0">
              <a:buNone/>
              <a:defRPr sz="1800">
                <a:solidFill>
                  <a:schemeClr val="bg1"/>
                </a:solidFill>
                <a:latin typeface="Microsoft YaHei UI" panose="020B0503020204020204" pitchFamily="34" charset="-122"/>
                <a:ea typeface="Microsoft YaHei UI" panose="020B0503020204020204" pitchFamily="34" charset="-122"/>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rtl="0"/>
            <a:r>
              <a:rPr lang="zh-CN" altLang="en-US" noProof="0"/>
              <a:t>可在此处输入副标题、标语或宣传语</a:t>
            </a:r>
            <a:endParaRPr lang="zh-CN" altLang="en-US" noProof="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4"/>
        <p:cNvGrpSpPr/>
        <p:nvPr/>
      </p:nvGrpSpPr>
      <p:grpSpPr>
        <a:xfrm>
          <a:off x="0" y="0"/>
          <a:ext cx="0" cy="0"/>
          <a:chOff x="0" y="0"/>
          <a:chExt cx="0" cy="0"/>
        </a:xfrm>
      </p:grpSpPr>
      <p:sp>
        <p:nvSpPr>
          <p:cNvPr id="145" name="Google Shape;145;p17"/>
          <p:cNvSpPr/>
          <p:nvPr/>
        </p:nvSpPr>
        <p:spPr>
          <a:xfrm rot="-1528643">
            <a:off x="-5624009" y="-1597608"/>
            <a:ext cx="11519819" cy="9901349"/>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solidFill>
            <a:srgbClr val="0093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 name="Google Shape;146;p17"/>
          <p:cNvSpPr/>
          <p:nvPr/>
        </p:nvSpPr>
        <p:spPr>
          <a:xfrm rot="-918285">
            <a:off x="-5853309" y="-1261088"/>
            <a:ext cx="11519879" cy="9901409"/>
          </a:xfrm>
          <a:custGeom>
            <a:avLst/>
            <a:gdLst/>
            <a:ahLst/>
            <a:cxnLst/>
            <a:rect l="l" t="t" r="r" b="b"/>
            <a:pathLst>
              <a:path w="158756" h="136432" extrusionOk="0">
                <a:moveTo>
                  <a:pt x="94128" y="0"/>
                </a:moveTo>
                <a:cubicBezTo>
                  <a:pt x="89863" y="0"/>
                  <a:pt x="85754" y="469"/>
                  <a:pt x="82099" y="1371"/>
                </a:cubicBezTo>
                <a:cubicBezTo>
                  <a:pt x="61878" y="6356"/>
                  <a:pt x="55779" y="30626"/>
                  <a:pt x="33457" y="31867"/>
                </a:cubicBezTo>
                <a:cubicBezTo>
                  <a:pt x="13110" y="32955"/>
                  <a:pt x="0" y="47507"/>
                  <a:pt x="11642" y="69094"/>
                </a:cubicBezTo>
                <a:cubicBezTo>
                  <a:pt x="24473" y="92807"/>
                  <a:pt x="3265" y="108245"/>
                  <a:pt x="17817" y="129352"/>
                </a:cubicBezTo>
                <a:cubicBezTo>
                  <a:pt x="21157" y="134197"/>
                  <a:pt x="28379" y="136431"/>
                  <a:pt x="37163" y="136431"/>
                </a:cubicBezTo>
                <a:cubicBezTo>
                  <a:pt x="53337" y="136431"/>
                  <a:pt x="74809" y="128857"/>
                  <a:pt x="87110" y="116065"/>
                </a:cubicBezTo>
                <a:cubicBezTo>
                  <a:pt x="90511" y="112524"/>
                  <a:pt x="94864" y="111582"/>
                  <a:pt x="99712" y="111582"/>
                </a:cubicBezTo>
                <a:cubicBezTo>
                  <a:pt x="105219" y="111582"/>
                  <a:pt x="111366" y="112798"/>
                  <a:pt x="117483" y="112798"/>
                </a:cubicBezTo>
                <a:cubicBezTo>
                  <a:pt x="122528" y="112798"/>
                  <a:pt x="127553" y="111971"/>
                  <a:pt x="132183" y="108954"/>
                </a:cubicBezTo>
                <a:cubicBezTo>
                  <a:pt x="143090" y="101842"/>
                  <a:pt x="132942" y="88429"/>
                  <a:pt x="136384" y="80862"/>
                </a:cubicBezTo>
                <a:cubicBezTo>
                  <a:pt x="139573" y="73877"/>
                  <a:pt x="152303" y="70360"/>
                  <a:pt x="154428" y="63400"/>
                </a:cubicBezTo>
                <a:cubicBezTo>
                  <a:pt x="158756" y="49152"/>
                  <a:pt x="136207" y="46089"/>
                  <a:pt x="134106" y="26679"/>
                </a:cubicBezTo>
                <a:cubicBezTo>
                  <a:pt x="132109" y="8029"/>
                  <a:pt x="111777" y="0"/>
                  <a:pt x="94128" y="0"/>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 name="Google Shape;147;p17"/>
          <p:cNvSpPr txBox="1">
            <a:spLocks noGrp="1"/>
          </p:cNvSpPr>
          <p:nvPr>
            <p:ph type="subTitle" idx="1"/>
          </p:nvPr>
        </p:nvSpPr>
        <p:spPr>
          <a:xfrm>
            <a:off x="5957067" y="3493800"/>
            <a:ext cx="4900400" cy="30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148" name="Google Shape;148;p17"/>
          <p:cNvSpPr txBox="1">
            <a:spLocks noGrp="1"/>
          </p:cNvSpPr>
          <p:nvPr>
            <p:ph type="title"/>
          </p:nvPr>
        </p:nvSpPr>
        <p:spPr>
          <a:xfrm>
            <a:off x="6096000" y="2421400"/>
            <a:ext cx="5136000" cy="1007600"/>
          </a:xfrm>
          <a:prstGeom prst="rect">
            <a:avLst/>
          </a:prstGeom>
        </p:spPr>
        <p:txBody>
          <a:bodyPr spcFirstLastPara="1" wrap="square" lIns="91425" tIns="91425" rIns="91425" bIns="91425" anchor="b" anchorCtr="0">
            <a:noAutofit/>
          </a:bodyPr>
          <a:lstStyle>
            <a:lvl1pPr lvl="0">
              <a:spcBef>
                <a:spcPts val="0"/>
              </a:spcBef>
              <a:spcAft>
                <a:spcPts val="0"/>
              </a:spcAft>
              <a:buClr>
                <a:srgbClr val="00477D"/>
              </a:buClr>
              <a:buSzPts val="3500"/>
              <a:buFont typeface="Nunito Black"/>
              <a:buNone/>
              <a:defRPr sz="4665">
                <a:solidFill>
                  <a:srgbClr val="00477D"/>
                </a:solidFill>
                <a:latin typeface="Nunito Black"/>
                <a:ea typeface="Nunito Black"/>
                <a:cs typeface="Nunito Black"/>
                <a:sym typeface="Nunito Black"/>
              </a:defRPr>
            </a:lvl1pPr>
            <a:lvl2pPr lvl="1">
              <a:spcBef>
                <a:spcPts val="0"/>
              </a:spcBef>
              <a:spcAft>
                <a:spcPts val="0"/>
              </a:spcAft>
              <a:buClr>
                <a:srgbClr val="00477D"/>
              </a:buClr>
              <a:buSzPts val="2400"/>
              <a:buNone/>
              <a:defRPr sz="3200">
                <a:solidFill>
                  <a:srgbClr val="00477D"/>
                </a:solidFill>
              </a:defRPr>
            </a:lvl2pPr>
            <a:lvl3pPr lvl="2">
              <a:spcBef>
                <a:spcPts val="0"/>
              </a:spcBef>
              <a:spcAft>
                <a:spcPts val="0"/>
              </a:spcAft>
              <a:buClr>
                <a:srgbClr val="00477D"/>
              </a:buClr>
              <a:buSzPts val="2400"/>
              <a:buNone/>
              <a:defRPr sz="3200">
                <a:solidFill>
                  <a:srgbClr val="00477D"/>
                </a:solidFill>
              </a:defRPr>
            </a:lvl3pPr>
            <a:lvl4pPr lvl="3">
              <a:spcBef>
                <a:spcPts val="0"/>
              </a:spcBef>
              <a:spcAft>
                <a:spcPts val="0"/>
              </a:spcAft>
              <a:buClr>
                <a:srgbClr val="00477D"/>
              </a:buClr>
              <a:buSzPts val="2400"/>
              <a:buNone/>
              <a:defRPr sz="3200">
                <a:solidFill>
                  <a:srgbClr val="00477D"/>
                </a:solidFill>
              </a:defRPr>
            </a:lvl4pPr>
            <a:lvl5pPr lvl="4">
              <a:spcBef>
                <a:spcPts val="0"/>
              </a:spcBef>
              <a:spcAft>
                <a:spcPts val="0"/>
              </a:spcAft>
              <a:buClr>
                <a:srgbClr val="00477D"/>
              </a:buClr>
              <a:buSzPts val="2400"/>
              <a:buNone/>
              <a:defRPr sz="3200">
                <a:solidFill>
                  <a:srgbClr val="00477D"/>
                </a:solidFill>
              </a:defRPr>
            </a:lvl5pPr>
            <a:lvl6pPr lvl="5">
              <a:spcBef>
                <a:spcPts val="0"/>
              </a:spcBef>
              <a:spcAft>
                <a:spcPts val="0"/>
              </a:spcAft>
              <a:buClr>
                <a:srgbClr val="00477D"/>
              </a:buClr>
              <a:buSzPts val="2400"/>
              <a:buNone/>
              <a:defRPr sz="3200">
                <a:solidFill>
                  <a:srgbClr val="00477D"/>
                </a:solidFill>
              </a:defRPr>
            </a:lvl6pPr>
            <a:lvl7pPr lvl="6">
              <a:spcBef>
                <a:spcPts val="0"/>
              </a:spcBef>
              <a:spcAft>
                <a:spcPts val="0"/>
              </a:spcAft>
              <a:buClr>
                <a:srgbClr val="00477D"/>
              </a:buClr>
              <a:buSzPts val="2400"/>
              <a:buNone/>
              <a:defRPr sz="3200">
                <a:solidFill>
                  <a:srgbClr val="00477D"/>
                </a:solidFill>
              </a:defRPr>
            </a:lvl7pPr>
            <a:lvl8pPr lvl="7">
              <a:spcBef>
                <a:spcPts val="0"/>
              </a:spcBef>
              <a:spcAft>
                <a:spcPts val="0"/>
              </a:spcAft>
              <a:buClr>
                <a:srgbClr val="00477D"/>
              </a:buClr>
              <a:buSzPts val="2400"/>
              <a:buNone/>
              <a:defRPr sz="3200">
                <a:solidFill>
                  <a:srgbClr val="00477D"/>
                </a:solidFill>
              </a:defRPr>
            </a:lvl8pPr>
            <a:lvl9pPr lvl="8">
              <a:spcBef>
                <a:spcPts val="0"/>
              </a:spcBef>
              <a:spcAft>
                <a:spcPts val="0"/>
              </a:spcAft>
              <a:buClr>
                <a:srgbClr val="00477D"/>
              </a:buClr>
              <a:buSzPts val="2400"/>
              <a:buNone/>
              <a:defRPr sz="3200">
                <a:solidFill>
                  <a:srgbClr val="00477D"/>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93FC"/>
        </a:solidFill>
        <a:effectLst/>
      </p:bgPr>
    </p:bg>
    <p:spTree>
      <p:nvGrpSpPr>
        <p:cNvPr id="1" name="Shape 170"/>
        <p:cNvGrpSpPr/>
        <p:nvPr/>
      </p:nvGrpSpPr>
      <p:grpSpPr>
        <a:xfrm>
          <a:off x="0" y="0"/>
          <a:ext cx="0" cy="0"/>
          <a:chOff x="0" y="0"/>
          <a:chExt cx="0" cy="0"/>
        </a:xfrm>
      </p:grpSpPr>
      <p:grpSp>
        <p:nvGrpSpPr>
          <p:cNvPr id="171" name="Google Shape;171;p21"/>
          <p:cNvGrpSpPr/>
          <p:nvPr/>
        </p:nvGrpSpPr>
        <p:grpSpPr>
          <a:xfrm>
            <a:off x="-23115" y="-375840"/>
            <a:ext cx="12238215" cy="7447620"/>
            <a:chOff x="-17336" y="-281880"/>
            <a:chExt cx="9178661" cy="5585715"/>
          </a:xfrm>
        </p:grpSpPr>
        <p:sp>
          <p:nvSpPr>
            <p:cNvPr id="172" name="Google Shape;172;p21"/>
            <p:cNvSpPr/>
            <p:nvPr/>
          </p:nvSpPr>
          <p:spPr>
            <a:xfrm rot="-723590">
              <a:off x="294233" y="568976"/>
              <a:ext cx="8555523" cy="3884002"/>
            </a:xfrm>
            <a:custGeom>
              <a:avLst/>
              <a:gdLst/>
              <a:ahLst/>
              <a:cxnLst/>
              <a:rect l="l" t="t" r="r" b="b"/>
              <a:pathLst>
                <a:path w="172625" h="84119" extrusionOk="0">
                  <a:moveTo>
                    <a:pt x="37945" y="1"/>
                  </a:moveTo>
                  <a:cubicBezTo>
                    <a:pt x="35519" y="1"/>
                    <a:pt x="33090" y="288"/>
                    <a:pt x="30656" y="953"/>
                  </a:cubicBezTo>
                  <a:cubicBezTo>
                    <a:pt x="1" y="9326"/>
                    <a:pt x="7006" y="68668"/>
                    <a:pt x="30356" y="80877"/>
                  </a:cubicBezTo>
                  <a:cubicBezTo>
                    <a:pt x="34875" y="83241"/>
                    <a:pt x="39359" y="84118"/>
                    <a:pt x="43831" y="84118"/>
                  </a:cubicBezTo>
                  <a:cubicBezTo>
                    <a:pt x="55765" y="84118"/>
                    <a:pt x="67610" y="77872"/>
                    <a:pt x="79791" y="76974"/>
                  </a:cubicBezTo>
                  <a:cubicBezTo>
                    <a:pt x="81015" y="76882"/>
                    <a:pt x="82239" y="76840"/>
                    <a:pt x="83462" y="76840"/>
                  </a:cubicBezTo>
                  <a:cubicBezTo>
                    <a:pt x="97933" y="76840"/>
                    <a:pt x="112310" y="82786"/>
                    <a:pt x="126768" y="82786"/>
                  </a:cubicBezTo>
                  <a:cubicBezTo>
                    <a:pt x="130561" y="82786"/>
                    <a:pt x="134359" y="82377"/>
                    <a:pt x="138166" y="81344"/>
                  </a:cubicBezTo>
                  <a:cubicBezTo>
                    <a:pt x="162584" y="74773"/>
                    <a:pt x="172624" y="48754"/>
                    <a:pt x="167120" y="34744"/>
                  </a:cubicBezTo>
                  <a:cubicBezTo>
                    <a:pt x="159248" y="14730"/>
                    <a:pt x="142569" y="23903"/>
                    <a:pt x="133096" y="10193"/>
                  </a:cubicBezTo>
                  <a:cubicBezTo>
                    <a:pt x="129684" y="5256"/>
                    <a:pt x="125098" y="3576"/>
                    <a:pt x="119869" y="3576"/>
                  </a:cubicBezTo>
                  <a:cubicBezTo>
                    <a:pt x="108732" y="3576"/>
                    <a:pt x="94679" y="11199"/>
                    <a:pt x="82848" y="11199"/>
                  </a:cubicBezTo>
                  <a:cubicBezTo>
                    <a:pt x="82370" y="11199"/>
                    <a:pt x="81896" y="11186"/>
                    <a:pt x="81426" y="11160"/>
                  </a:cubicBezTo>
                  <a:cubicBezTo>
                    <a:pt x="67009" y="10388"/>
                    <a:pt x="52544" y="1"/>
                    <a:pt x="37945"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 name="Google Shape;173;p21"/>
            <p:cNvSpPr/>
            <p:nvPr/>
          </p:nvSpPr>
          <p:spPr>
            <a:xfrm rot="10628834">
              <a:off x="681460" y="604828"/>
              <a:ext cx="8072887" cy="3933863"/>
            </a:xfrm>
            <a:custGeom>
              <a:avLst/>
              <a:gdLst/>
              <a:ahLst/>
              <a:cxnLst/>
              <a:rect l="l" t="t" r="r" b="b"/>
              <a:pathLst>
                <a:path w="172625" h="84119" extrusionOk="0">
                  <a:moveTo>
                    <a:pt x="37945" y="1"/>
                  </a:moveTo>
                  <a:cubicBezTo>
                    <a:pt x="35519" y="1"/>
                    <a:pt x="33090" y="288"/>
                    <a:pt x="30656" y="953"/>
                  </a:cubicBezTo>
                  <a:cubicBezTo>
                    <a:pt x="1" y="9326"/>
                    <a:pt x="7006" y="68668"/>
                    <a:pt x="30356" y="80877"/>
                  </a:cubicBezTo>
                  <a:cubicBezTo>
                    <a:pt x="34875" y="83241"/>
                    <a:pt x="39359" y="84118"/>
                    <a:pt x="43831" y="84118"/>
                  </a:cubicBezTo>
                  <a:cubicBezTo>
                    <a:pt x="55765" y="84118"/>
                    <a:pt x="67610" y="77872"/>
                    <a:pt x="79791" y="76974"/>
                  </a:cubicBezTo>
                  <a:cubicBezTo>
                    <a:pt x="81015" y="76882"/>
                    <a:pt x="82239" y="76840"/>
                    <a:pt x="83462" y="76840"/>
                  </a:cubicBezTo>
                  <a:cubicBezTo>
                    <a:pt x="97933" y="76840"/>
                    <a:pt x="112310" y="82786"/>
                    <a:pt x="126768" y="82786"/>
                  </a:cubicBezTo>
                  <a:cubicBezTo>
                    <a:pt x="130561" y="82786"/>
                    <a:pt x="134359" y="82377"/>
                    <a:pt x="138166" y="81344"/>
                  </a:cubicBezTo>
                  <a:cubicBezTo>
                    <a:pt x="162584" y="74773"/>
                    <a:pt x="172624" y="48754"/>
                    <a:pt x="167120" y="34744"/>
                  </a:cubicBezTo>
                  <a:cubicBezTo>
                    <a:pt x="159248" y="14730"/>
                    <a:pt x="142569" y="23903"/>
                    <a:pt x="133096" y="10193"/>
                  </a:cubicBezTo>
                  <a:cubicBezTo>
                    <a:pt x="129684" y="5256"/>
                    <a:pt x="125098" y="3576"/>
                    <a:pt x="119869" y="3576"/>
                  </a:cubicBezTo>
                  <a:cubicBezTo>
                    <a:pt x="108732" y="3576"/>
                    <a:pt x="94679" y="11199"/>
                    <a:pt x="82848" y="11199"/>
                  </a:cubicBezTo>
                  <a:cubicBezTo>
                    <a:pt x="82370" y="11199"/>
                    <a:pt x="81896" y="11186"/>
                    <a:pt x="81426" y="11160"/>
                  </a:cubicBezTo>
                  <a:cubicBezTo>
                    <a:pt x="67009" y="10388"/>
                    <a:pt x="52544" y="1"/>
                    <a:pt x="379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 name="Google Shape;174;p21"/>
            <p:cNvSpPr/>
            <p:nvPr/>
          </p:nvSpPr>
          <p:spPr>
            <a:xfrm rot="10496737">
              <a:off x="681561" y="754325"/>
              <a:ext cx="8072695" cy="3933770"/>
            </a:xfrm>
            <a:custGeom>
              <a:avLst/>
              <a:gdLst/>
              <a:ahLst/>
              <a:cxnLst/>
              <a:rect l="l" t="t" r="r" b="b"/>
              <a:pathLst>
                <a:path w="172625" h="84119" extrusionOk="0">
                  <a:moveTo>
                    <a:pt x="37945" y="1"/>
                  </a:moveTo>
                  <a:cubicBezTo>
                    <a:pt x="35519" y="1"/>
                    <a:pt x="33090" y="288"/>
                    <a:pt x="30656" y="953"/>
                  </a:cubicBezTo>
                  <a:cubicBezTo>
                    <a:pt x="1" y="9326"/>
                    <a:pt x="7006" y="68668"/>
                    <a:pt x="30356" y="80877"/>
                  </a:cubicBezTo>
                  <a:cubicBezTo>
                    <a:pt x="34875" y="83241"/>
                    <a:pt x="39359" y="84118"/>
                    <a:pt x="43831" y="84118"/>
                  </a:cubicBezTo>
                  <a:cubicBezTo>
                    <a:pt x="55765" y="84118"/>
                    <a:pt x="67610" y="77872"/>
                    <a:pt x="79791" y="76974"/>
                  </a:cubicBezTo>
                  <a:cubicBezTo>
                    <a:pt x="81015" y="76882"/>
                    <a:pt x="82239" y="76840"/>
                    <a:pt x="83462" y="76840"/>
                  </a:cubicBezTo>
                  <a:cubicBezTo>
                    <a:pt x="97933" y="76840"/>
                    <a:pt x="112310" y="82786"/>
                    <a:pt x="126768" y="82786"/>
                  </a:cubicBezTo>
                  <a:cubicBezTo>
                    <a:pt x="130561" y="82786"/>
                    <a:pt x="134359" y="82377"/>
                    <a:pt x="138166" y="81344"/>
                  </a:cubicBezTo>
                  <a:cubicBezTo>
                    <a:pt x="162584" y="74773"/>
                    <a:pt x="172624" y="48754"/>
                    <a:pt x="167120" y="34744"/>
                  </a:cubicBezTo>
                  <a:cubicBezTo>
                    <a:pt x="159248" y="14730"/>
                    <a:pt x="142569" y="23903"/>
                    <a:pt x="133096" y="10193"/>
                  </a:cubicBezTo>
                  <a:cubicBezTo>
                    <a:pt x="129684" y="5256"/>
                    <a:pt x="125098" y="3576"/>
                    <a:pt x="119869" y="3576"/>
                  </a:cubicBezTo>
                  <a:cubicBezTo>
                    <a:pt x="108732" y="3576"/>
                    <a:pt x="94679" y="11199"/>
                    <a:pt x="82848" y="11199"/>
                  </a:cubicBezTo>
                  <a:cubicBezTo>
                    <a:pt x="82370" y="11199"/>
                    <a:pt x="81896" y="11186"/>
                    <a:pt x="81426" y="11160"/>
                  </a:cubicBezTo>
                  <a:cubicBezTo>
                    <a:pt x="67009" y="10388"/>
                    <a:pt x="52544" y="1"/>
                    <a:pt x="37945" y="1"/>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75" name="Google Shape;175;p21"/>
          <p:cNvSpPr txBox="1">
            <a:spLocks noGrp="1"/>
          </p:cNvSpPr>
          <p:nvPr>
            <p:ph type="title"/>
          </p:nvPr>
        </p:nvSpPr>
        <p:spPr>
          <a:xfrm>
            <a:off x="2584800" y="1711063"/>
            <a:ext cx="7022400" cy="27552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00477D"/>
              </a:buClr>
              <a:buSzPts val="2500"/>
              <a:buFont typeface="Nunito Black"/>
              <a:buNone/>
              <a:defRPr sz="3335">
                <a:solidFill>
                  <a:srgbClr val="00477D"/>
                </a:solidFill>
                <a:latin typeface="Nunito Black"/>
                <a:ea typeface="Nunito Black"/>
                <a:cs typeface="Nunito Black"/>
                <a:sym typeface="Nunito Black"/>
              </a:defRPr>
            </a:lvl1pPr>
            <a:lvl2pPr lvl="1" algn="ctr">
              <a:spcBef>
                <a:spcPts val="0"/>
              </a:spcBef>
              <a:spcAft>
                <a:spcPts val="0"/>
              </a:spcAft>
              <a:buSzPts val="3000"/>
              <a:buNone/>
              <a:defRPr sz="4000"/>
            </a:lvl2pPr>
            <a:lvl3pPr lvl="2" algn="ctr">
              <a:spcBef>
                <a:spcPts val="0"/>
              </a:spcBef>
              <a:spcAft>
                <a:spcPts val="0"/>
              </a:spcAft>
              <a:buSzPts val="3000"/>
              <a:buNone/>
              <a:defRPr sz="4000"/>
            </a:lvl3pPr>
            <a:lvl4pPr lvl="3" algn="ctr">
              <a:spcBef>
                <a:spcPts val="0"/>
              </a:spcBef>
              <a:spcAft>
                <a:spcPts val="0"/>
              </a:spcAft>
              <a:buSzPts val="3000"/>
              <a:buNone/>
              <a:defRPr sz="4000"/>
            </a:lvl4pPr>
            <a:lvl5pPr lvl="4" algn="ctr">
              <a:spcBef>
                <a:spcPts val="0"/>
              </a:spcBef>
              <a:spcAft>
                <a:spcPts val="0"/>
              </a:spcAft>
              <a:buSzPts val="3000"/>
              <a:buNone/>
              <a:defRPr sz="4000"/>
            </a:lvl5pPr>
            <a:lvl6pPr lvl="5" algn="ctr">
              <a:spcBef>
                <a:spcPts val="0"/>
              </a:spcBef>
              <a:spcAft>
                <a:spcPts val="0"/>
              </a:spcAft>
              <a:buSzPts val="3000"/>
              <a:buNone/>
              <a:defRPr sz="4000"/>
            </a:lvl6pPr>
            <a:lvl7pPr lvl="6" algn="ctr">
              <a:spcBef>
                <a:spcPts val="0"/>
              </a:spcBef>
              <a:spcAft>
                <a:spcPts val="0"/>
              </a:spcAft>
              <a:buSzPts val="3000"/>
              <a:buNone/>
              <a:defRPr sz="4000"/>
            </a:lvl7pPr>
            <a:lvl8pPr lvl="7" algn="ctr">
              <a:spcBef>
                <a:spcPts val="0"/>
              </a:spcBef>
              <a:spcAft>
                <a:spcPts val="0"/>
              </a:spcAft>
              <a:buSzPts val="3000"/>
              <a:buNone/>
              <a:defRPr sz="4000"/>
            </a:lvl8pPr>
            <a:lvl9pPr lvl="8" algn="ctr">
              <a:spcBef>
                <a:spcPts val="0"/>
              </a:spcBef>
              <a:spcAft>
                <a:spcPts val="0"/>
              </a:spcAft>
              <a:buSzPts val="3000"/>
              <a:buNone/>
              <a:defRPr sz="4000"/>
            </a:lvl9pPr>
          </a:lstStyle>
          <a:p/>
        </p:txBody>
      </p:sp>
      <p:sp>
        <p:nvSpPr>
          <p:cNvPr id="176" name="Google Shape;176;p21"/>
          <p:cNvSpPr txBox="1">
            <a:spLocks noGrp="1"/>
          </p:cNvSpPr>
          <p:nvPr>
            <p:ph type="title" idx="2"/>
          </p:nvPr>
        </p:nvSpPr>
        <p:spPr>
          <a:xfrm>
            <a:off x="3450400" y="4319133"/>
            <a:ext cx="5291200" cy="70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000"/>
              <a:buFont typeface="Nunito"/>
              <a:buNone/>
              <a:defRPr sz="2665">
                <a:solidFill>
                  <a:schemeClr val="dk1"/>
                </a:solidFill>
                <a:latin typeface="Nunito"/>
                <a:ea typeface="Nunito"/>
                <a:cs typeface="Nunito"/>
                <a:sym typeface="Nunito"/>
              </a:defRPr>
            </a:lvl1pPr>
            <a:lvl2pPr lvl="1" algn="ctr" rtl="0">
              <a:spcBef>
                <a:spcPts val="0"/>
              </a:spcBef>
              <a:spcAft>
                <a:spcPts val="0"/>
              </a:spcAft>
              <a:buClr>
                <a:schemeClr val="accent5"/>
              </a:buClr>
              <a:buSzPts val="1600"/>
              <a:buFont typeface="Nunito"/>
              <a:buNone/>
              <a:defRPr sz="2135">
                <a:solidFill>
                  <a:schemeClr val="accent5"/>
                </a:solidFill>
                <a:latin typeface="Nunito"/>
                <a:ea typeface="Nunito"/>
                <a:cs typeface="Nunito"/>
                <a:sym typeface="Nunito"/>
              </a:defRPr>
            </a:lvl2pPr>
            <a:lvl3pPr lvl="2" algn="ctr" rtl="0">
              <a:spcBef>
                <a:spcPts val="0"/>
              </a:spcBef>
              <a:spcAft>
                <a:spcPts val="0"/>
              </a:spcAft>
              <a:buClr>
                <a:schemeClr val="accent5"/>
              </a:buClr>
              <a:buSzPts val="1600"/>
              <a:buFont typeface="Nunito"/>
              <a:buNone/>
              <a:defRPr sz="2135">
                <a:solidFill>
                  <a:schemeClr val="accent5"/>
                </a:solidFill>
                <a:latin typeface="Nunito"/>
                <a:ea typeface="Nunito"/>
                <a:cs typeface="Nunito"/>
                <a:sym typeface="Nunito"/>
              </a:defRPr>
            </a:lvl3pPr>
            <a:lvl4pPr lvl="3" algn="ctr" rtl="0">
              <a:spcBef>
                <a:spcPts val="0"/>
              </a:spcBef>
              <a:spcAft>
                <a:spcPts val="0"/>
              </a:spcAft>
              <a:buClr>
                <a:schemeClr val="accent5"/>
              </a:buClr>
              <a:buSzPts val="1600"/>
              <a:buFont typeface="Nunito"/>
              <a:buNone/>
              <a:defRPr sz="2135">
                <a:solidFill>
                  <a:schemeClr val="accent5"/>
                </a:solidFill>
                <a:latin typeface="Nunito"/>
                <a:ea typeface="Nunito"/>
                <a:cs typeface="Nunito"/>
                <a:sym typeface="Nunito"/>
              </a:defRPr>
            </a:lvl4pPr>
            <a:lvl5pPr lvl="4" algn="ctr" rtl="0">
              <a:spcBef>
                <a:spcPts val="0"/>
              </a:spcBef>
              <a:spcAft>
                <a:spcPts val="0"/>
              </a:spcAft>
              <a:buClr>
                <a:schemeClr val="accent5"/>
              </a:buClr>
              <a:buSzPts val="1600"/>
              <a:buFont typeface="Nunito"/>
              <a:buNone/>
              <a:defRPr sz="2135">
                <a:solidFill>
                  <a:schemeClr val="accent5"/>
                </a:solidFill>
                <a:latin typeface="Nunito"/>
                <a:ea typeface="Nunito"/>
                <a:cs typeface="Nunito"/>
                <a:sym typeface="Nunito"/>
              </a:defRPr>
            </a:lvl5pPr>
            <a:lvl6pPr lvl="5" algn="ctr" rtl="0">
              <a:spcBef>
                <a:spcPts val="0"/>
              </a:spcBef>
              <a:spcAft>
                <a:spcPts val="0"/>
              </a:spcAft>
              <a:buClr>
                <a:schemeClr val="accent5"/>
              </a:buClr>
              <a:buSzPts val="1600"/>
              <a:buFont typeface="Nunito"/>
              <a:buNone/>
              <a:defRPr sz="2135">
                <a:solidFill>
                  <a:schemeClr val="accent5"/>
                </a:solidFill>
                <a:latin typeface="Nunito"/>
                <a:ea typeface="Nunito"/>
                <a:cs typeface="Nunito"/>
                <a:sym typeface="Nunito"/>
              </a:defRPr>
            </a:lvl6pPr>
            <a:lvl7pPr lvl="6" algn="ctr" rtl="0">
              <a:spcBef>
                <a:spcPts val="0"/>
              </a:spcBef>
              <a:spcAft>
                <a:spcPts val="0"/>
              </a:spcAft>
              <a:buClr>
                <a:schemeClr val="accent5"/>
              </a:buClr>
              <a:buSzPts val="1600"/>
              <a:buFont typeface="Nunito"/>
              <a:buNone/>
              <a:defRPr sz="2135">
                <a:solidFill>
                  <a:schemeClr val="accent5"/>
                </a:solidFill>
                <a:latin typeface="Nunito"/>
                <a:ea typeface="Nunito"/>
                <a:cs typeface="Nunito"/>
                <a:sym typeface="Nunito"/>
              </a:defRPr>
            </a:lvl7pPr>
            <a:lvl8pPr lvl="7" algn="ctr" rtl="0">
              <a:spcBef>
                <a:spcPts val="0"/>
              </a:spcBef>
              <a:spcAft>
                <a:spcPts val="0"/>
              </a:spcAft>
              <a:buClr>
                <a:schemeClr val="accent5"/>
              </a:buClr>
              <a:buSzPts val="1600"/>
              <a:buFont typeface="Nunito"/>
              <a:buNone/>
              <a:defRPr sz="2135">
                <a:solidFill>
                  <a:schemeClr val="accent5"/>
                </a:solidFill>
                <a:latin typeface="Nunito"/>
                <a:ea typeface="Nunito"/>
                <a:cs typeface="Nunito"/>
                <a:sym typeface="Nunito"/>
              </a:defRPr>
            </a:lvl8pPr>
            <a:lvl9pPr lvl="8" algn="ctr" rtl="0">
              <a:spcBef>
                <a:spcPts val="0"/>
              </a:spcBef>
              <a:spcAft>
                <a:spcPts val="0"/>
              </a:spcAft>
              <a:buClr>
                <a:schemeClr val="accent5"/>
              </a:buClr>
              <a:buSzPts val="1600"/>
              <a:buFont typeface="Nunito"/>
              <a:buNone/>
              <a:defRPr sz="2135">
                <a:solidFill>
                  <a:schemeClr val="accent5"/>
                </a:solidFill>
                <a:latin typeface="Nunito"/>
                <a:ea typeface="Nunito"/>
                <a:cs typeface="Nunito"/>
                <a:sym typeface="Nunito"/>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SECTION_TITLE_AND_DESCRIPTION_1">
    <p:bg>
      <p:bgPr>
        <a:solidFill>
          <a:schemeClr val="dk1"/>
        </a:solidFill>
        <a:effectLst/>
      </p:bgPr>
    </p:bg>
    <p:spTree>
      <p:nvGrpSpPr>
        <p:cNvPr id="1" name="Shape 185"/>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08"/>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BLANK_2">
    <p:spTree>
      <p:nvGrpSpPr>
        <p:cNvPr id="1" name="Shape 223"/>
        <p:cNvGrpSpPr/>
        <p:nvPr/>
      </p:nvGrpSpPr>
      <p:grpSpPr>
        <a:xfrm>
          <a:off x="0" y="0"/>
          <a:ext cx="0" cy="0"/>
          <a:chOff x="0" y="0"/>
          <a:chExt cx="0" cy="0"/>
        </a:xfrm>
      </p:grpSpPr>
      <p:grpSp>
        <p:nvGrpSpPr>
          <p:cNvPr id="224" name="Google Shape;224;p29"/>
          <p:cNvGrpSpPr/>
          <p:nvPr/>
        </p:nvGrpSpPr>
        <p:grpSpPr>
          <a:xfrm rot="492070">
            <a:off x="2254907" y="5401904"/>
            <a:ext cx="7407197" cy="4292435"/>
            <a:chOff x="1047877" y="3717859"/>
            <a:chExt cx="6167098" cy="3573804"/>
          </a:xfrm>
        </p:grpSpPr>
        <p:sp>
          <p:nvSpPr>
            <p:cNvPr id="225" name="Google Shape;225;p29"/>
            <p:cNvSpPr/>
            <p:nvPr/>
          </p:nvSpPr>
          <p:spPr>
            <a:xfrm rot="-541946">
              <a:off x="1223334" y="4168908"/>
              <a:ext cx="5738696" cy="2688951"/>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rgbClr val="0093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 name="Google Shape;226;p29"/>
            <p:cNvSpPr/>
            <p:nvPr/>
          </p:nvSpPr>
          <p:spPr>
            <a:xfrm rot="-10736965" flipH="1">
              <a:off x="1516809" y="3769654"/>
              <a:ext cx="5674267" cy="2660647"/>
            </a:xfrm>
            <a:custGeom>
              <a:avLst/>
              <a:gdLst/>
              <a:ahLst/>
              <a:cxnLst/>
              <a:rect l="l" t="t" r="r" b="b"/>
              <a:pathLst>
                <a:path w="144497" h="73309" extrusionOk="0">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27" name="Google Shape;227;p29"/>
          <p:cNvSpPr txBox="1">
            <a:spLocks noGrp="1"/>
          </p:cNvSpPr>
          <p:nvPr>
            <p:ph type="ctrTitle"/>
          </p:nvPr>
        </p:nvSpPr>
        <p:spPr>
          <a:xfrm>
            <a:off x="4728589" y="2871433"/>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28" name="Google Shape;228;p29"/>
          <p:cNvSpPr txBox="1">
            <a:spLocks noGrp="1"/>
          </p:cNvSpPr>
          <p:nvPr>
            <p:ph type="subTitle" idx="1"/>
          </p:nvPr>
        </p:nvSpPr>
        <p:spPr>
          <a:xfrm>
            <a:off x="4728589" y="3844133"/>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29" name="Google Shape;229;p29"/>
          <p:cNvSpPr txBox="1">
            <a:spLocks noGrp="1"/>
          </p:cNvSpPr>
          <p:nvPr>
            <p:ph type="ctrTitle" idx="2"/>
          </p:nvPr>
        </p:nvSpPr>
        <p:spPr>
          <a:xfrm>
            <a:off x="1536000" y="669000"/>
            <a:ext cx="9120000" cy="7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77D"/>
              </a:buClr>
              <a:buSzPts val="3500"/>
              <a:buFont typeface="Nunito Black"/>
              <a:buNone/>
              <a:defRPr sz="4665">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4665">
                <a:latin typeface="Nunito Black"/>
                <a:ea typeface="Nunito Black"/>
                <a:cs typeface="Nunito Black"/>
                <a:sym typeface="Nunito Black"/>
              </a:defRPr>
            </a:lvl2pPr>
            <a:lvl3pPr lvl="2" rtl="0">
              <a:spcBef>
                <a:spcPts val="0"/>
              </a:spcBef>
              <a:spcAft>
                <a:spcPts val="0"/>
              </a:spcAft>
              <a:buSzPts val="3500"/>
              <a:buFont typeface="Nunito Black"/>
              <a:buNone/>
              <a:defRPr sz="4665">
                <a:latin typeface="Nunito Black"/>
                <a:ea typeface="Nunito Black"/>
                <a:cs typeface="Nunito Black"/>
                <a:sym typeface="Nunito Black"/>
              </a:defRPr>
            </a:lvl3pPr>
            <a:lvl4pPr lvl="3" rtl="0">
              <a:spcBef>
                <a:spcPts val="0"/>
              </a:spcBef>
              <a:spcAft>
                <a:spcPts val="0"/>
              </a:spcAft>
              <a:buSzPts val="3500"/>
              <a:buFont typeface="Nunito Black"/>
              <a:buNone/>
              <a:defRPr sz="4665">
                <a:latin typeface="Nunito Black"/>
                <a:ea typeface="Nunito Black"/>
                <a:cs typeface="Nunito Black"/>
                <a:sym typeface="Nunito Black"/>
              </a:defRPr>
            </a:lvl4pPr>
            <a:lvl5pPr lvl="4" rtl="0">
              <a:spcBef>
                <a:spcPts val="0"/>
              </a:spcBef>
              <a:spcAft>
                <a:spcPts val="0"/>
              </a:spcAft>
              <a:buSzPts val="3500"/>
              <a:buFont typeface="Nunito Black"/>
              <a:buNone/>
              <a:defRPr sz="4665">
                <a:latin typeface="Nunito Black"/>
                <a:ea typeface="Nunito Black"/>
                <a:cs typeface="Nunito Black"/>
                <a:sym typeface="Nunito Black"/>
              </a:defRPr>
            </a:lvl5pPr>
            <a:lvl6pPr lvl="5" rtl="0">
              <a:spcBef>
                <a:spcPts val="0"/>
              </a:spcBef>
              <a:spcAft>
                <a:spcPts val="0"/>
              </a:spcAft>
              <a:buSzPts val="3500"/>
              <a:buFont typeface="Nunito Black"/>
              <a:buNone/>
              <a:defRPr sz="4665">
                <a:latin typeface="Nunito Black"/>
                <a:ea typeface="Nunito Black"/>
                <a:cs typeface="Nunito Black"/>
                <a:sym typeface="Nunito Black"/>
              </a:defRPr>
            </a:lvl6pPr>
            <a:lvl7pPr lvl="6" rtl="0">
              <a:spcBef>
                <a:spcPts val="0"/>
              </a:spcBef>
              <a:spcAft>
                <a:spcPts val="0"/>
              </a:spcAft>
              <a:buSzPts val="3500"/>
              <a:buFont typeface="Nunito Black"/>
              <a:buNone/>
              <a:defRPr sz="4665">
                <a:latin typeface="Nunito Black"/>
                <a:ea typeface="Nunito Black"/>
                <a:cs typeface="Nunito Black"/>
                <a:sym typeface="Nunito Black"/>
              </a:defRPr>
            </a:lvl7pPr>
            <a:lvl8pPr lvl="7" rtl="0">
              <a:spcBef>
                <a:spcPts val="0"/>
              </a:spcBef>
              <a:spcAft>
                <a:spcPts val="0"/>
              </a:spcAft>
              <a:buSzPts val="3500"/>
              <a:buFont typeface="Nunito Black"/>
              <a:buNone/>
              <a:defRPr sz="4665">
                <a:latin typeface="Nunito Black"/>
                <a:ea typeface="Nunito Black"/>
                <a:cs typeface="Nunito Black"/>
                <a:sym typeface="Nunito Black"/>
              </a:defRPr>
            </a:lvl8pPr>
            <a:lvl9pPr lvl="8" rtl="0">
              <a:spcBef>
                <a:spcPts val="0"/>
              </a:spcBef>
              <a:spcAft>
                <a:spcPts val="0"/>
              </a:spcAft>
              <a:buSzPts val="3500"/>
              <a:buFont typeface="Nunito Black"/>
              <a:buNone/>
              <a:defRPr sz="4665">
                <a:latin typeface="Nunito Black"/>
                <a:ea typeface="Nunito Black"/>
                <a:cs typeface="Nunito Black"/>
                <a:sym typeface="Nunito Black"/>
              </a:defRPr>
            </a:lvl9pPr>
          </a:lstStyle>
          <a:p/>
        </p:txBody>
      </p:sp>
      <p:sp>
        <p:nvSpPr>
          <p:cNvPr id="230" name="Google Shape;230;p29"/>
          <p:cNvSpPr txBox="1">
            <a:spLocks noGrp="1"/>
          </p:cNvSpPr>
          <p:nvPr>
            <p:ph type="ctrTitle" idx="3"/>
          </p:nvPr>
        </p:nvSpPr>
        <p:spPr>
          <a:xfrm>
            <a:off x="8196289" y="2871433"/>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31" name="Google Shape;231;p29"/>
          <p:cNvSpPr txBox="1">
            <a:spLocks noGrp="1"/>
          </p:cNvSpPr>
          <p:nvPr>
            <p:ph type="subTitle" idx="4"/>
          </p:nvPr>
        </p:nvSpPr>
        <p:spPr>
          <a:xfrm>
            <a:off x="8196289" y="3844133"/>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32" name="Google Shape;232;p29"/>
          <p:cNvSpPr txBox="1">
            <a:spLocks noGrp="1"/>
          </p:cNvSpPr>
          <p:nvPr>
            <p:ph type="ctrTitle" idx="5"/>
          </p:nvPr>
        </p:nvSpPr>
        <p:spPr>
          <a:xfrm>
            <a:off x="1260889" y="2871433"/>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33" name="Google Shape;233;p29"/>
          <p:cNvSpPr txBox="1">
            <a:spLocks noGrp="1"/>
          </p:cNvSpPr>
          <p:nvPr>
            <p:ph type="subTitle" idx="6"/>
          </p:nvPr>
        </p:nvSpPr>
        <p:spPr>
          <a:xfrm>
            <a:off x="1260889" y="3844133"/>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3">
  <p:cSld name="BLANK_2_1_1">
    <p:spTree>
      <p:nvGrpSpPr>
        <p:cNvPr id="1" name="Shape 248"/>
        <p:cNvGrpSpPr/>
        <p:nvPr/>
      </p:nvGrpSpPr>
      <p:grpSpPr>
        <a:xfrm>
          <a:off x="0" y="0"/>
          <a:ext cx="0" cy="0"/>
          <a:chOff x="0" y="0"/>
          <a:chExt cx="0" cy="0"/>
        </a:xfrm>
      </p:grpSpPr>
      <p:cxnSp>
        <p:nvCxnSpPr>
          <p:cNvPr id="249" name="Google Shape;249;p31"/>
          <p:cNvCxnSpPr/>
          <p:nvPr/>
        </p:nvCxnSpPr>
        <p:spPr>
          <a:xfrm>
            <a:off x="2407000" y="4187765"/>
            <a:ext cx="7378000" cy="0"/>
          </a:xfrm>
          <a:prstGeom prst="straightConnector1">
            <a:avLst/>
          </a:prstGeom>
          <a:noFill/>
          <a:ln w="28575" cap="flat" cmpd="sng">
            <a:solidFill>
              <a:schemeClr val="dk2"/>
            </a:solidFill>
            <a:prstDash val="solid"/>
            <a:round/>
            <a:headEnd type="none" w="med" len="med"/>
            <a:tailEnd type="none" w="med" len="med"/>
          </a:ln>
        </p:spPr>
      </p:cxnSp>
      <p:cxnSp>
        <p:nvCxnSpPr>
          <p:cNvPr id="250" name="Google Shape;250;p31"/>
          <p:cNvCxnSpPr/>
          <p:nvPr/>
        </p:nvCxnSpPr>
        <p:spPr>
          <a:xfrm>
            <a:off x="2407000" y="3238176"/>
            <a:ext cx="7378000" cy="0"/>
          </a:xfrm>
          <a:prstGeom prst="straightConnector1">
            <a:avLst/>
          </a:prstGeom>
          <a:noFill/>
          <a:ln w="28575" cap="flat" cmpd="sng">
            <a:solidFill>
              <a:schemeClr val="dk2"/>
            </a:solidFill>
            <a:prstDash val="solid"/>
            <a:round/>
            <a:headEnd type="none" w="med" len="med"/>
            <a:tailEnd type="none" w="med" len="med"/>
          </a:ln>
        </p:spPr>
      </p:cxnSp>
      <p:grpSp>
        <p:nvGrpSpPr>
          <p:cNvPr id="251" name="Google Shape;251;p31"/>
          <p:cNvGrpSpPr/>
          <p:nvPr/>
        </p:nvGrpSpPr>
        <p:grpSpPr>
          <a:xfrm>
            <a:off x="7912261" y="2143825"/>
            <a:ext cx="9707085" cy="9984096"/>
            <a:chOff x="5934196" y="1607869"/>
            <a:chExt cx="7280314" cy="7488072"/>
          </a:xfrm>
        </p:grpSpPr>
        <p:sp>
          <p:nvSpPr>
            <p:cNvPr id="252" name="Google Shape;252;p31"/>
            <p:cNvSpPr/>
            <p:nvPr/>
          </p:nvSpPr>
          <p:spPr>
            <a:xfrm rot="-1717089">
              <a:off x="7152618" y="2651609"/>
              <a:ext cx="5407269" cy="4112666"/>
            </a:xfrm>
            <a:custGeom>
              <a:avLst/>
              <a:gdLst/>
              <a:ahLst/>
              <a:cxnLst/>
              <a:rect l="l" t="t" r="r" b="b"/>
              <a:pathLst>
                <a:path w="101149" h="76932" extrusionOk="0">
                  <a:moveTo>
                    <a:pt x="77006" y="0"/>
                  </a:moveTo>
                  <a:cubicBezTo>
                    <a:pt x="69501" y="0"/>
                    <a:pt x="56742" y="10804"/>
                    <a:pt x="40207" y="10804"/>
                  </a:cubicBezTo>
                  <a:cubicBezTo>
                    <a:pt x="37571" y="10804"/>
                    <a:pt x="34840" y="10530"/>
                    <a:pt x="32018" y="9893"/>
                  </a:cubicBezTo>
                  <a:cubicBezTo>
                    <a:pt x="28839" y="9180"/>
                    <a:pt x="25935" y="8834"/>
                    <a:pt x="23321" y="8834"/>
                  </a:cubicBezTo>
                  <a:cubicBezTo>
                    <a:pt x="8583" y="8834"/>
                    <a:pt x="3085" y="19842"/>
                    <a:pt x="9654" y="38073"/>
                  </a:cubicBezTo>
                  <a:cubicBezTo>
                    <a:pt x="13311" y="48266"/>
                    <a:pt x="1" y="58818"/>
                    <a:pt x="9534" y="71109"/>
                  </a:cubicBezTo>
                  <a:cubicBezTo>
                    <a:pt x="12296" y="74690"/>
                    <a:pt x="17676" y="76932"/>
                    <a:pt x="24228" y="76932"/>
                  </a:cubicBezTo>
                  <a:cubicBezTo>
                    <a:pt x="29198" y="76932"/>
                    <a:pt x="34843" y="75642"/>
                    <a:pt x="40532" y="72668"/>
                  </a:cubicBezTo>
                  <a:cubicBezTo>
                    <a:pt x="45970" y="69860"/>
                    <a:pt x="51467" y="69126"/>
                    <a:pt x="56638" y="69126"/>
                  </a:cubicBezTo>
                  <a:cubicBezTo>
                    <a:pt x="62300" y="69126"/>
                    <a:pt x="67571" y="70006"/>
                    <a:pt x="71945" y="70006"/>
                  </a:cubicBezTo>
                  <a:cubicBezTo>
                    <a:pt x="75686" y="70006"/>
                    <a:pt x="78771" y="69362"/>
                    <a:pt x="80883" y="66972"/>
                  </a:cubicBezTo>
                  <a:cubicBezTo>
                    <a:pt x="87298" y="59718"/>
                    <a:pt x="81362" y="55401"/>
                    <a:pt x="85679" y="47786"/>
                  </a:cubicBezTo>
                  <a:cubicBezTo>
                    <a:pt x="89157" y="41431"/>
                    <a:pt x="100489" y="40771"/>
                    <a:pt x="100788" y="31897"/>
                  </a:cubicBezTo>
                  <a:cubicBezTo>
                    <a:pt x="101148" y="20446"/>
                    <a:pt x="85380" y="22124"/>
                    <a:pt x="84180" y="11152"/>
                  </a:cubicBezTo>
                  <a:cubicBezTo>
                    <a:pt x="83268" y="2778"/>
                    <a:pt x="80813" y="0"/>
                    <a:pt x="770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53" name="Google Shape;253;p31"/>
            <p:cNvGrpSpPr/>
            <p:nvPr/>
          </p:nvGrpSpPr>
          <p:grpSpPr>
            <a:xfrm>
              <a:off x="5934196" y="2651682"/>
              <a:ext cx="6918235" cy="6444259"/>
              <a:chOff x="-4013727" y="3618325"/>
              <a:chExt cx="6189706" cy="5765643"/>
            </a:xfrm>
          </p:grpSpPr>
          <p:sp>
            <p:nvSpPr>
              <p:cNvPr id="254" name="Google Shape;254;p31"/>
              <p:cNvSpPr/>
              <p:nvPr/>
            </p:nvSpPr>
            <p:spPr>
              <a:xfrm>
                <a:off x="-2661725" y="3618325"/>
                <a:ext cx="4837704" cy="3679465"/>
              </a:xfrm>
              <a:custGeom>
                <a:avLst/>
                <a:gdLst/>
                <a:ahLst/>
                <a:cxnLst/>
                <a:rect l="l" t="t" r="r" b="b"/>
                <a:pathLst>
                  <a:path w="101149" h="76932" extrusionOk="0">
                    <a:moveTo>
                      <a:pt x="77006" y="0"/>
                    </a:moveTo>
                    <a:cubicBezTo>
                      <a:pt x="69501" y="0"/>
                      <a:pt x="56742" y="10804"/>
                      <a:pt x="40207" y="10804"/>
                    </a:cubicBezTo>
                    <a:cubicBezTo>
                      <a:pt x="37571" y="10804"/>
                      <a:pt x="34840" y="10530"/>
                      <a:pt x="32018" y="9893"/>
                    </a:cubicBezTo>
                    <a:cubicBezTo>
                      <a:pt x="28839" y="9180"/>
                      <a:pt x="25935" y="8834"/>
                      <a:pt x="23321" y="8834"/>
                    </a:cubicBezTo>
                    <a:cubicBezTo>
                      <a:pt x="8583" y="8834"/>
                      <a:pt x="3085" y="19842"/>
                      <a:pt x="9654" y="38073"/>
                    </a:cubicBezTo>
                    <a:cubicBezTo>
                      <a:pt x="13311" y="48266"/>
                      <a:pt x="1" y="58818"/>
                      <a:pt x="9534" y="71109"/>
                    </a:cubicBezTo>
                    <a:cubicBezTo>
                      <a:pt x="12296" y="74690"/>
                      <a:pt x="17676" y="76932"/>
                      <a:pt x="24228" y="76932"/>
                    </a:cubicBezTo>
                    <a:cubicBezTo>
                      <a:pt x="29198" y="76932"/>
                      <a:pt x="34843" y="75642"/>
                      <a:pt x="40532" y="72668"/>
                    </a:cubicBezTo>
                    <a:cubicBezTo>
                      <a:pt x="45970" y="69860"/>
                      <a:pt x="51467" y="69126"/>
                      <a:pt x="56638" y="69126"/>
                    </a:cubicBezTo>
                    <a:cubicBezTo>
                      <a:pt x="62300" y="69126"/>
                      <a:pt x="67571" y="70006"/>
                      <a:pt x="71945" y="70006"/>
                    </a:cubicBezTo>
                    <a:cubicBezTo>
                      <a:pt x="75686" y="70006"/>
                      <a:pt x="78771" y="69362"/>
                      <a:pt x="80883" y="66972"/>
                    </a:cubicBezTo>
                    <a:cubicBezTo>
                      <a:pt x="87298" y="59718"/>
                      <a:pt x="81362" y="55401"/>
                      <a:pt x="85679" y="47786"/>
                    </a:cubicBezTo>
                    <a:cubicBezTo>
                      <a:pt x="89157" y="41431"/>
                      <a:pt x="100489" y="40771"/>
                      <a:pt x="100788" y="31897"/>
                    </a:cubicBezTo>
                    <a:cubicBezTo>
                      <a:pt x="101148" y="20446"/>
                      <a:pt x="85380" y="22124"/>
                      <a:pt x="84180" y="11152"/>
                    </a:cubicBezTo>
                    <a:cubicBezTo>
                      <a:pt x="83268" y="2778"/>
                      <a:pt x="80813" y="0"/>
                      <a:pt x="770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 name="Google Shape;255;p31"/>
              <p:cNvSpPr/>
              <p:nvPr/>
            </p:nvSpPr>
            <p:spPr>
              <a:xfrm rot="639091">
                <a:off x="-3681276" y="4821368"/>
                <a:ext cx="5390303" cy="4099762"/>
              </a:xfrm>
              <a:custGeom>
                <a:avLst/>
                <a:gdLst/>
                <a:ahLst/>
                <a:cxnLst/>
                <a:rect l="l" t="t" r="r" b="b"/>
                <a:pathLst>
                  <a:path w="101149" h="76932" extrusionOk="0">
                    <a:moveTo>
                      <a:pt x="77006" y="0"/>
                    </a:moveTo>
                    <a:cubicBezTo>
                      <a:pt x="69501" y="0"/>
                      <a:pt x="56742" y="10804"/>
                      <a:pt x="40207" y="10804"/>
                    </a:cubicBezTo>
                    <a:cubicBezTo>
                      <a:pt x="37571" y="10804"/>
                      <a:pt x="34840" y="10530"/>
                      <a:pt x="32018" y="9893"/>
                    </a:cubicBezTo>
                    <a:cubicBezTo>
                      <a:pt x="28839" y="9180"/>
                      <a:pt x="25935" y="8834"/>
                      <a:pt x="23321" y="8834"/>
                    </a:cubicBezTo>
                    <a:cubicBezTo>
                      <a:pt x="8583" y="8834"/>
                      <a:pt x="3085" y="19842"/>
                      <a:pt x="9654" y="38073"/>
                    </a:cubicBezTo>
                    <a:cubicBezTo>
                      <a:pt x="13311" y="48266"/>
                      <a:pt x="1" y="58818"/>
                      <a:pt x="9534" y="71109"/>
                    </a:cubicBezTo>
                    <a:cubicBezTo>
                      <a:pt x="12296" y="74690"/>
                      <a:pt x="17676" y="76932"/>
                      <a:pt x="24228" y="76932"/>
                    </a:cubicBezTo>
                    <a:cubicBezTo>
                      <a:pt x="29198" y="76932"/>
                      <a:pt x="34843" y="75642"/>
                      <a:pt x="40532" y="72668"/>
                    </a:cubicBezTo>
                    <a:cubicBezTo>
                      <a:pt x="45970" y="69860"/>
                      <a:pt x="51467" y="69126"/>
                      <a:pt x="56638" y="69126"/>
                    </a:cubicBezTo>
                    <a:cubicBezTo>
                      <a:pt x="62300" y="69126"/>
                      <a:pt x="67571" y="70006"/>
                      <a:pt x="71945" y="70006"/>
                    </a:cubicBezTo>
                    <a:cubicBezTo>
                      <a:pt x="75686" y="70006"/>
                      <a:pt x="78771" y="69362"/>
                      <a:pt x="80883" y="66972"/>
                    </a:cubicBezTo>
                    <a:cubicBezTo>
                      <a:pt x="87298" y="59718"/>
                      <a:pt x="81362" y="55401"/>
                      <a:pt x="85679" y="47786"/>
                    </a:cubicBezTo>
                    <a:cubicBezTo>
                      <a:pt x="89157" y="41431"/>
                      <a:pt x="100489" y="40771"/>
                      <a:pt x="100788" y="31897"/>
                    </a:cubicBezTo>
                    <a:cubicBezTo>
                      <a:pt x="101148" y="20446"/>
                      <a:pt x="85380" y="22124"/>
                      <a:pt x="84180" y="11152"/>
                    </a:cubicBezTo>
                    <a:cubicBezTo>
                      <a:pt x="83268" y="2778"/>
                      <a:pt x="80813" y="0"/>
                      <a:pt x="77006" y="0"/>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sp>
        <p:nvSpPr>
          <p:cNvPr id="256" name="Google Shape;256;p31"/>
          <p:cNvSpPr txBox="1">
            <a:spLocks noGrp="1"/>
          </p:cNvSpPr>
          <p:nvPr>
            <p:ph type="ctrTitle"/>
          </p:nvPr>
        </p:nvSpPr>
        <p:spPr>
          <a:xfrm>
            <a:off x="2506400" y="2286300"/>
            <a:ext cx="1713600" cy="720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r" rtl="0">
              <a:spcBef>
                <a:spcPts val="0"/>
              </a:spcBef>
              <a:spcAft>
                <a:spcPts val="0"/>
              </a:spcAft>
              <a:buSzPts val="5200"/>
              <a:buNone/>
              <a:defRPr sz="6935"/>
            </a:lvl2pPr>
            <a:lvl3pPr lvl="2" algn="r" rtl="0">
              <a:spcBef>
                <a:spcPts val="0"/>
              </a:spcBef>
              <a:spcAft>
                <a:spcPts val="0"/>
              </a:spcAft>
              <a:buSzPts val="5200"/>
              <a:buNone/>
              <a:defRPr sz="6935"/>
            </a:lvl3pPr>
            <a:lvl4pPr lvl="3" algn="r" rtl="0">
              <a:spcBef>
                <a:spcPts val="0"/>
              </a:spcBef>
              <a:spcAft>
                <a:spcPts val="0"/>
              </a:spcAft>
              <a:buSzPts val="5200"/>
              <a:buNone/>
              <a:defRPr sz="6935"/>
            </a:lvl4pPr>
            <a:lvl5pPr lvl="4" algn="r" rtl="0">
              <a:spcBef>
                <a:spcPts val="0"/>
              </a:spcBef>
              <a:spcAft>
                <a:spcPts val="0"/>
              </a:spcAft>
              <a:buSzPts val="5200"/>
              <a:buNone/>
              <a:defRPr sz="6935"/>
            </a:lvl5pPr>
            <a:lvl6pPr lvl="5" algn="r" rtl="0">
              <a:spcBef>
                <a:spcPts val="0"/>
              </a:spcBef>
              <a:spcAft>
                <a:spcPts val="0"/>
              </a:spcAft>
              <a:buSzPts val="5200"/>
              <a:buNone/>
              <a:defRPr sz="6935"/>
            </a:lvl6pPr>
            <a:lvl7pPr lvl="6" algn="r" rtl="0">
              <a:spcBef>
                <a:spcPts val="0"/>
              </a:spcBef>
              <a:spcAft>
                <a:spcPts val="0"/>
              </a:spcAft>
              <a:buSzPts val="5200"/>
              <a:buNone/>
              <a:defRPr sz="6935"/>
            </a:lvl7pPr>
            <a:lvl8pPr lvl="7" algn="r" rtl="0">
              <a:spcBef>
                <a:spcPts val="0"/>
              </a:spcBef>
              <a:spcAft>
                <a:spcPts val="0"/>
              </a:spcAft>
              <a:buSzPts val="5200"/>
              <a:buNone/>
              <a:defRPr sz="6935"/>
            </a:lvl8pPr>
            <a:lvl9pPr lvl="8" algn="r" rtl="0">
              <a:spcBef>
                <a:spcPts val="0"/>
              </a:spcBef>
              <a:spcAft>
                <a:spcPts val="0"/>
              </a:spcAft>
              <a:buSzPts val="5200"/>
              <a:buNone/>
              <a:defRPr sz="6935"/>
            </a:lvl9pPr>
          </a:lstStyle>
          <a:p/>
        </p:txBody>
      </p:sp>
      <p:sp>
        <p:nvSpPr>
          <p:cNvPr id="257" name="Google Shape;257;p31"/>
          <p:cNvSpPr txBox="1">
            <a:spLocks noGrp="1"/>
          </p:cNvSpPr>
          <p:nvPr>
            <p:ph type="subTitle" idx="1"/>
          </p:nvPr>
        </p:nvSpPr>
        <p:spPr>
          <a:xfrm>
            <a:off x="4391667" y="2302167"/>
            <a:ext cx="5280000" cy="72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rtl="0">
              <a:lnSpc>
                <a:spcPct val="100000"/>
              </a:lnSpc>
              <a:spcBef>
                <a:spcPts val="0"/>
              </a:spcBef>
              <a:spcAft>
                <a:spcPts val="0"/>
              </a:spcAft>
              <a:buSzPts val="1600"/>
              <a:buNone/>
              <a:defRPr sz="2135"/>
            </a:lvl2pPr>
            <a:lvl3pPr lvl="2" rtl="0">
              <a:lnSpc>
                <a:spcPct val="100000"/>
              </a:lnSpc>
              <a:spcBef>
                <a:spcPts val="0"/>
              </a:spcBef>
              <a:spcAft>
                <a:spcPts val="0"/>
              </a:spcAft>
              <a:buSzPts val="1600"/>
              <a:buNone/>
              <a:defRPr sz="2135"/>
            </a:lvl3pPr>
            <a:lvl4pPr lvl="3" rtl="0">
              <a:lnSpc>
                <a:spcPct val="100000"/>
              </a:lnSpc>
              <a:spcBef>
                <a:spcPts val="0"/>
              </a:spcBef>
              <a:spcAft>
                <a:spcPts val="0"/>
              </a:spcAft>
              <a:buSzPts val="1600"/>
              <a:buNone/>
              <a:defRPr sz="2135"/>
            </a:lvl4pPr>
            <a:lvl5pPr lvl="4" rtl="0">
              <a:lnSpc>
                <a:spcPct val="100000"/>
              </a:lnSpc>
              <a:spcBef>
                <a:spcPts val="0"/>
              </a:spcBef>
              <a:spcAft>
                <a:spcPts val="0"/>
              </a:spcAft>
              <a:buSzPts val="1600"/>
              <a:buNone/>
              <a:defRPr sz="2135"/>
            </a:lvl5pPr>
            <a:lvl6pPr lvl="5" rtl="0">
              <a:lnSpc>
                <a:spcPct val="100000"/>
              </a:lnSpc>
              <a:spcBef>
                <a:spcPts val="0"/>
              </a:spcBef>
              <a:spcAft>
                <a:spcPts val="0"/>
              </a:spcAft>
              <a:buSzPts val="1600"/>
              <a:buNone/>
              <a:defRPr sz="2135"/>
            </a:lvl6pPr>
            <a:lvl7pPr lvl="6" rtl="0">
              <a:lnSpc>
                <a:spcPct val="100000"/>
              </a:lnSpc>
              <a:spcBef>
                <a:spcPts val="0"/>
              </a:spcBef>
              <a:spcAft>
                <a:spcPts val="0"/>
              </a:spcAft>
              <a:buSzPts val="1600"/>
              <a:buNone/>
              <a:defRPr sz="2135"/>
            </a:lvl7pPr>
            <a:lvl8pPr lvl="7" rtl="0">
              <a:lnSpc>
                <a:spcPct val="100000"/>
              </a:lnSpc>
              <a:spcBef>
                <a:spcPts val="0"/>
              </a:spcBef>
              <a:spcAft>
                <a:spcPts val="0"/>
              </a:spcAft>
              <a:buSzPts val="1600"/>
              <a:buNone/>
              <a:defRPr sz="2135"/>
            </a:lvl8pPr>
            <a:lvl9pPr lvl="8" rtl="0">
              <a:lnSpc>
                <a:spcPct val="100000"/>
              </a:lnSpc>
              <a:spcBef>
                <a:spcPts val="0"/>
              </a:spcBef>
              <a:spcAft>
                <a:spcPts val="0"/>
              </a:spcAft>
              <a:buSzPts val="1600"/>
              <a:buNone/>
              <a:defRPr sz="2135"/>
            </a:lvl9pPr>
          </a:lstStyle>
          <a:p/>
        </p:txBody>
      </p:sp>
      <p:sp>
        <p:nvSpPr>
          <p:cNvPr id="258" name="Google Shape;258;p31"/>
          <p:cNvSpPr txBox="1">
            <a:spLocks noGrp="1"/>
          </p:cNvSpPr>
          <p:nvPr>
            <p:ph type="ctrTitle" idx="2"/>
          </p:nvPr>
        </p:nvSpPr>
        <p:spPr>
          <a:xfrm>
            <a:off x="2506400" y="4202176"/>
            <a:ext cx="1713600" cy="720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r" rtl="0">
              <a:spcBef>
                <a:spcPts val="0"/>
              </a:spcBef>
              <a:spcAft>
                <a:spcPts val="0"/>
              </a:spcAft>
              <a:buSzPts val="5200"/>
              <a:buNone/>
              <a:defRPr sz="6935"/>
            </a:lvl2pPr>
            <a:lvl3pPr lvl="2" algn="r" rtl="0">
              <a:spcBef>
                <a:spcPts val="0"/>
              </a:spcBef>
              <a:spcAft>
                <a:spcPts val="0"/>
              </a:spcAft>
              <a:buSzPts val="5200"/>
              <a:buNone/>
              <a:defRPr sz="6935"/>
            </a:lvl3pPr>
            <a:lvl4pPr lvl="3" algn="r" rtl="0">
              <a:spcBef>
                <a:spcPts val="0"/>
              </a:spcBef>
              <a:spcAft>
                <a:spcPts val="0"/>
              </a:spcAft>
              <a:buSzPts val="5200"/>
              <a:buNone/>
              <a:defRPr sz="6935"/>
            </a:lvl4pPr>
            <a:lvl5pPr lvl="4" algn="r" rtl="0">
              <a:spcBef>
                <a:spcPts val="0"/>
              </a:spcBef>
              <a:spcAft>
                <a:spcPts val="0"/>
              </a:spcAft>
              <a:buSzPts val="5200"/>
              <a:buNone/>
              <a:defRPr sz="6935"/>
            </a:lvl5pPr>
            <a:lvl6pPr lvl="5" algn="r" rtl="0">
              <a:spcBef>
                <a:spcPts val="0"/>
              </a:spcBef>
              <a:spcAft>
                <a:spcPts val="0"/>
              </a:spcAft>
              <a:buSzPts val="5200"/>
              <a:buNone/>
              <a:defRPr sz="6935"/>
            </a:lvl6pPr>
            <a:lvl7pPr lvl="6" algn="r" rtl="0">
              <a:spcBef>
                <a:spcPts val="0"/>
              </a:spcBef>
              <a:spcAft>
                <a:spcPts val="0"/>
              </a:spcAft>
              <a:buSzPts val="5200"/>
              <a:buNone/>
              <a:defRPr sz="6935"/>
            </a:lvl7pPr>
            <a:lvl8pPr lvl="7" algn="r" rtl="0">
              <a:spcBef>
                <a:spcPts val="0"/>
              </a:spcBef>
              <a:spcAft>
                <a:spcPts val="0"/>
              </a:spcAft>
              <a:buSzPts val="5200"/>
              <a:buNone/>
              <a:defRPr sz="6935"/>
            </a:lvl8pPr>
            <a:lvl9pPr lvl="8" algn="r" rtl="0">
              <a:spcBef>
                <a:spcPts val="0"/>
              </a:spcBef>
              <a:spcAft>
                <a:spcPts val="0"/>
              </a:spcAft>
              <a:buSzPts val="5200"/>
              <a:buNone/>
              <a:defRPr sz="6935"/>
            </a:lvl9pPr>
          </a:lstStyle>
          <a:p/>
        </p:txBody>
      </p:sp>
      <p:sp>
        <p:nvSpPr>
          <p:cNvPr id="259" name="Google Shape;259;p31"/>
          <p:cNvSpPr txBox="1">
            <a:spLocks noGrp="1"/>
          </p:cNvSpPr>
          <p:nvPr>
            <p:ph type="subTitle" idx="3"/>
          </p:nvPr>
        </p:nvSpPr>
        <p:spPr>
          <a:xfrm>
            <a:off x="4376928" y="4202176"/>
            <a:ext cx="5280000" cy="72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rtl="0">
              <a:lnSpc>
                <a:spcPct val="100000"/>
              </a:lnSpc>
              <a:spcBef>
                <a:spcPts val="0"/>
              </a:spcBef>
              <a:spcAft>
                <a:spcPts val="0"/>
              </a:spcAft>
              <a:buSzPts val="1600"/>
              <a:buNone/>
              <a:defRPr sz="2135"/>
            </a:lvl2pPr>
            <a:lvl3pPr lvl="2" rtl="0">
              <a:lnSpc>
                <a:spcPct val="100000"/>
              </a:lnSpc>
              <a:spcBef>
                <a:spcPts val="0"/>
              </a:spcBef>
              <a:spcAft>
                <a:spcPts val="0"/>
              </a:spcAft>
              <a:buSzPts val="1600"/>
              <a:buNone/>
              <a:defRPr sz="2135"/>
            </a:lvl3pPr>
            <a:lvl4pPr lvl="3" rtl="0">
              <a:lnSpc>
                <a:spcPct val="100000"/>
              </a:lnSpc>
              <a:spcBef>
                <a:spcPts val="0"/>
              </a:spcBef>
              <a:spcAft>
                <a:spcPts val="0"/>
              </a:spcAft>
              <a:buSzPts val="1600"/>
              <a:buNone/>
              <a:defRPr sz="2135"/>
            </a:lvl4pPr>
            <a:lvl5pPr lvl="4" rtl="0">
              <a:lnSpc>
                <a:spcPct val="100000"/>
              </a:lnSpc>
              <a:spcBef>
                <a:spcPts val="0"/>
              </a:spcBef>
              <a:spcAft>
                <a:spcPts val="0"/>
              </a:spcAft>
              <a:buSzPts val="1600"/>
              <a:buNone/>
              <a:defRPr sz="2135"/>
            </a:lvl5pPr>
            <a:lvl6pPr lvl="5" rtl="0">
              <a:lnSpc>
                <a:spcPct val="100000"/>
              </a:lnSpc>
              <a:spcBef>
                <a:spcPts val="0"/>
              </a:spcBef>
              <a:spcAft>
                <a:spcPts val="0"/>
              </a:spcAft>
              <a:buSzPts val="1600"/>
              <a:buNone/>
              <a:defRPr sz="2135"/>
            </a:lvl6pPr>
            <a:lvl7pPr lvl="6" rtl="0">
              <a:lnSpc>
                <a:spcPct val="100000"/>
              </a:lnSpc>
              <a:spcBef>
                <a:spcPts val="0"/>
              </a:spcBef>
              <a:spcAft>
                <a:spcPts val="0"/>
              </a:spcAft>
              <a:buSzPts val="1600"/>
              <a:buNone/>
              <a:defRPr sz="2135"/>
            </a:lvl7pPr>
            <a:lvl8pPr lvl="7" rtl="0">
              <a:lnSpc>
                <a:spcPct val="100000"/>
              </a:lnSpc>
              <a:spcBef>
                <a:spcPts val="0"/>
              </a:spcBef>
              <a:spcAft>
                <a:spcPts val="0"/>
              </a:spcAft>
              <a:buSzPts val="1600"/>
              <a:buNone/>
              <a:defRPr sz="2135"/>
            </a:lvl8pPr>
            <a:lvl9pPr lvl="8" rtl="0">
              <a:lnSpc>
                <a:spcPct val="100000"/>
              </a:lnSpc>
              <a:spcBef>
                <a:spcPts val="0"/>
              </a:spcBef>
              <a:spcAft>
                <a:spcPts val="0"/>
              </a:spcAft>
              <a:buSzPts val="1600"/>
              <a:buNone/>
              <a:defRPr sz="2135"/>
            </a:lvl9pPr>
          </a:lstStyle>
          <a:p/>
        </p:txBody>
      </p:sp>
      <p:sp>
        <p:nvSpPr>
          <p:cNvPr id="260" name="Google Shape;260;p31"/>
          <p:cNvSpPr txBox="1">
            <a:spLocks noGrp="1"/>
          </p:cNvSpPr>
          <p:nvPr>
            <p:ph type="ctrTitle" idx="4"/>
          </p:nvPr>
        </p:nvSpPr>
        <p:spPr>
          <a:xfrm>
            <a:off x="2506400" y="3251200"/>
            <a:ext cx="1713600" cy="720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r" rtl="0">
              <a:spcBef>
                <a:spcPts val="0"/>
              </a:spcBef>
              <a:spcAft>
                <a:spcPts val="0"/>
              </a:spcAft>
              <a:buSzPts val="5200"/>
              <a:buNone/>
              <a:defRPr sz="6935"/>
            </a:lvl2pPr>
            <a:lvl3pPr lvl="2" algn="r" rtl="0">
              <a:spcBef>
                <a:spcPts val="0"/>
              </a:spcBef>
              <a:spcAft>
                <a:spcPts val="0"/>
              </a:spcAft>
              <a:buSzPts val="5200"/>
              <a:buNone/>
              <a:defRPr sz="6935"/>
            </a:lvl3pPr>
            <a:lvl4pPr lvl="3" algn="r" rtl="0">
              <a:spcBef>
                <a:spcPts val="0"/>
              </a:spcBef>
              <a:spcAft>
                <a:spcPts val="0"/>
              </a:spcAft>
              <a:buSzPts val="5200"/>
              <a:buNone/>
              <a:defRPr sz="6935"/>
            </a:lvl4pPr>
            <a:lvl5pPr lvl="4" algn="r" rtl="0">
              <a:spcBef>
                <a:spcPts val="0"/>
              </a:spcBef>
              <a:spcAft>
                <a:spcPts val="0"/>
              </a:spcAft>
              <a:buSzPts val="5200"/>
              <a:buNone/>
              <a:defRPr sz="6935"/>
            </a:lvl5pPr>
            <a:lvl6pPr lvl="5" algn="r" rtl="0">
              <a:spcBef>
                <a:spcPts val="0"/>
              </a:spcBef>
              <a:spcAft>
                <a:spcPts val="0"/>
              </a:spcAft>
              <a:buSzPts val="5200"/>
              <a:buNone/>
              <a:defRPr sz="6935"/>
            </a:lvl6pPr>
            <a:lvl7pPr lvl="6" algn="r" rtl="0">
              <a:spcBef>
                <a:spcPts val="0"/>
              </a:spcBef>
              <a:spcAft>
                <a:spcPts val="0"/>
              </a:spcAft>
              <a:buSzPts val="5200"/>
              <a:buNone/>
              <a:defRPr sz="6935"/>
            </a:lvl7pPr>
            <a:lvl8pPr lvl="7" algn="r" rtl="0">
              <a:spcBef>
                <a:spcPts val="0"/>
              </a:spcBef>
              <a:spcAft>
                <a:spcPts val="0"/>
              </a:spcAft>
              <a:buSzPts val="5200"/>
              <a:buNone/>
              <a:defRPr sz="6935"/>
            </a:lvl8pPr>
            <a:lvl9pPr lvl="8" algn="r" rtl="0">
              <a:spcBef>
                <a:spcPts val="0"/>
              </a:spcBef>
              <a:spcAft>
                <a:spcPts val="0"/>
              </a:spcAft>
              <a:buSzPts val="5200"/>
              <a:buNone/>
              <a:defRPr sz="6935"/>
            </a:lvl9pPr>
          </a:lstStyle>
          <a:p/>
        </p:txBody>
      </p:sp>
      <p:sp>
        <p:nvSpPr>
          <p:cNvPr id="261" name="Google Shape;261;p31"/>
          <p:cNvSpPr txBox="1">
            <a:spLocks noGrp="1"/>
          </p:cNvSpPr>
          <p:nvPr>
            <p:ph type="subTitle" idx="5"/>
          </p:nvPr>
        </p:nvSpPr>
        <p:spPr>
          <a:xfrm>
            <a:off x="4391667" y="3251200"/>
            <a:ext cx="5280000" cy="72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rtl="0">
              <a:lnSpc>
                <a:spcPct val="100000"/>
              </a:lnSpc>
              <a:spcBef>
                <a:spcPts val="0"/>
              </a:spcBef>
              <a:spcAft>
                <a:spcPts val="0"/>
              </a:spcAft>
              <a:buSzPts val="1600"/>
              <a:buNone/>
              <a:defRPr sz="2135"/>
            </a:lvl2pPr>
            <a:lvl3pPr lvl="2" rtl="0">
              <a:lnSpc>
                <a:spcPct val="100000"/>
              </a:lnSpc>
              <a:spcBef>
                <a:spcPts val="0"/>
              </a:spcBef>
              <a:spcAft>
                <a:spcPts val="0"/>
              </a:spcAft>
              <a:buSzPts val="1600"/>
              <a:buNone/>
              <a:defRPr sz="2135"/>
            </a:lvl3pPr>
            <a:lvl4pPr lvl="3" rtl="0">
              <a:lnSpc>
                <a:spcPct val="100000"/>
              </a:lnSpc>
              <a:spcBef>
                <a:spcPts val="0"/>
              </a:spcBef>
              <a:spcAft>
                <a:spcPts val="0"/>
              </a:spcAft>
              <a:buSzPts val="1600"/>
              <a:buNone/>
              <a:defRPr sz="2135"/>
            </a:lvl4pPr>
            <a:lvl5pPr lvl="4" rtl="0">
              <a:lnSpc>
                <a:spcPct val="100000"/>
              </a:lnSpc>
              <a:spcBef>
                <a:spcPts val="0"/>
              </a:spcBef>
              <a:spcAft>
                <a:spcPts val="0"/>
              </a:spcAft>
              <a:buSzPts val="1600"/>
              <a:buNone/>
              <a:defRPr sz="2135"/>
            </a:lvl5pPr>
            <a:lvl6pPr lvl="5" rtl="0">
              <a:lnSpc>
                <a:spcPct val="100000"/>
              </a:lnSpc>
              <a:spcBef>
                <a:spcPts val="0"/>
              </a:spcBef>
              <a:spcAft>
                <a:spcPts val="0"/>
              </a:spcAft>
              <a:buSzPts val="1600"/>
              <a:buNone/>
              <a:defRPr sz="2135"/>
            </a:lvl6pPr>
            <a:lvl7pPr lvl="6" rtl="0">
              <a:lnSpc>
                <a:spcPct val="100000"/>
              </a:lnSpc>
              <a:spcBef>
                <a:spcPts val="0"/>
              </a:spcBef>
              <a:spcAft>
                <a:spcPts val="0"/>
              </a:spcAft>
              <a:buSzPts val="1600"/>
              <a:buNone/>
              <a:defRPr sz="2135"/>
            </a:lvl7pPr>
            <a:lvl8pPr lvl="7" rtl="0">
              <a:lnSpc>
                <a:spcPct val="100000"/>
              </a:lnSpc>
              <a:spcBef>
                <a:spcPts val="0"/>
              </a:spcBef>
              <a:spcAft>
                <a:spcPts val="0"/>
              </a:spcAft>
              <a:buSzPts val="1600"/>
              <a:buNone/>
              <a:defRPr sz="2135"/>
            </a:lvl8pPr>
            <a:lvl9pPr lvl="8" rtl="0">
              <a:lnSpc>
                <a:spcPct val="100000"/>
              </a:lnSpc>
              <a:spcBef>
                <a:spcPts val="0"/>
              </a:spcBef>
              <a:spcAft>
                <a:spcPts val="0"/>
              </a:spcAft>
              <a:buSzPts val="1600"/>
              <a:buNone/>
              <a:defRPr sz="2135"/>
            </a:lvl9pPr>
          </a:lstStyle>
          <a:p/>
        </p:txBody>
      </p:sp>
      <p:sp>
        <p:nvSpPr>
          <p:cNvPr id="262" name="Google Shape;262;p31"/>
          <p:cNvSpPr txBox="1">
            <a:spLocks noGrp="1"/>
          </p:cNvSpPr>
          <p:nvPr>
            <p:ph type="ctrTitle" idx="6"/>
          </p:nvPr>
        </p:nvSpPr>
        <p:spPr>
          <a:xfrm>
            <a:off x="1536000" y="669000"/>
            <a:ext cx="9120000" cy="7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77D"/>
              </a:buClr>
              <a:buSzPts val="3500"/>
              <a:buFont typeface="Nunito Black"/>
              <a:buNone/>
              <a:defRPr sz="4665">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4665">
                <a:latin typeface="Nunito Black"/>
                <a:ea typeface="Nunito Black"/>
                <a:cs typeface="Nunito Black"/>
                <a:sym typeface="Nunito Black"/>
              </a:defRPr>
            </a:lvl2pPr>
            <a:lvl3pPr lvl="2" rtl="0">
              <a:spcBef>
                <a:spcPts val="0"/>
              </a:spcBef>
              <a:spcAft>
                <a:spcPts val="0"/>
              </a:spcAft>
              <a:buSzPts val="3500"/>
              <a:buFont typeface="Nunito Black"/>
              <a:buNone/>
              <a:defRPr sz="4665">
                <a:latin typeface="Nunito Black"/>
                <a:ea typeface="Nunito Black"/>
                <a:cs typeface="Nunito Black"/>
                <a:sym typeface="Nunito Black"/>
              </a:defRPr>
            </a:lvl3pPr>
            <a:lvl4pPr lvl="3" rtl="0">
              <a:spcBef>
                <a:spcPts val="0"/>
              </a:spcBef>
              <a:spcAft>
                <a:spcPts val="0"/>
              </a:spcAft>
              <a:buSzPts val="3500"/>
              <a:buFont typeface="Nunito Black"/>
              <a:buNone/>
              <a:defRPr sz="4665">
                <a:latin typeface="Nunito Black"/>
                <a:ea typeface="Nunito Black"/>
                <a:cs typeface="Nunito Black"/>
                <a:sym typeface="Nunito Black"/>
              </a:defRPr>
            </a:lvl4pPr>
            <a:lvl5pPr lvl="4" rtl="0">
              <a:spcBef>
                <a:spcPts val="0"/>
              </a:spcBef>
              <a:spcAft>
                <a:spcPts val="0"/>
              </a:spcAft>
              <a:buSzPts val="3500"/>
              <a:buFont typeface="Nunito Black"/>
              <a:buNone/>
              <a:defRPr sz="4665">
                <a:latin typeface="Nunito Black"/>
                <a:ea typeface="Nunito Black"/>
                <a:cs typeface="Nunito Black"/>
                <a:sym typeface="Nunito Black"/>
              </a:defRPr>
            </a:lvl5pPr>
            <a:lvl6pPr lvl="5" rtl="0">
              <a:spcBef>
                <a:spcPts val="0"/>
              </a:spcBef>
              <a:spcAft>
                <a:spcPts val="0"/>
              </a:spcAft>
              <a:buSzPts val="3500"/>
              <a:buFont typeface="Nunito Black"/>
              <a:buNone/>
              <a:defRPr sz="4665">
                <a:latin typeface="Nunito Black"/>
                <a:ea typeface="Nunito Black"/>
                <a:cs typeface="Nunito Black"/>
                <a:sym typeface="Nunito Black"/>
              </a:defRPr>
            </a:lvl6pPr>
            <a:lvl7pPr lvl="6" rtl="0">
              <a:spcBef>
                <a:spcPts val="0"/>
              </a:spcBef>
              <a:spcAft>
                <a:spcPts val="0"/>
              </a:spcAft>
              <a:buSzPts val="3500"/>
              <a:buFont typeface="Nunito Black"/>
              <a:buNone/>
              <a:defRPr sz="4665">
                <a:latin typeface="Nunito Black"/>
                <a:ea typeface="Nunito Black"/>
                <a:cs typeface="Nunito Black"/>
                <a:sym typeface="Nunito Black"/>
              </a:defRPr>
            </a:lvl7pPr>
            <a:lvl8pPr lvl="7" rtl="0">
              <a:spcBef>
                <a:spcPts val="0"/>
              </a:spcBef>
              <a:spcAft>
                <a:spcPts val="0"/>
              </a:spcAft>
              <a:buSzPts val="3500"/>
              <a:buFont typeface="Nunito Black"/>
              <a:buNone/>
              <a:defRPr sz="4665">
                <a:latin typeface="Nunito Black"/>
                <a:ea typeface="Nunito Black"/>
                <a:cs typeface="Nunito Black"/>
                <a:sym typeface="Nunito Black"/>
              </a:defRPr>
            </a:lvl8pPr>
            <a:lvl9pPr lvl="8" rtl="0">
              <a:spcBef>
                <a:spcPts val="0"/>
              </a:spcBef>
              <a:spcAft>
                <a:spcPts val="0"/>
              </a:spcAft>
              <a:buSzPts val="3500"/>
              <a:buFont typeface="Nunito Black"/>
              <a:buNone/>
              <a:defRPr sz="4665">
                <a:latin typeface="Nunito Black"/>
                <a:ea typeface="Nunito Black"/>
                <a:cs typeface="Nunito Black"/>
                <a:sym typeface="Nunito Black"/>
              </a:defRPr>
            </a:lvl9pPr>
          </a:lstStyle>
          <a:p/>
        </p:txBody>
      </p:sp>
      <p:grpSp>
        <p:nvGrpSpPr>
          <p:cNvPr id="263" name="Google Shape;263;p31"/>
          <p:cNvGrpSpPr/>
          <p:nvPr/>
        </p:nvGrpSpPr>
        <p:grpSpPr>
          <a:xfrm rot="981567">
            <a:off x="-7879804" y="-3730365"/>
            <a:ext cx="9888959" cy="9574493"/>
            <a:chOff x="-4645443" y="6365857"/>
            <a:chExt cx="6635996" cy="6424974"/>
          </a:xfrm>
        </p:grpSpPr>
        <p:sp>
          <p:nvSpPr>
            <p:cNvPr id="264" name="Google Shape;264;p31"/>
            <p:cNvSpPr/>
            <p:nvPr/>
          </p:nvSpPr>
          <p:spPr>
            <a:xfrm rot="10446439">
              <a:off x="-3220581" y="6604457"/>
              <a:ext cx="4837472" cy="3679289"/>
            </a:xfrm>
            <a:custGeom>
              <a:avLst/>
              <a:gdLst/>
              <a:ahLst/>
              <a:cxnLst/>
              <a:rect l="l" t="t" r="r" b="b"/>
              <a:pathLst>
                <a:path w="101149" h="76932" extrusionOk="0">
                  <a:moveTo>
                    <a:pt x="77006" y="0"/>
                  </a:moveTo>
                  <a:cubicBezTo>
                    <a:pt x="69501" y="0"/>
                    <a:pt x="56742" y="10804"/>
                    <a:pt x="40207" y="10804"/>
                  </a:cubicBezTo>
                  <a:cubicBezTo>
                    <a:pt x="37571" y="10804"/>
                    <a:pt x="34840" y="10530"/>
                    <a:pt x="32018" y="9893"/>
                  </a:cubicBezTo>
                  <a:cubicBezTo>
                    <a:pt x="28839" y="9180"/>
                    <a:pt x="25935" y="8834"/>
                    <a:pt x="23321" y="8834"/>
                  </a:cubicBezTo>
                  <a:cubicBezTo>
                    <a:pt x="8583" y="8834"/>
                    <a:pt x="3085" y="19842"/>
                    <a:pt x="9654" y="38073"/>
                  </a:cubicBezTo>
                  <a:cubicBezTo>
                    <a:pt x="13311" y="48266"/>
                    <a:pt x="1" y="58818"/>
                    <a:pt x="9534" y="71109"/>
                  </a:cubicBezTo>
                  <a:cubicBezTo>
                    <a:pt x="12296" y="74690"/>
                    <a:pt x="17676" y="76932"/>
                    <a:pt x="24228" y="76932"/>
                  </a:cubicBezTo>
                  <a:cubicBezTo>
                    <a:pt x="29198" y="76932"/>
                    <a:pt x="34843" y="75642"/>
                    <a:pt x="40532" y="72668"/>
                  </a:cubicBezTo>
                  <a:cubicBezTo>
                    <a:pt x="45970" y="69860"/>
                    <a:pt x="51467" y="69126"/>
                    <a:pt x="56638" y="69126"/>
                  </a:cubicBezTo>
                  <a:cubicBezTo>
                    <a:pt x="62300" y="69126"/>
                    <a:pt x="67571" y="70006"/>
                    <a:pt x="71945" y="70006"/>
                  </a:cubicBezTo>
                  <a:cubicBezTo>
                    <a:pt x="75686" y="70006"/>
                    <a:pt x="78771" y="69362"/>
                    <a:pt x="80883" y="66972"/>
                  </a:cubicBezTo>
                  <a:cubicBezTo>
                    <a:pt x="87298" y="59718"/>
                    <a:pt x="81362" y="55401"/>
                    <a:pt x="85679" y="47786"/>
                  </a:cubicBezTo>
                  <a:cubicBezTo>
                    <a:pt x="89157" y="41431"/>
                    <a:pt x="100489" y="40771"/>
                    <a:pt x="100788" y="31897"/>
                  </a:cubicBezTo>
                  <a:cubicBezTo>
                    <a:pt x="101148" y="20446"/>
                    <a:pt x="85380" y="22124"/>
                    <a:pt x="84180" y="11152"/>
                  </a:cubicBezTo>
                  <a:cubicBezTo>
                    <a:pt x="83268" y="2778"/>
                    <a:pt x="80813" y="0"/>
                    <a:pt x="770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 name="Google Shape;265;p31"/>
            <p:cNvSpPr/>
            <p:nvPr/>
          </p:nvSpPr>
          <p:spPr>
            <a:xfrm rot="-9255503">
              <a:off x="-4022610" y="7723928"/>
              <a:ext cx="5390332" cy="4099783"/>
            </a:xfrm>
            <a:custGeom>
              <a:avLst/>
              <a:gdLst/>
              <a:ahLst/>
              <a:cxnLst/>
              <a:rect l="l" t="t" r="r" b="b"/>
              <a:pathLst>
                <a:path w="101149" h="76932" extrusionOk="0">
                  <a:moveTo>
                    <a:pt x="77006" y="0"/>
                  </a:moveTo>
                  <a:cubicBezTo>
                    <a:pt x="69501" y="0"/>
                    <a:pt x="56742" y="10804"/>
                    <a:pt x="40207" y="10804"/>
                  </a:cubicBezTo>
                  <a:cubicBezTo>
                    <a:pt x="37571" y="10804"/>
                    <a:pt x="34840" y="10530"/>
                    <a:pt x="32018" y="9893"/>
                  </a:cubicBezTo>
                  <a:cubicBezTo>
                    <a:pt x="28839" y="9180"/>
                    <a:pt x="25935" y="8834"/>
                    <a:pt x="23321" y="8834"/>
                  </a:cubicBezTo>
                  <a:cubicBezTo>
                    <a:pt x="8583" y="8834"/>
                    <a:pt x="3085" y="19842"/>
                    <a:pt x="9654" y="38073"/>
                  </a:cubicBezTo>
                  <a:cubicBezTo>
                    <a:pt x="13311" y="48266"/>
                    <a:pt x="1" y="58818"/>
                    <a:pt x="9534" y="71109"/>
                  </a:cubicBezTo>
                  <a:cubicBezTo>
                    <a:pt x="12296" y="74690"/>
                    <a:pt x="17676" y="76932"/>
                    <a:pt x="24228" y="76932"/>
                  </a:cubicBezTo>
                  <a:cubicBezTo>
                    <a:pt x="29198" y="76932"/>
                    <a:pt x="34843" y="75642"/>
                    <a:pt x="40532" y="72668"/>
                  </a:cubicBezTo>
                  <a:cubicBezTo>
                    <a:pt x="45970" y="69860"/>
                    <a:pt x="51467" y="69126"/>
                    <a:pt x="56638" y="69126"/>
                  </a:cubicBezTo>
                  <a:cubicBezTo>
                    <a:pt x="62300" y="69126"/>
                    <a:pt x="67571" y="70006"/>
                    <a:pt x="71945" y="70006"/>
                  </a:cubicBezTo>
                  <a:cubicBezTo>
                    <a:pt x="75686" y="70006"/>
                    <a:pt x="78771" y="69362"/>
                    <a:pt x="80883" y="66972"/>
                  </a:cubicBezTo>
                  <a:cubicBezTo>
                    <a:pt x="87298" y="59718"/>
                    <a:pt x="81362" y="55401"/>
                    <a:pt x="85679" y="47786"/>
                  </a:cubicBezTo>
                  <a:cubicBezTo>
                    <a:pt x="89157" y="41431"/>
                    <a:pt x="100489" y="40771"/>
                    <a:pt x="100788" y="31897"/>
                  </a:cubicBezTo>
                  <a:cubicBezTo>
                    <a:pt x="101148" y="20446"/>
                    <a:pt x="85380" y="22124"/>
                    <a:pt x="84180" y="11152"/>
                  </a:cubicBezTo>
                  <a:cubicBezTo>
                    <a:pt x="83268" y="2778"/>
                    <a:pt x="80813" y="0"/>
                    <a:pt x="77006" y="0"/>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34"/>
        <p:cNvGrpSpPr/>
        <p:nvPr/>
      </p:nvGrpSpPr>
      <p:grpSpPr>
        <a:xfrm>
          <a:off x="0" y="0"/>
          <a:ext cx="0" cy="0"/>
          <a:chOff x="0" y="0"/>
          <a:chExt cx="0" cy="0"/>
        </a:xfrm>
      </p:grpSpPr>
      <p:grpSp>
        <p:nvGrpSpPr>
          <p:cNvPr id="235" name="Google Shape;235;p30"/>
          <p:cNvGrpSpPr/>
          <p:nvPr/>
        </p:nvGrpSpPr>
        <p:grpSpPr>
          <a:xfrm>
            <a:off x="-4268429" y="-7213863"/>
            <a:ext cx="24545740" cy="22900999"/>
            <a:chOff x="-3201322" y="-5410397"/>
            <a:chExt cx="18409305" cy="17175749"/>
          </a:xfrm>
        </p:grpSpPr>
        <p:grpSp>
          <p:nvGrpSpPr>
            <p:cNvPr id="236" name="Google Shape;236;p30"/>
            <p:cNvGrpSpPr/>
            <p:nvPr/>
          </p:nvGrpSpPr>
          <p:grpSpPr>
            <a:xfrm rot="8435258">
              <a:off x="-937922" y="5353135"/>
              <a:ext cx="7789388" cy="4444875"/>
              <a:chOff x="2928868" y="2519527"/>
              <a:chExt cx="7789354" cy="4444855"/>
            </a:xfrm>
          </p:grpSpPr>
          <p:sp>
            <p:nvSpPr>
              <p:cNvPr id="237" name="Google Shape;237;p30"/>
              <p:cNvSpPr/>
              <p:nvPr/>
            </p:nvSpPr>
            <p:spPr>
              <a:xfrm rot="5611783">
                <a:off x="4829251" y="898454"/>
                <a:ext cx="3988589" cy="7544622"/>
              </a:xfrm>
              <a:custGeom>
                <a:avLst/>
                <a:gdLst/>
                <a:ahLst/>
                <a:cxnLst/>
                <a:rect l="l" t="t" r="r" b="b"/>
                <a:pathLst>
                  <a:path w="102531" h="127139" extrusionOk="0">
                    <a:moveTo>
                      <a:pt x="28704" y="1"/>
                    </a:moveTo>
                    <a:cubicBezTo>
                      <a:pt x="16874" y="1"/>
                      <a:pt x="4566" y="5481"/>
                      <a:pt x="2283" y="19984"/>
                    </a:cubicBezTo>
                    <a:cubicBezTo>
                      <a:pt x="1" y="34517"/>
                      <a:pt x="9328" y="36809"/>
                      <a:pt x="20429" y="36809"/>
                    </a:cubicBezTo>
                    <a:cubicBezTo>
                      <a:pt x="25544" y="36809"/>
                      <a:pt x="31036" y="36323"/>
                      <a:pt x="35942" y="36323"/>
                    </a:cubicBezTo>
                    <a:cubicBezTo>
                      <a:pt x="41648" y="36323"/>
                      <a:pt x="46562" y="36981"/>
                      <a:pt x="49169" y="39830"/>
                    </a:cubicBezTo>
                    <a:cubicBezTo>
                      <a:pt x="58882" y="50322"/>
                      <a:pt x="38917" y="62553"/>
                      <a:pt x="42274" y="75444"/>
                    </a:cubicBezTo>
                    <a:cubicBezTo>
                      <a:pt x="43293" y="79221"/>
                      <a:pt x="57203" y="77603"/>
                      <a:pt x="59901" y="85337"/>
                    </a:cubicBezTo>
                    <a:cubicBezTo>
                      <a:pt x="61760" y="90913"/>
                      <a:pt x="48989" y="120292"/>
                      <a:pt x="65238" y="126168"/>
                    </a:cubicBezTo>
                    <a:cubicBezTo>
                      <a:pt x="67077" y="126837"/>
                      <a:pt x="68889" y="127139"/>
                      <a:pt x="70652" y="127139"/>
                    </a:cubicBezTo>
                    <a:cubicBezTo>
                      <a:pt x="78374" y="127139"/>
                      <a:pt x="85158" y="121346"/>
                      <a:pt x="89160" y="115196"/>
                    </a:cubicBezTo>
                    <a:cubicBezTo>
                      <a:pt x="102531" y="94031"/>
                      <a:pt x="78248" y="85817"/>
                      <a:pt x="73931" y="69748"/>
                    </a:cubicBezTo>
                    <a:cubicBezTo>
                      <a:pt x="69435" y="53020"/>
                      <a:pt x="90120" y="42288"/>
                      <a:pt x="81126" y="25740"/>
                    </a:cubicBezTo>
                    <a:cubicBezTo>
                      <a:pt x="75490" y="15427"/>
                      <a:pt x="69195" y="20583"/>
                      <a:pt x="60861" y="15727"/>
                    </a:cubicBezTo>
                    <a:cubicBezTo>
                      <a:pt x="54445" y="11950"/>
                      <a:pt x="46891" y="3795"/>
                      <a:pt x="40176" y="1757"/>
                    </a:cubicBezTo>
                    <a:cubicBezTo>
                      <a:pt x="36681" y="632"/>
                      <a:pt x="32720" y="1"/>
                      <a:pt x="2870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 name="Google Shape;238;p30"/>
              <p:cNvSpPr/>
              <p:nvPr/>
            </p:nvSpPr>
            <p:spPr>
              <a:xfrm rot="4783605">
                <a:off x="5038830" y="1261575"/>
                <a:ext cx="3742658" cy="6960760"/>
              </a:xfrm>
              <a:custGeom>
                <a:avLst/>
                <a:gdLst/>
                <a:ahLst/>
                <a:cxnLst/>
                <a:rect l="l" t="t" r="r" b="b"/>
                <a:pathLst>
                  <a:path w="102531" h="127139" extrusionOk="0">
                    <a:moveTo>
                      <a:pt x="28704" y="1"/>
                    </a:moveTo>
                    <a:cubicBezTo>
                      <a:pt x="16874" y="1"/>
                      <a:pt x="4566" y="5481"/>
                      <a:pt x="2283" y="19984"/>
                    </a:cubicBezTo>
                    <a:cubicBezTo>
                      <a:pt x="1" y="34517"/>
                      <a:pt x="9328" y="36809"/>
                      <a:pt x="20429" y="36809"/>
                    </a:cubicBezTo>
                    <a:cubicBezTo>
                      <a:pt x="25544" y="36809"/>
                      <a:pt x="31036" y="36323"/>
                      <a:pt x="35942" y="36323"/>
                    </a:cubicBezTo>
                    <a:cubicBezTo>
                      <a:pt x="41648" y="36323"/>
                      <a:pt x="46562" y="36981"/>
                      <a:pt x="49169" y="39830"/>
                    </a:cubicBezTo>
                    <a:cubicBezTo>
                      <a:pt x="58882" y="50322"/>
                      <a:pt x="38917" y="62553"/>
                      <a:pt x="42274" y="75444"/>
                    </a:cubicBezTo>
                    <a:cubicBezTo>
                      <a:pt x="43293" y="79221"/>
                      <a:pt x="57203" y="77603"/>
                      <a:pt x="59901" y="85337"/>
                    </a:cubicBezTo>
                    <a:cubicBezTo>
                      <a:pt x="61760" y="90913"/>
                      <a:pt x="48989" y="120292"/>
                      <a:pt x="65238" y="126168"/>
                    </a:cubicBezTo>
                    <a:cubicBezTo>
                      <a:pt x="67077" y="126837"/>
                      <a:pt x="68889" y="127139"/>
                      <a:pt x="70652" y="127139"/>
                    </a:cubicBezTo>
                    <a:cubicBezTo>
                      <a:pt x="78374" y="127139"/>
                      <a:pt x="85158" y="121346"/>
                      <a:pt x="89160" y="115196"/>
                    </a:cubicBezTo>
                    <a:cubicBezTo>
                      <a:pt x="102531" y="94031"/>
                      <a:pt x="78248" y="85817"/>
                      <a:pt x="73931" y="69748"/>
                    </a:cubicBezTo>
                    <a:cubicBezTo>
                      <a:pt x="69435" y="53020"/>
                      <a:pt x="90120" y="42288"/>
                      <a:pt x="81126" y="25740"/>
                    </a:cubicBezTo>
                    <a:cubicBezTo>
                      <a:pt x="75490" y="15427"/>
                      <a:pt x="69195" y="20583"/>
                      <a:pt x="60861" y="15727"/>
                    </a:cubicBezTo>
                    <a:cubicBezTo>
                      <a:pt x="54445" y="11950"/>
                      <a:pt x="46891" y="3795"/>
                      <a:pt x="40176" y="1757"/>
                    </a:cubicBezTo>
                    <a:cubicBezTo>
                      <a:pt x="36681" y="632"/>
                      <a:pt x="32720" y="1"/>
                      <a:pt x="28704"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39" name="Google Shape;239;p30"/>
            <p:cNvSpPr/>
            <p:nvPr/>
          </p:nvSpPr>
          <p:spPr>
            <a:xfrm rot="-8381007">
              <a:off x="-1215056" y="-5189144"/>
              <a:ext cx="3742640" cy="6960642"/>
            </a:xfrm>
            <a:custGeom>
              <a:avLst/>
              <a:gdLst/>
              <a:ahLst/>
              <a:cxnLst/>
              <a:rect l="l" t="t" r="r" b="b"/>
              <a:pathLst>
                <a:path w="102531" h="127139" extrusionOk="0">
                  <a:moveTo>
                    <a:pt x="28704" y="1"/>
                  </a:moveTo>
                  <a:cubicBezTo>
                    <a:pt x="16874" y="1"/>
                    <a:pt x="4566" y="5481"/>
                    <a:pt x="2283" y="19984"/>
                  </a:cubicBezTo>
                  <a:cubicBezTo>
                    <a:pt x="1" y="34517"/>
                    <a:pt x="9328" y="36809"/>
                    <a:pt x="20429" y="36809"/>
                  </a:cubicBezTo>
                  <a:cubicBezTo>
                    <a:pt x="25544" y="36809"/>
                    <a:pt x="31036" y="36323"/>
                    <a:pt x="35942" y="36323"/>
                  </a:cubicBezTo>
                  <a:cubicBezTo>
                    <a:pt x="41648" y="36323"/>
                    <a:pt x="46562" y="36981"/>
                    <a:pt x="49169" y="39830"/>
                  </a:cubicBezTo>
                  <a:cubicBezTo>
                    <a:pt x="58882" y="50322"/>
                    <a:pt x="38917" y="62553"/>
                    <a:pt x="42274" y="75444"/>
                  </a:cubicBezTo>
                  <a:cubicBezTo>
                    <a:pt x="43293" y="79221"/>
                    <a:pt x="57203" y="77603"/>
                    <a:pt x="59901" y="85337"/>
                  </a:cubicBezTo>
                  <a:cubicBezTo>
                    <a:pt x="61760" y="90913"/>
                    <a:pt x="48989" y="120292"/>
                    <a:pt x="65238" y="126168"/>
                  </a:cubicBezTo>
                  <a:cubicBezTo>
                    <a:pt x="67077" y="126837"/>
                    <a:pt x="68889" y="127139"/>
                    <a:pt x="70652" y="127139"/>
                  </a:cubicBezTo>
                  <a:cubicBezTo>
                    <a:pt x="78374" y="127139"/>
                    <a:pt x="85158" y="121346"/>
                    <a:pt x="89160" y="115196"/>
                  </a:cubicBezTo>
                  <a:cubicBezTo>
                    <a:pt x="102531" y="94031"/>
                    <a:pt x="78248" y="85817"/>
                    <a:pt x="73931" y="69748"/>
                  </a:cubicBezTo>
                  <a:cubicBezTo>
                    <a:pt x="69435" y="53020"/>
                    <a:pt x="90120" y="42288"/>
                    <a:pt x="81126" y="25740"/>
                  </a:cubicBezTo>
                  <a:cubicBezTo>
                    <a:pt x="75490" y="15427"/>
                    <a:pt x="69195" y="20583"/>
                    <a:pt x="60861" y="15727"/>
                  </a:cubicBezTo>
                  <a:cubicBezTo>
                    <a:pt x="54445" y="11950"/>
                    <a:pt x="46891" y="3795"/>
                    <a:pt x="40176" y="1757"/>
                  </a:cubicBezTo>
                  <a:cubicBezTo>
                    <a:pt x="36681" y="632"/>
                    <a:pt x="32720" y="1"/>
                    <a:pt x="28704"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 name="Google Shape;240;p30"/>
            <p:cNvSpPr/>
            <p:nvPr/>
          </p:nvSpPr>
          <p:spPr>
            <a:xfrm rot="3770928">
              <a:off x="9282945" y="-4151871"/>
              <a:ext cx="3742624" cy="6960760"/>
            </a:xfrm>
            <a:custGeom>
              <a:avLst/>
              <a:gdLst/>
              <a:ahLst/>
              <a:cxnLst/>
              <a:rect l="l" t="t" r="r" b="b"/>
              <a:pathLst>
                <a:path w="102531" h="127139" extrusionOk="0">
                  <a:moveTo>
                    <a:pt x="28704" y="1"/>
                  </a:moveTo>
                  <a:cubicBezTo>
                    <a:pt x="16874" y="1"/>
                    <a:pt x="4566" y="5481"/>
                    <a:pt x="2283" y="19984"/>
                  </a:cubicBezTo>
                  <a:cubicBezTo>
                    <a:pt x="1" y="34517"/>
                    <a:pt x="9328" y="36809"/>
                    <a:pt x="20429" y="36809"/>
                  </a:cubicBezTo>
                  <a:cubicBezTo>
                    <a:pt x="25544" y="36809"/>
                    <a:pt x="31036" y="36323"/>
                    <a:pt x="35942" y="36323"/>
                  </a:cubicBezTo>
                  <a:cubicBezTo>
                    <a:pt x="41648" y="36323"/>
                    <a:pt x="46562" y="36981"/>
                    <a:pt x="49169" y="39830"/>
                  </a:cubicBezTo>
                  <a:cubicBezTo>
                    <a:pt x="58882" y="50322"/>
                    <a:pt x="38917" y="62553"/>
                    <a:pt x="42274" y="75444"/>
                  </a:cubicBezTo>
                  <a:cubicBezTo>
                    <a:pt x="43293" y="79221"/>
                    <a:pt x="57203" y="77603"/>
                    <a:pt x="59901" y="85337"/>
                  </a:cubicBezTo>
                  <a:cubicBezTo>
                    <a:pt x="61760" y="90913"/>
                    <a:pt x="48989" y="120292"/>
                    <a:pt x="65238" y="126168"/>
                  </a:cubicBezTo>
                  <a:cubicBezTo>
                    <a:pt x="67077" y="126837"/>
                    <a:pt x="68889" y="127139"/>
                    <a:pt x="70652" y="127139"/>
                  </a:cubicBezTo>
                  <a:cubicBezTo>
                    <a:pt x="78374" y="127139"/>
                    <a:pt x="85158" y="121346"/>
                    <a:pt x="89160" y="115196"/>
                  </a:cubicBezTo>
                  <a:cubicBezTo>
                    <a:pt x="102531" y="94031"/>
                    <a:pt x="78248" y="85817"/>
                    <a:pt x="73931" y="69748"/>
                  </a:cubicBezTo>
                  <a:cubicBezTo>
                    <a:pt x="69435" y="53020"/>
                    <a:pt x="90120" y="42288"/>
                    <a:pt x="81126" y="25740"/>
                  </a:cubicBezTo>
                  <a:cubicBezTo>
                    <a:pt x="75490" y="15427"/>
                    <a:pt x="69195" y="20583"/>
                    <a:pt x="60861" y="15727"/>
                  </a:cubicBezTo>
                  <a:cubicBezTo>
                    <a:pt x="54445" y="11950"/>
                    <a:pt x="46891" y="3795"/>
                    <a:pt x="40176" y="1757"/>
                  </a:cubicBezTo>
                  <a:cubicBezTo>
                    <a:pt x="36681" y="632"/>
                    <a:pt x="32720" y="1"/>
                    <a:pt x="28704"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41" name="Google Shape;241;p30"/>
          <p:cNvSpPr txBox="1">
            <a:spLocks noGrp="1"/>
          </p:cNvSpPr>
          <p:nvPr>
            <p:ph type="ctrTitle"/>
          </p:nvPr>
        </p:nvSpPr>
        <p:spPr>
          <a:xfrm>
            <a:off x="4728589" y="2966500"/>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42" name="Google Shape;242;p30"/>
          <p:cNvSpPr txBox="1">
            <a:spLocks noGrp="1"/>
          </p:cNvSpPr>
          <p:nvPr>
            <p:ph type="subTitle" idx="1"/>
          </p:nvPr>
        </p:nvSpPr>
        <p:spPr>
          <a:xfrm>
            <a:off x="4728589" y="3939200"/>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43" name="Google Shape;243;p30"/>
          <p:cNvSpPr txBox="1">
            <a:spLocks noGrp="1"/>
          </p:cNvSpPr>
          <p:nvPr>
            <p:ph type="ctrTitle" idx="2"/>
          </p:nvPr>
        </p:nvSpPr>
        <p:spPr>
          <a:xfrm>
            <a:off x="1536000" y="669000"/>
            <a:ext cx="9120000" cy="7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77D"/>
              </a:buClr>
              <a:buSzPts val="3500"/>
              <a:buFont typeface="Nunito Black"/>
              <a:buNone/>
              <a:defRPr sz="4665">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4665">
                <a:latin typeface="Nunito Black"/>
                <a:ea typeface="Nunito Black"/>
                <a:cs typeface="Nunito Black"/>
                <a:sym typeface="Nunito Black"/>
              </a:defRPr>
            </a:lvl2pPr>
            <a:lvl3pPr lvl="2" rtl="0">
              <a:spcBef>
                <a:spcPts val="0"/>
              </a:spcBef>
              <a:spcAft>
                <a:spcPts val="0"/>
              </a:spcAft>
              <a:buSzPts val="3500"/>
              <a:buFont typeface="Nunito Black"/>
              <a:buNone/>
              <a:defRPr sz="4665">
                <a:latin typeface="Nunito Black"/>
                <a:ea typeface="Nunito Black"/>
                <a:cs typeface="Nunito Black"/>
                <a:sym typeface="Nunito Black"/>
              </a:defRPr>
            </a:lvl3pPr>
            <a:lvl4pPr lvl="3" rtl="0">
              <a:spcBef>
                <a:spcPts val="0"/>
              </a:spcBef>
              <a:spcAft>
                <a:spcPts val="0"/>
              </a:spcAft>
              <a:buSzPts val="3500"/>
              <a:buFont typeface="Nunito Black"/>
              <a:buNone/>
              <a:defRPr sz="4665">
                <a:latin typeface="Nunito Black"/>
                <a:ea typeface="Nunito Black"/>
                <a:cs typeface="Nunito Black"/>
                <a:sym typeface="Nunito Black"/>
              </a:defRPr>
            </a:lvl4pPr>
            <a:lvl5pPr lvl="4" rtl="0">
              <a:spcBef>
                <a:spcPts val="0"/>
              </a:spcBef>
              <a:spcAft>
                <a:spcPts val="0"/>
              </a:spcAft>
              <a:buSzPts val="3500"/>
              <a:buFont typeface="Nunito Black"/>
              <a:buNone/>
              <a:defRPr sz="4665">
                <a:latin typeface="Nunito Black"/>
                <a:ea typeface="Nunito Black"/>
                <a:cs typeface="Nunito Black"/>
                <a:sym typeface="Nunito Black"/>
              </a:defRPr>
            </a:lvl5pPr>
            <a:lvl6pPr lvl="5" rtl="0">
              <a:spcBef>
                <a:spcPts val="0"/>
              </a:spcBef>
              <a:spcAft>
                <a:spcPts val="0"/>
              </a:spcAft>
              <a:buSzPts val="3500"/>
              <a:buFont typeface="Nunito Black"/>
              <a:buNone/>
              <a:defRPr sz="4665">
                <a:latin typeface="Nunito Black"/>
                <a:ea typeface="Nunito Black"/>
                <a:cs typeface="Nunito Black"/>
                <a:sym typeface="Nunito Black"/>
              </a:defRPr>
            </a:lvl6pPr>
            <a:lvl7pPr lvl="6" rtl="0">
              <a:spcBef>
                <a:spcPts val="0"/>
              </a:spcBef>
              <a:spcAft>
                <a:spcPts val="0"/>
              </a:spcAft>
              <a:buSzPts val="3500"/>
              <a:buFont typeface="Nunito Black"/>
              <a:buNone/>
              <a:defRPr sz="4665">
                <a:latin typeface="Nunito Black"/>
                <a:ea typeface="Nunito Black"/>
                <a:cs typeface="Nunito Black"/>
                <a:sym typeface="Nunito Black"/>
              </a:defRPr>
            </a:lvl7pPr>
            <a:lvl8pPr lvl="7" rtl="0">
              <a:spcBef>
                <a:spcPts val="0"/>
              </a:spcBef>
              <a:spcAft>
                <a:spcPts val="0"/>
              </a:spcAft>
              <a:buSzPts val="3500"/>
              <a:buFont typeface="Nunito Black"/>
              <a:buNone/>
              <a:defRPr sz="4665">
                <a:latin typeface="Nunito Black"/>
                <a:ea typeface="Nunito Black"/>
                <a:cs typeface="Nunito Black"/>
                <a:sym typeface="Nunito Black"/>
              </a:defRPr>
            </a:lvl8pPr>
            <a:lvl9pPr lvl="8" rtl="0">
              <a:spcBef>
                <a:spcPts val="0"/>
              </a:spcBef>
              <a:spcAft>
                <a:spcPts val="0"/>
              </a:spcAft>
              <a:buSzPts val="3500"/>
              <a:buFont typeface="Nunito Black"/>
              <a:buNone/>
              <a:defRPr sz="4665">
                <a:latin typeface="Nunito Black"/>
                <a:ea typeface="Nunito Black"/>
                <a:cs typeface="Nunito Black"/>
                <a:sym typeface="Nunito Black"/>
              </a:defRPr>
            </a:lvl9pPr>
          </a:lstStyle>
          <a:p/>
        </p:txBody>
      </p:sp>
      <p:sp>
        <p:nvSpPr>
          <p:cNvPr id="244" name="Google Shape;244;p30"/>
          <p:cNvSpPr txBox="1">
            <a:spLocks noGrp="1"/>
          </p:cNvSpPr>
          <p:nvPr>
            <p:ph type="ctrTitle" idx="3"/>
          </p:nvPr>
        </p:nvSpPr>
        <p:spPr>
          <a:xfrm>
            <a:off x="8328600" y="2966500"/>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45" name="Google Shape;245;p30"/>
          <p:cNvSpPr txBox="1">
            <a:spLocks noGrp="1"/>
          </p:cNvSpPr>
          <p:nvPr>
            <p:ph type="subTitle" idx="4"/>
          </p:nvPr>
        </p:nvSpPr>
        <p:spPr>
          <a:xfrm>
            <a:off x="8328600" y="3939200"/>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46" name="Google Shape;246;p30"/>
          <p:cNvSpPr txBox="1">
            <a:spLocks noGrp="1"/>
          </p:cNvSpPr>
          <p:nvPr>
            <p:ph type="ctrTitle" idx="5"/>
          </p:nvPr>
        </p:nvSpPr>
        <p:spPr>
          <a:xfrm>
            <a:off x="1128600" y="2966500"/>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47" name="Google Shape;247;p30"/>
          <p:cNvSpPr txBox="1">
            <a:spLocks noGrp="1"/>
          </p:cNvSpPr>
          <p:nvPr>
            <p:ph type="subTitle" idx="6"/>
          </p:nvPr>
        </p:nvSpPr>
        <p:spPr>
          <a:xfrm>
            <a:off x="1128600" y="3939200"/>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209"/>
        <p:cNvGrpSpPr/>
        <p:nvPr/>
      </p:nvGrpSpPr>
      <p:grpSpPr>
        <a:xfrm>
          <a:off x="0" y="0"/>
          <a:ext cx="0" cy="0"/>
          <a:chOff x="0" y="0"/>
          <a:chExt cx="0" cy="0"/>
        </a:xfrm>
      </p:grpSpPr>
      <p:sp>
        <p:nvSpPr>
          <p:cNvPr id="210" name="Google Shape;210;p28"/>
          <p:cNvSpPr/>
          <p:nvPr/>
        </p:nvSpPr>
        <p:spPr>
          <a:xfrm rot="-2507374">
            <a:off x="12174495" y="-2989929"/>
            <a:ext cx="6326160" cy="8613755"/>
          </a:xfrm>
          <a:custGeom>
            <a:avLst/>
            <a:gdLst/>
            <a:ahLst/>
            <a:cxnLst/>
            <a:rect l="l" t="t" r="r" b="b"/>
            <a:pathLst>
              <a:path w="102531" h="127139" extrusionOk="0">
                <a:moveTo>
                  <a:pt x="28704" y="1"/>
                </a:moveTo>
                <a:cubicBezTo>
                  <a:pt x="16874" y="1"/>
                  <a:pt x="4566" y="5481"/>
                  <a:pt x="2283" y="19984"/>
                </a:cubicBezTo>
                <a:cubicBezTo>
                  <a:pt x="1" y="34517"/>
                  <a:pt x="9328" y="36809"/>
                  <a:pt x="20429" y="36809"/>
                </a:cubicBezTo>
                <a:cubicBezTo>
                  <a:pt x="25544" y="36809"/>
                  <a:pt x="31036" y="36323"/>
                  <a:pt x="35942" y="36323"/>
                </a:cubicBezTo>
                <a:cubicBezTo>
                  <a:pt x="41648" y="36323"/>
                  <a:pt x="46562" y="36981"/>
                  <a:pt x="49169" y="39830"/>
                </a:cubicBezTo>
                <a:cubicBezTo>
                  <a:pt x="58882" y="50322"/>
                  <a:pt x="38917" y="62553"/>
                  <a:pt x="42274" y="75444"/>
                </a:cubicBezTo>
                <a:cubicBezTo>
                  <a:pt x="43293" y="79221"/>
                  <a:pt x="57203" y="77603"/>
                  <a:pt x="59901" y="85337"/>
                </a:cubicBezTo>
                <a:cubicBezTo>
                  <a:pt x="61760" y="90913"/>
                  <a:pt x="48989" y="120292"/>
                  <a:pt x="65238" y="126168"/>
                </a:cubicBezTo>
                <a:cubicBezTo>
                  <a:pt x="67077" y="126837"/>
                  <a:pt x="68889" y="127139"/>
                  <a:pt x="70652" y="127139"/>
                </a:cubicBezTo>
                <a:cubicBezTo>
                  <a:pt x="78374" y="127139"/>
                  <a:pt x="85158" y="121346"/>
                  <a:pt x="89160" y="115196"/>
                </a:cubicBezTo>
                <a:cubicBezTo>
                  <a:pt x="102531" y="94031"/>
                  <a:pt x="78248" y="85817"/>
                  <a:pt x="73931" y="69748"/>
                </a:cubicBezTo>
                <a:cubicBezTo>
                  <a:pt x="69435" y="53020"/>
                  <a:pt x="90120" y="42288"/>
                  <a:pt x="81126" y="25740"/>
                </a:cubicBezTo>
                <a:cubicBezTo>
                  <a:pt x="75490" y="15427"/>
                  <a:pt x="69195" y="20583"/>
                  <a:pt x="60861" y="15727"/>
                </a:cubicBezTo>
                <a:cubicBezTo>
                  <a:pt x="54445" y="11950"/>
                  <a:pt x="46891" y="3795"/>
                  <a:pt x="40176" y="1757"/>
                </a:cubicBezTo>
                <a:cubicBezTo>
                  <a:pt x="36681" y="632"/>
                  <a:pt x="32720" y="1"/>
                  <a:pt x="28704"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11" name="Google Shape;211;p28"/>
          <p:cNvGrpSpPr/>
          <p:nvPr/>
        </p:nvGrpSpPr>
        <p:grpSpPr>
          <a:xfrm rot="-332955">
            <a:off x="-7661071" y="654327"/>
            <a:ext cx="14475713" cy="12576760"/>
            <a:chOff x="-5742667" y="161770"/>
            <a:chExt cx="10856932" cy="9432697"/>
          </a:xfrm>
        </p:grpSpPr>
        <p:sp>
          <p:nvSpPr>
            <p:cNvPr id="212" name="Google Shape;212;p28"/>
            <p:cNvSpPr/>
            <p:nvPr/>
          </p:nvSpPr>
          <p:spPr>
            <a:xfrm rot="8119849">
              <a:off x="-3960277" y="544778"/>
              <a:ext cx="3986680" cy="6478905"/>
            </a:xfrm>
            <a:custGeom>
              <a:avLst/>
              <a:gdLst/>
              <a:ahLst/>
              <a:cxnLst/>
              <a:rect l="l" t="t" r="r" b="b"/>
              <a:pathLst>
                <a:path w="102531" h="127139" extrusionOk="0">
                  <a:moveTo>
                    <a:pt x="28704" y="1"/>
                  </a:moveTo>
                  <a:cubicBezTo>
                    <a:pt x="16874" y="1"/>
                    <a:pt x="4566" y="5481"/>
                    <a:pt x="2283" y="19984"/>
                  </a:cubicBezTo>
                  <a:cubicBezTo>
                    <a:pt x="1" y="34517"/>
                    <a:pt x="9328" y="36809"/>
                    <a:pt x="20429" y="36809"/>
                  </a:cubicBezTo>
                  <a:cubicBezTo>
                    <a:pt x="25544" y="36809"/>
                    <a:pt x="31036" y="36323"/>
                    <a:pt x="35942" y="36323"/>
                  </a:cubicBezTo>
                  <a:cubicBezTo>
                    <a:pt x="41648" y="36323"/>
                    <a:pt x="46562" y="36981"/>
                    <a:pt x="49169" y="39830"/>
                  </a:cubicBezTo>
                  <a:cubicBezTo>
                    <a:pt x="58882" y="50322"/>
                    <a:pt x="38917" y="62553"/>
                    <a:pt x="42274" y="75444"/>
                  </a:cubicBezTo>
                  <a:cubicBezTo>
                    <a:pt x="43293" y="79221"/>
                    <a:pt x="57203" y="77603"/>
                    <a:pt x="59901" y="85337"/>
                  </a:cubicBezTo>
                  <a:cubicBezTo>
                    <a:pt x="61760" y="90913"/>
                    <a:pt x="48989" y="120292"/>
                    <a:pt x="65238" y="126168"/>
                  </a:cubicBezTo>
                  <a:cubicBezTo>
                    <a:pt x="67077" y="126837"/>
                    <a:pt x="68889" y="127139"/>
                    <a:pt x="70652" y="127139"/>
                  </a:cubicBezTo>
                  <a:cubicBezTo>
                    <a:pt x="78374" y="127139"/>
                    <a:pt x="85158" y="121346"/>
                    <a:pt x="89160" y="115196"/>
                  </a:cubicBezTo>
                  <a:cubicBezTo>
                    <a:pt x="102531" y="94031"/>
                    <a:pt x="78248" y="85817"/>
                    <a:pt x="73931" y="69748"/>
                  </a:cubicBezTo>
                  <a:cubicBezTo>
                    <a:pt x="69435" y="53020"/>
                    <a:pt x="90120" y="42288"/>
                    <a:pt x="81126" y="25740"/>
                  </a:cubicBezTo>
                  <a:cubicBezTo>
                    <a:pt x="75490" y="15427"/>
                    <a:pt x="69195" y="20583"/>
                    <a:pt x="60861" y="15727"/>
                  </a:cubicBezTo>
                  <a:cubicBezTo>
                    <a:pt x="54445" y="11950"/>
                    <a:pt x="46891" y="3795"/>
                    <a:pt x="40176" y="1757"/>
                  </a:cubicBezTo>
                  <a:cubicBezTo>
                    <a:pt x="36681" y="632"/>
                    <a:pt x="32720" y="1"/>
                    <a:pt x="2870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 name="Google Shape;213;p28"/>
            <p:cNvSpPr/>
            <p:nvPr/>
          </p:nvSpPr>
          <p:spPr>
            <a:xfrm rot="9613791">
              <a:off x="331770" y="3206326"/>
              <a:ext cx="3983049" cy="5861608"/>
            </a:xfrm>
            <a:custGeom>
              <a:avLst/>
              <a:gdLst/>
              <a:ahLst/>
              <a:cxnLst/>
              <a:rect l="l" t="t" r="r" b="b"/>
              <a:pathLst>
                <a:path w="102531" h="127139" extrusionOk="0">
                  <a:moveTo>
                    <a:pt x="28704" y="1"/>
                  </a:moveTo>
                  <a:cubicBezTo>
                    <a:pt x="16874" y="1"/>
                    <a:pt x="4566" y="5481"/>
                    <a:pt x="2283" y="19984"/>
                  </a:cubicBezTo>
                  <a:cubicBezTo>
                    <a:pt x="1" y="34517"/>
                    <a:pt x="9328" y="36809"/>
                    <a:pt x="20429" y="36809"/>
                  </a:cubicBezTo>
                  <a:cubicBezTo>
                    <a:pt x="25544" y="36809"/>
                    <a:pt x="31036" y="36323"/>
                    <a:pt x="35942" y="36323"/>
                  </a:cubicBezTo>
                  <a:cubicBezTo>
                    <a:pt x="41648" y="36323"/>
                    <a:pt x="46562" y="36981"/>
                    <a:pt x="49169" y="39830"/>
                  </a:cubicBezTo>
                  <a:cubicBezTo>
                    <a:pt x="58882" y="50322"/>
                    <a:pt x="38917" y="62553"/>
                    <a:pt x="42274" y="75444"/>
                  </a:cubicBezTo>
                  <a:cubicBezTo>
                    <a:pt x="43293" y="79221"/>
                    <a:pt x="57203" y="77603"/>
                    <a:pt x="59901" y="85337"/>
                  </a:cubicBezTo>
                  <a:cubicBezTo>
                    <a:pt x="61760" y="90913"/>
                    <a:pt x="48989" y="120292"/>
                    <a:pt x="65238" y="126168"/>
                  </a:cubicBezTo>
                  <a:cubicBezTo>
                    <a:pt x="67077" y="126837"/>
                    <a:pt x="68889" y="127139"/>
                    <a:pt x="70652" y="127139"/>
                  </a:cubicBezTo>
                  <a:cubicBezTo>
                    <a:pt x="78374" y="127139"/>
                    <a:pt x="85158" y="121346"/>
                    <a:pt x="89160" y="115196"/>
                  </a:cubicBezTo>
                  <a:cubicBezTo>
                    <a:pt x="102531" y="94031"/>
                    <a:pt x="78248" y="85817"/>
                    <a:pt x="73931" y="69748"/>
                  </a:cubicBezTo>
                  <a:cubicBezTo>
                    <a:pt x="69435" y="53020"/>
                    <a:pt x="90120" y="42288"/>
                    <a:pt x="81126" y="25740"/>
                  </a:cubicBezTo>
                  <a:cubicBezTo>
                    <a:pt x="75490" y="15427"/>
                    <a:pt x="69195" y="20583"/>
                    <a:pt x="60861" y="15727"/>
                  </a:cubicBezTo>
                  <a:cubicBezTo>
                    <a:pt x="54445" y="11950"/>
                    <a:pt x="46891" y="3795"/>
                    <a:pt x="40176" y="1757"/>
                  </a:cubicBezTo>
                  <a:cubicBezTo>
                    <a:pt x="36681" y="632"/>
                    <a:pt x="32720" y="1"/>
                    <a:pt x="28704"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14" name="Google Shape;214;p28"/>
          <p:cNvSpPr txBox="1">
            <a:spLocks noGrp="1"/>
          </p:cNvSpPr>
          <p:nvPr>
            <p:ph type="ctrTitle"/>
          </p:nvPr>
        </p:nvSpPr>
        <p:spPr>
          <a:xfrm>
            <a:off x="3048600" y="4425828"/>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15" name="Google Shape;215;p28"/>
          <p:cNvSpPr txBox="1">
            <a:spLocks noGrp="1"/>
          </p:cNvSpPr>
          <p:nvPr>
            <p:ph type="subTitle" idx="1"/>
          </p:nvPr>
        </p:nvSpPr>
        <p:spPr>
          <a:xfrm>
            <a:off x="3048589" y="5390941"/>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600"/>
              <a:buFont typeface="Nunito"/>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Clr>
                <a:schemeClr val="dk1"/>
              </a:buClr>
              <a:buSzPts val="1600"/>
              <a:buNone/>
              <a:defRPr sz="2135">
                <a:solidFill>
                  <a:schemeClr val="dk1"/>
                </a:solidFill>
              </a:defRPr>
            </a:lvl2pPr>
            <a:lvl3pPr lvl="2" algn="ctr" rtl="0">
              <a:lnSpc>
                <a:spcPct val="100000"/>
              </a:lnSpc>
              <a:spcBef>
                <a:spcPts val="0"/>
              </a:spcBef>
              <a:spcAft>
                <a:spcPts val="0"/>
              </a:spcAft>
              <a:buClr>
                <a:schemeClr val="dk1"/>
              </a:buClr>
              <a:buSzPts val="1600"/>
              <a:buNone/>
              <a:defRPr sz="2135">
                <a:solidFill>
                  <a:schemeClr val="dk1"/>
                </a:solidFill>
              </a:defRPr>
            </a:lvl3pPr>
            <a:lvl4pPr lvl="3" algn="ctr" rtl="0">
              <a:lnSpc>
                <a:spcPct val="100000"/>
              </a:lnSpc>
              <a:spcBef>
                <a:spcPts val="0"/>
              </a:spcBef>
              <a:spcAft>
                <a:spcPts val="0"/>
              </a:spcAft>
              <a:buClr>
                <a:schemeClr val="dk1"/>
              </a:buClr>
              <a:buSzPts val="1600"/>
              <a:buNone/>
              <a:defRPr sz="2135">
                <a:solidFill>
                  <a:schemeClr val="dk1"/>
                </a:solidFill>
              </a:defRPr>
            </a:lvl4pPr>
            <a:lvl5pPr lvl="4" algn="ctr" rtl="0">
              <a:lnSpc>
                <a:spcPct val="100000"/>
              </a:lnSpc>
              <a:spcBef>
                <a:spcPts val="0"/>
              </a:spcBef>
              <a:spcAft>
                <a:spcPts val="0"/>
              </a:spcAft>
              <a:buClr>
                <a:schemeClr val="dk1"/>
              </a:buClr>
              <a:buSzPts val="1600"/>
              <a:buNone/>
              <a:defRPr sz="2135">
                <a:solidFill>
                  <a:schemeClr val="dk1"/>
                </a:solidFill>
              </a:defRPr>
            </a:lvl5pPr>
            <a:lvl6pPr lvl="5" algn="ctr" rtl="0">
              <a:lnSpc>
                <a:spcPct val="100000"/>
              </a:lnSpc>
              <a:spcBef>
                <a:spcPts val="0"/>
              </a:spcBef>
              <a:spcAft>
                <a:spcPts val="0"/>
              </a:spcAft>
              <a:buClr>
                <a:schemeClr val="dk1"/>
              </a:buClr>
              <a:buSzPts val="1600"/>
              <a:buNone/>
              <a:defRPr sz="2135">
                <a:solidFill>
                  <a:schemeClr val="dk1"/>
                </a:solidFill>
              </a:defRPr>
            </a:lvl6pPr>
            <a:lvl7pPr lvl="6" algn="ctr" rtl="0">
              <a:lnSpc>
                <a:spcPct val="100000"/>
              </a:lnSpc>
              <a:spcBef>
                <a:spcPts val="0"/>
              </a:spcBef>
              <a:spcAft>
                <a:spcPts val="0"/>
              </a:spcAft>
              <a:buClr>
                <a:schemeClr val="dk1"/>
              </a:buClr>
              <a:buSzPts val="1600"/>
              <a:buNone/>
              <a:defRPr sz="2135">
                <a:solidFill>
                  <a:schemeClr val="dk1"/>
                </a:solidFill>
              </a:defRPr>
            </a:lvl7pPr>
            <a:lvl8pPr lvl="7" algn="ctr" rtl="0">
              <a:lnSpc>
                <a:spcPct val="100000"/>
              </a:lnSpc>
              <a:spcBef>
                <a:spcPts val="0"/>
              </a:spcBef>
              <a:spcAft>
                <a:spcPts val="0"/>
              </a:spcAft>
              <a:buClr>
                <a:schemeClr val="dk1"/>
              </a:buClr>
              <a:buSzPts val="1600"/>
              <a:buNone/>
              <a:defRPr sz="2135">
                <a:solidFill>
                  <a:schemeClr val="dk1"/>
                </a:solidFill>
              </a:defRPr>
            </a:lvl8pPr>
            <a:lvl9pPr lvl="8" algn="ctr" rtl="0">
              <a:lnSpc>
                <a:spcPct val="100000"/>
              </a:lnSpc>
              <a:spcBef>
                <a:spcPts val="0"/>
              </a:spcBef>
              <a:spcAft>
                <a:spcPts val="0"/>
              </a:spcAft>
              <a:buClr>
                <a:schemeClr val="dk1"/>
              </a:buClr>
              <a:buSzPts val="1600"/>
              <a:buNone/>
              <a:defRPr sz="2135">
                <a:solidFill>
                  <a:schemeClr val="dk1"/>
                </a:solidFill>
              </a:defRPr>
            </a:lvl9pPr>
          </a:lstStyle>
          <a:p/>
        </p:txBody>
      </p:sp>
      <p:sp>
        <p:nvSpPr>
          <p:cNvPr id="216" name="Google Shape;216;p28"/>
          <p:cNvSpPr txBox="1">
            <a:spLocks noGrp="1"/>
          </p:cNvSpPr>
          <p:nvPr>
            <p:ph type="ctrTitle" idx="2"/>
          </p:nvPr>
        </p:nvSpPr>
        <p:spPr>
          <a:xfrm>
            <a:off x="1536000" y="669000"/>
            <a:ext cx="9120000" cy="7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77D"/>
              </a:buClr>
              <a:buSzPts val="3500"/>
              <a:buFont typeface="Nunito Black"/>
              <a:buNone/>
              <a:defRPr sz="4665">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4665">
                <a:latin typeface="Nunito Black"/>
                <a:ea typeface="Nunito Black"/>
                <a:cs typeface="Nunito Black"/>
                <a:sym typeface="Nunito Black"/>
              </a:defRPr>
            </a:lvl2pPr>
            <a:lvl3pPr lvl="2" rtl="0">
              <a:spcBef>
                <a:spcPts val="0"/>
              </a:spcBef>
              <a:spcAft>
                <a:spcPts val="0"/>
              </a:spcAft>
              <a:buSzPts val="3500"/>
              <a:buFont typeface="Nunito Black"/>
              <a:buNone/>
              <a:defRPr sz="4665">
                <a:latin typeface="Nunito Black"/>
                <a:ea typeface="Nunito Black"/>
                <a:cs typeface="Nunito Black"/>
                <a:sym typeface="Nunito Black"/>
              </a:defRPr>
            </a:lvl3pPr>
            <a:lvl4pPr lvl="3" rtl="0">
              <a:spcBef>
                <a:spcPts val="0"/>
              </a:spcBef>
              <a:spcAft>
                <a:spcPts val="0"/>
              </a:spcAft>
              <a:buSzPts val="3500"/>
              <a:buFont typeface="Nunito Black"/>
              <a:buNone/>
              <a:defRPr sz="4665">
                <a:latin typeface="Nunito Black"/>
                <a:ea typeface="Nunito Black"/>
                <a:cs typeface="Nunito Black"/>
                <a:sym typeface="Nunito Black"/>
              </a:defRPr>
            </a:lvl4pPr>
            <a:lvl5pPr lvl="4" rtl="0">
              <a:spcBef>
                <a:spcPts val="0"/>
              </a:spcBef>
              <a:spcAft>
                <a:spcPts val="0"/>
              </a:spcAft>
              <a:buSzPts val="3500"/>
              <a:buFont typeface="Nunito Black"/>
              <a:buNone/>
              <a:defRPr sz="4665">
                <a:latin typeface="Nunito Black"/>
                <a:ea typeface="Nunito Black"/>
                <a:cs typeface="Nunito Black"/>
                <a:sym typeface="Nunito Black"/>
              </a:defRPr>
            </a:lvl5pPr>
            <a:lvl6pPr lvl="5" rtl="0">
              <a:spcBef>
                <a:spcPts val="0"/>
              </a:spcBef>
              <a:spcAft>
                <a:spcPts val="0"/>
              </a:spcAft>
              <a:buSzPts val="3500"/>
              <a:buFont typeface="Nunito Black"/>
              <a:buNone/>
              <a:defRPr sz="4665">
                <a:latin typeface="Nunito Black"/>
                <a:ea typeface="Nunito Black"/>
                <a:cs typeface="Nunito Black"/>
                <a:sym typeface="Nunito Black"/>
              </a:defRPr>
            </a:lvl6pPr>
            <a:lvl7pPr lvl="6" rtl="0">
              <a:spcBef>
                <a:spcPts val="0"/>
              </a:spcBef>
              <a:spcAft>
                <a:spcPts val="0"/>
              </a:spcAft>
              <a:buSzPts val="3500"/>
              <a:buFont typeface="Nunito Black"/>
              <a:buNone/>
              <a:defRPr sz="4665">
                <a:latin typeface="Nunito Black"/>
                <a:ea typeface="Nunito Black"/>
                <a:cs typeface="Nunito Black"/>
                <a:sym typeface="Nunito Black"/>
              </a:defRPr>
            </a:lvl7pPr>
            <a:lvl8pPr lvl="7" rtl="0">
              <a:spcBef>
                <a:spcPts val="0"/>
              </a:spcBef>
              <a:spcAft>
                <a:spcPts val="0"/>
              </a:spcAft>
              <a:buSzPts val="3500"/>
              <a:buFont typeface="Nunito Black"/>
              <a:buNone/>
              <a:defRPr sz="4665">
                <a:latin typeface="Nunito Black"/>
                <a:ea typeface="Nunito Black"/>
                <a:cs typeface="Nunito Black"/>
                <a:sym typeface="Nunito Black"/>
              </a:defRPr>
            </a:lvl8pPr>
            <a:lvl9pPr lvl="8" rtl="0">
              <a:spcBef>
                <a:spcPts val="0"/>
              </a:spcBef>
              <a:spcAft>
                <a:spcPts val="0"/>
              </a:spcAft>
              <a:buSzPts val="3500"/>
              <a:buFont typeface="Nunito Black"/>
              <a:buNone/>
              <a:defRPr sz="4665">
                <a:latin typeface="Nunito Black"/>
                <a:ea typeface="Nunito Black"/>
                <a:cs typeface="Nunito Black"/>
                <a:sym typeface="Nunito Black"/>
              </a:defRPr>
            </a:lvl9pPr>
          </a:lstStyle>
          <a:p/>
        </p:txBody>
      </p:sp>
      <p:sp>
        <p:nvSpPr>
          <p:cNvPr id="217" name="Google Shape;217;p28"/>
          <p:cNvSpPr txBox="1">
            <a:spLocks noGrp="1"/>
          </p:cNvSpPr>
          <p:nvPr>
            <p:ph type="ctrTitle" idx="3"/>
          </p:nvPr>
        </p:nvSpPr>
        <p:spPr>
          <a:xfrm>
            <a:off x="8328600" y="1581000"/>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18" name="Google Shape;218;p28"/>
          <p:cNvSpPr txBox="1">
            <a:spLocks noGrp="1"/>
          </p:cNvSpPr>
          <p:nvPr>
            <p:ph type="subTitle" idx="4"/>
          </p:nvPr>
        </p:nvSpPr>
        <p:spPr>
          <a:xfrm>
            <a:off x="8328600" y="2661000"/>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600"/>
              <a:buFont typeface="Nunito"/>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Clr>
                <a:schemeClr val="dk1"/>
              </a:buClr>
              <a:buSzPts val="1600"/>
              <a:buNone/>
              <a:defRPr sz="2135">
                <a:solidFill>
                  <a:schemeClr val="dk1"/>
                </a:solidFill>
              </a:defRPr>
            </a:lvl2pPr>
            <a:lvl3pPr lvl="2" algn="ctr" rtl="0">
              <a:lnSpc>
                <a:spcPct val="100000"/>
              </a:lnSpc>
              <a:spcBef>
                <a:spcPts val="0"/>
              </a:spcBef>
              <a:spcAft>
                <a:spcPts val="0"/>
              </a:spcAft>
              <a:buClr>
                <a:schemeClr val="dk1"/>
              </a:buClr>
              <a:buSzPts val="1600"/>
              <a:buNone/>
              <a:defRPr sz="2135">
                <a:solidFill>
                  <a:schemeClr val="dk1"/>
                </a:solidFill>
              </a:defRPr>
            </a:lvl3pPr>
            <a:lvl4pPr lvl="3" algn="ctr" rtl="0">
              <a:lnSpc>
                <a:spcPct val="100000"/>
              </a:lnSpc>
              <a:spcBef>
                <a:spcPts val="0"/>
              </a:spcBef>
              <a:spcAft>
                <a:spcPts val="0"/>
              </a:spcAft>
              <a:buClr>
                <a:schemeClr val="dk1"/>
              </a:buClr>
              <a:buSzPts val="1600"/>
              <a:buNone/>
              <a:defRPr sz="2135">
                <a:solidFill>
                  <a:schemeClr val="dk1"/>
                </a:solidFill>
              </a:defRPr>
            </a:lvl4pPr>
            <a:lvl5pPr lvl="4" algn="ctr" rtl="0">
              <a:lnSpc>
                <a:spcPct val="100000"/>
              </a:lnSpc>
              <a:spcBef>
                <a:spcPts val="0"/>
              </a:spcBef>
              <a:spcAft>
                <a:spcPts val="0"/>
              </a:spcAft>
              <a:buClr>
                <a:schemeClr val="dk1"/>
              </a:buClr>
              <a:buSzPts val="1600"/>
              <a:buNone/>
              <a:defRPr sz="2135">
                <a:solidFill>
                  <a:schemeClr val="dk1"/>
                </a:solidFill>
              </a:defRPr>
            </a:lvl5pPr>
            <a:lvl6pPr lvl="5" algn="ctr" rtl="0">
              <a:lnSpc>
                <a:spcPct val="100000"/>
              </a:lnSpc>
              <a:spcBef>
                <a:spcPts val="0"/>
              </a:spcBef>
              <a:spcAft>
                <a:spcPts val="0"/>
              </a:spcAft>
              <a:buClr>
                <a:schemeClr val="dk1"/>
              </a:buClr>
              <a:buSzPts val="1600"/>
              <a:buNone/>
              <a:defRPr sz="2135">
                <a:solidFill>
                  <a:schemeClr val="dk1"/>
                </a:solidFill>
              </a:defRPr>
            </a:lvl6pPr>
            <a:lvl7pPr lvl="6" algn="ctr" rtl="0">
              <a:lnSpc>
                <a:spcPct val="100000"/>
              </a:lnSpc>
              <a:spcBef>
                <a:spcPts val="0"/>
              </a:spcBef>
              <a:spcAft>
                <a:spcPts val="0"/>
              </a:spcAft>
              <a:buClr>
                <a:schemeClr val="dk1"/>
              </a:buClr>
              <a:buSzPts val="1600"/>
              <a:buNone/>
              <a:defRPr sz="2135">
                <a:solidFill>
                  <a:schemeClr val="dk1"/>
                </a:solidFill>
              </a:defRPr>
            </a:lvl7pPr>
            <a:lvl8pPr lvl="7" algn="ctr" rtl="0">
              <a:lnSpc>
                <a:spcPct val="100000"/>
              </a:lnSpc>
              <a:spcBef>
                <a:spcPts val="0"/>
              </a:spcBef>
              <a:spcAft>
                <a:spcPts val="0"/>
              </a:spcAft>
              <a:buClr>
                <a:schemeClr val="dk1"/>
              </a:buClr>
              <a:buSzPts val="1600"/>
              <a:buNone/>
              <a:defRPr sz="2135">
                <a:solidFill>
                  <a:schemeClr val="dk1"/>
                </a:solidFill>
              </a:defRPr>
            </a:lvl8pPr>
            <a:lvl9pPr lvl="8" algn="ctr" rtl="0">
              <a:lnSpc>
                <a:spcPct val="100000"/>
              </a:lnSpc>
              <a:spcBef>
                <a:spcPts val="0"/>
              </a:spcBef>
              <a:spcAft>
                <a:spcPts val="0"/>
              </a:spcAft>
              <a:buClr>
                <a:schemeClr val="dk1"/>
              </a:buClr>
              <a:buSzPts val="1600"/>
              <a:buNone/>
              <a:defRPr sz="2135">
                <a:solidFill>
                  <a:schemeClr val="dk1"/>
                </a:solidFill>
              </a:defRPr>
            </a:lvl9pPr>
          </a:lstStyle>
          <a:p/>
        </p:txBody>
      </p:sp>
      <p:sp>
        <p:nvSpPr>
          <p:cNvPr id="219" name="Google Shape;219;p28"/>
          <p:cNvSpPr txBox="1">
            <a:spLocks noGrp="1"/>
          </p:cNvSpPr>
          <p:nvPr>
            <p:ph type="ctrTitle" idx="5"/>
          </p:nvPr>
        </p:nvSpPr>
        <p:spPr>
          <a:xfrm>
            <a:off x="1128600" y="1581000"/>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20" name="Google Shape;220;p28"/>
          <p:cNvSpPr txBox="1">
            <a:spLocks noGrp="1"/>
          </p:cNvSpPr>
          <p:nvPr>
            <p:ph type="subTitle" idx="6"/>
          </p:nvPr>
        </p:nvSpPr>
        <p:spPr>
          <a:xfrm>
            <a:off x="1128600" y="2661000"/>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600"/>
              <a:buFont typeface="Nunito"/>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Clr>
                <a:schemeClr val="dk1"/>
              </a:buClr>
              <a:buSzPts val="1600"/>
              <a:buNone/>
              <a:defRPr sz="2135">
                <a:solidFill>
                  <a:schemeClr val="dk1"/>
                </a:solidFill>
              </a:defRPr>
            </a:lvl2pPr>
            <a:lvl3pPr lvl="2" algn="ctr" rtl="0">
              <a:lnSpc>
                <a:spcPct val="100000"/>
              </a:lnSpc>
              <a:spcBef>
                <a:spcPts val="0"/>
              </a:spcBef>
              <a:spcAft>
                <a:spcPts val="0"/>
              </a:spcAft>
              <a:buClr>
                <a:schemeClr val="dk1"/>
              </a:buClr>
              <a:buSzPts val="1600"/>
              <a:buNone/>
              <a:defRPr sz="2135">
                <a:solidFill>
                  <a:schemeClr val="dk1"/>
                </a:solidFill>
              </a:defRPr>
            </a:lvl3pPr>
            <a:lvl4pPr lvl="3" algn="ctr" rtl="0">
              <a:lnSpc>
                <a:spcPct val="100000"/>
              </a:lnSpc>
              <a:spcBef>
                <a:spcPts val="0"/>
              </a:spcBef>
              <a:spcAft>
                <a:spcPts val="0"/>
              </a:spcAft>
              <a:buClr>
                <a:schemeClr val="dk1"/>
              </a:buClr>
              <a:buSzPts val="1600"/>
              <a:buNone/>
              <a:defRPr sz="2135">
                <a:solidFill>
                  <a:schemeClr val="dk1"/>
                </a:solidFill>
              </a:defRPr>
            </a:lvl4pPr>
            <a:lvl5pPr lvl="4" algn="ctr" rtl="0">
              <a:lnSpc>
                <a:spcPct val="100000"/>
              </a:lnSpc>
              <a:spcBef>
                <a:spcPts val="0"/>
              </a:spcBef>
              <a:spcAft>
                <a:spcPts val="0"/>
              </a:spcAft>
              <a:buClr>
                <a:schemeClr val="dk1"/>
              </a:buClr>
              <a:buSzPts val="1600"/>
              <a:buNone/>
              <a:defRPr sz="2135">
                <a:solidFill>
                  <a:schemeClr val="dk1"/>
                </a:solidFill>
              </a:defRPr>
            </a:lvl5pPr>
            <a:lvl6pPr lvl="5" algn="ctr" rtl="0">
              <a:lnSpc>
                <a:spcPct val="100000"/>
              </a:lnSpc>
              <a:spcBef>
                <a:spcPts val="0"/>
              </a:spcBef>
              <a:spcAft>
                <a:spcPts val="0"/>
              </a:spcAft>
              <a:buClr>
                <a:schemeClr val="dk1"/>
              </a:buClr>
              <a:buSzPts val="1600"/>
              <a:buNone/>
              <a:defRPr sz="2135">
                <a:solidFill>
                  <a:schemeClr val="dk1"/>
                </a:solidFill>
              </a:defRPr>
            </a:lvl6pPr>
            <a:lvl7pPr lvl="6" algn="ctr" rtl="0">
              <a:lnSpc>
                <a:spcPct val="100000"/>
              </a:lnSpc>
              <a:spcBef>
                <a:spcPts val="0"/>
              </a:spcBef>
              <a:spcAft>
                <a:spcPts val="0"/>
              </a:spcAft>
              <a:buClr>
                <a:schemeClr val="dk1"/>
              </a:buClr>
              <a:buSzPts val="1600"/>
              <a:buNone/>
              <a:defRPr sz="2135">
                <a:solidFill>
                  <a:schemeClr val="dk1"/>
                </a:solidFill>
              </a:defRPr>
            </a:lvl7pPr>
            <a:lvl8pPr lvl="7" algn="ctr" rtl="0">
              <a:lnSpc>
                <a:spcPct val="100000"/>
              </a:lnSpc>
              <a:spcBef>
                <a:spcPts val="0"/>
              </a:spcBef>
              <a:spcAft>
                <a:spcPts val="0"/>
              </a:spcAft>
              <a:buClr>
                <a:schemeClr val="dk1"/>
              </a:buClr>
              <a:buSzPts val="1600"/>
              <a:buNone/>
              <a:defRPr sz="2135">
                <a:solidFill>
                  <a:schemeClr val="dk1"/>
                </a:solidFill>
              </a:defRPr>
            </a:lvl8pPr>
            <a:lvl9pPr lvl="8" algn="ctr" rtl="0">
              <a:lnSpc>
                <a:spcPct val="100000"/>
              </a:lnSpc>
              <a:spcBef>
                <a:spcPts val="0"/>
              </a:spcBef>
              <a:spcAft>
                <a:spcPts val="0"/>
              </a:spcAft>
              <a:buClr>
                <a:schemeClr val="dk1"/>
              </a:buClr>
              <a:buSzPts val="1600"/>
              <a:buNone/>
              <a:defRPr sz="2135">
                <a:solidFill>
                  <a:schemeClr val="dk1"/>
                </a:solidFill>
              </a:defRPr>
            </a:lvl9pPr>
          </a:lstStyle>
          <a:p/>
        </p:txBody>
      </p:sp>
      <p:sp>
        <p:nvSpPr>
          <p:cNvPr id="221" name="Google Shape;221;p28"/>
          <p:cNvSpPr txBox="1">
            <a:spLocks noGrp="1"/>
          </p:cNvSpPr>
          <p:nvPr>
            <p:ph type="ctrTitle" idx="7"/>
          </p:nvPr>
        </p:nvSpPr>
        <p:spPr>
          <a:xfrm>
            <a:off x="6408600" y="4425828"/>
            <a:ext cx="2734800" cy="123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22" name="Google Shape;222;p28"/>
          <p:cNvSpPr txBox="1">
            <a:spLocks noGrp="1"/>
          </p:cNvSpPr>
          <p:nvPr>
            <p:ph type="subTitle" idx="8"/>
          </p:nvPr>
        </p:nvSpPr>
        <p:spPr>
          <a:xfrm>
            <a:off x="6408600" y="5390941"/>
            <a:ext cx="2734800" cy="123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600"/>
              <a:buFont typeface="Nunito"/>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Clr>
                <a:schemeClr val="dk1"/>
              </a:buClr>
              <a:buSzPts val="1600"/>
              <a:buNone/>
              <a:defRPr sz="2135">
                <a:solidFill>
                  <a:schemeClr val="dk1"/>
                </a:solidFill>
              </a:defRPr>
            </a:lvl2pPr>
            <a:lvl3pPr lvl="2" algn="ctr" rtl="0">
              <a:lnSpc>
                <a:spcPct val="100000"/>
              </a:lnSpc>
              <a:spcBef>
                <a:spcPts val="0"/>
              </a:spcBef>
              <a:spcAft>
                <a:spcPts val="0"/>
              </a:spcAft>
              <a:buClr>
                <a:schemeClr val="dk1"/>
              </a:buClr>
              <a:buSzPts val="1600"/>
              <a:buNone/>
              <a:defRPr sz="2135">
                <a:solidFill>
                  <a:schemeClr val="dk1"/>
                </a:solidFill>
              </a:defRPr>
            </a:lvl3pPr>
            <a:lvl4pPr lvl="3" algn="ctr" rtl="0">
              <a:lnSpc>
                <a:spcPct val="100000"/>
              </a:lnSpc>
              <a:spcBef>
                <a:spcPts val="0"/>
              </a:spcBef>
              <a:spcAft>
                <a:spcPts val="0"/>
              </a:spcAft>
              <a:buClr>
                <a:schemeClr val="dk1"/>
              </a:buClr>
              <a:buSzPts val="1600"/>
              <a:buNone/>
              <a:defRPr sz="2135">
                <a:solidFill>
                  <a:schemeClr val="dk1"/>
                </a:solidFill>
              </a:defRPr>
            </a:lvl4pPr>
            <a:lvl5pPr lvl="4" algn="ctr" rtl="0">
              <a:lnSpc>
                <a:spcPct val="100000"/>
              </a:lnSpc>
              <a:spcBef>
                <a:spcPts val="0"/>
              </a:spcBef>
              <a:spcAft>
                <a:spcPts val="0"/>
              </a:spcAft>
              <a:buClr>
                <a:schemeClr val="dk1"/>
              </a:buClr>
              <a:buSzPts val="1600"/>
              <a:buNone/>
              <a:defRPr sz="2135">
                <a:solidFill>
                  <a:schemeClr val="dk1"/>
                </a:solidFill>
              </a:defRPr>
            </a:lvl5pPr>
            <a:lvl6pPr lvl="5" algn="ctr" rtl="0">
              <a:lnSpc>
                <a:spcPct val="100000"/>
              </a:lnSpc>
              <a:spcBef>
                <a:spcPts val="0"/>
              </a:spcBef>
              <a:spcAft>
                <a:spcPts val="0"/>
              </a:spcAft>
              <a:buClr>
                <a:schemeClr val="dk1"/>
              </a:buClr>
              <a:buSzPts val="1600"/>
              <a:buNone/>
              <a:defRPr sz="2135">
                <a:solidFill>
                  <a:schemeClr val="dk1"/>
                </a:solidFill>
              </a:defRPr>
            </a:lvl6pPr>
            <a:lvl7pPr lvl="6" algn="ctr" rtl="0">
              <a:lnSpc>
                <a:spcPct val="100000"/>
              </a:lnSpc>
              <a:spcBef>
                <a:spcPts val="0"/>
              </a:spcBef>
              <a:spcAft>
                <a:spcPts val="0"/>
              </a:spcAft>
              <a:buClr>
                <a:schemeClr val="dk1"/>
              </a:buClr>
              <a:buSzPts val="1600"/>
              <a:buNone/>
              <a:defRPr sz="2135">
                <a:solidFill>
                  <a:schemeClr val="dk1"/>
                </a:solidFill>
              </a:defRPr>
            </a:lvl7pPr>
            <a:lvl8pPr lvl="7" algn="ctr" rtl="0">
              <a:lnSpc>
                <a:spcPct val="100000"/>
              </a:lnSpc>
              <a:spcBef>
                <a:spcPts val="0"/>
              </a:spcBef>
              <a:spcAft>
                <a:spcPts val="0"/>
              </a:spcAft>
              <a:buClr>
                <a:schemeClr val="dk1"/>
              </a:buClr>
              <a:buSzPts val="1600"/>
              <a:buNone/>
              <a:defRPr sz="2135">
                <a:solidFill>
                  <a:schemeClr val="dk1"/>
                </a:solidFill>
              </a:defRPr>
            </a:lvl8pPr>
            <a:lvl9pPr lvl="8" algn="ctr" rtl="0">
              <a:lnSpc>
                <a:spcPct val="100000"/>
              </a:lnSpc>
              <a:spcBef>
                <a:spcPts val="0"/>
              </a:spcBef>
              <a:spcAft>
                <a:spcPts val="0"/>
              </a:spcAft>
              <a:buClr>
                <a:schemeClr val="dk1"/>
              </a:buClr>
              <a:buSzPts val="1600"/>
              <a:buNone/>
              <a:defRPr sz="2135">
                <a:solidFill>
                  <a:schemeClr val="dk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70"/>
        <p:cNvGrpSpPr/>
        <p:nvPr/>
      </p:nvGrpSpPr>
      <p:grpSpPr>
        <a:xfrm>
          <a:off x="0" y="0"/>
          <a:ext cx="0" cy="0"/>
          <a:chOff x="0" y="0"/>
          <a:chExt cx="0" cy="0"/>
        </a:xfrm>
      </p:grpSpPr>
      <p:grpSp>
        <p:nvGrpSpPr>
          <p:cNvPr id="71" name="Google Shape;71;p8"/>
          <p:cNvGrpSpPr/>
          <p:nvPr/>
        </p:nvGrpSpPr>
        <p:grpSpPr>
          <a:xfrm>
            <a:off x="-833575" y="2757588"/>
            <a:ext cx="13859132" cy="10239584"/>
            <a:chOff x="-2235858" y="641249"/>
            <a:chExt cx="13210916" cy="9760661"/>
          </a:xfrm>
        </p:grpSpPr>
        <p:sp>
          <p:nvSpPr>
            <p:cNvPr id="72" name="Google Shape;72;p8"/>
            <p:cNvSpPr/>
            <p:nvPr/>
          </p:nvSpPr>
          <p:spPr>
            <a:xfrm rot="-1125119">
              <a:off x="-515725" y="2671804"/>
              <a:ext cx="10821707" cy="5949441"/>
            </a:xfrm>
            <a:custGeom>
              <a:avLst/>
              <a:gdLst/>
              <a:ahLst/>
              <a:cxnLst/>
              <a:rect l="l" t="t" r="r" b="b"/>
              <a:pathLst>
                <a:path w="131266" h="72166" extrusionOk="0">
                  <a:moveTo>
                    <a:pt x="12095" y="1"/>
                  </a:moveTo>
                  <a:cubicBezTo>
                    <a:pt x="11144" y="1"/>
                    <a:pt x="10156" y="123"/>
                    <a:pt x="9114" y="398"/>
                  </a:cubicBezTo>
                  <a:cubicBezTo>
                    <a:pt x="1" y="2976"/>
                    <a:pt x="360" y="18625"/>
                    <a:pt x="5097" y="24860"/>
                  </a:cubicBezTo>
                  <a:cubicBezTo>
                    <a:pt x="15589" y="38711"/>
                    <a:pt x="33696" y="35413"/>
                    <a:pt x="47067" y="43567"/>
                  </a:cubicBezTo>
                  <a:cubicBezTo>
                    <a:pt x="61996" y="52741"/>
                    <a:pt x="66313" y="70068"/>
                    <a:pt x="86039" y="71987"/>
                  </a:cubicBezTo>
                  <a:cubicBezTo>
                    <a:pt x="87215" y="72106"/>
                    <a:pt x="88444" y="72165"/>
                    <a:pt x="89712" y="72165"/>
                  </a:cubicBezTo>
                  <a:cubicBezTo>
                    <a:pt x="106935" y="72165"/>
                    <a:pt x="131265" y="61246"/>
                    <a:pt x="125011" y="41589"/>
                  </a:cubicBezTo>
                  <a:cubicBezTo>
                    <a:pt x="121596" y="30846"/>
                    <a:pt x="114129" y="28862"/>
                    <a:pt x="105803" y="28862"/>
                  </a:cubicBezTo>
                  <a:cubicBezTo>
                    <a:pt x="100925" y="28862"/>
                    <a:pt x="95751" y="29543"/>
                    <a:pt x="90924" y="29543"/>
                  </a:cubicBezTo>
                  <a:cubicBezTo>
                    <a:pt x="90104" y="29543"/>
                    <a:pt x="89294" y="29523"/>
                    <a:pt x="88497" y="29477"/>
                  </a:cubicBezTo>
                  <a:cubicBezTo>
                    <a:pt x="64857" y="28129"/>
                    <a:pt x="72191" y="4414"/>
                    <a:pt x="51394" y="4414"/>
                  </a:cubicBezTo>
                  <a:cubicBezTo>
                    <a:pt x="48138" y="4414"/>
                    <a:pt x="44193" y="4995"/>
                    <a:pt x="39332" y="6334"/>
                  </a:cubicBezTo>
                  <a:cubicBezTo>
                    <a:pt x="37315" y="6877"/>
                    <a:pt x="35479" y="7107"/>
                    <a:pt x="33785" y="7107"/>
                  </a:cubicBezTo>
                  <a:cubicBezTo>
                    <a:pt x="24375" y="7107"/>
                    <a:pt x="19353" y="1"/>
                    <a:pt x="12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dk1"/>
                </a:solidFill>
              </a:endParaRPr>
            </a:p>
          </p:txBody>
        </p:sp>
        <p:sp>
          <p:nvSpPr>
            <p:cNvPr id="73" name="Google Shape;73;p8"/>
            <p:cNvSpPr/>
            <p:nvPr/>
          </p:nvSpPr>
          <p:spPr>
            <a:xfrm rot="-1328841">
              <a:off x="-1530390" y="2546829"/>
              <a:ext cx="11273684" cy="5949499"/>
            </a:xfrm>
            <a:custGeom>
              <a:avLst/>
              <a:gdLst/>
              <a:ahLst/>
              <a:cxnLst/>
              <a:rect l="l" t="t" r="r" b="b"/>
              <a:pathLst>
                <a:path w="131266" h="72166" extrusionOk="0">
                  <a:moveTo>
                    <a:pt x="12095" y="1"/>
                  </a:moveTo>
                  <a:cubicBezTo>
                    <a:pt x="11144" y="1"/>
                    <a:pt x="10156" y="123"/>
                    <a:pt x="9114" y="398"/>
                  </a:cubicBezTo>
                  <a:cubicBezTo>
                    <a:pt x="1" y="2976"/>
                    <a:pt x="360" y="18625"/>
                    <a:pt x="5097" y="24860"/>
                  </a:cubicBezTo>
                  <a:cubicBezTo>
                    <a:pt x="15589" y="38711"/>
                    <a:pt x="33696" y="35413"/>
                    <a:pt x="47067" y="43567"/>
                  </a:cubicBezTo>
                  <a:cubicBezTo>
                    <a:pt x="61996" y="52741"/>
                    <a:pt x="66313" y="70068"/>
                    <a:pt x="86039" y="71987"/>
                  </a:cubicBezTo>
                  <a:cubicBezTo>
                    <a:pt x="87215" y="72106"/>
                    <a:pt x="88444" y="72165"/>
                    <a:pt x="89712" y="72165"/>
                  </a:cubicBezTo>
                  <a:cubicBezTo>
                    <a:pt x="106935" y="72165"/>
                    <a:pt x="131265" y="61246"/>
                    <a:pt x="125011" y="41589"/>
                  </a:cubicBezTo>
                  <a:cubicBezTo>
                    <a:pt x="121596" y="30846"/>
                    <a:pt x="114129" y="28862"/>
                    <a:pt x="105803" y="28862"/>
                  </a:cubicBezTo>
                  <a:cubicBezTo>
                    <a:pt x="100925" y="28862"/>
                    <a:pt x="95751" y="29543"/>
                    <a:pt x="90924" y="29543"/>
                  </a:cubicBezTo>
                  <a:cubicBezTo>
                    <a:pt x="90104" y="29543"/>
                    <a:pt x="89294" y="29523"/>
                    <a:pt x="88497" y="29477"/>
                  </a:cubicBezTo>
                  <a:cubicBezTo>
                    <a:pt x="64857" y="28129"/>
                    <a:pt x="72191" y="4414"/>
                    <a:pt x="51394" y="4414"/>
                  </a:cubicBezTo>
                  <a:cubicBezTo>
                    <a:pt x="48138" y="4414"/>
                    <a:pt x="44193" y="4995"/>
                    <a:pt x="39332" y="6334"/>
                  </a:cubicBezTo>
                  <a:cubicBezTo>
                    <a:pt x="37315" y="6877"/>
                    <a:pt x="35479" y="7107"/>
                    <a:pt x="33785" y="7107"/>
                  </a:cubicBezTo>
                  <a:cubicBezTo>
                    <a:pt x="24375" y="7107"/>
                    <a:pt x="19353" y="1"/>
                    <a:pt x="12095"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4" name="Google Shape;74;p8"/>
          <p:cNvSpPr txBox="1">
            <a:spLocks noGrp="1"/>
          </p:cNvSpPr>
          <p:nvPr>
            <p:ph type="ctrTitle"/>
          </p:nvPr>
        </p:nvSpPr>
        <p:spPr>
          <a:xfrm>
            <a:off x="1057100" y="2874925"/>
            <a:ext cx="2400000" cy="960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75" name="Google Shape;75;p8"/>
          <p:cNvSpPr txBox="1">
            <a:spLocks noGrp="1"/>
          </p:cNvSpPr>
          <p:nvPr>
            <p:ph type="ctrTitle" idx="2"/>
          </p:nvPr>
        </p:nvSpPr>
        <p:spPr>
          <a:xfrm>
            <a:off x="6179960" y="2874925"/>
            <a:ext cx="2400000" cy="960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76" name="Google Shape;76;p8"/>
          <p:cNvSpPr txBox="1">
            <a:spLocks noGrp="1"/>
          </p:cNvSpPr>
          <p:nvPr>
            <p:ph type="ctrTitle" idx="3"/>
          </p:nvPr>
        </p:nvSpPr>
        <p:spPr>
          <a:xfrm>
            <a:off x="3633600" y="2874925"/>
            <a:ext cx="2400000" cy="960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77" name="Google Shape;77;p8"/>
          <p:cNvSpPr txBox="1">
            <a:spLocks noGrp="1"/>
          </p:cNvSpPr>
          <p:nvPr>
            <p:ph type="ctrTitle" idx="4"/>
          </p:nvPr>
        </p:nvSpPr>
        <p:spPr>
          <a:xfrm>
            <a:off x="8736000" y="2874925"/>
            <a:ext cx="2400000" cy="960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2000"/>
              <a:buFont typeface="Nunito Black"/>
              <a:buNone/>
              <a:defRPr sz="2665">
                <a:solidFill>
                  <a:srgbClr val="00477D"/>
                </a:solidFill>
                <a:latin typeface="Nunito Black"/>
                <a:ea typeface="Nunito Black"/>
                <a:cs typeface="Nunito Black"/>
                <a:sym typeface="Nunito Black"/>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78" name="Google Shape;78;p8"/>
          <p:cNvSpPr txBox="1">
            <a:spLocks noGrp="1"/>
          </p:cNvSpPr>
          <p:nvPr>
            <p:ph type="subTitle" idx="1"/>
          </p:nvPr>
        </p:nvSpPr>
        <p:spPr>
          <a:xfrm>
            <a:off x="1033100" y="3709863"/>
            <a:ext cx="2448000" cy="14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79" name="Google Shape;79;p8"/>
          <p:cNvSpPr txBox="1">
            <a:spLocks noGrp="1"/>
          </p:cNvSpPr>
          <p:nvPr>
            <p:ph type="subTitle" idx="5"/>
          </p:nvPr>
        </p:nvSpPr>
        <p:spPr>
          <a:xfrm>
            <a:off x="6155960" y="3709863"/>
            <a:ext cx="2448000" cy="14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80" name="Google Shape;80;p8"/>
          <p:cNvSpPr txBox="1">
            <a:spLocks noGrp="1"/>
          </p:cNvSpPr>
          <p:nvPr>
            <p:ph type="subTitle" idx="6"/>
          </p:nvPr>
        </p:nvSpPr>
        <p:spPr>
          <a:xfrm>
            <a:off x="3604032" y="3709863"/>
            <a:ext cx="2448000" cy="14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81" name="Google Shape;81;p8"/>
          <p:cNvSpPr txBox="1">
            <a:spLocks noGrp="1"/>
          </p:cNvSpPr>
          <p:nvPr>
            <p:ph type="subTitle" idx="7"/>
          </p:nvPr>
        </p:nvSpPr>
        <p:spPr>
          <a:xfrm>
            <a:off x="8712000" y="3709863"/>
            <a:ext cx="2448000" cy="14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93FC"/>
              </a:buClr>
              <a:buSzPts val="1600"/>
              <a:buFont typeface="Nunito"/>
              <a:buNone/>
              <a:defRPr sz="2135">
                <a:solidFill>
                  <a:srgbClr val="0093FC"/>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82" name="Google Shape;82;p8"/>
          <p:cNvSpPr txBox="1">
            <a:spLocks noGrp="1"/>
          </p:cNvSpPr>
          <p:nvPr>
            <p:ph type="ctrTitle" idx="8"/>
          </p:nvPr>
        </p:nvSpPr>
        <p:spPr>
          <a:xfrm>
            <a:off x="1536000" y="669000"/>
            <a:ext cx="9120000" cy="720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477D"/>
              </a:buClr>
              <a:buSzPts val="3500"/>
              <a:buFont typeface="Nunito Black"/>
              <a:buNone/>
              <a:defRPr sz="4665">
                <a:solidFill>
                  <a:srgbClr val="00477D"/>
                </a:solidFill>
                <a:latin typeface="Nunito Black"/>
                <a:ea typeface="Nunito Black"/>
                <a:cs typeface="Nunito Black"/>
                <a:sym typeface="Nunito Black"/>
              </a:defRPr>
            </a:lvl1pPr>
            <a:lvl2pPr lvl="1" rtl="0">
              <a:spcBef>
                <a:spcPts val="0"/>
              </a:spcBef>
              <a:spcAft>
                <a:spcPts val="0"/>
              </a:spcAft>
              <a:buSzPts val="3500"/>
              <a:buNone/>
              <a:defRPr sz="4665"/>
            </a:lvl2pPr>
            <a:lvl3pPr lvl="2" rtl="0">
              <a:spcBef>
                <a:spcPts val="0"/>
              </a:spcBef>
              <a:spcAft>
                <a:spcPts val="0"/>
              </a:spcAft>
              <a:buSzPts val="3500"/>
              <a:buNone/>
              <a:defRPr sz="4665"/>
            </a:lvl3pPr>
            <a:lvl4pPr lvl="3" rtl="0">
              <a:spcBef>
                <a:spcPts val="0"/>
              </a:spcBef>
              <a:spcAft>
                <a:spcPts val="0"/>
              </a:spcAft>
              <a:buSzPts val="3500"/>
              <a:buNone/>
              <a:defRPr sz="4665"/>
            </a:lvl4pPr>
            <a:lvl5pPr lvl="4" rtl="0">
              <a:spcBef>
                <a:spcPts val="0"/>
              </a:spcBef>
              <a:spcAft>
                <a:spcPts val="0"/>
              </a:spcAft>
              <a:buSzPts val="3500"/>
              <a:buNone/>
              <a:defRPr sz="4665"/>
            </a:lvl5pPr>
            <a:lvl6pPr lvl="5" rtl="0">
              <a:spcBef>
                <a:spcPts val="0"/>
              </a:spcBef>
              <a:spcAft>
                <a:spcPts val="0"/>
              </a:spcAft>
              <a:buSzPts val="3500"/>
              <a:buNone/>
              <a:defRPr sz="4665"/>
            </a:lvl6pPr>
            <a:lvl7pPr lvl="6" rtl="0">
              <a:spcBef>
                <a:spcPts val="0"/>
              </a:spcBef>
              <a:spcAft>
                <a:spcPts val="0"/>
              </a:spcAft>
              <a:buSzPts val="3500"/>
              <a:buNone/>
              <a:defRPr sz="4665"/>
            </a:lvl7pPr>
            <a:lvl8pPr lvl="7" rtl="0">
              <a:spcBef>
                <a:spcPts val="0"/>
              </a:spcBef>
              <a:spcAft>
                <a:spcPts val="0"/>
              </a:spcAft>
              <a:buSzPts val="3500"/>
              <a:buNone/>
              <a:defRPr sz="4665"/>
            </a:lvl8pPr>
            <a:lvl9pPr lvl="8" rtl="0">
              <a:spcBef>
                <a:spcPts val="0"/>
              </a:spcBef>
              <a:spcAft>
                <a:spcPts val="0"/>
              </a:spcAft>
              <a:buSzPts val="3500"/>
              <a:buNone/>
              <a:defRPr sz="4665"/>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和内容 02">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63416" y="246187"/>
            <a:ext cx="3206261" cy="1037492"/>
          </a:xfrm>
        </p:spPr>
        <p:txBody>
          <a:bodyPr lIns="0" tIns="0" rIns="0" bIns="0" rtlCol="0" anchor="b">
            <a:noAutofit/>
          </a:bodyPr>
          <a:lstStyle>
            <a:lvl1pPr>
              <a:defRPr sz="3200" b="1" cap="all" baseline="0">
                <a:latin typeface="Microsoft YaHei UI" panose="020B0503020204020204" pitchFamily="34" charset="-122"/>
                <a:ea typeface="Microsoft YaHei UI" panose="020B0503020204020204" pitchFamily="34" charset="-122"/>
              </a:defRPr>
            </a:lvl1pPr>
          </a:lstStyle>
          <a:p>
            <a:pPr rtl="0"/>
            <a:r>
              <a:rPr lang="zh-CN" altLang="en-US" noProof="0" dirty="0"/>
              <a:t>在此处输入标题</a:t>
            </a:r>
            <a:endParaRPr lang="zh-CN" altLang="en-US" noProof="0" dirty="0"/>
          </a:p>
        </p:txBody>
      </p:sp>
      <p:sp>
        <p:nvSpPr>
          <p:cNvPr id="3" name="文本占位符 2"/>
          <p:cNvSpPr>
            <a:spLocks noGrp="1"/>
          </p:cNvSpPr>
          <p:nvPr>
            <p:ph type="body" idx="1" hasCustomPrompt="1"/>
          </p:nvPr>
        </p:nvSpPr>
        <p:spPr>
          <a:xfrm>
            <a:off x="4080985" y="2426275"/>
            <a:ext cx="3008435" cy="601087"/>
          </a:xfrm>
        </p:spPr>
        <p:txBody>
          <a:bodyPr lIns="0" tIns="0" rIns="0" bIns="0" rtlCol="0" anchor="b">
            <a:noAutofit/>
          </a:bodyPr>
          <a:lstStyle>
            <a:lvl1pPr marL="0" indent="0">
              <a:buNone/>
              <a:defRPr sz="1800" b="1">
                <a:solidFill>
                  <a:schemeClr val="accent1"/>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sp>
        <p:nvSpPr>
          <p:cNvPr id="4" name="内容占位符 3"/>
          <p:cNvSpPr>
            <a:spLocks noGrp="1"/>
          </p:cNvSpPr>
          <p:nvPr>
            <p:ph sz="half" idx="2" hasCustomPrompt="1"/>
          </p:nvPr>
        </p:nvSpPr>
        <p:spPr>
          <a:xfrm>
            <a:off x="4080985" y="3097703"/>
            <a:ext cx="3008435" cy="3091961"/>
          </a:xfrm>
        </p:spPr>
        <p:txBody>
          <a:bodyPr lIns="0" tIns="0" rIns="0" bIns="0" rtlCol="0">
            <a:noAutofit/>
          </a:bodyPr>
          <a:lstStyle>
            <a:lvl1pPr>
              <a:defRPr sz="1600">
                <a:latin typeface="Microsoft YaHei UI" panose="020B0503020204020204" pitchFamily="34" charset="-122"/>
                <a:ea typeface="Microsoft YaHei UI" panose="020B0503020204020204" pitchFamily="34" charset="-122"/>
              </a:defRPr>
            </a:lvl1pPr>
            <a:lvl2pPr>
              <a:defRPr sz="1400">
                <a:latin typeface="Microsoft YaHei UI" panose="020B0503020204020204" pitchFamily="34" charset="-122"/>
                <a:ea typeface="Microsoft YaHei UI" panose="020B0503020204020204" pitchFamily="34" charset="-122"/>
              </a:defRPr>
            </a:lvl2pPr>
            <a:lvl3pPr>
              <a:defRPr sz="1200">
                <a:latin typeface="Microsoft YaHei UI" panose="020B0503020204020204" pitchFamily="34" charset="-122"/>
                <a:ea typeface="Microsoft YaHei UI" panose="020B0503020204020204" pitchFamily="34" charset="-122"/>
              </a:defRPr>
            </a:lvl3pPr>
            <a:lvl4pPr>
              <a:defRPr sz="1100">
                <a:latin typeface="Microsoft YaHei UI" panose="020B0503020204020204" pitchFamily="34" charset="-122"/>
                <a:ea typeface="Microsoft YaHei UI" panose="020B0503020204020204" pitchFamily="34" charset="-122"/>
              </a:defRPr>
            </a:lvl4pPr>
            <a:lvl5pPr>
              <a:defRPr sz="1100">
                <a:latin typeface="Microsoft YaHei UI" panose="020B0503020204020204" pitchFamily="34" charset="-122"/>
                <a:ea typeface="Microsoft YaHei UI" panose="020B0503020204020204" pitchFamily="34" charset="-122"/>
              </a:defRPr>
            </a:lvl5pPr>
          </a:lstStyle>
          <a:p>
            <a:pPr lvl="0" rtl="0"/>
            <a:r>
              <a:rPr lang="zh-CN" altLang="en-US" noProof="0" dirty="0"/>
              <a:t>编辑母版文本样式</a:t>
            </a:r>
            <a:endParaRPr lang="zh-CN" altLang="en-US" noProof="0" dirty="0"/>
          </a:p>
          <a:p>
            <a:pPr lvl="1" rtl="0"/>
            <a:r>
              <a:rPr lang="zh-CN" altLang="en-US" noProof="0" dirty="0"/>
              <a:t>第二级</a:t>
            </a:r>
            <a:endParaRPr lang="zh-CN" altLang="en-US" noProof="0" dirty="0"/>
          </a:p>
          <a:p>
            <a:pPr lvl="2" rtl="0"/>
            <a:r>
              <a:rPr lang="zh-CN" altLang="en-US" noProof="0" dirty="0"/>
              <a:t>第三级</a:t>
            </a:r>
            <a:endParaRPr lang="zh-CN" altLang="en-US" noProof="0" dirty="0"/>
          </a:p>
          <a:p>
            <a:pPr lvl="3" rtl="0"/>
            <a:r>
              <a:rPr lang="zh-CN" altLang="en-US" noProof="0" dirty="0"/>
              <a:t>第四级</a:t>
            </a:r>
            <a:endParaRPr lang="zh-CN" altLang="en-US" noProof="0" dirty="0"/>
          </a:p>
          <a:p>
            <a:pPr lvl="4" rtl="0"/>
            <a:r>
              <a:rPr lang="zh-CN" altLang="en-US" noProof="0" dirty="0"/>
              <a:t>第五级</a:t>
            </a:r>
            <a:endParaRPr lang="zh-CN" altLang="en-US" noProof="0" dirty="0"/>
          </a:p>
        </p:txBody>
      </p:sp>
      <p:sp>
        <p:nvSpPr>
          <p:cNvPr id="10" name="幻灯片编号占位符 5"/>
          <p:cNvSpPr>
            <a:spLocks noGrp="1"/>
          </p:cNvSpPr>
          <p:nvPr>
            <p:ph type="sldNum" sz="quarter" idx="12"/>
          </p:nvPr>
        </p:nvSpPr>
        <p:spPr>
          <a:xfrm>
            <a:off x="9085384" y="6463208"/>
            <a:ext cx="2743200" cy="249385"/>
          </a:xfrm>
        </p:spPr>
        <p:txBody>
          <a:bodyPr rtlCol="0"/>
          <a:lstStyle>
            <a:lvl1pPr algn="r">
              <a:defRPr sz="900">
                <a:solidFill>
                  <a:schemeClr val="accent3"/>
                </a:solidFill>
                <a:latin typeface="Microsoft YaHei UI" panose="020B0503020204020204" pitchFamily="34" charset="-122"/>
                <a:ea typeface="Microsoft YaHei UI" panose="020B0503020204020204" pitchFamily="34" charset="-122"/>
              </a:defRPr>
            </a:lvl1pPr>
          </a:lstStyle>
          <a:p>
            <a:fld id="{48BB047D-A6CD-43AB-96F0-683C726B586B}" type="slidenum">
              <a:rPr lang="en-US" altLang="zh-CN" smtClean="0"/>
            </a:fld>
            <a:endParaRPr lang="zh-CN" altLang="en-US" dirty="0"/>
          </a:p>
        </p:txBody>
      </p:sp>
      <p:sp>
        <p:nvSpPr>
          <p:cNvPr id="11" name="内容占位符 16"/>
          <p:cNvSpPr>
            <a:spLocks noGrp="1"/>
          </p:cNvSpPr>
          <p:nvPr>
            <p:ph sz="quarter" idx="14" hasCustomPrompt="1"/>
          </p:nvPr>
        </p:nvSpPr>
        <p:spPr>
          <a:xfrm>
            <a:off x="363417" y="6462713"/>
            <a:ext cx="2262187" cy="249237"/>
          </a:xfrm>
        </p:spPr>
        <p:txBody>
          <a:bodyPr rtlCol="0">
            <a:noAutofit/>
          </a:bodyPr>
          <a:lstStyle>
            <a:lvl1pPr marL="0" indent="0">
              <a:buNone/>
              <a:defRPr sz="1400" b="1" cap="all" baseline="0">
                <a:solidFill>
                  <a:schemeClr val="tx1">
                    <a:lumMod val="50000"/>
                    <a:lumOff val="50000"/>
                  </a:schemeClr>
                </a:solidFill>
                <a:latin typeface="Microsoft YaHei UI" panose="020B0503020204020204" pitchFamily="34" charset="-122"/>
                <a:ea typeface="Microsoft YaHei UI"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rtl="0"/>
            <a:r>
              <a:rPr lang="zh-CN" altLang="en-US" noProof="0" dirty="0"/>
              <a:t>公司名称</a:t>
            </a:r>
            <a:endParaRPr lang="zh-CN" altLang="en-US" noProof="0" dirty="0"/>
          </a:p>
        </p:txBody>
      </p:sp>
      <p:grpSp>
        <p:nvGrpSpPr>
          <p:cNvPr id="6" name="组 5"/>
          <p:cNvGrpSpPr/>
          <p:nvPr userDrawn="1"/>
        </p:nvGrpSpPr>
        <p:grpSpPr>
          <a:xfrm>
            <a:off x="-24056" y="1452564"/>
            <a:ext cx="2422800" cy="134113"/>
            <a:chOff x="-24055" y="1452565"/>
            <a:chExt cx="2374534" cy="0"/>
          </a:xfrm>
        </p:grpSpPr>
        <p:cxnSp>
          <p:nvCxnSpPr>
            <p:cNvPr id="12" name="直接连接符​​(S) 11"/>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S) 17"/>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2" name="直接连接符​​(S) 21"/>
          <p:cNvCxnSpPr/>
          <p:nvPr userDrawn="1"/>
        </p:nvCxnSpPr>
        <p:spPr>
          <a:xfrm flipV="1">
            <a:off x="3639489" y="421045"/>
            <a:ext cx="0" cy="576861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文本占位符 2"/>
          <p:cNvSpPr>
            <a:spLocks noGrp="1"/>
          </p:cNvSpPr>
          <p:nvPr>
            <p:ph type="body" idx="15" hasCustomPrompt="1"/>
          </p:nvPr>
        </p:nvSpPr>
        <p:spPr>
          <a:xfrm>
            <a:off x="7870581" y="2426275"/>
            <a:ext cx="3008435" cy="601087"/>
          </a:xfrm>
        </p:spPr>
        <p:txBody>
          <a:bodyPr lIns="0" tIns="0" rIns="0" bIns="0" rtlCol="0" anchor="b">
            <a:noAutofit/>
          </a:bodyPr>
          <a:lstStyle>
            <a:lvl1pPr marL="0" indent="0">
              <a:buNone/>
              <a:defRPr sz="1800" b="1">
                <a:solidFill>
                  <a:schemeClr val="accent1"/>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sp>
        <p:nvSpPr>
          <p:cNvPr id="20" name="内容占位符 3"/>
          <p:cNvSpPr>
            <a:spLocks noGrp="1"/>
          </p:cNvSpPr>
          <p:nvPr>
            <p:ph sz="half" idx="16" hasCustomPrompt="1"/>
          </p:nvPr>
        </p:nvSpPr>
        <p:spPr>
          <a:xfrm>
            <a:off x="7870581" y="3097703"/>
            <a:ext cx="3008435" cy="3091961"/>
          </a:xfrm>
        </p:spPr>
        <p:txBody>
          <a:bodyPr lIns="0" tIns="0" rIns="0" bIns="0" rtlCol="0">
            <a:noAutofit/>
          </a:bodyPr>
          <a:lstStyle>
            <a:lvl1pPr>
              <a:defRPr sz="1600">
                <a:latin typeface="Microsoft YaHei UI" panose="020B0503020204020204" pitchFamily="34" charset="-122"/>
                <a:ea typeface="Microsoft YaHei UI" panose="020B0503020204020204" pitchFamily="34" charset="-122"/>
              </a:defRPr>
            </a:lvl1pPr>
            <a:lvl2pPr>
              <a:defRPr sz="1400">
                <a:latin typeface="Microsoft YaHei UI" panose="020B0503020204020204" pitchFamily="34" charset="-122"/>
                <a:ea typeface="Microsoft YaHei UI" panose="020B0503020204020204" pitchFamily="34" charset="-122"/>
              </a:defRPr>
            </a:lvl2pPr>
            <a:lvl3pPr>
              <a:defRPr sz="1200">
                <a:latin typeface="Microsoft YaHei UI" panose="020B0503020204020204" pitchFamily="34" charset="-122"/>
                <a:ea typeface="Microsoft YaHei UI" panose="020B0503020204020204" pitchFamily="34" charset="-122"/>
              </a:defRPr>
            </a:lvl3pPr>
            <a:lvl4pPr>
              <a:defRPr sz="1100">
                <a:latin typeface="Microsoft YaHei UI" panose="020B0503020204020204" pitchFamily="34" charset="-122"/>
                <a:ea typeface="Microsoft YaHei UI" panose="020B0503020204020204" pitchFamily="34" charset="-122"/>
              </a:defRPr>
            </a:lvl4pPr>
            <a:lvl5pPr>
              <a:defRPr sz="1100">
                <a:latin typeface="Microsoft YaHei UI" panose="020B0503020204020204" pitchFamily="34" charset="-122"/>
                <a:ea typeface="Microsoft YaHei UI" panose="020B0503020204020204" pitchFamily="34" charset="-122"/>
              </a:defRPr>
            </a:lvl5pPr>
          </a:lstStyle>
          <a:p>
            <a:pPr lvl="0" rtl="0"/>
            <a:r>
              <a:rPr lang="zh-CN" altLang="en-US" noProof="0" dirty="0"/>
              <a:t>编辑母版文本样式</a:t>
            </a:r>
            <a:endParaRPr lang="zh-CN" altLang="en-US" noProof="0" dirty="0"/>
          </a:p>
          <a:p>
            <a:pPr lvl="1" rtl="0"/>
            <a:r>
              <a:rPr lang="zh-CN" altLang="en-US" noProof="0" dirty="0"/>
              <a:t>第二级</a:t>
            </a:r>
            <a:endParaRPr lang="zh-CN" altLang="en-US" noProof="0" dirty="0"/>
          </a:p>
          <a:p>
            <a:pPr lvl="2" rtl="0"/>
            <a:r>
              <a:rPr lang="zh-CN" altLang="en-US" noProof="0" dirty="0"/>
              <a:t>第三级</a:t>
            </a:r>
            <a:endParaRPr lang="zh-CN" altLang="en-US" noProof="0" dirty="0"/>
          </a:p>
          <a:p>
            <a:pPr lvl="3" rtl="0"/>
            <a:r>
              <a:rPr lang="zh-CN" altLang="en-US" noProof="0" dirty="0"/>
              <a:t>第四级</a:t>
            </a:r>
            <a:endParaRPr lang="zh-CN" altLang="en-US" noProof="0" dirty="0"/>
          </a:p>
          <a:p>
            <a:pPr lvl="4" rtl="0"/>
            <a:r>
              <a:rPr lang="zh-CN" altLang="en-US" noProof="0" dirty="0"/>
              <a:t>第五级</a:t>
            </a:r>
            <a:endParaRPr lang="zh-CN" altLang="en-US" noProof="0" dirty="0"/>
          </a:p>
        </p:txBody>
      </p:sp>
      <p:sp>
        <p:nvSpPr>
          <p:cNvPr id="23" name="图片占位符 8"/>
          <p:cNvSpPr>
            <a:spLocks noGrp="1"/>
          </p:cNvSpPr>
          <p:nvPr>
            <p:ph type="pic" sz="quarter" idx="18" hasCustomPrompt="1"/>
          </p:nvPr>
        </p:nvSpPr>
        <p:spPr>
          <a:xfrm>
            <a:off x="4080987" y="1676296"/>
            <a:ext cx="587932" cy="587932"/>
          </a:xfrm>
          <a:noFill/>
        </p:spPr>
        <p:txBody>
          <a:bodyPr rtlCol="0" anchor="ctr">
            <a:noAutofit/>
          </a:bodyPr>
          <a:lstStyle>
            <a:lvl1pPr marL="0" indent="0" algn="ctr">
              <a:buNone/>
              <a:defRPr sz="1400">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dirty="0"/>
              <a:t>在此处输入图标</a:t>
            </a:r>
            <a:endParaRPr lang="zh-CN" altLang="en-US" noProof="0" dirty="0"/>
          </a:p>
        </p:txBody>
      </p:sp>
      <p:sp>
        <p:nvSpPr>
          <p:cNvPr id="24" name="图片占位符 8"/>
          <p:cNvSpPr>
            <a:spLocks noGrp="1"/>
          </p:cNvSpPr>
          <p:nvPr>
            <p:ph type="pic" sz="quarter" idx="19" hasCustomPrompt="1"/>
          </p:nvPr>
        </p:nvSpPr>
        <p:spPr>
          <a:xfrm>
            <a:off x="7868008" y="1676296"/>
            <a:ext cx="587932" cy="587932"/>
          </a:xfrm>
          <a:noFill/>
        </p:spPr>
        <p:txBody>
          <a:bodyPr rtlCol="0" anchor="ctr">
            <a:noAutofit/>
          </a:bodyPr>
          <a:lstStyle>
            <a:lvl1pPr marL="0" indent="0" algn="ctr">
              <a:buNone/>
              <a:defRPr sz="1400">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dirty="0"/>
              <a:t>在此处输入图标</a:t>
            </a:r>
            <a:endParaRPr lang="zh-CN" altLang="en-US" noProof="0" dirty="0"/>
          </a:p>
        </p:txBody>
      </p:sp>
      <p:sp>
        <p:nvSpPr>
          <p:cNvPr id="25" name="椭圆形 24"/>
          <p:cNvSpPr/>
          <p:nvPr userDrawn="1"/>
        </p:nvSpPr>
        <p:spPr>
          <a:xfrm>
            <a:off x="10251393" y="555159"/>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400" noProof="0" dirty="0">
              <a:latin typeface="Microsoft YaHei UI" panose="020B0503020204020204" pitchFamily="34" charset="-122"/>
              <a:ea typeface="Microsoft YaHei UI" panose="020B0503020204020204" pitchFamily="34" charset="-122"/>
            </a:endParaRPr>
          </a:p>
        </p:txBody>
      </p:sp>
      <p:sp>
        <p:nvSpPr>
          <p:cNvPr id="26" name="椭圆形 25"/>
          <p:cNvSpPr/>
          <p:nvPr userDrawn="1"/>
        </p:nvSpPr>
        <p:spPr>
          <a:xfrm>
            <a:off x="9932985" y="330753"/>
            <a:ext cx="1268187" cy="12681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400" noProof="0" dirty="0">
              <a:latin typeface="Microsoft YaHei UI" panose="020B0503020204020204" pitchFamily="34" charset="-122"/>
              <a:ea typeface="Microsoft YaHei UI" panose="020B0503020204020204" pitchFamily="34" charset="-122"/>
            </a:endParaRPr>
          </a:p>
        </p:txBody>
      </p:sp>
      <p:sp>
        <p:nvSpPr>
          <p:cNvPr id="29" name="文本占位符 2"/>
          <p:cNvSpPr>
            <a:spLocks noGrp="1"/>
          </p:cNvSpPr>
          <p:nvPr>
            <p:ph type="body" idx="20" hasCustomPrompt="1"/>
          </p:nvPr>
        </p:nvSpPr>
        <p:spPr>
          <a:xfrm>
            <a:off x="4080985" y="480157"/>
            <a:ext cx="6944563" cy="823912"/>
          </a:xfrm>
        </p:spPr>
        <p:txBody>
          <a:bodyPr lIns="0" tIns="0" rIns="0" bIns="0" rtlCol="0" anchor="ctr">
            <a:noAutofit/>
          </a:bodyPr>
          <a:lstStyle>
            <a:lvl1pPr marL="0" indent="0">
              <a:buNone/>
              <a:defRPr sz="2000" b="1">
                <a:solidFill>
                  <a:schemeClr val="tx1">
                    <a:lumMod val="50000"/>
                    <a:lumOff val="50000"/>
                  </a:schemeClr>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grpSp>
        <p:nvGrpSpPr>
          <p:cNvPr id="27" name="组 26"/>
          <p:cNvGrpSpPr/>
          <p:nvPr userDrawn="1"/>
        </p:nvGrpSpPr>
        <p:grpSpPr>
          <a:xfrm>
            <a:off x="363416" y="421045"/>
            <a:ext cx="748799" cy="134113"/>
            <a:chOff x="4827813" y="2534636"/>
            <a:chExt cx="996651" cy="178504"/>
          </a:xfrm>
        </p:grpSpPr>
        <p:sp>
          <p:nvSpPr>
            <p:cNvPr id="28" name="椭圆形 27"/>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400" noProof="0" dirty="0">
                <a:latin typeface="Microsoft YaHei UI" panose="020B0503020204020204" pitchFamily="34" charset="-122"/>
                <a:ea typeface="Microsoft YaHei UI" panose="020B0503020204020204" pitchFamily="34" charset="-122"/>
              </a:endParaRPr>
            </a:p>
          </p:txBody>
        </p:sp>
        <p:sp>
          <p:nvSpPr>
            <p:cNvPr id="35" name="椭圆形 34"/>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400" noProof="0" dirty="0">
                <a:latin typeface="Microsoft YaHei UI" panose="020B0503020204020204" pitchFamily="34" charset="-122"/>
                <a:ea typeface="Microsoft YaHei UI" panose="020B0503020204020204" pitchFamily="34" charset="-122"/>
              </a:endParaRPr>
            </a:p>
          </p:txBody>
        </p:sp>
        <p:sp>
          <p:nvSpPr>
            <p:cNvPr id="36" name="椭圆形 35"/>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rtl="0"/>
              <a:endParaRPr lang="zh-CN" altLang="en-US" sz="1400" noProof="0" dirty="0">
                <a:latin typeface="Microsoft YaHei UI" panose="020B0503020204020204" pitchFamily="34" charset="-122"/>
                <a:ea typeface="Microsoft YaHei UI" panose="020B0503020204020204" pitchFamily="34" charset="-122"/>
              </a:endParaRPr>
            </a:p>
          </p:txBody>
        </p:sp>
        <p:sp>
          <p:nvSpPr>
            <p:cNvPr id="37" name="椭圆形 36"/>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rtl="0"/>
              <a:endParaRPr lang="zh-CN" altLang="en-US" sz="1400" noProof="0" dirty="0">
                <a:latin typeface="Microsoft YaHei UI" panose="020B0503020204020204" pitchFamily="34" charset="-122"/>
                <a:ea typeface="Microsoft YaHei UI" panose="020B0503020204020204" pitchFamily="34" charset="-122"/>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像项目符号">
    <p:spTree>
      <p:nvGrpSpPr>
        <p:cNvPr id="1" name=""/>
        <p:cNvGrpSpPr/>
        <p:nvPr/>
      </p:nvGrpSpPr>
      <p:grpSpPr>
        <a:xfrm>
          <a:off x="0" y="0"/>
          <a:ext cx="0" cy="0"/>
          <a:chOff x="0" y="0"/>
          <a:chExt cx="0" cy="0"/>
        </a:xfrm>
      </p:grpSpPr>
      <p:sp>
        <p:nvSpPr>
          <p:cNvPr id="2" name="标题 1"/>
          <p:cNvSpPr>
            <a:spLocks noGrp="1"/>
          </p:cNvSpPr>
          <p:nvPr>
            <p:ph type="title"/>
          </p:nvPr>
        </p:nvSpPr>
        <p:spPr>
          <a:xfrm>
            <a:off x="432000" y="432000"/>
            <a:ext cx="11340000" cy="432000"/>
          </a:xfr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7" name="页脚占位符 6"/>
          <p:cNvSpPr>
            <a:spLocks noGrp="1"/>
          </p:cNvSpPr>
          <p:nvPr>
            <p:ph type="ftr" sz="quarter" idx="10"/>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a:t>添加页脚</a:t>
            </a:r>
            <a:endParaRPr lang="zh-CN" altLang="en-US"/>
          </a:p>
        </p:txBody>
      </p:sp>
      <p:sp>
        <p:nvSpPr>
          <p:cNvPr id="8" name="幻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6" name="文本占位符 5"/>
          <p:cNvSpPr>
            <a:spLocks noGrp="1"/>
          </p:cNvSpPr>
          <p:nvPr>
            <p:ph type="body" sz="quarter" idx="32" hasCustomPrompt="1"/>
          </p:nvPr>
        </p:nvSpPr>
        <p:spPr>
          <a:xfrm>
            <a:off x="431800" y="1008000"/>
            <a:ext cx="11339513" cy="360000"/>
          </a:xfrm>
        </p:spPr>
        <p:txBody>
          <a:bodyPr rtlCol="0"/>
          <a:lstStyle>
            <a:lvl1pPr marL="0" indent="0">
              <a:buNone/>
              <a:defRPr>
                <a:latin typeface="Microsoft YaHei UI" panose="020B0503020204020204" pitchFamily="34" charset="-122"/>
                <a:ea typeface="Microsoft YaHei UI" panose="020B0503020204020204" pitchFamily="34" charset="-122"/>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副标题</a:t>
            </a:r>
            <a:endParaRPr lang="zh-CN" altLang="en-US" noProof="0"/>
          </a:p>
        </p:txBody>
      </p:sp>
      <p:sp>
        <p:nvSpPr>
          <p:cNvPr id="49" name="文本占位符 8"/>
          <p:cNvSpPr>
            <a:spLocks noGrp="1"/>
          </p:cNvSpPr>
          <p:nvPr>
            <p:ph type="body" sz="quarter" idx="17" hasCustomPrompt="1"/>
          </p:nvPr>
        </p:nvSpPr>
        <p:spPr>
          <a:xfrm>
            <a:off x="4318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1</a:t>
            </a:r>
            <a:endParaRPr lang="en-US" altLang="zh-CN" noProof="0"/>
          </a:p>
        </p:txBody>
      </p:sp>
      <p:sp>
        <p:nvSpPr>
          <p:cNvPr id="50" name="文本占位符 10"/>
          <p:cNvSpPr>
            <a:spLocks noGrp="1"/>
          </p:cNvSpPr>
          <p:nvPr>
            <p:ph type="body" sz="quarter" idx="18" hasCustomPrompt="1"/>
          </p:nvPr>
        </p:nvSpPr>
        <p:spPr>
          <a:xfrm>
            <a:off x="431800" y="4605832"/>
            <a:ext cx="198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51" name="文本占位符 8"/>
          <p:cNvSpPr>
            <a:spLocks noGrp="1"/>
          </p:cNvSpPr>
          <p:nvPr>
            <p:ph type="body" sz="quarter" idx="33" hasCustomPrompt="1"/>
          </p:nvPr>
        </p:nvSpPr>
        <p:spPr>
          <a:xfrm>
            <a:off x="277185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1</a:t>
            </a:r>
            <a:endParaRPr lang="en-US" altLang="zh-CN" noProof="0"/>
          </a:p>
        </p:txBody>
      </p:sp>
      <p:sp>
        <p:nvSpPr>
          <p:cNvPr id="52" name="文本占位符 10"/>
          <p:cNvSpPr>
            <a:spLocks noGrp="1"/>
          </p:cNvSpPr>
          <p:nvPr>
            <p:ph type="body" sz="quarter" idx="34" hasCustomPrompt="1"/>
          </p:nvPr>
        </p:nvSpPr>
        <p:spPr>
          <a:xfrm>
            <a:off x="2771850" y="4605832"/>
            <a:ext cx="198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53" name="文本占位符 8"/>
          <p:cNvSpPr>
            <a:spLocks noGrp="1"/>
          </p:cNvSpPr>
          <p:nvPr>
            <p:ph type="body" sz="quarter" idx="35" hasCustomPrompt="1"/>
          </p:nvPr>
        </p:nvSpPr>
        <p:spPr>
          <a:xfrm>
            <a:off x="51119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1</a:t>
            </a:r>
            <a:endParaRPr lang="en-US" altLang="zh-CN" noProof="0"/>
          </a:p>
        </p:txBody>
      </p:sp>
      <p:sp>
        <p:nvSpPr>
          <p:cNvPr id="54" name="文本占位符 10"/>
          <p:cNvSpPr>
            <a:spLocks noGrp="1"/>
          </p:cNvSpPr>
          <p:nvPr>
            <p:ph type="body" sz="quarter" idx="36" hasCustomPrompt="1"/>
          </p:nvPr>
        </p:nvSpPr>
        <p:spPr>
          <a:xfrm>
            <a:off x="5111900" y="4605832"/>
            <a:ext cx="198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55" name="文本占位符 8"/>
          <p:cNvSpPr>
            <a:spLocks noGrp="1"/>
          </p:cNvSpPr>
          <p:nvPr>
            <p:ph type="body" sz="quarter" idx="37" hasCustomPrompt="1"/>
          </p:nvPr>
        </p:nvSpPr>
        <p:spPr>
          <a:xfrm>
            <a:off x="745195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1</a:t>
            </a:r>
            <a:endParaRPr lang="en-US" altLang="zh-CN" noProof="0"/>
          </a:p>
        </p:txBody>
      </p:sp>
      <p:sp>
        <p:nvSpPr>
          <p:cNvPr id="56" name="文本占位符 10"/>
          <p:cNvSpPr>
            <a:spLocks noGrp="1"/>
          </p:cNvSpPr>
          <p:nvPr>
            <p:ph type="body" sz="quarter" idx="38" hasCustomPrompt="1"/>
          </p:nvPr>
        </p:nvSpPr>
        <p:spPr>
          <a:xfrm>
            <a:off x="7451950" y="4605832"/>
            <a:ext cx="198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57" name="文本占位符 8"/>
          <p:cNvSpPr>
            <a:spLocks noGrp="1"/>
          </p:cNvSpPr>
          <p:nvPr>
            <p:ph type="body" sz="quarter" idx="39" hasCustomPrompt="1"/>
          </p:nvPr>
        </p:nvSpPr>
        <p:spPr>
          <a:xfrm>
            <a:off x="97920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1</a:t>
            </a:r>
            <a:endParaRPr lang="en-US" altLang="zh-CN" noProof="0"/>
          </a:p>
        </p:txBody>
      </p:sp>
      <p:sp>
        <p:nvSpPr>
          <p:cNvPr id="58" name="文本占位符 10"/>
          <p:cNvSpPr>
            <a:spLocks noGrp="1"/>
          </p:cNvSpPr>
          <p:nvPr>
            <p:ph type="body" sz="quarter" idx="40" hasCustomPrompt="1"/>
          </p:nvPr>
        </p:nvSpPr>
        <p:spPr>
          <a:xfrm>
            <a:off x="9792000" y="4605832"/>
            <a:ext cx="198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16" name="图片占位符 15"/>
          <p:cNvSpPr>
            <a:spLocks noGrp="1"/>
          </p:cNvSpPr>
          <p:nvPr>
            <p:ph type="pic" sz="quarter" idx="41" hasCustomPrompt="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59" name="图片占位符 15"/>
          <p:cNvSpPr>
            <a:spLocks noGrp="1"/>
          </p:cNvSpPr>
          <p:nvPr>
            <p:ph type="pic" sz="quarter" idx="42" hasCustomPrompt="1"/>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60" name="图片占位符 15"/>
          <p:cNvSpPr>
            <a:spLocks noGrp="1"/>
          </p:cNvSpPr>
          <p:nvPr>
            <p:ph type="pic" sz="quarter" idx="43" hasCustomPrompt="1"/>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61" name="图片占位符 15"/>
          <p:cNvSpPr>
            <a:spLocks noGrp="1"/>
          </p:cNvSpPr>
          <p:nvPr>
            <p:ph type="pic" sz="quarter" idx="44" hasCustomPrompt="1"/>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
        <p:nvSpPr>
          <p:cNvPr id="62" name="图片占位符 15"/>
          <p:cNvSpPr>
            <a:spLocks noGrp="1"/>
          </p:cNvSpPr>
          <p:nvPr>
            <p:ph type="pic" sz="quarter" idx="45" hasCustomPrompt="1"/>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lgn="ctr">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单击图标以添加图片</a:t>
            </a:r>
            <a:endParaRPr lang="zh-CN" altLang="en-US" noProof="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2"/>
        <p:cNvGrpSpPr/>
        <p:nvPr/>
      </p:nvGrpSpPr>
      <p:grpSpPr>
        <a:xfrm>
          <a:off x="0" y="0"/>
          <a:ext cx="0" cy="0"/>
          <a:chOff x="0" y="0"/>
          <a:chExt cx="0" cy="0"/>
        </a:xfrm>
      </p:grpSpPr>
      <p:grpSp>
        <p:nvGrpSpPr>
          <p:cNvPr id="123" name="Google Shape;123;p13"/>
          <p:cNvGrpSpPr/>
          <p:nvPr/>
        </p:nvGrpSpPr>
        <p:grpSpPr>
          <a:xfrm>
            <a:off x="-7753161" y="-4678311"/>
            <a:ext cx="25637016" cy="16814256"/>
            <a:chOff x="-5805346" y="-3480158"/>
            <a:chExt cx="19227762" cy="12610692"/>
          </a:xfrm>
        </p:grpSpPr>
        <p:grpSp>
          <p:nvGrpSpPr>
            <p:cNvPr id="124" name="Google Shape;124;p13"/>
            <p:cNvGrpSpPr/>
            <p:nvPr/>
          </p:nvGrpSpPr>
          <p:grpSpPr>
            <a:xfrm>
              <a:off x="-5805346" y="-2608580"/>
              <a:ext cx="19227762" cy="11739114"/>
              <a:chOff x="-5805346" y="-2608580"/>
              <a:chExt cx="19227762" cy="11739114"/>
            </a:xfrm>
          </p:grpSpPr>
          <p:sp>
            <p:nvSpPr>
              <p:cNvPr id="125" name="Google Shape;125;p13"/>
              <p:cNvSpPr/>
              <p:nvPr/>
            </p:nvSpPr>
            <p:spPr>
              <a:xfrm rot="7982315">
                <a:off x="-5111227" y="-1065181"/>
                <a:ext cx="6222744" cy="4602604"/>
              </a:xfrm>
              <a:custGeom>
                <a:avLst/>
                <a:gdLst/>
                <a:ahLst/>
                <a:cxnLst/>
                <a:rect l="l" t="t" r="r" b="b"/>
                <a:pathLst>
                  <a:path w="79264" h="58627" extrusionOk="0">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 name="Google Shape;126;p13"/>
              <p:cNvSpPr/>
              <p:nvPr/>
            </p:nvSpPr>
            <p:spPr>
              <a:xfrm rot="7885594">
                <a:off x="6526798" y="2973587"/>
                <a:ext cx="6222790" cy="4602638"/>
              </a:xfrm>
              <a:custGeom>
                <a:avLst/>
                <a:gdLst/>
                <a:ahLst/>
                <a:cxnLst/>
                <a:rect l="l" t="t" r="r" b="b"/>
                <a:pathLst>
                  <a:path w="79264" h="58627" extrusionOk="0">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7" name="Google Shape;127;p13"/>
            <p:cNvSpPr/>
            <p:nvPr/>
          </p:nvSpPr>
          <p:spPr>
            <a:xfrm rot="2134131">
              <a:off x="-4479469" y="-2099739"/>
              <a:ext cx="6222639" cy="4602527"/>
            </a:xfrm>
            <a:custGeom>
              <a:avLst/>
              <a:gdLst/>
              <a:ahLst/>
              <a:cxnLst/>
              <a:rect l="l" t="t" r="r" b="b"/>
              <a:pathLst>
                <a:path w="79264" h="58627" extrusionOk="0">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8" name="Google Shape;128;p13"/>
          <p:cNvSpPr txBox="1">
            <a:spLocks noGrp="1"/>
          </p:cNvSpPr>
          <p:nvPr>
            <p:ph type="ctrTitle"/>
          </p:nvPr>
        </p:nvSpPr>
        <p:spPr>
          <a:xfrm>
            <a:off x="1536000" y="669000"/>
            <a:ext cx="9120000" cy="7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77D"/>
              </a:buClr>
              <a:buSzPts val="3500"/>
              <a:buFont typeface="Nunito Black"/>
              <a:buNone/>
              <a:defRPr sz="4665">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4665">
                <a:latin typeface="Nunito Black"/>
                <a:ea typeface="Nunito Black"/>
                <a:cs typeface="Nunito Black"/>
                <a:sym typeface="Nunito Black"/>
              </a:defRPr>
            </a:lvl2pPr>
            <a:lvl3pPr lvl="2" rtl="0">
              <a:spcBef>
                <a:spcPts val="0"/>
              </a:spcBef>
              <a:spcAft>
                <a:spcPts val="0"/>
              </a:spcAft>
              <a:buSzPts val="3500"/>
              <a:buFont typeface="Nunito Black"/>
              <a:buNone/>
              <a:defRPr sz="4665">
                <a:latin typeface="Nunito Black"/>
                <a:ea typeface="Nunito Black"/>
                <a:cs typeface="Nunito Black"/>
                <a:sym typeface="Nunito Black"/>
              </a:defRPr>
            </a:lvl3pPr>
            <a:lvl4pPr lvl="3" rtl="0">
              <a:spcBef>
                <a:spcPts val="0"/>
              </a:spcBef>
              <a:spcAft>
                <a:spcPts val="0"/>
              </a:spcAft>
              <a:buSzPts val="3500"/>
              <a:buFont typeface="Nunito Black"/>
              <a:buNone/>
              <a:defRPr sz="4665">
                <a:latin typeface="Nunito Black"/>
                <a:ea typeface="Nunito Black"/>
                <a:cs typeface="Nunito Black"/>
                <a:sym typeface="Nunito Black"/>
              </a:defRPr>
            </a:lvl4pPr>
            <a:lvl5pPr lvl="4" rtl="0">
              <a:spcBef>
                <a:spcPts val="0"/>
              </a:spcBef>
              <a:spcAft>
                <a:spcPts val="0"/>
              </a:spcAft>
              <a:buSzPts val="3500"/>
              <a:buFont typeface="Nunito Black"/>
              <a:buNone/>
              <a:defRPr sz="4665">
                <a:latin typeface="Nunito Black"/>
                <a:ea typeface="Nunito Black"/>
                <a:cs typeface="Nunito Black"/>
                <a:sym typeface="Nunito Black"/>
              </a:defRPr>
            </a:lvl5pPr>
            <a:lvl6pPr lvl="5" rtl="0">
              <a:spcBef>
                <a:spcPts val="0"/>
              </a:spcBef>
              <a:spcAft>
                <a:spcPts val="0"/>
              </a:spcAft>
              <a:buSzPts val="3500"/>
              <a:buFont typeface="Nunito Black"/>
              <a:buNone/>
              <a:defRPr sz="4665">
                <a:latin typeface="Nunito Black"/>
                <a:ea typeface="Nunito Black"/>
                <a:cs typeface="Nunito Black"/>
                <a:sym typeface="Nunito Black"/>
              </a:defRPr>
            </a:lvl6pPr>
            <a:lvl7pPr lvl="6" rtl="0">
              <a:spcBef>
                <a:spcPts val="0"/>
              </a:spcBef>
              <a:spcAft>
                <a:spcPts val="0"/>
              </a:spcAft>
              <a:buSzPts val="3500"/>
              <a:buFont typeface="Nunito Black"/>
              <a:buNone/>
              <a:defRPr sz="4665">
                <a:latin typeface="Nunito Black"/>
                <a:ea typeface="Nunito Black"/>
                <a:cs typeface="Nunito Black"/>
                <a:sym typeface="Nunito Black"/>
              </a:defRPr>
            </a:lvl7pPr>
            <a:lvl8pPr lvl="7" rtl="0">
              <a:spcBef>
                <a:spcPts val="0"/>
              </a:spcBef>
              <a:spcAft>
                <a:spcPts val="0"/>
              </a:spcAft>
              <a:buSzPts val="3500"/>
              <a:buFont typeface="Nunito Black"/>
              <a:buNone/>
              <a:defRPr sz="4665">
                <a:latin typeface="Nunito Black"/>
                <a:ea typeface="Nunito Black"/>
                <a:cs typeface="Nunito Black"/>
                <a:sym typeface="Nunito Black"/>
              </a:defRPr>
            </a:lvl8pPr>
            <a:lvl9pPr lvl="8" rtl="0">
              <a:spcBef>
                <a:spcPts val="0"/>
              </a:spcBef>
              <a:spcAft>
                <a:spcPts val="0"/>
              </a:spcAft>
              <a:buSzPts val="3500"/>
              <a:buFont typeface="Nunito Black"/>
              <a:buNone/>
              <a:defRPr sz="4665">
                <a:latin typeface="Nunito Black"/>
                <a:ea typeface="Nunito Black"/>
                <a:cs typeface="Nunito Black"/>
                <a:sym typeface="Nunito Black"/>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77"/>
        <p:cNvGrpSpPr/>
        <p:nvPr/>
      </p:nvGrpSpPr>
      <p:grpSpPr>
        <a:xfrm>
          <a:off x="0" y="0"/>
          <a:ext cx="0" cy="0"/>
          <a:chOff x="0" y="0"/>
          <a:chExt cx="0" cy="0"/>
        </a:xfrm>
      </p:grpSpPr>
      <p:grpSp>
        <p:nvGrpSpPr>
          <p:cNvPr id="178" name="Google Shape;178;p22"/>
          <p:cNvGrpSpPr/>
          <p:nvPr/>
        </p:nvGrpSpPr>
        <p:grpSpPr>
          <a:xfrm rot="9505138">
            <a:off x="-4869669" y="-8361653"/>
            <a:ext cx="14011395" cy="17860739"/>
            <a:chOff x="-1879709" y="81860"/>
            <a:chExt cx="6063088" cy="9165820"/>
          </a:xfrm>
        </p:grpSpPr>
        <p:sp>
          <p:nvSpPr>
            <p:cNvPr id="179" name="Google Shape;179;p22"/>
            <p:cNvSpPr/>
            <p:nvPr/>
          </p:nvSpPr>
          <p:spPr>
            <a:xfrm rot="-6323906">
              <a:off x="-3215588" y="2816855"/>
              <a:ext cx="8488880" cy="3695828"/>
            </a:xfrm>
            <a:custGeom>
              <a:avLst/>
              <a:gdLst/>
              <a:ahLst/>
              <a:cxnLst/>
              <a:rect l="l" t="t" r="r" b="b"/>
              <a:pathLst>
                <a:path w="172625" h="84119" extrusionOk="0">
                  <a:moveTo>
                    <a:pt x="37945" y="1"/>
                  </a:moveTo>
                  <a:cubicBezTo>
                    <a:pt x="35519" y="1"/>
                    <a:pt x="33090" y="288"/>
                    <a:pt x="30656" y="953"/>
                  </a:cubicBezTo>
                  <a:cubicBezTo>
                    <a:pt x="1" y="9326"/>
                    <a:pt x="7006" y="68668"/>
                    <a:pt x="30356" y="80877"/>
                  </a:cubicBezTo>
                  <a:cubicBezTo>
                    <a:pt x="34875" y="83241"/>
                    <a:pt x="39359" y="84118"/>
                    <a:pt x="43831" y="84118"/>
                  </a:cubicBezTo>
                  <a:cubicBezTo>
                    <a:pt x="55765" y="84118"/>
                    <a:pt x="67610" y="77872"/>
                    <a:pt x="79791" y="76974"/>
                  </a:cubicBezTo>
                  <a:cubicBezTo>
                    <a:pt x="81015" y="76882"/>
                    <a:pt x="82239" y="76840"/>
                    <a:pt x="83462" y="76840"/>
                  </a:cubicBezTo>
                  <a:cubicBezTo>
                    <a:pt x="97933" y="76840"/>
                    <a:pt x="112310" y="82786"/>
                    <a:pt x="126768" y="82786"/>
                  </a:cubicBezTo>
                  <a:cubicBezTo>
                    <a:pt x="130561" y="82786"/>
                    <a:pt x="134359" y="82377"/>
                    <a:pt x="138166" y="81344"/>
                  </a:cubicBezTo>
                  <a:cubicBezTo>
                    <a:pt x="162584" y="74773"/>
                    <a:pt x="172624" y="48754"/>
                    <a:pt x="167120" y="34744"/>
                  </a:cubicBezTo>
                  <a:cubicBezTo>
                    <a:pt x="159248" y="14730"/>
                    <a:pt x="142569" y="23903"/>
                    <a:pt x="133096" y="10193"/>
                  </a:cubicBezTo>
                  <a:cubicBezTo>
                    <a:pt x="129684" y="5256"/>
                    <a:pt x="125098" y="3576"/>
                    <a:pt x="119869" y="3576"/>
                  </a:cubicBezTo>
                  <a:cubicBezTo>
                    <a:pt x="108732" y="3576"/>
                    <a:pt x="94679" y="11199"/>
                    <a:pt x="82848" y="11199"/>
                  </a:cubicBezTo>
                  <a:cubicBezTo>
                    <a:pt x="82370" y="11199"/>
                    <a:pt x="81896" y="11186"/>
                    <a:pt x="81426" y="11160"/>
                  </a:cubicBezTo>
                  <a:cubicBezTo>
                    <a:pt x="67009" y="10388"/>
                    <a:pt x="52544" y="1"/>
                    <a:pt x="37945"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 name="Google Shape;180;p22"/>
            <p:cNvSpPr/>
            <p:nvPr/>
          </p:nvSpPr>
          <p:spPr>
            <a:xfrm rot="5028599">
              <a:off x="-2623281" y="2290021"/>
              <a:ext cx="8072834" cy="4150026"/>
            </a:xfrm>
            <a:custGeom>
              <a:avLst/>
              <a:gdLst/>
              <a:ahLst/>
              <a:cxnLst/>
              <a:rect l="l" t="t" r="r" b="b"/>
              <a:pathLst>
                <a:path w="172625" h="84119" extrusionOk="0">
                  <a:moveTo>
                    <a:pt x="37945" y="1"/>
                  </a:moveTo>
                  <a:cubicBezTo>
                    <a:pt x="35519" y="1"/>
                    <a:pt x="33090" y="288"/>
                    <a:pt x="30656" y="953"/>
                  </a:cubicBezTo>
                  <a:cubicBezTo>
                    <a:pt x="1" y="9326"/>
                    <a:pt x="7006" y="68668"/>
                    <a:pt x="30356" y="80877"/>
                  </a:cubicBezTo>
                  <a:cubicBezTo>
                    <a:pt x="34875" y="83241"/>
                    <a:pt x="39359" y="84118"/>
                    <a:pt x="43831" y="84118"/>
                  </a:cubicBezTo>
                  <a:cubicBezTo>
                    <a:pt x="55765" y="84118"/>
                    <a:pt x="67610" y="77872"/>
                    <a:pt x="79791" y="76974"/>
                  </a:cubicBezTo>
                  <a:cubicBezTo>
                    <a:pt x="81015" y="76882"/>
                    <a:pt x="82239" y="76840"/>
                    <a:pt x="83462" y="76840"/>
                  </a:cubicBezTo>
                  <a:cubicBezTo>
                    <a:pt x="97933" y="76840"/>
                    <a:pt x="112310" y="82786"/>
                    <a:pt x="126768" y="82786"/>
                  </a:cubicBezTo>
                  <a:cubicBezTo>
                    <a:pt x="130561" y="82786"/>
                    <a:pt x="134359" y="82377"/>
                    <a:pt x="138166" y="81344"/>
                  </a:cubicBezTo>
                  <a:cubicBezTo>
                    <a:pt x="162584" y="74773"/>
                    <a:pt x="172624" y="48754"/>
                    <a:pt x="167120" y="34744"/>
                  </a:cubicBezTo>
                  <a:cubicBezTo>
                    <a:pt x="159248" y="14730"/>
                    <a:pt x="142569" y="23903"/>
                    <a:pt x="133096" y="10193"/>
                  </a:cubicBezTo>
                  <a:cubicBezTo>
                    <a:pt x="129684" y="5256"/>
                    <a:pt x="125098" y="3576"/>
                    <a:pt x="119869" y="3576"/>
                  </a:cubicBezTo>
                  <a:cubicBezTo>
                    <a:pt x="108732" y="3576"/>
                    <a:pt x="94679" y="11199"/>
                    <a:pt x="82848" y="11199"/>
                  </a:cubicBezTo>
                  <a:cubicBezTo>
                    <a:pt x="82370" y="11199"/>
                    <a:pt x="81896" y="11186"/>
                    <a:pt x="81426" y="11160"/>
                  </a:cubicBezTo>
                  <a:cubicBezTo>
                    <a:pt x="67009" y="10388"/>
                    <a:pt x="52544" y="1"/>
                    <a:pt x="379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 name="Google Shape;181;p22"/>
            <p:cNvSpPr/>
            <p:nvPr/>
          </p:nvSpPr>
          <p:spPr>
            <a:xfrm rot="4896579">
              <a:off x="-2618381" y="2561443"/>
              <a:ext cx="8411416" cy="4007641"/>
            </a:xfrm>
            <a:custGeom>
              <a:avLst/>
              <a:gdLst/>
              <a:ahLst/>
              <a:cxnLst/>
              <a:rect l="l" t="t" r="r" b="b"/>
              <a:pathLst>
                <a:path w="172625" h="84119" extrusionOk="0">
                  <a:moveTo>
                    <a:pt x="37945" y="1"/>
                  </a:moveTo>
                  <a:cubicBezTo>
                    <a:pt x="35519" y="1"/>
                    <a:pt x="33090" y="288"/>
                    <a:pt x="30656" y="953"/>
                  </a:cubicBezTo>
                  <a:cubicBezTo>
                    <a:pt x="1" y="9326"/>
                    <a:pt x="7006" y="68668"/>
                    <a:pt x="30356" y="80877"/>
                  </a:cubicBezTo>
                  <a:cubicBezTo>
                    <a:pt x="34875" y="83241"/>
                    <a:pt x="39359" y="84118"/>
                    <a:pt x="43831" y="84118"/>
                  </a:cubicBezTo>
                  <a:cubicBezTo>
                    <a:pt x="55765" y="84118"/>
                    <a:pt x="67610" y="77872"/>
                    <a:pt x="79791" y="76974"/>
                  </a:cubicBezTo>
                  <a:cubicBezTo>
                    <a:pt x="81015" y="76882"/>
                    <a:pt x="82239" y="76840"/>
                    <a:pt x="83462" y="76840"/>
                  </a:cubicBezTo>
                  <a:cubicBezTo>
                    <a:pt x="97933" y="76840"/>
                    <a:pt x="112310" y="82786"/>
                    <a:pt x="126768" y="82786"/>
                  </a:cubicBezTo>
                  <a:cubicBezTo>
                    <a:pt x="130561" y="82786"/>
                    <a:pt x="134359" y="82377"/>
                    <a:pt x="138166" y="81344"/>
                  </a:cubicBezTo>
                  <a:cubicBezTo>
                    <a:pt x="162584" y="74773"/>
                    <a:pt x="172624" y="48754"/>
                    <a:pt x="167120" y="34744"/>
                  </a:cubicBezTo>
                  <a:cubicBezTo>
                    <a:pt x="159248" y="14730"/>
                    <a:pt x="142569" y="23903"/>
                    <a:pt x="133096" y="10193"/>
                  </a:cubicBezTo>
                  <a:cubicBezTo>
                    <a:pt x="129684" y="5256"/>
                    <a:pt x="125098" y="3576"/>
                    <a:pt x="119869" y="3576"/>
                  </a:cubicBezTo>
                  <a:cubicBezTo>
                    <a:pt x="108732" y="3576"/>
                    <a:pt x="94679" y="11199"/>
                    <a:pt x="82848" y="11199"/>
                  </a:cubicBezTo>
                  <a:cubicBezTo>
                    <a:pt x="82370" y="11199"/>
                    <a:pt x="81896" y="11186"/>
                    <a:pt x="81426" y="11160"/>
                  </a:cubicBezTo>
                  <a:cubicBezTo>
                    <a:pt x="67009" y="10388"/>
                    <a:pt x="52544" y="1"/>
                    <a:pt x="37945" y="1"/>
                  </a:cubicBezTo>
                  <a:close/>
                </a:path>
              </a:pathLst>
            </a:custGeom>
            <a:noFill/>
            <a:ln w="28575" cap="flat" cmpd="sng">
              <a:solidFill>
                <a:srgbClr val="0047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82" name="Google Shape;182;p22"/>
          <p:cNvSpPr txBox="1">
            <a:spLocks noGrp="1"/>
          </p:cNvSpPr>
          <p:nvPr>
            <p:ph type="title"/>
          </p:nvPr>
        </p:nvSpPr>
        <p:spPr>
          <a:xfrm>
            <a:off x="960000" y="2136000"/>
            <a:ext cx="6489600" cy="258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477D"/>
              </a:buClr>
              <a:buSzPts val="6000"/>
              <a:buFont typeface="Nunito Black"/>
              <a:buNone/>
              <a:defRPr sz="8000">
                <a:solidFill>
                  <a:srgbClr val="00477D"/>
                </a:solidFill>
                <a:latin typeface="Nunito Black"/>
                <a:ea typeface="Nunito Black"/>
                <a:cs typeface="Nunito Black"/>
                <a:sym typeface="Nunito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183" name="Google Shape;183;p22"/>
          <p:cNvSpPr txBox="1">
            <a:spLocks noGrp="1"/>
          </p:cNvSpPr>
          <p:nvPr>
            <p:ph type="title" idx="2"/>
          </p:nvPr>
        </p:nvSpPr>
        <p:spPr>
          <a:xfrm>
            <a:off x="959767" y="4723200"/>
            <a:ext cx="4708800" cy="141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Nunito"/>
              <a:buNone/>
              <a:defRPr sz="2665">
                <a:solidFill>
                  <a:schemeClr val="dk1"/>
                </a:solidFill>
                <a:latin typeface="Nunito"/>
                <a:ea typeface="Nunito"/>
                <a:cs typeface="Nunito"/>
                <a:sym typeface="Nunito"/>
              </a:defRPr>
            </a:lvl1pPr>
            <a:lvl2pPr lvl="1" algn="ctr" rtl="0">
              <a:spcBef>
                <a:spcPts val="0"/>
              </a:spcBef>
              <a:spcAft>
                <a:spcPts val="0"/>
              </a:spcAft>
              <a:buSzPts val="1600"/>
              <a:buFont typeface="Nunito"/>
              <a:buNone/>
              <a:defRPr sz="2135">
                <a:latin typeface="Nunito"/>
                <a:ea typeface="Nunito"/>
                <a:cs typeface="Nunito"/>
                <a:sym typeface="Nunito"/>
              </a:defRPr>
            </a:lvl2pPr>
            <a:lvl3pPr lvl="2" algn="ctr" rtl="0">
              <a:spcBef>
                <a:spcPts val="0"/>
              </a:spcBef>
              <a:spcAft>
                <a:spcPts val="0"/>
              </a:spcAft>
              <a:buSzPts val="1600"/>
              <a:buFont typeface="Nunito"/>
              <a:buNone/>
              <a:defRPr sz="2135">
                <a:latin typeface="Nunito"/>
                <a:ea typeface="Nunito"/>
                <a:cs typeface="Nunito"/>
                <a:sym typeface="Nunito"/>
              </a:defRPr>
            </a:lvl3pPr>
            <a:lvl4pPr lvl="3" algn="ctr" rtl="0">
              <a:spcBef>
                <a:spcPts val="0"/>
              </a:spcBef>
              <a:spcAft>
                <a:spcPts val="0"/>
              </a:spcAft>
              <a:buSzPts val="1600"/>
              <a:buFont typeface="Nunito"/>
              <a:buNone/>
              <a:defRPr sz="2135">
                <a:latin typeface="Nunito"/>
                <a:ea typeface="Nunito"/>
                <a:cs typeface="Nunito"/>
                <a:sym typeface="Nunito"/>
              </a:defRPr>
            </a:lvl4pPr>
            <a:lvl5pPr lvl="4" algn="ctr" rtl="0">
              <a:spcBef>
                <a:spcPts val="0"/>
              </a:spcBef>
              <a:spcAft>
                <a:spcPts val="0"/>
              </a:spcAft>
              <a:buSzPts val="1600"/>
              <a:buFont typeface="Nunito"/>
              <a:buNone/>
              <a:defRPr sz="2135">
                <a:latin typeface="Nunito"/>
                <a:ea typeface="Nunito"/>
                <a:cs typeface="Nunito"/>
                <a:sym typeface="Nunito"/>
              </a:defRPr>
            </a:lvl5pPr>
            <a:lvl6pPr lvl="5" algn="ctr" rtl="0">
              <a:spcBef>
                <a:spcPts val="0"/>
              </a:spcBef>
              <a:spcAft>
                <a:spcPts val="0"/>
              </a:spcAft>
              <a:buSzPts val="1600"/>
              <a:buFont typeface="Nunito"/>
              <a:buNone/>
              <a:defRPr sz="2135">
                <a:latin typeface="Nunito"/>
                <a:ea typeface="Nunito"/>
                <a:cs typeface="Nunito"/>
                <a:sym typeface="Nunito"/>
              </a:defRPr>
            </a:lvl6pPr>
            <a:lvl7pPr lvl="6" algn="ctr" rtl="0">
              <a:spcBef>
                <a:spcPts val="0"/>
              </a:spcBef>
              <a:spcAft>
                <a:spcPts val="0"/>
              </a:spcAft>
              <a:buSzPts val="1600"/>
              <a:buFont typeface="Nunito"/>
              <a:buNone/>
              <a:defRPr sz="2135">
                <a:latin typeface="Nunito"/>
                <a:ea typeface="Nunito"/>
                <a:cs typeface="Nunito"/>
                <a:sym typeface="Nunito"/>
              </a:defRPr>
            </a:lvl7pPr>
            <a:lvl8pPr lvl="7" algn="ctr" rtl="0">
              <a:spcBef>
                <a:spcPts val="0"/>
              </a:spcBef>
              <a:spcAft>
                <a:spcPts val="0"/>
              </a:spcAft>
              <a:buSzPts val="1600"/>
              <a:buFont typeface="Nunito"/>
              <a:buNone/>
              <a:defRPr sz="2135">
                <a:latin typeface="Nunito"/>
                <a:ea typeface="Nunito"/>
                <a:cs typeface="Nunito"/>
                <a:sym typeface="Nunito"/>
              </a:defRPr>
            </a:lvl8pPr>
            <a:lvl9pPr lvl="8" algn="ctr" rtl="0">
              <a:spcBef>
                <a:spcPts val="0"/>
              </a:spcBef>
              <a:spcAft>
                <a:spcPts val="0"/>
              </a:spcAft>
              <a:buSzPts val="1600"/>
              <a:buFont typeface="Nunito"/>
              <a:buNone/>
              <a:defRPr sz="2135">
                <a:latin typeface="Nunito"/>
                <a:ea typeface="Nunito"/>
                <a:cs typeface="Nunito"/>
                <a:sym typeface="Nunito"/>
              </a:defRPr>
            </a:lvl9pPr>
          </a:lstStyle>
          <a:p/>
        </p:txBody>
      </p:sp>
      <p:sp>
        <p:nvSpPr>
          <p:cNvPr id="184" name="Google Shape;184;p22"/>
          <p:cNvSpPr txBox="1">
            <a:spLocks noGrp="1"/>
          </p:cNvSpPr>
          <p:nvPr>
            <p:ph type="title" idx="3" hasCustomPrompt="1"/>
          </p:nvPr>
        </p:nvSpPr>
        <p:spPr>
          <a:xfrm>
            <a:off x="960000" y="667200"/>
            <a:ext cx="923600" cy="74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Font typeface="Nunito Black"/>
              <a:buNone/>
              <a:defRPr sz="2665">
                <a:solidFill>
                  <a:schemeClr val="dk1"/>
                </a:solidFill>
                <a:latin typeface="Nunito Black"/>
                <a:ea typeface="Nunito Black"/>
                <a:cs typeface="Nunito Black"/>
                <a:sym typeface="Nunito Black"/>
              </a:defRPr>
            </a:lvl1pPr>
            <a:lvl2pPr lvl="1" rtl="0">
              <a:spcBef>
                <a:spcPts val="0"/>
              </a:spcBef>
              <a:spcAft>
                <a:spcPts val="0"/>
              </a:spcAft>
              <a:buSzPts val="3500"/>
              <a:buNone/>
              <a:defRPr sz="4665"/>
            </a:lvl2pPr>
            <a:lvl3pPr lvl="2" rtl="0">
              <a:spcBef>
                <a:spcPts val="0"/>
              </a:spcBef>
              <a:spcAft>
                <a:spcPts val="0"/>
              </a:spcAft>
              <a:buSzPts val="3500"/>
              <a:buNone/>
              <a:defRPr sz="4665"/>
            </a:lvl3pPr>
            <a:lvl4pPr lvl="3" rtl="0">
              <a:spcBef>
                <a:spcPts val="0"/>
              </a:spcBef>
              <a:spcAft>
                <a:spcPts val="0"/>
              </a:spcAft>
              <a:buSzPts val="3500"/>
              <a:buNone/>
              <a:defRPr sz="4665"/>
            </a:lvl4pPr>
            <a:lvl5pPr lvl="4" rtl="0">
              <a:spcBef>
                <a:spcPts val="0"/>
              </a:spcBef>
              <a:spcAft>
                <a:spcPts val="0"/>
              </a:spcAft>
              <a:buSzPts val="3500"/>
              <a:buNone/>
              <a:defRPr sz="4665"/>
            </a:lvl5pPr>
            <a:lvl6pPr lvl="5" rtl="0">
              <a:spcBef>
                <a:spcPts val="0"/>
              </a:spcBef>
              <a:spcAft>
                <a:spcPts val="0"/>
              </a:spcAft>
              <a:buSzPts val="3500"/>
              <a:buNone/>
              <a:defRPr sz="4665"/>
            </a:lvl6pPr>
            <a:lvl7pPr lvl="6" rtl="0">
              <a:spcBef>
                <a:spcPts val="0"/>
              </a:spcBef>
              <a:spcAft>
                <a:spcPts val="0"/>
              </a:spcAft>
              <a:buSzPts val="3500"/>
              <a:buNone/>
              <a:defRPr sz="4665"/>
            </a:lvl7pPr>
            <a:lvl8pPr lvl="7" rtl="0">
              <a:spcBef>
                <a:spcPts val="0"/>
              </a:spcBef>
              <a:spcAft>
                <a:spcPts val="0"/>
              </a:spcAft>
              <a:buSzPts val="3500"/>
              <a:buNone/>
              <a:defRPr sz="4665"/>
            </a:lvl8pPr>
            <a:lvl9pPr lvl="8" rtl="0">
              <a:spcBef>
                <a:spcPts val="0"/>
              </a:spcBef>
              <a:spcAft>
                <a:spcPts val="0"/>
              </a:spcAft>
              <a:buSzPts val="3500"/>
              <a:buNone/>
              <a:defRPr sz="4665"/>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标项目符号">
    <p:spTree>
      <p:nvGrpSpPr>
        <p:cNvPr id="1" name=""/>
        <p:cNvGrpSpPr/>
        <p:nvPr/>
      </p:nvGrpSpPr>
      <p:grpSpPr>
        <a:xfrm>
          <a:off x="0" y="0"/>
          <a:ext cx="0" cy="0"/>
          <a:chOff x="0" y="0"/>
          <a:chExt cx="0" cy="0"/>
        </a:xfrm>
      </p:grpSpPr>
      <p:sp>
        <p:nvSpPr>
          <p:cNvPr id="6" name="长方形 5"/>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CN" altLang="en-US" noProof="0">
              <a:latin typeface="Microsoft YaHei UI" panose="020B0503020204020204" pitchFamily="34" charset="-122"/>
              <a:ea typeface="Microsoft YaHei UI" panose="020B0503020204020204" pitchFamily="34" charset="-122"/>
            </a:endParaRPr>
          </a:p>
        </p:txBody>
      </p:sp>
      <p:sp>
        <p:nvSpPr>
          <p:cNvPr id="3" name="内容占位符 2"/>
          <p:cNvSpPr>
            <a:spLocks noGrp="1"/>
          </p:cNvSpPr>
          <p:nvPr>
            <p:ph idx="1" hasCustomPrompt="1"/>
          </p:nvPr>
        </p:nvSpPr>
        <p:spPr>
          <a:xfrm>
            <a:off x="680728" y="5657850"/>
            <a:ext cx="4974545" cy="707513"/>
          </a:xfrm>
        </p:spPr>
        <p:txBody>
          <a:bodyPr rtlCol="0"/>
          <a:lstStyle>
            <a:lvl1pPr marL="0" indent="0">
              <a:buNone/>
              <a:defRPr sz="180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a:t>可在此处输入副标题、标语或宣传语</a:t>
            </a:r>
            <a:endParaRPr lang="zh-CN" altLang="en-US" noProof="0"/>
          </a:p>
        </p:txBody>
      </p:sp>
      <p:sp>
        <p:nvSpPr>
          <p:cNvPr id="7" name="页脚占位符 6"/>
          <p:cNvSpPr>
            <a:spLocks noGrp="1"/>
          </p:cNvSpPr>
          <p:nvPr>
            <p:ph type="ftr" sz="quarter" idx="10"/>
          </p:nvPr>
        </p:nvSpPr>
        <p:spPr>
          <a:xfrm>
            <a:off x="432000" y="6365363"/>
            <a:ext cx="5472000" cy="412431"/>
          </a:xfrm>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添加页脚</a:t>
            </a:r>
            <a:endParaRPr lang="zh-CN" altLang="en-US" noProof="0"/>
          </a:p>
        </p:txBody>
      </p:sp>
      <p:sp>
        <p:nvSpPr>
          <p:cNvPr id="8" name="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noProof="0" smtClean="0"/>
            </a:fld>
            <a:endParaRPr lang="zh-CN" altLang="en-US" noProof="0"/>
          </a:p>
        </p:txBody>
      </p:sp>
      <p:sp>
        <p:nvSpPr>
          <p:cNvPr id="10" name="图片占位符 4"/>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noAutofit/>
          </a:bodyPr>
          <a:lstStyle>
            <a:lvl1pPr marL="0" indent="0" algn="l">
              <a:buFont typeface="Arial" panose="020B0604020202020204" pitchFamily="34" charset="0"/>
              <a:buNone/>
              <a:defRPr lang="en-ZA" sz="1100" i="1">
                <a:solidFill>
                  <a:schemeClr val="lt1"/>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0" lvl="0" algn="ctr" rtl="0"/>
            <a:r>
              <a:rPr lang="zh-CN" altLang="en-US" noProof="0"/>
              <a:t>在此处插入或拖放照片</a:t>
            </a:r>
            <a:endParaRPr lang="zh-CN" altLang="en-US" noProof="0"/>
          </a:p>
        </p:txBody>
      </p:sp>
      <p:sp>
        <p:nvSpPr>
          <p:cNvPr id="2" name="标题 1"/>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单击此处编辑母版标题样式</a:t>
            </a:r>
            <a:endParaRPr lang="zh-CN" altLang="en-US" noProof="0"/>
          </a:p>
        </p:txBody>
      </p:sp>
      <p:sp>
        <p:nvSpPr>
          <p:cNvPr id="13" name="文本占位符 8"/>
          <p:cNvSpPr>
            <a:spLocks noGrp="1"/>
          </p:cNvSpPr>
          <p:nvPr>
            <p:ph type="body" sz="quarter" idx="13" hasCustomPrompt="1"/>
          </p:nvPr>
        </p:nvSpPr>
        <p:spPr>
          <a:xfrm>
            <a:off x="6288002" y="4130531"/>
            <a:ext cx="180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1</a:t>
            </a:r>
            <a:endParaRPr lang="en-US" altLang="zh-CN" noProof="0"/>
          </a:p>
        </p:txBody>
      </p:sp>
      <p:sp>
        <p:nvSpPr>
          <p:cNvPr id="14" name="文本占位符 10"/>
          <p:cNvSpPr>
            <a:spLocks noGrp="1"/>
          </p:cNvSpPr>
          <p:nvPr>
            <p:ph type="body" sz="quarter" idx="14" hasCustomPrompt="1"/>
          </p:nvPr>
        </p:nvSpPr>
        <p:spPr>
          <a:xfrm>
            <a:off x="6288002" y="4764931"/>
            <a:ext cx="180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15" name="文本占位符 8"/>
          <p:cNvSpPr>
            <a:spLocks noGrp="1"/>
          </p:cNvSpPr>
          <p:nvPr>
            <p:ph type="body" sz="quarter" idx="15" hasCustomPrompt="1"/>
          </p:nvPr>
        </p:nvSpPr>
        <p:spPr>
          <a:xfrm>
            <a:off x="8202527" y="4130531"/>
            <a:ext cx="180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2</a:t>
            </a:r>
            <a:endParaRPr lang="en-US" altLang="zh-CN" noProof="0"/>
          </a:p>
        </p:txBody>
      </p:sp>
      <p:sp>
        <p:nvSpPr>
          <p:cNvPr id="16" name="文本占位符 10"/>
          <p:cNvSpPr>
            <a:spLocks noGrp="1"/>
          </p:cNvSpPr>
          <p:nvPr>
            <p:ph type="body" sz="quarter" idx="16" hasCustomPrompt="1"/>
          </p:nvPr>
        </p:nvSpPr>
        <p:spPr>
          <a:xfrm>
            <a:off x="8202527" y="4764931"/>
            <a:ext cx="180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17" name="文本占位符 8"/>
          <p:cNvSpPr>
            <a:spLocks noGrp="1"/>
          </p:cNvSpPr>
          <p:nvPr>
            <p:ph type="body" sz="quarter" idx="17" hasCustomPrompt="1"/>
          </p:nvPr>
        </p:nvSpPr>
        <p:spPr>
          <a:xfrm>
            <a:off x="10117052" y="4130531"/>
            <a:ext cx="180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3</a:t>
            </a:r>
            <a:endParaRPr lang="en-US" altLang="zh-CN" noProof="0"/>
          </a:p>
        </p:txBody>
      </p:sp>
      <p:sp>
        <p:nvSpPr>
          <p:cNvPr id="18" name="文本占位符 10"/>
          <p:cNvSpPr>
            <a:spLocks noGrp="1"/>
          </p:cNvSpPr>
          <p:nvPr>
            <p:ph type="body" sz="quarter" idx="18" hasCustomPrompt="1"/>
          </p:nvPr>
        </p:nvSpPr>
        <p:spPr>
          <a:xfrm>
            <a:off x="10117052" y="4764931"/>
            <a:ext cx="180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个图标项目符号">
    <p:spTree>
      <p:nvGrpSpPr>
        <p:cNvPr id="1" name=""/>
        <p:cNvGrpSpPr/>
        <p:nvPr/>
      </p:nvGrpSpPr>
      <p:grpSpPr>
        <a:xfrm>
          <a:off x="0" y="0"/>
          <a:ext cx="0" cy="0"/>
          <a:chOff x="0" y="0"/>
          <a:chExt cx="0" cy="0"/>
        </a:xfrm>
      </p:grpSpPr>
      <p:sp>
        <p:nvSpPr>
          <p:cNvPr id="6" name="长方形 5"/>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CN" altLang="en-US" noProof="0">
              <a:latin typeface="Microsoft YaHei UI" panose="020B0503020204020204" pitchFamily="34" charset="-122"/>
              <a:ea typeface="Microsoft YaHei UI" panose="020B0503020204020204" pitchFamily="34" charset="-122"/>
            </a:endParaRPr>
          </a:p>
        </p:txBody>
      </p:sp>
      <p:sp>
        <p:nvSpPr>
          <p:cNvPr id="3" name="内容占位符 2"/>
          <p:cNvSpPr>
            <a:spLocks noGrp="1"/>
          </p:cNvSpPr>
          <p:nvPr>
            <p:ph idx="1" hasCustomPrompt="1"/>
          </p:nvPr>
        </p:nvSpPr>
        <p:spPr>
          <a:xfrm>
            <a:off x="680728" y="5657850"/>
            <a:ext cx="4974545" cy="707513"/>
          </a:xfrm>
        </p:spPr>
        <p:txBody>
          <a:bodyPr rtlCol="0"/>
          <a:lstStyle>
            <a:lvl1pPr marL="0" indent="0">
              <a:buNone/>
              <a:defRPr sz="180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a:t>可在此处输入副标题、标语或宣传语</a:t>
            </a:r>
            <a:endParaRPr lang="zh-CN" altLang="en-US" noProof="0"/>
          </a:p>
        </p:txBody>
      </p:sp>
      <p:sp>
        <p:nvSpPr>
          <p:cNvPr id="8" name="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smtClean="0"/>
            </a:fld>
            <a:endParaRPr lang="zh-CN" altLang="en-US"/>
          </a:p>
        </p:txBody>
      </p:sp>
      <p:sp>
        <p:nvSpPr>
          <p:cNvPr id="10" name="图片占位符 4"/>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noAutofit/>
          </a:bodyPr>
          <a:lstStyle>
            <a:lvl1pPr marL="0" indent="0" algn="l">
              <a:buFont typeface="Arial" panose="020B0604020202020204" pitchFamily="34" charset="0"/>
              <a:buNone/>
              <a:defRPr lang="en-ZA" sz="1100" i="1">
                <a:solidFill>
                  <a:schemeClr val="lt1"/>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0" lvl="0" algn="ctr" rtl="0"/>
            <a:r>
              <a:rPr lang="zh-CN" altLang="en-US" noProof="0"/>
              <a:t>在此处插入或拖放照片</a:t>
            </a:r>
            <a:endParaRPr lang="zh-CN" altLang="en-US" noProof="0"/>
          </a:p>
        </p:txBody>
      </p:sp>
      <p:sp>
        <p:nvSpPr>
          <p:cNvPr id="2" name="标题 1"/>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单击此处编辑母版标题样式</a:t>
            </a:r>
            <a:endParaRPr lang="zh-CN" altLang="en-US" noProof="0"/>
          </a:p>
        </p:txBody>
      </p:sp>
      <p:sp>
        <p:nvSpPr>
          <p:cNvPr id="13" name="文本占位符 8"/>
          <p:cNvSpPr>
            <a:spLocks noGrp="1"/>
          </p:cNvSpPr>
          <p:nvPr>
            <p:ph type="body" sz="quarter" idx="13" hasCustomPrompt="1"/>
          </p:nvPr>
        </p:nvSpPr>
        <p:spPr>
          <a:xfrm>
            <a:off x="7078577" y="5010963"/>
            <a:ext cx="180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3</a:t>
            </a:r>
            <a:endParaRPr lang="en-US" altLang="zh-CN" noProof="0"/>
          </a:p>
        </p:txBody>
      </p:sp>
      <p:sp>
        <p:nvSpPr>
          <p:cNvPr id="14" name="文本占位符 10"/>
          <p:cNvSpPr>
            <a:spLocks noGrp="1"/>
          </p:cNvSpPr>
          <p:nvPr>
            <p:ph type="body" sz="quarter" idx="14" hasCustomPrompt="1"/>
          </p:nvPr>
        </p:nvSpPr>
        <p:spPr>
          <a:xfrm>
            <a:off x="7078577" y="5645363"/>
            <a:ext cx="180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15" name="文本占位符 8"/>
          <p:cNvSpPr>
            <a:spLocks noGrp="1"/>
          </p:cNvSpPr>
          <p:nvPr>
            <p:ph type="body" sz="quarter" idx="15" hasCustomPrompt="1"/>
          </p:nvPr>
        </p:nvSpPr>
        <p:spPr>
          <a:xfrm>
            <a:off x="9402677" y="5010963"/>
            <a:ext cx="180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4</a:t>
            </a:r>
            <a:endParaRPr lang="en-US" altLang="zh-CN" noProof="0"/>
          </a:p>
        </p:txBody>
      </p:sp>
      <p:sp>
        <p:nvSpPr>
          <p:cNvPr id="16" name="文本占位符 10"/>
          <p:cNvSpPr>
            <a:spLocks noGrp="1"/>
          </p:cNvSpPr>
          <p:nvPr>
            <p:ph type="body" sz="quarter" idx="16" hasCustomPrompt="1"/>
          </p:nvPr>
        </p:nvSpPr>
        <p:spPr>
          <a:xfrm>
            <a:off x="9402677" y="5645363"/>
            <a:ext cx="180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23" name="文本占位符 8"/>
          <p:cNvSpPr>
            <a:spLocks noGrp="1"/>
          </p:cNvSpPr>
          <p:nvPr>
            <p:ph type="body" sz="quarter" idx="17" hasCustomPrompt="1"/>
          </p:nvPr>
        </p:nvSpPr>
        <p:spPr>
          <a:xfrm>
            <a:off x="7078577" y="2360347"/>
            <a:ext cx="180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1</a:t>
            </a:r>
            <a:endParaRPr lang="en-US" altLang="zh-CN" noProof="0"/>
          </a:p>
        </p:txBody>
      </p:sp>
      <p:sp>
        <p:nvSpPr>
          <p:cNvPr id="24" name="文本占位符 10"/>
          <p:cNvSpPr>
            <a:spLocks noGrp="1"/>
          </p:cNvSpPr>
          <p:nvPr>
            <p:ph type="body" sz="quarter" idx="18" hasCustomPrompt="1"/>
          </p:nvPr>
        </p:nvSpPr>
        <p:spPr>
          <a:xfrm>
            <a:off x="7078577" y="2994747"/>
            <a:ext cx="180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
        <p:nvSpPr>
          <p:cNvPr id="25" name="文本占位符 8"/>
          <p:cNvSpPr>
            <a:spLocks noGrp="1"/>
          </p:cNvSpPr>
          <p:nvPr>
            <p:ph type="body" sz="quarter" idx="19" hasCustomPrompt="1"/>
          </p:nvPr>
        </p:nvSpPr>
        <p:spPr>
          <a:xfrm>
            <a:off x="9402677" y="2360347"/>
            <a:ext cx="180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 </a:t>
            </a:r>
            <a:r>
              <a:rPr lang="en-US" altLang="zh-CN" noProof="0"/>
              <a:t>2</a:t>
            </a:r>
            <a:endParaRPr lang="en-US" altLang="zh-CN" noProof="0"/>
          </a:p>
        </p:txBody>
      </p:sp>
      <p:sp>
        <p:nvSpPr>
          <p:cNvPr id="26" name="文本占位符 10"/>
          <p:cNvSpPr>
            <a:spLocks noGrp="1"/>
          </p:cNvSpPr>
          <p:nvPr>
            <p:ph type="body" sz="quarter" idx="20" hasCustomPrompt="1"/>
          </p:nvPr>
        </p:nvSpPr>
        <p:spPr>
          <a:xfrm>
            <a:off x="9402677" y="2994747"/>
            <a:ext cx="1800000" cy="720000"/>
          </a:xfrm>
        </p:spPr>
        <p:txBody>
          <a:bodyPr rtlCol="0"/>
          <a:lstStyle>
            <a:lvl1pPr marL="0" indent="0" algn="ctr">
              <a:buNone/>
              <a:defRPr sz="14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项目符号说明</a:t>
            </a:r>
            <a:endParaRPr lang="zh-CN" alt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数字产品">
    <p:bg>
      <p:bgRef idx="1001">
        <a:schemeClr val="bg1"/>
      </p:bgRef>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stretch>
            <a:fillRect/>
          </a:stretch>
        </p:blipFill>
        <p:spPr>
          <a:xfrm>
            <a:off x="663465" y="1007667"/>
            <a:ext cx="11528535" cy="5645385"/>
          </a:xfrm>
          <a:prstGeom prst="rect">
            <a:avLst/>
          </a:prstGeom>
        </p:spPr>
      </p:pic>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内容占位符 2"/>
          <p:cNvSpPr>
            <a:spLocks noGrp="1"/>
          </p:cNvSpPr>
          <p:nvPr>
            <p:ph idx="1" hasCustomPrompt="1"/>
          </p:nvPr>
        </p:nvSpPr>
        <p:spPr>
          <a:xfrm>
            <a:off x="432000" y="3613424"/>
            <a:ext cx="3974900" cy="2465913"/>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7" name="页脚占位符 6"/>
          <p:cNvSpPr>
            <a:spLocks noGrp="1"/>
          </p:cNvSpPr>
          <p:nvPr>
            <p:ph type="ftr" sz="quarter" idx="10"/>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zh-CN" altLang="en-US" noProof="0"/>
              <a:t>添加页脚</a:t>
            </a:r>
            <a:endParaRPr lang="zh-CN" altLang="en-US" noProof="0"/>
          </a:p>
        </p:txBody>
      </p:sp>
      <p:sp>
        <p:nvSpPr>
          <p:cNvPr id="8" name="幻灯片编号占位符 7"/>
          <p:cNvSpPr>
            <a:spLocks noGrp="1"/>
          </p:cNvSpPr>
          <p:nvPr>
            <p:ph type="sldNum"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fld id="{4B73C415-D670-4716-A5EC-CC4D52CA2BAC}" type="slidenum">
              <a:rPr lang="en-US" altLang="zh-CN" noProof="0" smtClean="0"/>
            </a:fld>
            <a:endParaRPr lang="zh-CN" altLang="en-US" noProof="0"/>
          </a:p>
        </p:txBody>
      </p:sp>
      <p:sp>
        <p:nvSpPr>
          <p:cNvPr id="9" name="文本占位符 8"/>
          <p:cNvSpPr>
            <a:spLocks noGrp="1"/>
          </p:cNvSpPr>
          <p:nvPr>
            <p:ph type="body" sz="quarter" idx="12" hasCustomPrompt="1"/>
          </p:nvPr>
        </p:nvSpPr>
        <p:spPr>
          <a:xfrm>
            <a:off x="431800" y="1582738"/>
            <a:ext cx="3975100" cy="1744662"/>
          </a:xfrm>
        </p:spPr>
        <p:txBody>
          <a:bodyPr rtlCol="0" anchor="b"/>
          <a:lstStyle>
            <a:lvl1pPr marL="0" indent="0">
              <a:buNone/>
              <a:defRPr sz="32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突出显示的文本</a:t>
            </a:r>
            <a:endParaRPr lang="zh-CN" altLang="en-US" noProof="0"/>
          </a:p>
        </p:txBody>
      </p:sp>
      <p:sp>
        <p:nvSpPr>
          <p:cNvPr id="11" name="图片占位符 10"/>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noAutofit/>
          </a:bodyPr>
          <a:lstStyle>
            <a:lvl1pPr marL="0" indent="0">
              <a:buNone/>
              <a:defRPr lang="en-ZA" sz="1100" i="1">
                <a:solidFill>
                  <a:schemeClr val="tx1">
                    <a:lumMod val="50000"/>
                    <a:lumOff val="50000"/>
                  </a:schemeClr>
                </a:solidFill>
                <a:latin typeface="Microsoft YaHei UI" panose="020B0503020204020204" pitchFamily="34" charset="-122"/>
                <a:ea typeface="Microsoft YaHei UI" panose="020B0503020204020204" pitchFamily="34" charset="-122"/>
                <a:cs typeface="Times New Roman" panose="02020603050405020304" pitchFamily="18" charset="0"/>
              </a:defRPr>
            </a:lvl1pPr>
          </a:lstStyle>
          <a:p>
            <a:pPr marL="266700" lvl="0" indent="-266700" algn="ctr" rtl="0"/>
            <a:r>
              <a:rPr lang="zh-CN" altLang="en-US" noProof="0"/>
              <a:t>在此插入或拖放屏幕设计</a:t>
            </a:r>
            <a:endParaRPr lang="zh-CN" altLang="en-US" noProof="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三节">
    <p:spTree>
      <p:nvGrpSpPr>
        <p:cNvPr id="1" name=""/>
        <p:cNvGrpSpPr/>
        <p:nvPr/>
      </p:nvGrpSpPr>
      <p:grpSpPr>
        <a:xfrm>
          <a:off x="0" y="0"/>
          <a:ext cx="0" cy="0"/>
          <a:chOff x="0" y="0"/>
          <a:chExt cx="0" cy="0"/>
        </a:xfrm>
      </p:grpSpPr>
      <p:sp>
        <p:nvSpPr>
          <p:cNvPr id="2" name="标题 1"/>
          <p:cNvSpPr>
            <a:spLocks noGrp="1"/>
          </p:cNvSpPr>
          <p:nvPr>
            <p:ph type="title"/>
          </p:nvPr>
        </p:nvSpPr>
        <p:spPr>
          <a:xfrm>
            <a:off x="432000" y="432000"/>
            <a:ext cx="11340000" cy="432000"/>
          </a:xfrm>
        </p:spPr>
        <p:txBody>
          <a:bodyPr rtlCol="0"/>
          <a:lstStyle/>
          <a:p>
            <a:pPr rtl="0"/>
            <a:r>
              <a:rPr lang="zh-CN" altLang="en-US" noProof="0"/>
              <a:t>单击此处编辑母版标题样式</a:t>
            </a:r>
            <a:endParaRPr lang="zh-CN" altLang="en-US" noProof="0"/>
          </a:p>
        </p:txBody>
      </p:sp>
      <p:sp>
        <p:nvSpPr>
          <p:cNvPr id="3" name="内容占位符 2"/>
          <p:cNvSpPr>
            <a:spLocks noGrp="1"/>
          </p:cNvSpPr>
          <p:nvPr>
            <p:ph sz="half" idx="1" hasCustomPrompt="1"/>
          </p:nvPr>
        </p:nvSpPr>
        <p:spPr>
          <a:xfrm>
            <a:off x="432000" y="1008000"/>
            <a:ext cx="11340000"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noProof="0"/>
              <a:t>单行文本</a:t>
            </a:r>
            <a:endParaRPr lang="zh-CN" altLang="en-US" noProof="0"/>
          </a:p>
        </p:txBody>
      </p:sp>
      <p:sp>
        <p:nvSpPr>
          <p:cNvPr id="4" name="内容占位符 3"/>
          <p:cNvSpPr>
            <a:spLocks noGrp="1"/>
          </p:cNvSpPr>
          <p:nvPr>
            <p:ph sz="half" idx="2" hasCustomPrompt="1"/>
          </p:nvPr>
        </p:nvSpPr>
        <p:spPr>
          <a:xfrm>
            <a:off x="2231749" y="4637931"/>
            <a:ext cx="1980000" cy="720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zh-CN" altLang="en-US" noProof="0"/>
              <a:t>节说明</a:t>
            </a:r>
            <a:endParaRPr lang="zh-CN" altLang="en-US" noProof="0"/>
          </a:p>
        </p:txBody>
      </p:sp>
      <p:sp>
        <p:nvSpPr>
          <p:cNvPr id="8" name="页脚占位符 7"/>
          <p:cNvSpPr>
            <a:spLocks noGrp="1"/>
          </p:cNvSpPr>
          <p:nvPr>
            <p:ph type="ftr" sz="quarter" idx="10"/>
          </p:nvPr>
        </p:nvSpPr>
        <p:spPr/>
        <p:txBody>
          <a:bodyPr rtlCol="0"/>
          <a:lstStyle/>
          <a:p>
            <a:pPr rtl="0"/>
            <a:r>
              <a:rPr lang="zh-CN" altLang="en-US" noProof="0"/>
              <a:t>添加页脚</a:t>
            </a:r>
            <a:endParaRPr lang="zh-CN" altLang="en-US" noProof="0"/>
          </a:p>
        </p:txBody>
      </p:sp>
      <p:sp>
        <p:nvSpPr>
          <p:cNvPr id="9" name="灯片编号占位符 8"/>
          <p:cNvSpPr>
            <a:spLocks noGrp="1"/>
          </p:cNvSpPr>
          <p:nvPr>
            <p:ph type="sldNum" sz="quarter" idx="11"/>
          </p:nvPr>
        </p:nvSpPr>
        <p:spPr/>
        <p:txBody>
          <a:bodyPr rtlCol="0"/>
          <a:lstStyle/>
          <a:p>
            <a:pPr rtl="0"/>
            <a:fld id="{4B73C415-D670-4716-A5EC-CC4D52CA2BAC}" type="slidenum">
              <a:rPr lang="en-US" altLang="zh-CN" noProof="0" smtClean="0"/>
            </a:fld>
            <a:endParaRPr lang="zh-CN" altLang="en-US" noProof="0"/>
          </a:p>
        </p:txBody>
      </p:sp>
      <p:sp>
        <p:nvSpPr>
          <p:cNvPr id="6" name="文本占位符 5"/>
          <p:cNvSpPr>
            <a:spLocks noGrp="1"/>
          </p:cNvSpPr>
          <p:nvPr>
            <p:ph type="body" sz="quarter" idx="12" hasCustomPrompt="1"/>
          </p:nvPr>
        </p:nvSpPr>
        <p:spPr>
          <a:xfrm>
            <a:off x="5111498" y="4637931"/>
            <a:ext cx="1980000" cy="720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zh-CN" altLang="en-US" noProof="0"/>
              <a:t>节说明</a:t>
            </a:r>
            <a:endParaRPr lang="zh-CN" altLang="en-US" noProof="0"/>
          </a:p>
        </p:txBody>
      </p:sp>
      <p:sp>
        <p:nvSpPr>
          <p:cNvPr id="10" name="文本占位符 9"/>
          <p:cNvSpPr>
            <a:spLocks noGrp="1"/>
          </p:cNvSpPr>
          <p:nvPr>
            <p:ph type="body" sz="quarter" idx="13" hasCustomPrompt="1"/>
          </p:nvPr>
        </p:nvSpPr>
        <p:spPr>
          <a:xfrm>
            <a:off x="7991247" y="4637931"/>
            <a:ext cx="1980000" cy="720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zh-CN" altLang="en-US" noProof="0"/>
              <a:t>节说明</a:t>
            </a:r>
            <a:endParaRPr lang="zh-CN" altLang="en-US" noProof="0"/>
          </a:p>
        </p:txBody>
      </p:sp>
      <p:sp>
        <p:nvSpPr>
          <p:cNvPr id="12" name="文本占位符 11"/>
          <p:cNvSpPr>
            <a:spLocks noGrp="1"/>
          </p:cNvSpPr>
          <p:nvPr>
            <p:ph type="body" sz="quarter" idx="14" hasCustomPrompt="1"/>
          </p:nvPr>
        </p:nvSpPr>
        <p:spPr>
          <a:xfrm>
            <a:off x="2231749" y="4003531"/>
            <a:ext cx="1980000" cy="360000"/>
          </a:xfrm>
        </p:spPr>
        <p:txBody>
          <a:bodyPr rtlCol="0"/>
          <a:lstStyle>
            <a:lvl1pPr marL="0" indent="0" algn="ctr">
              <a:buFont typeface="Arial" panose="020B0604020202020204" pitchFamily="34" charset="0"/>
              <a:buNone/>
              <a:defRPr>
                <a:solidFill>
                  <a:schemeClr val="tx1">
                    <a:lumMod val="75000"/>
                    <a:lumOff val="25000"/>
                  </a:schemeClr>
                </a:solidFill>
              </a:defRPr>
            </a:lvl1pPr>
          </a:lstStyle>
          <a:p>
            <a:pPr lvl="0" rtl="0"/>
            <a:r>
              <a:rPr lang="zh-CN" altLang="en-US" noProof="0"/>
              <a:t>第 </a:t>
            </a:r>
            <a:r>
              <a:rPr lang="en-US" altLang="zh-CN" noProof="0"/>
              <a:t>1 </a:t>
            </a:r>
            <a:r>
              <a:rPr lang="zh-CN" altLang="en-US" noProof="0"/>
              <a:t>节</a:t>
            </a:r>
            <a:endParaRPr lang="zh-CN" altLang="en-US" noProof="0"/>
          </a:p>
        </p:txBody>
      </p:sp>
      <p:sp>
        <p:nvSpPr>
          <p:cNvPr id="14" name="文本占位符 13"/>
          <p:cNvSpPr>
            <a:spLocks noGrp="1"/>
          </p:cNvSpPr>
          <p:nvPr>
            <p:ph type="body" sz="quarter" idx="15" hasCustomPrompt="1"/>
          </p:nvPr>
        </p:nvSpPr>
        <p:spPr>
          <a:xfrm>
            <a:off x="5111498" y="4003531"/>
            <a:ext cx="1980000" cy="360000"/>
          </a:xfrm>
        </p:spPr>
        <p:txBody>
          <a:bodyPr rtlCol="0"/>
          <a:lstStyle>
            <a:lvl1pPr marL="0" indent="0" algn="ctr">
              <a:buFont typeface="Arial" panose="020B0604020202020204" pitchFamily="34" charset="0"/>
              <a:buNone/>
              <a:defRPr>
                <a:solidFill>
                  <a:schemeClr val="tx1">
                    <a:lumMod val="75000"/>
                    <a:lumOff val="25000"/>
                  </a:schemeClr>
                </a:solidFill>
              </a:defRPr>
            </a:lvl1pPr>
          </a:lstStyle>
          <a:p>
            <a:pPr lvl="0" rtl="0"/>
            <a:r>
              <a:rPr lang="zh-CN" altLang="en-US" noProof="0"/>
              <a:t>第 </a:t>
            </a:r>
            <a:r>
              <a:rPr lang="en-US" altLang="zh-CN" noProof="0"/>
              <a:t>2 </a:t>
            </a:r>
            <a:r>
              <a:rPr lang="zh-CN" altLang="en-US" noProof="0"/>
              <a:t>节</a:t>
            </a:r>
            <a:endParaRPr lang="zh-CN" altLang="en-US" noProof="0"/>
          </a:p>
        </p:txBody>
      </p:sp>
      <p:sp>
        <p:nvSpPr>
          <p:cNvPr id="16" name="文本占位符 15"/>
          <p:cNvSpPr>
            <a:spLocks noGrp="1"/>
          </p:cNvSpPr>
          <p:nvPr>
            <p:ph type="body" sz="quarter" idx="16" hasCustomPrompt="1"/>
          </p:nvPr>
        </p:nvSpPr>
        <p:spPr>
          <a:xfrm>
            <a:off x="7991247" y="4003531"/>
            <a:ext cx="1980000" cy="360000"/>
          </a:xfrm>
        </p:spPr>
        <p:txBody>
          <a:bodyPr rtlCol="0"/>
          <a:lstStyle>
            <a:lvl1pPr marL="0" indent="0" algn="ctr">
              <a:buFont typeface="Arial" panose="020B0604020202020204" pitchFamily="34" charset="0"/>
              <a:buNone/>
              <a:defRPr>
                <a:solidFill>
                  <a:schemeClr val="tx1">
                    <a:lumMod val="75000"/>
                    <a:lumOff val="25000"/>
                  </a:schemeClr>
                </a:solidFill>
              </a:defRPr>
            </a:lvl1pPr>
          </a:lstStyle>
          <a:p>
            <a:pPr lvl="0" rtl="0"/>
            <a:r>
              <a:rPr lang="zh-CN" altLang="en-US" noProof="0"/>
              <a:t>第 </a:t>
            </a:r>
            <a:r>
              <a:rPr lang="en-US" altLang="zh-CN" noProof="0"/>
              <a:t>3 </a:t>
            </a:r>
            <a:r>
              <a:rPr lang="zh-CN" altLang="en-US" noProof="0"/>
              <a:t>节</a:t>
            </a:r>
            <a:endParaRPr lang="zh-CN" alt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0" Type="http://schemas.openxmlformats.org/officeDocument/2006/relationships/theme" Target="../theme/theme2.xml"/><Relationship Id="rId2" Type="http://schemas.openxmlformats.org/officeDocument/2006/relationships/slideLayout" Target="../slideLayouts/slideLayout34.xml"/><Relationship Id="rId19" Type="http://schemas.openxmlformats.org/officeDocument/2006/relationships/slideLayout" Target="../slideLayouts/slideLayout51.xml"/><Relationship Id="rId18" Type="http://schemas.openxmlformats.org/officeDocument/2006/relationships/slideLayout" Target="../slideLayouts/slideLayout50.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长方形 13"/>
          <p:cNvSpPr/>
          <p:nvPr userDrawn="1"/>
        </p:nvSpPr>
        <p:spPr>
          <a:xfrm>
            <a:off x="0" y="6365364"/>
            <a:ext cx="12192000" cy="421200"/>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 name="标题占位符 1"/>
          <p:cNvSpPr>
            <a:spLocks noGrp="1"/>
          </p:cNvSpPr>
          <p:nvPr>
            <p:ph type="title"/>
          </p:nvPr>
        </p:nvSpPr>
        <p:spPr>
          <a:xfrm>
            <a:off x="432000" y="432000"/>
            <a:ext cx="11340000" cy="432000"/>
          </a:xfrm>
          <a:prstGeom prst="rect">
            <a:avLst/>
          </a:prstGeom>
        </p:spPr>
        <p:txBody>
          <a:bodyPr vert="horz" lIns="0" tIns="0" rIns="0" bIns="0" rtlCol="0" anchor="t">
            <a:noAutofit/>
          </a:bodyPr>
          <a:lstStyle/>
          <a:p>
            <a:pPr rtl="0"/>
            <a:r>
              <a:rPr lang="zh-CN" altLang="en-US" noProof="0"/>
              <a:t>单击此处编辑母版标题样式</a:t>
            </a:r>
            <a:endParaRPr lang="zh-CN" altLang="en-US" noProof="0"/>
          </a:p>
        </p:txBody>
      </p:sp>
      <p:sp>
        <p:nvSpPr>
          <p:cNvPr id="3" name="文本占位符 2"/>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6" name="灯片编号占位符 5"/>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icrosoft YaHei UI" panose="020B0503020204020204" pitchFamily="34" charset="-122"/>
                <a:ea typeface="Microsoft YaHei UI" panose="020B0503020204020204" pitchFamily="34" charset="-122"/>
              </a:defRPr>
            </a:lvl1pPr>
          </a:lstStyle>
          <a:p>
            <a:fld id="{4B73C415-D670-4716-A5EC-CC4D52CA2BAC}" type="slidenum">
              <a:rPr lang="en-US" altLang="zh-CN" noProof="0" smtClean="0"/>
            </a:fld>
            <a:endParaRPr lang="zh-CN" altLang="en-US" noProof="0"/>
          </a:p>
        </p:txBody>
      </p:sp>
      <p:sp>
        <p:nvSpPr>
          <p:cNvPr id="7" name="页脚占位符 6"/>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r>
              <a:rPr lang="zh-CN" altLang="en-US" noProof="0"/>
              <a:t>添加页脚</a:t>
            </a:r>
            <a:endParaRPr lang="zh-CN" altLang="en-US" noProof="0"/>
          </a:p>
        </p:txBody>
      </p:sp>
      <p:sp>
        <p:nvSpPr>
          <p:cNvPr id="8" name="长方形 7"/>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0" name="长方形 9"/>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3" name="文本框 12"/>
          <p:cNvSpPr txBox="1"/>
          <p:nvPr userDrawn="1"/>
        </p:nvSpPr>
        <p:spPr>
          <a:xfrm>
            <a:off x="9529311" y="6365363"/>
            <a:ext cx="2047875" cy="429969"/>
          </a:xfrm>
          <a:prstGeom prst="rect">
            <a:avLst/>
          </a:prstGeom>
          <a:noFill/>
        </p:spPr>
        <p:txBody>
          <a:bodyPr wrap="square" lIns="0" tIns="0" rIns="0" bIns="0" rtlCol="0" anchor="ctr" anchorCtr="0">
            <a:noAutofit/>
          </a:bodyPr>
          <a:lstStyle/>
          <a:p>
            <a:pPr algn="r" rtl="0"/>
            <a:r>
              <a:rPr lang="zh-CN" altLang="en-US" sz="1200" b="0" noProof="0">
                <a:solidFill>
                  <a:schemeClr val="bg1">
                    <a:lumMod val="65000"/>
                  </a:schemeClr>
                </a:solidFill>
                <a:latin typeface="Microsoft YaHei UI" panose="020B0503020204020204" pitchFamily="34" charset="-122"/>
                <a:ea typeface="Microsoft YaHei UI" panose="020B0503020204020204" pitchFamily="34" charset="-122"/>
              </a:rPr>
              <a:t>名称或徽标</a:t>
            </a:r>
            <a:endParaRPr lang="zh-CN" altLang="en-US" sz="1200" b="0" noProof="0">
              <a:solidFill>
                <a:schemeClr val="bg1">
                  <a:lumMod val="65000"/>
                </a:schemeClr>
              </a:solidFill>
              <a:latin typeface="Microsoft YaHei UI" panose="020B0503020204020204" pitchFamily="34" charset="-122"/>
              <a:ea typeface="Microsoft YaHei UI"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hdr="0" ft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icrosoft YaHei UI" panose="020B0503020204020204" pitchFamily="34" charset="-122"/>
          <a:ea typeface="Microsoft YaHei UI" panose="020B0503020204020204" pitchFamily="34" charset="-122"/>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icrosoft YaHei UI" panose="020B0503020204020204" pitchFamily="34" charset="-122"/>
          <a:ea typeface="Microsoft YaHei UI" panose="020B0503020204020204" pitchFamily="34" charset="-122"/>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icrosoft YaHei UI" panose="020B0503020204020204" pitchFamily="34" charset="-122"/>
          <a:ea typeface="Microsoft YaHei UI" panose="020B0503020204020204" pitchFamily="34" charset="-122"/>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500"/>
              <a:buFont typeface="Nunito Black"/>
              <a:buNone/>
              <a:defRPr sz="4665">
                <a:solidFill>
                  <a:schemeClr val="dk2"/>
                </a:solidFill>
                <a:latin typeface="Nunito Black"/>
                <a:ea typeface="Nunito Black"/>
                <a:cs typeface="Nunito Black"/>
                <a:sym typeface="Nunito Black"/>
              </a:defRPr>
            </a:lvl1pPr>
            <a:lvl2pPr lvl="1">
              <a:spcBef>
                <a:spcPts val="0"/>
              </a:spcBef>
              <a:spcAft>
                <a:spcPts val="0"/>
              </a:spcAft>
              <a:buClr>
                <a:schemeClr val="dk1"/>
              </a:buClr>
              <a:buSzPts val="2800"/>
              <a:buNone/>
              <a:defRPr sz="3735">
                <a:solidFill>
                  <a:schemeClr val="dk1"/>
                </a:solidFill>
              </a:defRPr>
            </a:lvl2pPr>
            <a:lvl3pPr lvl="2">
              <a:spcBef>
                <a:spcPts val="0"/>
              </a:spcBef>
              <a:spcAft>
                <a:spcPts val="0"/>
              </a:spcAft>
              <a:buClr>
                <a:schemeClr val="dk1"/>
              </a:buClr>
              <a:buSzPts val="2800"/>
              <a:buNone/>
              <a:defRPr sz="3735">
                <a:solidFill>
                  <a:schemeClr val="dk1"/>
                </a:solidFill>
              </a:defRPr>
            </a:lvl3pPr>
            <a:lvl4pPr lvl="3">
              <a:spcBef>
                <a:spcPts val="0"/>
              </a:spcBef>
              <a:spcAft>
                <a:spcPts val="0"/>
              </a:spcAft>
              <a:buClr>
                <a:schemeClr val="dk1"/>
              </a:buClr>
              <a:buSzPts val="2800"/>
              <a:buNone/>
              <a:defRPr sz="3735">
                <a:solidFill>
                  <a:schemeClr val="dk1"/>
                </a:solidFill>
              </a:defRPr>
            </a:lvl4pPr>
            <a:lvl5pPr lvl="4">
              <a:spcBef>
                <a:spcPts val="0"/>
              </a:spcBef>
              <a:spcAft>
                <a:spcPts val="0"/>
              </a:spcAft>
              <a:buClr>
                <a:schemeClr val="dk1"/>
              </a:buClr>
              <a:buSzPts val="2800"/>
              <a:buNone/>
              <a:defRPr sz="3735">
                <a:solidFill>
                  <a:schemeClr val="dk1"/>
                </a:solidFill>
              </a:defRPr>
            </a:lvl5pPr>
            <a:lvl6pPr lvl="5">
              <a:spcBef>
                <a:spcPts val="0"/>
              </a:spcBef>
              <a:spcAft>
                <a:spcPts val="0"/>
              </a:spcAft>
              <a:buClr>
                <a:schemeClr val="dk1"/>
              </a:buClr>
              <a:buSzPts val="2800"/>
              <a:buNone/>
              <a:defRPr sz="3735">
                <a:solidFill>
                  <a:schemeClr val="dk1"/>
                </a:solidFill>
              </a:defRPr>
            </a:lvl6pPr>
            <a:lvl7pPr lvl="6">
              <a:spcBef>
                <a:spcPts val="0"/>
              </a:spcBef>
              <a:spcAft>
                <a:spcPts val="0"/>
              </a:spcAft>
              <a:buClr>
                <a:schemeClr val="dk1"/>
              </a:buClr>
              <a:buSzPts val="2800"/>
              <a:buNone/>
              <a:defRPr sz="3735">
                <a:solidFill>
                  <a:schemeClr val="dk1"/>
                </a:solidFill>
              </a:defRPr>
            </a:lvl7pPr>
            <a:lvl8pPr lvl="7">
              <a:spcBef>
                <a:spcPts val="0"/>
              </a:spcBef>
              <a:spcAft>
                <a:spcPts val="0"/>
              </a:spcAft>
              <a:buClr>
                <a:schemeClr val="dk1"/>
              </a:buClr>
              <a:buSzPts val="2800"/>
              <a:buNone/>
              <a:defRPr sz="3735">
                <a:solidFill>
                  <a:schemeClr val="dk1"/>
                </a:solidFill>
              </a:defRPr>
            </a:lvl8pPr>
            <a:lvl9pPr lvl="8">
              <a:spcBef>
                <a:spcPts val="0"/>
              </a:spcBef>
              <a:spcAft>
                <a:spcPts val="0"/>
              </a:spcAft>
              <a:buClr>
                <a:schemeClr val="dk1"/>
              </a:buClr>
              <a:buSzPts val="2800"/>
              <a:buNone/>
              <a:defRPr sz="3735">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600" lvl="0" indent="-406400">
              <a:lnSpc>
                <a:spcPct val="115000"/>
              </a:lnSpc>
              <a:spcBef>
                <a:spcPts val="0"/>
              </a:spcBef>
              <a:spcAft>
                <a:spcPts val="0"/>
              </a:spcAft>
              <a:buClr>
                <a:schemeClr val="accent4"/>
              </a:buClr>
              <a:buSzPts val="1200"/>
              <a:buFont typeface="Nunito"/>
              <a:buChar char="●"/>
              <a:defRPr sz="1600">
                <a:solidFill>
                  <a:schemeClr val="accent4"/>
                </a:solidFill>
                <a:latin typeface="Nunito"/>
                <a:ea typeface="Nunito"/>
                <a:cs typeface="Nunito"/>
                <a:sym typeface="Nunito"/>
              </a:defRPr>
            </a:lvl1pPr>
            <a:lvl2pPr marL="1219200" lvl="1" indent="-406400">
              <a:lnSpc>
                <a:spcPct val="115000"/>
              </a:lnSpc>
              <a:spcBef>
                <a:spcPct val="427000"/>
              </a:spcBef>
              <a:spcAft>
                <a:spcPts val="0"/>
              </a:spcAft>
              <a:buClr>
                <a:schemeClr val="accent4"/>
              </a:buClr>
              <a:buSzPts val="1200"/>
              <a:buFont typeface="Nunito"/>
              <a:buChar char="○"/>
              <a:defRPr sz="1600">
                <a:solidFill>
                  <a:schemeClr val="accent4"/>
                </a:solidFill>
                <a:latin typeface="Nunito"/>
                <a:ea typeface="Nunito"/>
                <a:cs typeface="Nunito"/>
                <a:sym typeface="Nunito"/>
              </a:defRPr>
            </a:lvl2pPr>
            <a:lvl3pPr marL="1828800" lvl="2" indent="-406400">
              <a:lnSpc>
                <a:spcPct val="115000"/>
              </a:lnSpc>
              <a:spcBef>
                <a:spcPct val="427000"/>
              </a:spcBef>
              <a:spcAft>
                <a:spcPts val="0"/>
              </a:spcAft>
              <a:buClr>
                <a:schemeClr val="accent4"/>
              </a:buClr>
              <a:buSzPts val="1200"/>
              <a:buFont typeface="Nunito"/>
              <a:buChar char="■"/>
              <a:defRPr sz="1600">
                <a:solidFill>
                  <a:schemeClr val="accent4"/>
                </a:solidFill>
                <a:latin typeface="Nunito"/>
                <a:ea typeface="Nunito"/>
                <a:cs typeface="Nunito"/>
                <a:sym typeface="Nunito"/>
              </a:defRPr>
            </a:lvl3pPr>
            <a:lvl4pPr marL="2438400" lvl="3" indent="-406400">
              <a:lnSpc>
                <a:spcPct val="115000"/>
              </a:lnSpc>
              <a:spcBef>
                <a:spcPct val="427000"/>
              </a:spcBef>
              <a:spcAft>
                <a:spcPts val="0"/>
              </a:spcAft>
              <a:buClr>
                <a:schemeClr val="accent4"/>
              </a:buClr>
              <a:buSzPts val="1200"/>
              <a:buFont typeface="Nunito"/>
              <a:buChar char="●"/>
              <a:defRPr sz="1600">
                <a:solidFill>
                  <a:schemeClr val="accent4"/>
                </a:solidFill>
                <a:latin typeface="Nunito"/>
                <a:ea typeface="Nunito"/>
                <a:cs typeface="Nunito"/>
                <a:sym typeface="Nunito"/>
              </a:defRPr>
            </a:lvl4pPr>
            <a:lvl5pPr marL="3048000" lvl="4" indent="-406400">
              <a:lnSpc>
                <a:spcPct val="115000"/>
              </a:lnSpc>
              <a:spcBef>
                <a:spcPct val="427000"/>
              </a:spcBef>
              <a:spcAft>
                <a:spcPts val="0"/>
              </a:spcAft>
              <a:buClr>
                <a:schemeClr val="accent4"/>
              </a:buClr>
              <a:buSzPts val="1200"/>
              <a:buFont typeface="Nunito"/>
              <a:buChar char="○"/>
              <a:defRPr sz="1600">
                <a:solidFill>
                  <a:schemeClr val="accent4"/>
                </a:solidFill>
                <a:latin typeface="Nunito"/>
                <a:ea typeface="Nunito"/>
                <a:cs typeface="Nunito"/>
                <a:sym typeface="Nunito"/>
              </a:defRPr>
            </a:lvl5pPr>
            <a:lvl6pPr marL="3657600" lvl="5" indent="-406400">
              <a:lnSpc>
                <a:spcPct val="115000"/>
              </a:lnSpc>
              <a:spcBef>
                <a:spcPct val="427000"/>
              </a:spcBef>
              <a:spcAft>
                <a:spcPts val="0"/>
              </a:spcAft>
              <a:buClr>
                <a:schemeClr val="accent4"/>
              </a:buClr>
              <a:buSzPts val="1200"/>
              <a:buFont typeface="Nunito"/>
              <a:buChar char="■"/>
              <a:defRPr sz="1600">
                <a:solidFill>
                  <a:schemeClr val="accent4"/>
                </a:solidFill>
                <a:latin typeface="Nunito"/>
                <a:ea typeface="Nunito"/>
                <a:cs typeface="Nunito"/>
                <a:sym typeface="Nunito"/>
              </a:defRPr>
            </a:lvl6pPr>
            <a:lvl7pPr marL="4267200" lvl="6" indent="-406400">
              <a:lnSpc>
                <a:spcPct val="115000"/>
              </a:lnSpc>
              <a:spcBef>
                <a:spcPct val="427000"/>
              </a:spcBef>
              <a:spcAft>
                <a:spcPts val="0"/>
              </a:spcAft>
              <a:buClr>
                <a:schemeClr val="accent4"/>
              </a:buClr>
              <a:buSzPts val="1200"/>
              <a:buFont typeface="Nunito"/>
              <a:buChar char="●"/>
              <a:defRPr sz="1600">
                <a:solidFill>
                  <a:schemeClr val="accent4"/>
                </a:solidFill>
                <a:latin typeface="Nunito"/>
                <a:ea typeface="Nunito"/>
                <a:cs typeface="Nunito"/>
                <a:sym typeface="Nunito"/>
              </a:defRPr>
            </a:lvl7pPr>
            <a:lvl8pPr marL="4876800" lvl="7" indent="-406400">
              <a:lnSpc>
                <a:spcPct val="115000"/>
              </a:lnSpc>
              <a:spcBef>
                <a:spcPct val="427000"/>
              </a:spcBef>
              <a:spcAft>
                <a:spcPts val="0"/>
              </a:spcAft>
              <a:buClr>
                <a:schemeClr val="accent4"/>
              </a:buClr>
              <a:buSzPts val="1200"/>
              <a:buFont typeface="Nunito"/>
              <a:buChar char="○"/>
              <a:defRPr sz="1600">
                <a:solidFill>
                  <a:schemeClr val="accent4"/>
                </a:solidFill>
                <a:latin typeface="Nunito"/>
                <a:ea typeface="Nunito"/>
                <a:cs typeface="Nunito"/>
                <a:sym typeface="Nunito"/>
              </a:defRPr>
            </a:lvl8pPr>
            <a:lvl9pPr marL="5486400" lvl="8" indent="-406400">
              <a:lnSpc>
                <a:spcPct val="115000"/>
              </a:lnSpc>
              <a:spcBef>
                <a:spcPct val="427000"/>
              </a:spcBef>
              <a:spcAft>
                <a:spcPts val="1600"/>
              </a:spcAft>
              <a:buClr>
                <a:schemeClr val="accent4"/>
              </a:buClr>
              <a:buSzPts val="1200"/>
              <a:buFont typeface="Nunito"/>
              <a:buChar char="■"/>
              <a:defRPr sz="1600">
                <a:solidFill>
                  <a:schemeClr val="accent4"/>
                </a:solidFill>
                <a:latin typeface="Nunito"/>
                <a:ea typeface="Nunito"/>
                <a:cs typeface="Nunito"/>
                <a:sym typeface="Nunito"/>
              </a:defRPr>
            </a:lvl9pPr>
          </a:lstStyle>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50.xml"/><Relationship Id="rId3" Type="http://schemas.openxmlformats.org/officeDocument/2006/relationships/tags" Target="../tags/tag2.xml"/><Relationship Id="rId2" Type="http://schemas.openxmlformats.org/officeDocument/2006/relationships/image" Target="../media/image1.sv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5.xml"/><Relationship Id="rId2" Type="http://schemas.openxmlformats.org/officeDocument/2006/relationships/image" Target="../media/image2.sv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49.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image" Target="../media/image8.png"/><Relationship Id="rId7" Type="http://schemas.openxmlformats.org/officeDocument/2006/relationships/image" Target="../media/image16.jpeg"/><Relationship Id="rId6" Type="http://schemas.openxmlformats.org/officeDocument/2006/relationships/image" Target="../media/image5.svg"/><Relationship Id="rId5" Type="http://schemas.openxmlformats.org/officeDocument/2006/relationships/image" Target="../media/image15.png"/><Relationship Id="rId4" Type="http://schemas.openxmlformats.org/officeDocument/2006/relationships/image" Target="../media/image4.svg"/><Relationship Id="rId3" Type="http://schemas.openxmlformats.org/officeDocument/2006/relationships/image" Target="../media/image14.png"/><Relationship Id="rId2" Type="http://schemas.openxmlformats.org/officeDocument/2006/relationships/image" Target="../media/image3.svg"/><Relationship Id="rId10" Type="http://schemas.openxmlformats.org/officeDocument/2006/relationships/notesSlide" Target="../notesSlides/notesSlide22.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5.xml"/><Relationship Id="rId5" Type="http://schemas.openxmlformats.org/officeDocument/2006/relationships/tags" Target="../tags/tag3.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32.xml"/><Relationship Id="rId3"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27.jpeg"/><Relationship Id="rId7" Type="http://schemas.openxmlformats.org/officeDocument/2006/relationships/image" Target="../media/image8.png"/><Relationship Id="rId6" Type="http://schemas.openxmlformats.org/officeDocument/2006/relationships/image" Target="../media/image9.svg"/><Relationship Id="rId5" Type="http://schemas.openxmlformats.org/officeDocument/2006/relationships/image" Target="../media/image26.png"/><Relationship Id="rId4" Type="http://schemas.openxmlformats.org/officeDocument/2006/relationships/image" Target="../media/image8.svg"/><Relationship Id="rId3" Type="http://schemas.openxmlformats.org/officeDocument/2006/relationships/image" Target="../media/image25.png"/><Relationship Id="rId2" Type="http://schemas.openxmlformats.org/officeDocument/2006/relationships/image" Target="../media/image7.svg"/><Relationship Id="rId10" Type="http://schemas.openxmlformats.org/officeDocument/2006/relationships/notesSlide" Target="../notesSlides/notesSlide28.xml"/><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32.xml"/><Relationship Id="rId5" Type="http://schemas.openxmlformats.org/officeDocument/2006/relationships/image" Target="../media/image10.svg"/><Relationship Id="rId4" Type="http://schemas.openxmlformats.org/officeDocument/2006/relationships/image" Target="../media/image28.png"/><Relationship Id="rId3"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image" Target="../media/image29.jpeg"/></Relationships>
</file>

<file path=ppt/slides/_rels/slide33.xml.rels><?xml version="1.0" encoding="UTF-8" standalone="yes"?>
<Relationships xmlns="http://schemas.openxmlformats.org/package/2006/relationships"><Relationship Id="rId9" Type="http://schemas.openxmlformats.org/officeDocument/2006/relationships/image" Target="../media/image14.svg"/><Relationship Id="rId8" Type="http://schemas.openxmlformats.org/officeDocument/2006/relationships/image" Target="../media/image38.png"/><Relationship Id="rId7" Type="http://schemas.openxmlformats.org/officeDocument/2006/relationships/image" Target="../media/image13.svg"/><Relationship Id="rId6" Type="http://schemas.openxmlformats.org/officeDocument/2006/relationships/image" Target="../media/image37.png"/><Relationship Id="rId5" Type="http://schemas.openxmlformats.org/officeDocument/2006/relationships/image" Target="../media/image12.svg"/><Relationship Id="rId4" Type="http://schemas.openxmlformats.org/officeDocument/2006/relationships/image" Target="../media/image36.png"/><Relationship Id="rId3" Type="http://schemas.openxmlformats.org/officeDocument/2006/relationships/image" Target="../media/image11.svg"/><Relationship Id="rId2" Type="http://schemas.openxmlformats.org/officeDocument/2006/relationships/image" Target="../media/image35.png"/><Relationship Id="rId18" Type="http://schemas.openxmlformats.org/officeDocument/2006/relationships/notesSlide" Target="../notesSlides/notesSlide31.xml"/><Relationship Id="rId17" Type="http://schemas.openxmlformats.org/officeDocument/2006/relationships/slideLayout" Target="../slideLayouts/slideLayout7.xml"/><Relationship Id="rId16" Type="http://schemas.openxmlformats.org/officeDocument/2006/relationships/image" Target="../media/image41.png"/><Relationship Id="rId15" Type="http://schemas.microsoft.com/office/2007/relationships/media" Target="../media/media1.mp4"/><Relationship Id="rId14" Type="http://schemas.openxmlformats.org/officeDocument/2006/relationships/video" Target="../media/media1.mp4"/><Relationship Id="rId13" Type="http://schemas.openxmlformats.org/officeDocument/2006/relationships/image" Target="../media/image15.tiff"/><Relationship Id="rId12" Type="http://schemas.openxmlformats.org/officeDocument/2006/relationships/image" Target="../media/image40.jpeg"/><Relationship Id="rId11" Type="http://schemas.openxmlformats.org/officeDocument/2006/relationships/image" Target="../media/image39.png"/><Relationship Id="rId10" Type="http://schemas.openxmlformats.org/officeDocument/2006/relationships/image" Target="../media/image8.png"/><Relationship Id="rId1" Type="http://schemas.openxmlformats.org/officeDocument/2006/relationships/image" Target="../media/image34.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4.xml"/><Relationship Id="rId2" Type="http://schemas.openxmlformats.org/officeDocument/2006/relationships/image" Target="../media/image42.jpeg"/><Relationship Id="rId1"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image" Target="../media/image8.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31.xml"/><Relationship Id="rId3" Type="http://schemas.openxmlformats.org/officeDocument/2006/relationships/image" Target="../media/image43.png"/><Relationship Id="rId2" Type="http://schemas.openxmlformats.org/officeDocument/2006/relationships/image" Target="../media/image9.jpeg"/><Relationship Id="rId1" Type="http://schemas.openxmlformats.org/officeDocument/2006/relationships/image" Target="../media/image8.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3.xml"/><Relationship Id="rId2" Type="http://schemas.openxmlformats.org/officeDocument/2006/relationships/image" Target="../media/image8.png"/><Relationship Id="rId1" Type="http://schemas.openxmlformats.org/officeDocument/2006/relationships/image" Target="../media/image44.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image" Target="../media/image18.svg"/><Relationship Id="rId7" Type="http://schemas.openxmlformats.org/officeDocument/2006/relationships/image" Target="../media/image49.png"/><Relationship Id="rId6" Type="http://schemas.openxmlformats.org/officeDocument/2006/relationships/image" Target="../media/image17.svg"/><Relationship Id="rId5" Type="http://schemas.openxmlformats.org/officeDocument/2006/relationships/image" Target="../media/image48.png"/><Relationship Id="rId4" Type="http://schemas.openxmlformats.org/officeDocument/2006/relationships/image" Target="../media/image16.svg"/><Relationship Id="rId3" Type="http://schemas.openxmlformats.org/officeDocument/2006/relationships/image" Target="../media/image47.png"/><Relationship Id="rId2" Type="http://schemas.openxmlformats.org/officeDocument/2006/relationships/image" Target="../media/image46.jpeg"/><Relationship Id="rId10" Type="http://schemas.openxmlformats.org/officeDocument/2006/relationships/notesSlide" Target="../notesSlides/notesSlide36.xml"/><Relationship Id="rId1"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6.xml"/><Relationship Id="rId2" Type="http://schemas.openxmlformats.org/officeDocument/2006/relationships/image" Target="../media/image4.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5"/>
          <p:cNvSpPr txBox="1">
            <a:spLocks noGrp="1"/>
          </p:cNvSpPr>
          <p:nvPr>
            <p:ph type="ctrTitle"/>
          </p:nvPr>
        </p:nvSpPr>
        <p:spPr>
          <a:xfrm>
            <a:off x="412200" y="2135400"/>
            <a:ext cx="8291648" cy="25872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GB" sz="5335" dirty="0">
                <a:latin typeface="Modern No. 20" panose="02070704070505020303" pitchFamily="18" charset="0"/>
              </a:rPr>
              <a:t>College English Learning: Function</a:t>
            </a:r>
            <a:r>
              <a:rPr lang="en-US" altLang="zh-CN" sz="5335" dirty="0">
                <a:latin typeface="Modern No. 20" panose="02070704070505020303" pitchFamily="18" charset="0"/>
              </a:rPr>
              <a:t>s</a:t>
            </a:r>
            <a:r>
              <a:rPr lang="en-GB" sz="5335" dirty="0">
                <a:latin typeface="Modern No. 20" panose="02070704070505020303" pitchFamily="18" charset="0"/>
              </a:rPr>
              <a:t> &amp;  the Humanities</a:t>
            </a:r>
            <a:endParaRPr sz="5335" dirty="0">
              <a:latin typeface="Modern No. 20" panose="02070704070505020303" pitchFamily="18" charset="0"/>
            </a:endParaRPr>
          </a:p>
        </p:txBody>
      </p:sp>
      <p:sp>
        <p:nvSpPr>
          <p:cNvPr id="293" name="Google Shape;293;p35"/>
          <p:cNvSpPr txBox="1">
            <a:spLocks noGrp="1"/>
          </p:cNvSpPr>
          <p:nvPr>
            <p:ph type="subTitle" idx="1"/>
          </p:nvPr>
        </p:nvSpPr>
        <p:spPr>
          <a:xfrm>
            <a:off x="276917" y="4999632"/>
            <a:ext cx="5956327" cy="1416800"/>
          </a:xfrm>
          <a:prstGeom prst="rect">
            <a:avLst/>
          </a:prstGeom>
        </p:spPr>
        <p:txBody>
          <a:bodyPr spcFirstLastPara="1" wrap="square" lIns="121900" tIns="121900" rIns="121900" bIns="121900" anchor="t" anchorCtr="0">
            <a:noAutofit/>
          </a:bodyPr>
          <a:lstStyle/>
          <a:p>
            <a:r>
              <a:rPr lang="en-US" altLang="zh-CN" noProof="1">
                <a:latin typeface="Modern No. 20" panose="02070704070505020303" pitchFamily="18" charset="0"/>
              </a:rPr>
              <a:t>2020</a:t>
            </a:r>
            <a:r>
              <a:rPr lang="zh-CN" altLang="en-US" noProof="1">
                <a:latin typeface="Modern No. 20" panose="02070704070505020303" pitchFamily="18" charset="0"/>
              </a:rPr>
              <a:t> </a:t>
            </a:r>
            <a:r>
              <a:rPr lang="en-US" altLang="zh-CN" noProof="1">
                <a:latin typeface="Modern No. 20" panose="02070704070505020303" pitchFamily="18" charset="0"/>
              </a:rPr>
              <a:t>FLTRP</a:t>
            </a:r>
            <a:r>
              <a:rPr lang="zh-CN" altLang="en-US" noProof="1">
                <a:latin typeface="Modern No. 20" panose="02070704070505020303" pitchFamily="18" charset="0"/>
              </a:rPr>
              <a:t> </a:t>
            </a:r>
            <a:r>
              <a:rPr lang="en-US" altLang="zh-CN" noProof="1">
                <a:latin typeface="Modern No. 20" panose="02070704070505020303" pitchFamily="18" charset="0"/>
              </a:rPr>
              <a:t>Star</a:t>
            </a:r>
            <a:r>
              <a:rPr lang="zh-CN" altLang="en-US" noProof="1">
                <a:latin typeface="Modern No. 20" panose="02070704070505020303" pitchFamily="18" charset="0"/>
              </a:rPr>
              <a:t> </a:t>
            </a:r>
            <a:r>
              <a:rPr lang="en-US" altLang="zh-CN" noProof="1">
                <a:latin typeface="Modern No. 20" panose="02070704070505020303" pitchFamily="18" charset="0"/>
              </a:rPr>
              <a:t>Teacher Contest</a:t>
            </a:r>
            <a:endParaRPr lang="zh-CN" altLang="en-US" noProof="1">
              <a:latin typeface="Modern No. 20" panose="02070704070505020303" pitchFamily="18" charset="0"/>
              <a:ea typeface="Microsoft YaHei UI" panose="020B0503020204020204" pitchFamily="34" charset="-122"/>
            </a:endParaRPr>
          </a:p>
        </p:txBody>
      </p:sp>
      <p:grpSp>
        <p:nvGrpSpPr>
          <p:cNvPr id="294" name="Google Shape;294;p35"/>
          <p:cNvGrpSpPr/>
          <p:nvPr/>
        </p:nvGrpSpPr>
        <p:grpSpPr>
          <a:xfrm>
            <a:off x="9119875" y="933985"/>
            <a:ext cx="1878432" cy="2075067"/>
            <a:chOff x="2326825" y="2952350"/>
            <a:chExt cx="1848850" cy="2042925"/>
          </a:xfrm>
        </p:grpSpPr>
        <p:sp>
          <p:nvSpPr>
            <p:cNvPr id="295" name="Google Shape;295;p35"/>
            <p:cNvSpPr/>
            <p:nvPr/>
          </p:nvSpPr>
          <p:spPr>
            <a:xfrm>
              <a:off x="3534350" y="4748850"/>
              <a:ext cx="233525" cy="242700"/>
            </a:xfrm>
            <a:custGeom>
              <a:avLst/>
              <a:gdLst/>
              <a:ahLst/>
              <a:cxnLst/>
              <a:rect l="l" t="t" r="r" b="b"/>
              <a:pathLst>
                <a:path w="9341" h="9708" extrusionOk="0">
                  <a:moveTo>
                    <a:pt x="4838" y="0"/>
                  </a:moveTo>
                  <a:lnTo>
                    <a:pt x="4971" y="367"/>
                  </a:lnTo>
                  <a:lnTo>
                    <a:pt x="1" y="9707"/>
                  </a:lnTo>
                  <a:lnTo>
                    <a:pt x="7606" y="5337"/>
                  </a:lnTo>
                  <a:cubicBezTo>
                    <a:pt x="7773" y="5304"/>
                    <a:pt x="7907" y="5171"/>
                    <a:pt x="7973" y="5004"/>
                  </a:cubicBezTo>
                  <a:lnTo>
                    <a:pt x="9341" y="2569"/>
                  </a:lnTo>
                  <a:lnTo>
                    <a:pt x="4838" y="0"/>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 name="Google Shape;296;p35"/>
            <p:cNvSpPr/>
            <p:nvPr/>
          </p:nvSpPr>
          <p:spPr>
            <a:xfrm>
              <a:off x="3366750" y="4582900"/>
              <a:ext cx="305225" cy="412375"/>
            </a:xfrm>
            <a:custGeom>
              <a:avLst/>
              <a:gdLst/>
              <a:ahLst/>
              <a:cxnLst/>
              <a:rect l="l" t="t" r="r" b="b"/>
              <a:pathLst>
                <a:path w="12209" h="16495" extrusionOk="0">
                  <a:moveTo>
                    <a:pt x="0" y="0"/>
                  </a:moveTo>
                  <a:lnTo>
                    <a:pt x="5537" y="15978"/>
                  </a:lnTo>
                  <a:cubicBezTo>
                    <a:pt x="5604" y="16145"/>
                    <a:pt x="5704" y="16312"/>
                    <a:pt x="5871" y="16378"/>
                  </a:cubicBezTo>
                  <a:cubicBezTo>
                    <a:pt x="6007" y="16458"/>
                    <a:pt x="6154" y="16495"/>
                    <a:pt x="6297" y="16495"/>
                  </a:cubicBezTo>
                  <a:cubicBezTo>
                    <a:pt x="6576" y="16495"/>
                    <a:pt x="6840" y="16354"/>
                    <a:pt x="6972" y="16112"/>
                  </a:cubicBezTo>
                  <a:lnTo>
                    <a:pt x="12209" y="7005"/>
                  </a:lnTo>
                  <a:lnTo>
                    <a:pt x="0"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 name="Google Shape;297;p35"/>
            <p:cNvSpPr/>
            <p:nvPr/>
          </p:nvSpPr>
          <p:spPr>
            <a:xfrm>
              <a:off x="2326825" y="2954025"/>
              <a:ext cx="1848850" cy="1966000"/>
            </a:xfrm>
            <a:custGeom>
              <a:avLst/>
              <a:gdLst/>
              <a:ahLst/>
              <a:cxnLst/>
              <a:rect l="l" t="t" r="r" b="b"/>
              <a:pathLst>
                <a:path w="73954" h="78640" extrusionOk="0">
                  <a:moveTo>
                    <a:pt x="7314" y="0"/>
                  </a:moveTo>
                  <a:cubicBezTo>
                    <a:pt x="6055" y="0"/>
                    <a:pt x="4804" y="292"/>
                    <a:pt x="3670" y="876"/>
                  </a:cubicBezTo>
                  <a:cubicBezTo>
                    <a:pt x="1502" y="2277"/>
                    <a:pt x="101" y="4612"/>
                    <a:pt x="1" y="7214"/>
                  </a:cubicBezTo>
                  <a:lnTo>
                    <a:pt x="1" y="37202"/>
                  </a:lnTo>
                  <a:cubicBezTo>
                    <a:pt x="1" y="39570"/>
                    <a:pt x="34" y="41438"/>
                    <a:pt x="3337" y="43306"/>
                  </a:cubicBezTo>
                  <a:lnTo>
                    <a:pt x="62946" y="77764"/>
                  </a:lnTo>
                  <a:cubicBezTo>
                    <a:pt x="64113" y="78348"/>
                    <a:pt x="65372" y="78640"/>
                    <a:pt x="66628" y="78640"/>
                  </a:cubicBezTo>
                  <a:cubicBezTo>
                    <a:pt x="67883" y="78640"/>
                    <a:pt x="69134" y="78348"/>
                    <a:pt x="70284" y="77764"/>
                  </a:cubicBezTo>
                  <a:cubicBezTo>
                    <a:pt x="72453" y="76330"/>
                    <a:pt x="73820" y="73995"/>
                    <a:pt x="73954" y="71426"/>
                  </a:cubicBezTo>
                  <a:lnTo>
                    <a:pt x="73954" y="41405"/>
                  </a:lnTo>
                  <a:cubicBezTo>
                    <a:pt x="73787" y="38803"/>
                    <a:pt x="72453" y="36468"/>
                    <a:pt x="70284" y="35067"/>
                  </a:cubicBezTo>
                  <a:lnTo>
                    <a:pt x="11009" y="876"/>
                  </a:lnTo>
                  <a:cubicBezTo>
                    <a:pt x="9841" y="292"/>
                    <a:pt x="8574" y="0"/>
                    <a:pt x="7314" y="0"/>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 name="Google Shape;298;p35"/>
            <p:cNvSpPr/>
            <p:nvPr/>
          </p:nvSpPr>
          <p:spPr>
            <a:xfrm>
              <a:off x="2567000" y="3613825"/>
              <a:ext cx="1170025" cy="732300"/>
            </a:xfrm>
            <a:custGeom>
              <a:avLst/>
              <a:gdLst/>
              <a:ahLst/>
              <a:cxnLst/>
              <a:rect l="l" t="t" r="r" b="b"/>
              <a:pathLst>
                <a:path w="46801" h="29292" extrusionOk="0">
                  <a:moveTo>
                    <a:pt x="1037" y="0"/>
                  </a:moveTo>
                  <a:cubicBezTo>
                    <a:pt x="414" y="0"/>
                    <a:pt x="1" y="383"/>
                    <a:pt x="1" y="1069"/>
                  </a:cubicBezTo>
                  <a:cubicBezTo>
                    <a:pt x="167" y="2437"/>
                    <a:pt x="1001" y="3671"/>
                    <a:pt x="2236" y="4372"/>
                  </a:cubicBezTo>
                  <a:lnTo>
                    <a:pt x="44599" y="28923"/>
                  </a:lnTo>
                  <a:cubicBezTo>
                    <a:pt x="45028" y="29173"/>
                    <a:pt x="45432" y="29291"/>
                    <a:pt x="45773" y="29291"/>
                  </a:cubicBezTo>
                  <a:cubicBezTo>
                    <a:pt x="46387" y="29291"/>
                    <a:pt x="46801" y="28908"/>
                    <a:pt x="46801" y="28222"/>
                  </a:cubicBezTo>
                  <a:cubicBezTo>
                    <a:pt x="46634" y="26855"/>
                    <a:pt x="45800" y="25620"/>
                    <a:pt x="44599" y="24920"/>
                  </a:cubicBezTo>
                  <a:lnTo>
                    <a:pt x="2236" y="369"/>
                  </a:lnTo>
                  <a:cubicBezTo>
                    <a:pt x="1795" y="119"/>
                    <a:pt x="1384" y="0"/>
                    <a:pt x="103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 name="Google Shape;299;p35"/>
            <p:cNvSpPr/>
            <p:nvPr/>
          </p:nvSpPr>
          <p:spPr>
            <a:xfrm>
              <a:off x="2567000" y="3827300"/>
              <a:ext cx="848975" cy="546075"/>
            </a:xfrm>
            <a:custGeom>
              <a:avLst/>
              <a:gdLst/>
              <a:ahLst/>
              <a:cxnLst/>
              <a:rect l="l" t="t" r="r" b="b"/>
              <a:pathLst>
                <a:path w="33959" h="21843" extrusionOk="0">
                  <a:moveTo>
                    <a:pt x="1028" y="1"/>
                  </a:moveTo>
                  <a:cubicBezTo>
                    <a:pt x="414" y="1"/>
                    <a:pt x="1" y="384"/>
                    <a:pt x="1" y="1070"/>
                  </a:cubicBezTo>
                  <a:cubicBezTo>
                    <a:pt x="167" y="2471"/>
                    <a:pt x="1001" y="3672"/>
                    <a:pt x="2202" y="4372"/>
                  </a:cubicBezTo>
                  <a:lnTo>
                    <a:pt x="31757" y="21451"/>
                  </a:lnTo>
                  <a:cubicBezTo>
                    <a:pt x="32192" y="21717"/>
                    <a:pt x="32600" y="21843"/>
                    <a:pt x="32945" y="21843"/>
                  </a:cubicBezTo>
                  <a:cubicBezTo>
                    <a:pt x="33551" y="21843"/>
                    <a:pt x="33958" y="21453"/>
                    <a:pt x="33958" y="20751"/>
                  </a:cubicBezTo>
                  <a:cubicBezTo>
                    <a:pt x="33791" y="19416"/>
                    <a:pt x="32991" y="18215"/>
                    <a:pt x="31757" y="17515"/>
                  </a:cubicBezTo>
                  <a:lnTo>
                    <a:pt x="2202" y="369"/>
                  </a:lnTo>
                  <a:cubicBezTo>
                    <a:pt x="1773" y="119"/>
                    <a:pt x="1370" y="1"/>
                    <a:pt x="10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 name="Google Shape;300;p35"/>
            <p:cNvSpPr/>
            <p:nvPr/>
          </p:nvSpPr>
          <p:spPr>
            <a:xfrm>
              <a:off x="2567000" y="3397000"/>
              <a:ext cx="1170025" cy="732300"/>
            </a:xfrm>
            <a:custGeom>
              <a:avLst/>
              <a:gdLst/>
              <a:ahLst/>
              <a:cxnLst/>
              <a:rect l="l" t="t" r="r" b="b"/>
              <a:pathLst>
                <a:path w="46801" h="29292" extrusionOk="0">
                  <a:moveTo>
                    <a:pt x="1037" y="1"/>
                  </a:moveTo>
                  <a:cubicBezTo>
                    <a:pt x="414" y="1"/>
                    <a:pt x="1" y="383"/>
                    <a:pt x="1" y="1070"/>
                  </a:cubicBezTo>
                  <a:cubicBezTo>
                    <a:pt x="167" y="2437"/>
                    <a:pt x="1001" y="3671"/>
                    <a:pt x="2236" y="4372"/>
                  </a:cubicBezTo>
                  <a:lnTo>
                    <a:pt x="44599" y="28923"/>
                  </a:lnTo>
                  <a:cubicBezTo>
                    <a:pt x="45028" y="29173"/>
                    <a:pt x="45432" y="29291"/>
                    <a:pt x="45773" y="29291"/>
                  </a:cubicBezTo>
                  <a:cubicBezTo>
                    <a:pt x="46387" y="29291"/>
                    <a:pt x="46801" y="28908"/>
                    <a:pt x="46801" y="28222"/>
                  </a:cubicBezTo>
                  <a:cubicBezTo>
                    <a:pt x="46634" y="26855"/>
                    <a:pt x="45800" y="25620"/>
                    <a:pt x="44599" y="24920"/>
                  </a:cubicBezTo>
                  <a:lnTo>
                    <a:pt x="2236" y="369"/>
                  </a:lnTo>
                  <a:cubicBezTo>
                    <a:pt x="1795" y="119"/>
                    <a:pt x="1384" y="1"/>
                    <a:pt x="103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 name="Google Shape;301;p35"/>
            <p:cNvSpPr/>
            <p:nvPr/>
          </p:nvSpPr>
          <p:spPr>
            <a:xfrm>
              <a:off x="3913800" y="3899075"/>
              <a:ext cx="261050" cy="1021000"/>
            </a:xfrm>
            <a:custGeom>
              <a:avLst/>
              <a:gdLst/>
              <a:ahLst/>
              <a:cxnLst/>
              <a:rect l="l" t="t" r="r" b="b"/>
              <a:pathLst>
                <a:path w="10442" h="40840" extrusionOk="0">
                  <a:moveTo>
                    <a:pt x="9307" y="0"/>
                  </a:moveTo>
                  <a:lnTo>
                    <a:pt x="1969" y="4203"/>
                  </a:lnTo>
                  <a:cubicBezTo>
                    <a:pt x="2636" y="5304"/>
                    <a:pt x="3003" y="6505"/>
                    <a:pt x="3069" y="7806"/>
                  </a:cubicBezTo>
                  <a:lnTo>
                    <a:pt x="3069" y="37827"/>
                  </a:lnTo>
                  <a:cubicBezTo>
                    <a:pt x="3069" y="39466"/>
                    <a:pt x="2232" y="40434"/>
                    <a:pt x="1021" y="40434"/>
                  </a:cubicBezTo>
                  <a:cubicBezTo>
                    <a:pt x="704" y="40434"/>
                    <a:pt x="361" y="40368"/>
                    <a:pt x="0" y="40229"/>
                  </a:cubicBezTo>
                  <a:lnTo>
                    <a:pt x="0" y="40229"/>
                  </a:lnTo>
                  <a:cubicBezTo>
                    <a:pt x="1014" y="40637"/>
                    <a:pt x="2068" y="40840"/>
                    <a:pt x="3114" y="40840"/>
                  </a:cubicBezTo>
                  <a:cubicBezTo>
                    <a:pt x="4375" y="40840"/>
                    <a:pt x="5623" y="40546"/>
                    <a:pt x="6772" y="39962"/>
                  </a:cubicBezTo>
                  <a:cubicBezTo>
                    <a:pt x="8940" y="38528"/>
                    <a:pt x="10308" y="36193"/>
                    <a:pt x="10441" y="33624"/>
                  </a:cubicBezTo>
                  <a:lnTo>
                    <a:pt x="10408" y="3569"/>
                  </a:lnTo>
                  <a:cubicBezTo>
                    <a:pt x="10341" y="2335"/>
                    <a:pt x="9974" y="1068"/>
                    <a:pt x="9307" y="0"/>
                  </a:cubicBez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 name="Google Shape;302;p35"/>
            <p:cNvSpPr/>
            <p:nvPr/>
          </p:nvSpPr>
          <p:spPr>
            <a:xfrm>
              <a:off x="2328500" y="2952350"/>
              <a:ext cx="1818000" cy="1050975"/>
            </a:xfrm>
            <a:custGeom>
              <a:avLst/>
              <a:gdLst/>
              <a:ahLst/>
              <a:cxnLst/>
              <a:rect l="l" t="t" r="r" b="b"/>
              <a:pathLst>
                <a:path w="72720" h="42039" extrusionOk="0">
                  <a:moveTo>
                    <a:pt x="7172" y="0"/>
                  </a:moveTo>
                  <a:cubicBezTo>
                    <a:pt x="5913" y="0"/>
                    <a:pt x="4654" y="292"/>
                    <a:pt x="3503" y="876"/>
                  </a:cubicBezTo>
                  <a:cubicBezTo>
                    <a:pt x="1702" y="2144"/>
                    <a:pt x="434" y="4045"/>
                    <a:pt x="1" y="6213"/>
                  </a:cubicBezTo>
                  <a:cubicBezTo>
                    <a:pt x="284" y="5212"/>
                    <a:pt x="979" y="4651"/>
                    <a:pt x="1900" y="4651"/>
                  </a:cubicBezTo>
                  <a:cubicBezTo>
                    <a:pt x="2391" y="4651"/>
                    <a:pt x="2945" y="4810"/>
                    <a:pt x="3536" y="5146"/>
                  </a:cubicBezTo>
                  <a:lnTo>
                    <a:pt x="62845" y="39337"/>
                  </a:lnTo>
                  <a:cubicBezTo>
                    <a:pt x="63913" y="40004"/>
                    <a:pt x="64780" y="40971"/>
                    <a:pt x="65414" y="42039"/>
                  </a:cubicBezTo>
                  <a:lnTo>
                    <a:pt x="72719" y="37836"/>
                  </a:lnTo>
                  <a:cubicBezTo>
                    <a:pt x="72085" y="36702"/>
                    <a:pt x="71218" y="35801"/>
                    <a:pt x="70117" y="35067"/>
                  </a:cubicBezTo>
                  <a:lnTo>
                    <a:pt x="10842" y="876"/>
                  </a:lnTo>
                  <a:cubicBezTo>
                    <a:pt x="9691" y="292"/>
                    <a:pt x="8432" y="0"/>
                    <a:pt x="7172" y="0"/>
                  </a:cubicBezTo>
                  <a:close/>
                </a:path>
              </a:pathLst>
            </a:custGeom>
            <a:solidFill>
              <a:srgbClr val="FF8F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03" name="Google Shape;303;p35"/>
          <p:cNvGrpSpPr/>
          <p:nvPr/>
        </p:nvGrpSpPr>
        <p:grpSpPr>
          <a:xfrm flipH="1">
            <a:off x="7827496" y="2234795"/>
            <a:ext cx="1951292" cy="1801460"/>
            <a:chOff x="3520175" y="1271775"/>
            <a:chExt cx="2302500" cy="2125700"/>
          </a:xfrm>
        </p:grpSpPr>
        <p:sp>
          <p:nvSpPr>
            <p:cNvPr id="304" name="Google Shape;304;p35"/>
            <p:cNvSpPr/>
            <p:nvPr/>
          </p:nvSpPr>
          <p:spPr>
            <a:xfrm>
              <a:off x="5201375" y="1573225"/>
              <a:ext cx="621300" cy="566275"/>
            </a:xfrm>
            <a:custGeom>
              <a:avLst/>
              <a:gdLst/>
              <a:ahLst/>
              <a:cxnLst/>
              <a:rect l="l" t="t" r="r" b="b"/>
              <a:pathLst>
                <a:path w="24852" h="22651" extrusionOk="0">
                  <a:moveTo>
                    <a:pt x="4471" y="1"/>
                  </a:moveTo>
                  <a:lnTo>
                    <a:pt x="1" y="2503"/>
                  </a:lnTo>
                  <a:lnTo>
                    <a:pt x="1" y="17914"/>
                  </a:lnTo>
                  <a:lnTo>
                    <a:pt x="4471" y="15312"/>
                  </a:lnTo>
                  <a:lnTo>
                    <a:pt x="8307" y="10842"/>
                  </a:lnTo>
                  <a:lnTo>
                    <a:pt x="8307" y="22650"/>
                  </a:lnTo>
                  <a:lnTo>
                    <a:pt x="12777" y="20082"/>
                  </a:lnTo>
                  <a:lnTo>
                    <a:pt x="24452" y="6606"/>
                  </a:lnTo>
                  <a:cubicBezTo>
                    <a:pt x="24852" y="6105"/>
                    <a:pt x="24819" y="5338"/>
                    <a:pt x="24318" y="4938"/>
                  </a:cubicBezTo>
                  <a:cubicBezTo>
                    <a:pt x="24252" y="4904"/>
                    <a:pt x="24185" y="4838"/>
                    <a:pt x="24151" y="4804"/>
                  </a:cubicBezTo>
                  <a:lnTo>
                    <a:pt x="15812" y="168"/>
                  </a:lnTo>
                  <a:cubicBezTo>
                    <a:pt x="15645" y="101"/>
                    <a:pt x="15445" y="1"/>
                    <a:pt x="15212" y="1"/>
                  </a:cubicBezTo>
                  <a:close/>
                </a:path>
              </a:pathLst>
            </a:custGeom>
            <a:solidFill>
              <a:srgbClr val="005E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 name="Google Shape;305;p35"/>
            <p:cNvSpPr/>
            <p:nvPr/>
          </p:nvSpPr>
          <p:spPr>
            <a:xfrm>
              <a:off x="5408200" y="1692475"/>
              <a:ext cx="413650" cy="450350"/>
            </a:xfrm>
            <a:custGeom>
              <a:avLst/>
              <a:gdLst/>
              <a:ahLst/>
              <a:cxnLst/>
              <a:rect l="l" t="t" r="r" b="b"/>
              <a:pathLst>
                <a:path w="16546" h="18014" extrusionOk="0">
                  <a:moveTo>
                    <a:pt x="4437" y="1"/>
                  </a:moveTo>
                  <a:lnTo>
                    <a:pt x="0" y="2569"/>
                  </a:lnTo>
                  <a:lnTo>
                    <a:pt x="0" y="18014"/>
                  </a:lnTo>
                  <a:lnTo>
                    <a:pt x="4437" y="15412"/>
                  </a:lnTo>
                  <a:lnTo>
                    <a:pt x="16112" y="1936"/>
                  </a:lnTo>
                  <a:cubicBezTo>
                    <a:pt x="16546" y="1469"/>
                    <a:pt x="16446" y="701"/>
                    <a:pt x="15945" y="268"/>
                  </a:cubicBezTo>
                  <a:cubicBezTo>
                    <a:pt x="15745" y="101"/>
                    <a:pt x="15512" y="34"/>
                    <a:pt x="15211" y="1"/>
                  </a:cubicBezTo>
                  <a:close/>
                </a:path>
              </a:pathLst>
            </a:custGeom>
            <a:solidFill>
              <a:srgbClr val="0047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6" name="Google Shape;306;p35"/>
            <p:cNvSpPr/>
            <p:nvPr/>
          </p:nvSpPr>
          <p:spPr>
            <a:xfrm>
              <a:off x="3521025" y="1271775"/>
              <a:ext cx="1998100" cy="2125700"/>
            </a:xfrm>
            <a:custGeom>
              <a:avLst/>
              <a:gdLst/>
              <a:ahLst/>
              <a:cxnLst/>
              <a:rect l="l" t="t" r="r" b="b"/>
              <a:pathLst>
                <a:path w="79924" h="85028" extrusionOk="0">
                  <a:moveTo>
                    <a:pt x="72018" y="0"/>
                  </a:moveTo>
                  <a:cubicBezTo>
                    <a:pt x="70659" y="0"/>
                    <a:pt x="69300" y="317"/>
                    <a:pt x="68049" y="951"/>
                  </a:cubicBezTo>
                  <a:lnTo>
                    <a:pt x="3970" y="37911"/>
                  </a:lnTo>
                  <a:cubicBezTo>
                    <a:pt x="1635" y="39479"/>
                    <a:pt x="167" y="42014"/>
                    <a:pt x="0" y="44749"/>
                  </a:cubicBezTo>
                  <a:lnTo>
                    <a:pt x="0" y="77239"/>
                  </a:lnTo>
                  <a:cubicBezTo>
                    <a:pt x="167" y="80041"/>
                    <a:pt x="1635" y="82576"/>
                    <a:pt x="3970" y="84077"/>
                  </a:cubicBezTo>
                  <a:cubicBezTo>
                    <a:pt x="5221" y="84711"/>
                    <a:pt x="6572" y="85028"/>
                    <a:pt x="7923" y="85028"/>
                  </a:cubicBezTo>
                  <a:cubicBezTo>
                    <a:pt x="9274" y="85028"/>
                    <a:pt x="10625" y="84711"/>
                    <a:pt x="11875" y="84077"/>
                  </a:cubicBezTo>
                  <a:lnTo>
                    <a:pt x="76355" y="46850"/>
                  </a:lnTo>
                  <a:cubicBezTo>
                    <a:pt x="79891" y="44816"/>
                    <a:pt x="79891" y="42748"/>
                    <a:pt x="79891" y="40246"/>
                  </a:cubicBezTo>
                  <a:lnTo>
                    <a:pt x="79924" y="7823"/>
                  </a:lnTo>
                  <a:cubicBezTo>
                    <a:pt x="79757" y="5021"/>
                    <a:pt x="78323" y="2485"/>
                    <a:pt x="75988" y="951"/>
                  </a:cubicBezTo>
                  <a:cubicBezTo>
                    <a:pt x="74737" y="317"/>
                    <a:pt x="73378" y="0"/>
                    <a:pt x="72018" y="0"/>
                  </a:cubicBezTo>
                  <a:close/>
                </a:path>
              </a:pathLst>
            </a:custGeom>
            <a:solidFill>
              <a:srgbClr val="0047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 name="Google Shape;307;p35"/>
            <p:cNvSpPr/>
            <p:nvPr/>
          </p:nvSpPr>
          <p:spPr>
            <a:xfrm>
              <a:off x="3520175" y="2291250"/>
              <a:ext cx="281075" cy="1105925"/>
            </a:xfrm>
            <a:custGeom>
              <a:avLst/>
              <a:gdLst/>
              <a:ahLst/>
              <a:cxnLst/>
              <a:rect l="l" t="t" r="r" b="b"/>
              <a:pathLst>
                <a:path w="11243" h="44237" extrusionOk="0">
                  <a:moveTo>
                    <a:pt x="1168" y="0"/>
                  </a:moveTo>
                  <a:cubicBezTo>
                    <a:pt x="468" y="1168"/>
                    <a:pt x="34" y="2502"/>
                    <a:pt x="1" y="3937"/>
                  </a:cubicBezTo>
                  <a:lnTo>
                    <a:pt x="34" y="36460"/>
                  </a:lnTo>
                  <a:cubicBezTo>
                    <a:pt x="201" y="39262"/>
                    <a:pt x="1669" y="41797"/>
                    <a:pt x="4004" y="43298"/>
                  </a:cubicBezTo>
                  <a:cubicBezTo>
                    <a:pt x="5240" y="43926"/>
                    <a:pt x="6600" y="44237"/>
                    <a:pt x="7968" y="44237"/>
                  </a:cubicBezTo>
                  <a:cubicBezTo>
                    <a:pt x="9073" y="44237"/>
                    <a:pt x="10184" y="44034"/>
                    <a:pt x="11242" y="43632"/>
                  </a:cubicBezTo>
                  <a:lnTo>
                    <a:pt x="11242" y="43632"/>
                  </a:lnTo>
                  <a:cubicBezTo>
                    <a:pt x="10860" y="43775"/>
                    <a:pt x="10497" y="43844"/>
                    <a:pt x="10161" y="43844"/>
                  </a:cubicBezTo>
                  <a:cubicBezTo>
                    <a:pt x="8859" y="43844"/>
                    <a:pt x="7973" y="42800"/>
                    <a:pt x="7973" y="40996"/>
                  </a:cubicBezTo>
                  <a:lnTo>
                    <a:pt x="7973" y="8507"/>
                  </a:lnTo>
                  <a:cubicBezTo>
                    <a:pt x="8007" y="7139"/>
                    <a:pt x="8407" y="5805"/>
                    <a:pt x="9141" y="4604"/>
                  </a:cubicBezTo>
                  <a:lnTo>
                    <a:pt x="1168" y="0"/>
                  </a:ln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 name="Google Shape;308;p35"/>
            <p:cNvSpPr/>
            <p:nvPr/>
          </p:nvSpPr>
          <p:spPr>
            <a:xfrm>
              <a:off x="3548550" y="1272600"/>
              <a:ext cx="1968075" cy="1136250"/>
            </a:xfrm>
            <a:custGeom>
              <a:avLst/>
              <a:gdLst/>
              <a:ahLst/>
              <a:cxnLst/>
              <a:rect l="l" t="t" r="r" b="b"/>
              <a:pathLst>
                <a:path w="78723" h="45450" extrusionOk="0">
                  <a:moveTo>
                    <a:pt x="70834" y="1"/>
                  </a:moveTo>
                  <a:cubicBezTo>
                    <a:pt x="69483" y="1"/>
                    <a:pt x="68132" y="318"/>
                    <a:pt x="66881" y="951"/>
                  </a:cubicBezTo>
                  <a:lnTo>
                    <a:pt x="2769" y="37944"/>
                  </a:lnTo>
                  <a:cubicBezTo>
                    <a:pt x="1601" y="38678"/>
                    <a:pt x="667" y="39679"/>
                    <a:pt x="0" y="40880"/>
                  </a:cubicBezTo>
                  <a:lnTo>
                    <a:pt x="7939" y="45450"/>
                  </a:lnTo>
                  <a:cubicBezTo>
                    <a:pt x="8606" y="44216"/>
                    <a:pt x="9574" y="43182"/>
                    <a:pt x="10741" y="42481"/>
                  </a:cubicBezTo>
                  <a:lnTo>
                    <a:pt x="74887" y="5455"/>
                  </a:lnTo>
                  <a:cubicBezTo>
                    <a:pt x="75522" y="5096"/>
                    <a:pt x="76122" y="4926"/>
                    <a:pt x="76653" y="4926"/>
                  </a:cubicBezTo>
                  <a:cubicBezTo>
                    <a:pt x="77656" y="4926"/>
                    <a:pt x="78418" y="5532"/>
                    <a:pt x="78723" y="6622"/>
                  </a:cubicBezTo>
                  <a:cubicBezTo>
                    <a:pt x="78256" y="4287"/>
                    <a:pt x="76822" y="2186"/>
                    <a:pt x="74787" y="951"/>
                  </a:cubicBezTo>
                  <a:cubicBezTo>
                    <a:pt x="73536" y="318"/>
                    <a:pt x="72185" y="1"/>
                    <a:pt x="70834" y="1"/>
                  </a:cubicBezTo>
                  <a:close/>
                </a:path>
              </a:pathLst>
            </a:custGeom>
            <a:solidFill>
              <a:srgbClr val="005E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 name="Google Shape;309;p35"/>
            <p:cNvSpPr/>
            <p:nvPr/>
          </p:nvSpPr>
          <p:spPr>
            <a:xfrm>
              <a:off x="3982175" y="1997200"/>
              <a:ext cx="1264275" cy="793275"/>
            </a:xfrm>
            <a:custGeom>
              <a:avLst/>
              <a:gdLst/>
              <a:ahLst/>
              <a:cxnLst/>
              <a:rect l="l" t="t" r="r" b="b"/>
              <a:pathLst>
                <a:path w="50571" h="31731" extrusionOk="0">
                  <a:moveTo>
                    <a:pt x="49478" y="1"/>
                  </a:moveTo>
                  <a:cubicBezTo>
                    <a:pt x="49113" y="1"/>
                    <a:pt x="48676" y="127"/>
                    <a:pt x="48202" y="388"/>
                  </a:cubicBezTo>
                  <a:lnTo>
                    <a:pt x="2369" y="26973"/>
                  </a:lnTo>
                  <a:cubicBezTo>
                    <a:pt x="1068" y="27707"/>
                    <a:pt x="201" y="29041"/>
                    <a:pt x="1" y="30543"/>
                  </a:cubicBezTo>
                  <a:cubicBezTo>
                    <a:pt x="1" y="31316"/>
                    <a:pt x="430" y="31730"/>
                    <a:pt x="1093" y="31730"/>
                  </a:cubicBezTo>
                  <a:cubicBezTo>
                    <a:pt x="1458" y="31730"/>
                    <a:pt x="1895" y="31604"/>
                    <a:pt x="2369" y="31343"/>
                  </a:cubicBezTo>
                  <a:lnTo>
                    <a:pt x="48202" y="4724"/>
                  </a:lnTo>
                  <a:cubicBezTo>
                    <a:pt x="49469" y="3990"/>
                    <a:pt x="50370" y="2689"/>
                    <a:pt x="50570" y="1188"/>
                  </a:cubicBezTo>
                  <a:cubicBezTo>
                    <a:pt x="50570" y="414"/>
                    <a:pt x="50141" y="1"/>
                    <a:pt x="4947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 name="Google Shape;310;p35"/>
            <p:cNvSpPr/>
            <p:nvPr/>
          </p:nvSpPr>
          <p:spPr>
            <a:xfrm>
              <a:off x="4329100" y="2232625"/>
              <a:ext cx="916500" cy="591200"/>
            </a:xfrm>
            <a:custGeom>
              <a:avLst/>
              <a:gdLst/>
              <a:ahLst/>
              <a:cxnLst/>
              <a:rect l="l" t="t" r="r" b="b"/>
              <a:pathLst>
                <a:path w="36660" h="23648" extrusionOk="0">
                  <a:moveTo>
                    <a:pt x="35559" y="1"/>
                  </a:moveTo>
                  <a:cubicBezTo>
                    <a:pt x="35185" y="1"/>
                    <a:pt x="34739" y="134"/>
                    <a:pt x="34258" y="411"/>
                  </a:cubicBezTo>
                  <a:lnTo>
                    <a:pt x="2369" y="18924"/>
                  </a:lnTo>
                  <a:cubicBezTo>
                    <a:pt x="1068" y="19658"/>
                    <a:pt x="200" y="20959"/>
                    <a:pt x="0" y="22460"/>
                  </a:cubicBezTo>
                  <a:cubicBezTo>
                    <a:pt x="0" y="23234"/>
                    <a:pt x="430" y="23647"/>
                    <a:pt x="1092" y="23647"/>
                  </a:cubicBezTo>
                  <a:cubicBezTo>
                    <a:pt x="1458" y="23647"/>
                    <a:pt x="1894" y="23521"/>
                    <a:pt x="2369" y="23260"/>
                  </a:cubicBezTo>
                  <a:lnTo>
                    <a:pt x="34258" y="4747"/>
                  </a:lnTo>
                  <a:cubicBezTo>
                    <a:pt x="35559" y="3980"/>
                    <a:pt x="36426" y="2712"/>
                    <a:pt x="36660" y="1211"/>
                  </a:cubicBezTo>
                  <a:cubicBezTo>
                    <a:pt x="36660" y="422"/>
                    <a:pt x="36223" y="1"/>
                    <a:pt x="355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 name="Google Shape;311;p35"/>
            <p:cNvSpPr/>
            <p:nvPr/>
          </p:nvSpPr>
          <p:spPr>
            <a:xfrm>
              <a:off x="3982175" y="1763700"/>
              <a:ext cx="1264275" cy="792425"/>
            </a:xfrm>
            <a:custGeom>
              <a:avLst/>
              <a:gdLst/>
              <a:ahLst/>
              <a:cxnLst/>
              <a:rect l="l" t="t" r="r" b="b"/>
              <a:pathLst>
                <a:path w="50571" h="31697" extrusionOk="0">
                  <a:moveTo>
                    <a:pt x="49478" y="1"/>
                  </a:moveTo>
                  <a:cubicBezTo>
                    <a:pt x="49113" y="1"/>
                    <a:pt x="48676" y="127"/>
                    <a:pt x="48202" y="388"/>
                  </a:cubicBezTo>
                  <a:lnTo>
                    <a:pt x="2369" y="26973"/>
                  </a:lnTo>
                  <a:cubicBezTo>
                    <a:pt x="1068" y="27707"/>
                    <a:pt x="201" y="29041"/>
                    <a:pt x="1" y="30509"/>
                  </a:cubicBezTo>
                  <a:cubicBezTo>
                    <a:pt x="1" y="31283"/>
                    <a:pt x="430" y="31697"/>
                    <a:pt x="1093" y="31697"/>
                  </a:cubicBezTo>
                  <a:cubicBezTo>
                    <a:pt x="1458" y="31697"/>
                    <a:pt x="1895" y="31571"/>
                    <a:pt x="2369" y="31310"/>
                  </a:cubicBezTo>
                  <a:lnTo>
                    <a:pt x="48202" y="4724"/>
                  </a:lnTo>
                  <a:cubicBezTo>
                    <a:pt x="49469" y="3990"/>
                    <a:pt x="50370" y="2689"/>
                    <a:pt x="50570" y="1188"/>
                  </a:cubicBezTo>
                  <a:cubicBezTo>
                    <a:pt x="50570" y="414"/>
                    <a:pt x="50141" y="1"/>
                    <a:pt x="4947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12" name="Google Shape;312;p35"/>
          <p:cNvGrpSpPr/>
          <p:nvPr/>
        </p:nvGrpSpPr>
        <p:grpSpPr>
          <a:xfrm>
            <a:off x="8664659" y="4036255"/>
            <a:ext cx="1277925" cy="1412069"/>
            <a:chOff x="2326825" y="2952350"/>
            <a:chExt cx="1848850" cy="2042925"/>
          </a:xfrm>
        </p:grpSpPr>
        <p:sp>
          <p:nvSpPr>
            <p:cNvPr id="313" name="Google Shape;313;p35"/>
            <p:cNvSpPr/>
            <p:nvPr/>
          </p:nvSpPr>
          <p:spPr>
            <a:xfrm>
              <a:off x="3534350" y="4748850"/>
              <a:ext cx="233525" cy="242700"/>
            </a:xfrm>
            <a:custGeom>
              <a:avLst/>
              <a:gdLst/>
              <a:ahLst/>
              <a:cxnLst/>
              <a:rect l="l" t="t" r="r" b="b"/>
              <a:pathLst>
                <a:path w="9341" h="9708" extrusionOk="0">
                  <a:moveTo>
                    <a:pt x="4838" y="0"/>
                  </a:moveTo>
                  <a:lnTo>
                    <a:pt x="4971" y="367"/>
                  </a:lnTo>
                  <a:lnTo>
                    <a:pt x="1" y="9707"/>
                  </a:lnTo>
                  <a:lnTo>
                    <a:pt x="7606" y="5337"/>
                  </a:lnTo>
                  <a:cubicBezTo>
                    <a:pt x="7773" y="5304"/>
                    <a:pt x="7907" y="5171"/>
                    <a:pt x="7973" y="5004"/>
                  </a:cubicBezTo>
                  <a:lnTo>
                    <a:pt x="9341" y="2569"/>
                  </a:lnTo>
                  <a:lnTo>
                    <a:pt x="4838" y="0"/>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4" name="Google Shape;314;p35"/>
            <p:cNvSpPr/>
            <p:nvPr/>
          </p:nvSpPr>
          <p:spPr>
            <a:xfrm>
              <a:off x="3366750" y="4582900"/>
              <a:ext cx="305225" cy="412375"/>
            </a:xfrm>
            <a:custGeom>
              <a:avLst/>
              <a:gdLst/>
              <a:ahLst/>
              <a:cxnLst/>
              <a:rect l="l" t="t" r="r" b="b"/>
              <a:pathLst>
                <a:path w="12209" h="16495" extrusionOk="0">
                  <a:moveTo>
                    <a:pt x="0" y="0"/>
                  </a:moveTo>
                  <a:lnTo>
                    <a:pt x="5537" y="15978"/>
                  </a:lnTo>
                  <a:cubicBezTo>
                    <a:pt x="5604" y="16145"/>
                    <a:pt x="5704" y="16312"/>
                    <a:pt x="5871" y="16378"/>
                  </a:cubicBezTo>
                  <a:cubicBezTo>
                    <a:pt x="6007" y="16458"/>
                    <a:pt x="6154" y="16495"/>
                    <a:pt x="6297" y="16495"/>
                  </a:cubicBezTo>
                  <a:cubicBezTo>
                    <a:pt x="6576" y="16495"/>
                    <a:pt x="6840" y="16354"/>
                    <a:pt x="6972" y="16112"/>
                  </a:cubicBezTo>
                  <a:lnTo>
                    <a:pt x="12209" y="7005"/>
                  </a:lnTo>
                  <a:lnTo>
                    <a:pt x="0"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 name="Google Shape;315;p35"/>
            <p:cNvSpPr/>
            <p:nvPr/>
          </p:nvSpPr>
          <p:spPr>
            <a:xfrm>
              <a:off x="2326825" y="2954025"/>
              <a:ext cx="1848850" cy="1966000"/>
            </a:xfrm>
            <a:custGeom>
              <a:avLst/>
              <a:gdLst/>
              <a:ahLst/>
              <a:cxnLst/>
              <a:rect l="l" t="t" r="r" b="b"/>
              <a:pathLst>
                <a:path w="73954" h="78640" extrusionOk="0">
                  <a:moveTo>
                    <a:pt x="7314" y="0"/>
                  </a:moveTo>
                  <a:cubicBezTo>
                    <a:pt x="6055" y="0"/>
                    <a:pt x="4804" y="292"/>
                    <a:pt x="3670" y="876"/>
                  </a:cubicBezTo>
                  <a:cubicBezTo>
                    <a:pt x="1502" y="2277"/>
                    <a:pt x="101" y="4612"/>
                    <a:pt x="1" y="7214"/>
                  </a:cubicBezTo>
                  <a:lnTo>
                    <a:pt x="1" y="37202"/>
                  </a:lnTo>
                  <a:cubicBezTo>
                    <a:pt x="1" y="39570"/>
                    <a:pt x="34" y="41438"/>
                    <a:pt x="3337" y="43306"/>
                  </a:cubicBezTo>
                  <a:lnTo>
                    <a:pt x="62946" y="77764"/>
                  </a:lnTo>
                  <a:cubicBezTo>
                    <a:pt x="64113" y="78348"/>
                    <a:pt x="65372" y="78640"/>
                    <a:pt x="66628" y="78640"/>
                  </a:cubicBezTo>
                  <a:cubicBezTo>
                    <a:pt x="67883" y="78640"/>
                    <a:pt x="69134" y="78348"/>
                    <a:pt x="70284" y="77764"/>
                  </a:cubicBezTo>
                  <a:cubicBezTo>
                    <a:pt x="72453" y="76330"/>
                    <a:pt x="73820" y="73995"/>
                    <a:pt x="73954" y="71426"/>
                  </a:cubicBezTo>
                  <a:lnTo>
                    <a:pt x="73954" y="41405"/>
                  </a:lnTo>
                  <a:cubicBezTo>
                    <a:pt x="73787" y="38803"/>
                    <a:pt x="72453" y="36468"/>
                    <a:pt x="70284" y="35067"/>
                  </a:cubicBezTo>
                  <a:lnTo>
                    <a:pt x="11009" y="876"/>
                  </a:lnTo>
                  <a:cubicBezTo>
                    <a:pt x="9841" y="292"/>
                    <a:pt x="8574" y="0"/>
                    <a:pt x="7314" y="0"/>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 name="Google Shape;316;p35"/>
            <p:cNvSpPr/>
            <p:nvPr/>
          </p:nvSpPr>
          <p:spPr>
            <a:xfrm>
              <a:off x="2567000" y="3613825"/>
              <a:ext cx="1170025" cy="732300"/>
            </a:xfrm>
            <a:custGeom>
              <a:avLst/>
              <a:gdLst/>
              <a:ahLst/>
              <a:cxnLst/>
              <a:rect l="l" t="t" r="r" b="b"/>
              <a:pathLst>
                <a:path w="46801" h="29292" extrusionOk="0">
                  <a:moveTo>
                    <a:pt x="1037" y="0"/>
                  </a:moveTo>
                  <a:cubicBezTo>
                    <a:pt x="414" y="0"/>
                    <a:pt x="1" y="383"/>
                    <a:pt x="1" y="1069"/>
                  </a:cubicBezTo>
                  <a:cubicBezTo>
                    <a:pt x="167" y="2437"/>
                    <a:pt x="1001" y="3671"/>
                    <a:pt x="2236" y="4372"/>
                  </a:cubicBezTo>
                  <a:lnTo>
                    <a:pt x="44599" y="28923"/>
                  </a:lnTo>
                  <a:cubicBezTo>
                    <a:pt x="45028" y="29173"/>
                    <a:pt x="45432" y="29291"/>
                    <a:pt x="45773" y="29291"/>
                  </a:cubicBezTo>
                  <a:cubicBezTo>
                    <a:pt x="46387" y="29291"/>
                    <a:pt x="46801" y="28908"/>
                    <a:pt x="46801" y="28222"/>
                  </a:cubicBezTo>
                  <a:cubicBezTo>
                    <a:pt x="46634" y="26855"/>
                    <a:pt x="45800" y="25620"/>
                    <a:pt x="44599" y="24920"/>
                  </a:cubicBezTo>
                  <a:lnTo>
                    <a:pt x="2236" y="369"/>
                  </a:lnTo>
                  <a:cubicBezTo>
                    <a:pt x="1795" y="119"/>
                    <a:pt x="1384" y="0"/>
                    <a:pt x="103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 name="Google Shape;317;p35"/>
            <p:cNvSpPr/>
            <p:nvPr/>
          </p:nvSpPr>
          <p:spPr>
            <a:xfrm>
              <a:off x="2567000" y="3827300"/>
              <a:ext cx="848975" cy="546075"/>
            </a:xfrm>
            <a:custGeom>
              <a:avLst/>
              <a:gdLst/>
              <a:ahLst/>
              <a:cxnLst/>
              <a:rect l="l" t="t" r="r" b="b"/>
              <a:pathLst>
                <a:path w="33959" h="21843" extrusionOk="0">
                  <a:moveTo>
                    <a:pt x="1028" y="1"/>
                  </a:moveTo>
                  <a:cubicBezTo>
                    <a:pt x="414" y="1"/>
                    <a:pt x="1" y="384"/>
                    <a:pt x="1" y="1070"/>
                  </a:cubicBezTo>
                  <a:cubicBezTo>
                    <a:pt x="167" y="2471"/>
                    <a:pt x="1001" y="3672"/>
                    <a:pt x="2202" y="4372"/>
                  </a:cubicBezTo>
                  <a:lnTo>
                    <a:pt x="31757" y="21451"/>
                  </a:lnTo>
                  <a:cubicBezTo>
                    <a:pt x="32192" y="21717"/>
                    <a:pt x="32600" y="21843"/>
                    <a:pt x="32945" y="21843"/>
                  </a:cubicBezTo>
                  <a:cubicBezTo>
                    <a:pt x="33551" y="21843"/>
                    <a:pt x="33958" y="21453"/>
                    <a:pt x="33958" y="20751"/>
                  </a:cubicBezTo>
                  <a:cubicBezTo>
                    <a:pt x="33791" y="19416"/>
                    <a:pt x="32991" y="18215"/>
                    <a:pt x="31757" y="17515"/>
                  </a:cubicBezTo>
                  <a:lnTo>
                    <a:pt x="2202" y="369"/>
                  </a:lnTo>
                  <a:cubicBezTo>
                    <a:pt x="1773" y="119"/>
                    <a:pt x="1370" y="1"/>
                    <a:pt x="10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 name="Google Shape;318;p35"/>
            <p:cNvSpPr/>
            <p:nvPr/>
          </p:nvSpPr>
          <p:spPr>
            <a:xfrm>
              <a:off x="2567000" y="3397000"/>
              <a:ext cx="1170025" cy="732300"/>
            </a:xfrm>
            <a:custGeom>
              <a:avLst/>
              <a:gdLst/>
              <a:ahLst/>
              <a:cxnLst/>
              <a:rect l="l" t="t" r="r" b="b"/>
              <a:pathLst>
                <a:path w="46801" h="29292" extrusionOk="0">
                  <a:moveTo>
                    <a:pt x="1037" y="1"/>
                  </a:moveTo>
                  <a:cubicBezTo>
                    <a:pt x="414" y="1"/>
                    <a:pt x="1" y="383"/>
                    <a:pt x="1" y="1070"/>
                  </a:cubicBezTo>
                  <a:cubicBezTo>
                    <a:pt x="167" y="2437"/>
                    <a:pt x="1001" y="3671"/>
                    <a:pt x="2236" y="4372"/>
                  </a:cubicBezTo>
                  <a:lnTo>
                    <a:pt x="44599" y="28923"/>
                  </a:lnTo>
                  <a:cubicBezTo>
                    <a:pt x="45028" y="29173"/>
                    <a:pt x="45432" y="29291"/>
                    <a:pt x="45773" y="29291"/>
                  </a:cubicBezTo>
                  <a:cubicBezTo>
                    <a:pt x="46387" y="29291"/>
                    <a:pt x="46801" y="28908"/>
                    <a:pt x="46801" y="28222"/>
                  </a:cubicBezTo>
                  <a:cubicBezTo>
                    <a:pt x="46634" y="26855"/>
                    <a:pt x="45800" y="25620"/>
                    <a:pt x="44599" y="24920"/>
                  </a:cubicBezTo>
                  <a:lnTo>
                    <a:pt x="2236" y="369"/>
                  </a:lnTo>
                  <a:cubicBezTo>
                    <a:pt x="1795" y="119"/>
                    <a:pt x="1384" y="1"/>
                    <a:pt x="103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 name="Google Shape;319;p35"/>
            <p:cNvSpPr/>
            <p:nvPr/>
          </p:nvSpPr>
          <p:spPr>
            <a:xfrm>
              <a:off x="3913800" y="3899075"/>
              <a:ext cx="261050" cy="1021000"/>
            </a:xfrm>
            <a:custGeom>
              <a:avLst/>
              <a:gdLst/>
              <a:ahLst/>
              <a:cxnLst/>
              <a:rect l="l" t="t" r="r" b="b"/>
              <a:pathLst>
                <a:path w="10442" h="40840" extrusionOk="0">
                  <a:moveTo>
                    <a:pt x="9307" y="0"/>
                  </a:moveTo>
                  <a:lnTo>
                    <a:pt x="1969" y="4203"/>
                  </a:lnTo>
                  <a:cubicBezTo>
                    <a:pt x="2636" y="5304"/>
                    <a:pt x="3003" y="6505"/>
                    <a:pt x="3069" y="7806"/>
                  </a:cubicBezTo>
                  <a:lnTo>
                    <a:pt x="3069" y="37827"/>
                  </a:lnTo>
                  <a:cubicBezTo>
                    <a:pt x="3069" y="39466"/>
                    <a:pt x="2232" y="40434"/>
                    <a:pt x="1021" y="40434"/>
                  </a:cubicBezTo>
                  <a:cubicBezTo>
                    <a:pt x="704" y="40434"/>
                    <a:pt x="361" y="40368"/>
                    <a:pt x="0" y="40229"/>
                  </a:cubicBezTo>
                  <a:lnTo>
                    <a:pt x="0" y="40229"/>
                  </a:lnTo>
                  <a:cubicBezTo>
                    <a:pt x="1014" y="40637"/>
                    <a:pt x="2068" y="40840"/>
                    <a:pt x="3114" y="40840"/>
                  </a:cubicBezTo>
                  <a:cubicBezTo>
                    <a:pt x="4375" y="40840"/>
                    <a:pt x="5623" y="40546"/>
                    <a:pt x="6772" y="39962"/>
                  </a:cubicBezTo>
                  <a:cubicBezTo>
                    <a:pt x="8940" y="38528"/>
                    <a:pt x="10308" y="36193"/>
                    <a:pt x="10441" y="33624"/>
                  </a:cubicBezTo>
                  <a:lnTo>
                    <a:pt x="10408" y="3569"/>
                  </a:lnTo>
                  <a:cubicBezTo>
                    <a:pt x="10341" y="2335"/>
                    <a:pt x="9974" y="1068"/>
                    <a:pt x="9307" y="0"/>
                  </a:cubicBez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 name="Google Shape;320;p35"/>
            <p:cNvSpPr/>
            <p:nvPr/>
          </p:nvSpPr>
          <p:spPr>
            <a:xfrm>
              <a:off x="2328500" y="2952350"/>
              <a:ext cx="1818000" cy="1050975"/>
            </a:xfrm>
            <a:custGeom>
              <a:avLst/>
              <a:gdLst/>
              <a:ahLst/>
              <a:cxnLst/>
              <a:rect l="l" t="t" r="r" b="b"/>
              <a:pathLst>
                <a:path w="72720" h="42039" extrusionOk="0">
                  <a:moveTo>
                    <a:pt x="7172" y="0"/>
                  </a:moveTo>
                  <a:cubicBezTo>
                    <a:pt x="5913" y="0"/>
                    <a:pt x="4654" y="292"/>
                    <a:pt x="3503" y="876"/>
                  </a:cubicBezTo>
                  <a:cubicBezTo>
                    <a:pt x="1702" y="2144"/>
                    <a:pt x="434" y="4045"/>
                    <a:pt x="1" y="6213"/>
                  </a:cubicBezTo>
                  <a:cubicBezTo>
                    <a:pt x="284" y="5212"/>
                    <a:pt x="979" y="4651"/>
                    <a:pt x="1900" y="4651"/>
                  </a:cubicBezTo>
                  <a:cubicBezTo>
                    <a:pt x="2391" y="4651"/>
                    <a:pt x="2945" y="4810"/>
                    <a:pt x="3536" y="5146"/>
                  </a:cubicBezTo>
                  <a:lnTo>
                    <a:pt x="62845" y="39337"/>
                  </a:lnTo>
                  <a:cubicBezTo>
                    <a:pt x="63913" y="40004"/>
                    <a:pt x="64780" y="40971"/>
                    <a:pt x="65414" y="42039"/>
                  </a:cubicBezTo>
                  <a:lnTo>
                    <a:pt x="72719" y="37836"/>
                  </a:lnTo>
                  <a:cubicBezTo>
                    <a:pt x="72085" y="36702"/>
                    <a:pt x="71218" y="35801"/>
                    <a:pt x="70117" y="35067"/>
                  </a:cubicBezTo>
                  <a:lnTo>
                    <a:pt x="10842" y="876"/>
                  </a:lnTo>
                  <a:cubicBezTo>
                    <a:pt x="9691" y="292"/>
                    <a:pt x="8432" y="0"/>
                    <a:pt x="7172" y="0"/>
                  </a:cubicBezTo>
                  <a:close/>
                </a:path>
              </a:pathLst>
            </a:custGeom>
            <a:solidFill>
              <a:srgbClr val="FF8F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mc:AlternateContent xmlns:mc="http://schemas.openxmlformats.org/markup-compatibility/2006">
    <mc:Choice xmlns:p14="http://schemas.microsoft.com/office/powerpoint/2010/main" Requires="p14">
      <p:transition spd="slow" p14:dur="999" advTm="24735"/>
    </mc:Choice>
    <mc:Fallback>
      <p:transition spd="slow" advTm="247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4"/>
          <p:cNvSpPr txBox="1"/>
          <p:nvPr/>
        </p:nvSpPr>
        <p:spPr>
          <a:xfrm>
            <a:off x="1809644" y="1999536"/>
            <a:ext cx="2256000" cy="7200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3735" dirty="0">
                <a:solidFill>
                  <a:srgbClr val="FF0000"/>
                </a:solidFill>
                <a:latin typeface="Modern No. 20" panose="02070704070505020303" pitchFamily="18" charset="0"/>
                <a:ea typeface="Nunito Black"/>
                <a:cs typeface="Nunito Black"/>
                <a:sym typeface="Nunito Black"/>
              </a:rPr>
              <a:t>T</a:t>
            </a:r>
            <a:r>
              <a:rPr lang="en-US" sz="3735" dirty="0">
                <a:solidFill>
                  <a:srgbClr val="00477D"/>
                </a:solidFill>
                <a:latin typeface="Modern No. 20" panose="02070704070505020303" pitchFamily="18" charset="0"/>
                <a:ea typeface="Nunito Black"/>
                <a:cs typeface="Nunito Black"/>
                <a:sym typeface="Nunito Black"/>
              </a:rPr>
              <a:t>ext</a:t>
            </a:r>
            <a:endParaRPr lang="en-US" sz="2665" dirty="0">
              <a:solidFill>
                <a:srgbClr val="00477D"/>
              </a:solidFill>
              <a:latin typeface="Modern No. 20" panose="02070704070505020303" pitchFamily="18" charset="0"/>
              <a:ea typeface="Nunito Black"/>
              <a:cs typeface="Nunito Black"/>
              <a:sym typeface="Nunito Black"/>
            </a:endParaRPr>
          </a:p>
        </p:txBody>
      </p:sp>
      <p:sp>
        <p:nvSpPr>
          <p:cNvPr id="562" name="Google Shape;562;p44"/>
          <p:cNvSpPr txBox="1"/>
          <p:nvPr/>
        </p:nvSpPr>
        <p:spPr>
          <a:xfrm>
            <a:off x="1265953" y="2989369"/>
            <a:ext cx="2734800" cy="100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endParaRPr sz="2135" dirty="0">
              <a:solidFill>
                <a:srgbClr val="0093FC"/>
              </a:solidFill>
              <a:latin typeface="Nunito"/>
              <a:ea typeface="Nunito"/>
              <a:cs typeface="Nunito"/>
              <a:sym typeface="Nunito"/>
            </a:endParaRPr>
          </a:p>
        </p:txBody>
      </p:sp>
      <p:grpSp>
        <p:nvGrpSpPr>
          <p:cNvPr id="563" name="Google Shape;563;p44"/>
          <p:cNvGrpSpPr/>
          <p:nvPr/>
        </p:nvGrpSpPr>
        <p:grpSpPr>
          <a:xfrm>
            <a:off x="4629156" y="1943416"/>
            <a:ext cx="2749913" cy="2418893"/>
            <a:chOff x="3558816" y="1121646"/>
            <a:chExt cx="2026366" cy="1782442"/>
          </a:xfrm>
        </p:grpSpPr>
        <p:sp>
          <p:nvSpPr>
            <p:cNvPr id="564" name="Google Shape;564;p44"/>
            <p:cNvSpPr/>
            <p:nvPr/>
          </p:nvSpPr>
          <p:spPr>
            <a:xfrm>
              <a:off x="3558816" y="1123901"/>
              <a:ext cx="2026366" cy="1780187"/>
            </a:xfrm>
            <a:custGeom>
              <a:avLst/>
              <a:gdLst/>
              <a:ahLst/>
              <a:cxnLst/>
              <a:rect l="l" t="t" r="r" b="b"/>
              <a:pathLst>
                <a:path w="114049" h="100264" extrusionOk="0">
                  <a:moveTo>
                    <a:pt x="107719" y="1"/>
                  </a:moveTo>
                  <a:cubicBezTo>
                    <a:pt x="106556" y="1"/>
                    <a:pt x="105399" y="285"/>
                    <a:pt x="104342" y="857"/>
                  </a:cubicBezTo>
                  <a:lnTo>
                    <a:pt x="3470" y="59099"/>
                  </a:lnTo>
                  <a:cubicBezTo>
                    <a:pt x="1502" y="60399"/>
                    <a:pt x="267" y="62568"/>
                    <a:pt x="134" y="64936"/>
                  </a:cubicBezTo>
                  <a:lnTo>
                    <a:pt x="134" y="93723"/>
                  </a:lnTo>
                  <a:cubicBezTo>
                    <a:pt x="0" y="97226"/>
                    <a:pt x="2702" y="100128"/>
                    <a:pt x="6205" y="100261"/>
                  </a:cubicBezTo>
                  <a:cubicBezTo>
                    <a:pt x="6264" y="100263"/>
                    <a:pt x="6323" y="100264"/>
                    <a:pt x="6382" y="100264"/>
                  </a:cubicBezTo>
                  <a:cubicBezTo>
                    <a:pt x="7621" y="100264"/>
                    <a:pt x="8822" y="99931"/>
                    <a:pt x="9841" y="99294"/>
                  </a:cubicBezTo>
                  <a:lnTo>
                    <a:pt x="110713" y="41052"/>
                  </a:lnTo>
                  <a:cubicBezTo>
                    <a:pt x="112648" y="39751"/>
                    <a:pt x="113915" y="37583"/>
                    <a:pt x="114049" y="35215"/>
                  </a:cubicBezTo>
                  <a:lnTo>
                    <a:pt x="114049" y="6428"/>
                  </a:lnTo>
                  <a:cubicBezTo>
                    <a:pt x="113915" y="4159"/>
                    <a:pt x="112748" y="2024"/>
                    <a:pt x="110880" y="723"/>
                  </a:cubicBezTo>
                  <a:cubicBezTo>
                    <a:pt x="109871" y="243"/>
                    <a:pt x="108792" y="1"/>
                    <a:pt x="107719" y="1"/>
                  </a:cubicBez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5" name="Google Shape;565;p44"/>
            <p:cNvSpPr/>
            <p:nvPr/>
          </p:nvSpPr>
          <p:spPr>
            <a:xfrm>
              <a:off x="3577187" y="1121646"/>
              <a:ext cx="2006217" cy="1161124"/>
            </a:xfrm>
            <a:custGeom>
              <a:avLst/>
              <a:gdLst/>
              <a:ahLst/>
              <a:cxnLst/>
              <a:rect l="l" t="t" r="r" b="b"/>
              <a:pathLst>
                <a:path w="112915" h="65397" extrusionOk="0">
                  <a:moveTo>
                    <a:pt x="106660" y="0"/>
                  </a:moveTo>
                  <a:cubicBezTo>
                    <a:pt x="105506" y="0"/>
                    <a:pt x="104341" y="319"/>
                    <a:pt x="103308" y="984"/>
                  </a:cubicBezTo>
                  <a:lnTo>
                    <a:pt x="2402" y="59192"/>
                  </a:lnTo>
                  <a:cubicBezTo>
                    <a:pt x="1402" y="59826"/>
                    <a:pt x="601" y="60693"/>
                    <a:pt x="1" y="61727"/>
                  </a:cubicBezTo>
                  <a:lnTo>
                    <a:pt x="6338" y="65397"/>
                  </a:lnTo>
                  <a:cubicBezTo>
                    <a:pt x="6905" y="64363"/>
                    <a:pt x="7739" y="63495"/>
                    <a:pt x="8740" y="62861"/>
                  </a:cubicBezTo>
                  <a:lnTo>
                    <a:pt x="67515" y="28904"/>
                  </a:lnTo>
                  <a:lnTo>
                    <a:pt x="109579" y="4653"/>
                  </a:lnTo>
                  <a:cubicBezTo>
                    <a:pt x="110119" y="4340"/>
                    <a:pt x="110632" y="4191"/>
                    <a:pt x="111087" y="4191"/>
                  </a:cubicBezTo>
                  <a:cubicBezTo>
                    <a:pt x="112036" y="4191"/>
                    <a:pt x="112734" y="4838"/>
                    <a:pt x="112914" y="5987"/>
                  </a:cubicBezTo>
                  <a:cubicBezTo>
                    <a:pt x="112881" y="4887"/>
                    <a:pt x="112548" y="3853"/>
                    <a:pt x="111980" y="2952"/>
                  </a:cubicBezTo>
                  <a:cubicBezTo>
                    <a:pt x="110799" y="1041"/>
                    <a:pt x="108747" y="0"/>
                    <a:pt x="106660" y="0"/>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6" name="Google Shape;566;p44"/>
            <p:cNvSpPr/>
            <p:nvPr/>
          </p:nvSpPr>
          <p:spPr>
            <a:xfrm>
              <a:off x="3672617" y="1196519"/>
              <a:ext cx="1911978" cy="1698958"/>
            </a:xfrm>
            <a:custGeom>
              <a:avLst/>
              <a:gdLst/>
              <a:ahLst/>
              <a:cxnLst/>
              <a:rect l="l" t="t" r="r" b="b"/>
              <a:pathLst>
                <a:path w="107611" h="95689" extrusionOk="0">
                  <a:moveTo>
                    <a:pt x="105737" y="1"/>
                  </a:moveTo>
                  <a:cubicBezTo>
                    <a:pt x="105295" y="1"/>
                    <a:pt x="104798" y="141"/>
                    <a:pt x="104274" y="436"/>
                  </a:cubicBezTo>
                  <a:lnTo>
                    <a:pt x="62178" y="24687"/>
                  </a:lnTo>
                  <a:lnTo>
                    <a:pt x="3336" y="58678"/>
                  </a:lnTo>
                  <a:cubicBezTo>
                    <a:pt x="1401" y="59979"/>
                    <a:pt x="133" y="62147"/>
                    <a:pt x="0" y="64515"/>
                  </a:cubicBezTo>
                  <a:lnTo>
                    <a:pt x="0" y="93303"/>
                  </a:lnTo>
                  <a:cubicBezTo>
                    <a:pt x="0" y="94800"/>
                    <a:pt x="763" y="95688"/>
                    <a:pt x="1889" y="95688"/>
                  </a:cubicBezTo>
                  <a:cubicBezTo>
                    <a:pt x="2343" y="95688"/>
                    <a:pt x="2856" y="95544"/>
                    <a:pt x="3402" y="95237"/>
                  </a:cubicBezTo>
                  <a:lnTo>
                    <a:pt x="104274" y="36996"/>
                  </a:lnTo>
                  <a:cubicBezTo>
                    <a:pt x="106209" y="35695"/>
                    <a:pt x="107477" y="33527"/>
                    <a:pt x="107610" y="31158"/>
                  </a:cubicBezTo>
                  <a:lnTo>
                    <a:pt x="107610" y="2404"/>
                  </a:lnTo>
                  <a:cubicBezTo>
                    <a:pt x="107610" y="879"/>
                    <a:pt x="106844" y="1"/>
                    <a:pt x="1057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67" name="Google Shape;567;p44"/>
          <p:cNvGrpSpPr/>
          <p:nvPr/>
        </p:nvGrpSpPr>
        <p:grpSpPr>
          <a:xfrm>
            <a:off x="5230627" y="2579035"/>
            <a:ext cx="1703105" cy="1267311"/>
            <a:chOff x="4166304" y="1504444"/>
            <a:chExt cx="1254990" cy="933860"/>
          </a:xfrm>
        </p:grpSpPr>
        <p:sp>
          <p:nvSpPr>
            <p:cNvPr id="569" name="Google Shape;569;p44"/>
            <p:cNvSpPr/>
            <p:nvPr/>
          </p:nvSpPr>
          <p:spPr>
            <a:xfrm>
              <a:off x="4166304" y="2073013"/>
              <a:ext cx="260560" cy="365291"/>
            </a:xfrm>
            <a:custGeom>
              <a:avLst/>
              <a:gdLst/>
              <a:ahLst/>
              <a:cxnLst/>
              <a:rect l="l" t="t" r="r" b="b"/>
              <a:pathLst>
                <a:path w="14665" h="20574" extrusionOk="0">
                  <a:moveTo>
                    <a:pt x="7660" y="0"/>
                  </a:moveTo>
                  <a:cubicBezTo>
                    <a:pt x="7338" y="0"/>
                    <a:pt x="6911" y="400"/>
                    <a:pt x="6705" y="973"/>
                  </a:cubicBezTo>
                  <a:lnTo>
                    <a:pt x="5037" y="6376"/>
                  </a:lnTo>
                  <a:cubicBezTo>
                    <a:pt x="4971" y="6710"/>
                    <a:pt x="4737" y="7010"/>
                    <a:pt x="4504" y="7210"/>
                  </a:cubicBezTo>
                  <a:lnTo>
                    <a:pt x="834" y="10046"/>
                  </a:lnTo>
                  <a:cubicBezTo>
                    <a:pt x="201" y="10479"/>
                    <a:pt x="1" y="11614"/>
                    <a:pt x="401" y="11880"/>
                  </a:cubicBezTo>
                  <a:lnTo>
                    <a:pt x="3069" y="13815"/>
                  </a:lnTo>
                  <a:cubicBezTo>
                    <a:pt x="3236" y="13982"/>
                    <a:pt x="3336" y="14282"/>
                    <a:pt x="3303" y="14516"/>
                  </a:cubicBezTo>
                  <a:lnTo>
                    <a:pt x="2669" y="19786"/>
                  </a:lnTo>
                  <a:cubicBezTo>
                    <a:pt x="2609" y="20289"/>
                    <a:pt x="2816" y="20574"/>
                    <a:pt x="3099" y="20574"/>
                  </a:cubicBezTo>
                  <a:cubicBezTo>
                    <a:pt x="3285" y="20574"/>
                    <a:pt x="3505" y="20451"/>
                    <a:pt x="3703" y="20186"/>
                  </a:cubicBezTo>
                  <a:lnTo>
                    <a:pt x="7039" y="15983"/>
                  </a:lnTo>
                  <a:cubicBezTo>
                    <a:pt x="7206" y="15783"/>
                    <a:pt x="7406" y="15616"/>
                    <a:pt x="7706" y="15616"/>
                  </a:cubicBezTo>
                  <a:lnTo>
                    <a:pt x="11042" y="16017"/>
                  </a:lnTo>
                  <a:cubicBezTo>
                    <a:pt x="11068" y="16021"/>
                    <a:pt x="11094" y="16024"/>
                    <a:pt x="11120" y="16024"/>
                  </a:cubicBezTo>
                  <a:cubicBezTo>
                    <a:pt x="11632" y="16024"/>
                    <a:pt x="12171" y="15116"/>
                    <a:pt x="12076" y="14449"/>
                  </a:cubicBezTo>
                  <a:lnTo>
                    <a:pt x="11475" y="9912"/>
                  </a:lnTo>
                  <a:cubicBezTo>
                    <a:pt x="11409" y="9579"/>
                    <a:pt x="11509" y="9212"/>
                    <a:pt x="11676" y="8945"/>
                  </a:cubicBezTo>
                  <a:lnTo>
                    <a:pt x="14311" y="3941"/>
                  </a:lnTo>
                  <a:cubicBezTo>
                    <a:pt x="14664" y="3234"/>
                    <a:pt x="14523" y="2500"/>
                    <a:pt x="14071" y="2500"/>
                  </a:cubicBezTo>
                  <a:cubicBezTo>
                    <a:pt x="14012" y="2500"/>
                    <a:pt x="13947" y="2513"/>
                    <a:pt x="13877" y="2540"/>
                  </a:cubicBezTo>
                  <a:lnTo>
                    <a:pt x="10208" y="3975"/>
                  </a:lnTo>
                  <a:lnTo>
                    <a:pt x="10174" y="3975"/>
                  </a:lnTo>
                  <a:cubicBezTo>
                    <a:pt x="10124" y="3991"/>
                    <a:pt x="10074" y="4000"/>
                    <a:pt x="10026" y="4000"/>
                  </a:cubicBezTo>
                  <a:cubicBezTo>
                    <a:pt x="9881" y="4000"/>
                    <a:pt x="9749" y="3925"/>
                    <a:pt x="9674" y="3775"/>
                  </a:cubicBezTo>
                  <a:lnTo>
                    <a:pt x="8006" y="272"/>
                  </a:lnTo>
                  <a:cubicBezTo>
                    <a:pt x="7933" y="84"/>
                    <a:pt x="7807" y="0"/>
                    <a:pt x="766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0" name="Google Shape;570;p44"/>
            <p:cNvSpPr/>
            <p:nvPr/>
          </p:nvSpPr>
          <p:spPr>
            <a:xfrm>
              <a:off x="4497011" y="1883496"/>
              <a:ext cx="261129" cy="365291"/>
            </a:xfrm>
            <a:custGeom>
              <a:avLst/>
              <a:gdLst/>
              <a:ahLst/>
              <a:cxnLst/>
              <a:rect l="l" t="t" r="r" b="b"/>
              <a:pathLst>
                <a:path w="14697" h="20574" extrusionOk="0">
                  <a:moveTo>
                    <a:pt x="7678" y="0"/>
                  </a:moveTo>
                  <a:cubicBezTo>
                    <a:pt x="7352" y="0"/>
                    <a:pt x="6935" y="400"/>
                    <a:pt x="6706" y="972"/>
                  </a:cubicBezTo>
                  <a:lnTo>
                    <a:pt x="5038" y="6409"/>
                  </a:lnTo>
                  <a:cubicBezTo>
                    <a:pt x="4938" y="6743"/>
                    <a:pt x="4738" y="7010"/>
                    <a:pt x="4504" y="7243"/>
                  </a:cubicBezTo>
                  <a:lnTo>
                    <a:pt x="835" y="10079"/>
                  </a:lnTo>
                  <a:cubicBezTo>
                    <a:pt x="201" y="10512"/>
                    <a:pt x="1" y="11613"/>
                    <a:pt x="401" y="11913"/>
                  </a:cubicBezTo>
                  <a:lnTo>
                    <a:pt x="3070" y="13815"/>
                  </a:lnTo>
                  <a:cubicBezTo>
                    <a:pt x="3236" y="13982"/>
                    <a:pt x="3337" y="14282"/>
                    <a:pt x="3270" y="14515"/>
                  </a:cubicBezTo>
                  <a:lnTo>
                    <a:pt x="2669" y="19786"/>
                  </a:lnTo>
                  <a:cubicBezTo>
                    <a:pt x="2609" y="20289"/>
                    <a:pt x="2816" y="20574"/>
                    <a:pt x="3099" y="20574"/>
                  </a:cubicBezTo>
                  <a:cubicBezTo>
                    <a:pt x="3286" y="20574"/>
                    <a:pt x="3505" y="20451"/>
                    <a:pt x="3703" y="20186"/>
                  </a:cubicBezTo>
                  <a:lnTo>
                    <a:pt x="7039" y="15983"/>
                  </a:lnTo>
                  <a:cubicBezTo>
                    <a:pt x="7173" y="15749"/>
                    <a:pt x="7406" y="15616"/>
                    <a:pt x="7706" y="15616"/>
                  </a:cubicBezTo>
                  <a:lnTo>
                    <a:pt x="11042" y="16016"/>
                  </a:lnTo>
                  <a:cubicBezTo>
                    <a:pt x="11068" y="16021"/>
                    <a:pt x="11094" y="16024"/>
                    <a:pt x="11120" y="16024"/>
                  </a:cubicBezTo>
                  <a:cubicBezTo>
                    <a:pt x="11632" y="16024"/>
                    <a:pt x="12171" y="15115"/>
                    <a:pt x="12076" y="14449"/>
                  </a:cubicBezTo>
                  <a:lnTo>
                    <a:pt x="11442" y="9912"/>
                  </a:lnTo>
                  <a:cubicBezTo>
                    <a:pt x="11409" y="9578"/>
                    <a:pt x="11509" y="9245"/>
                    <a:pt x="11676" y="8945"/>
                  </a:cubicBezTo>
                  <a:lnTo>
                    <a:pt x="14344" y="3941"/>
                  </a:lnTo>
                  <a:cubicBezTo>
                    <a:pt x="14697" y="3237"/>
                    <a:pt x="14558" y="2532"/>
                    <a:pt x="14111" y="2532"/>
                  </a:cubicBezTo>
                  <a:cubicBezTo>
                    <a:pt x="14050" y="2532"/>
                    <a:pt x="13983" y="2545"/>
                    <a:pt x="13911" y="2573"/>
                  </a:cubicBezTo>
                  <a:lnTo>
                    <a:pt x="10241" y="3974"/>
                  </a:lnTo>
                  <a:lnTo>
                    <a:pt x="10208" y="3974"/>
                  </a:lnTo>
                  <a:cubicBezTo>
                    <a:pt x="10150" y="3991"/>
                    <a:pt x="10093" y="3999"/>
                    <a:pt x="10041" y="3999"/>
                  </a:cubicBezTo>
                  <a:cubicBezTo>
                    <a:pt x="9883" y="3999"/>
                    <a:pt x="9758" y="3924"/>
                    <a:pt x="9708" y="3774"/>
                  </a:cubicBezTo>
                  <a:lnTo>
                    <a:pt x="8040" y="272"/>
                  </a:lnTo>
                  <a:cubicBezTo>
                    <a:pt x="7956" y="84"/>
                    <a:pt x="7827" y="0"/>
                    <a:pt x="76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1" name="Google Shape;571;p44"/>
            <p:cNvSpPr/>
            <p:nvPr/>
          </p:nvSpPr>
          <p:spPr>
            <a:xfrm>
              <a:off x="4829512" y="1693943"/>
              <a:ext cx="260525" cy="365327"/>
            </a:xfrm>
            <a:custGeom>
              <a:avLst/>
              <a:gdLst/>
              <a:ahLst/>
              <a:cxnLst/>
              <a:rect l="l" t="t" r="r" b="b"/>
              <a:pathLst>
                <a:path w="14663" h="20576" extrusionOk="0">
                  <a:moveTo>
                    <a:pt x="7621" y="1"/>
                  </a:moveTo>
                  <a:cubicBezTo>
                    <a:pt x="7289" y="1"/>
                    <a:pt x="6888" y="393"/>
                    <a:pt x="6705" y="941"/>
                  </a:cubicBezTo>
                  <a:lnTo>
                    <a:pt x="5037" y="6344"/>
                  </a:lnTo>
                  <a:cubicBezTo>
                    <a:pt x="4970" y="6678"/>
                    <a:pt x="4737" y="6978"/>
                    <a:pt x="4503" y="7178"/>
                  </a:cubicBezTo>
                  <a:lnTo>
                    <a:pt x="834" y="10014"/>
                  </a:lnTo>
                  <a:cubicBezTo>
                    <a:pt x="200" y="10481"/>
                    <a:pt x="0" y="11548"/>
                    <a:pt x="400" y="11848"/>
                  </a:cubicBezTo>
                  <a:lnTo>
                    <a:pt x="3069" y="13783"/>
                  </a:lnTo>
                  <a:cubicBezTo>
                    <a:pt x="3236" y="13983"/>
                    <a:pt x="3336" y="14283"/>
                    <a:pt x="3236" y="14517"/>
                  </a:cubicBezTo>
                  <a:lnTo>
                    <a:pt x="2635" y="19787"/>
                  </a:lnTo>
                  <a:cubicBezTo>
                    <a:pt x="2575" y="20291"/>
                    <a:pt x="2782" y="20575"/>
                    <a:pt x="3065" y="20575"/>
                  </a:cubicBezTo>
                  <a:cubicBezTo>
                    <a:pt x="3252" y="20575"/>
                    <a:pt x="3471" y="20452"/>
                    <a:pt x="3669" y="20188"/>
                  </a:cubicBezTo>
                  <a:lnTo>
                    <a:pt x="7005" y="15985"/>
                  </a:lnTo>
                  <a:cubicBezTo>
                    <a:pt x="7172" y="15785"/>
                    <a:pt x="7372" y="15618"/>
                    <a:pt x="7672" y="15618"/>
                  </a:cubicBezTo>
                  <a:lnTo>
                    <a:pt x="11008" y="16018"/>
                  </a:lnTo>
                  <a:cubicBezTo>
                    <a:pt x="11034" y="16023"/>
                    <a:pt x="11060" y="16025"/>
                    <a:pt x="11086" y="16025"/>
                  </a:cubicBezTo>
                  <a:cubicBezTo>
                    <a:pt x="11598" y="16025"/>
                    <a:pt x="12137" y="15117"/>
                    <a:pt x="12042" y="14450"/>
                  </a:cubicBezTo>
                  <a:lnTo>
                    <a:pt x="11408" y="9914"/>
                  </a:lnTo>
                  <a:cubicBezTo>
                    <a:pt x="11375" y="9580"/>
                    <a:pt x="11475" y="9247"/>
                    <a:pt x="11642" y="8946"/>
                  </a:cubicBezTo>
                  <a:lnTo>
                    <a:pt x="14310" y="3943"/>
                  </a:lnTo>
                  <a:cubicBezTo>
                    <a:pt x="14663" y="3238"/>
                    <a:pt x="14524" y="2534"/>
                    <a:pt x="14077" y="2534"/>
                  </a:cubicBezTo>
                  <a:cubicBezTo>
                    <a:pt x="14016" y="2534"/>
                    <a:pt x="13949" y="2547"/>
                    <a:pt x="13877" y="2575"/>
                  </a:cubicBezTo>
                  <a:lnTo>
                    <a:pt x="10207" y="3976"/>
                  </a:lnTo>
                  <a:lnTo>
                    <a:pt x="10174" y="3976"/>
                  </a:lnTo>
                  <a:cubicBezTo>
                    <a:pt x="10124" y="3993"/>
                    <a:pt x="10072" y="4001"/>
                    <a:pt x="10021" y="4001"/>
                  </a:cubicBezTo>
                  <a:cubicBezTo>
                    <a:pt x="9868" y="4001"/>
                    <a:pt x="9724" y="3926"/>
                    <a:pt x="9674" y="3776"/>
                  </a:cubicBezTo>
                  <a:lnTo>
                    <a:pt x="8006" y="273"/>
                  </a:lnTo>
                  <a:cubicBezTo>
                    <a:pt x="7911" y="84"/>
                    <a:pt x="7773" y="1"/>
                    <a:pt x="762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2" name="Google Shape;572;p44"/>
            <p:cNvSpPr/>
            <p:nvPr/>
          </p:nvSpPr>
          <p:spPr>
            <a:xfrm>
              <a:off x="5159632" y="1504444"/>
              <a:ext cx="261662" cy="366286"/>
            </a:xfrm>
            <a:custGeom>
              <a:avLst/>
              <a:gdLst/>
              <a:ahLst/>
              <a:cxnLst/>
              <a:rect l="l" t="t" r="r" b="b"/>
              <a:pathLst>
                <a:path w="14727" h="20630" extrusionOk="0">
                  <a:moveTo>
                    <a:pt x="7682" y="1"/>
                  </a:moveTo>
                  <a:cubicBezTo>
                    <a:pt x="7340" y="1"/>
                    <a:pt x="6921" y="400"/>
                    <a:pt x="6738" y="973"/>
                  </a:cubicBezTo>
                  <a:lnTo>
                    <a:pt x="5070" y="6410"/>
                  </a:lnTo>
                  <a:cubicBezTo>
                    <a:pt x="4970" y="6743"/>
                    <a:pt x="4770" y="7010"/>
                    <a:pt x="4503" y="7244"/>
                  </a:cubicBezTo>
                  <a:lnTo>
                    <a:pt x="834" y="10079"/>
                  </a:lnTo>
                  <a:cubicBezTo>
                    <a:pt x="234" y="10513"/>
                    <a:pt x="0" y="11647"/>
                    <a:pt x="434" y="11947"/>
                  </a:cubicBezTo>
                  <a:lnTo>
                    <a:pt x="3102" y="13849"/>
                  </a:lnTo>
                  <a:cubicBezTo>
                    <a:pt x="3269" y="14015"/>
                    <a:pt x="3336" y="14316"/>
                    <a:pt x="3302" y="14549"/>
                  </a:cubicBezTo>
                  <a:lnTo>
                    <a:pt x="2669" y="19819"/>
                  </a:lnTo>
                  <a:cubicBezTo>
                    <a:pt x="2628" y="20331"/>
                    <a:pt x="2851" y="20629"/>
                    <a:pt x="3144" y="20629"/>
                  </a:cubicBezTo>
                  <a:cubicBezTo>
                    <a:pt x="3329" y="20629"/>
                    <a:pt x="3543" y="20511"/>
                    <a:pt x="3736" y="20253"/>
                  </a:cubicBezTo>
                  <a:lnTo>
                    <a:pt x="7072" y="16017"/>
                  </a:lnTo>
                  <a:cubicBezTo>
                    <a:pt x="7239" y="15817"/>
                    <a:pt x="7439" y="15650"/>
                    <a:pt x="7739" y="15650"/>
                  </a:cubicBezTo>
                  <a:lnTo>
                    <a:pt x="11075" y="16083"/>
                  </a:lnTo>
                  <a:cubicBezTo>
                    <a:pt x="11092" y="16086"/>
                    <a:pt x="11110" y="16087"/>
                    <a:pt x="11128" y="16087"/>
                  </a:cubicBezTo>
                  <a:cubicBezTo>
                    <a:pt x="11645" y="16087"/>
                    <a:pt x="12173" y="15160"/>
                    <a:pt x="12109" y="14482"/>
                  </a:cubicBezTo>
                  <a:lnTo>
                    <a:pt x="11475" y="9946"/>
                  </a:lnTo>
                  <a:cubicBezTo>
                    <a:pt x="11442" y="9612"/>
                    <a:pt x="11508" y="9279"/>
                    <a:pt x="11675" y="8978"/>
                  </a:cubicBezTo>
                  <a:lnTo>
                    <a:pt x="14344" y="3941"/>
                  </a:lnTo>
                  <a:cubicBezTo>
                    <a:pt x="14727" y="3264"/>
                    <a:pt x="14563" y="2534"/>
                    <a:pt x="14129" y="2534"/>
                  </a:cubicBezTo>
                  <a:cubicBezTo>
                    <a:pt x="14072" y="2534"/>
                    <a:pt x="14010" y="2547"/>
                    <a:pt x="13943" y="2574"/>
                  </a:cubicBezTo>
                  <a:lnTo>
                    <a:pt x="10274" y="3975"/>
                  </a:lnTo>
                  <a:lnTo>
                    <a:pt x="10241" y="3975"/>
                  </a:lnTo>
                  <a:cubicBezTo>
                    <a:pt x="10178" y="4002"/>
                    <a:pt x="10118" y="4014"/>
                    <a:pt x="10062" y="4014"/>
                  </a:cubicBezTo>
                  <a:cubicBezTo>
                    <a:pt x="9910" y="4014"/>
                    <a:pt x="9789" y="3921"/>
                    <a:pt x="9740" y="3775"/>
                  </a:cubicBezTo>
                  <a:lnTo>
                    <a:pt x="8073" y="272"/>
                  </a:lnTo>
                  <a:cubicBezTo>
                    <a:pt x="7978" y="84"/>
                    <a:pt x="7838" y="1"/>
                    <a:pt x="768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73" name="Google Shape;573;p44"/>
          <p:cNvSpPr txBox="1">
            <a:spLocks noGrp="1"/>
          </p:cNvSpPr>
          <p:nvPr>
            <p:ph type="ctrTitle"/>
          </p:nvPr>
        </p:nvSpPr>
        <p:spPr>
          <a:xfrm>
            <a:off x="1536000" y="669000"/>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latin typeface="Modern No. 20" panose="02070704070505020303" pitchFamily="18" charset="0"/>
              </a:rPr>
              <a:t>The </a:t>
            </a:r>
            <a:r>
              <a:rPr lang="en-GB" dirty="0">
                <a:solidFill>
                  <a:schemeClr val="bg2"/>
                </a:solidFill>
                <a:latin typeface="Modern No. 20" panose="02070704070505020303" pitchFamily="18" charset="0"/>
              </a:rPr>
              <a:t>TATE Model </a:t>
            </a:r>
            <a:r>
              <a:rPr lang="en-GB" sz="2400" dirty="0">
                <a:solidFill>
                  <a:schemeClr val="bg2"/>
                </a:solidFill>
                <a:latin typeface="Modern No. 20" panose="02070704070505020303" pitchFamily="18" charset="0"/>
              </a:rPr>
              <a:t>(Anderson 2020)</a:t>
            </a:r>
            <a:endParaRPr sz="2400" dirty="0">
              <a:solidFill>
                <a:schemeClr val="bg2"/>
              </a:solidFill>
              <a:latin typeface="Modern No. 20" panose="02070704070505020303" pitchFamily="18" charset="0"/>
            </a:endParaRPr>
          </a:p>
        </p:txBody>
      </p:sp>
      <p:cxnSp>
        <p:nvCxnSpPr>
          <p:cNvPr id="574" name="Google Shape;574;p44"/>
          <p:cNvCxnSpPr/>
          <p:nvPr/>
        </p:nvCxnSpPr>
        <p:spPr>
          <a:xfrm flipH="1">
            <a:off x="7028177" y="2811439"/>
            <a:ext cx="1341600" cy="3600"/>
          </a:xfrm>
          <a:prstGeom prst="straightConnector1">
            <a:avLst/>
          </a:prstGeom>
          <a:noFill/>
          <a:ln w="28575" cap="flat" cmpd="sng">
            <a:solidFill>
              <a:schemeClr val="dk2"/>
            </a:solidFill>
            <a:prstDash val="solid"/>
            <a:round/>
            <a:headEnd type="none" w="med" len="med"/>
            <a:tailEnd type="none" w="med" len="med"/>
          </a:ln>
        </p:spPr>
      </p:cxnSp>
      <p:sp>
        <p:nvSpPr>
          <p:cNvPr id="577" name="Google Shape;577;p44"/>
          <p:cNvSpPr/>
          <p:nvPr/>
        </p:nvSpPr>
        <p:spPr>
          <a:xfrm>
            <a:off x="4130259" y="3502132"/>
            <a:ext cx="1750277" cy="1027172"/>
          </a:xfrm>
          <a:custGeom>
            <a:avLst/>
            <a:gdLst/>
            <a:ahLst/>
            <a:cxnLst/>
            <a:rect l="l" t="t" r="r" b="b"/>
            <a:pathLst>
              <a:path w="53391" h="34469" extrusionOk="0">
                <a:moveTo>
                  <a:pt x="0" y="34469"/>
                </a:moveTo>
                <a:lnTo>
                  <a:pt x="53391" y="34469"/>
                </a:lnTo>
                <a:lnTo>
                  <a:pt x="53391" y="0"/>
                </a:lnTo>
              </a:path>
            </a:pathLst>
          </a:custGeom>
          <a:noFill/>
          <a:ln w="28575" cap="flat" cmpd="sng">
            <a:solidFill>
              <a:schemeClr val="dk2"/>
            </a:solidFill>
            <a:prstDash val="solid"/>
            <a:round/>
            <a:headEnd type="none" w="med" len="med"/>
            <a:tailEnd type="none" w="med" len="med"/>
          </a:ln>
        </p:spPr>
      </p:sp>
      <p:sp>
        <p:nvSpPr>
          <p:cNvPr id="578" name="Google Shape;578;p44"/>
          <p:cNvSpPr/>
          <p:nvPr/>
        </p:nvSpPr>
        <p:spPr>
          <a:xfrm>
            <a:off x="3987805" y="2405477"/>
            <a:ext cx="1334567" cy="1005900"/>
          </a:xfrm>
          <a:custGeom>
            <a:avLst/>
            <a:gdLst/>
            <a:ahLst/>
            <a:cxnLst/>
            <a:rect l="l" t="t" r="r" b="b"/>
            <a:pathLst>
              <a:path w="40037" h="30177" extrusionOk="0">
                <a:moveTo>
                  <a:pt x="0" y="0"/>
                </a:moveTo>
                <a:lnTo>
                  <a:pt x="40037" y="4"/>
                </a:lnTo>
                <a:lnTo>
                  <a:pt x="40037" y="30177"/>
                </a:lnTo>
              </a:path>
            </a:pathLst>
          </a:custGeom>
          <a:noFill/>
          <a:ln w="28575" cap="flat" cmpd="sng">
            <a:solidFill>
              <a:schemeClr val="dk2"/>
            </a:solidFill>
            <a:prstDash val="solid"/>
            <a:round/>
            <a:headEnd type="none" w="med" len="med"/>
            <a:tailEnd type="none" w="med" len="med"/>
          </a:ln>
        </p:spPr>
      </p:sp>
      <p:sp>
        <p:nvSpPr>
          <p:cNvPr id="579" name="Google Shape;579;p44"/>
          <p:cNvSpPr/>
          <p:nvPr/>
        </p:nvSpPr>
        <p:spPr>
          <a:xfrm flipH="1">
            <a:off x="6364879" y="3318700"/>
            <a:ext cx="1779700" cy="800844"/>
          </a:xfrm>
          <a:custGeom>
            <a:avLst/>
            <a:gdLst/>
            <a:ahLst/>
            <a:cxnLst/>
            <a:rect l="l" t="t" r="r" b="b"/>
            <a:pathLst>
              <a:path w="53391" h="34469" extrusionOk="0">
                <a:moveTo>
                  <a:pt x="0" y="34469"/>
                </a:moveTo>
                <a:lnTo>
                  <a:pt x="53391" y="34469"/>
                </a:lnTo>
                <a:lnTo>
                  <a:pt x="53391" y="0"/>
                </a:lnTo>
              </a:path>
            </a:pathLst>
          </a:custGeom>
          <a:noFill/>
          <a:ln w="28575" cap="flat" cmpd="sng">
            <a:solidFill>
              <a:schemeClr val="dk2"/>
            </a:solidFill>
            <a:prstDash val="solid"/>
            <a:round/>
            <a:headEnd type="none" w="med" len="med"/>
            <a:tailEnd type="none" w="med" len="med"/>
          </a:ln>
        </p:spPr>
      </p:sp>
      <p:sp>
        <p:nvSpPr>
          <p:cNvPr id="580" name="Google Shape;580;p44"/>
          <p:cNvSpPr txBox="1"/>
          <p:nvPr/>
        </p:nvSpPr>
        <p:spPr>
          <a:xfrm>
            <a:off x="1744753" y="3597387"/>
            <a:ext cx="2256000" cy="7200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GB" sz="3735" dirty="0">
                <a:solidFill>
                  <a:srgbClr val="FF0000"/>
                </a:solidFill>
                <a:latin typeface="Modern No. 20" panose="02070704070505020303" pitchFamily="18" charset="0"/>
                <a:sym typeface="Nunito Black"/>
              </a:rPr>
              <a:t>A</a:t>
            </a:r>
            <a:r>
              <a:rPr lang="en-GB" sz="3735" dirty="0">
                <a:solidFill>
                  <a:srgbClr val="00477D"/>
                </a:solidFill>
                <a:latin typeface="Modern No. 20" panose="02070704070505020303" pitchFamily="18" charset="0"/>
                <a:ea typeface="Nunito Black"/>
                <a:cs typeface="Nunito Black"/>
                <a:sym typeface="Nunito Black"/>
              </a:rPr>
              <a:t>nalysis</a:t>
            </a:r>
            <a:endParaRPr sz="3735" dirty="0">
              <a:solidFill>
                <a:srgbClr val="00477D"/>
              </a:solidFill>
              <a:latin typeface="Modern No. 20" panose="02070704070505020303" pitchFamily="18" charset="0"/>
              <a:ea typeface="Nunito Black"/>
              <a:cs typeface="Nunito Black"/>
              <a:sym typeface="Nunito Black"/>
            </a:endParaRPr>
          </a:p>
        </p:txBody>
      </p:sp>
      <p:sp>
        <p:nvSpPr>
          <p:cNvPr id="581" name="Google Shape;581;p44"/>
          <p:cNvSpPr txBox="1"/>
          <p:nvPr/>
        </p:nvSpPr>
        <p:spPr>
          <a:xfrm>
            <a:off x="1564449" y="4053680"/>
            <a:ext cx="2734800" cy="100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135" dirty="0">
                <a:solidFill>
                  <a:schemeClr val="dk1"/>
                </a:solidFill>
                <a:latin typeface="Modern No. 20" panose="02070704070505020303" pitchFamily="18" charset="0"/>
                <a:ea typeface="Nunito"/>
                <a:cs typeface="Nunito"/>
                <a:sym typeface="Nunito"/>
              </a:rPr>
              <a:t>target features of grammar or lexis</a:t>
            </a:r>
            <a:endParaRPr sz="2135" dirty="0">
              <a:solidFill>
                <a:srgbClr val="0093FC"/>
              </a:solidFill>
              <a:latin typeface="Modern No. 20" panose="02070704070505020303" pitchFamily="18" charset="0"/>
              <a:ea typeface="Nunito"/>
              <a:cs typeface="Nunito"/>
              <a:sym typeface="Nunito"/>
            </a:endParaRPr>
          </a:p>
        </p:txBody>
      </p:sp>
      <p:sp>
        <p:nvSpPr>
          <p:cNvPr id="582" name="Google Shape;582;p44"/>
          <p:cNvSpPr txBox="1"/>
          <p:nvPr/>
        </p:nvSpPr>
        <p:spPr>
          <a:xfrm>
            <a:off x="8503680" y="1886376"/>
            <a:ext cx="2615101" cy="7200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GB" sz="3735" dirty="0">
                <a:solidFill>
                  <a:srgbClr val="FF0000"/>
                </a:solidFill>
                <a:latin typeface="Modern No. 20" panose="02070704070505020303" pitchFamily="18" charset="0"/>
                <a:sym typeface="Nunito Black"/>
              </a:rPr>
              <a:t>E</a:t>
            </a:r>
            <a:r>
              <a:rPr lang="en-GB" sz="3735" dirty="0">
                <a:solidFill>
                  <a:srgbClr val="00477D"/>
                </a:solidFill>
                <a:latin typeface="Modern No. 20" panose="02070704070505020303" pitchFamily="18" charset="0"/>
                <a:ea typeface="Nunito Black"/>
                <a:cs typeface="Nunito Black"/>
                <a:sym typeface="Nunito Black"/>
              </a:rPr>
              <a:t>xploration</a:t>
            </a:r>
            <a:endParaRPr sz="3735" dirty="0">
              <a:solidFill>
                <a:srgbClr val="00477D"/>
              </a:solidFill>
              <a:latin typeface="Modern No. 20" panose="02070704070505020303" pitchFamily="18" charset="0"/>
              <a:ea typeface="Nunito Black"/>
              <a:cs typeface="Nunito Black"/>
              <a:sym typeface="Nunito Black"/>
            </a:endParaRPr>
          </a:p>
        </p:txBody>
      </p:sp>
      <p:sp>
        <p:nvSpPr>
          <p:cNvPr id="583" name="Google Shape;583;p44"/>
          <p:cNvSpPr txBox="1"/>
          <p:nvPr/>
        </p:nvSpPr>
        <p:spPr>
          <a:xfrm>
            <a:off x="8406053" y="2474896"/>
            <a:ext cx="2734800" cy="100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135" dirty="0">
                <a:solidFill>
                  <a:schemeClr val="dk1"/>
                </a:solidFill>
                <a:latin typeface="Modern No. 20" panose="02070704070505020303" pitchFamily="18" charset="0"/>
                <a:ea typeface="Nunito"/>
                <a:cs typeface="Nunito"/>
                <a:sym typeface="Nunito"/>
              </a:rPr>
              <a:t>Post-task evaluation</a:t>
            </a:r>
            <a:endParaRPr sz="2135" dirty="0">
              <a:solidFill>
                <a:srgbClr val="0093FC"/>
              </a:solidFill>
              <a:latin typeface="Modern No. 20" panose="02070704070505020303" pitchFamily="18" charset="0"/>
              <a:ea typeface="Nunito"/>
              <a:cs typeface="Nunito"/>
              <a:sym typeface="Nunito"/>
            </a:endParaRPr>
          </a:p>
        </p:txBody>
      </p:sp>
      <p:sp>
        <p:nvSpPr>
          <p:cNvPr id="584" name="Google Shape;584;p44"/>
          <p:cNvSpPr txBox="1"/>
          <p:nvPr/>
        </p:nvSpPr>
        <p:spPr>
          <a:xfrm>
            <a:off x="8503680" y="3702984"/>
            <a:ext cx="2256000" cy="7200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GB" sz="3735" dirty="0">
                <a:solidFill>
                  <a:srgbClr val="FF0000"/>
                </a:solidFill>
                <a:latin typeface="Modern No. 20" panose="02070704070505020303" pitchFamily="18" charset="0"/>
                <a:sym typeface="Nunito Black"/>
              </a:rPr>
              <a:t>T</a:t>
            </a:r>
            <a:r>
              <a:rPr lang="en-GB" sz="3735" dirty="0">
                <a:solidFill>
                  <a:srgbClr val="00477D"/>
                </a:solidFill>
                <a:latin typeface="Modern No. 20" panose="02070704070505020303" pitchFamily="18" charset="0"/>
                <a:ea typeface="Nunito Black"/>
                <a:cs typeface="Nunito Black"/>
                <a:sym typeface="Nunito Black"/>
              </a:rPr>
              <a:t>ask ***</a:t>
            </a:r>
            <a:endParaRPr sz="3735" dirty="0">
              <a:solidFill>
                <a:srgbClr val="00477D"/>
              </a:solidFill>
              <a:latin typeface="Modern No. 20" panose="02070704070505020303" pitchFamily="18" charset="0"/>
              <a:ea typeface="Nunito Black"/>
              <a:cs typeface="Nunito Black"/>
              <a:sym typeface="Nunito Black"/>
            </a:endParaRPr>
          </a:p>
        </p:txBody>
      </p:sp>
      <p:sp>
        <p:nvSpPr>
          <p:cNvPr id="585" name="Google Shape;585;p44"/>
          <p:cNvSpPr txBox="1"/>
          <p:nvPr/>
        </p:nvSpPr>
        <p:spPr>
          <a:xfrm>
            <a:off x="8264280" y="4291504"/>
            <a:ext cx="2734800" cy="100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135" dirty="0">
                <a:solidFill>
                  <a:schemeClr val="dk1"/>
                </a:solidFill>
                <a:latin typeface="Modern No. 20" panose="02070704070505020303" pitchFamily="18" charset="0"/>
                <a:ea typeface="Nunito"/>
                <a:cs typeface="Nunito"/>
                <a:sym typeface="Nunito"/>
              </a:rPr>
              <a:t>productive skills practice</a:t>
            </a:r>
            <a:endParaRPr sz="2135" dirty="0">
              <a:solidFill>
                <a:schemeClr val="dk1"/>
              </a:solidFill>
              <a:latin typeface="Modern No. 20" panose="02070704070505020303" pitchFamily="18" charset="0"/>
              <a:ea typeface="Nunito"/>
              <a:cs typeface="Nunito"/>
              <a:sym typeface="Nunito"/>
            </a:endParaRPr>
          </a:p>
        </p:txBody>
      </p:sp>
      <p:sp>
        <p:nvSpPr>
          <p:cNvPr id="24" name="Google Shape;581;p44"/>
          <p:cNvSpPr txBox="1"/>
          <p:nvPr/>
        </p:nvSpPr>
        <p:spPr>
          <a:xfrm>
            <a:off x="1550224" y="2474896"/>
            <a:ext cx="2734800" cy="100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135" dirty="0">
                <a:solidFill>
                  <a:schemeClr val="dk1"/>
                </a:solidFill>
                <a:latin typeface="Modern No. 20" panose="02070704070505020303" pitchFamily="18" charset="0"/>
                <a:ea typeface="Nunito"/>
                <a:cs typeface="Nunito"/>
                <a:sym typeface="Nunito"/>
              </a:rPr>
              <a:t> meaning-content</a:t>
            </a:r>
            <a:endParaRPr sz="2135" dirty="0">
              <a:solidFill>
                <a:srgbClr val="0093FC"/>
              </a:solidFill>
              <a:latin typeface="Modern No. 20" panose="02070704070505020303" pitchFamily="18" charset="0"/>
              <a:ea typeface="Nunito"/>
              <a:cs typeface="Nunito"/>
              <a:sym typeface="Nunito"/>
            </a:endParaRPr>
          </a:p>
        </p:txBody>
      </p:sp>
      <p:sp>
        <p:nvSpPr>
          <p:cNvPr id="26" name="矩形 25"/>
          <p:cNvSpPr/>
          <p:nvPr/>
        </p:nvSpPr>
        <p:spPr>
          <a:xfrm>
            <a:off x="2272167" y="5436520"/>
            <a:ext cx="14016004" cy="1198880"/>
          </a:xfrm>
          <a:prstGeom prst="rect">
            <a:avLst/>
          </a:prstGeom>
        </p:spPr>
        <p:txBody>
          <a:bodyPr wrap="square">
            <a:spAutoFit/>
          </a:bodyPr>
          <a:lstStyle/>
          <a:p>
            <a:r>
              <a:rPr kumimoji="1" lang="en-US" altLang="zh-CN" sz="2665" dirty="0"/>
              <a:t>     </a:t>
            </a:r>
            <a:r>
              <a:rPr kumimoji="1" lang="zh-CN" altLang="en-US" sz="2665" dirty="0"/>
              <a:t>* </a:t>
            </a:r>
            <a:r>
              <a:rPr kumimoji="1" lang="en-US" altLang="zh-CN" sz="2665" dirty="0"/>
              <a:t>Task +</a:t>
            </a:r>
            <a:r>
              <a:rPr kumimoji="1" lang="zh-CN" altLang="en-US" sz="2665" dirty="0"/>
              <a:t> </a:t>
            </a:r>
            <a:r>
              <a:rPr kumimoji="1" lang="en-US" altLang="zh-CN" sz="2665" dirty="0"/>
              <a:t>form</a:t>
            </a:r>
            <a:r>
              <a:rPr kumimoji="1" lang="zh-CN" altLang="en-US" sz="2665" dirty="0"/>
              <a:t> </a:t>
            </a:r>
            <a:r>
              <a:rPr kumimoji="1" lang="en-US" altLang="zh-CN" sz="2665" dirty="0"/>
              <a:t>focus</a:t>
            </a:r>
            <a:r>
              <a:rPr kumimoji="1" lang="zh-CN" altLang="en-US" sz="2665" dirty="0"/>
              <a:t> </a:t>
            </a:r>
            <a:r>
              <a:rPr kumimoji="1" lang="en-US" altLang="zh-CN" sz="2665" dirty="0"/>
              <a:t>(before,</a:t>
            </a:r>
            <a:r>
              <a:rPr kumimoji="1" lang="zh-CN" altLang="en-US" sz="2665" dirty="0"/>
              <a:t> </a:t>
            </a:r>
            <a:r>
              <a:rPr kumimoji="1" lang="en-US" altLang="zh-CN" sz="2665" dirty="0"/>
              <a:t>during</a:t>
            </a:r>
            <a:r>
              <a:rPr kumimoji="1" lang="zh-CN" altLang="en-US" sz="2665" dirty="0"/>
              <a:t> </a:t>
            </a:r>
            <a:r>
              <a:rPr kumimoji="1" lang="en-US" altLang="zh-CN" sz="2665" dirty="0"/>
              <a:t>and</a:t>
            </a:r>
            <a:r>
              <a:rPr kumimoji="1" lang="zh-CN" altLang="en-US" sz="2665" dirty="0"/>
              <a:t> </a:t>
            </a:r>
            <a:r>
              <a:rPr kumimoji="1" lang="en-US" altLang="zh-CN" sz="2665" dirty="0"/>
              <a:t>after)</a:t>
            </a:r>
            <a:endParaRPr kumimoji="1" lang="en-US" altLang="zh-CN" sz="2665" dirty="0"/>
          </a:p>
          <a:p>
            <a:r>
              <a:rPr kumimoji="1" lang="en-US" altLang="zh-CN" sz="2665" dirty="0"/>
              <a:t>     </a:t>
            </a:r>
            <a:r>
              <a:rPr kumimoji="1" lang="zh-CN" altLang="en-US" sz="2665" dirty="0"/>
              <a:t>* </a:t>
            </a:r>
            <a:r>
              <a:rPr kumimoji="1" lang="en-US" altLang="zh-CN" sz="2665" dirty="0"/>
              <a:t>Implicit</a:t>
            </a:r>
            <a:r>
              <a:rPr kumimoji="1" lang="zh-CN" altLang="en-US" sz="2665" dirty="0"/>
              <a:t> </a:t>
            </a:r>
            <a:r>
              <a:rPr kumimoji="1" lang="en-US" altLang="zh-CN" sz="2665" dirty="0"/>
              <a:t>+</a:t>
            </a:r>
            <a:r>
              <a:rPr kumimoji="1" lang="zh-CN" altLang="en-US" sz="2665" dirty="0"/>
              <a:t> </a:t>
            </a:r>
            <a:r>
              <a:rPr kumimoji="1" lang="en-US" altLang="zh-CN" sz="2665" dirty="0"/>
              <a:t>explicit</a:t>
            </a:r>
            <a:r>
              <a:rPr kumimoji="1" lang="zh-CN" altLang="en-US" sz="2665" dirty="0"/>
              <a:t> </a:t>
            </a:r>
            <a:r>
              <a:rPr kumimoji="1" lang="en-US" altLang="zh-CN" sz="2665" dirty="0"/>
              <a:t>learning </a:t>
            </a:r>
            <a:endParaRPr kumimoji="1" lang="en-US" altLang="zh-CN" sz="2665" dirty="0"/>
          </a:p>
          <a:p>
            <a:endParaRPr kumimoji="1" lang="en-US" altLang="zh-CN" sz="1865" dirty="0"/>
          </a:p>
        </p:txBody>
      </p:sp>
      <p:pic>
        <p:nvPicPr>
          <p:cNvPr id="30" name="图形 29" descr="客户评价 RTL"/>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34821" y="5397651"/>
            <a:ext cx="1086607" cy="97900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26135"/>
    </mc:Choice>
    <mc:Fallback>
      <p:transition spd="slow" advTm="261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59"/>
          <p:cNvSpPr txBox="1">
            <a:spLocks noGrp="1"/>
          </p:cNvSpPr>
          <p:nvPr>
            <p:ph type="ctrTitle" idx="6"/>
          </p:nvPr>
        </p:nvSpPr>
        <p:spPr>
          <a:xfrm>
            <a:off x="1601787" y="877345"/>
            <a:ext cx="9412941"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bg2"/>
                </a:solidFill>
                <a:latin typeface="Modern No. 20" panose="02070704070505020303" pitchFamily="18" charset="0"/>
              </a:rPr>
              <a:t>Procedure</a:t>
            </a:r>
            <a:r>
              <a:rPr lang="en-US" altLang="zh-CN" dirty="0">
                <a:solidFill>
                  <a:schemeClr val="bg2"/>
                </a:solidFill>
                <a:latin typeface="Modern No. 20" panose="02070704070505020303" pitchFamily="18" charset="0"/>
              </a:rPr>
              <a:t>:</a:t>
            </a:r>
            <a:r>
              <a:rPr lang="zh-CN" altLang="en-US" dirty="0">
                <a:solidFill>
                  <a:schemeClr val="bg2"/>
                </a:solidFill>
                <a:latin typeface="Modern No. 20" panose="02070704070505020303" pitchFamily="18" charset="0"/>
              </a:rPr>
              <a:t> </a:t>
            </a:r>
            <a:r>
              <a:rPr lang="en-US" altLang="zh-CN" dirty="0">
                <a:solidFill>
                  <a:schemeClr val="bg2"/>
                </a:solidFill>
                <a:latin typeface="Modern No. 20" panose="02070704070505020303" pitchFamily="18" charset="0"/>
              </a:rPr>
              <a:t>Text</a:t>
            </a:r>
            <a:br>
              <a:rPr lang="en-GB" dirty="0">
                <a:solidFill>
                  <a:schemeClr val="bg2"/>
                </a:solidFill>
                <a:latin typeface="Modern No. 20" panose="02070704070505020303" pitchFamily="18" charset="0"/>
              </a:rPr>
            </a:br>
            <a:endParaRPr sz="3200" u="sng" dirty="0">
              <a:solidFill>
                <a:schemeClr val="bg2"/>
              </a:solidFill>
              <a:latin typeface="Modern No. 20" panose="02070704070505020303" pitchFamily="18" charset="0"/>
            </a:endParaRPr>
          </a:p>
        </p:txBody>
      </p:sp>
      <p:sp>
        <p:nvSpPr>
          <p:cNvPr id="961" name="Google Shape;961;p59"/>
          <p:cNvSpPr txBox="1">
            <a:spLocks noGrp="1"/>
          </p:cNvSpPr>
          <p:nvPr>
            <p:ph type="ctrTitle"/>
          </p:nvPr>
        </p:nvSpPr>
        <p:spPr>
          <a:xfrm>
            <a:off x="2133600" y="2286300"/>
            <a:ext cx="2086400" cy="72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dirty="0"/>
              <a:t>Time frames</a:t>
            </a:r>
            <a:endParaRPr dirty="0"/>
          </a:p>
        </p:txBody>
      </p:sp>
      <p:sp>
        <p:nvSpPr>
          <p:cNvPr id="962" name="Google Shape;962;p59"/>
          <p:cNvSpPr txBox="1">
            <a:spLocks noGrp="1"/>
          </p:cNvSpPr>
          <p:nvPr>
            <p:ph type="subTitle" idx="1"/>
          </p:nvPr>
        </p:nvSpPr>
        <p:spPr>
          <a:xfrm>
            <a:off x="4391667" y="2302167"/>
            <a:ext cx="5280000" cy="72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dirty="0"/>
              <a:t>Despite being red, Mars is a cold place</a:t>
            </a:r>
            <a:endParaRPr dirty="0"/>
          </a:p>
        </p:txBody>
      </p:sp>
      <p:sp>
        <p:nvSpPr>
          <p:cNvPr id="964" name="Google Shape;964;p59"/>
          <p:cNvSpPr txBox="1">
            <a:spLocks noGrp="1"/>
          </p:cNvSpPr>
          <p:nvPr>
            <p:ph type="subTitle" idx="3"/>
          </p:nvPr>
        </p:nvSpPr>
        <p:spPr>
          <a:xfrm>
            <a:off x="4376928" y="4202176"/>
            <a:ext cx="5280000" cy="72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a:t>Yes, this is the ringed one. It’s a gas giant</a:t>
            </a:r>
            <a:endParaRPr lang="en-GB"/>
          </a:p>
        </p:txBody>
      </p:sp>
      <p:sp>
        <p:nvSpPr>
          <p:cNvPr id="965" name="Google Shape;965;p59"/>
          <p:cNvSpPr txBox="1">
            <a:spLocks noGrp="1"/>
          </p:cNvSpPr>
          <p:nvPr>
            <p:ph type="ctrTitle" idx="4"/>
          </p:nvPr>
        </p:nvSpPr>
        <p:spPr>
          <a:xfrm>
            <a:off x="2133600" y="3251200"/>
            <a:ext cx="2086400" cy="72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dirty="0"/>
              <a:t>Procedures</a:t>
            </a:r>
            <a:endParaRPr dirty="0"/>
          </a:p>
        </p:txBody>
      </p:sp>
      <p:sp>
        <p:nvSpPr>
          <p:cNvPr id="966" name="Google Shape;966;p59"/>
          <p:cNvSpPr txBox="1">
            <a:spLocks noGrp="1"/>
          </p:cNvSpPr>
          <p:nvPr>
            <p:ph type="subTitle" idx="5"/>
          </p:nvPr>
        </p:nvSpPr>
        <p:spPr>
          <a:xfrm>
            <a:off x="4391667" y="3251200"/>
            <a:ext cx="5280000" cy="72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a:t>It’s a gas giant and the biggest planet </a:t>
            </a:r>
            <a:endParaRPr lang="en-GB"/>
          </a:p>
        </p:txBody>
      </p:sp>
      <p:graphicFrame>
        <p:nvGraphicFramePr>
          <p:cNvPr id="9" name="表格 8"/>
          <p:cNvGraphicFramePr>
            <a:graphicFrameLocks noGrp="1"/>
          </p:cNvGraphicFramePr>
          <p:nvPr/>
        </p:nvGraphicFramePr>
        <p:xfrm>
          <a:off x="1348291" y="2418325"/>
          <a:ext cx="10511155" cy="3567430"/>
        </p:xfrm>
        <a:graphic>
          <a:graphicData uri="http://schemas.openxmlformats.org/drawingml/2006/table">
            <a:tbl>
              <a:tblPr firstRow="1" firstCol="1" bandRow="1">
                <a:tableStyleId>{91EBBBCC-DAD2-459C-BE2E-F6DE35CF9A28}</a:tableStyleId>
              </a:tblPr>
              <a:tblGrid>
                <a:gridCol w="1014095"/>
                <a:gridCol w="1276350"/>
                <a:gridCol w="5622290"/>
                <a:gridCol w="2598420"/>
              </a:tblGrid>
              <a:tr h="1240790">
                <a:tc>
                  <a:txBody>
                    <a:bodyPr/>
                    <a:lstStyle/>
                    <a:p>
                      <a:pPr marL="0" marR="0" lvl="0" indent="0" algn="ctr" rtl="0">
                        <a:lnSpc>
                          <a:spcPct val="100000"/>
                        </a:lnSpc>
                        <a:spcBef>
                          <a:spcPts val="0"/>
                        </a:spcBef>
                        <a:spcAft>
                          <a:spcPts val="0"/>
                        </a:spcAft>
                        <a:buClr>
                          <a:srgbClr val="00477D"/>
                        </a:buClr>
                        <a:buSzPts val="2000"/>
                        <a:buFont typeface="Nunito Black"/>
                        <a:buNone/>
                      </a:pPr>
                      <a:r>
                        <a:rPr lang="en-US" sz="2665" b="0" i="0" u="none" strike="noStrike" cap="none" dirty="0">
                          <a:solidFill>
                            <a:srgbClr val="00477D"/>
                          </a:solidFill>
                          <a:latin typeface="Modern No. 20" panose="02070704070505020303" pitchFamily="18" charset="0"/>
                          <a:sym typeface="Nunito Black"/>
                        </a:rPr>
                        <a:t>Phase</a:t>
                      </a:r>
                      <a:endParaRPr lang="en-US" sz="2665" b="0" i="0" u="none" strike="noStrike" cap="none" dirty="0">
                        <a:solidFill>
                          <a:srgbClr val="00477D"/>
                        </a:solidFill>
                        <a:latin typeface="Modern No. 20" panose="02070704070505020303" pitchFamily="18" charset="0"/>
                        <a:sym typeface="Nunito Black"/>
                      </a:endParaRPr>
                    </a:p>
                    <a:p>
                      <a:pPr marL="0" marR="0" lvl="0" indent="0" algn="ctr" rtl="0">
                        <a:lnSpc>
                          <a:spcPct val="100000"/>
                        </a:lnSpc>
                        <a:spcBef>
                          <a:spcPts val="0"/>
                        </a:spcBef>
                        <a:spcAft>
                          <a:spcPts val="0"/>
                        </a:spcAft>
                        <a:buClr>
                          <a:srgbClr val="00477D"/>
                        </a:buClr>
                        <a:buSzPts val="2000"/>
                        <a:buFont typeface="Nunito Black"/>
                        <a:buNone/>
                      </a:pP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Time</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frame</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Procedure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Possible</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occurrences</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and</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responses</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r>
              <a:tr h="2326640">
                <a:tc>
                  <a:txBody>
                    <a:bodyPr/>
                    <a:lstStyle/>
                    <a:p>
                      <a:pPr marL="0" marR="0" lvl="0" indent="0" algn="ctr" rtl="0">
                        <a:lnSpc>
                          <a:spcPct val="100000"/>
                        </a:lnSpc>
                        <a:spcBef>
                          <a:spcPts val="0"/>
                        </a:spcBef>
                        <a:spcAft>
                          <a:spcPts val="0"/>
                        </a:spcAft>
                        <a:buClr>
                          <a:srgbClr val="00477D"/>
                        </a:buClr>
                        <a:buSzPts val="2000"/>
                        <a:buFont typeface="Nunito Black"/>
                        <a:buNone/>
                      </a:pPr>
                      <a:r>
                        <a:rPr lang="en-US" sz="2665" b="0" i="0" u="none" strike="noStrike" cap="none" dirty="0">
                          <a:solidFill>
                            <a:srgbClr val="00477D"/>
                          </a:solidFill>
                          <a:latin typeface="Modern No. 20" panose="02070704070505020303" pitchFamily="18" charset="0"/>
                          <a:sym typeface="Nunito Black"/>
                        </a:rPr>
                        <a:t>Text</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30-35</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m</a:t>
                      </a:r>
                      <a:endParaRPr lang="en-US" altLang="zh-CN" sz="2665" b="0" i="0" u="none" strike="noStrike" cap="none" dirty="0">
                        <a:solidFill>
                          <a:srgbClr val="00477D"/>
                        </a:solidFill>
                        <a:latin typeface="Modern No. 20" panose="02070704070505020303" pitchFamily="18" charset="0"/>
                        <a:sym typeface="Nunito Black"/>
                      </a:endParaRPr>
                    </a:p>
                    <a:p>
                      <a:pPr marL="0" marR="0" lvl="0" indent="0" algn="ctr" rtl="0">
                        <a:lnSpc>
                          <a:spcPct val="100000"/>
                        </a:lnSpc>
                        <a:spcBef>
                          <a:spcPts val="0"/>
                        </a:spcBef>
                        <a:spcAft>
                          <a:spcPts val="0"/>
                        </a:spcAft>
                        <a:buClr>
                          <a:srgbClr val="00477D"/>
                        </a:buClr>
                        <a:buSzPts val="2000"/>
                        <a:buFont typeface="Nunito Black"/>
                        <a:buNone/>
                      </a:pPr>
                      <a:r>
                        <a:rPr lang="zh-CN" altLang="en-US" sz="2665" b="0" i="0" u="none" strike="noStrike" cap="none" dirty="0">
                          <a:solidFill>
                            <a:srgbClr val="00477D"/>
                          </a:solidFill>
                          <a:latin typeface="Modern No. 20" panose="02070704070505020303" pitchFamily="18" charset="0"/>
                          <a:sym typeface="Nunito Black"/>
                        </a:rPr>
                        <a:t> </a:t>
                      </a:r>
                      <a:endParaRPr lang="en-US" altLang="zh-CN" sz="2665" b="0" i="0" u="none" strike="noStrike" cap="none" dirty="0">
                        <a:solidFill>
                          <a:srgbClr val="00477D"/>
                        </a:solidFill>
                        <a:latin typeface="Modern No. 20" panose="02070704070505020303" pitchFamily="18" charset="0"/>
                        <a:sym typeface="Nunito Black"/>
                      </a:endParaRPr>
                    </a:p>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Online</a:t>
                      </a:r>
                      <a:r>
                        <a:rPr lang="zh-CN" altLang="en-US" sz="2665" b="0" i="0" u="none" strike="noStrike" cap="none" dirty="0">
                          <a:solidFill>
                            <a:srgbClr val="00477D"/>
                          </a:solidFill>
                          <a:latin typeface="Modern No. 20" panose="02070704070505020303" pitchFamily="18" charset="0"/>
                          <a:sym typeface="Nunito Black"/>
                        </a:rPr>
                        <a:t> </a:t>
                      </a:r>
                      <a:endParaRPr lang="en-US" altLang="zh-CN" sz="2665" b="0" i="0" u="none" strike="noStrike" cap="none" dirty="0">
                        <a:solidFill>
                          <a:srgbClr val="00477D"/>
                        </a:solidFill>
                        <a:latin typeface="Modern No. 20" panose="02070704070505020303" pitchFamily="18" charset="0"/>
                        <a:sym typeface="Nunito Black"/>
                      </a:endParaRPr>
                    </a:p>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Offline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Prior to the class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1. SPOC</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&amp;</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Quiz (on signposts)</a:t>
                      </a:r>
                      <a:endPar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During the class</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1. Activity:</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Mix</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and</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Match</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endPar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2. The</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meaning-content</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of</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the</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text</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endPar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Stronger readers :</a:t>
                      </a:r>
                      <a:r>
                        <a:rPr lang="zh-CN" altLang="en-US" sz="2665" b="0" i="0" u="none" strike="noStrike" cap="none" dirty="0">
                          <a:solidFill>
                            <a:srgbClr val="00477D"/>
                          </a:solidFill>
                          <a:latin typeface="Modern No. 20" panose="02070704070505020303" pitchFamily="18" charset="0"/>
                          <a:sym typeface="Nunito Black"/>
                        </a:rPr>
                        <a:t> </a:t>
                      </a:r>
                      <a:r>
                        <a:rPr lang="en-US" altLang="zh-CN" sz="2400" b="0" i="0" u="none" strike="noStrike" cap="none" dirty="0">
                          <a:solidFill>
                            <a:srgbClr val="00477D"/>
                          </a:solidFill>
                          <a:latin typeface="Modern No. 20" panose="02070704070505020303" pitchFamily="18" charset="0"/>
                          <a:sym typeface="Nunito Black"/>
                        </a:rPr>
                        <a:t>one</a:t>
                      </a:r>
                      <a:r>
                        <a:rPr lang="zh-CN" altLang="en-US" sz="2400" b="0" i="0" u="none" strike="noStrike" cap="none" dirty="0">
                          <a:solidFill>
                            <a:srgbClr val="00477D"/>
                          </a:solidFill>
                          <a:latin typeface="Modern No. 20" panose="02070704070505020303" pitchFamily="18" charset="0"/>
                          <a:sym typeface="Nunito Black"/>
                        </a:rPr>
                        <a:t> </a:t>
                      </a:r>
                      <a:r>
                        <a:rPr lang="en-US" altLang="zh-CN" sz="2400" b="0" i="0" u="none" strike="noStrike" cap="none" dirty="0">
                          <a:solidFill>
                            <a:srgbClr val="00477D"/>
                          </a:solidFill>
                          <a:latin typeface="Modern No. 20" panose="02070704070505020303" pitchFamily="18" charset="0"/>
                          <a:sym typeface="Nunito Black"/>
                        </a:rPr>
                        <a:t>more</a:t>
                      </a:r>
                      <a:r>
                        <a:rPr lang="zh-CN" altLang="en-US" sz="2400" b="0" i="0" u="none" strike="noStrike" cap="none" dirty="0">
                          <a:solidFill>
                            <a:srgbClr val="00477D"/>
                          </a:solidFill>
                          <a:latin typeface="Modern No. 20" panose="02070704070505020303" pitchFamily="18" charset="0"/>
                          <a:sym typeface="Nunito Black"/>
                        </a:rPr>
                        <a:t> </a:t>
                      </a:r>
                      <a:r>
                        <a:rPr lang="en-US" altLang="zh-CN" sz="2400" b="0" i="0" u="none" strike="noStrike" cap="none" dirty="0">
                          <a:solidFill>
                            <a:srgbClr val="00477D"/>
                          </a:solidFill>
                          <a:latin typeface="Modern No. 20" panose="02070704070505020303" pitchFamily="18" charset="0"/>
                          <a:sym typeface="Nunito Black"/>
                        </a:rPr>
                        <a:t>similar passage </a:t>
                      </a:r>
                      <a:endParaRPr lang="en-US" altLang="zh-CN" sz="2400" b="0" i="0" u="none" strike="noStrike" cap="none" dirty="0">
                        <a:solidFill>
                          <a:srgbClr val="00477D"/>
                        </a:solidFill>
                        <a:latin typeface="Modern No. 20" panose="02070704070505020303"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The weaker:</a:t>
                      </a:r>
                      <a:endParaRPr lang="en-US" altLang="zh-CN" sz="2665" b="0" i="0" u="none" strike="noStrike" cap="none" dirty="0">
                        <a:solidFill>
                          <a:srgbClr val="00477D"/>
                        </a:solidFill>
                        <a:latin typeface="Modern No. 20" panose="02070704070505020303"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400" b="0" i="0" u="none" strike="noStrike" cap="none" dirty="0">
                          <a:solidFill>
                            <a:srgbClr val="00477D"/>
                          </a:solidFill>
                          <a:latin typeface="Modern No. 20" panose="02070704070505020303" pitchFamily="18" charset="0"/>
                          <a:sym typeface="Nunito Black"/>
                        </a:rPr>
                        <a:t>a few minutes</a:t>
                      </a:r>
                      <a:r>
                        <a:rPr lang="zh-CN" altLang="en-US" sz="2400" b="0" i="0" u="none" strike="noStrike" cap="none" dirty="0">
                          <a:solidFill>
                            <a:srgbClr val="00477D"/>
                          </a:solidFill>
                          <a:latin typeface="Modern No. 20" panose="02070704070505020303" pitchFamily="18" charset="0"/>
                          <a:sym typeface="Nunito Black"/>
                        </a:rPr>
                        <a:t> </a:t>
                      </a:r>
                      <a:r>
                        <a:rPr lang="en-US" altLang="zh-CN" sz="2400" b="0" i="0" u="none" strike="noStrike" cap="none" dirty="0">
                          <a:solidFill>
                            <a:srgbClr val="00477D"/>
                          </a:solidFill>
                          <a:latin typeface="Modern No. 20" panose="02070704070505020303" pitchFamily="18" charset="0"/>
                          <a:sym typeface="Nunito Black"/>
                        </a:rPr>
                        <a:t>more for dictionary use</a:t>
                      </a:r>
                      <a:endPar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圆角矩形 1"/>
          <p:cNvSpPr/>
          <p:nvPr/>
        </p:nvSpPr>
        <p:spPr>
          <a:xfrm>
            <a:off x="3009887" y="1467349"/>
            <a:ext cx="7188591" cy="5439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665" dirty="0"/>
              <a:t>Embedded</a:t>
            </a:r>
            <a:r>
              <a:rPr kumimoji="1" lang="zh-CN" altLang="en-US" sz="2665" dirty="0"/>
              <a:t> </a:t>
            </a:r>
            <a:r>
              <a:rPr kumimoji="1" lang="en-US" altLang="zh-CN" sz="2665" dirty="0"/>
              <a:t>goals:</a:t>
            </a:r>
            <a:r>
              <a:rPr kumimoji="1" lang="zh-CN" altLang="en-US" sz="2665" dirty="0"/>
              <a:t> </a:t>
            </a:r>
            <a:r>
              <a:rPr kumimoji="1" lang="en-US" altLang="zh-CN" sz="2665" dirty="0"/>
              <a:t>the</a:t>
            </a:r>
            <a:r>
              <a:rPr kumimoji="1" lang="zh-CN" altLang="en-US" sz="2665" dirty="0"/>
              <a:t> </a:t>
            </a:r>
            <a:r>
              <a:rPr kumimoji="1" lang="en-US" altLang="zh-CN" sz="2665" dirty="0"/>
              <a:t>value</a:t>
            </a:r>
            <a:r>
              <a:rPr kumimoji="1" lang="zh-CN" altLang="en-US" sz="2665" dirty="0"/>
              <a:t> </a:t>
            </a:r>
            <a:r>
              <a:rPr kumimoji="1" lang="en-US" altLang="zh-CN" sz="2665" dirty="0"/>
              <a:t>of</a:t>
            </a:r>
            <a:r>
              <a:rPr kumimoji="1" lang="zh-CN" altLang="en-US" sz="2665" dirty="0"/>
              <a:t> </a:t>
            </a:r>
            <a:r>
              <a:rPr kumimoji="1" lang="en-US" altLang="zh-CN" sz="2665" dirty="0"/>
              <a:t>the</a:t>
            </a:r>
            <a:r>
              <a:rPr kumimoji="1" lang="zh-CN" altLang="en-US" sz="2665" dirty="0"/>
              <a:t> </a:t>
            </a:r>
            <a:r>
              <a:rPr kumimoji="1" lang="en-US" altLang="zh-CN" sz="2665" dirty="0"/>
              <a:t>humanities</a:t>
            </a:r>
            <a:endParaRPr kumimoji="1" lang="zh-CN" altLang="en-US" sz="2665" dirty="0"/>
          </a:p>
        </p:txBody>
      </p:sp>
      <p:sp>
        <p:nvSpPr>
          <p:cNvPr id="10" name="上下箭头 9"/>
          <p:cNvSpPr/>
          <p:nvPr/>
        </p:nvSpPr>
        <p:spPr>
          <a:xfrm>
            <a:off x="5883023" y="2019463"/>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
        <p:nvSpPr>
          <p:cNvPr id="11" name="上下箭头 10"/>
          <p:cNvSpPr/>
          <p:nvPr/>
        </p:nvSpPr>
        <p:spPr>
          <a:xfrm>
            <a:off x="6322108" y="2034789"/>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
        <p:nvSpPr>
          <p:cNvPr id="12" name="上下箭头 11"/>
          <p:cNvSpPr/>
          <p:nvPr/>
        </p:nvSpPr>
        <p:spPr>
          <a:xfrm>
            <a:off x="6752353" y="2034564"/>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Tree>
  </p:cSld>
  <p:clrMapOvr>
    <a:masterClrMapping/>
  </p:clrMapOvr>
  <mc:AlternateContent xmlns:mc="http://schemas.openxmlformats.org/markup-compatibility/2006">
    <mc:Choice xmlns:p14="http://schemas.microsoft.com/office/powerpoint/2010/main" Requires="p14">
      <p:transition spd="slow" p14:dur="2000" advTm="44048"/>
    </mc:Choice>
    <mc:Fallback>
      <p:transition spd="slow" advTm="4404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59"/>
          <p:cNvSpPr txBox="1">
            <a:spLocks noGrp="1"/>
          </p:cNvSpPr>
          <p:nvPr>
            <p:ph type="ctrTitle" idx="6"/>
          </p:nvPr>
        </p:nvSpPr>
        <p:spPr>
          <a:xfrm>
            <a:off x="1704812" y="1371421"/>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bg2"/>
                </a:solidFill>
                <a:latin typeface="Modern No. 20" panose="02070704070505020303" pitchFamily="18" charset="0"/>
              </a:rPr>
              <a:t>Procedure</a:t>
            </a:r>
            <a:r>
              <a:rPr lang="en-US" altLang="zh-CN" dirty="0">
                <a:solidFill>
                  <a:schemeClr val="bg2"/>
                </a:solidFill>
                <a:latin typeface="Modern No. 20" panose="02070704070505020303" pitchFamily="18" charset="0"/>
              </a:rPr>
              <a:t>:</a:t>
            </a:r>
            <a:r>
              <a:rPr lang="zh-CN" altLang="en-US" dirty="0">
                <a:solidFill>
                  <a:schemeClr val="bg2"/>
                </a:solidFill>
                <a:latin typeface="Modern No. 20" panose="02070704070505020303" pitchFamily="18" charset="0"/>
              </a:rPr>
              <a:t> </a:t>
            </a:r>
            <a:r>
              <a:rPr lang="en-GB" dirty="0">
                <a:solidFill>
                  <a:schemeClr val="bg2"/>
                </a:solidFill>
                <a:latin typeface="Modern No. 20" panose="02070704070505020303" pitchFamily="18" charset="0"/>
              </a:rPr>
              <a:t>Analysis </a:t>
            </a:r>
            <a:br>
              <a:rPr lang="en-GB" u="sng" dirty="0">
                <a:solidFill>
                  <a:schemeClr val="bg2"/>
                </a:solidFill>
                <a:latin typeface="Modern No. 20" panose="02070704070505020303" pitchFamily="18" charset="0"/>
              </a:rPr>
            </a:br>
            <a:br>
              <a:rPr lang="en-GB" u="sng" dirty="0">
                <a:solidFill>
                  <a:schemeClr val="bg2"/>
                </a:solidFill>
                <a:latin typeface="Modern No. 20" panose="02070704070505020303" pitchFamily="18" charset="0"/>
              </a:rPr>
            </a:br>
            <a:endParaRPr u="sng" dirty="0">
              <a:solidFill>
                <a:schemeClr val="tx2"/>
              </a:solidFill>
              <a:latin typeface="Modern No. 20" panose="02070704070505020303" pitchFamily="18" charset="0"/>
            </a:endParaRPr>
          </a:p>
        </p:txBody>
      </p:sp>
      <p:graphicFrame>
        <p:nvGraphicFramePr>
          <p:cNvPr id="21" name="表格 20"/>
          <p:cNvGraphicFramePr>
            <a:graphicFrameLocks noGrp="1"/>
          </p:cNvGraphicFramePr>
          <p:nvPr/>
        </p:nvGraphicFramePr>
        <p:xfrm>
          <a:off x="1471149" y="2805521"/>
          <a:ext cx="10453370" cy="3387090"/>
        </p:xfrm>
        <a:graphic>
          <a:graphicData uri="http://schemas.openxmlformats.org/drawingml/2006/table">
            <a:tbl>
              <a:tblPr firstRow="1" firstCol="1" bandRow="1">
                <a:tableStyleId>{91EBBBCC-DAD2-459C-BE2E-F6DE35CF9A28}</a:tableStyleId>
              </a:tblPr>
              <a:tblGrid>
                <a:gridCol w="1300480"/>
                <a:gridCol w="1261745"/>
                <a:gridCol w="5292725"/>
                <a:gridCol w="2598420"/>
              </a:tblGrid>
              <a:tr h="1219200">
                <a:tc>
                  <a:txBody>
                    <a:bodyPr/>
                    <a:lstStyle/>
                    <a:p>
                      <a:pPr marL="0" marR="0" lvl="0" indent="0" algn="ctr" rtl="0">
                        <a:lnSpc>
                          <a:spcPct val="100000"/>
                        </a:lnSpc>
                        <a:spcBef>
                          <a:spcPts val="0"/>
                        </a:spcBef>
                        <a:spcAft>
                          <a:spcPts val="0"/>
                        </a:spcAft>
                        <a:buClr>
                          <a:srgbClr val="00477D"/>
                        </a:buClr>
                        <a:buSzPts val="2000"/>
                        <a:buFont typeface="Nunito Black"/>
                        <a:buNone/>
                      </a:pPr>
                      <a:r>
                        <a:rPr lang="en-US" sz="2665" b="0" i="0" u="none" strike="noStrike" cap="none" dirty="0">
                          <a:solidFill>
                            <a:srgbClr val="00477D"/>
                          </a:solidFill>
                          <a:latin typeface="Modern No. 20" panose="02070704070505020303" pitchFamily="18" charset="0"/>
                          <a:sym typeface="Nunito Black"/>
                        </a:rPr>
                        <a:t>Phase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Time</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frame</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Goal &amp; Procedure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Possible</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occurrences</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and</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responses</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r>
              <a:tr h="2167890">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Analysis</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30-45</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m</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ctr" rtl="0">
                        <a:lnSpc>
                          <a:spcPct val="100000"/>
                        </a:lnSpc>
                        <a:spcBef>
                          <a:spcPts val="0"/>
                        </a:spcBef>
                        <a:spcAft>
                          <a:spcPts val="0"/>
                        </a:spcAft>
                        <a:buClr>
                          <a:srgbClr val="00477D"/>
                        </a:buClr>
                        <a:buSzPts val="2000"/>
                        <a:buFont typeface="Nunito Black"/>
                        <a:buNone/>
                      </a:pP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In</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class</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477D"/>
                        </a:buClr>
                        <a:buSzPts val="2000"/>
                        <a:buFont typeface="Nunito Black"/>
                        <a:buNone/>
                        <a:defRPr/>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1. Activity: sentences reconstruction </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defTabSz="914400" rtl="0" eaLnBrk="1" fontAlgn="auto" latinLnBrk="0" hangingPunct="1">
                        <a:lnSpc>
                          <a:spcPct val="100000"/>
                        </a:lnSpc>
                        <a:spcBef>
                          <a:spcPts val="0"/>
                        </a:spcBef>
                        <a:spcAft>
                          <a:spcPts val="0"/>
                        </a:spcAft>
                        <a:buClr>
                          <a:srgbClr val="00477D"/>
                        </a:buClr>
                        <a:buSzPts val="2000"/>
                        <a:buFont typeface="Nunito Black"/>
                        <a:buNone/>
                        <a:defRPr/>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(using gerund as subjective) </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2. Activity: arrange</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order of values</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3. Discussion:</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Why</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in</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the order of the text?</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Errors</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in</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using</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gerund: </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Noticing &amp;</a:t>
                      </a:r>
                      <a:r>
                        <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awareness-raising</a:t>
                      </a:r>
                      <a:endPar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(corpora)</a:t>
                      </a:r>
                      <a:endParaRPr lang="zh-CN" altLang="en-US" sz="2400"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圆角矩形 6"/>
          <p:cNvSpPr/>
          <p:nvPr/>
        </p:nvSpPr>
        <p:spPr>
          <a:xfrm>
            <a:off x="1935972" y="1819445"/>
            <a:ext cx="9523983" cy="5439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665" dirty="0"/>
              <a:t>Embedded</a:t>
            </a:r>
            <a:r>
              <a:rPr kumimoji="1" lang="zh-CN" altLang="en-US" sz="2665" dirty="0"/>
              <a:t> </a:t>
            </a:r>
            <a:r>
              <a:rPr kumimoji="1" lang="en-US" altLang="zh-CN" sz="2665" dirty="0"/>
              <a:t>goals:</a:t>
            </a:r>
            <a:r>
              <a:rPr kumimoji="1" lang="zh-CN" altLang="en-US" sz="2665" dirty="0"/>
              <a:t> </a:t>
            </a:r>
            <a:r>
              <a:rPr kumimoji="1" lang="en-US" altLang="zh-CN" sz="2665" dirty="0"/>
              <a:t>cognitive</a:t>
            </a:r>
            <a:r>
              <a:rPr kumimoji="1" lang="zh-CN" altLang="en-US" sz="2665" dirty="0"/>
              <a:t> </a:t>
            </a:r>
            <a:r>
              <a:rPr kumimoji="1" lang="en-US" altLang="zh-CN" sz="2665" dirty="0"/>
              <a:t>development</a:t>
            </a:r>
            <a:r>
              <a:rPr kumimoji="1" lang="zh-CN" altLang="en-US" sz="2665" dirty="0"/>
              <a:t> </a:t>
            </a:r>
            <a:r>
              <a:rPr kumimoji="1" lang="en-US" altLang="zh-CN" sz="2665" dirty="0"/>
              <a:t>with</a:t>
            </a:r>
            <a:r>
              <a:rPr kumimoji="1" lang="zh-CN" altLang="en-US" sz="2665" dirty="0"/>
              <a:t> </a:t>
            </a:r>
            <a:r>
              <a:rPr kumimoji="1" lang="en-US" altLang="zh-CN" sz="2665" dirty="0"/>
              <a:t>the</a:t>
            </a:r>
            <a:r>
              <a:rPr kumimoji="1" lang="zh-CN" altLang="en-US" sz="2665" dirty="0"/>
              <a:t> </a:t>
            </a:r>
            <a:r>
              <a:rPr kumimoji="1" lang="en-US" altLang="zh-CN" sz="2665" dirty="0"/>
              <a:t>humanities</a:t>
            </a:r>
            <a:endParaRPr kumimoji="1" lang="zh-CN" altLang="en-US" sz="2665" dirty="0"/>
          </a:p>
        </p:txBody>
      </p:sp>
      <p:sp>
        <p:nvSpPr>
          <p:cNvPr id="9" name="上下箭头 8"/>
          <p:cNvSpPr/>
          <p:nvPr/>
        </p:nvSpPr>
        <p:spPr>
          <a:xfrm>
            <a:off x="5558159" y="2376295"/>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
        <p:nvSpPr>
          <p:cNvPr id="10" name="上下箭头 9"/>
          <p:cNvSpPr/>
          <p:nvPr/>
        </p:nvSpPr>
        <p:spPr>
          <a:xfrm>
            <a:off x="5993773" y="2385753"/>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
        <p:nvSpPr>
          <p:cNvPr id="11" name="上下箭头 10"/>
          <p:cNvSpPr/>
          <p:nvPr/>
        </p:nvSpPr>
        <p:spPr>
          <a:xfrm>
            <a:off x="6416605" y="2388205"/>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Tree>
  </p:cSld>
  <p:clrMapOvr>
    <a:masterClrMapping/>
  </p:clrMapOvr>
  <mc:AlternateContent xmlns:mc="http://schemas.openxmlformats.org/markup-compatibility/2006">
    <mc:Choice xmlns:p14="http://schemas.microsoft.com/office/powerpoint/2010/main" Requires="p14">
      <p:transition spd="slow" p14:dur="2000" advTm="21063"/>
    </mc:Choice>
    <mc:Fallback>
      <p:transition spd="slow" advTm="2106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59"/>
          <p:cNvSpPr txBox="1">
            <a:spLocks noGrp="1"/>
          </p:cNvSpPr>
          <p:nvPr>
            <p:ph type="ctrTitle" idx="6"/>
          </p:nvPr>
        </p:nvSpPr>
        <p:spPr>
          <a:xfrm>
            <a:off x="1443939" y="781771"/>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bg2"/>
                </a:solidFill>
                <a:latin typeface="Modern No. 20" panose="02070704070505020303" pitchFamily="18" charset="0"/>
              </a:rPr>
              <a:t>Procedure</a:t>
            </a:r>
            <a:r>
              <a:rPr lang="en-US" altLang="zh-CN" dirty="0">
                <a:solidFill>
                  <a:schemeClr val="bg2"/>
                </a:solidFill>
                <a:latin typeface="Modern No. 20" panose="02070704070505020303" pitchFamily="18" charset="0"/>
              </a:rPr>
              <a:t>:</a:t>
            </a:r>
            <a:r>
              <a:rPr lang="zh-CN" altLang="en-US" dirty="0">
                <a:solidFill>
                  <a:schemeClr val="bg2"/>
                </a:solidFill>
                <a:latin typeface="Modern No. 20" panose="02070704070505020303" pitchFamily="18" charset="0"/>
              </a:rPr>
              <a:t> </a:t>
            </a:r>
            <a:r>
              <a:rPr lang="en-US" altLang="zh-CN" dirty="0">
                <a:solidFill>
                  <a:schemeClr val="bg2"/>
                </a:solidFill>
                <a:latin typeface="Modern No. 20" panose="02070704070505020303" pitchFamily="18" charset="0"/>
              </a:rPr>
              <a:t>Task</a:t>
            </a:r>
            <a:r>
              <a:rPr lang="zh-CN" altLang="en-US" dirty="0">
                <a:solidFill>
                  <a:schemeClr val="bg2"/>
                </a:solidFill>
                <a:latin typeface="Modern No. 20" panose="02070704070505020303" pitchFamily="18" charset="0"/>
              </a:rPr>
              <a:t> </a:t>
            </a:r>
            <a:r>
              <a:rPr lang="en-GB" dirty="0">
                <a:solidFill>
                  <a:schemeClr val="bg2"/>
                </a:solidFill>
                <a:latin typeface="Modern No. 20" panose="02070704070505020303" pitchFamily="18" charset="0"/>
              </a:rPr>
              <a:t>                                             </a:t>
            </a:r>
            <a:r>
              <a:rPr lang="zh-CN" altLang="en-US" u="sng" dirty="0">
                <a:solidFill>
                  <a:schemeClr val="bg2"/>
                </a:solidFill>
                <a:latin typeface="Modern No. 20" panose="02070704070505020303" pitchFamily="18" charset="0"/>
              </a:rPr>
              <a:t> </a:t>
            </a:r>
            <a:endParaRPr u="sng" dirty="0">
              <a:solidFill>
                <a:schemeClr val="bg2"/>
              </a:solidFill>
              <a:latin typeface="Modern No. 20" panose="02070704070505020303" pitchFamily="18" charset="0"/>
            </a:endParaRPr>
          </a:p>
        </p:txBody>
      </p:sp>
      <p:sp>
        <p:nvSpPr>
          <p:cNvPr id="966" name="Google Shape;966;p59"/>
          <p:cNvSpPr txBox="1">
            <a:spLocks noGrp="1"/>
          </p:cNvSpPr>
          <p:nvPr>
            <p:ph type="subTitle" idx="5"/>
          </p:nvPr>
        </p:nvSpPr>
        <p:spPr>
          <a:xfrm>
            <a:off x="4391667" y="3251200"/>
            <a:ext cx="5280000" cy="72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a:t>It’s a gas giant and the biggest planet </a:t>
            </a:r>
            <a:endParaRPr lang="en-GB"/>
          </a:p>
        </p:txBody>
      </p:sp>
      <p:graphicFrame>
        <p:nvGraphicFramePr>
          <p:cNvPr id="9" name="表格 8"/>
          <p:cNvGraphicFramePr>
            <a:graphicFrameLocks noGrp="1"/>
          </p:cNvGraphicFramePr>
          <p:nvPr/>
        </p:nvGraphicFramePr>
        <p:xfrm>
          <a:off x="1176169" y="2576105"/>
          <a:ext cx="10614025" cy="2743200"/>
        </p:xfrm>
        <a:graphic>
          <a:graphicData uri="http://schemas.openxmlformats.org/drawingml/2006/table">
            <a:tbl>
              <a:tblPr firstRow="1" firstCol="1" bandRow="1">
                <a:tableStyleId>{91EBBBCC-DAD2-459C-BE2E-F6DE35CF9A28}</a:tableStyleId>
              </a:tblPr>
              <a:tblGrid>
                <a:gridCol w="1184275"/>
                <a:gridCol w="1256030"/>
                <a:gridCol w="5535295"/>
                <a:gridCol w="2638425"/>
              </a:tblGrid>
              <a:tr h="1219200">
                <a:tc>
                  <a:txBody>
                    <a:bodyPr/>
                    <a:lstStyle/>
                    <a:p>
                      <a:pPr marL="0" marR="0" lvl="0" indent="0" algn="ctr" rtl="0">
                        <a:lnSpc>
                          <a:spcPct val="100000"/>
                        </a:lnSpc>
                        <a:spcBef>
                          <a:spcPts val="0"/>
                        </a:spcBef>
                        <a:spcAft>
                          <a:spcPts val="0"/>
                        </a:spcAft>
                        <a:buClr>
                          <a:srgbClr val="00477D"/>
                        </a:buClr>
                        <a:buSzPts val="2000"/>
                        <a:buFont typeface="Nunito Black"/>
                        <a:buNone/>
                      </a:pPr>
                      <a:r>
                        <a:rPr lang="en-US" sz="2665" b="0" i="0" u="none" strike="noStrike" cap="none" dirty="0">
                          <a:solidFill>
                            <a:srgbClr val="00477D"/>
                          </a:solidFill>
                          <a:latin typeface="Modern No. 20" panose="02070704070505020303" pitchFamily="18" charset="0"/>
                          <a:sym typeface="Nunito Black"/>
                        </a:rPr>
                        <a:t>Phase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Time</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frame</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Procedure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Possible</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occurrences</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and</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responses</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r>
              <a:tr h="1524000">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Task</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40-45</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m</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Online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1. Reflection</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and</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action</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plans</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2. </a:t>
                      </a:r>
                      <a:r>
                        <a:rPr lang="en-US" altLang="zh-CN" sz="2665" b="0" i="0" u="none" strike="noStrike" cap="none" dirty="0" err="1">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i</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-Write</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writing (draft)</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3. Online</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sharing</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of</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videos</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on</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t>
                      </a:r>
                      <a:r>
                        <a:rPr lang="en-US" altLang="zh-CN" sz="2665" b="0" i="0" u="none" strike="noStrike" cap="none" dirty="0" err="1">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Flipgrid</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err="1">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Translanguaging</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Google Shape;960;p59"/>
          <p:cNvSpPr txBox="1">
            <a:spLocks noGrp="1"/>
          </p:cNvSpPr>
          <p:nvPr>
            <p:ph type="ctrTitle" idx="6"/>
          </p:nvPr>
        </p:nvSpPr>
        <p:spPr>
          <a:xfrm>
            <a:off x="1895831" y="5461923"/>
            <a:ext cx="9120000" cy="720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u="sng" dirty="0">
                <a:solidFill>
                  <a:schemeClr val="bg2"/>
                </a:solidFill>
                <a:latin typeface="Modern No. 20" panose="02070704070505020303" pitchFamily="18" charset="0"/>
              </a:rPr>
              <a:t>Task performance: </a:t>
            </a:r>
            <a:br>
              <a:rPr lang="en-US" dirty="0">
                <a:solidFill>
                  <a:schemeClr val="bg2"/>
                </a:solidFill>
                <a:latin typeface="Modern No. 20" panose="02070704070505020303" pitchFamily="18" charset="0"/>
              </a:rPr>
            </a:br>
            <a:r>
              <a:rPr lang="en-US" dirty="0">
                <a:solidFill>
                  <a:schemeClr val="bg2"/>
                </a:solidFill>
                <a:latin typeface="Modern No. 20" panose="02070704070505020303" pitchFamily="18" charset="0"/>
              </a:rPr>
              <a:t>An Algorithm in </a:t>
            </a:r>
            <a:r>
              <a:rPr lang="en-US" altLang="zh-CN" dirty="0">
                <a:solidFill>
                  <a:schemeClr val="bg2"/>
                </a:solidFill>
                <a:latin typeface="Modern No. 20" panose="02070704070505020303" pitchFamily="18" charset="0"/>
              </a:rPr>
              <a:t>My</a:t>
            </a:r>
            <a:r>
              <a:rPr lang="zh-CN" altLang="en-US" dirty="0">
                <a:solidFill>
                  <a:schemeClr val="bg2"/>
                </a:solidFill>
                <a:latin typeface="Modern No. 20" panose="02070704070505020303" pitchFamily="18" charset="0"/>
              </a:rPr>
              <a:t> </a:t>
            </a:r>
            <a:r>
              <a:rPr lang="en-US" dirty="0">
                <a:solidFill>
                  <a:schemeClr val="bg2"/>
                </a:solidFill>
                <a:latin typeface="Modern No. 20" panose="02070704070505020303" pitchFamily="18" charset="0"/>
              </a:rPr>
              <a:t>Life: The Humanities</a:t>
            </a:r>
            <a:endParaRPr dirty="0">
              <a:solidFill>
                <a:schemeClr val="bg2"/>
              </a:solidFill>
              <a:latin typeface="Modern No. 20" panose="02070704070505020303" pitchFamily="18" charset="0"/>
            </a:endParaRPr>
          </a:p>
        </p:txBody>
      </p:sp>
      <p:pic>
        <p:nvPicPr>
          <p:cNvPr id="3" name="图形 2" descr="火箭"/>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6169" y="5515899"/>
            <a:ext cx="609600" cy="612048"/>
          </a:xfrm>
          <a:prstGeom prst="rect">
            <a:avLst/>
          </a:prstGeom>
        </p:spPr>
      </p:pic>
      <p:sp>
        <p:nvSpPr>
          <p:cNvPr id="8" name="圆角矩形 7"/>
          <p:cNvSpPr/>
          <p:nvPr/>
        </p:nvSpPr>
        <p:spPr>
          <a:xfrm>
            <a:off x="2375165" y="1663944"/>
            <a:ext cx="8161329" cy="5439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665" dirty="0"/>
              <a:t>Embedded</a:t>
            </a:r>
            <a:r>
              <a:rPr kumimoji="1" lang="zh-CN" altLang="en-US" sz="2665" dirty="0"/>
              <a:t> </a:t>
            </a:r>
            <a:r>
              <a:rPr kumimoji="1" lang="en-US" altLang="zh-CN" sz="2665" dirty="0"/>
              <a:t>goals:</a:t>
            </a:r>
            <a:r>
              <a:rPr kumimoji="1" lang="zh-CN" altLang="en-US" sz="2665" dirty="0"/>
              <a:t> </a:t>
            </a:r>
            <a:r>
              <a:rPr kumimoji="1" lang="en-US" altLang="zh-CN" sz="2665" dirty="0"/>
              <a:t>The</a:t>
            </a:r>
            <a:r>
              <a:rPr kumimoji="1" lang="zh-CN" altLang="en-US" sz="2665" dirty="0"/>
              <a:t> </a:t>
            </a:r>
            <a:r>
              <a:rPr kumimoji="1" lang="en-US" altLang="zh-CN" sz="2665" dirty="0"/>
              <a:t>humanities</a:t>
            </a:r>
            <a:r>
              <a:rPr kumimoji="1" lang="zh-CN" altLang="en-US" sz="2665" dirty="0"/>
              <a:t> </a:t>
            </a:r>
            <a:r>
              <a:rPr kumimoji="1" lang="en-US" altLang="zh-CN" sz="2665" dirty="0"/>
              <a:t>VS</a:t>
            </a:r>
            <a:r>
              <a:rPr kumimoji="1" lang="zh-CN" altLang="en-US" sz="2665" dirty="0"/>
              <a:t> </a:t>
            </a:r>
            <a:r>
              <a:rPr kumimoji="1" lang="en-US" altLang="zh-CN" sz="2665" dirty="0"/>
              <a:t>science</a:t>
            </a:r>
            <a:endParaRPr kumimoji="1" lang="zh-CN" altLang="en-US" sz="2665" dirty="0"/>
          </a:p>
        </p:txBody>
      </p:sp>
      <p:sp>
        <p:nvSpPr>
          <p:cNvPr id="2" name="上下箭头 1"/>
          <p:cNvSpPr/>
          <p:nvPr/>
        </p:nvSpPr>
        <p:spPr>
          <a:xfrm>
            <a:off x="5652456" y="2207895"/>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
        <p:nvSpPr>
          <p:cNvPr id="10" name="上下箭头 9"/>
          <p:cNvSpPr/>
          <p:nvPr/>
        </p:nvSpPr>
        <p:spPr>
          <a:xfrm>
            <a:off x="6020973" y="2207895"/>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
        <p:nvSpPr>
          <p:cNvPr id="11" name="上下箭头 10"/>
          <p:cNvSpPr/>
          <p:nvPr/>
        </p:nvSpPr>
        <p:spPr>
          <a:xfrm>
            <a:off x="6389491" y="2207895"/>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Tree>
  </p:cSld>
  <p:clrMapOvr>
    <a:masterClrMapping/>
  </p:clrMapOvr>
  <mc:AlternateContent xmlns:mc="http://schemas.openxmlformats.org/markup-compatibility/2006">
    <mc:Choice xmlns:p14="http://schemas.microsoft.com/office/powerpoint/2010/main" Requires="p14">
      <p:transition spd="slow" p14:dur="999" advTm="27498"/>
    </mc:Choice>
    <mc:Fallback>
      <p:transition spd="slow" advTm="2749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en-US" altLang="zh-CN" dirty="0" err="1">
                <a:latin typeface="Microsoft YaHei UI" panose="020B0503020204020204" pitchFamily="34" charset="-122"/>
                <a:ea typeface="Microsoft YaHei UI" panose="020B0503020204020204" pitchFamily="34" charset="-122"/>
              </a:rPr>
              <a:t>Flipgrid</a:t>
            </a:r>
            <a:endParaRPr lang="en-US" altLang="zh-CN" dirty="0">
              <a:latin typeface="Microsoft YaHei UI" panose="020B0503020204020204" pitchFamily="34" charset="-122"/>
              <a:ea typeface="Microsoft YaHei UI" panose="020B0503020204020204" pitchFamily="34" charset="-122"/>
            </a:endParaRPr>
          </a:p>
        </p:txBody>
      </p:sp>
      <p:pic>
        <p:nvPicPr>
          <p:cNvPr id="14" name="图片 4" descr="新视野大学ppt首页标题字-02.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386875" y="6189663"/>
            <a:ext cx="454660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灯片编号占位符 3"/>
          <p:cNvSpPr txBox="1"/>
          <p:nvPr/>
        </p:nvSpPr>
        <p:spPr>
          <a:xfrm>
            <a:off x="11772000" y="6365363"/>
            <a:ext cx="420000" cy="421200"/>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altLang="zh-CN" sz="1400">
                <a:solidFill>
                  <a:schemeClr val="bg1">
                    <a:lumMod val="50000"/>
                  </a:schemeClr>
                </a:solidFill>
              </a:rPr>
            </a:fld>
            <a:endParaRPr lang="zh-CN" altLang="en-US" sz="1400" dirty="0">
              <a:solidFill>
                <a:schemeClr val="bg1">
                  <a:lumMod val="50000"/>
                </a:schemeClr>
              </a:solidFill>
            </a:endParaRPr>
          </a:p>
        </p:txBody>
      </p:sp>
      <p:sp>
        <p:nvSpPr>
          <p:cNvPr id="25" name="文本占位符 24"/>
          <p:cNvSpPr>
            <a:spLocks noGrp="1"/>
          </p:cNvSpPr>
          <p:nvPr>
            <p:ph type="body" idx="1"/>
          </p:nvPr>
        </p:nvSpPr>
        <p:spPr/>
        <p:txBody>
          <a:bodyPr/>
          <a:lstStyle/>
          <a:p>
            <a:endParaRPr lang="zh-CN" altLang="en-US"/>
          </a:p>
        </p:txBody>
      </p:sp>
      <p:sp>
        <p:nvSpPr>
          <p:cNvPr id="27" name="文本占位符 26"/>
          <p:cNvSpPr>
            <a:spLocks noGrp="1"/>
          </p:cNvSpPr>
          <p:nvPr>
            <p:ph type="body" idx="15"/>
          </p:nvPr>
        </p:nvSpPr>
        <p:spPr/>
        <p:txBody>
          <a:bodyPr/>
          <a:lstStyle/>
          <a:p>
            <a:endParaRPr lang="zh-CN" altLang="en-US"/>
          </a:p>
        </p:txBody>
      </p:sp>
      <p:pic>
        <p:nvPicPr>
          <p:cNvPr id="39" name="内容占位符 3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41600" y="246187"/>
            <a:ext cx="9398000" cy="6119177"/>
          </a:xfrm>
        </p:spPr>
      </p:pic>
      <p:pic>
        <p:nvPicPr>
          <p:cNvPr id="4" name="内容占位符 3"/>
          <p:cNvPicPr>
            <a:picLocks noGrp="1" noChangeAspect="1"/>
          </p:cNvPicPr>
          <p:nvPr>
            <p:ph sz="half" idx="16"/>
          </p:nvPr>
        </p:nvPicPr>
        <p:blipFill>
          <a:blip r:embed="rId3"/>
          <a:stretch>
            <a:fillRect/>
          </a:stretch>
        </p:blipFill>
        <p:spPr>
          <a:xfrm>
            <a:off x="556219" y="2267113"/>
            <a:ext cx="1513531" cy="2077321"/>
          </a:xfrm>
        </p:spPr>
      </p:pic>
    </p:spTree>
  </p:cSld>
  <p:clrMapOvr>
    <a:masterClrMapping/>
  </p:clrMapOvr>
  <mc:AlternateContent xmlns:mc="http://schemas.openxmlformats.org/markup-compatibility/2006">
    <mc:Choice xmlns:p14="http://schemas.microsoft.com/office/powerpoint/2010/main" Requires="p14">
      <p:transition spd="slow" p14:dur="2000" advTm="5112"/>
    </mc:Choice>
    <mc:Fallback>
      <p:transition spd="slow" advTm="511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59"/>
          <p:cNvSpPr txBox="1">
            <a:spLocks noGrp="1"/>
          </p:cNvSpPr>
          <p:nvPr>
            <p:ph type="ctrTitle" idx="6"/>
          </p:nvPr>
        </p:nvSpPr>
        <p:spPr>
          <a:xfrm>
            <a:off x="1679435" y="1131192"/>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bg2"/>
                </a:solidFill>
                <a:latin typeface="Modern No. 20" panose="02070704070505020303" pitchFamily="18" charset="0"/>
              </a:rPr>
              <a:t>Procedure</a:t>
            </a:r>
            <a:r>
              <a:rPr lang="en-US" altLang="zh-CN" dirty="0">
                <a:solidFill>
                  <a:schemeClr val="bg2"/>
                </a:solidFill>
                <a:latin typeface="Modern No. 20" panose="02070704070505020303" pitchFamily="18" charset="0"/>
              </a:rPr>
              <a:t>:</a:t>
            </a:r>
            <a:r>
              <a:rPr lang="zh-CN" altLang="en-US" dirty="0">
                <a:solidFill>
                  <a:schemeClr val="bg2"/>
                </a:solidFill>
                <a:latin typeface="Modern No. 20" panose="02070704070505020303" pitchFamily="18" charset="0"/>
              </a:rPr>
              <a:t> </a:t>
            </a:r>
            <a:r>
              <a:rPr lang="en-US" altLang="zh-CN" dirty="0">
                <a:solidFill>
                  <a:schemeClr val="bg2"/>
                </a:solidFill>
                <a:latin typeface="Modern No. 20" panose="02070704070505020303" pitchFamily="18" charset="0"/>
              </a:rPr>
              <a:t>Exploration</a:t>
            </a:r>
            <a:r>
              <a:rPr lang="en-GB" dirty="0">
                <a:solidFill>
                  <a:schemeClr val="bg2"/>
                </a:solidFill>
                <a:latin typeface="Modern No. 20" panose="02070704070505020303" pitchFamily="18" charset="0"/>
              </a:rPr>
              <a:t>                                             </a:t>
            </a:r>
            <a:endParaRPr u="sng" dirty="0">
              <a:solidFill>
                <a:schemeClr val="bg2"/>
              </a:solidFill>
              <a:latin typeface="Modern No. 20" panose="02070704070505020303" pitchFamily="18" charset="0"/>
            </a:endParaRPr>
          </a:p>
        </p:txBody>
      </p:sp>
      <p:sp>
        <p:nvSpPr>
          <p:cNvPr id="966" name="Google Shape;966;p59"/>
          <p:cNvSpPr txBox="1">
            <a:spLocks noGrp="1"/>
          </p:cNvSpPr>
          <p:nvPr>
            <p:ph type="subTitle" idx="5"/>
          </p:nvPr>
        </p:nvSpPr>
        <p:spPr>
          <a:xfrm>
            <a:off x="4391667" y="3251200"/>
            <a:ext cx="5280000" cy="72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a:t>It’s a gas giant and the biggest planet </a:t>
            </a:r>
            <a:endParaRPr lang="en-GB"/>
          </a:p>
        </p:txBody>
      </p:sp>
      <p:graphicFrame>
        <p:nvGraphicFramePr>
          <p:cNvPr id="9" name="表格 8"/>
          <p:cNvGraphicFramePr>
            <a:graphicFrameLocks noGrp="1"/>
          </p:cNvGraphicFramePr>
          <p:nvPr/>
        </p:nvGraphicFramePr>
        <p:xfrm>
          <a:off x="1176169" y="2926240"/>
          <a:ext cx="10614025" cy="2612390"/>
        </p:xfrm>
        <a:graphic>
          <a:graphicData uri="http://schemas.openxmlformats.org/drawingml/2006/table">
            <a:tbl>
              <a:tblPr firstRow="1" firstCol="1" bandRow="1">
                <a:tableStyleId>{91EBBBCC-DAD2-459C-BE2E-F6DE35CF9A28}</a:tableStyleId>
              </a:tblPr>
              <a:tblGrid>
                <a:gridCol w="1184275"/>
                <a:gridCol w="1256030"/>
                <a:gridCol w="5535295"/>
                <a:gridCol w="2638425"/>
              </a:tblGrid>
              <a:tr h="1219200">
                <a:tc>
                  <a:txBody>
                    <a:bodyPr/>
                    <a:lstStyle/>
                    <a:p>
                      <a:pPr marL="0" marR="0" lvl="0" indent="0" algn="ctr" rtl="0">
                        <a:lnSpc>
                          <a:spcPct val="100000"/>
                        </a:lnSpc>
                        <a:spcBef>
                          <a:spcPts val="0"/>
                        </a:spcBef>
                        <a:spcAft>
                          <a:spcPts val="0"/>
                        </a:spcAft>
                        <a:buClr>
                          <a:srgbClr val="00477D"/>
                        </a:buClr>
                        <a:buSzPts val="2000"/>
                        <a:buFont typeface="Nunito Black"/>
                        <a:buNone/>
                      </a:pPr>
                      <a:r>
                        <a:rPr lang="en-US" sz="2665" b="0" i="0" u="none" strike="noStrike" cap="none" dirty="0">
                          <a:solidFill>
                            <a:srgbClr val="00477D"/>
                          </a:solidFill>
                          <a:latin typeface="Modern No. 20" panose="02070704070505020303" pitchFamily="18" charset="0"/>
                          <a:sym typeface="Nunito Black"/>
                        </a:rPr>
                        <a:t>Phase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Time</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frame</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Procedure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sym typeface="Nunito Black"/>
                        </a:rPr>
                        <a:t>Possible</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occurrences</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and</a:t>
                      </a:r>
                      <a:r>
                        <a:rPr lang="zh-CN" altLang="en-US" sz="2665" b="0" i="0" u="none" strike="noStrike" cap="none" dirty="0">
                          <a:solidFill>
                            <a:srgbClr val="00477D"/>
                          </a:solidFill>
                          <a:latin typeface="Modern No. 20" panose="02070704070505020303" pitchFamily="18" charset="0"/>
                          <a:sym typeface="Nunito Black"/>
                        </a:rPr>
                        <a:t> </a:t>
                      </a:r>
                      <a:r>
                        <a:rPr lang="en-US" altLang="zh-CN" sz="2665" b="0" i="0" u="none" strike="noStrike" cap="none" dirty="0">
                          <a:solidFill>
                            <a:srgbClr val="00477D"/>
                          </a:solidFill>
                          <a:latin typeface="Modern No. 20" panose="02070704070505020303" pitchFamily="18" charset="0"/>
                          <a:sym typeface="Nunito Black"/>
                        </a:rPr>
                        <a:t>responses</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r>
              <a:tr h="1393190">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Post-task</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25-30</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m</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In</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class</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1. Self-, peer,</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and</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teacher</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evaluation    2. Input</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of</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alternative</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lexis, functional</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exponents</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and</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structures</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endPar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477D"/>
                        </a:buClr>
                        <a:buSzPts val="2000"/>
                        <a:buFont typeface="Nunito Black"/>
                        <a:buNone/>
                      </a:pP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Responsive</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focus</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on</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emergent</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language</a:t>
                      </a:r>
                      <a:r>
                        <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 </a:t>
                      </a:r>
                      <a:r>
                        <a:rPr lang="en-US" altLang="zh-CN"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rPr>
                        <a:t>use</a:t>
                      </a:r>
                      <a:endParaRPr lang="zh-CN" altLang="en-US" sz="2665" b="0" i="0" u="none" strike="noStrike" cap="none" dirty="0">
                        <a:solidFill>
                          <a:srgbClr val="00477D"/>
                        </a:solidFill>
                        <a:latin typeface="Modern No. 20" panose="02070704070505020303" pitchFamily="18" charset="0"/>
                        <a:ea typeface="等线" panose="02010600030101010101" pitchFamily="2" charset="-122"/>
                        <a:cs typeface="Times New Roman" panose="02020603050405020304" pitchFamily="18" charset="0"/>
                        <a:sym typeface="Nunito Black"/>
                      </a:endParaRPr>
                    </a:p>
                  </a:txBody>
                  <a:tcPr marL="57234" marR="572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Google Shape;960;p59"/>
          <p:cNvSpPr txBox="1">
            <a:spLocks noGrp="1"/>
          </p:cNvSpPr>
          <p:nvPr>
            <p:ph type="ctrTitle" idx="6"/>
          </p:nvPr>
        </p:nvSpPr>
        <p:spPr>
          <a:xfrm>
            <a:off x="1176169" y="5216859"/>
            <a:ext cx="9120000" cy="720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dirty="0">
                <a:solidFill>
                  <a:schemeClr val="bg2"/>
                </a:solidFill>
                <a:latin typeface="Modern No. 20" panose="02070704070505020303" pitchFamily="18" charset="0"/>
              </a:rPr>
              <a:t> </a:t>
            </a:r>
            <a:endParaRPr dirty="0">
              <a:solidFill>
                <a:schemeClr val="bg2"/>
              </a:solidFill>
              <a:latin typeface="Modern No. 20" panose="02070704070505020303" pitchFamily="18" charset="0"/>
            </a:endParaRPr>
          </a:p>
        </p:txBody>
      </p:sp>
      <p:sp>
        <p:nvSpPr>
          <p:cNvPr id="6" name="圆角矩形 5"/>
          <p:cNvSpPr/>
          <p:nvPr/>
        </p:nvSpPr>
        <p:spPr>
          <a:xfrm>
            <a:off x="2375164" y="1941601"/>
            <a:ext cx="8161329" cy="5439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665" dirty="0"/>
              <a:t>Embedded</a:t>
            </a:r>
            <a:r>
              <a:rPr kumimoji="1" lang="zh-CN" altLang="en-US" sz="2665" dirty="0"/>
              <a:t> </a:t>
            </a:r>
            <a:r>
              <a:rPr kumimoji="1" lang="en-US" altLang="zh-CN" sz="2665" dirty="0"/>
              <a:t>goals:</a:t>
            </a:r>
            <a:r>
              <a:rPr kumimoji="1" lang="zh-CN" altLang="en-US" sz="2665" dirty="0"/>
              <a:t> </a:t>
            </a:r>
            <a:r>
              <a:rPr kumimoji="1" lang="en-US" altLang="zh-CN" sz="2665" dirty="0"/>
              <a:t>metamorphosis</a:t>
            </a:r>
            <a:endParaRPr kumimoji="1" lang="zh-CN" altLang="en-US" sz="2665" dirty="0"/>
          </a:p>
        </p:txBody>
      </p:sp>
      <p:sp>
        <p:nvSpPr>
          <p:cNvPr id="8" name="上下箭头 7"/>
          <p:cNvSpPr/>
          <p:nvPr/>
        </p:nvSpPr>
        <p:spPr>
          <a:xfrm>
            <a:off x="5457772" y="2522813"/>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
        <p:nvSpPr>
          <p:cNvPr id="10" name="上下箭头 9"/>
          <p:cNvSpPr/>
          <p:nvPr/>
        </p:nvSpPr>
        <p:spPr>
          <a:xfrm>
            <a:off x="5882467" y="2521791"/>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
        <p:nvSpPr>
          <p:cNvPr id="11" name="上下箭头 10"/>
          <p:cNvSpPr/>
          <p:nvPr/>
        </p:nvSpPr>
        <p:spPr>
          <a:xfrm>
            <a:off x="6281689" y="2521791"/>
            <a:ext cx="225084" cy="3682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Tree>
  </p:cSld>
  <p:clrMapOvr>
    <a:masterClrMapping/>
  </p:clrMapOvr>
  <mc:AlternateContent xmlns:mc="http://schemas.openxmlformats.org/markup-compatibility/2006">
    <mc:Choice xmlns:p14="http://schemas.microsoft.com/office/powerpoint/2010/main" Requires="p14">
      <p:transition spd="slow" p14:dur="999" advTm="30192"/>
    </mc:Choice>
    <mc:Fallback>
      <p:transition spd="slow" advTm="3019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4" name="圆角矩形 3"/>
          <p:cNvSpPr/>
          <p:nvPr/>
        </p:nvSpPr>
        <p:spPr>
          <a:xfrm>
            <a:off x="8887932" y="3733969"/>
            <a:ext cx="2576328" cy="9808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865"/>
          </a:p>
        </p:txBody>
      </p:sp>
      <p:sp>
        <p:nvSpPr>
          <p:cNvPr id="642" name="Google Shape;642;p49"/>
          <p:cNvSpPr txBox="1">
            <a:spLocks noGrp="1"/>
          </p:cNvSpPr>
          <p:nvPr>
            <p:ph type="ctrTitle" idx="8"/>
          </p:nvPr>
        </p:nvSpPr>
        <p:spPr>
          <a:xfrm>
            <a:off x="440241" y="696159"/>
            <a:ext cx="10704636" cy="720000"/>
          </a:xfrm>
          <a:prstGeom prst="rect">
            <a:avLst/>
          </a:prstGeom>
        </p:spPr>
        <p:txBody>
          <a:bodyPr spcFirstLastPara="1" wrap="square" lIns="121900" tIns="121900" rIns="121900" bIns="121900" anchor="ctr" anchorCtr="0">
            <a:noAutofit/>
          </a:bodyPr>
          <a:lstStyle/>
          <a:p>
            <a:pPr marL="0" lvl="0" indent="0" rtl="0">
              <a:spcBef>
                <a:spcPts val="0"/>
              </a:spcBef>
              <a:spcAft>
                <a:spcPts val="0"/>
              </a:spcAft>
              <a:buNone/>
            </a:pPr>
            <a:r>
              <a:rPr lang="en-GB" dirty="0">
                <a:latin typeface="Modern No. 20" panose="02070704070505020303" pitchFamily="18" charset="0"/>
              </a:rPr>
              <a:t>Assessment</a:t>
            </a:r>
            <a:endParaRPr sz="4265" dirty="0">
              <a:solidFill>
                <a:schemeClr val="lt2"/>
              </a:solidFill>
              <a:latin typeface="Modern No. 20" panose="02070704070505020303" pitchFamily="18" charset="0"/>
            </a:endParaRPr>
          </a:p>
        </p:txBody>
      </p:sp>
      <p:sp>
        <p:nvSpPr>
          <p:cNvPr id="643" name="Google Shape;643;p49"/>
          <p:cNvSpPr txBox="1">
            <a:spLocks noGrp="1"/>
          </p:cNvSpPr>
          <p:nvPr>
            <p:ph type="ctrTitle"/>
          </p:nvPr>
        </p:nvSpPr>
        <p:spPr>
          <a:xfrm>
            <a:off x="1057100" y="2874925"/>
            <a:ext cx="2400000" cy="96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sz="3465" dirty="0">
                <a:latin typeface="Modern No. 20" panose="02070704070505020303" pitchFamily="18" charset="0"/>
              </a:rPr>
              <a:t>U Campus</a:t>
            </a:r>
            <a:endParaRPr sz="3465" dirty="0">
              <a:latin typeface="Modern No. 20" panose="02070704070505020303" pitchFamily="18" charset="0"/>
            </a:endParaRPr>
          </a:p>
        </p:txBody>
      </p:sp>
      <p:sp>
        <p:nvSpPr>
          <p:cNvPr id="644" name="Google Shape;644;p49"/>
          <p:cNvSpPr txBox="1">
            <a:spLocks noGrp="1"/>
          </p:cNvSpPr>
          <p:nvPr>
            <p:ph type="ctrTitle" idx="2"/>
          </p:nvPr>
        </p:nvSpPr>
        <p:spPr>
          <a:xfrm>
            <a:off x="6179960" y="2874925"/>
            <a:ext cx="2400000" cy="96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sz="3465" dirty="0" err="1">
                <a:latin typeface="Modern No. 20" panose="02070704070505020303" pitchFamily="18" charset="0"/>
              </a:rPr>
              <a:t>Flipgrid</a:t>
            </a:r>
            <a:endParaRPr sz="3465" dirty="0">
              <a:latin typeface="Modern No. 20" panose="02070704070505020303" pitchFamily="18" charset="0"/>
            </a:endParaRPr>
          </a:p>
        </p:txBody>
      </p:sp>
      <p:sp>
        <p:nvSpPr>
          <p:cNvPr id="645" name="Google Shape;645;p49"/>
          <p:cNvSpPr txBox="1">
            <a:spLocks noGrp="1"/>
          </p:cNvSpPr>
          <p:nvPr>
            <p:ph type="subTitle" idx="1"/>
          </p:nvPr>
        </p:nvSpPr>
        <p:spPr>
          <a:xfrm>
            <a:off x="1033100" y="3709863"/>
            <a:ext cx="2448000" cy="1440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GB" b="1" u="sng" dirty="0">
                <a:latin typeface="Modern No. 20" panose="02070704070505020303" pitchFamily="18" charset="0"/>
              </a:rPr>
              <a:t>Exercises</a:t>
            </a:r>
            <a:endParaRPr lang="en-GB" b="1" u="sng" dirty="0">
              <a:latin typeface="Modern No. 20" panose="02070704070505020303" pitchFamily="18" charset="0"/>
            </a:endParaRPr>
          </a:p>
          <a:p>
            <a:pPr marL="0" lvl="0" indent="0" algn="ctr" rtl="0">
              <a:spcBef>
                <a:spcPts val="0"/>
              </a:spcBef>
              <a:spcAft>
                <a:spcPts val="0"/>
              </a:spcAft>
              <a:buNone/>
            </a:pPr>
            <a:r>
              <a:rPr lang="en-GB" dirty="0">
                <a:latin typeface="Modern No. 20" panose="02070704070505020303" pitchFamily="18" charset="0"/>
              </a:rPr>
              <a:t>Textbooks </a:t>
            </a:r>
            <a:endParaRPr lang="en-GB" dirty="0">
              <a:latin typeface="Modern No. 20" panose="02070704070505020303" pitchFamily="18" charset="0"/>
            </a:endParaRPr>
          </a:p>
          <a:p>
            <a:pPr marL="0" lvl="0" indent="0" algn="ctr" rtl="0">
              <a:spcBef>
                <a:spcPts val="0"/>
              </a:spcBef>
              <a:spcAft>
                <a:spcPts val="0"/>
              </a:spcAft>
              <a:buNone/>
            </a:pPr>
            <a:r>
              <a:rPr lang="en-GB" dirty="0">
                <a:latin typeface="Modern No. 20" panose="02070704070505020303" pitchFamily="18" charset="0"/>
              </a:rPr>
              <a:t>exercises</a:t>
            </a:r>
            <a:endParaRPr lang="en-GB" dirty="0">
              <a:latin typeface="Modern No. 20" panose="02070704070505020303" pitchFamily="18" charset="0"/>
            </a:endParaRPr>
          </a:p>
          <a:p>
            <a:pPr marL="0" lvl="0" indent="0" algn="ctr" rtl="0">
              <a:spcBef>
                <a:spcPts val="0"/>
              </a:spcBef>
              <a:spcAft>
                <a:spcPts val="0"/>
              </a:spcAft>
              <a:buNone/>
            </a:pPr>
            <a:endParaRPr lang="en-GB" u="sng" dirty="0"/>
          </a:p>
          <a:p>
            <a:pPr marL="0" lvl="0" indent="0" algn="ctr" rtl="0">
              <a:spcBef>
                <a:spcPts val="0"/>
              </a:spcBef>
              <a:spcAft>
                <a:spcPts val="0"/>
              </a:spcAft>
              <a:buNone/>
            </a:pPr>
            <a:r>
              <a:rPr lang="en-GB" dirty="0"/>
              <a:t> </a:t>
            </a:r>
            <a:endParaRPr dirty="0"/>
          </a:p>
        </p:txBody>
      </p:sp>
      <p:sp>
        <p:nvSpPr>
          <p:cNvPr id="646" name="Google Shape;646;p49"/>
          <p:cNvSpPr txBox="1">
            <a:spLocks noGrp="1"/>
          </p:cNvSpPr>
          <p:nvPr>
            <p:ph type="subTitle" idx="5"/>
          </p:nvPr>
        </p:nvSpPr>
        <p:spPr>
          <a:xfrm>
            <a:off x="6155960" y="3709863"/>
            <a:ext cx="2448000" cy="1440000"/>
          </a:xfrm>
          <a:prstGeom prst="rect">
            <a:avLst/>
          </a:prstGeom>
        </p:spPr>
        <p:txBody>
          <a:bodyPr spcFirstLastPara="1" wrap="square" lIns="121900" tIns="121900" rIns="121900" bIns="121900" anchor="t" anchorCtr="0">
            <a:noAutofit/>
          </a:bodyPr>
          <a:lstStyle/>
          <a:p>
            <a:pPr marL="0" lvl="0" indent="0"/>
            <a:r>
              <a:rPr lang="en-GB" altLang="zh-CN" b="1" u="sng" dirty="0">
                <a:latin typeface="Modern No. 20" panose="02070704070505020303" pitchFamily="18" charset="0"/>
              </a:rPr>
              <a:t>Video Sharing</a:t>
            </a:r>
            <a:endParaRPr lang="en-GB" altLang="zh-CN" b="1" u="sng" dirty="0">
              <a:latin typeface="Modern No. 20" panose="02070704070505020303" pitchFamily="18" charset="0"/>
            </a:endParaRPr>
          </a:p>
          <a:p>
            <a:pPr marL="0" lvl="0" indent="0"/>
            <a:r>
              <a:rPr lang="en-GB" dirty="0">
                <a:latin typeface="Modern No. 20" panose="02070704070505020303" pitchFamily="18" charset="0"/>
              </a:rPr>
              <a:t>Self-, peer- and teacher evaluation  </a:t>
            </a:r>
            <a:endParaRPr b="1" u="sng" dirty="0">
              <a:latin typeface="Modern No. 20" panose="02070704070505020303" pitchFamily="18" charset="0"/>
            </a:endParaRPr>
          </a:p>
        </p:txBody>
      </p:sp>
      <p:sp>
        <p:nvSpPr>
          <p:cNvPr id="647" name="Google Shape;647;p49"/>
          <p:cNvSpPr txBox="1">
            <a:spLocks noGrp="1"/>
          </p:cNvSpPr>
          <p:nvPr>
            <p:ph type="ctrTitle" idx="3"/>
          </p:nvPr>
        </p:nvSpPr>
        <p:spPr>
          <a:xfrm>
            <a:off x="3633600" y="2874925"/>
            <a:ext cx="2400000" cy="96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sz="3465" dirty="0">
                <a:latin typeface="Modern No. 20" panose="02070704070505020303" pitchFamily="18" charset="0"/>
              </a:rPr>
              <a:t>Rain Class</a:t>
            </a:r>
            <a:endParaRPr sz="3465" dirty="0">
              <a:latin typeface="Modern No. 20" panose="02070704070505020303" pitchFamily="18" charset="0"/>
            </a:endParaRPr>
          </a:p>
        </p:txBody>
      </p:sp>
      <p:sp>
        <p:nvSpPr>
          <p:cNvPr id="648" name="Google Shape;648;p49"/>
          <p:cNvSpPr txBox="1">
            <a:spLocks noGrp="1"/>
          </p:cNvSpPr>
          <p:nvPr>
            <p:ph type="subTitle" idx="6"/>
          </p:nvPr>
        </p:nvSpPr>
        <p:spPr>
          <a:xfrm>
            <a:off x="3604032" y="3709863"/>
            <a:ext cx="2448000" cy="1440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b="1" u="sng" dirty="0">
                <a:latin typeface="Modern No. 20" panose="02070704070505020303" pitchFamily="18" charset="0"/>
              </a:rPr>
              <a:t>Instant Monitoring</a:t>
            </a:r>
            <a:endParaRPr lang="en-US" b="1" u="sng" dirty="0">
              <a:latin typeface="Modern No. 20" panose="02070704070505020303" pitchFamily="18" charset="0"/>
            </a:endParaRPr>
          </a:p>
          <a:p>
            <a:pPr marL="0" lvl="0" indent="0" algn="ctr" rtl="0">
              <a:spcBef>
                <a:spcPts val="0"/>
              </a:spcBef>
              <a:spcAft>
                <a:spcPts val="0"/>
              </a:spcAft>
              <a:buNone/>
            </a:pPr>
            <a:r>
              <a:rPr lang="en-US" dirty="0">
                <a:latin typeface="Modern No. 20" panose="02070704070505020303" pitchFamily="18" charset="0"/>
              </a:rPr>
              <a:t>Quizzes </a:t>
            </a:r>
            <a:endParaRPr lang="en-US" dirty="0">
              <a:latin typeface="Modern No. 20" panose="02070704070505020303" pitchFamily="18" charset="0"/>
            </a:endParaRPr>
          </a:p>
          <a:p>
            <a:pPr marL="0" lvl="0" indent="0" algn="ctr" rtl="0">
              <a:spcBef>
                <a:spcPts val="0"/>
              </a:spcBef>
              <a:spcAft>
                <a:spcPts val="0"/>
              </a:spcAft>
              <a:buNone/>
            </a:pPr>
            <a:r>
              <a:rPr lang="en-US" dirty="0">
                <a:latin typeface="Modern No. 20" panose="02070704070505020303" pitchFamily="18" charset="0"/>
              </a:rPr>
              <a:t>Post</a:t>
            </a:r>
            <a:endParaRPr lang="en-US" dirty="0">
              <a:latin typeface="Modern No. 20" panose="02070704070505020303" pitchFamily="18" charset="0"/>
            </a:endParaRPr>
          </a:p>
          <a:p>
            <a:pPr marL="0" lvl="0" indent="0" algn="ctr" rtl="0">
              <a:spcBef>
                <a:spcPts val="0"/>
              </a:spcBef>
              <a:spcAft>
                <a:spcPts val="0"/>
              </a:spcAft>
              <a:buNone/>
            </a:pPr>
            <a:endParaRPr dirty="0"/>
          </a:p>
        </p:txBody>
      </p:sp>
      <p:sp>
        <p:nvSpPr>
          <p:cNvPr id="649" name="Google Shape;649;p49"/>
          <p:cNvSpPr txBox="1">
            <a:spLocks noGrp="1"/>
          </p:cNvSpPr>
          <p:nvPr>
            <p:ph type="ctrTitle" idx="4"/>
          </p:nvPr>
        </p:nvSpPr>
        <p:spPr>
          <a:xfrm>
            <a:off x="8838817" y="3680488"/>
            <a:ext cx="2655429" cy="960000"/>
          </a:xfrm>
          <a:prstGeom prst="rect">
            <a:avLst/>
          </a:prstGeom>
        </p:spPr>
        <p:txBody>
          <a:bodyPr spcFirstLastPara="1" wrap="square" lIns="121900" tIns="121900" rIns="121900" bIns="121900" anchor="b" anchorCtr="0">
            <a:noAutofit/>
          </a:bodyPr>
          <a:lstStyle/>
          <a:p>
            <a:pPr lvl="0"/>
            <a:r>
              <a:rPr lang="en-GB" altLang="zh-CN" sz="3465" u="sng" dirty="0">
                <a:latin typeface="Modern No. 20" panose="02070704070505020303" pitchFamily="18" charset="0"/>
              </a:rPr>
              <a:t>TEACHERS</a:t>
            </a:r>
            <a:r>
              <a:rPr lang="en-GB" altLang="zh-CN" sz="3465" dirty="0">
                <a:latin typeface="Modern No. 20" panose="02070704070505020303" pitchFamily="18" charset="0"/>
              </a:rPr>
              <a:t> </a:t>
            </a:r>
            <a:br>
              <a:rPr lang="en-GB" altLang="zh-CN" sz="3465" dirty="0">
                <a:latin typeface="Modern No. 20" panose="02070704070505020303" pitchFamily="18" charset="0"/>
              </a:rPr>
            </a:br>
            <a:r>
              <a:rPr lang="en-GB" dirty="0">
                <a:solidFill>
                  <a:schemeClr val="tx1"/>
                </a:solidFill>
                <a:latin typeface="Modern No. 20" panose="02070704070505020303" pitchFamily="18" charset="0"/>
              </a:rPr>
              <a:t>Proactive &amp; Reactive</a:t>
            </a:r>
            <a:endParaRPr dirty="0">
              <a:solidFill>
                <a:schemeClr val="tx1"/>
              </a:solidFill>
              <a:latin typeface="Modern No. 20" panose="02070704070505020303" pitchFamily="18" charset="0"/>
            </a:endParaRPr>
          </a:p>
        </p:txBody>
      </p:sp>
      <p:sp>
        <p:nvSpPr>
          <p:cNvPr id="651" name="Google Shape;651;p49"/>
          <p:cNvSpPr/>
          <p:nvPr/>
        </p:nvSpPr>
        <p:spPr>
          <a:xfrm rot="2745591">
            <a:off x="1828956" y="2129432"/>
            <a:ext cx="853128" cy="904651"/>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2" name="Google Shape;652;p49"/>
          <p:cNvSpPr/>
          <p:nvPr/>
        </p:nvSpPr>
        <p:spPr>
          <a:xfrm rot="2745591">
            <a:off x="6948184" y="2135427"/>
            <a:ext cx="853128" cy="904651"/>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3" name="Google Shape;653;p49"/>
          <p:cNvSpPr/>
          <p:nvPr/>
        </p:nvSpPr>
        <p:spPr>
          <a:xfrm rot="2745591">
            <a:off x="9509916" y="2135427"/>
            <a:ext cx="853128" cy="904651"/>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4" name="Google Shape;654;p49"/>
          <p:cNvSpPr/>
          <p:nvPr/>
        </p:nvSpPr>
        <p:spPr>
          <a:xfrm rot="2745591">
            <a:off x="4390688" y="2129440"/>
            <a:ext cx="853128" cy="904651"/>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55" name="Google Shape;655;p49"/>
          <p:cNvGrpSpPr/>
          <p:nvPr/>
        </p:nvGrpSpPr>
        <p:grpSpPr>
          <a:xfrm>
            <a:off x="2085388" y="2372844"/>
            <a:ext cx="346575" cy="396711"/>
            <a:chOff x="3300325" y="249875"/>
            <a:chExt cx="433725" cy="480900"/>
          </a:xfrm>
        </p:grpSpPr>
        <p:sp>
          <p:nvSpPr>
            <p:cNvPr id="656" name="Google Shape;656;p49"/>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57" name="Google Shape;657;p49"/>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58" name="Google Shape;658;p49"/>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59" name="Google Shape;659;p49"/>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60" name="Google Shape;660;p49"/>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61" name="Google Shape;661;p49"/>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grpSp>
      <p:grpSp>
        <p:nvGrpSpPr>
          <p:cNvPr id="662" name="Google Shape;662;p49"/>
          <p:cNvGrpSpPr/>
          <p:nvPr/>
        </p:nvGrpSpPr>
        <p:grpSpPr>
          <a:xfrm>
            <a:off x="4624777" y="2372452"/>
            <a:ext cx="384951" cy="397495"/>
            <a:chOff x="5049725" y="2027900"/>
            <a:chExt cx="481750" cy="481850"/>
          </a:xfrm>
        </p:grpSpPr>
        <p:sp>
          <p:nvSpPr>
            <p:cNvPr id="663" name="Google Shape;663;p49"/>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64" name="Google Shape;664;p49"/>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65" name="Google Shape;665;p49"/>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66" name="Google Shape;666;p49"/>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67" name="Google Shape;667;p49"/>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68" name="Google Shape;668;p49"/>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69" name="Google Shape;669;p49"/>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sp>
          <p:nvSpPr>
            <p:cNvPr id="670" name="Google Shape;670;p49"/>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rgbClr val="435D74"/>
                </a:solidFill>
              </a:endParaRPr>
            </a:p>
          </p:txBody>
        </p:sp>
      </p:grpSp>
      <p:grpSp>
        <p:nvGrpSpPr>
          <p:cNvPr id="671" name="Google Shape;671;p49"/>
          <p:cNvGrpSpPr/>
          <p:nvPr/>
        </p:nvGrpSpPr>
        <p:grpSpPr>
          <a:xfrm>
            <a:off x="7164855" y="2355804"/>
            <a:ext cx="419787" cy="430792"/>
            <a:chOff x="-63250675" y="3744075"/>
            <a:chExt cx="320350" cy="318100"/>
          </a:xfrm>
        </p:grpSpPr>
        <p:sp>
          <p:nvSpPr>
            <p:cNvPr id="672" name="Google Shape;672;p49"/>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3" name="Google Shape;673;p49"/>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4" name="Google Shape;674;p49"/>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75" name="Google Shape;675;p49"/>
          <p:cNvGrpSpPr/>
          <p:nvPr/>
        </p:nvGrpSpPr>
        <p:grpSpPr>
          <a:xfrm>
            <a:off x="9737487" y="2380785"/>
            <a:ext cx="397987" cy="380828"/>
            <a:chOff x="6543825" y="3202075"/>
            <a:chExt cx="296975" cy="275350"/>
          </a:xfrm>
        </p:grpSpPr>
        <p:sp>
          <p:nvSpPr>
            <p:cNvPr id="676" name="Google Shape;676;p49"/>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7" name="Google Shape;677;p49"/>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8" name="Google Shape;678;p49"/>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9" name="Google Shape;679;p49"/>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0" name="Google Shape;680;p49"/>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1" name="Google Shape;681;p49"/>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2" name="Google Shape;682;p49"/>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 name="文本框 5"/>
          <p:cNvSpPr txBox="1"/>
          <p:nvPr/>
        </p:nvSpPr>
        <p:spPr>
          <a:xfrm>
            <a:off x="3113528" y="2104633"/>
            <a:ext cx="539115" cy="829945"/>
          </a:xfrm>
          <a:prstGeom prst="rect">
            <a:avLst/>
          </a:prstGeom>
          <a:noFill/>
        </p:spPr>
        <p:txBody>
          <a:bodyPr wrap="none" rtlCol="0">
            <a:spAutoFit/>
          </a:bodyPr>
          <a:lstStyle/>
          <a:p>
            <a:r>
              <a:rPr kumimoji="1" lang="en-US" altLang="zh-CN" sz="4800" dirty="0"/>
              <a:t>+</a:t>
            </a:r>
            <a:endParaRPr kumimoji="1" lang="zh-CN" altLang="en-US" sz="4800" dirty="0"/>
          </a:p>
        </p:txBody>
      </p:sp>
      <p:sp>
        <p:nvSpPr>
          <p:cNvPr id="48" name="文本框 47"/>
          <p:cNvSpPr txBox="1"/>
          <p:nvPr/>
        </p:nvSpPr>
        <p:spPr>
          <a:xfrm>
            <a:off x="5792560" y="2116557"/>
            <a:ext cx="539115" cy="829945"/>
          </a:xfrm>
          <a:prstGeom prst="rect">
            <a:avLst/>
          </a:prstGeom>
          <a:noFill/>
        </p:spPr>
        <p:txBody>
          <a:bodyPr wrap="none" rtlCol="0">
            <a:spAutoFit/>
          </a:bodyPr>
          <a:lstStyle/>
          <a:p>
            <a:r>
              <a:rPr kumimoji="1" lang="en-US" altLang="zh-CN" sz="4800" dirty="0"/>
              <a:t>+</a:t>
            </a:r>
            <a:endParaRPr kumimoji="1" lang="zh-CN" altLang="en-US" sz="4800" dirty="0"/>
          </a:p>
        </p:txBody>
      </p:sp>
      <p:sp>
        <p:nvSpPr>
          <p:cNvPr id="8" name="右箭头 7"/>
          <p:cNvSpPr/>
          <p:nvPr/>
        </p:nvSpPr>
        <p:spPr>
          <a:xfrm>
            <a:off x="8253047" y="2547444"/>
            <a:ext cx="634885" cy="104516"/>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65"/>
          </a:p>
        </p:txBody>
      </p:sp>
    </p:spTree>
  </p:cSld>
  <p:clrMapOvr>
    <a:masterClrMapping/>
  </p:clrMapOvr>
  <mc:AlternateContent xmlns:mc="http://schemas.openxmlformats.org/markup-compatibility/2006">
    <mc:Choice xmlns:p14="http://schemas.microsoft.com/office/powerpoint/2010/main" Requires="p14">
      <p:transition spd="slow" p14:dur="2000" advTm="26496"/>
    </mc:Choice>
    <mc:Fallback>
      <p:transition spd="slow" advTm="2649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0"/>
          <p:cNvSpPr/>
          <p:nvPr/>
        </p:nvSpPr>
        <p:spPr>
          <a:xfrm rot="-2132261">
            <a:off x="932587" y="664391"/>
            <a:ext cx="963460" cy="831496"/>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40"/>
          <p:cNvSpPr txBox="1">
            <a:spLocks noGrp="1"/>
          </p:cNvSpPr>
          <p:nvPr>
            <p:ph type="title"/>
          </p:nvPr>
        </p:nvSpPr>
        <p:spPr>
          <a:xfrm>
            <a:off x="717127" y="1451187"/>
            <a:ext cx="10322560" cy="2587413"/>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altLang="zh-CN" sz="5865" dirty="0"/>
              <a:t>Innovation</a:t>
            </a:r>
            <a:r>
              <a:rPr lang="zh-CN" altLang="en-US" sz="5865" dirty="0"/>
              <a:t> </a:t>
            </a:r>
            <a:r>
              <a:rPr lang="en-US" altLang="zh-CN" sz="5865" dirty="0"/>
              <a:t>in</a:t>
            </a:r>
            <a:r>
              <a:rPr lang="zh-CN" altLang="en-US" sz="5865" dirty="0"/>
              <a:t> </a:t>
            </a:r>
            <a:r>
              <a:rPr lang="en-US" altLang="zh-CN" sz="5865" dirty="0"/>
              <a:t>Teaching</a:t>
            </a:r>
            <a:endParaRPr lang="en-US" altLang="zh-CN" sz="5865" dirty="0"/>
          </a:p>
        </p:txBody>
      </p:sp>
      <p:sp>
        <p:nvSpPr>
          <p:cNvPr id="404" name="Google Shape;404;p40"/>
          <p:cNvSpPr txBox="1">
            <a:spLocks noGrp="1"/>
          </p:cNvSpPr>
          <p:nvPr>
            <p:ph type="title" idx="2"/>
          </p:nvPr>
        </p:nvSpPr>
        <p:spPr>
          <a:xfrm>
            <a:off x="780627" y="3370580"/>
            <a:ext cx="10870353" cy="1415627"/>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ltLang="zh-CN" sz="4800" dirty="0">
                <a:solidFill>
                  <a:schemeClr val="accent4"/>
                </a:solidFill>
              </a:rPr>
              <a:t>Innovation/high</a:t>
            </a:r>
            <a:r>
              <a:rPr lang="zh-CN" altLang="en-US" sz="4800" dirty="0">
                <a:solidFill>
                  <a:schemeClr val="accent4"/>
                </a:solidFill>
              </a:rPr>
              <a:t> </a:t>
            </a:r>
            <a:r>
              <a:rPr lang="en-US" altLang="zh-CN" sz="4800" dirty="0">
                <a:solidFill>
                  <a:schemeClr val="accent4"/>
                </a:solidFill>
              </a:rPr>
              <a:t>order/challenge</a:t>
            </a:r>
            <a:endParaRPr lang="en-US" altLang="zh-CN" sz="4800" dirty="0">
              <a:solidFill>
                <a:schemeClr val="accent4"/>
              </a:solidFill>
            </a:endParaRPr>
          </a:p>
        </p:txBody>
      </p:sp>
      <p:sp>
        <p:nvSpPr>
          <p:cNvPr id="405" name="Google Shape;405;p40"/>
          <p:cNvSpPr txBox="1">
            <a:spLocks noGrp="1"/>
          </p:cNvSpPr>
          <p:nvPr>
            <p:ph type="title" idx="3"/>
          </p:nvPr>
        </p:nvSpPr>
        <p:spPr>
          <a:xfrm>
            <a:off x="0" y="708660"/>
            <a:ext cx="3363807" cy="742527"/>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zh-CN" sz="5865" dirty="0">
                <a:solidFill>
                  <a:srgbClr val="FF0000"/>
                </a:solidFill>
              </a:rPr>
              <a:t>Part</a:t>
            </a:r>
            <a:r>
              <a:rPr lang="zh-CN" altLang="en-US" sz="5865" dirty="0">
                <a:solidFill>
                  <a:srgbClr val="FF0000"/>
                </a:solidFill>
              </a:rPr>
              <a:t> </a:t>
            </a:r>
            <a:r>
              <a:rPr lang="en-US" altLang="zh-CN" sz="5865" dirty="0">
                <a:solidFill>
                  <a:srgbClr val="FF0000"/>
                </a:solidFill>
              </a:rPr>
              <a:t>3</a:t>
            </a:r>
            <a:endParaRPr lang="en-US" altLang="zh-CN" sz="5865" dirty="0">
              <a:solidFill>
                <a:srgbClr val="FF0000"/>
              </a:solidFill>
            </a:endParaRPr>
          </a:p>
        </p:txBody>
      </p:sp>
      <p:grpSp>
        <p:nvGrpSpPr>
          <p:cNvPr id="406" name="Google Shape;406;p40"/>
          <p:cNvGrpSpPr/>
          <p:nvPr/>
        </p:nvGrpSpPr>
        <p:grpSpPr>
          <a:xfrm flipH="1">
            <a:off x="8130089" y="3001089"/>
            <a:ext cx="3371620" cy="2773564"/>
            <a:chOff x="5552600" y="1045825"/>
            <a:chExt cx="1199125" cy="986425"/>
          </a:xfrm>
        </p:grpSpPr>
        <p:sp>
          <p:nvSpPr>
            <p:cNvPr id="407" name="Google Shape;407;p40"/>
            <p:cNvSpPr/>
            <p:nvPr/>
          </p:nvSpPr>
          <p:spPr>
            <a:xfrm>
              <a:off x="6356175" y="1446800"/>
              <a:ext cx="315300" cy="357925"/>
            </a:xfrm>
            <a:custGeom>
              <a:avLst/>
              <a:gdLst/>
              <a:ahLst/>
              <a:cxnLst/>
              <a:rect l="l" t="t" r="r" b="b"/>
              <a:pathLst>
                <a:path w="12612" h="14317" extrusionOk="0">
                  <a:moveTo>
                    <a:pt x="1521" y="0"/>
                  </a:moveTo>
                  <a:cubicBezTo>
                    <a:pt x="1060" y="0"/>
                    <a:pt x="554" y="75"/>
                    <a:pt x="1" y="237"/>
                  </a:cubicBezTo>
                  <a:lnTo>
                    <a:pt x="2840" y="9866"/>
                  </a:lnTo>
                  <a:cubicBezTo>
                    <a:pt x="3039" y="10708"/>
                    <a:pt x="3653" y="11364"/>
                    <a:pt x="4480" y="11635"/>
                  </a:cubicBezTo>
                  <a:lnTo>
                    <a:pt x="6349" y="12220"/>
                  </a:lnTo>
                  <a:lnTo>
                    <a:pt x="12041" y="14317"/>
                  </a:lnTo>
                  <a:lnTo>
                    <a:pt x="12611" y="12533"/>
                  </a:lnTo>
                  <a:cubicBezTo>
                    <a:pt x="11827" y="12063"/>
                    <a:pt x="6335" y="8896"/>
                    <a:pt x="6335" y="8896"/>
                  </a:cubicBezTo>
                  <a:cubicBezTo>
                    <a:pt x="6335" y="8896"/>
                    <a:pt x="5850" y="6228"/>
                    <a:pt x="5179" y="3389"/>
                  </a:cubicBezTo>
                  <a:cubicBezTo>
                    <a:pt x="4714" y="1449"/>
                    <a:pt x="3549" y="0"/>
                    <a:pt x="1521" y="0"/>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8" name="Google Shape;408;p40"/>
            <p:cNvSpPr/>
            <p:nvPr/>
          </p:nvSpPr>
          <p:spPr>
            <a:xfrm>
              <a:off x="6341925" y="1445275"/>
              <a:ext cx="168700" cy="223350"/>
            </a:xfrm>
            <a:custGeom>
              <a:avLst/>
              <a:gdLst/>
              <a:ahLst/>
              <a:cxnLst/>
              <a:rect l="l" t="t" r="r" b="b"/>
              <a:pathLst>
                <a:path w="6748" h="8934" extrusionOk="0">
                  <a:moveTo>
                    <a:pt x="2183" y="0"/>
                  </a:moveTo>
                  <a:cubicBezTo>
                    <a:pt x="1218" y="0"/>
                    <a:pt x="0" y="298"/>
                    <a:pt x="0" y="298"/>
                  </a:cubicBezTo>
                  <a:lnTo>
                    <a:pt x="2982" y="8900"/>
                  </a:lnTo>
                  <a:cubicBezTo>
                    <a:pt x="3213" y="8923"/>
                    <a:pt x="3431" y="8933"/>
                    <a:pt x="3637" y="8933"/>
                  </a:cubicBezTo>
                  <a:cubicBezTo>
                    <a:pt x="5988" y="8933"/>
                    <a:pt x="6748" y="7559"/>
                    <a:pt x="6748" y="7559"/>
                  </a:cubicBezTo>
                  <a:cubicBezTo>
                    <a:pt x="6748" y="7559"/>
                    <a:pt x="6277" y="4806"/>
                    <a:pt x="5635" y="2737"/>
                  </a:cubicBezTo>
                  <a:cubicBezTo>
                    <a:pt x="4979" y="683"/>
                    <a:pt x="3780" y="326"/>
                    <a:pt x="2853" y="69"/>
                  </a:cubicBezTo>
                  <a:cubicBezTo>
                    <a:pt x="2663" y="20"/>
                    <a:pt x="2431" y="0"/>
                    <a:pt x="2183" y="0"/>
                  </a:cubicBezTo>
                  <a:close/>
                </a:path>
              </a:pathLst>
            </a:custGeom>
            <a:solidFill>
              <a:srgbClr val="005E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9" name="Google Shape;409;p40"/>
            <p:cNvSpPr/>
            <p:nvPr/>
          </p:nvSpPr>
          <p:spPr>
            <a:xfrm>
              <a:off x="6262750" y="1744800"/>
              <a:ext cx="488975" cy="282100"/>
            </a:xfrm>
            <a:custGeom>
              <a:avLst/>
              <a:gdLst/>
              <a:ahLst/>
              <a:cxnLst/>
              <a:rect l="l" t="t" r="r" b="b"/>
              <a:pathLst>
                <a:path w="19559" h="11284" extrusionOk="0">
                  <a:moveTo>
                    <a:pt x="11926" y="0"/>
                  </a:moveTo>
                  <a:lnTo>
                    <a:pt x="0" y="6904"/>
                  </a:lnTo>
                  <a:lnTo>
                    <a:pt x="7632" y="11284"/>
                  </a:lnTo>
                  <a:lnTo>
                    <a:pt x="19558" y="4408"/>
                  </a:lnTo>
                  <a:lnTo>
                    <a:pt x="11926"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0" name="Google Shape;410;p40"/>
            <p:cNvSpPr/>
            <p:nvPr/>
          </p:nvSpPr>
          <p:spPr>
            <a:xfrm>
              <a:off x="6262750" y="1744800"/>
              <a:ext cx="488975" cy="282100"/>
            </a:xfrm>
            <a:custGeom>
              <a:avLst/>
              <a:gdLst/>
              <a:ahLst/>
              <a:cxnLst/>
              <a:rect l="l" t="t" r="r" b="b"/>
              <a:pathLst>
                <a:path w="19559" h="11284" extrusionOk="0">
                  <a:moveTo>
                    <a:pt x="11926" y="0"/>
                  </a:moveTo>
                  <a:lnTo>
                    <a:pt x="0" y="6904"/>
                  </a:lnTo>
                  <a:lnTo>
                    <a:pt x="7632" y="11284"/>
                  </a:lnTo>
                  <a:lnTo>
                    <a:pt x="19558" y="4408"/>
                  </a:lnTo>
                  <a:lnTo>
                    <a:pt x="11926" y="0"/>
                  </a:lnTo>
                  <a:close/>
                </a:path>
              </a:pathLst>
            </a:custGeom>
            <a:solidFill>
              <a:srgbClr val="000000">
                <a:alpha val="9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1" name="Google Shape;411;p40"/>
            <p:cNvSpPr/>
            <p:nvPr/>
          </p:nvSpPr>
          <p:spPr>
            <a:xfrm>
              <a:off x="6598325" y="1831450"/>
              <a:ext cx="144825" cy="107375"/>
            </a:xfrm>
            <a:custGeom>
              <a:avLst/>
              <a:gdLst/>
              <a:ahLst/>
              <a:cxnLst/>
              <a:rect l="l" t="t" r="r" b="b"/>
              <a:pathLst>
                <a:path w="5793" h="4295" extrusionOk="0">
                  <a:moveTo>
                    <a:pt x="5793" y="1"/>
                  </a:moveTo>
                  <a:lnTo>
                    <a:pt x="1057" y="2725"/>
                  </a:lnTo>
                  <a:cubicBezTo>
                    <a:pt x="457" y="3068"/>
                    <a:pt x="1" y="3809"/>
                    <a:pt x="1" y="4080"/>
                  </a:cubicBezTo>
                  <a:lnTo>
                    <a:pt x="1" y="4294"/>
                  </a:lnTo>
                  <a:lnTo>
                    <a:pt x="5793" y="956"/>
                  </a:lnTo>
                  <a:lnTo>
                    <a:pt x="5793"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2" name="Google Shape;412;p40"/>
            <p:cNvSpPr/>
            <p:nvPr/>
          </p:nvSpPr>
          <p:spPr>
            <a:xfrm>
              <a:off x="6416100" y="1726600"/>
              <a:ext cx="327050" cy="212575"/>
            </a:xfrm>
            <a:custGeom>
              <a:avLst/>
              <a:gdLst/>
              <a:ahLst/>
              <a:cxnLst/>
              <a:rect l="l" t="t" r="r" b="b"/>
              <a:pathLst>
                <a:path w="13082" h="8503" extrusionOk="0">
                  <a:moveTo>
                    <a:pt x="5792" y="1"/>
                  </a:moveTo>
                  <a:lnTo>
                    <a:pt x="1042" y="2725"/>
                  </a:lnTo>
                  <a:cubicBezTo>
                    <a:pt x="457" y="3068"/>
                    <a:pt x="0" y="3809"/>
                    <a:pt x="0" y="4080"/>
                  </a:cubicBezTo>
                  <a:lnTo>
                    <a:pt x="0" y="4294"/>
                  </a:lnTo>
                  <a:lnTo>
                    <a:pt x="7290" y="8503"/>
                  </a:lnTo>
                  <a:lnTo>
                    <a:pt x="7290" y="8289"/>
                  </a:lnTo>
                  <a:cubicBezTo>
                    <a:pt x="7290" y="8018"/>
                    <a:pt x="7746" y="7276"/>
                    <a:pt x="8346" y="6933"/>
                  </a:cubicBezTo>
                  <a:lnTo>
                    <a:pt x="13082" y="4195"/>
                  </a:lnTo>
                  <a:lnTo>
                    <a:pt x="5792" y="1"/>
                  </a:ln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3" name="Google Shape;413;p40"/>
            <p:cNvSpPr/>
            <p:nvPr/>
          </p:nvSpPr>
          <p:spPr>
            <a:xfrm>
              <a:off x="6416100" y="1726250"/>
              <a:ext cx="327050" cy="212925"/>
            </a:xfrm>
            <a:custGeom>
              <a:avLst/>
              <a:gdLst/>
              <a:ahLst/>
              <a:cxnLst/>
              <a:rect l="l" t="t" r="r" b="b"/>
              <a:pathLst>
                <a:path w="13082" h="8517" extrusionOk="0">
                  <a:moveTo>
                    <a:pt x="5792" y="0"/>
                  </a:moveTo>
                  <a:lnTo>
                    <a:pt x="1042" y="2739"/>
                  </a:lnTo>
                  <a:cubicBezTo>
                    <a:pt x="457" y="3082"/>
                    <a:pt x="0" y="3823"/>
                    <a:pt x="0" y="4094"/>
                  </a:cubicBezTo>
                  <a:lnTo>
                    <a:pt x="0" y="4308"/>
                  </a:lnTo>
                  <a:lnTo>
                    <a:pt x="7290" y="8517"/>
                  </a:lnTo>
                  <a:lnTo>
                    <a:pt x="7290" y="8303"/>
                  </a:lnTo>
                  <a:cubicBezTo>
                    <a:pt x="7290" y="8032"/>
                    <a:pt x="7746" y="7290"/>
                    <a:pt x="8346" y="6947"/>
                  </a:cubicBezTo>
                  <a:lnTo>
                    <a:pt x="13082" y="4209"/>
                  </a:lnTo>
                  <a:lnTo>
                    <a:pt x="5792" y="0"/>
                  </a:ln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4" name="Google Shape;414;p40"/>
            <p:cNvSpPr/>
            <p:nvPr/>
          </p:nvSpPr>
          <p:spPr>
            <a:xfrm>
              <a:off x="6571600" y="1918250"/>
              <a:ext cx="26750" cy="15575"/>
            </a:xfrm>
            <a:custGeom>
              <a:avLst/>
              <a:gdLst/>
              <a:ahLst/>
              <a:cxnLst/>
              <a:rect l="l" t="t" r="r" b="b"/>
              <a:pathLst>
                <a:path w="1070" h="623" extrusionOk="0">
                  <a:moveTo>
                    <a:pt x="204" y="1"/>
                  </a:moveTo>
                  <a:cubicBezTo>
                    <a:pt x="135" y="1"/>
                    <a:pt x="66" y="8"/>
                    <a:pt x="0" y="24"/>
                  </a:cubicBezTo>
                  <a:lnTo>
                    <a:pt x="599" y="352"/>
                  </a:lnTo>
                  <a:lnTo>
                    <a:pt x="1070" y="623"/>
                  </a:lnTo>
                  <a:cubicBezTo>
                    <a:pt x="1070" y="409"/>
                    <a:pt x="942" y="209"/>
                    <a:pt x="728" y="123"/>
                  </a:cubicBezTo>
                  <a:cubicBezTo>
                    <a:pt x="572" y="51"/>
                    <a:pt x="386" y="1"/>
                    <a:pt x="204" y="1"/>
                  </a:cubicBezTo>
                  <a:close/>
                </a:path>
              </a:pathLst>
            </a:custGeom>
            <a:solidFill>
              <a:srgbClr val="F0F0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5" name="Google Shape;415;p40"/>
            <p:cNvSpPr/>
            <p:nvPr/>
          </p:nvSpPr>
          <p:spPr>
            <a:xfrm>
              <a:off x="6571600" y="1918250"/>
              <a:ext cx="26750" cy="15575"/>
            </a:xfrm>
            <a:custGeom>
              <a:avLst/>
              <a:gdLst/>
              <a:ahLst/>
              <a:cxnLst/>
              <a:rect l="l" t="t" r="r" b="b"/>
              <a:pathLst>
                <a:path w="1070" h="623" extrusionOk="0">
                  <a:moveTo>
                    <a:pt x="204" y="1"/>
                  </a:moveTo>
                  <a:cubicBezTo>
                    <a:pt x="135" y="1"/>
                    <a:pt x="66" y="8"/>
                    <a:pt x="0" y="24"/>
                  </a:cubicBezTo>
                  <a:lnTo>
                    <a:pt x="599" y="352"/>
                  </a:lnTo>
                  <a:lnTo>
                    <a:pt x="1070" y="623"/>
                  </a:lnTo>
                  <a:cubicBezTo>
                    <a:pt x="1070" y="409"/>
                    <a:pt x="942" y="209"/>
                    <a:pt x="728" y="123"/>
                  </a:cubicBezTo>
                  <a:cubicBezTo>
                    <a:pt x="572" y="51"/>
                    <a:pt x="386" y="1"/>
                    <a:pt x="204"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6" name="Google Shape;416;p40"/>
            <p:cNvSpPr/>
            <p:nvPr/>
          </p:nvSpPr>
          <p:spPr>
            <a:xfrm>
              <a:off x="6262750" y="1917400"/>
              <a:ext cx="190825" cy="114850"/>
            </a:xfrm>
            <a:custGeom>
              <a:avLst/>
              <a:gdLst/>
              <a:ahLst/>
              <a:cxnLst/>
              <a:rect l="l" t="t" r="r" b="b"/>
              <a:pathLst>
                <a:path w="7633" h="4594" extrusionOk="0">
                  <a:moveTo>
                    <a:pt x="0" y="0"/>
                  </a:moveTo>
                  <a:lnTo>
                    <a:pt x="0" y="200"/>
                  </a:lnTo>
                  <a:lnTo>
                    <a:pt x="7632" y="4594"/>
                  </a:lnTo>
                  <a:lnTo>
                    <a:pt x="7632" y="4380"/>
                  </a:lnTo>
                  <a:lnTo>
                    <a:pt x="0"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7" name="Google Shape;417;p40"/>
            <p:cNvSpPr/>
            <p:nvPr/>
          </p:nvSpPr>
          <p:spPr>
            <a:xfrm>
              <a:off x="6262750" y="1917400"/>
              <a:ext cx="190825" cy="114850"/>
            </a:xfrm>
            <a:custGeom>
              <a:avLst/>
              <a:gdLst/>
              <a:ahLst/>
              <a:cxnLst/>
              <a:rect l="l" t="t" r="r" b="b"/>
              <a:pathLst>
                <a:path w="7633" h="4594" extrusionOk="0">
                  <a:moveTo>
                    <a:pt x="0" y="0"/>
                  </a:moveTo>
                  <a:lnTo>
                    <a:pt x="0" y="200"/>
                  </a:lnTo>
                  <a:lnTo>
                    <a:pt x="7632" y="4594"/>
                  </a:lnTo>
                  <a:lnTo>
                    <a:pt x="7632" y="4380"/>
                  </a:lnTo>
                  <a:lnTo>
                    <a:pt x="0" y="0"/>
                  </a:lnTo>
                  <a:close/>
                </a:path>
              </a:pathLst>
            </a:custGeom>
            <a:solidFill>
              <a:srgbClr val="000000">
                <a:alpha val="93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8" name="Google Shape;418;p40"/>
            <p:cNvSpPr/>
            <p:nvPr/>
          </p:nvSpPr>
          <p:spPr>
            <a:xfrm>
              <a:off x="6453550" y="1855000"/>
              <a:ext cx="298175" cy="177250"/>
            </a:xfrm>
            <a:custGeom>
              <a:avLst/>
              <a:gdLst/>
              <a:ahLst/>
              <a:cxnLst/>
              <a:rect l="l" t="t" r="r" b="b"/>
              <a:pathLst>
                <a:path w="11927" h="7090" extrusionOk="0">
                  <a:moveTo>
                    <a:pt x="11926" y="0"/>
                  </a:moveTo>
                  <a:lnTo>
                    <a:pt x="0" y="6876"/>
                  </a:lnTo>
                  <a:lnTo>
                    <a:pt x="0" y="7090"/>
                  </a:lnTo>
                  <a:lnTo>
                    <a:pt x="11926" y="200"/>
                  </a:lnTo>
                  <a:lnTo>
                    <a:pt x="11926"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9" name="Google Shape;419;p40"/>
            <p:cNvSpPr/>
            <p:nvPr/>
          </p:nvSpPr>
          <p:spPr>
            <a:xfrm>
              <a:off x="6452825" y="1925825"/>
              <a:ext cx="145775" cy="96800"/>
            </a:xfrm>
            <a:custGeom>
              <a:avLst/>
              <a:gdLst/>
              <a:ahLst/>
              <a:cxnLst/>
              <a:rect l="l" t="t" r="r" b="b"/>
              <a:pathLst>
                <a:path w="5831" h="3872" extrusionOk="0">
                  <a:moveTo>
                    <a:pt x="5338" y="0"/>
                  </a:moveTo>
                  <a:cubicBezTo>
                    <a:pt x="5169" y="0"/>
                    <a:pt x="4967" y="51"/>
                    <a:pt x="4751" y="177"/>
                  </a:cubicBezTo>
                  <a:lnTo>
                    <a:pt x="1" y="2887"/>
                  </a:lnTo>
                  <a:lnTo>
                    <a:pt x="1" y="3872"/>
                  </a:lnTo>
                  <a:lnTo>
                    <a:pt x="5821" y="519"/>
                  </a:lnTo>
                  <a:cubicBezTo>
                    <a:pt x="5821" y="519"/>
                    <a:pt x="5823" y="528"/>
                    <a:pt x="5824" y="528"/>
                  </a:cubicBezTo>
                  <a:cubicBezTo>
                    <a:pt x="5827" y="528"/>
                    <a:pt x="5830" y="497"/>
                    <a:pt x="5821" y="320"/>
                  </a:cubicBezTo>
                  <a:cubicBezTo>
                    <a:pt x="5821" y="149"/>
                    <a:pt x="5628" y="0"/>
                    <a:pt x="5338" y="0"/>
                  </a:cubicBezTo>
                  <a:close/>
                </a:path>
              </a:pathLst>
            </a:custGeom>
            <a:solidFill>
              <a:srgbClr val="F5F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0" name="Google Shape;420;p40"/>
            <p:cNvSpPr/>
            <p:nvPr/>
          </p:nvSpPr>
          <p:spPr>
            <a:xfrm>
              <a:off x="6270600" y="1892800"/>
              <a:ext cx="182975" cy="129825"/>
            </a:xfrm>
            <a:custGeom>
              <a:avLst/>
              <a:gdLst/>
              <a:ahLst/>
              <a:cxnLst/>
              <a:rect l="l" t="t" r="r" b="b"/>
              <a:pathLst>
                <a:path w="7319" h="5193" extrusionOk="0">
                  <a:moveTo>
                    <a:pt x="0" y="0"/>
                  </a:moveTo>
                  <a:lnTo>
                    <a:pt x="0" y="984"/>
                  </a:lnTo>
                  <a:lnTo>
                    <a:pt x="7318" y="5193"/>
                  </a:lnTo>
                  <a:lnTo>
                    <a:pt x="7318" y="4208"/>
                  </a:lnTo>
                  <a:lnTo>
                    <a:pt x="0"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1" name="Google Shape;421;p40"/>
            <p:cNvSpPr/>
            <p:nvPr/>
          </p:nvSpPr>
          <p:spPr>
            <a:xfrm>
              <a:off x="6270600" y="1820025"/>
              <a:ext cx="324550" cy="178350"/>
            </a:xfrm>
            <a:custGeom>
              <a:avLst/>
              <a:gdLst/>
              <a:ahLst/>
              <a:cxnLst/>
              <a:rect l="l" t="t" r="r" b="b"/>
              <a:pathLst>
                <a:path w="12982" h="7134" extrusionOk="0">
                  <a:moveTo>
                    <a:pt x="12978" y="4336"/>
                  </a:moveTo>
                  <a:lnTo>
                    <a:pt x="12982" y="4338"/>
                  </a:lnTo>
                  <a:cubicBezTo>
                    <a:pt x="12981" y="4337"/>
                    <a:pt x="12980" y="4337"/>
                    <a:pt x="12978" y="4336"/>
                  </a:cubicBezTo>
                  <a:close/>
                  <a:moveTo>
                    <a:pt x="5322" y="0"/>
                  </a:moveTo>
                  <a:cubicBezTo>
                    <a:pt x="5180" y="0"/>
                    <a:pt x="4996" y="54"/>
                    <a:pt x="4750" y="201"/>
                  </a:cubicBezTo>
                  <a:lnTo>
                    <a:pt x="0" y="2911"/>
                  </a:lnTo>
                  <a:lnTo>
                    <a:pt x="856" y="3410"/>
                  </a:lnTo>
                  <a:lnTo>
                    <a:pt x="7290" y="7134"/>
                  </a:lnTo>
                  <a:lnTo>
                    <a:pt x="11826" y="4537"/>
                  </a:lnTo>
                  <a:lnTo>
                    <a:pt x="12040" y="4409"/>
                  </a:lnTo>
                  <a:cubicBezTo>
                    <a:pt x="12251" y="4295"/>
                    <a:pt x="12440" y="4237"/>
                    <a:pt x="12613" y="4237"/>
                  </a:cubicBezTo>
                  <a:cubicBezTo>
                    <a:pt x="12742" y="4237"/>
                    <a:pt x="12863" y="4270"/>
                    <a:pt x="12978" y="4336"/>
                  </a:cubicBezTo>
                  <a:lnTo>
                    <a:pt x="12978" y="4336"/>
                  </a:lnTo>
                  <a:lnTo>
                    <a:pt x="5578" y="72"/>
                  </a:lnTo>
                  <a:cubicBezTo>
                    <a:pt x="5511" y="30"/>
                    <a:pt x="5428" y="0"/>
                    <a:pt x="5322" y="0"/>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2" name="Google Shape;422;p40"/>
            <p:cNvSpPr/>
            <p:nvPr/>
          </p:nvSpPr>
          <p:spPr>
            <a:xfrm>
              <a:off x="6444975" y="1918125"/>
              <a:ext cx="110225" cy="63850"/>
            </a:xfrm>
            <a:custGeom>
              <a:avLst/>
              <a:gdLst/>
              <a:ahLst/>
              <a:cxnLst/>
              <a:rect l="l" t="t" r="r" b="b"/>
              <a:pathLst>
                <a:path w="4409" h="2554" extrusionOk="0">
                  <a:moveTo>
                    <a:pt x="4238" y="0"/>
                  </a:moveTo>
                  <a:lnTo>
                    <a:pt x="4024" y="128"/>
                  </a:lnTo>
                  <a:lnTo>
                    <a:pt x="1" y="2468"/>
                  </a:lnTo>
                  <a:lnTo>
                    <a:pt x="158" y="2554"/>
                  </a:lnTo>
                  <a:lnTo>
                    <a:pt x="4195" y="214"/>
                  </a:lnTo>
                  <a:lnTo>
                    <a:pt x="4409" y="100"/>
                  </a:lnTo>
                  <a:lnTo>
                    <a:pt x="4238"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3" name="Google Shape;423;p40"/>
            <p:cNvSpPr/>
            <p:nvPr/>
          </p:nvSpPr>
          <p:spPr>
            <a:xfrm>
              <a:off x="6435700" y="1912775"/>
              <a:ext cx="109875" cy="63850"/>
            </a:xfrm>
            <a:custGeom>
              <a:avLst/>
              <a:gdLst/>
              <a:ahLst/>
              <a:cxnLst/>
              <a:rect l="l" t="t" r="r" b="b"/>
              <a:pathLst>
                <a:path w="4395" h="2554" extrusionOk="0">
                  <a:moveTo>
                    <a:pt x="4238" y="0"/>
                  </a:moveTo>
                  <a:lnTo>
                    <a:pt x="4024" y="128"/>
                  </a:lnTo>
                  <a:lnTo>
                    <a:pt x="1" y="2468"/>
                  </a:lnTo>
                  <a:lnTo>
                    <a:pt x="158" y="2554"/>
                  </a:lnTo>
                  <a:lnTo>
                    <a:pt x="4181" y="214"/>
                  </a:lnTo>
                  <a:lnTo>
                    <a:pt x="4395" y="100"/>
                  </a:lnTo>
                  <a:lnTo>
                    <a:pt x="4238"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4" name="Google Shape;424;p40"/>
            <p:cNvSpPr/>
            <p:nvPr/>
          </p:nvSpPr>
          <p:spPr>
            <a:xfrm>
              <a:off x="6426075" y="1907425"/>
              <a:ext cx="110225" cy="63500"/>
            </a:xfrm>
            <a:custGeom>
              <a:avLst/>
              <a:gdLst/>
              <a:ahLst/>
              <a:cxnLst/>
              <a:rect l="l" t="t" r="r" b="b"/>
              <a:pathLst>
                <a:path w="4409" h="2540" extrusionOk="0">
                  <a:moveTo>
                    <a:pt x="4252" y="0"/>
                  </a:moveTo>
                  <a:lnTo>
                    <a:pt x="4052" y="128"/>
                  </a:lnTo>
                  <a:lnTo>
                    <a:pt x="1" y="2454"/>
                  </a:lnTo>
                  <a:lnTo>
                    <a:pt x="172" y="2539"/>
                  </a:lnTo>
                  <a:lnTo>
                    <a:pt x="4195" y="214"/>
                  </a:lnTo>
                  <a:lnTo>
                    <a:pt x="4409" y="100"/>
                  </a:lnTo>
                  <a:lnTo>
                    <a:pt x="4252"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5" name="Google Shape;425;p40"/>
            <p:cNvSpPr/>
            <p:nvPr/>
          </p:nvSpPr>
          <p:spPr>
            <a:xfrm>
              <a:off x="6416800" y="1902075"/>
              <a:ext cx="110225" cy="63500"/>
            </a:xfrm>
            <a:custGeom>
              <a:avLst/>
              <a:gdLst/>
              <a:ahLst/>
              <a:cxnLst/>
              <a:rect l="l" t="t" r="r" b="b"/>
              <a:pathLst>
                <a:path w="4409" h="2540" extrusionOk="0">
                  <a:moveTo>
                    <a:pt x="4266" y="0"/>
                  </a:moveTo>
                  <a:lnTo>
                    <a:pt x="4052" y="128"/>
                  </a:lnTo>
                  <a:lnTo>
                    <a:pt x="1" y="2454"/>
                  </a:lnTo>
                  <a:lnTo>
                    <a:pt x="158" y="2539"/>
                  </a:lnTo>
                  <a:lnTo>
                    <a:pt x="4195" y="214"/>
                  </a:lnTo>
                  <a:lnTo>
                    <a:pt x="4409" y="100"/>
                  </a:lnTo>
                  <a:lnTo>
                    <a:pt x="4266"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6" name="Google Shape;426;p40"/>
            <p:cNvSpPr/>
            <p:nvPr/>
          </p:nvSpPr>
          <p:spPr>
            <a:xfrm>
              <a:off x="6407525" y="1896725"/>
              <a:ext cx="110225" cy="63500"/>
            </a:xfrm>
            <a:custGeom>
              <a:avLst/>
              <a:gdLst/>
              <a:ahLst/>
              <a:cxnLst/>
              <a:rect l="l" t="t" r="r" b="b"/>
              <a:pathLst>
                <a:path w="4409" h="2540" extrusionOk="0">
                  <a:moveTo>
                    <a:pt x="4266" y="0"/>
                  </a:moveTo>
                  <a:lnTo>
                    <a:pt x="4052" y="128"/>
                  </a:lnTo>
                  <a:lnTo>
                    <a:pt x="1" y="2454"/>
                  </a:lnTo>
                  <a:lnTo>
                    <a:pt x="158" y="2539"/>
                  </a:lnTo>
                  <a:lnTo>
                    <a:pt x="4195" y="214"/>
                  </a:lnTo>
                  <a:lnTo>
                    <a:pt x="4409" y="100"/>
                  </a:lnTo>
                  <a:lnTo>
                    <a:pt x="4266"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7" name="Google Shape;427;p40"/>
            <p:cNvSpPr/>
            <p:nvPr/>
          </p:nvSpPr>
          <p:spPr>
            <a:xfrm>
              <a:off x="6398275" y="1891375"/>
              <a:ext cx="109850" cy="63500"/>
            </a:xfrm>
            <a:custGeom>
              <a:avLst/>
              <a:gdLst/>
              <a:ahLst/>
              <a:cxnLst/>
              <a:rect l="l" t="t" r="r" b="b"/>
              <a:pathLst>
                <a:path w="4394" h="2540" extrusionOk="0">
                  <a:moveTo>
                    <a:pt x="4251" y="0"/>
                  </a:moveTo>
                  <a:lnTo>
                    <a:pt x="4037" y="129"/>
                  </a:lnTo>
                  <a:lnTo>
                    <a:pt x="0" y="2454"/>
                  </a:lnTo>
                  <a:lnTo>
                    <a:pt x="157" y="2539"/>
                  </a:lnTo>
                  <a:lnTo>
                    <a:pt x="4208" y="214"/>
                  </a:lnTo>
                  <a:lnTo>
                    <a:pt x="4394" y="100"/>
                  </a:lnTo>
                  <a:lnTo>
                    <a:pt x="4251"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8" name="Google Shape;428;p40"/>
            <p:cNvSpPr/>
            <p:nvPr/>
          </p:nvSpPr>
          <p:spPr>
            <a:xfrm>
              <a:off x="6388625" y="1886025"/>
              <a:ext cx="110600" cy="63500"/>
            </a:xfrm>
            <a:custGeom>
              <a:avLst/>
              <a:gdLst/>
              <a:ahLst/>
              <a:cxnLst/>
              <a:rect l="l" t="t" r="r" b="b"/>
              <a:pathLst>
                <a:path w="4424" h="2540" extrusionOk="0">
                  <a:moveTo>
                    <a:pt x="4266" y="0"/>
                  </a:moveTo>
                  <a:lnTo>
                    <a:pt x="4052" y="129"/>
                  </a:lnTo>
                  <a:lnTo>
                    <a:pt x="1" y="2454"/>
                  </a:lnTo>
                  <a:lnTo>
                    <a:pt x="172" y="2539"/>
                  </a:lnTo>
                  <a:lnTo>
                    <a:pt x="4209" y="214"/>
                  </a:lnTo>
                  <a:lnTo>
                    <a:pt x="4423" y="100"/>
                  </a:lnTo>
                  <a:lnTo>
                    <a:pt x="4266"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9" name="Google Shape;429;p40"/>
            <p:cNvSpPr/>
            <p:nvPr/>
          </p:nvSpPr>
          <p:spPr>
            <a:xfrm>
              <a:off x="6379725" y="1880675"/>
              <a:ext cx="110225" cy="63500"/>
            </a:xfrm>
            <a:custGeom>
              <a:avLst/>
              <a:gdLst/>
              <a:ahLst/>
              <a:cxnLst/>
              <a:rect l="l" t="t" r="r" b="b"/>
              <a:pathLst>
                <a:path w="4409" h="2540" extrusionOk="0">
                  <a:moveTo>
                    <a:pt x="4251" y="0"/>
                  </a:moveTo>
                  <a:lnTo>
                    <a:pt x="4037" y="114"/>
                  </a:lnTo>
                  <a:lnTo>
                    <a:pt x="0" y="2454"/>
                  </a:lnTo>
                  <a:lnTo>
                    <a:pt x="143" y="2539"/>
                  </a:lnTo>
                  <a:lnTo>
                    <a:pt x="4194" y="200"/>
                  </a:lnTo>
                  <a:lnTo>
                    <a:pt x="4408" y="100"/>
                  </a:lnTo>
                  <a:lnTo>
                    <a:pt x="4251"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0" name="Google Shape;430;p40"/>
            <p:cNvSpPr/>
            <p:nvPr/>
          </p:nvSpPr>
          <p:spPr>
            <a:xfrm>
              <a:off x="6370450" y="1875325"/>
              <a:ext cx="110225" cy="63500"/>
            </a:xfrm>
            <a:custGeom>
              <a:avLst/>
              <a:gdLst/>
              <a:ahLst/>
              <a:cxnLst/>
              <a:rect l="l" t="t" r="r" b="b"/>
              <a:pathLst>
                <a:path w="4409" h="2540" extrusionOk="0">
                  <a:moveTo>
                    <a:pt x="4251" y="0"/>
                  </a:moveTo>
                  <a:lnTo>
                    <a:pt x="4037" y="114"/>
                  </a:lnTo>
                  <a:lnTo>
                    <a:pt x="0" y="2454"/>
                  </a:lnTo>
                  <a:lnTo>
                    <a:pt x="143" y="2539"/>
                  </a:lnTo>
                  <a:lnTo>
                    <a:pt x="4194" y="200"/>
                  </a:lnTo>
                  <a:lnTo>
                    <a:pt x="4408" y="100"/>
                  </a:lnTo>
                  <a:lnTo>
                    <a:pt x="4251"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1" name="Google Shape;431;p40"/>
            <p:cNvSpPr/>
            <p:nvPr/>
          </p:nvSpPr>
          <p:spPr>
            <a:xfrm>
              <a:off x="6361175" y="1869600"/>
              <a:ext cx="110225" cy="63875"/>
            </a:xfrm>
            <a:custGeom>
              <a:avLst/>
              <a:gdLst/>
              <a:ahLst/>
              <a:cxnLst/>
              <a:rect l="l" t="t" r="r" b="b"/>
              <a:pathLst>
                <a:path w="4409" h="2555" extrusionOk="0">
                  <a:moveTo>
                    <a:pt x="4237" y="1"/>
                  </a:moveTo>
                  <a:lnTo>
                    <a:pt x="4023" y="129"/>
                  </a:lnTo>
                  <a:lnTo>
                    <a:pt x="0" y="2469"/>
                  </a:lnTo>
                  <a:lnTo>
                    <a:pt x="143" y="2554"/>
                  </a:lnTo>
                  <a:lnTo>
                    <a:pt x="4194" y="215"/>
                  </a:lnTo>
                  <a:lnTo>
                    <a:pt x="4408" y="87"/>
                  </a:lnTo>
                  <a:lnTo>
                    <a:pt x="4237"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2" name="Google Shape;432;p40"/>
            <p:cNvSpPr/>
            <p:nvPr/>
          </p:nvSpPr>
          <p:spPr>
            <a:xfrm>
              <a:off x="6351900" y="1864250"/>
              <a:ext cx="109875" cy="63875"/>
            </a:xfrm>
            <a:custGeom>
              <a:avLst/>
              <a:gdLst/>
              <a:ahLst/>
              <a:cxnLst/>
              <a:rect l="l" t="t" r="r" b="b"/>
              <a:pathLst>
                <a:path w="4395" h="2555" extrusionOk="0">
                  <a:moveTo>
                    <a:pt x="4237" y="1"/>
                  </a:moveTo>
                  <a:lnTo>
                    <a:pt x="4023" y="129"/>
                  </a:lnTo>
                  <a:lnTo>
                    <a:pt x="1" y="2469"/>
                  </a:lnTo>
                  <a:lnTo>
                    <a:pt x="157" y="2554"/>
                  </a:lnTo>
                  <a:lnTo>
                    <a:pt x="4180" y="215"/>
                  </a:lnTo>
                  <a:lnTo>
                    <a:pt x="4394" y="87"/>
                  </a:lnTo>
                  <a:lnTo>
                    <a:pt x="4237"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3" name="Google Shape;433;p40"/>
            <p:cNvSpPr/>
            <p:nvPr/>
          </p:nvSpPr>
          <p:spPr>
            <a:xfrm>
              <a:off x="6342275" y="1858900"/>
              <a:ext cx="110225" cy="63875"/>
            </a:xfrm>
            <a:custGeom>
              <a:avLst/>
              <a:gdLst/>
              <a:ahLst/>
              <a:cxnLst/>
              <a:rect l="l" t="t" r="r" b="b"/>
              <a:pathLst>
                <a:path w="4409" h="2555" extrusionOk="0">
                  <a:moveTo>
                    <a:pt x="4251" y="1"/>
                  </a:moveTo>
                  <a:lnTo>
                    <a:pt x="4038" y="129"/>
                  </a:lnTo>
                  <a:lnTo>
                    <a:pt x="0" y="2469"/>
                  </a:lnTo>
                  <a:lnTo>
                    <a:pt x="172" y="2554"/>
                  </a:lnTo>
                  <a:lnTo>
                    <a:pt x="4194" y="215"/>
                  </a:lnTo>
                  <a:lnTo>
                    <a:pt x="4408" y="87"/>
                  </a:lnTo>
                  <a:lnTo>
                    <a:pt x="4251"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4" name="Google Shape;434;p40"/>
            <p:cNvSpPr/>
            <p:nvPr/>
          </p:nvSpPr>
          <p:spPr>
            <a:xfrm>
              <a:off x="6333000" y="1853550"/>
              <a:ext cx="110225" cy="63875"/>
            </a:xfrm>
            <a:custGeom>
              <a:avLst/>
              <a:gdLst/>
              <a:ahLst/>
              <a:cxnLst/>
              <a:rect l="l" t="t" r="r" b="b"/>
              <a:pathLst>
                <a:path w="4409" h="2555" extrusionOk="0">
                  <a:moveTo>
                    <a:pt x="4252" y="1"/>
                  </a:moveTo>
                  <a:lnTo>
                    <a:pt x="4038" y="129"/>
                  </a:lnTo>
                  <a:lnTo>
                    <a:pt x="0" y="2469"/>
                  </a:lnTo>
                  <a:lnTo>
                    <a:pt x="157" y="2554"/>
                  </a:lnTo>
                  <a:lnTo>
                    <a:pt x="4195" y="215"/>
                  </a:lnTo>
                  <a:lnTo>
                    <a:pt x="4409" y="87"/>
                  </a:lnTo>
                  <a:lnTo>
                    <a:pt x="4252"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5" name="Google Shape;435;p40"/>
            <p:cNvSpPr/>
            <p:nvPr/>
          </p:nvSpPr>
          <p:spPr>
            <a:xfrm>
              <a:off x="6323725" y="1848225"/>
              <a:ext cx="110225" cy="63850"/>
            </a:xfrm>
            <a:custGeom>
              <a:avLst/>
              <a:gdLst/>
              <a:ahLst/>
              <a:cxnLst/>
              <a:rect l="l" t="t" r="r" b="b"/>
              <a:pathLst>
                <a:path w="4409" h="2554" extrusionOk="0">
                  <a:moveTo>
                    <a:pt x="4237" y="0"/>
                  </a:moveTo>
                  <a:lnTo>
                    <a:pt x="4052" y="128"/>
                  </a:lnTo>
                  <a:lnTo>
                    <a:pt x="1" y="2468"/>
                  </a:lnTo>
                  <a:lnTo>
                    <a:pt x="158" y="2554"/>
                  </a:lnTo>
                  <a:lnTo>
                    <a:pt x="4195" y="214"/>
                  </a:lnTo>
                  <a:lnTo>
                    <a:pt x="4409" y="86"/>
                  </a:lnTo>
                  <a:lnTo>
                    <a:pt x="4237"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6" name="Google Shape;436;p40"/>
            <p:cNvSpPr/>
            <p:nvPr/>
          </p:nvSpPr>
          <p:spPr>
            <a:xfrm>
              <a:off x="6314450" y="1842875"/>
              <a:ext cx="109875" cy="63850"/>
            </a:xfrm>
            <a:custGeom>
              <a:avLst/>
              <a:gdLst/>
              <a:ahLst/>
              <a:cxnLst/>
              <a:rect l="l" t="t" r="r" b="b"/>
              <a:pathLst>
                <a:path w="4395" h="2554" extrusionOk="0">
                  <a:moveTo>
                    <a:pt x="4252" y="0"/>
                  </a:moveTo>
                  <a:lnTo>
                    <a:pt x="4038" y="128"/>
                  </a:lnTo>
                  <a:lnTo>
                    <a:pt x="1" y="2468"/>
                  </a:lnTo>
                  <a:lnTo>
                    <a:pt x="158" y="2554"/>
                  </a:lnTo>
                  <a:lnTo>
                    <a:pt x="4180" y="214"/>
                  </a:lnTo>
                  <a:lnTo>
                    <a:pt x="4394" y="86"/>
                  </a:lnTo>
                  <a:lnTo>
                    <a:pt x="4252"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7" name="Google Shape;437;p40"/>
            <p:cNvSpPr/>
            <p:nvPr/>
          </p:nvSpPr>
          <p:spPr>
            <a:xfrm>
              <a:off x="6304825" y="1837525"/>
              <a:ext cx="110225" cy="63850"/>
            </a:xfrm>
            <a:custGeom>
              <a:avLst/>
              <a:gdLst/>
              <a:ahLst/>
              <a:cxnLst/>
              <a:rect l="l" t="t" r="r" b="b"/>
              <a:pathLst>
                <a:path w="4409" h="2554" extrusionOk="0">
                  <a:moveTo>
                    <a:pt x="4266" y="0"/>
                  </a:moveTo>
                  <a:lnTo>
                    <a:pt x="4052" y="128"/>
                  </a:lnTo>
                  <a:lnTo>
                    <a:pt x="1" y="2468"/>
                  </a:lnTo>
                  <a:lnTo>
                    <a:pt x="172" y="2554"/>
                  </a:lnTo>
                  <a:lnTo>
                    <a:pt x="4195" y="214"/>
                  </a:lnTo>
                  <a:lnTo>
                    <a:pt x="4409" y="86"/>
                  </a:lnTo>
                  <a:lnTo>
                    <a:pt x="4266"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8" name="Google Shape;438;p40"/>
            <p:cNvSpPr/>
            <p:nvPr/>
          </p:nvSpPr>
          <p:spPr>
            <a:xfrm>
              <a:off x="6295550" y="1832175"/>
              <a:ext cx="110225" cy="63500"/>
            </a:xfrm>
            <a:custGeom>
              <a:avLst/>
              <a:gdLst/>
              <a:ahLst/>
              <a:cxnLst/>
              <a:rect l="l" t="t" r="r" b="b"/>
              <a:pathLst>
                <a:path w="4409" h="2540" extrusionOk="0">
                  <a:moveTo>
                    <a:pt x="4266" y="0"/>
                  </a:moveTo>
                  <a:lnTo>
                    <a:pt x="4052" y="128"/>
                  </a:lnTo>
                  <a:lnTo>
                    <a:pt x="1" y="2439"/>
                  </a:lnTo>
                  <a:lnTo>
                    <a:pt x="158" y="2539"/>
                  </a:lnTo>
                  <a:lnTo>
                    <a:pt x="4209" y="214"/>
                  </a:lnTo>
                  <a:lnTo>
                    <a:pt x="4409" y="86"/>
                  </a:lnTo>
                  <a:lnTo>
                    <a:pt x="4266"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9" name="Google Shape;439;p40"/>
            <p:cNvSpPr/>
            <p:nvPr/>
          </p:nvSpPr>
          <p:spPr>
            <a:xfrm>
              <a:off x="6301250" y="1819675"/>
              <a:ext cx="293900" cy="151250"/>
            </a:xfrm>
            <a:custGeom>
              <a:avLst/>
              <a:gdLst/>
              <a:ahLst/>
              <a:cxnLst/>
              <a:rect l="l" t="t" r="r" b="b"/>
              <a:pathLst>
                <a:path w="11756" h="6050" extrusionOk="0">
                  <a:moveTo>
                    <a:pt x="3967" y="1"/>
                  </a:moveTo>
                  <a:cubicBezTo>
                    <a:pt x="3824" y="29"/>
                    <a:pt x="3681" y="86"/>
                    <a:pt x="3539" y="186"/>
                  </a:cubicBezTo>
                  <a:lnTo>
                    <a:pt x="1" y="2198"/>
                  </a:lnTo>
                  <a:lnTo>
                    <a:pt x="6677" y="6049"/>
                  </a:lnTo>
                  <a:cubicBezTo>
                    <a:pt x="6677" y="6049"/>
                    <a:pt x="7590" y="5536"/>
                    <a:pt x="8560" y="5051"/>
                  </a:cubicBezTo>
                  <a:cubicBezTo>
                    <a:pt x="9302" y="4694"/>
                    <a:pt x="10058" y="4337"/>
                    <a:pt x="10486" y="4252"/>
                  </a:cubicBezTo>
                  <a:cubicBezTo>
                    <a:pt x="10600" y="4223"/>
                    <a:pt x="10771" y="4181"/>
                    <a:pt x="10871" y="4152"/>
                  </a:cubicBezTo>
                  <a:cubicBezTo>
                    <a:pt x="10931" y="4143"/>
                    <a:pt x="10992" y="4139"/>
                    <a:pt x="11052" y="4139"/>
                  </a:cubicBezTo>
                  <a:cubicBezTo>
                    <a:pt x="11295" y="4139"/>
                    <a:pt x="11539" y="4203"/>
                    <a:pt x="11756" y="4295"/>
                  </a:cubicBezTo>
                  <a:lnTo>
                    <a:pt x="4380" y="29"/>
                  </a:lnTo>
                  <a:lnTo>
                    <a:pt x="4323" y="15"/>
                  </a:lnTo>
                  <a:lnTo>
                    <a:pt x="4266" y="101"/>
                  </a:lnTo>
                  <a:cubicBezTo>
                    <a:pt x="4181" y="58"/>
                    <a:pt x="4067" y="15"/>
                    <a:pt x="3967" y="1"/>
                  </a:cubicBezTo>
                  <a:close/>
                </a:path>
              </a:pathLst>
            </a:custGeom>
            <a:solidFill>
              <a:srgbClr val="002D4F">
                <a:alpha val="72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0" name="Google Shape;440;p40"/>
            <p:cNvSpPr/>
            <p:nvPr/>
          </p:nvSpPr>
          <p:spPr>
            <a:xfrm>
              <a:off x="6435000" y="1994425"/>
              <a:ext cx="36400" cy="10725"/>
            </a:xfrm>
            <a:custGeom>
              <a:avLst/>
              <a:gdLst/>
              <a:ahLst/>
              <a:cxnLst/>
              <a:rect l="l" t="t" r="r" b="b"/>
              <a:pathLst>
                <a:path w="1456" h="429" extrusionOk="0">
                  <a:moveTo>
                    <a:pt x="1455" y="1"/>
                  </a:moveTo>
                  <a:lnTo>
                    <a:pt x="714" y="357"/>
                  </a:lnTo>
                  <a:lnTo>
                    <a:pt x="0" y="15"/>
                  </a:lnTo>
                  <a:lnTo>
                    <a:pt x="742" y="429"/>
                  </a:lnTo>
                  <a:lnTo>
                    <a:pt x="1455"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1" name="Google Shape;441;p40"/>
            <p:cNvSpPr/>
            <p:nvPr/>
          </p:nvSpPr>
          <p:spPr>
            <a:xfrm>
              <a:off x="6416100" y="1994075"/>
              <a:ext cx="70275" cy="21775"/>
            </a:xfrm>
            <a:custGeom>
              <a:avLst/>
              <a:gdLst/>
              <a:ahLst/>
              <a:cxnLst/>
              <a:rect l="l" t="t" r="r" b="b"/>
              <a:pathLst>
                <a:path w="2811" h="871" extrusionOk="0">
                  <a:moveTo>
                    <a:pt x="0" y="1"/>
                  </a:moveTo>
                  <a:lnTo>
                    <a:pt x="1498" y="871"/>
                  </a:lnTo>
                  <a:lnTo>
                    <a:pt x="2811" y="100"/>
                  </a:lnTo>
                  <a:lnTo>
                    <a:pt x="1498" y="814"/>
                  </a:lnTo>
                  <a:lnTo>
                    <a:pt x="0"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2" name="Google Shape;442;p40"/>
            <p:cNvSpPr/>
            <p:nvPr/>
          </p:nvSpPr>
          <p:spPr>
            <a:xfrm>
              <a:off x="6270600" y="1898150"/>
              <a:ext cx="28200" cy="17125"/>
            </a:xfrm>
            <a:custGeom>
              <a:avLst/>
              <a:gdLst/>
              <a:ahLst/>
              <a:cxnLst/>
              <a:rect l="l" t="t" r="r" b="b"/>
              <a:pathLst>
                <a:path w="1128" h="685" extrusionOk="0">
                  <a:moveTo>
                    <a:pt x="0" y="0"/>
                  </a:moveTo>
                  <a:lnTo>
                    <a:pt x="0" y="114"/>
                  </a:lnTo>
                  <a:lnTo>
                    <a:pt x="1127" y="685"/>
                  </a:lnTo>
                  <a:lnTo>
                    <a:pt x="0" y="0"/>
                  </a:lnTo>
                  <a:close/>
                </a:path>
              </a:pathLst>
            </a:cu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3" name="Google Shape;443;p40"/>
            <p:cNvSpPr/>
            <p:nvPr/>
          </p:nvSpPr>
          <p:spPr>
            <a:xfrm>
              <a:off x="6270600" y="1908125"/>
              <a:ext cx="41375" cy="25000"/>
            </a:xfrm>
            <a:custGeom>
              <a:avLst/>
              <a:gdLst/>
              <a:ahLst/>
              <a:cxnLst/>
              <a:rect l="l" t="t" r="r" b="b"/>
              <a:pathLst>
                <a:path w="1655" h="1000" extrusionOk="0">
                  <a:moveTo>
                    <a:pt x="0" y="1"/>
                  </a:moveTo>
                  <a:lnTo>
                    <a:pt x="0" y="86"/>
                  </a:lnTo>
                  <a:lnTo>
                    <a:pt x="1655" y="999"/>
                  </a:lnTo>
                  <a:lnTo>
                    <a:pt x="0" y="1"/>
                  </a:lnTo>
                  <a:close/>
                </a:path>
              </a:pathLst>
            </a:cu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4" name="Google Shape;444;p40"/>
            <p:cNvSpPr/>
            <p:nvPr/>
          </p:nvSpPr>
          <p:spPr>
            <a:xfrm>
              <a:off x="6287000" y="1813950"/>
              <a:ext cx="303150" cy="151625"/>
            </a:xfrm>
            <a:custGeom>
              <a:avLst/>
              <a:gdLst/>
              <a:ahLst/>
              <a:cxnLst/>
              <a:rect l="l" t="t" r="r" b="b"/>
              <a:pathLst>
                <a:path w="12126" h="6065" extrusionOk="0">
                  <a:moveTo>
                    <a:pt x="12034" y="4257"/>
                  </a:moveTo>
                  <a:lnTo>
                    <a:pt x="12126" y="4310"/>
                  </a:lnTo>
                  <a:cubicBezTo>
                    <a:pt x="12096" y="4290"/>
                    <a:pt x="12065" y="4272"/>
                    <a:pt x="12034" y="4257"/>
                  </a:cubicBezTo>
                  <a:close/>
                  <a:moveTo>
                    <a:pt x="4353" y="1"/>
                  </a:moveTo>
                  <a:cubicBezTo>
                    <a:pt x="4220" y="1"/>
                    <a:pt x="4064" y="18"/>
                    <a:pt x="3880" y="59"/>
                  </a:cubicBezTo>
                  <a:cubicBezTo>
                    <a:pt x="2782" y="244"/>
                    <a:pt x="0" y="1856"/>
                    <a:pt x="0" y="1856"/>
                  </a:cubicBezTo>
                  <a:lnTo>
                    <a:pt x="7304" y="6064"/>
                  </a:lnTo>
                  <a:cubicBezTo>
                    <a:pt x="7304" y="6064"/>
                    <a:pt x="8203" y="5522"/>
                    <a:pt x="9187" y="5051"/>
                  </a:cubicBezTo>
                  <a:cubicBezTo>
                    <a:pt x="9915" y="4695"/>
                    <a:pt x="10685" y="4352"/>
                    <a:pt x="11113" y="4238"/>
                  </a:cubicBezTo>
                  <a:cubicBezTo>
                    <a:pt x="11199" y="4210"/>
                    <a:pt x="11313" y="4210"/>
                    <a:pt x="11398" y="4196"/>
                  </a:cubicBezTo>
                  <a:cubicBezTo>
                    <a:pt x="11480" y="4177"/>
                    <a:pt x="11561" y="4168"/>
                    <a:pt x="11641" y="4168"/>
                  </a:cubicBezTo>
                  <a:cubicBezTo>
                    <a:pt x="11778" y="4168"/>
                    <a:pt x="11912" y="4196"/>
                    <a:pt x="12034" y="4257"/>
                  </a:cubicBezTo>
                  <a:lnTo>
                    <a:pt x="12034" y="4257"/>
                  </a:lnTo>
                  <a:lnTo>
                    <a:pt x="4893" y="130"/>
                  </a:lnTo>
                  <a:cubicBezTo>
                    <a:pt x="4765" y="57"/>
                    <a:pt x="4595" y="1"/>
                    <a:pt x="4353" y="1"/>
                  </a:cubicBezTo>
                  <a:close/>
                </a:path>
              </a:pathLst>
            </a:custGeom>
            <a:solidFill>
              <a:srgbClr val="F5F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5" name="Google Shape;445;p40"/>
            <p:cNvSpPr/>
            <p:nvPr/>
          </p:nvSpPr>
          <p:spPr>
            <a:xfrm>
              <a:off x="6458175" y="1906125"/>
              <a:ext cx="115575" cy="44825"/>
            </a:xfrm>
            <a:custGeom>
              <a:avLst/>
              <a:gdLst/>
              <a:ahLst/>
              <a:cxnLst/>
              <a:rect l="l" t="t" r="r" b="b"/>
              <a:pathLst>
                <a:path w="4623" h="1793" extrusionOk="0">
                  <a:moveTo>
                    <a:pt x="3939" y="1"/>
                  </a:moveTo>
                  <a:cubicBezTo>
                    <a:pt x="3872" y="1"/>
                    <a:pt x="3804" y="8"/>
                    <a:pt x="3738" y="24"/>
                  </a:cubicBezTo>
                  <a:cubicBezTo>
                    <a:pt x="3638" y="38"/>
                    <a:pt x="3538" y="52"/>
                    <a:pt x="3453" y="81"/>
                  </a:cubicBezTo>
                  <a:cubicBezTo>
                    <a:pt x="3039" y="195"/>
                    <a:pt x="2640" y="337"/>
                    <a:pt x="2255" y="537"/>
                  </a:cubicBezTo>
                  <a:cubicBezTo>
                    <a:pt x="2026" y="651"/>
                    <a:pt x="1770" y="765"/>
                    <a:pt x="1527" y="894"/>
                  </a:cubicBezTo>
                  <a:cubicBezTo>
                    <a:pt x="928" y="1179"/>
                    <a:pt x="357" y="1507"/>
                    <a:pt x="1" y="1693"/>
                  </a:cubicBezTo>
                  <a:lnTo>
                    <a:pt x="172" y="1792"/>
                  </a:lnTo>
                  <a:cubicBezTo>
                    <a:pt x="528" y="1593"/>
                    <a:pt x="1099" y="1293"/>
                    <a:pt x="1684" y="979"/>
                  </a:cubicBezTo>
                  <a:cubicBezTo>
                    <a:pt x="1926" y="865"/>
                    <a:pt x="2183" y="737"/>
                    <a:pt x="2412" y="623"/>
                  </a:cubicBezTo>
                  <a:cubicBezTo>
                    <a:pt x="2782" y="437"/>
                    <a:pt x="3196" y="295"/>
                    <a:pt x="3610" y="166"/>
                  </a:cubicBezTo>
                  <a:cubicBezTo>
                    <a:pt x="3695" y="152"/>
                    <a:pt x="3810" y="123"/>
                    <a:pt x="3895" y="109"/>
                  </a:cubicBezTo>
                  <a:cubicBezTo>
                    <a:pt x="3952" y="102"/>
                    <a:pt x="4010" y="99"/>
                    <a:pt x="4069" y="99"/>
                  </a:cubicBezTo>
                  <a:cubicBezTo>
                    <a:pt x="4257" y="99"/>
                    <a:pt x="4448" y="136"/>
                    <a:pt x="4623" y="223"/>
                  </a:cubicBezTo>
                  <a:lnTo>
                    <a:pt x="4466" y="123"/>
                  </a:lnTo>
                  <a:cubicBezTo>
                    <a:pt x="4300" y="51"/>
                    <a:pt x="4119" y="1"/>
                    <a:pt x="3939"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6" name="Google Shape;446;p40"/>
            <p:cNvSpPr/>
            <p:nvPr/>
          </p:nvSpPr>
          <p:spPr>
            <a:xfrm>
              <a:off x="6448900" y="1900950"/>
              <a:ext cx="115575" cy="44650"/>
            </a:xfrm>
            <a:custGeom>
              <a:avLst/>
              <a:gdLst/>
              <a:ahLst/>
              <a:cxnLst/>
              <a:rect l="l" t="t" r="r" b="b"/>
              <a:pathLst>
                <a:path w="4623" h="1786" extrusionOk="0">
                  <a:moveTo>
                    <a:pt x="3923" y="0"/>
                  </a:moveTo>
                  <a:cubicBezTo>
                    <a:pt x="3857" y="0"/>
                    <a:pt x="3791" y="5"/>
                    <a:pt x="3724" y="17"/>
                  </a:cubicBezTo>
                  <a:cubicBezTo>
                    <a:pt x="3638" y="31"/>
                    <a:pt x="3539" y="31"/>
                    <a:pt x="3439" y="74"/>
                  </a:cubicBezTo>
                  <a:cubicBezTo>
                    <a:pt x="3039" y="188"/>
                    <a:pt x="2640" y="330"/>
                    <a:pt x="2255" y="530"/>
                  </a:cubicBezTo>
                  <a:cubicBezTo>
                    <a:pt x="2012" y="644"/>
                    <a:pt x="1770" y="758"/>
                    <a:pt x="1513" y="887"/>
                  </a:cubicBezTo>
                  <a:cubicBezTo>
                    <a:pt x="928" y="1186"/>
                    <a:pt x="357" y="1500"/>
                    <a:pt x="1" y="1686"/>
                  </a:cubicBezTo>
                  <a:lnTo>
                    <a:pt x="158" y="1785"/>
                  </a:lnTo>
                  <a:cubicBezTo>
                    <a:pt x="514" y="1586"/>
                    <a:pt x="1085" y="1286"/>
                    <a:pt x="1684" y="972"/>
                  </a:cubicBezTo>
                  <a:cubicBezTo>
                    <a:pt x="1927" y="858"/>
                    <a:pt x="2183" y="730"/>
                    <a:pt x="2412" y="616"/>
                  </a:cubicBezTo>
                  <a:cubicBezTo>
                    <a:pt x="2783" y="430"/>
                    <a:pt x="3196" y="288"/>
                    <a:pt x="3610" y="159"/>
                  </a:cubicBezTo>
                  <a:cubicBezTo>
                    <a:pt x="3695" y="145"/>
                    <a:pt x="3795" y="116"/>
                    <a:pt x="3895" y="102"/>
                  </a:cubicBezTo>
                  <a:cubicBezTo>
                    <a:pt x="3952" y="95"/>
                    <a:pt x="4011" y="92"/>
                    <a:pt x="4071" y="92"/>
                  </a:cubicBezTo>
                  <a:cubicBezTo>
                    <a:pt x="4263" y="92"/>
                    <a:pt x="4459" y="129"/>
                    <a:pt x="4623" y="216"/>
                  </a:cubicBezTo>
                  <a:lnTo>
                    <a:pt x="4466" y="116"/>
                  </a:lnTo>
                  <a:cubicBezTo>
                    <a:pt x="4287" y="43"/>
                    <a:pt x="4108" y="0"/>
                    <a:pt x="3923" y="0"/>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7" name="Google Shape;447;p40"/>
            <p:cNvSpPr/>
            <p:nvPr/>
          </p:nvSpPr>
          <p:spPr>
            <a:xfrm>
              <a:off x="6440000" y="1895425"/>
              <a:ext cx="115575" cy="44100"/>
            </a:xfrm>
            <a:custGeom>
              <a:avLst/>
              <a:gdLst/>
              <a:ahLst/>
              <a:cxnLst/>
              <a:rect l="l" t="t" r="r" b="b"/>
              <a:pathLst>
                <a:path w="4623" h="1764" extrusionOk="0">
                  <a:moveTo>
                    <a:pt x="4471" y="137"/>
                  </a:moveTo>
                  <a:lnTo>
                    <a:pt x="4622" y="195"/>
                  </a:lnTo>
                  <a:cubicBezTo>
                    <a:pt x="4574" y="172"/>
                    <a:pt x="4524" y="153"/>
                    <a:pt x="4471" y="137"/>
                  </a:cubicBezTo>
                  <a:close/>
                  <a:moveTo>
                    <a:pt x="3916" y="1"/>
                  </a:moveTo>
                  <a:cubicBezTo>
                    <a:pt x="3848" y="1"/>
                    <a:pt x="3779" y="8"/>
                    <a:pt x="3709" y="24"/>
                  </a:cubicBezTo>
                  <a:cubicBezTo>
                    <a:pt x="3624" y="38"/>
                    <a:pt x="3509" y="52"/>
                    <a:pt x="3424" y="81"/>
                  </a:cubicBezTo>
                  <a:cubicBezTo>
                    <a:pt x="3010" y="195"/>
                    <a:pt x="2625" y="337"/>
                    <a:pt x="2226" y="537"/>
                  </a:cubicBezTo>
                  <a:cubicBezTo>
                    <a:pt x="1997" y="651"/>
                    <a:pt x="1755" y="765"/>
                    <a:pt x="1498" y="894"/>
                  </a:cubicBezTo>
                  <a:cubicBezTo>
                    <a:pt x="913" y="1179"/>
                    <a:pt x="342" y="1479"/>
                    <a:pt x="0" y="1678"/>
                  </a:cubicBezTo>
                  <a:lnTo>
                    <a:pt x="157" y="1764"/>
                  </a:lnTo>
                  <a:cubicBezTo>
                    <a:pt x="514" y="1578"/>
                    <a:pt x="1084" y="1265"/>
                    <a:pt x="1683" y="965"/>
                  </a:cubicBezTo>
                  <a:cubicBezTo>
                    <a:pt x="1926" y="837"/>
                    <a:pt x="2183" y="723"/>
                    <a:pt x="2411" y="608"/>
                  </a:cubicBezTo>
                  <a:cubicBezTo>
                    <a:pt x="2782" y="409"/>
                    <a:pt x="3196" y="266"/>
                    <a:pt x="3609" y="152"/>
                  </a:cubicBezTo>
                  <a:cubicBezTo>
                    <a:pt x="3695" y="123"/>
                    <a:pt x="3795" y="109"/>
                    <a:pt x="3895" y="95"/>
                  </a:cubicBezTo>
                  <a:cubicBezTo>
                    <a:pt x="3958" y="84"/>
                    <a:pt x="4023" y="78"/>
                    <a:pt x="4089" y="78"/>
                  </a:cubicBezTo>
                  <a:cubicBezTo>
                    <a:pt x="4219" y="78"/>
                    <a:pt x="4350" y="99"/>
                    <a:pt x="4471" y="137"/>
                  </a:cubicBezTo>
                  <a:lnTo>
                    <a:pt x="4471" y="137"/>
                  </a:lnTo>
                  <a:lnTo>
                    <a:pt x="4437" y="123"/>
                  </a:lnTo>
                  <a:cubicBezTo>
                    <a:pt x="4271" y="51"/>
                    <a:pt x="4097" y="1"/>
                    <a:pt x="3916"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8" name="Google Shape;448;p40"/>
            <p:cNvSpPr/>
            <p:nvPr/>
          </p:nvSpPr>
          <p:spPr>
            <a:xfrm>
              <a:off x="6430350" y="1890075"/>
              <a:ext cx="115225" cy="44825"/>
            </a:xfrm>
            <a:custGeom>
              <a:avLst/>
              <a:gdLst/>
              <a:ahLst/>
              <a:cxnLst/>
              <a:rect l="l" t="t" r="r" b="b"/>
              <a:pathLst>
                <a:path w="4609" h="1793" extrusionOk="0">
                  <a:moveTo>
                    <a:pt x="3925" y="1"/>
                  </a:moveTo>
                  <a:cubicBezTo>
                    <a:pt x="3858" y="1"/>
                    <a:pt x="3791" y="8"/>
                    <a:pt x="3724" y="24"/>
                  </a:cubicBezTo>
                  <a:cubicBezTo>
                    <a:pt x="3639" y="38"/>
                    <a:pt x="3525" y="52"/>
                    <a:pt x="3439" y="81"/>
                  </a:cubicBezTo>
                  <a:cubicBezTo>
                    <a:pt x="3025" y="195"/>
                    <a:pt x="2640" y="337"/>
                    <a:pt x="2241" y="537"/>
                  </a:cubicBezTo>
                  <a:cubicBezTo>
                    <a:pt x="2012" y="651"/>
                    <a:pt x="1756" y="765"/>
                    <a:pt x="1513" y="894"/>
                  </a:cubicBezTo>
                  <a:cubicBezTo>
                    <a:pt x="928" y="1179"/>
                    <a:pt x="358" y="1507"/>
                    <a:pt x="1" y="1693"/>
                  </a:cubicBezTo>
                  <a:lnTo>
                    <a:pt x="158" y="1792"/>
                  </a:lnTo>
                  <a:cubicBezTo>
                    <a:pt x="515" y="1593"/>
                    <a:pt x="1085" y="1293"/>
                    <a:pt x="1670" y="979"/>
                  </a:cubicBezTo>
                  <a:cubicBezTo>
                    <a:pt x="1927" y="865"/>
                    <a:pt x="2169" y="751"/>
                    <a:pt x="2398" y="623"/>
                  </a:cubicBezTo>
                  <a:cubicBezTo>
                    <a:pt x="2783" y="437"/>
                    <a:pt x="3182" y="295"/>
                    <a:pt x="3596" y="166"/>
                  </a:cubicBezTo>
                  <a:cubicBezTo>
                    <a:pt x="3681" y="152"/>
                    <a:pt x="3796" y="123"/>
                    <a:pt x="3881" y="109"/>
                  </a:cubicBezTo>
                  <a:cubicBezTo>
                    <a:pt x="3950" y="94"/>
                    <a:pt x="4019" y="87"/>
                    <a:pt x="4087" y="87"/>
                  </a:cubicBezTo>
                  <a:cubicBezTo>
                    <a:pt x="4272" y="87"/>
                    <a:pt x="4452" y="140"/>
                    <a:pt x="4609" y="223"/>
                  </a:cubicBezTo>
                  <a:lnTo>
                    <a:pt x="4452" y="123"/>
                  </a:lnTo>
                  <a:cubicBezTo>
                    <a:pt x="4286" y="51"/>
                    <a:pt x="4105" y="1"/>
                    <a:pt x="3925"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9" name="Google Shape;449;p40"/>
            <p:cNvSpPr/>
            <p:nvPr/>
          </p:nvSpPr>
          <p:spPr>
            <a:xfrm>
              <a:off x="6420725" y="1884725"/>
              <a:ext cx="115575" cy="44825"/>
            </a:xfrm>
            <a:custGeom>
              <a:avLst/>
              <a:gdLst/>
              <a:ahLst/>
              <a:cxnLst/>
              <a:rect l="l" t="t" r="r" b="b"/>
              <a:pathLst>
                <a:path w="4623" h="1793" extrusionOk="0">
                  <a:moveTo>
                    <a:pt x="3940" y="1"/>
                  </a:moveTo>
                  <a:cubicBezTo>
                    <a:pt x="3872" y="1"/>
                    <a:pt x="3805" y="8"/>
                    <a:pt x="3738" y="24"/>
                  </a:cubicBezTo>
                  <a:cubicBezTo>
                    <a:pt x="3638" y="38"/>
                    <a:pt x="3539" y="52"/>
                    <a:pt x="3453" y="81"/>
                  </a:cubicBezTo>
                  <a:cubicBezTo>
                    <a:pt x="3039" y="195"/>
                    <a:pt x="2640" y="337"/>
                    <a:pt x="2255" y="537"/>
                  </a:cubicBezTo>
                  <a:cubicBezTo>
                    <a:pt x="2026" y="651"/>
                    <a:pt x="1770" y="765"/>
                    <a:pt x="1527" y="894"/>
                  </a:cubicBezTo>
                  <a:cubicBezTo>
                    <a:pt x="928" y="1193"/>
                    <a:pt x="357" y="1507"/>
                    <a:pt x="1" y="1693"/>
                  </a:cubicBezTo>
                  <a:lnTo>
                    <a:pt x="172" y="1793"/>
                  </a:lnTo>
                  <a:cubicBezTo>
                    <a:pt x="529" y="1593"/>
                    <a:pt x="1099" y="1293"/>
                    <a:pt x="1684" y="979"/>
                  </a:cubicBezTo>
                  <a:cubicBezTo>
                    <a:pt x="1927" y="865"/>
                    <a:pt x="2183" y="737"/>
                    <a:pt x="2412" y="623"/>
                  </a:cubicBezTo>
                  <a:cubicBezTo>
                    <a:pt x="2783" y="437"/>
                    <a:pt x="3196" y="295"/>
                    <a:pt x="3610" y="166"/>
                  </a:cubicBezTo>
                  <a:cubicBezTo>
                    <a:pt x="3696" y="152"/>
                    <a:pt x="3810" y="123"/>
                    <a:pt x="3895" y="109"/>
                  </a:cubicBezTo>
                  <a:cubicBezTo>
                    <a:pt x="3952" y="102"/>
                    <a:pt x="4011" y="99"/>
                    <a:pt x="4071" y="99"/>
                  </a:cubicBezTo>
                  <a:cubicBezTo>
                    <a:pt x="4263" y="99"/>
                    <a:pt x="4459" y="136"/>
                    <a:pt x="4623" y="223"/>
                  </a:cubicBezTo>
                  <a:lnTo>
                    <a:pt x="4466" y="123"/>
                  </a:lnTo>
                  <a:cubicBezTo>
                    <a:pt x="4300" y="51"/>
                    <a:pt x="4119" y="1"/>
                    <a:pt x="3940"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0" name="Google Shape;450;p40"/>
            <p:cNvSpPr/>
            <p:nvPr/>
          </p:nvSpPr>
          <p:spPr>
            <a:xfrm>
              <a:off x="6411450" y="1879175"/>
              <a:ext cx="115575" cy="44300"/>
            </a:xfrm>
            <a:custGeom>
              <a:avLst/>
              <a:gdLst/>
              <a:ahLst/>
              <a:cxnLst/>
              <a:rect l="l" t="t" r="r" b="b"/>
              <a:pathLst>
                <a:path w="4623" h="1772" extrusionOk="0">
                  <a:moveTo>
                    <a:pt x="3923" y="1"/>
                  </a:moveTo>
                  <a:cubicBezTo>
                    <a:pt x="3857" y="1"/>
                    <a:pt x="3791" y="6"/>
                    <a:pt x="3724" y="17"/>
                  </a:cubicBezTo>
                  <a:cubicBezTo>
                    <a:pt x="3639" y="32"/>
                    <a:pt x="3539" y="32"/>
                    <a:pt x="3439" y="60"/>
                  </a:cubicBezTo>
                  <a:cubicBezTo>
                    <a:pt x="3039" y="189"/>
                    <a:pt x="2640" y="331"/>
                    <a:pt x="2255" y="531"/>
                  </a:cubicBezTo>
                  <a:cubicBezTo>
                    <a:pt x="2012" y="631"/>
                    <a:pt x="1770" y="759"/>
                    <a:pt x="1513" y="888"/>
                  </a:cubicBezTo>
                  <a:cubicBezTo>
                    <a:pt x="928" y="1187"/>
                    <a:pt x="358" y="1487"/>
                    <a:pt x="1" y="1686"/>
                  </a:cubicBezTo>
                  <a:lnTo>
                    <a:pt x="158" y="1772"/>
                  </a:lnTo>
                  <a:cubicBezTo>
                    <a:pt x="514" y="1587"/>
                    <a:pt x="1085" y="1273"/>
                    <a:pt x="1684" y="973"/>
                  </a:cubicBezTo>
                  <a:cubicBezTo>
                    <a:pt x="1927" y="845"/>
                    <a:pt x="2183" y="731"/>
                    <a:pt x="2412" y="617"/>
                  </a:cubicBezTo>
                  <a:cubicBezTo>
                    <a:pt x="2783" y="417"/>
                    <a:pt x="3196" y="274"/>
                    <a:pt x="3610" y="160"/>
                  </a:cubicBezTo>
                  <a:cubicBezTo>
                    <a:pt x="3710" y="131"/>
                    <a:pt x="3795" y="117"/>
                    <a:pt x="3895" y="103"/>
                  </a:cubicBezTo>
                  <a:cubicBezTo>
                    <a:pt x="3959" y="92"/>
                    <a:pt x="4024" y="86"/>
                    <a:pt x="4090" y="86"/>
                  </a:cubicBezTo>
                  <a:cubicBezTo>
                    <a:pt x="4276" y="86"/>
                    <a:pt x="4465" y="129"/>
                    <a:pt x="4623" y="203"/>
                  </a:cubicBezTo>
                  <a:lnTo>
                    <a:pt x="4466" y="117"/>
                  </a:lnTo>
                  <a:cubicBezTo>
                    <a:pt x="4287" y="43"/>
                    <a:pt x="4108" y="1"/>
                    <a:pt x="3923"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1" name="Google Shape;451;p40"/>
            <p:cNvSpPr/>
            <p:nvPr/>
          </p:nvSpPr>
          <p:spPr>
            <a:xfrm>
              <a:off x="6402550" y="1873675"/>
              <a:ext cx="115575" cy="44475"/>
            </a:xfrm>
            <a:custGeom>
              <a:avLst/>
              <a:gdLst/>
              <a:ahLst/>
              <a:cxnLst/>
              <a:rect l="l" t="t" r="r" b="b"/>
              <a:pathLst>
                <a:path w="4623" h="1779" extrusionOk="0">
                  <a:moveTo>
                    <a:pt x="3931" y="1"/>
                  </a:moveTo>
                  <a:cubicBezTo>
                    <a:pt x="3863" y="1"/>
                    <a:pt x="3794" y="8"/>
                    <a:pt x="3724" y="23"/>
                  </a:cubicBezTo>
                  <a:cubicBezTo>
                    <a:pt x="3638" y="38"/>
                    <a:pt x="3538" y="52"/>
                    <a:pt x="3438" y="66"/>
                  </a:cubicBezTo>
                  <a:cubicBezTo>
                    <a:pt x="3039" y="195"/>
                    <a:pt x="2639" y="337"/>
                    <a:pt x="2254" y="537"/>
                  </a:cubicBezTo>
                  <a:cubicBezTo>
                    <a:pt x="2012" y="637"/>
                    <a:pt x="1769" y="765"/>
                    <a:pt x="1512" y="894"/>
                  </a:cubicBezTo>
                  <a:cubicBezTo>
                    <a:pt x="928" y="1179"/>
                    <a:pt x="357" y="1493"/>
                    <a:pt x="0" y="1692"/>
                  </a:cubicBezTo>
                  <a:lnTo>
                    <a:pt x="157" y="1778"/>
                  </a:lnTo>
                  <a:cubicBezTo>
                    <a:pt x="514" y="1593"/>
                    <a:pt x="1084" y="1279"/>
                    <a:pt x="1684" y="979"/>
                  </a:cubicBezTo>
                  <a:cubicBezTo>
                    <a:pt x="1926" y="851"/>
                    <a:pt x="2183" y="737"/>
                    <a:pt x="2411" y="623"/>
                  </a:cubicBezTo>
                  <a:cubicBezTo>
                    <a:pt x="2782" y="423"/>
                    <a:pt x="3196" y="280"/>
                    <a:pt x="3609" y="166"/>
                  </a:cubicBezTo>
                  <a:cubicBezTo>
                    <a:pt x="3695" y="138"/>
                    <a:pt x="3795" y="123"/>
                    <a:pt x="3895" y="109"/>
                  </a:cubicBezTo>
                  <a:cubicBezTo>
                    <a:pt x="3958" y="98"/>
                    <a:pt x="4023" y="92"/>
                    <a:pt x="4089" y="92"/>
                  </a:cubicBezTo>
                  <a:cubicBezTo>
                    <a:pt x="4275" y="92"/>
                    <a:pt x="4464" y="135"/>
                    <a:pt x="4622" y="209"/>
                  </a:cubicBezTo>
                  <a:lnTo>
                    <a:pt x="4465" y="123"/>
                  </a:lnTo>
                  <a:cubicBezTo>
                    <a:pt x="4289" y="51"/>
                    <a:pt x="4113" y="1"/>
                    <a:pt x="3931"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2" name="Google Shape;452;p40"/>
            <p:cNvSpPr/>
            <p:nvPr/>
          </p:nvSpPr>
          <p:spPr>
            <a:xfrm>
              <a:off x="6393275" y="1868325"/>
              <a:ext cx="115575" cy="44475"/>
            </a:xfrm>
            <a:custGeom>
              <a:avLst/>
              <a:gdLst/>
              <a:ahLst/>
              <a:cxnLst/>
              <a:rect l="l" t="t" r="r" b="b"/>
              <a:pathLst>
                <a:path w="4623" h="1779" extrusionOk="0">
                  <a:moveTo>
                    <a:pt x="3931" y="1"/>
                  </a:moveTo>
                  <a:cubicBezTo>
                    <a:pt x="3863" y="1"/>
                    <a:pt x="3794" y="8"/>
                    <a:pt x="3724" y="23"/>
                  </a:cubicBezTo>
                  <a:cubicBezTo>
                    <a:pt x="3638" y="38"/>
                    <a:pt x="3524" y="52"/>
                    <a:pt x="3438" y="66"/>
                  </a:cubicBezTo>
                  <a:cubicBezTo>
                    <a:pt x="3025" y="195"/>
                    <a:pt x="2639" y="337"/>
                    <a:pt x="2240" y="537"/>
                  </a:cubicBezTo>
                  <a:cubicBezTo>
                    <a:pt x="2012" y="637"/>
                    <a:pt x="1769" y="765"/>
                    <a:pt x="1512" y="894"/>
                  </a:cubicBezTo>
                  <a:cubicBezTo>
                    <a:pt x="928" y="1179"/>
                    <a:pt x="357" y="1493"/>
                    <a:pt x="0" y="1692"/>
                  </a:cubicBezTo>
                  <a:lnTo>
                    <a:pt x="157" y="1778"/>
                  </a:lnTo>
                  <a:cubicBezTo>
                    <a:pt x="514" y="1593"/>
                    <a:pt x="1085" y="1279"/>
                    <a:pt x="1669" y="979"/>
                  </a:cubicBezTo>
                  <a:cubicBezTo>
                    <a:pt x="1926" y="851"/>
                    <a:pt x="2169" y="737"/>
                    <a:pt x="2411" y="623"/>
                  </a:cubicBezTo>
                  <a:cubicBezTo>
                    <a:pt x="2782" y="423"/>
                    <a:pt x="3196" y="280"/>
                    <a:pt x="3595" y="166"/>
                  </a:cubicBezTo>
                  <a:cubicBezTo>
                    <a:pt x="3695" y="138"/>
                    <a:pt x="3795" y="123"/>
                    <a:pt x="3881" y="109"/>
                  </a:cubicBezTo>
                  <a:cubicBezTo>
                    <a:pt x="3948" y="98"/>
                    <a:pt x="4014" y="92"/>
                    <a:pt x="4079" y="92"/>
                  </a:cubicBezTo>
                  <a:cubicBezTo>
                    <a:pt x="4264" y="92"/>
                    <a:pt x="4443" y="135"/>
                    <a:pt x="4622" y="209"/>
                  </a:cubicBezTo>
                  <a:lnTo>
                    <a:pt x="4451" y="123"/>
                  </a:lnTo>
                  <a:cubicBezTo>
                    <a:pt x="4285" y="51"/>
                    <a:pt x="4112" y="1"/>
                    <a:pt x="3931"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3" name="Google Shape;453;p40"/>
            <p:cNvSpPr/>
            <p:nvPr/>
          </p:nvSpPr>
          <p:spPr>
            <a:xfrm>
              <a:off x="6384000" y="1863350"/>
              <a:ext cx="115225" cy="44100"/>
            </a:xfrm>
            <a:custGeom>
              <a:avLst/>
              <a:gdLst/>
              <a:ahLst/>
              <a:cxnLst/>
              <a:rect l="l" t="t" r="r" b="b"/>
              <a:pathLst>
                <a:path w="4609" h="1764" extrusionOk="0">
                  <a:moveTo>
                    <a:pt x="3925" y="0"/>
                  </a:moveTo>
                  <a:cubicBezTo>
                    <a:pt x="3857" y="0"/>
                    <a:pt x="3790" y="7"/>
                    <a:pt x="3724" y="23"/>
                  </a:cubicBezTo>
                  <a:cubicBezTo>
                    <a:pt x="3638" y="37"/>
                    <a:pt x="3524" y="51"/>
                    <a:pt x="3438" y="80"/>
                  </a:cubicBezTo>
                  <a:cubicBezTo>
                    <a:pt x="3010" y="165"/>
                    <a:pt x="2240" y="522"/>
                    <a:pt x="1513" y="879"/>
                  </a:cubicBezTo>
                  <a:cubicBezTo>
                    <a:pt x="928" y="1178"/>
                    <a:pt x="357" y="1478"/>
                    <a:pt x="0" y="1677"/>
                  </a:cubicBezTo>
                  <a:lnTo>
                    <a:pt x="157" y="1763"/>
                  </a:lnTo>
                  <a:cubicBezTo>
                    <a:pt x="514" y="1578"/>
                    <a:pt x="1085" y="1250"/>
                    <a:pt x="1670" y="964"/>
                  </a:cubicBezTo>
                  <a:cubicBezTo>
                    <a:pt x="2397" y="608"/>
                    <a:pt x="3167" y="251"/>
                    <a:pt x="3595" y="165"/>
                  </a:cubicBezTo>
                  <a:cubicBezTo>
                    <a:pt x="3681" y="137"/>
                    <a:pt x="3795" y="123"/>
                    <a:pt x="3881" y="108"/>
                  </a:cubicBezTo>
                  <a:cubicBezTo>
                    <a:pt x="3956" y="92"/>
                    <a:pt x="4029" y="83"/>
                    <a:pt x="4102" y="83"/>
                  </a:cubicBezTo>
                  <a:cubicBezTo>
                    <a:pt x="4278" y="83"/>
                    <a:pt x="4447" y="131"/>
                    <a:pt x="4608" y="222"/>
                  </a:cubicBezTo>
                  <a:lnTo>
                    <a:pt x="4451" y="123"/>
                  </a:lnTo>
                  <a:cubicBezTo>
                    <a:pt x="4285" y="50"/>
                    <a:pt x="4104" y="0"/>
                    <a:pt x="3925" y="0"/>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4" name="Google Shape;454;p40"/>
            <p:cNvSpPr/>
            <p:nvPr/>
          </p:nvSpPr>
          <p:spPr>
            <a:xfrm>
              <a:off x="6374375" y="1857775"/>
              <a:ext cx="115575" cy="43950"/>
            </a:xfrm>
            <a:custGeom>
              <a:avLst/>
              <a:gdLst/>
              <a:ahLst/>
              <a:cxnLst/>
              <a:rect l="l" t="t" r="r" b="b"/>
              <a:pathLst>
                <a:path w="4623" h="1758" extrusionOk="0">
                  <a:moveTo>
                    <a:pt x="3932" y="1"/>
                  </a:moveTo>
                  <a:cubicBezTo>
                    <a:pt x="3867" y="1"/>
                    <a:pt x="3801" y="6"/>
                    <a:pt x="3738" y="17"/>
                  </a:cubicBezTo>
                  <a:cubicBezTo>
                    <a:pt x="3638" y="32"/>
                    <a:pt x="3538" y="46"/>
                    <a:pt x="3453" y="60"/>
                  </a:cubicBezTo>
                  <a:cubicBezTo>
                    <a:pt x="3025" y="160"/>
                    <a:pt x="2254" y="517"/>
                    <a:pt x="1527" y="873"/>
                  </a:cubicBezTo>
                  <a:cubicBezTo>
                    <a:pt x="928" y="1173"/>
                    <a:pt x="357" y="1473"/>
                    <a:pt x="0" y="1672"/>
                  </a:cubicBezTo>
                  <a:lnTo>
                    <a:pt x="171" y="1758"/>
                  </a:lnTo>
                  <a:cubicBezTo>
                    <a:pt x="528" y="1558"/>
                    <a:pt x="1099" y="1244"/>
                    <a:pt x="1684" y="959"/>
                  </a:cubicBezTo>
                  <a:cubicBezTo>
                    <a:pt x="2411" y="602"/>
                    <a:pt x="3181" y="246"/>
                    <a:pt x="3609" y="160"/>
                  </a:cubicBezTo>
                  <a:cubicBezTo>
                    <a:pt x="3709" y="117"/>
                    <a:pt x="3809" y="117"/>
                    <a:pt x="3895" y="103"/>
                  </a:cubicBezTo>
                  <a:cubicBezTo>
                    <a:pt x="3958" y="92"/>
                    <a:pt x="4022" y="87"/>
                    <a:pt x="4087" y="87"/>
                  </a:cubicBezTo>
                  <a:cubicBezTo>
                    <a:pt x="4270" y="87"/>
                    <a:pt x="4454" y="129"/>
                    <a:pt x="4622" y="203"/>
                  </a:cubicBezTo>
                  <a:lnTo>
                    <a:pt x="4465" y="117"/>
                  </a:lnTo>
                  <a:cubicBezTo>
                    <a:pt x="4307" y="44"/>
                    <a:pt x="4118" y="1"/>
                    <a:pt x="3932"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5" name="Google Shape;455;p40"/>
            <p:cNvSpPr/>
            <p:nvPr/>
          </p:nvSpPr>
          <p:spPr>
            <a:xfrm>
              <a:off x="6365100" y="1852425"/>
              <a:ext cx="115575" cy="43950"/>
            </a:xfrm>
            <a:custGeom>
              <a:avLst/>
              <a:gdLst/>
              <a:ahLst/>
              <a:cxnLst/>
              <a:rect l="l" t="t" r="r" b="b"/>
              <a:pathLst>
                <a:path w="4623" h="1758" extrusionOk="0">
                  <a:moveTo>
                    <a:pt x="3927" y="1"/>
                  </a:moveTo>
                  <a:cubicBezTo>
                    <a:pt x="3859" y="1"/>
                    <a:pt x="3791" y="6"/>
                    <a:pt x="3724" y="17"/>
                  </a:cubicBezTo>
                  <a:cubicBezTo>
                    <a:pt x="3638" y="32"/>
                    <a:pt x="3538" y="46"/>
                    <a:pt x="3438" y="60"/>
                  </a:cubicBezTo>
                  <a:cubicBezTo>
                    <a:pt x="2996" y="160"/>
                    <a:pt x="2254" y="517"/>
                    <a:pt x="1513" y="873"/>
                  </a:cubicBezTo>
                  <a:cubicBezTo>
                    <a:pt x="928" y="1173"/>
                    <a:pt x="357" y="1473"/>
                    <a:pt x="0" y="1672"/>
                  </a:cubicBezTo>
                  <a:lnTo>
                    <a:pt x="157" y="1758"/>
                  </a:lnTo>
                  <a:cubicBezTo>
                    <a:pt x="514" y="1558"/>
                    <a:pt x="1085" y="1259"/>
                    <a:pt x="1684" y="959"/>
                  </a:cubicBezTo>
                  <a:cubicBezTo>
                    <a:pt x="2411" y="602"/>
                    <a:pt x="3182" y="260"/>
                    <a:pt x="3610" y="160"/>
                  </a:cubicBezTo>
                  <a:cubicBezTo>
                    <a:pt x="3695" y="117"/>
                    <a:pt x="3795" y="117"/>
                    <a:pt x="3895" y="103"/>
                  </a:cubicBezTo>
                  <a:cubicBezTo>
                    <a:pt x="3958" y="92"/>
                    <a:pt x="4023" y="87"/>
                    <a:pt x="4087" y="87"/>
                  </a:cubicBezTo>
                  <a:cubicBezTo>
                    <a:pt x="4270" y="87"/>
                    <a:pt x="4454" y="129"/>
                    <a:pt x="4622" y="203"/>
                  </a:cubicBezTo>
                  <a:lnTo>
                    <a:pt x="4465" y="117"/>
                  </a:lnTo>
                  <a:cubicBezTo>
                    <a:pt x="4307" y="44"/>
                    <a:pt x="4118" y="1"/>
                    <a:pt x="3927"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6" name="Google Shape;456;p40"/>
            <p:cNvSpPr/>
            <p:nvPr/>
          </p:nvSpPr>
          <p:spPr>
            <a:xfrm>
              <a:off x="6355825" y="1847075"/>
              <a:ext cx="115225" cy="43950"/>
            </a:xfrm>
            <a:custGeom>
              <a:avLst/>
              <a:gdLst/>
              <a:ahLst/>
              <a:cxnLst/>
              <a:rect l="l" t="t" r="r" b="b"/>
              <a:pathLst>
                <a:path w="4609" h="1758" extrusionOk="0">
                  <a:moveTo>
                    <a:pt x="3924" y="1"/>
                  </a:moveTo>
                  <a:cubicBezTo>
                    <a:pt x="3858" y="1"/>
                    <a:pt x="3791" y="6"/>
                    <a:pt x="3724" y="17"/>
                  </a:cubicBezTo>
                  <a:cubicBezTo>
                    <a:pt x="3638" y="32"/>
                    <a:pt x="3524" y="46"/>
                    <a:pt x="3438" y="60"/>
                  </a:cubicBezTo>
                  <a:cubicBezTo>
                    <a:pt x="2996" y="160"/>
                    <a:pt x="2240" y="517"/>
                    <a:pt x="1513" y="873"/>
                  </a:cubicBezTo>
                  <a:cubicBezTo>
                    <a:pt x="928" y="1173"/>
                    <a:pt x="357" y="1473"/>
                    <a:pt x="0" y="1672"/>
                  </a:cubicBezTo>
                  <a:lnTo>
                    <a:pt x="157" y="1758"/>
                  </a:lnTo>
                  <a:cubicBezTo>
                    <a:pt x="514" y="1558"/>
                    <a:pt x="1085" y="1244"/>
                    <a:pt x="1670" y="959"/>
                  </a:cubicBezTo>
                  <a:cubicBezTo>
                    <a:pt x="2411" y="602"/>
                    <a:pt x="3167" y="246"/>
                    <a:pt x="3595" y="160"/>
                  </a:cubicBezTo>
                  <a:cubicBezTo>
                    <a:pt x="3695" y="132"/>
                    <a:pt x="3795" y="117"/>
                    <a:pt x="3881" y="103"/>
                  </a:cubicBezTo>
                  <a:cubicBezTo>
                    <a:pt x="3948" y="92"/>
                    <a:pt x="4014" y="87"/>
                    <a:pt x="4079" y="87"/>
                  </a:cubicBezTo>
                  <a:cubicBezTo>
                    <a:pt x="4263" y="87"/>
                    <a:pt x="4440" y="129"/>
                    <a:pt x="4608" y="203"/>
                  </a:cubicBezTo>
                  <a:lnTo>
                    <a:pt x="4451" y="117"/>
                  </a:lnTo>
                  <a:cubicBezTo>
                    <a:pt x="4293" y="44"/>
                    <a:pt x="4112" y="1"/>
                    <a:pt x="3924"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7" name="Google Shape;457;p40"/>
            <p:cNvSpPr/>
            <p:nvPr/>
          </p:nvSpPr>
          <p:spPr>
            <a:xfrm>
              <a:off x="6346550" y="1841725"/>
              <a:ext cx="115225" cy="43950"/>
            </a:xfrm>
            <a:custGeom>
              <a:avLst/>
              <a:gdLst/>
              <a:ahLst/>
              <a:cxnLst/>
              <a:rect l="l" t="t" r="r" b="b"/>
              <a:pathLst>
                <a:path w="4609" h="1758" extrusionOk="0">
                  <a:moveTo>
                    <a:pt x="3918" y="1"/>
                  </a:moveTo>
                  <a:cubicBezTo>
                    <a:pt x="3853" y="1"/>
                    <a:pt x="3787" y="6"/>
                    <a:pt x="3724" y="18"/>
                  </a:cubicBezTo>
                  <a:cubicBezTo>
                    <a:pt x="3638" y="32"/>
                    <a:pt x="3524" y="46"/>
                    <a:pt x="3439" y="60"/>
                  </a:cubicBezTo>
                  <a:cubicBezTo>
                    <a:pt x="3011" y="160"/>
                    <a:pt x="2240" y="488"/>
                    <a:pt x="1513" y="873"/>
                  </a:cubicBezTo>
                  <a:cubicBezTo>
                    <a:pt x="928" y="1173"/>
                    <a:pt x="357" y="1473"/>
                    <a:pt x="1" y="1672"/>
                  </a:cubicBezTo>
                  <a:lnTo>
                    <a:pt x="158" y="1758"/>
                  </a:lnTo>
                  <a:cubicBezTo>
                    <a:pt x="528" y="1558"/>
                    <a:pt x="1085" y="1244"/>
                    <a:pt x="1670" y="959"/>
                  </a:cubicBezTo>
                  <a:cubicBezTo>
                    <a:pt x="2397" y="602"/>
                    <a:pt x="3168" y="246"/>
                    <a:pt x="3595" y="160"/>
                  </a:cubicBezTo>
                  <a:cubicBezTo>
                    <a:pt x="3710" y="117"/>
                    <a:pt x="3795" y="117"/>
                    <a:pt x="3881" y="103"/>
                  </a:cubicBezTo>
                  <a:cubicBezTo>
                    <a:pt x="3948" y="92"/>
                    <a:pt x="4014" y="87"/>
                    <a:pt x="4079" y="87"/>
                  </a:cubicBezTo>
                  <a:cubicBezTo>
                    <a:pt x="4263" y="87"/>
                    <a:pt x="4440" y="129"/>
                    <a:pt x="4608" y="203"/>
                  </a:cubicBezTo>
                  <a:lnTo>
                    <a:pt x="4451" y="117"/>
                  </a:lnTo>
                  <a:cubicBezTo>
                    <a:pt x="4293" y="44"/>
                    <a:pt x="4104" y="1"/>
                    <a:pt x="3918"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8" name="Google Shape;458;p40"/>
            <p:cNvSpPr/>
            <p:nvPr/>
          </p:nvSpPr>
          <p:spPr>
            <a:xfrm>
              <a:off x="6336925" y="1836375"/>
              <a:ext cx="115575" cy="43950"/>
            </a:xfrm>
            <a:custGeom>
              <a:avLst/>
              <a:gdLst/>
              <a:ahLst/>
              <a:cxnLst/>
              <a:rect l="l" t="t" r="r" b="b"/>
              <a:pathLst>
                <a:path w="4623" h="1758" extrusionOk="0">
                  <a:moveTo>
                    <a:pt x="3932" y="1"/>
                  </a:moveTo>
                  <a:cubicBezTo>
                    <a:pt x="3867" y="1"/>
                    <a:pt x="3801" y="6"/>
                    <a:pt x="3738" y="18"/>
                  </a:cubicBezTo>
                  <a:cubicBezTo>
                    <a:pt x="3638" y="32"/>
                    <a:pt x="3538" y="46"/>
                    <a:pt x="3453" y="60"/>
                  </a:cubicBezTo>
                  <a:cubicBezTo>
                    <a:pt x="2996" y="160"/>
                    <a:pt x="2254" y="517"/>
                    <a:pt x="1527" y="873"/>
                  </a:cubicBezTo>
                  <a:cubicBezTo>
                    <a:pt x="928" y="1173"/>
                    <a:pt x="357" y="1473"/>
                    <a:pt x="0" y="1672"/>
                  </a:cubicBezTo>
                  <a:lnTo>
                    <a:pt x="172" y="1758"/>
                  </a:lnTo>
                  <a:cubicBezTo>
                    <a:pt x="528" y="1558"/>
                    <a:pt x="1099" y="1259"/>
                    <a:pt x="1684" y="959"/>
                  </a:cubicBezTo>
                  <a:cubicBezTo>
                    <a:pt x="2411" y="602"/>
                    <a:pt x="3182" y="260"/>
                    <a:pt x="3610" y="160"/>
                  </a:cubicBezTo>
                  <a:cubicBezTo>
                    <a:pt x="3695" y="132"/>
                    <a:pt x="3809" y="117"/>
                    <a:pt x="3895" y="103"/>
                  </a:cubicBezTo>
                  <a:cubicBezTo>
                    <a:pt x="3958" y="92"/>
                    <a:pt x="4023" y="87"/>
                    <a:pt x="4087" y="87"/>
                  </a:cubicBezTo>
                  <a:cubicBezTo>
                    <a:pt x="4270" y="87"/>
                    <a:pt x="4454" y="129"/>
                    <a:pt x="4622" y="203"/>
                  </a:cubicBezTo>
                  <a:lnTo>
                    <a:pt x="4465" y="117"/>
                  </a:lnTo>
                  <a:cubicBezTo>
                    <a:pt x="4307" y="44"/>
                    <a:pt x="4118" y="1"/>
                    <a:pt x="3932"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9" name="Google Shape;459;p40"/>
            <p:cNvSpPr/>
            <p:nvPr/>
          </p:nvSpPr>
          <p:spPr>
            <a:xfrm>
              <a:off x="6327650" y="1831050"/>
              <a:ext cx="115575" cy="43925"/>
            </a:xfrm>
            <a:custGeom>
              <a:avLst/>
              <a:gdLst/>
              <a:ahLst/>
              <a:cxnLst/>
              <a:rect l="l" t="t" r="r" b="b"/>
              <a:pathLst>
                <a:path w="4623" h="1757" extrusionOk="0">
                  <a:moveTo>
                    <a:pt x="3927" y="0"/>
                  </a:moveTo>
                  <a:cubicBezTo>
                    <a:pt x="3859" y="0"/>
                    <a:pt x="3791" y="5"/>
                    <a:pt x="3724" y="17"/>
                  </a:cubicBezTo>
                  <a:cubicBezTo>
                    <a:pt x="3638" y="31"/>
                    <a:pt x="3538" y="45"/>
                    <a:pt x="3438" y="59"/>
                  </a:cubicBezTo>
                  <a:cubicBezTo>
                    <a:pt x="2996" y="159"/>
                    <a:pt x="2254" y="516"/>
                    <a:pt x="1513" y="872"/>
                  </a:cubicBezTo>
                  <a:cubicBezTo>
                    <a:pt x="928" y="1172"/>
                    <a:pt x="357" y="1472"/>
                    <a:pt x="1" y="1671"/>
                  </a:cubicBezTo>
                  <a:lnTo>
                    <a:pt x="157" y="1757"/>
                  </a:lnTo>
                  <a:cubicBezTo>
                    <a:pt x="514" y="1557"/>
                    <a:pt x="1085" y="1243"/>
                    <a:pt x="1684" y="958"/>
                  </a:cubicBezTo>
                  <a:cubicBezTo>
                    <a:pt x="2411" y="601"/>
                    <a:pt x="3182" y="245"/>
                    <a:pt x="3610" y="159"/>
                  </a:cubicBezTo>
                  <a:cubicBezTo>
                    <a:pt x="3695" y="116"/>
                    <a:pt x="3795" y="116"/>
                    <a:pt x="3895" y="102"/>
                  </a:cubicBezTo>
                  <a:cubicBezTo>
                    <a:pt x="3958" y="91"/>
                    <a:pt x="4023" y="86"/>
                    <a:pt x="4087" y="86"/>
                  </a:cubicBezTo>
                  <a:cubicBezTo>
                    <a:pt x="4270" y="86"/>
                    <a:pt x="4454" y="128"/>
                    <a:pt x="4623" y="202"/>
                  </a:cubicBezTo>
                  <a:lnTo>
                    <a:pt x="4451" y="116"/>
                  </a:lnTo>
                  <a:cubicBezTo>
                    <a:pt x="4304" y="43"/>
                    <a:pt x="4117" y="0"/>
                    <a:pt x="3927" y="0"/>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0" name="Google Shape;460;p40"/>
            <p:cNvSpPr/>
            <p:nvPr/>
          </p:nvSpPr>
          <p:spPr>
            <a:xfrm>
              <a:off x="6318375" y="1825525"/>
              <a:ext cx="115575" cy="44100"/>
            </a:xfrm>
            <a:custGeom>
              <a:avLst/>
              <a:gdLst/>
              <a:ahLst/>
              <a:cxnLst/>
              <a:rect l="l" t="t" r="r" b="b"/>
              <a:pathLst>
                <a:path w="4623" h="1764" extrusionOk="0">
                  <a:moveTo>
                    <a:pt x="3931" y="1"/>
                  </a:moveTo>
                  <a:cubicBezTo>
                    <a:pt x="3863" y="1"/>
                    <a:pt x="3794" y="8"/>
                    <a:pt x="3724" y="24"/>
                  </a:cubicBezTo>
                  <a:cubicBezTo>
                    <a:pt x="3638" y="38"/>
                    <a:pt x="3524" y="52"/>
                    <a:pt x="3439" y="66"/>
                  </a:cubicBezTo>
                  <a:cubicBezTo>
                    <a:pt x="3011" y="166"/>
                    <a:pt x="2240" y="523"/>
                    <a:pt x="1513" y="879"/>
                  </a:cubicBezTo>
                  <a:cubicBezTo>
                    <a:pt x="928" y="1179"/>
                    <a:pt x="357" y="1479"/>
                    <a:pt x="1" y="1678"/>
                  </a:cubicBezTo>
                  <a:lnTo>
                    <a:pt x="158" y="1764"/>
                  </a:lnTo>
                  <a:cubicBezTo>
                    <a:pt x="514" y="1564"/>
                    <a:pt x="1085" y="1250"/>
                    <a:pt x="1670" y="965"/>
                  </a:cubicBezTo>
                  <a:cubicBezTo>
                    <a:pt x="2411" y="608"/>
                    <a:pt x="3168" y="252"/>
                    <a:pt x="3595" y="166"/>
                  </a:cubicBezTo>
                  <a:cubicBezTo>
                    <a:pt x="3695" y="138"/>
                    <a:pt x="3795" y="123"/>
                    <a:pt x="3881" y="109"/>
                  </a:cubicBezTo>
                  <a:cubicBezTo>
                    <a:pt x="3951" y="94"/>
                    <a:pt x="4022" y="86"/>
                    <a:pt x="4093" y="86"/>
                  </a:cubicBezTo>
                  <a:cubicBezTo>
                    <a:pt x="4281" y="86"/>
                    <a:pt x="4467" y="136"/>
                    <a:pt x="4623" y="209"/>
                  </a:cubicBezTo>
                  <a:lnTo>
                    <a:pt x="4451" y="123"/>
                  </a:lnTo>
                  <a:cubicBezTo>
                    <a:pt x="4286" y="51"/>
                    <a:pt x="4112" y="1"/>
                    <a:pt x="3931" y="1"/>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1" name="Google Shape;461;p40"/>
            <p:cNvSpPr/>
            <p:nvPr/>
          </p:nvSpPr>
          <p:spPr>
            <a:xfrm>
              <a:off x="6309100" y="1820350"/>
              <a:ext cx="115225" cy="43925"/>
            </a:xfrm>
            <a:custGeom>
              <a:avLst/>
              <a:gdLst/>
              <a:ahLst/>
              <a:cxnLst/>
              <a:rect l="l" t="t" r="r" b="b"/>
              <a:pathLst>
                <a:path w="4609" h="1757" extrusionOk="0">
                  <a:moveTo>
                    <a:pt x="3918" y="0"/>
                  </a:moveTo>
                  <a:cubicBezTo>
                    <a:pt x="3853" y="0"/>
                    <a:pt x="3787" y="5"/>
                    <a:pt x="3724" y="17"/>
                  </a:cubicBezTo>
                  <a:cubicBezTo>
                    <a:pt x="3624" y="31"/>
                    <a:pt x="3524" y="45"/>
                    <a:pt x="3439" y="59"/>
                  </a:cubicBezTo>
                  <a:cubicBezTo>
                    <a:pt x="3011" y="159"/>
                    <a:pt x="2240" y="516"/>
                    <a:pt x="1513" y="873"/>
                  </a:cubicBezTo>
                  <a:cubicBezTo>
                    <a:pt x="928" y="1172"/>
                    <a:pt x="357" y="1472"/>
                    <a:pt x="1" y="1671"/>
                  </a:cubicBezTo>
                  <a:lnTo>
                    <a:pt x="158" y="1757"/>
                  </a:lnTo>
                  <a:cubicBezTo>
                    <a:pt x="514" y="1557"/>
                    <a:pt x="1085" y="1243"/>
                    <a:pt x="1670" y="958"/>
                  </a:cubicBezTo>
                  <a:cubicBezTo>
                    <a:pt x="2397" y="601"/>
                    <a:pt x="3168" y="245"/>
                    <a:pt x="3596" y="159"/>
                  </a:cubicBezTo>
                  <a:cubicBezTo>
                    <a:pt x="3710" y="116"/>
                    <a:pt x="3795" y="116"/>
                    <a:pt x="3881" y="102"/>
                  </a:cubicBezTo>
                  <a:cubicBezTo>
                    <a:pt x="3958" y="85"/>
                    <a:pt x="4034" y="77"/>
                    <a:pt x="4110" y="77"/>
                  </a:cubicBezTo>
                  <a:cubicBezTo>
                    <a:pt x="4287" y="77"/>
                    <a:pt x="4458" y="122"/>
                    <a:pt x="4608" y="202"/>
                  </a:cubicBezTo>
                  <a:lnTo>
                    <a:pt x="4452" y="116"/>
                  </a:lnTo>
                  <a:cubicBezTo>
                    <a:pt x="4293" y="43"/>
                    <a:pt x="4104" y="0"/>
                    <a:pt x="3918" y="0"/>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2" name="Google Shape;462;p40"/>
            <p:cNvSpPr/>
            <p:nvPr/>
          </p:nvSpPr>
          <p:spPr>
            <a:xfrm>
              <a:off x="6589075" y="1826450"/>
              <a:ext cx="124825" cy="76350"/>
            </a:xfrm>
            <a:custGeom>
              <a:avLst/>
              <a:gdLst/>
              <a:ahLst/>
              <a:cxnLst/>
              <a:rect l="l" t="t" r="r" b="b"/>
              <a:pathLst>
                <a:path w="4993" h="3054" extrusionOk="0">
                  <a:moveTo>
                    <a:pt x="4822" y="1"/>
                  </a:moveTo>
                  <a:lnTo>
                    <a:pt x="585" y="2454"/>
                  </a:lnTo>
                  <a:cubicBezTo>
                    <a:pt x="371" y="2583"/>
                    <a:pt x="157" y="2768"/>
                    <a:pt x="0" y="2954"/>
                  </a:cubicBezTo>
                  <a:lnTo>
                    <a:pt x="157" y="3054"/>
                  </a:lnTo>
                  <a:cubicBezTo>
                    <a:pt x="314" y="2854"/>
                    <a:pt x="514" y="2697"/>
                    <a:pt x="742" y="2554"/>
                  </a:cubicBezTo>
                  <a:lnTo>
                    <a:pt x="4993" y="86"/>
                  </a:lnTo>
                  <a:lnTo>
                    <a:pt x="4822"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3" name="Google Shape;463;p40"/>
            <p:cNvSpPr/>
            <p:nvPr/>
          </p:nvSpPr>
          <p:spPr>
            <a:xfrm>
              <a:off x="6579425" y="1820750"/>
              <a:ext cx="124850" cy="76000"/>
            </a:xfrm>
            <a:custGeom>
              <a:avLst/>
              <a:gdLst/>
              <a:ahLst/>
              <a:cxnLst/>
              <a:rect l="l" t="t" r="r" b="b"/>
              <a:pathLst>
                <a:path w="4994" h="3040" extrusionOk="0">
                  <a:moveTo>
                    <a:pt x="4837" y="1"/>
                  </a:moveTo>
                  <a:lnTo>
                    <a:pt x="600" y="2454"/>
                  </a:lnTo>
                  <a:cubicBezTo>
                    <a:pt x="386" y="2583"/>
                    <a:pt x="172" y="2754"/>
                    <a:pt x="1" y="2954"/>
                  </a:cubicBezTo>
                  <a:lnTo>
                    <a:pt x="172" y="3039"/>
                  </a:lnTo>
                  <a:cubicBezTo>
                    <a:pt x="329" y="2854"/>
                    <a:pt x="529" y="2682"/>
                    <a:pt x="757" y="2540"/>
                  </a:cubicBezTo>
                  <a:lnTo>
                    <a:pt x="4994" y="86"/>
                  </a:lnTo>
                  <a:lnTo>
                    <a:pt x="4837"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4" name="Google Shape;464;p40"/>
            <p:cNvSpPr/>
            <p:nvPr/>
          </p:nvSpPr>
          <p:spPr>
            <a:xfrm>
              <a:off x="6570150" y="1815400"/>
              <a:ext cx="124850" cy="76000"/>
            </a:xfrm>
            <a:custGeom>
              <a:avLst/>
              <a:gdLst/>
              <a:ahLst/>
              <a:cxnLst/>
              <a:rect l="l" t="t" r="r" b="b"/>
              <a:pathLst>
                <a:path w="4994" h="3040" extrusionOk="0">
                  <a:moveTo>
                    <a:pt x="4837" y="1"/>
                  </a:moveTo>
                  <a:lnTo>
                    <a:pt x="586" y="2454"/>
                  </a:lnTo>
                  <a:cubicBezTo>
                    <a:pt x="372" y="2583"/>
                    <a:pt x="158" y="2754"/>
                    <a:pt x="1" y="2954"/>
                  </a:cubicBezTo>
                  <a:lnTo>
                    <a:pt x="158" y="3039"/>
                  </a:lnTo>
                  <a:cubicBezTo>
                    <a:pt x="315" y="2854"/>
                    <a:pt x="515" y="2682"/>
                    <a:pt x="757" y="2540"/>
                  </a:cubicBezTo>
                  <a:lnTo>
                    <a:pt x="4994" y="86"/>
                  </a:lnTo>
                  <a:lnTo>
                    <a:pt x="4837"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5" name="Google Shape;465;p40"/>
            <p:cNvSpPr/>
            <p:nvPr/>
          </p:nvSpPr>
          <p:spPr>
            <a:xfrm>
              <a:off x="6560900" y="1810050"/>
              <a:ext cx="124825" cy="76000"/>
            </a:xfrm>
            <a:custGeom>
              <a:avLst/>
              <a:gdLst/>
              <a:ahLst/>
              <a:cxnLst/>
              <a:rect l="l" t="t" r="r" b="b"/>
              <a:pathLst>
                <a:path w="4993" h="3040" extrusionOk="0">
                  <a:moveTo>
                    <a:pt x="4836" y="1"/>
                  </a:moveTo>
                  <a:lnTo>
                    <a:pt x="585" y="2454"/>
                  </a:lnTo>
                  <a:cubicBezTo>
                    <a:pt x="371" y="2583"/>
                    <a:pt x="157" y="2754"/>
                    <a:pt x="0" y="2954"/>
                  </a:cubicBezTo>
                  <a:lnTo>
                    <a:pt x="157" y="3039"/>
                  </a:lnTo>
                  <a:cubicBezTo>
                    <a:pt x="314" y="2854"/>
                    <a:pt x="514" y="2683"/>
                    <a:pt x="742" y="2540"/>
                  </a:cubicBezTo>
                  <a:lnTo>
                    <a:pt x="4993" y="86"/>
                  </a:lnTo>
                  <a:lnTo>
                    <a:pt x="4836"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6" name="Google Shape;466;p40"/>
            <p:cNvSpPr/>
            <p:nvPr/>
          </p:nvSpPr>
          <p:spPr>
            <a:xfrm>
              <a:off x="6551625" y="1804350"/>
              <a:ext cx="124850" cy="76350"/>
            </a:xfrm>
            <a:custGeom>
              <a:avLst/>
              <a:gdLst/>
              <a:ahLst/>
              <a:cxnLst/>
              <a:rect l="l" t="t" r="r" b="b"/>
              <a:pathLst>
                <a:path w="4994" h="3054" extrusionOk="0">
                  <a:moveTo>
                    <a:pt x="4822" y="0"/>
                  </a:moveTo>
                  <a:lnTo>
                    <a:pt x="585" y="2468"/>
                  </a:lnTo>
                  <a:cubicBezTo>
                    <a:pt x="371" y="2597"/>
                    <a:pt x="157" y="2768"/>
                    <a:pt x="0" y="2968"/>
                  </a:cubicBezTo>
                  <a:lnTo>
                    <a:pt x="157" y="3053"/>
                  </a:lnTo>
                  <a:cubicBezTo>
                    <a:pt x="314" y="2853"/>
                    <a:pt x="514" y="2697"/>
                    <a:pt x="742" y="2554"/>
                  </a:cubicBezTo>
                  <a:lnTo>
                    <a:pt x="4993" y="100"/>
                  </a:lnTo>
                  <a:lnTo>
                    <a:pt x="4822"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7" name="Google Shape;467;p40"/>
            <p:cNvSpPr/>
            <p:nvPr/>
          </p:nvSpPr>
          <p:spPr>
            <a:xfrm>
              <a:off x="6542700" y="1799350"/>
              <a:ext cx="124850" cy="76000"/>
            </a:xfrm>
            <a:custGeom>
              <a:avLst/>
              <a:gdLst/>
              <a:ahLst/>
              <a:cxnLst/>
              <a:rect l="l" t="t" r="r" b="b"/>
              <a:pathLst>
                <a:path w="4994" h="3040" extrusionOk="0">
                  <a:moveTo>
                    <a:pt x="4822" y="1"/>
                  </a:moveTo>
                  <a:lnTo>
                    <a:pt x="585" y="2454"/>
                  </a:lnTo>
                  <a:cubicBezTo>
                    <a:pt x="371" y="2583"/>
                    <a:pt x="157" y="2754"/>
                    <a:pt x="1" y="2954"/>
                  </a:cubicBezTo>
                  <a:lnTo>
                    <a:pt x="157" y="3039"/>
                  </a:lnTo>
                  <a:cubicBezTo>
                    <a:pt x="314" y="2854"/>
                    <a:pt x="514" y="2683"/>
                    <a:pt x="742" y="2540"/>
                  </a:cubicBezTo>
                  <a:lnTo>
                    <a:pt x="4993" y="86"/>
                  </a:lnTo>
                  <a:lnTo>
                    <a:pt x="4822"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8" name="Google Shape;468;p40"/>
            <p:cNvSpPr/>
            <p:nvPr/>
          </p:nvSpPr>
          <p:spPr>
            <a:xfrm>
              <a:off x="6533075" y="1794000"/>
              <a:ext cx="124850" cy="76000"/>
            </a:xfrm>
            <a:custGeom>
              <a:avLst/>
              <a:gdLst/>
              <a:ahLst/>
              <a:cxnLst/>
              <a:rect l="l" t="t" r="r" b="b"/>
              <a:pathLst>
                <a:path w="4994" h="3040" extrusionOk="0">
                  <a:moveTo>
                    <a:pt x="4836" y="1"/>
                  </a:moveTo>
                  <a:lnTo>
                    <a:pt x="600" y="2454"/>
                  </a:lnTo>
                  <a:cubicBezTo>
                    <a:pt x="371" y="2583"/>
                    <a:pt x="172" y="2754"/>
                    <a:pt x="0" y="2954"/>
                  </a:cubicBezTo>
                  <a:lnTo>
                    <a:pt x="172" y="3039"/>
                  </a:lnTo>
                  <a:cubicBezTo>
                    <a:pt x="328" y="2854"/>
                    <a:pt x="528" y="2683"/>
                    <a:pt x="756" y="2540"/>
                  </a:cubicBezTo>
                  <a:lnTo>
                    <a:pt x="4993" y="86"/>
                  </a:lnTo>
                  <a:lnTo>
                    <a:pt x="4836"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9" name="Google Shape;469;p40"/>
            <p:cNvSpPr/>
            <p:nvPr/>
          </p:nvSpPr>
          <p:spPr>
            <a:xfrm>
              <a:off x="6523800" y="1788650"/>
              <a:ext cx="124850" cy="76000"/>
            </a:xfrm>
            <a:custGeom>
              <a:avLst/>
              <a:gdLst/>
              <a:ahLst/>
              <a:cxnLst/>
              <a:rect l="l" t="t" r="r" b="b"/>
              <a:pathLst>
                <a:path w="4994" h="3040" extrusionOk="0">
                  <a:moveTo>
                    <a:pt x="4836" y="1"/>
                  </a:moveTo>
                  <a:lnTo>
                    <a:pt x="585" y="2454"/>
                  </a:lnTo>
                  <a:cubicBezTo>
                    <a:pt x="371" y="2583"/>
                    <a:pt x="157" y="2754"/>
                    <a:pt x="0" y="2954"/>
                  </a:cubicBezTo>
                  <a:lnTo>
                    <a:pt x="157" y="3039"/>
                  </a:lnTo>
                  <a:cubicBezTo>
                    <a:pt x="329" y="2854"/>
                    <a:pt x="514" y="2683"/>
                    <a:pt x="757" y="2540"/>
                  </a:cubicBezTo>
                  <a:lnTo>
                    <a:pt x="4993" y="86"/>
                  </a:lnTo>
                  <a:lnTo>
                    <a:pt x="4836"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0" name="Google Shape;470;p40"/>
            <p:cNvSpPr/>
            <p:nvPr/>
          </p:nvSpPr>
          <p:spPr>
            <a:xfrm>
              <a:off x="6514525" y="1783300"/>
              <a:ext cx="124850" cy="76000"/>
            </a:xfrm>
            <a:custGeom>
              <a:avLst/>
              <a:gdLst/>
              <a:ahLst/>
              <a:cxnLst/>
              <a:rect l="l" t="t" r="r" b="b"/>
              <a:pathLst>
                <a:path w="4994" h="3040" extrusionOk="0">
                  <a:moveTo>
                    <a:pt x="4822" y="1"/>
                  </a:moveTo>
                  <a:lnTo>
                    <a:pt x="585" y="2454"/>
                  </a:lnTo>
                  <a:cubicBezTo>
                    <a:pt x="371" y="2583"/>
                    <a:pt x="158" y="2754"/>
                    <a:pt x="1" y="2954"/>
                  </a:cubicBezTo>
                  <a:lnTo>
                    <a:pt x="158" y="3039"/>
                  </a:lnTo>
                  <a:cubicBezTo>
                    <a:pt x="314" y="2854"/>
                    <a:pt x="514" y="2683"/>
                    <a:pt x="742" y="2540"/>
                  </a:cubicBezTo>
                  <a:lnTo>
                    <a:pt x="4993" y="86"/>
                  </a:lnTo>
                  <a:lnTo>
                    <a:pt x="4822"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1" name="Google Shape;471;p40"/>
            <p:cNvSpPr/>
            <p:nvPr/>
          </p:nvSpPr>
          <p:spPr>
            <a:xfrm>
              <a:off x="6505250" y="1777600"/>
              <a:ext cx="124850" cy="76350"/>
            </a:xfrm>
            <a:custGeom>
              <a:avLst/>
              <a:gdLst/>
              <a:ahLst/>
              <a:cxnLst/>
              <a:rect l="l" t="t" r="r" b="b"/>
              <a:pathLst>
                <a:path w="4994" h="3054" extrusionOk="0">
                  <a:moveTo>
                    <a:pt x="4822" y="0"/>
                  </a:moveTo>
                  <a:lnTo>
                    <a:pt x="586" y="2468"/>
                  </a:lnTo>
                  <a:cubicBezTo>
                    <a:pt x="372" y="2597"/>
                    <a:pt x="158" y="2768"/>
                    <a:pt x="1" y="2968"/>
                  </a:cubicBezTo>
                  <a:lnTo>
                    <a:pt x="158" y="3053"/>
                  </a:lnTo>
                  <a:cubicBezTo>
                    <a:pt x="315" y="2854"/>
                    <a:pt x="514" y="2697"/>
                    <a:pt x="742" y="2554"/>
                  </a:cubicBezTo>
                  <a:lnTo>
                    <a:pt x="4994" y="100"/>
                  </a:lnTo>
                  <a:lnTo>
                    <a:pt x="4822"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2" name="Google Shape;472;p40"/>
            <p:cNvSpPr/>
            <p:nvPr/>
          </p:nvSpPr>
          <p:spPr>
            <a:xfrm>
              <a:off x="6495625" y="1771900"/>
              <a:ext cx="124850" cy="76350"/>
            </a:xfrm>
            <a:custGeom>
              <a:avLst/>
              <a:gdLst/>
              <a:ahLst/>
              <a:cxnLst/>
              <a:rect l="l" t="t" r="r" b="b"/>
              <a:pathLst>
                <a:path w="4994" h="3054" extrusionOk="0">
                  <a:moveTo>
                    <a:pt x="4836" y="0"/>
                  </a:moveTo>
                  <a:lnTo>
                    <a:pt x="600" y="2468"/>
                  </a:lnTo>
                  <a:cubicBezTo>
                    <a:pt x="386" y="2597"/>
                    <a:pt x="172" y="2768"/>
                    <a:pt x="1" y="2967"/>
                  </a:cubicBezTo>
                  <a:lnTo>
                    <a:pt x="172" y="3053"/>
                  </a:lnTo>
                  <a:cubicBezTo>
                    <a:pt x="329" y="2853"/>
                    <a:pt x="528" y="2696"/>
                    <a:pt x="757" y="2554"/>
                  </a:cubicBezTo>
                  <a:lnTo>
                    <a:pt x="4993" y="100"/>
                  </a:lnTo>
                  <a:lnTo>
                    <a:pt x="4836"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3" name="Google Shape;473;p40"/>
            <p:cNvSpPr/>
            <p:nvPr/>
          </p:nvSpPr>
          <p:spPr>
            <a:xfrm>
              <a:off x="6486350" y="1766550"/>
              <a:ext cx="124850" cy="76350"/>
            </a:xfrm>
            <a:custGeom>
              <a:avLst/>
              <a:gdLst/>
              <a:ahLst/>
              <a:cxnLst/>
              <a:rect l="l" t="t" r="r" b="b"/>
              <a:pathLst>
                <a:path w="4994" h="3054" extrusionOk="0">
                  <a:moveTo>
                    <a:pt x="4837" y="0"/>
                  </a:moveTo>
                  <a:lnTo>
                    <a:pt x="585" y="2468"/>
                  </a:lnTo>
                  <a:cubicBezTo>
                    <a:pt x="372" y="2597"/>
                    <a:pt x="158" y="2768"/>
                    <a:pt x="1" y="2967"/>
                  </a:cubicBezTo>
                  <a:lnTo>
                    <a:pt x="158" y="3053"/>
                  </a:lnTo>
                  <a:cubicBezTo>
                    <a:pt x="329" y="2853"/>
                    <a:pt x="514" y="2696"/>
                    <a:pt x="757" y="2554"/>
                  </a:cubicBezTo>
                  <a:lnTo>
                    <a:pt x="4994" y="86"/>
                  </a:lnTo>
                  <a:lnTo>
                    <a:pt x="4837"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4" name="Google Shape;474;p40"/>
            <p:cNvSpPr/>
            <p:nvPr/>
          </p:nvSpPr>
          <p:spPr>
            <a:xfrm>
              <a:off x="6477075" y="1761200"/>
              <a:ext cx="124850" cy="76350"/>
            </a:xfrm>
            <a:custGeom>
              <a:avLst/>
              <a:gdLst/>
              <a:ahLst/>
              <a:cxnLst/>
              <a:rect l="l" t="t" r="r" b="b"/>
              <a:pathLst>
                <a:path w="4994" h="3054" extrusionOk="0">
                  <a:moveTo>
                    <a:pt x="4837" y="0"/>
                  </a:moveTo>
                  <a:lnTo>
                    <a:pt x="586" y="2468"/>
                  </a:lnTo>
                  <a:cubicBezTo>
                    <a:pt x="372" y="2597"/>
                    <a:pt x="158" y="2768"/>
                    <a:pt x="1" y="2967"/>
                  </a:cubicBezTo>
                  <a:lnTo>
                    <a:pt x="158" y="3053"/>
                  </a:lnTo>
                  <a:cubicBezTo>
                    <a:pt x="315" y="2853"/>
                    <a:pt x="514" y="2696"/>
                    <a:pt x="743" y="2554"/>
                  </a:cubicBezTo>
                  <a:lnTo>
                    <a:pt x="4994" y="100"/>
                  </a:lnTo>
                  <a:lnTo>
                    <a:pt x="4837"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5" name="Google Shape;475;p40"/>
            <p:cNvSpPr/>
            <p:nvPr/>
          </p:nvSpPr>
          <p:spPr>
            <a:xfrm>
              <a:off x="6467800" y="1755850"/>
              <a:ext cx="124850" cy="76350"/>
            </a:xfrm>
            <a:custGeom>
              <a:avLst/>
              <a:gdLst/>
              <a:ahLst/>
              <a:cxnLst/>
              <a:rect l="l" t="t" r="r" b="b"/>
              <a:pathLst>
                <a:path w="4994" h="3054" extrusionOk="0">
                  <a:moveTo>
                    <a:pt x="4823" y="0"/>
                  </a:moveTo>
                  <a:lnTo>
                    <a:pt x="586" y="2468"/>
                  </a:lnTo>
                  <a:cubicBezTo>
                    <a:pt x="372" y="2597"/>
                    <a:pt x="158" y="2768"/>
                    <a:pt x="1" y="2967"/>
                  </a:cubicBezTo>
                  <a:lnTo>
                    <a:pt x="158" y="3053"/>
                  </a:lnTo>
                  <a:cubicBezTo>
                    <a:pt x="315" y="2853"/>
                    <a:pt x="514" y="2696"/>
                    <a:pt x="743" y="2554"/>
                  </a:cubicBezTo>
                  <a:lnTo>
                    <a:pt x="4994" y="100"/>
                  </a:lnTo>
                  <a:lnTo>
                    <a:pt x="4823"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6" name="Google Shape;476;p40"/>
            <p:cNvSpPr/>
            <p:nvPr/>
          </p:nvSpPr>
          <p:spPr>
            <a:xfrm>
              <a:off x="6458175" y="1750500"/>
              <a:ext cx="124850" cy="76350"/>
            </a:xfrm>
            <a:custGeom>
              <a:avLst/>
              <a:gdLst/>
              <a:ahLst/>
              <a:cxnLst/>
              <a:rect l="l" t="t" r="r" b="b"/>
              <a:pathLst>
                <a:path w="4994" h="3054" extrusionOk="0">
                  <a:moveTo>
                    <a:pt x="4837" y="0"/>
                  </a:moveTo>
                  <a:lnTo>
                    <a:pt x="600" y="2468"/>
                  </a:lnTo>
                  <a:cubicBezTo>
                    <a:pt x="386" y="2597"/>
                    <a:pt x="172" y="2768"/>
                    <a:pt x="1" y="2967"/>
                  </a:cubicBezTo>
                  <a:lnTo>
                    <a:pt x="172" y="3053"/>
                  </a:lnTo>
                  <a:cubicBezTo>
                    <a:pt x="329" y="2853"/>
                    <a:pt x="528" y="2696"/>
                    <a:pt x="757" y="2554"/>
                  </a:cubicBezTo>
                  <a:lnTo>
                    <a:pt x="4994" y="100"/>
                  </a:lnTo>
                  <a:lnTo>
                    <a:pt x="4837"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7" name="Google Shape;477;p40"/>
            <p:cNvSpPr/>
            <p:nvPr/>
          </p:nvSpPr>
          <p:spPr>
            <a:xfrm>
              <a:off x="6448900" y="1745150"/>
              <a:ext cx="124850" cy="76350"/>
            </a:xfrm>
            <a:custGeom>
              <a:avLst/>
              <a:gdLst/>
              <a:ahLst/>
              <a:cxnLst/>
              <a:rect l="l" t="t" r="r" b="b"/>
              <a:pathLst>
                <a:path w="4994" h="3054" extrusionOk="0">
                  <a:moveTo>
                    <a:pt x="4837" y="0"/>
                  </a:moveTo>
                  <a:lnTo>
                    <a:pt x="586" y="2468"/>
                  </a:lnTo>
                  <a:cubicBezTo>
                    <a:pt x="372" y="2597"/>
                    <a:pt x="158" y="2768"/>
                    <a:pt x="1" y="2968"/>
                  </a:cubicBezTo>
                  <a:lnTo>
                    <a:pt x="158" y="3053"/>
                  </a:lnTo>
                  <a:cubicBezTo>
                    <a:pt x="329" y="2853"/>
                    <a:pt x="514" y="2696"/>
                    <a:pt x="757" y="2554"/>
                  </a:cubicBezTo>
                  <a:lnTo>
                    <a:pt x="4994" y="100"/>
                  </a:lnTo>
                  <a:lnTo>
                    <a:pt x="4837"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8" name="Google Shape;478;p40"/>
            <p:cNvSpPr/>
            <p:nvPr/>
          </p:nvSpPr>
          <p:spPr>
            <a:xfrm>
              <a:off x="6439625" y="1739800"/>
              <a:ext cx="124850" cy="76350"/>
            </a:xfrm>
            <a:custGeom>
              <a:avLst/>
              <a:gdLst/>
              <a:ahLst/>
              <a:cxnLst/>
              <a:rect l="l" t="t" r="r" b="b"/>
              <a:pathLst>
                <a:path w="4994" h="3054" extrusionOk="0">
                  <a:moveTo>
                    <a:pt x="4823" y="0"/>
                  </a:moveTo>
                  <a:lnTo>
                    <a:pt x="586" y="2468"/>
                  </a:lnTo>
                  <a:cubicBezTo>
                    <a:pt x="372" y="2597"/>
                    <a:pt x="158" y="2768"/>
                    <a:pt x="1" y="2968"/>
                  </a:cubicBezTo>
                  <a:lnTo>
                    <a:pt x="158" y="3053"/>
                  </a:lnTo>
                  <a:cubicBezTo>
                    <a:pt x="315" y="2853"/>
                    <a:pt x="514" y="2696"/>
                    <a:pt x="743" y="2554"/>
                  </a:cubicBezTo>
                  <a:lnTo>
                    <a:pt x="4994" y="86"/>
                  </a:lnTo>
                  <a:lnTo>
                    <a:pt x="4823"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9" name="Google Shape;479;p40"/>
            <p:cNvSpPr/>
            <p:nvPr/>
          </p:nvSpPr>
          <p:spPr>
            <a:xfrm>
              <a:off x="6718525" y="1837150"/>
              <a:ext cx="24625" cy="15000"/>
            </a:xfrm>
            <a:custGeom>
              <a:avLst/>
              <a:gdLst/>
              <a:ahLst/>
              <a:cxnLst/>
              <a:rect l="l" t="t" r="r" b="b"/>
              <a:pathLst>
                <a:path w="985" h="600" extrusionOk="0">
                  <a:moveTo>
                    <a:pt x="985" y="1"/>
                  </a:moveTo>
                  <a:lnTo>
                    <a:pt x="0" y="600"/>
                  </a:lnTo>
                  <a:lnTo>
                    <a:pt x="985" y="72"/>
                  </a:lnTo>
                  <a:lnTo>
                    <a:pt x="985"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0" name="Google Shape;480;p40"/>
            <p:cNvSpPr/>
            <p:nvPr/>
          </p:nvSpPr>
          <p:spPr>
            <a:xfrm>
              <a:off x="6701750" y="1844650"/>
              <a:ext cx="41400" cy="24975"/>
            </a:xfrm>
            <a:custGeom>
              <a:avLst/>
              <a:gdLst/>
              <a:ahLst/>
              <a:cxnLst/>
              <a:rect l="l" t="t" r="r" b="b"/>
              <a:pathLst>
                <a:path w="1656" h="999" extrusionOk="0">
                  <a:moveTo>
                    <a:pt x="1656" y="0"/>
                  </a:moveTo>
                  <a:lnTo>
                    <a:pt x="1" y="999"/>
                  </a:lnTo>
                  <a:lnTo>
                    <a:pt x="1656" y="72"/>
                  </a:lnTo>
                  <a:lnTo>
                    <a:pt x="1656"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1" name="Google Shape;481;p40"/>
            <p:cNvSpPr/>
            <p:nvPr/>
          </p:nvSpPr>
          <p:spPr>
            <a:xfrm>
              <a:off x="6315525" y="1813125"/>
              <a:ext cx="274625" cy="107875"/>
            </a:xfrm>
            <a:custGeom>
              <a:avLst/>
              <a:gdLst/>
              <a:ahLst/>
              <a:cxnLst/>
              <a:rect l="l" t="t" r="r" b="b"/>
              <a:pathLst>
                <a:path w="10985" h="4315" extrusionOk="0">
                  <a:moveTo>
                    <a:pt x="3193" y="1"/>
                  </a:moveTo>
                  <a:cubicBezTo>
                    <a:pt x="3064" y="1"/>
                    <a:pt x="2914" y="15"/>
                    <a:pt x="2739" y="49"/>
                  </a:cubicBezTo>
                  <a:cubicBezTo>
                    <a:pt x="2112" y="177"/>
                    <a:pt x="899" y="762"/>
                    <a:pt x="0" y="1247"/>
                  </a:cubicBezTo>
                  <a:cubicBezTo>
                    <a:pt x="708" y="1042"/>
                    <a:pt x="1439" y="939"/>
                    <a:pt x="2168" y="939"/>
                  </a:cubicBezTo>
                  <a:cubicBezTo>
                    <a:pt x="2909" y="939"/>
                    <a:pt x="3647" y="1046"/>
                    <a:pt x="4351" y="1261"/>
                  </a:cubicBezTo>
                  <a:cubicBezTo>
                    <a:pt x="6677" y="2017"/>
                    <a:pt x="10257" y="4200"/>
                    <a:pt x="10257" y="4200"/>
                  </a:cubicBezTo>
                  <a:cubicBezTo>
                    <a:pt x="10315" y="4193"/>
                    <a:pt x="10373" y="4190"/>
                    <a:pt x="10431" y="4190"/>
                  </a:cubicBezTo>
                  <a:cubicBezTo>
                    <a:pt x="10619" y="4190"/>
                    <a:pt x="10810" y="4227"/>
                    <a:pt x="10985" y="4314"/>
                  </a:cubicBezTo>
                  <a:lnTo>
                    <a:pt x="3752" y="120"/>
                  </a:lnTo>
                  <a:cubicBezTo>
                    <a:pt x="3620" y="54"/>
                    <a:pt x="3445" y="1"/>
                    <a:pt x="3193" y="1"/>
                  </a:cubicBezTo>
                  <a:close/>
                </a:path>
              </a:pathLst>
            </a:custGeom>
            <a:solidFill>
              <a:srgbClr val="000000">
                <a:alpha val="265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2" name="Google Shape;482;p40"/>
            <p:cNvSpPr/>
            <p:nvPr/>
          </p:nvSpPr>
          <p:spPr>
            <a:xfrm>
              <a:off x="5760250" y="1155925"/>
              <a:ext cx="146950" cy="111050"/>
            </a:xfrm>
            <a:custGeom>
              <a:avLst/>
              <a:gdLst/>
              <a:ahLst/>
              <a:cxnLst/>
              <a:rect l="l" t="t" r="r" b="b"/>
              <a:pathLst>
                <a:path w="5878" h="4442" extrusionOk="0">
                  <a:moveTo>
                    <a:pt x="3351" y="0"/>
                  </a:moveTo>
                  <a:cubicBezTo>
                    <a:pt x="3304" y="0"/>
                    <a:pt x="3257" y="1"/>
                    <a:pt x="3210" y="3"/>
                  </a:cubicBezTo>
                  <a:cubicBezTo>
                    <a:pt x="2811" y="31"/>
                    <a:pt x="2440" y="117"/>
                    <a:pt x="2055" y="160"/>
                  </a:cubicBezTo>
                  <a:cubicBezTo>
                    <a:pt x="1641" y="203"/>
                    <a:pt x="1099" y="374"/>
                    <a:pt x="699" y="388"/>
                  </a:cubicBezTo>
                  <a:cubicBezTo>
                    <a:pt x="571" y="388"/>
                    <a:pt x="443" y="417"/>
                    <a:pt x="343" y="459"/>
                  </a:cubicBezTo>
                  <a:cubicBezTo>
                    <a:pt x="143" y="588"/>
                    <a:pt x="29" y="802"/>
                    <a:pt x="15" y="1016"/>
                  </a:cubicBezTo>
                  <a:cubicBezTo>
                    <a:pt x="0" y="1330"/>
                    <a:pt x="15" y="1643"/>
                    <a:pt x="86" y="1943"/>
                  </a:cubicBezTo>
                  <a:cubicBezTo>
                    <a:pt x="143" y="2171"/>
                    <a:pt x="171" y="2385"/>
                    <a:pt x="214" y="2599"/>
                  </a:cubicBezTo>
                  <a:cubicBezTo>
                    <a:pt x="214" y="2713"/>
                    <a:pt x="243" y="2813"/>
                    <a:pt x="300" y="2927"/>
                  </a:cubicBezTo>
                  <a:cubicBezTo>
                    <a:pt x="443" y="3198"/>
                    <a:pt x="870" y="3384"/>
                    <a:pt x="1142" y="3512"/>
                  </a:cubicBezTo>
                  <a:cubicBezTo>
                    <a:pt x="1341" y="3584"/>
                    <a:pt x="1527" y="3669"/>
                    <a:pt x="1726" y="3726"/>
                  </a:cubicBezTo>
                  <a:lnTo>
                    <a:pt x="1783" y="3526"/>
                  </a:lnTo>
                  <a:cubicBezTo>
                    <a:pt x="1783" y="3526"/>
                    <a:pt x="1923" y="3400"/>
                    <a:pt x="2354" y="3400"/>
                  </a:cubicBezTo>
                  <a:cubicBezTo>
                    <a:pt x="2570" y="3400"/>
                    <a:pt x="2858" y="3431"/>
                    <a:pt x="3239" y="3526"/>
                  </a:cubicBezTo>
                  <a:cubicBezTo>
                    <a:pt x="4408" y="3812"/>
                    <a:pt x="4423" y="4168"/>
                    <a:pt x="4423" y="4168"/>
                  </a:cubicBezTo>
                  <a:cubicBezTo>
                    <a:pt x="4408" y="4268"/>
                    <a:pt x="4365" y="4354"/>
                    <a:pt x="4351" y="4439"/>
                  </a:cubicBezTo>
                  <a:cubicBezTo>
                    <a:pt x="4365" y="4441"/>
                    <a:pt x="4379" y="4442"/>
                    <a:pt x="4392" y="4442"/>
                  </a:cubicBezTo>
                  <a:cubicBezTo>
                    <a:pt x="4737" y="4442"/>
                    <a:pt x="4928" y="3928"/>
                    <a:pt x="5079" y="3626"/>
                  </a:cubicBezTo>
                  <a:cubicBezTo>
                    <a:pt x="5321" y="3084"/>
                    <a:pt x="5521" y="2528"/>
                    <a:pt x="5664" y="1957"/>
                  </a:cubicBezTo>
                  <a:cubicBezTo>
                    <a:pt x="5878" y="1158"/>
                    <a:pt x="5164" y="431"/>
                    <a:pt x="4380" y="160"/>
                  </a:cubicBezTo>
                  <a:cubicBezTo>
                    <a:pt x="4041" y="47"/>
                    <a:pt x="3692" y="0"/>
                    <a:pt x="3351"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3" name="Google Shape;483;p40"/>
            <p:cNvSpPr/>
            <p:nvPr/>
          </p:nvSpPr>
          <p:spPr>
            <a:xfrm>
              <a:off x="5739550" y="1167050"/>
              <a:ext cx="51025" cy="90600"/>
            </a:xfrm>
            <a:custGeom>
              <a:avLst/>
              <a:gdLst/>
              <a:ahLst/>
              <a:cxnLst/>
              <a:rect l="l" t="t" r="r" b="b"/>
              <a:pathLst>
                <a:path w="2041" h="3624" extrusionOk="0">
                  <a:moveTo>
                    <a:pt x="2041" y="0"/>
                  </a:moveTo>
                  <a:lnTo>
                    <a:pt x="1970" y="14"/>
                  </a:lnTo>
                  <a:cubicBezTo>
                    <a:pt x="1556" y="86"/>
                    <a:pt x="1042" y="300"/>
                    <a:pt x="629" y="357"/>
                  </a:cubicBezTo>
                  <a:cubicBezTo>
                    <a:pt x="500" y="357"/>
                    <a:pt x="400" y="400"/>
                    <a:pt x="286" y="442"/>
                  </a:cubicBezTo>
                  <a:cubicBezTo>
                    <a:pt x="115" y="585"/>
                    <a:pt x="1" y="785"/>
                    <a:pt x="15" y="1013"/>
                  </a:cubicBezTo>
                  <a:cubicBezTo>
                    <a:pt x="15" y="1327"/>
                    <a:pt x="58" y="1641"/>
                    <a:pt x="144" y="1940"/>
                  </a:cubicBezTo>
                  <a:lnTo>
                    <a:pt x="315" y="2582"/>
                  </a:lnTo>
                  <a:cubicBezTo>
                    <a:pt x="329" y="2696"/>
                    <a:pt x="358" y="2796"/>
                    <a:pt x="429" y="2910"/>
                  </a:cubicBezTo>
                  <a:cubicBezTo>
                    <a:pt x="600" y="3181"/>
                    <a:pt x="1042" y="3338"/>
                    <a:pt x="1328" y="3438"/>
                  </a:cubicBezTo>
                  <a:cubicBezTo>
                    <a:pt x="1513" y="3509"/>
                    <a:pt x="1713" y="3567"/>
                    <a:pt x="1927" y="3624"/>
                  </a:cubicBezTo>
                  <a:lnTo>
                    <a:pt x="1970" y="3424"/>
                  </a:lnTo>
                  <a:cubicBezTo>
                    <a:pt x="1898" y="2925"/>
                    <a:pt x="1898" y="2440"/>
                    <a:pt x="1955" y="1969"/>
                  </a:cubicBezTo>
                  <a:cubicBezTo>
                    <a:pt x="2027" y="1184"/>
                    <a:pt x="2041" y="0"/>
                    <a:pt x="2041"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4" name="Google Shape;484;p40"/>
            <p:cNvSpPr/>
            <p:nvPr/>
          </p:nvSpPr>
          <p:spPr>
            <a:xfrm>
              <a:off x="5710675" y="1210200"/>
              <a:ext cx="90975" cy="73450"/>
            </a:xfrm>
            <a:custGeom>
              <a:avLst/>
              <a:gdLst/>
              <a:ahLst/>
              <a:cxnLst/>
              <a:rect l="l" t="t" r="r" b="b"/>
              <a:pathLst>
                <a:path w="3639" h="2938" extrusionOk="0">
                  <a:moveTo>
                    <a:pt x="2996" y="0"/>
                  </a:moveTo>
                  <a:lnTo>
                    <a:pt x="0" y="72"/>
                  </a:lnTo>
                  <a:lnTo>
                    <a:pt x="514" y="1997"/>
                  </a:lnTo>
                  <a:lnTo>
                    <a:pt x="728" y="2582"/>
                  </a:lnTo>
                  <a:cubicBezTo>
                    <a:pt x="799" y="2654"/>
                    <a:pt x="871" y="2711"/>
                    <a:pt x="956" y="2753"/>
                  </a:cubicBezTo>
                  <a:cubicBezTo>
                    <a:pt x="1214" y="2878"/>
                    <a:pt x="1490" y="2938"/>
                    <a:pt x="1763" y="2938"/>
                  </a:cubicBezTo>
                  <a:cubicBezTo>
                    <a:pt x="2306" y="2938"/>
                    <a:pt x="2840" y="2700"/>
                    <a:pt x="3210" y="2254"/>
                  </a:cubicBezTo>
                  <a:cubicBezTo>
                    <a:pt x="3367" y="2069"/>
                    <a:pt x="3638" y="1783"/>
                    <a:pt x="3638" y="1783"/>
                  </a:cubicBezTo>
                  <a:lnTo>
                    <a:pt x="2996" y="0"/>
                  </a:ln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5" name="Google Shape;485;p40"/>
            <p:cNvSpPr/>
            <p:nvPr/>
          </p:nvSpPr>
          <p:spPr>
            <a:xfrm>
              <a:off x="5567650" y="1068600"/>
              <a:ext cx="229700" cy="168750"/>
            </a:xfrm>
            <a:custGeom>
              <a:avLst/>
              <a:gdLst/>
              <a:ahLst/>
              <a:cxnLst/>
              <a:rect l="l" t="t" r="r" b="b"/>
              <a:pathLst>
                <a:path w="9188" h="6750" extrusionOk="0">
                  <a:moveTo>
                    <a:pt x="72" y="1"/>
                  </a:moveTo>
                  <a:lnTo>
                    <a:pt x="72" y="1"/>
                  </a:lnTo>
                  <a:cubicBezTo>
                    <a:pt x="1" y="586"/>
                    <a:pt x="87" y="1813"/>
                    <a:pt x="857" y="2526"/>
                  </a:cubicBezTo>
                  <a:cubicBezTo>
                    <a:pt x="1627" y="3239"/>
                    <a:pt x="3425" y="4209"/>
                    <a:pt x="4166" y="4637"/>
                  </a:cubicBezTo>
                  <a:cubicBezTo>
                    <a:pt x="5137" y="5179"/>
                    <a:pt x="5778" y="6363"/>
                    <a:pt x="5778" y="6363"/>
                  </a:cubicBezTo>
                  <a:cubicBezTo>
                    <a:pt x="5778" y="6363"/>
                    <a:pt x="6104" y="6750"/>
                    <a:pt x="6996" y="6750"/>
                  </a:cubicBezTo>
                  <a:cubicBezTo>
                    <a:pt x="7160" y="6750"/>
                    <a:pt x="7343" y="6737"/>
                    <a:pt x="7547" y="6706"/>
                  </a:cubicBezTo>
                  <a:cubicBezTo>
                    <a:pt x="8475" y="6563"/>
                    <a:pt x="8874" y="6206"/>
                    <a:pt x="9002" y="5935"/>
                  </a:cubicBezTo>
                  <a:cubicBezTo>
                    <a:pt x="9002" y="5935"/>
                    <a:pt x="9045" y="5507"/>
                    <a:pt x="9074" y="5279"/>
                  </a:cubicBezTo>
                  <a:cubicBezTo>
                    <a:pt x="9188" y="4566"/>
                    <a:pt x="9188" y="3853"/>
                    <a:pt x="9088" y="3139"/>
                  </a:cubicBezTo>
                  <a:lnTo>
                    <a:pt x="72" y="1"/>
                  </a:lnTo>
                  <a:close/>
                </a:path>
              </a:pathLst>
            </a:custGeom>
            <a:solidFill>
              <a:srgbClr val="0047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6" name="Google Shape;486;p40"/>
            <p:cNvSpPr/>
            <p:nvPr/>
          </p:nvSpPr>
          <p:spPr>
            <a:xfrm>
              <a:off x="5552600" y="1045825"/>
              <a:ext cx="267225" cy="131225"/>
            </a:xfrm>
            <a:custGeom>
              <a:avLst/>
              <a:gdLst/>
              <a:ahLst/>
              <a:cxnLst/>
              <a:rect l="l" t="t" r="r" b="b"/>
              <a:pathLst>
                <a:path w="10689" h="5249" extrusionOk="0">
                  <a:moveTo>
                    <a:pt x="2408" y="1"/>
                  </a:moveTo>
                  <a:cubicBezTo>
                    <a:pt x="1" y="1"/>
                    <a:pt x="539" y="1536"/>
                    <a:pt x="1530" y="2296"/>
                  </a:cubicBezTo>
                  <a:cubicBezTo>
                    <a:pt x="2301" y="2881"/>
                    <a:pt x="4255" y="3779"/>
                    <a:pt x="5739" y="4635"/>
                  </a:cubicBezTo>
                  <a:cubicBezTo>
                    <a:pt x="6473" y="5067"/>
                    <a:pt x="7165" y="5249"/>
                    <a:pt x="7766" y="5249"/>
                  </a:cubicBezTo>
                  <a:cubicBezTo>
                    <a:pt x="8356" y="5249"/>
                    <a:pt x="8859" y="5075"/>
                    <a:pt x="9234" y="4792"/>
                  </a:cubicBezTo>
                  <a:cubicBezTo>
                    <a:pt x="10689" y="3708"/>
                    <a:pt x="8164" y="2538"/>
                    <a:pt x="7122" y="2124"/>
                  </a:cubicBezTo>
                  <a:cubicBezTo>
                    <a:pt x="6081" y="1711"/>
                    <a:pt x="4911" y="142"/>
                    <a:pt x="2800" y="13"/>
                  </a:cubicBezTo>
                  <a:cubicBezTo>
                    <a:pt x="2661" y="5"/>
                    <a:pt x="2530" y="1"/>
                    <a:pt x="2408"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7" name="Google Shape;487;p40"/>
            <p:cNvSpPr/>
            <p:nvPr/>
          </p:nvSpPr>
          <p:spPr>
            <a:xfrm>
              <a:off x="5721025" y="1236225"/>
              <a:ext cx="497875" cy="501450"/>
            </a:xfrm>
            <a:custGeom>
              <a:avLst/>
              <a:gdLst/>
              <a:ahLst/>
              <a:cxnLst/>
              <a:rect l="l" t="t" r="r" b="b"/>
              <a:pathLst>
                <a:path w="19915" h="20058" extrusionOk="0">
                  <a:moveTo>
                    <a:pt x="2982" y="1"/>
                  </a:moveTo>
                  <a:cubicBezTo>
                    <a:pt x="2888" y="427"/>
                    <a:pt x="1579" y="854"/>
                    <a:pt x="706" y="854"/>
                  </a:cubicBezTo>
                  <a:cubicBezTo>
                    <a:pt x="383" y="854"/>
                    <a:pt x="120" y="796"/>
                    <a:pt x="0" y="657"/>
                  </a:cubicBezTo>
                  <a:lnTo>
                    <a:pt x="0" y="657"/>
                  </a:lnTo>
                  <a:cubicBezTo>
                    <a:pt x="927" y="5265"/>
                    <a:pt x="1783" y="11256"/>
                    <a:pt x="2511" y="12497"/>
                  </a:cubicBezTo>
                  <a:cubicBezTo>
                    <a:pt x="2939" y="13210"/>
                    <a:pt x="3367" y="13510"/>
                    <a:pt x="5064" y="14295"/>
                  </a:cubicBezTo>
                  <a:cubicBezTo>
                    <a:pt x="6733" y="15079"/>
                    <a:pt x="13552" y="18260"/>
                    <a:pt x="16705" y="20058"/>
                  </a:cubicBezTo>
                  <a:lnTo>
                    <a:pt x="19915" y="16820"/>
                  </a:lnTo>
                  <a:cubicBezTo>
                    <a:pt x="18916" y="15079"/>
                    <a:pt x="17818" y="13011"/>
                    <a:pt x="13196" y="11998"/>
                  </a:cubicBezTo>
                  <a:cubicBezTo>
                    <a:pt x="12268" y="11784"/>
                    <a:pt x="9372" y="11356"/>
                    <a:pt x="7475" y="11071"/>
                  </a:cubicBezTo>
                  <a:cubicBezTo>
                    <a:pt x="6905" y="8160"/>
                    <a:pt x="2982" y="1"/>
                    <a:pt x="2982" y="1"/>
                  </a:cubicBez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8" name="Google Shape;488;p40"/>
            <p:cNvSpPr/>
            <p:nvPr/>
          </p:nvSpPr>
          <p:spPr>
            <a:xfrm>
              <a:off x="5795900" y="1241625"/>
              <a:ext cx="74575" cy="59175"/>
            </a:xfrm>
            <a:custGeom>
              <a:avLst/>
              <a:gdLst/>
              <a:ahLst/>
              <a:cxnLst/>
              <a:rect l="l" t="t" r="r" b="b"/>
              <a:pathLst>
                <a:path w="2983" h="2367" extrusionOk="0">
                  <a:moveTo>
                    <a:pt x="922" y="0"/>
                  </a:moveTo>
                  <a:cubicBezTo>
                    <a:pt x="491" y="0"/>
                    <a:pt x="357" y="127"/>
                    <a:pt x="357" y="127"/>
                  </a:cubicBezTo>
                  <a:lnTo>
                    <a:pt x="300" y="312"/>
                  </a:lnTo>
                  <a:lnTo>
                    <a:pt x="1" y="1496"/>
                  </a:lnTo>
                  <a:lnTo>
                    <a:pt x="2583" y="2367"/>
                  </a:lnTo>
                  <a:cubicBezTo>
                    <a:pt x="2583" y="2310"/>
                    <a:pt x="2740" y="1639"/>
                    <a:pt x="2911" y="1026"/>
                  </a:cubicBezTo>
                  <a:cubicBezTo>
                    <a:pt x="2939" y="940"/>
                    <a:pt x="2954" y="855"/>
                    <a:pt x="2982" y="769"/>
                  </a:cubicBezTo>
                  <a:cubicBezTo>
                    <a:pt x="2982" y="769"/>
                    <a:pt x="2939" y="412"/>
                    <a:pt x="1813" y="127"/>
                  </a:cubicBezTo>
                  <a:cubicBezTo>
                    <a:pt x="1427" y="32"/>
                    <a:pt x="1137" y="0"/>
                    <a:pt x="922" y="0"/>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9" name="Google Shape;489;p40"/>
            <p:cNvSpPr/>
            <p:nvPr/>
          </p:nvSpPr>
          <p:spPr>
            <a:xfrm>
              <a:off x="5681425" y="1272825"/>
              <a:ext cx="423350" cy="525850"/>
            </a:xfrm>
            <a:custGeom>
              <a:avLst/>
              <a:gdLst/>
              <a:ahLst/>
              <a:cxnLst/>
              <a:rect l="l" t="t" r="r" b="b"/>
              <a:pathLst>
                <a:path w="16934" h="21034" extrusionOk="0">
                  <a:moveTo>
                    <a:pt x="4899" y="1"/>
                  </a:moveTo>
                  <a:cubicBezTo>
                    <a:pt x="4672" y="1"/>
                    <a:pt x="4498" y="34"/>
                    <a:pt x="4423" y="106"/>
                  </a:cubicBezTo>
                  <a:cubicBezTo>
                    <a:pt x="4423" y="106"/>
                    <a:pt x="1" y="13016"/>
                    <a:pt x="1156" y="14571"/>
                  </a:cubicBezTo>
                  <a:cubicBezTo>
                    <a:pt x="2326" y="16112"/>
                    <a:pt x="8360" y="19236"/>
                    <a:pt x="13596" y="21033"/>
                  </a:cubicBezTo>
                  <a:lnTo>
                    <a:pt x="16934" y="13187"/>
                  </a:lnTo>
                  <a:cubicBezTo>
                    <a:pt x="16934" y="13187"/>
                    <a:pt x="15537" y="12344"/>
                    <a:pt x="13630" y="12344"/>
                  </a:cubicBezTo>
                  <a:cubicBezTo>
                    <a:pt x="13032" y="12344"/>
                    <a:pt x="12384" y="12427"/>
                    <a:pt x="11713" y="12645"/>
                  </a:cubicBezTo>
                  <a:cubicBezTo>
                    <a:pt x="9887" y="12146"/>
                    <a:pt x="8032" y="11789"/>
                    <a:pt x="6163" y="11575"/>
                  </a:cubicBezTo>
                  <a:cubicBezTo>
                    <a:pt x="7247" y="9435"/>
                    <a:pt x="7033" y="4656"/>
                    <a:pt x="7290" y="1033"/>
                  </a:cubicBezTo>
                  <a:cubicBezTo>
                    <a:pt x="7335" y="459"/>
                    <a:pt x="5747" y="1"/>
                    <a:pt x="4899"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0" name="Google Shape;490;p40"/>
            <p:cNvSpPr/>
            <p:nvPr/>
          </p:nvSpPr>
          <p:spPr>
            <a:xfrm>
              <a:off x="5681425" y="1272825"/>
              <a:ext cx="423350" cy="525850"/>
            </a:xfrm>
            <a:custGeom>
              <a:avLst/>
              <a:gdLst/>
              <a:ahLst/>
              <a:cxnLst/>
              <a:rect l="l" t="t" r="r" b="b"/>
              <a:pathLst>
                <a:path w="16934" h="21034" extrusionOk="0">
                  <a:moveTo>
                    <a:pt x="4899" y="1"/>
                  </a:moveTo>
                  <a:cubicBezTo>
                    <a:pt x="4672" y="1"/>
                    <a:pt x="4498" y="34"/>
                    <a:pt x="4423" y="106"/>
                  </a:cubicBezTo>
                  <a:cubicBezTo>
                    <a:pt x="4423" y="106"/>
                    <a:pt x="1" y="13016"/>
                    <a:pt x="1156" y="14571"/>
                  </a:cubicBezTo>
                  <a:cubicBezTo>
                    <a:pt x="2326" y="16112"/>
                    <a:pt x="8360" y="19236"/>
                    <a:pt x="13596" y="21033"/>
                  </a:cubicBezTo>
                  <a:lnTo>
                    <a:pt x="16934" y="13187"/>
                  </a:lnTo>
                  <a:cubicBezTo>
                    <a:pt x="16934" y="13187"/>
                    <a:pt x="15537" y="12344"/>
                    <a:pt x="13630" y="12344"/>
                  </a:cubicBezTo>
                  <a:cubicBezTo>
                    <a:pt x="13032" y="12344"/>
                    <a:pt x="12384" y="12427"/>
                    <a:pt x="11713" y="12645"/>
                  </a:cubicBezTo>
                  <a:cubicBezTo>
                    <a:pt x="9887" y="12146"/>
                    <a:pt x="8032" y="11789"/>
                    <a:pt x="6163" y="11575"/>
                  </a:cubicBezTo>
                  <a:cubicBezTo>
                    <a:pt x="7247" y="9435"/>
                    <a:pt x="7033" y="4656"/>
                    <a:pt x="7290" y="1033"/>
                  </a:cubicBezTo>
                  <a:cubicBezTo>
                    <a:pt x="7335" y="459"/>
                    <a:pt x="5747" y="1"/>
                    <a:pt x="4899"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1" name="Google Shape;491;p40"/>
            <p:cNvSpPr/>
            <p:nvPr/>
          </p:nvSpPr>
          <p:spPr>
            <a:xfrm>
              <a:off x="5992050" y="1438700"/>
              <a:ext cx="471350" cy="393075"/>
            </a:xfrm>
            <a:custGeom>
              <a:avLst/>
              <a:gdLst/>
              <a:ahLst/>
              <a:cxnLst/>
              <a:rect l="l" t="t" r="r" b="b"/>
              <a:pathLst>
                <a:path w="18854" h="15723" extrusionOk="0">
                  <a:moveTo>
                    <a:pt x="15006" y="0"/>
                  </a:moveTo>
                  <a:cubicBezTo>
                    <a:pt x="14277" y="0"/>
                    <a:pt x="13424" y="181"/>
                    <a:pt x="12440" y="589"/>
                  </a:cubicBezTo>
                  <a:cubicBezTo>
                    <a:pt x="10643" y="1317"/>
                    <a:pt x="9915" y="1531"/>
                    <a:pt x="9045" y="1959"/>
                  </a:cubicBezTo>
                  <a:cubicBezTo>
                    <a:pt x="8075" y="2458"/>
                    <a:pt x="7790" y="3128"/>
                    <a:pt x="7133" y="4070"/>
                  </a:cubicBezTo>
                  <a:cubicBezTo>
                    <a:pt x="6578" y="4663"/>
                    <a:pt x="6011" y="4955"/>
                    <a:pt x="5631" y="4955"/>
                  </a:cubicBezTo>
                  <a:cubicBezTo>
                    <a:pt x="5582" y="4955"/>
                    <a:pt x="5536" y="4950"/>
                    <a:pt x="5493" y="4940"/>
                  </a:cubicBezTo>
                  <a:cubicBezTo>
                    <a:pt x="5476" y="4939"/>
                    <a:pt x="5457" y="4938"/>
                    <a:pt x="5438" y="4938"/>
                  </a:cubicBezTo>
                  <a:cubicBezTo>
                    <a:pt x="4735" y="4938"/>
                    <a:pt x="2422" y="5931"/>
                    <a:pt x="1270" y="8193"/>
                  </a:cubicBezTo>
                  <a:cubicBezTo>
                    <a:pt x="1" y="10675"/>
                    <a:pt x="243" y="13171"/>
                    <a:pt x="1071" y="14569"/>
                  </a:cubicBezTo>
                  <a:cubicBezTo>
                    <a:pt x="2715" y="15072"/>
                    <a:pt x="4612" y="15723"/>
                    <a:pt x="7542" y="15723"/>
                  </a:cubicBezTo>
                  <a:cubicBezTo>
                    <a:pt x="8019" y="15723"/>
                    <a:pt x="8524" y="15706"/>
                    <a:pt x="9059" y="15668"/>
                  </a:cubicBezTo>
                  <a:cubicBezTo>
                    <a:pt x="10800" y="15539"/>
                    <a:pt x="13367" y="13913"/>
                    <a:pt x="14437" y="12872"/>
                  </a:cubicBezTo>
                  <a:cubicBezTo>
                    <a:pt x="16834" y="10518"/>
                    <a:pt x="17676" y="8606"/>
                    <a:pt x="18260" y="5739"/>
                  </a:cubicBezTo>
                  <a:cubicBezTo>
                    <a:pt x="18854" y="2897"/>
                    <a:pt x="17923" y="0"/>
                    <a:pt x="15006" y="0"/>
                  </a:cubicBezTo>
                  <a:close/>
                </a:path>
              </a:pathLst>
            </a:custGeom>
            <a:solidFill>
              <a:srgbClr val="005E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2" name="Google Shape;492;p40"/>
            <p:cNvSpPr/>
            <p:nvPr/>
          </p:nvSpPr>
          <p:spPr>
            <a:xfrm>
              <a:off x="6362950" y="1247650"/>
              <a:ext cx="177275" cy="177625"/>
            </a:xfrm>
            <a:custGeom>
              <a:avLst/>
              <a:gdLst/>
              <a:ahLst/>
              <a:cxnLst/>
              <a:rect l="l" t="t" r="r" b="b"/>
              <a:pathLst>
                <a:path w="7091" h="7105" extrusionOk="0">
                  <a:moveTo>
                    <a:pt x="3553" y="0"/>
                  </a:moveTo>
                  <a:cubicBezTo>
                    <a:pt x="1584" y="0"/>
                    <a:pt x="1" y="1598"/>
                    <a:pt x="1" y="3552"/>
                  </a:cubicBezTo>
                  <a:cubicBezTo>
                    <a:pt x="1" y="5507"/>
                    <a:pt x="1584" y="7104"/>
                    <a:pt x="3553" y="7104"/>
                  </a:cubicBezTo>
                  <a:cubicBezTo>
                    <a:pt x="5507" y="7104"/>
                    <a:pt x="7091" y="5507"/>
                    <a:pt x="7091" y="3552"/>
                  </a:cubicBezTo>
                  <a:cubicBezTo>
                    <a:pt x="7091" y="1598"/>
                    <a:pt x="5507" y="0"/>
                    <a:pt x="3553"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3" name="Google Shape;493;p40"/>
            <p:cNvSpPr/>
            <p:nvPr/>
          </p:nvSpPr>
          <p:spPr>
            <a:xfrm>
              <a:off x="6301975" y="1420250"/>
              <a:ext cx="105225" cy="111725"/>
            </a:xfrm>
            <a:custGeom>
              <a:avLst/>
              <a:gdLst/>
              <a:ahLst/>
              <a:cxnLst/>
              <a:rect l="l" t="t" r="r" b="b"/>
              <a:pathLst>
                <a:path w="4209" h="4469" extrusionOk="0">
                  <a:moveTo>
                    <a:pt x="1042" y="1"/>
                  </a:moveTo>
                  <a:lnTo>
                    <a:pt x="229" y="1998"/>
                  </a:lnTo>
                  <a:cubicBezTo>
                    <a:pt x="0" y="2597"/>
                    <a:pt x="172" y="3767"/>
                    <a:pt x="1669" y="4337"/>
                  </a:cubicBezTo>
                  <a:cubicBezTo>
                    <a:pt x="1883" y="4425"/>
                    <a:pt x="2106" y="4468"/>
                    <a:pt x="2326" y="4468"/>
                  </a:cubicBezTo>
                  <a:cubicBezTo>
                    <a:pt x="2679" y="4468"/>
                    <a:pt x="3026" y="4357"/>
                    <a:pt x="3324" y="4138"/>
                  </a:cubicBezTo>
                  <a:lnTo>
                    <a:pt x="4209" y="2868"/>
                  </a:lnTo>
                  <a:lnTo>
                    <a:pt x="1042" y="1"/>
                  </a:ln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4" name="Google Shape;494;p40"/>
            <p:cNvSpPr/>
            <p:nvPr/>
          </p:nvSpPr>
          <p:spPr>
            <a:xfrm>
              <a:off x="6303050" y="1380675"/>
              <a:ext cx="38900" cy="53875"/>
            </a:xfrm>
            <a:custGeom>
              <a:avLst/>
              <a:gdLst/>
              <a:ahLst/>
              <a:cxnLst/>
              <a:rect l="l" t="t" r="r" b="b"/>
              <a:pathLst>
                <a:path w="1556" h="2155" extrusionOk="0">
                  <a:moveTo>
                    <a:pt x="0" y="0"/>
                  </a:moveTo>
                  <a:cubicBezTo>
                    <a:pt x="0" y="0"/>
                    <a:pt x="186" y="956"/>
                    <a:pt x="385" y="1384"/>
                  </a:cubicBezTo>
                  <a:cubicBezTo>
                    <a:pt x="599" y="1798"/>
                    <a:pt x="985" y="2083"/>
                    <a:pt x="1427" y="2154"/>
                  </a:cubicBezTo>
                  <a:lnTo>
                    <a:pt x="1555" y="813"/>
                  </a:lnTo>
                  <a:lnTo>
                    <a:pt x="0" y="0"/>
                  </a:ln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5" name="Google Shape;495;p40"/>
            <p:cNvSpPr/>
            <p:nvPr/>
          </p:nvSpPr>
          <p:spPr>
            <a:xfrm>
              <a:off x="6287000" y="1289175"/>
              <a:ext cx="41750" cy="95450"/>
            </a:xfrm>
            <a:custGeom>
              <a:avLst/>
              <a:gdLst/>
              <a:ahLst/>
              <a:cxnLst/>
              <a:rect l="l" t="t" r="r" b="b"/>
              <a:pathLst>
                <a:path w="1670" h="3818" extrusionOk="0">
                  <a:moveTo>
                    <a:pt x="1314" y="0"/>
                  </a:moveTo>
                  <a:cubicBezTo>
                    <a:pt x="1009" y="0"/>
                    <a:pt x="711" y="107"/>
                    <a:pt x="485" y="322"/>
                  </a:cubicBezTo>
                  <a:cubicBezTo>
                    <a:pt x="0" y="750"/>
                    <a:pt x="171" y="2191"/>
                    <a:pt x="642" y="3646"/>
                  </a:cubicBezTo>
                  <a:lnTo>
                    <a:pt x="1669" y="3817"/>
                  </a:lnTo>
                  <a:lnTo>
                    <a:pt x="1555" y="22"/>
                  </a:lnTo>
                  <a:cubicBezTo>
                    <a:pt x="1475" y="8"/>
                    <a:pt x="1394" y="0"/>
                    <a:pt x="1314"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6" name="Google Shape;496;p40"/>
            <p:cNvSpPr/>
            <p:nvPr/>
          </p:nvSpPr>
          <p:spPr>
            <a:xfrm>
              <a:off x="6276300" y="1256950"/>
              <a:ext cx="245750" cy="246500"/>
            </a:xfrm>
            <a:custGeom>
              <a:avLst/>
              <a:gdLst/>
              <a:ahLst/>
              <a:cxnLst/>
              <a:rect l="l" t="t" r="r" b="b"/>
              <a:pathLst>
                <a:path w="9830" h="9860" extrusionOk="0">
                  <a:moveTo>
                    <a:pt x="6289" y="1"/>
                  </a:moveTo>
                  <a:cubicBezTo>
                    <a:pt x="5434" y="1"/>
                    <a:pt x="4565" y="219"/>
                    <a:pt x="3880" y="598"/>
                  </a:cubicBezTo>
                  <a:cubicBezTo>
                    <a:pt x="1855" y="1697"/>
                    <a:pt x="2540" y="4321"/>
                    <a:pt x="2540" y="4321"/>
                  </a:cubicBezTo>
                  <a:cubicBezTo>
                    <a:pt x="2411" y="3908"/>
                    <a:pt x="2326" y="3622"/>
                    <a:pt x="2069" y="3337"/>
                  </a:cubicBezTo>
                  <a:cubicBezTo>
                    <a:pt x="1960" y="3209"/>
                    <a:pt x="1708" y="3103"/>
                    <a:pt x="1422" y="3103"/>
                  </a:cubicBezTo>
                  <a:cubicBezTo>
                    <a:pt x="1073" y="3103"/>
                    <a:pt x="673" y="3260"/>
                    <a:pt x="414" y="3722"/>
                  </a:cubicBezTo>
                  <a:cubicBezTo>
                    <a:pt x="0" y="4507"/>
                    <a:pt x="542" y="5577"/>
                    <a:pt x="1113" y="5948"/>
                  </a:cubicBezTo>
                  <a:cubicBezTo>
                    <a:pt x="1170" y="5976"/>
                    <a:pt x="1241" y="6019"/>
                    <a:pt x="1313" y="6048"/>
                  </a:cubicBezTo>
                  <a:cubicBezTo>
                    <a:pt x="1500" y="6135"/>
                    <a:pt x="1687" y="6179"/>
                    <a:pt x="1884" y="6179"/>
                  </a:cubicBezTo>
                  <a:cubicBezTo>
                    <a:pt x="1912" y="6179"/>
                    <a:pt x="1940" y="6178"/>
                    <a:pt x="1969" y="6176"/>
                  </a:cubicBezTo>
                  <a:cubicBezTo>
                    <a:pt x="1981" y="6177"/>
                    <a:pt x="1993" y="6177"/>
                    <a:pt x="2005" y="6177"/>
                  </a:cubicBezTo>
                  <a:cubicBezTo>
                    <a:pt x="2277" y="6177"/>
                    <a:pt x="2529" y="6022"/>
                    <a:pt x="2625" y="5762"/>
                  </a:cubicBezTo>
                  <a:lnTo>
                    <a:pt x="2625" y="5762"/>
                  </a:lnTo>
                  <a:lnTo>
                    <a:pt x="2525" y="6861"/>
                  </a:lnTo>
                  <a:lnTo>
                    <a:pt x="2268" y="9728"/>
                  </a:lnTo>
                  <a:cubicBezTo>
                    <a:pt x="2411" y="9728"/>
                    <a:pt x="2554" y="9714"/>
                    <a:pt x="2682" y="9685"/>
                  </a:cubicBezTo>
                  <a:cubicBezTo>
                    <a:pt x="3096" y="9614"/>
                    <a:pt x="3481" y="9528"/>
                    <a:pt x="3880" y="9400"/>
                  </a:cubicBezTo>
                  <a:cubicBezTo>
                    <a:pt x="4237" y="9300"/>
                    <a:pt x="4480" y="9186"/>
                    <a:pt x="4480" y="9186"/>
                  </a:cubicBezTo>
                  <a:cubicBezTo>
                    <a:pt x="4950" y="9386"/>
                    <a:pt x="5421" y="9543"/>
                    <a:pt x="5920" y="9671"/>
                  </a:cubicBezTo>
                  <a:cubicBezTo>
                    <a:pt x="5920" y="9671"/>
                    <a:pt x="6798" y="9859"/>
                    <a:pt x="7319" y="9859"/>
                  </a:cubicBezTo>
                  <a:cubicBezTo>
                    <a:pt x="7354" y="9859"/>
                    <a:pt x="7387" y="9858"/>
                    <a:pt x="7418" y="9856"/>
                  </a:cubicBezTo>
                  <a:cubicBezTo>
                    <a:pt x="8260" y="9785"/>
                    <a:pt x="8816" y="9157"/>
                    <a:pt x="9116" y="8287"/>
                  </a:cubicBezTo>
                  <a:cubicBezTo>
                    <a:pt x="9615" y="6875"/>
                    <a:pt x="9829" y="5734"/>
                    <a:pt x="9672" y="2881"/>
                  </a:cubicBezTo>
                  <a:cubicBezTo>
                    <a:pt x="9550" y="820"/>
                    <a:pt x="7945" y="1"/>
                    <a:pt x="6289" y="1"/>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7" name="Google Shape;497;p40"/>
            <p:cNvSpPr/>
            <p:nvPr/>
          </p:nvSpPr>
          <p:spPr>
            <a:xfrm>
              <a:off x="6316950" y="1208600"/>
              <a:ext cx="236475" cy="179475"/>
            </a:xfrm>
            <a:custGeom>
              <a:avLst/>
              <a:gdLst/>
              <a:ahLst/>
              <a:cxnLst/>
              <a:rect l="l" t="t" r="r" b="b"/>
              <a:pathLst>
                <a:path w="9459" h="7179" extrusionOk="0">
                  <a:moveTo>
                    <a:pt x="5547" y="0"/>
                  </a:moveTo>
                  <a:cubicBezTo>
                    <a:pt x="5316" y="0"/>
                    <a:pt x="5087" y="61"/>
                    <a:pt x="4865" y="121"/>
                  </a:cubicBezTo>
                  <a:cubicBezTo>
                    <a:pt x="4409" y="264"/>
                    <a:pt x="3938" y="407"/>
                    <a:pt x="3481" y="535"/>
                  </a:cubicBezTo>
                  <a:cubicBezTo>
                    <a:pt x="2654" y="749"/>
                    <a:pt x="1784" y="835"/>
                    <a:pt x="1013" y="1205"/>
                  </a:cubicBezTo>
                  <a:cubicBezTo>
                    <a:pt x="842" y="1305"/>
                    <a:pt x="685" y="1419"/>
                    <a:pt x="543" y="1562"/>
                  </a:cubicBezTo>
                  <a:cubicBezTo>
                    <a:pt x="357" y="1805"/>
                    <a:pt x="272" y="2061"/>
                    <a:pt x="272" y="2347"/>
                  </a:cubicBezTo>
                  <a:cubicBezTo>
                    <a:pt x="257" y="2703"/>
                    <a:pt x="400" y="3031"/>
                    <a:pt x="329" y="3374"/>
                  </a:cubicBezTo>
                  <a:cubicBezTo>
                    <a:pt x="272" y="3631"/>
                    <a:pt x="215" y="3887"/>
                    <a:pt x="157" y="4173"/>
                  </a:cubicBezTo>
                  <a:cubicBezTo>
                    <a:pt x="100" y="4458"/>
                    <a:pt x="58" y="4743"/>
                    <a:pt x="1" y="5043"/>
                  </a:cubicBezTo>
                  <a:cubicBezTo>
                    <a:pt x="343" y="5128"/>
                    <a:pt x="628" y="5328"/>
                    <a:pt x="928" y="6241"/>
                  </a:cubicBezTo>
                  <a:cubicBezTo>
                    <a:pt x="971" y="6441"/>
                    <a:pt x="985" y="6626"/>
                    <a:pt x="999" y="6826"/>
                  </a:cubicBezTo>
                  <a:cubicBezTo>
                    <a:pt x="999" y="6969"/>
                    <a:pt x="999" y="7083"/>
                    <a:pt x="1128" y="7154"/>
                  </a:cubicBezTo>
                  <a:cubicBezTo>
                    <a:pt x="1159" y="7171"/>
                    <a:pt x="1193" y="7179"/>
                    <a:pt x="1229" y="7179"/>
                  </a:cubicBezTo>
                  <a:cubicBezTo>
                    <a:pt x="1342" y="7179"/>
                    <a:pt x="1469" y="7108"/>
                    <a:pt x="1555" y="7054"/>
                  </a:cubicBezTo>
                  <a:cubicBezTo>
                    <a:pt x="1655" y="7012"/>
                    <a:pt x="1769" y="6940"/>
                    <a:pt x="1855" y="6840"/>
                  </a:cubicBezTo>
                  <a:cubicBezTo>
                    <a:pt x="2540" y="6270"/>
                    <a:pt x="2982" y="5485"/>
                    <a:pt x="3125" y="4615"/>
                  </a:cubicBezTo>
                  <a:cubicBezTo>
                    <a:pt x="3139" y="4601"/>
                    <a:pt x="3139" y="4558"/>
                    <a:pt x="3139" y="4544"/>
                  </a:cubicBezTo>
                  <a:cubicBezTo>
                    <a:pt x="3182" y="4444"/>
                    <a:pt x="3196" y="4330"/>
                    <a:pt x="3196" y="4201"/>
                  </a:cubicBezTo>
                  <a:cubicBezTo>
                    <a:pt x="3813" y="4407"/>
                    <a:pt x="4471" y="4522"/>
                    <a:pt x="5133" y="4522"/>
                  </a:cubicBezTo>
                  <a:cubicBezTo>
                    <a:pt x="5343" y="4522"/>
                    <a:pt x="5554" y="4511"/>
                    <a:pt x="5764" y="4487"/>
                  </a:cubicBezTo>
                  <a:cubicBezTo>
                    <a:pt x="6391" y="4444"/>
                    <a:pt x="7005" y="4315"/>
                    <a:pt x="7604" y="4087"/>
                  </a:cubicBezTo>
                  <a:cubicBezTo>
                    <a:pt x="8118" y="3873"/>
                    <a:pt x="8674" y="3631"/>
                    <a:pt x="9073" y="3245"/>
                  </a:cubicBezTo>
                  <a:cubicBezTo>
                    <a:pt x="9216" y="3117"/>
                    <a:pt x="9344" y="2946"/>
                    <a:pt x="9401" y="2746"/>
                  </a:cubicBezTo>
                  <a:cubicBezTo>
                    <a:pt x="9459" y="2447"/>
                    <a:pt x="9316" y="2133"/>
                    <a:pt x="9045" y="1976"/>
                  </a:cubicBezTo>
                  <a:cubicBezTo>
                    <a:pt x="8844" y="1864"/>
                    <a:pt x="8617" y="1805"/>
                    <a:pt x="8384" y="1805"/>
                  </a:cubicBezTo>
                  <a:cubicBezTo>
                    <a:pt x="8319" y="1805"/>
                    <a:pt x="8254" y="1810"/>
                    <a:pt x="8189" y="1819"/>
                  </a:cubicBezTo>
                  <a:cubicBezTo>
                    <a:pt x="8260" y="1377"/>
                    <a:pt x="8046" y="920"/>
                    <a:pt x="7633" y="706"/>
                  </a:cubicBezTo>
                  <a:cubicBezTo>
                    <a:pt x="7432" y="596"/>
                    <a:pt x="7232" y="542"/>
                    <a:pt x="7031" y="542"/>
                  </a:cubicBezTo>
                  <a:cubicBezTo>
                    <a:pt x="6787" y="542"/>
                    <a:pt x="6541" y="621"/>
                    <a:pt x="6292" y="778"/>
                  </a:cubicBezTo>
                  <a:cubicBezTo>
                    <a:pt x="6406" y="464"/>
                    <a:pt x="6149" y="121"/>
                    <a:pt x="5835" y="36"/>
                  </a:cubicBezTo>
                  <a:cubicBezTo>
                    <a:pt x="5739" y="11"/>
                    <a:pt x="5643" y="0"/>
                    <a:pt x="5547"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8" name="Google Shape;498;p40"/>
            <p:cNvSpPr/>
            <p:nvPr/>
          </p:nvSpPr>
          <p:spPr>
            <a:xfrm>
              <a:off x="6295550" y="1267900"/>
              <a:ext cx="34975" cy="27550"/>
            </a:xfrm>
            <a:custGeom>
              <a:avLst/>
              <a:gdLst/>
              <a:ahLst/>
              <a:cxnLst/>
              <a:rect l="l" t="t" r="r" b="b"/>
              <a:pathLst>
                <a:path w="1399" h="1102" extrusionOk="0">
                  <a:moveTo>
                    <a:pt x="601" y="1"/>
                  </a:moveTo>
                  <a:cubicBezTo>
                    <a:pt x="364" y="1"/>
                    <a:pt x="126" y="128"/>
                    <a:pt x="1" y="360"/>
                  </a:cubicBezTo>
                  <a:lnTo>
                    <a:pt x="1199" y="1102"/>
                  </a:lnTo>
                  <a:cubicBezTo>
                    <a:pt x="1399" y="759"/>
                    <a:pt x="1285" y="317"/>
                    <a:pt x="971" y="103"/>
                  </a:cubicBezTo>
                  <a:cubicBezTo>
                    <a:pt x="942" y="103"/>
                    <a:pt x="942" y="89"/>
                    <a:pt x="928" y="89"/>
                  </a:cubicBezTo>
                  <a:cubicBezTo>
                    <a:pt x="827" y="29"/>
                    <a:pt x="714" y="1"/>
                    <a:pt x="601"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9" name="Google Shape;499;p40"/>
            <p:cNvSpPr/>
            <p:nvPr/>
          </p:nvSpPr>
          <p:spPr>
            <a:xfrm>
              <a:off x="6343350" y="1442000"/>
              <a:ext cx="62775" cy="62450"/>
            </a:xfrm>
            <a:custGeom>
              <a:avLst/>
              <a:gdLst/>
              <a:ahLst/>
              <a:cxnLst/>
              <a:rect l="l" t="t" r="r" b="b"/>
              <a:pathLst>
                <a:path w="2511" h="2498" extrusionOk="0">
                  <a:moveTo>
                    <a:pt x="0" y="1"/>
                  </a:moveTo>
                  <a:cubicBezTo>
                    <a:pt x="0" y="1"/>
                    <a:pt x="157" y="985"/>
                    <a:pt x="514" y="1499"/>
                  </a:cubicBezTo>
                  <a:cubicBezTo>
                    <a:pt x="642" y="1684"/>
                    <a:pt x="1198" y="2198"/>
                    <a:pt x="2211" y="2497"/>
                  </a:cubicBezTo>
                  <a:lnTo>
                    <a:pt x="2511" y="2055"/>
                  </a:lnTo>
                  <a:lnTo>
                    <a:pt x="1798" y="1784"/>
                  </a:lnTo>
                  <a:cubicBezTo>
                    <a:pt x="1512" y="1684"/>
                    <a:pt x="1227" y="1527"/>
                    <a:pt x="985" y="1342"/>
                  </a:cubicBezTo>
                  <a:cubicBezTo>
                    <a:pt x="585" y="1042"/>
                    <a:pt x="86" y="258"/>
                    <a:pt x="0" y="1"/>
                  </a:cubicBezTo>
                  <a:close/>
                </a:path>
              </a:pathLst>
            </a:custGeom>
            <a:solidFill>
              <a:srgbClr val="F28F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0" name="Google Shape;500;p40"/>
            <p:cNvSpPr/>
            <p:nvPr/>
          </p:nvSpPr>
          <p:spPr>
            <a:xfrm>
              <a:off x="6423575" y="1389225"/>
              <a:ext cx="19650" cy="18600"/>
            </a:xfrm>
            <a:custGeom>
              <a:avLst/>
              <a:gdLst/>
              <a:ahLst/>
              <a:cxnLst/>
              <a:rect l="l" t="t" r="r" b="b"/>
              <a:pathLst>
                <a:path w="786" h="744" extrusionOk="0">
                  <a:moveTo>
                    <a:pt x="415" y="0"/>
                  </a:moveTo>
                  <a:cubicBezTo>
                    <a:pt x="215" y="0"/>
                    <a:pt x="29" y="143"/>
                    <a:pt x="15" y="329"/>
                  </a:cubicBezTo>
                  <a:cubicBezTo>
                    <a:pt x="1" y="543"/>
                    <a:pt x="158" y="728"/>
                    <a:pt x="358" y="742"/>
                  </a:cubicBezTo>
                  <a:cubicBezTo>
                    <a:pt x="367" y="743"/>
                    <a:pt x="376" y="743"/>
                    <a:pt x="384" y="743"/>
                  </a:cubicBezTo>
                  <a:cubicBezTo>
                    <a:pt x="586" y="743"/>
                    <a:pt x="744" y="591"/>
                    <a:pt x="771" y="400"/>
                  </a:cubicBezTo>
                  <a:cubicBezTo>
                    <a:pt x="786" y="186"/>
                    <a:pt x="629" y="15"/>
                    <a:pt x="415"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1" name="Google Shape;501;p40"/>
            <p:cNvSpPr/>
            <p:nvPr/>
          </p:nvSpPr>
          <p:spPr>
            <a:xfrm>
              <a:off x="6411825" y="1356225"/>
              <a:ext cx="23200" cy="14125"/>
            </a:xfrm>
            <a:custGeom>
              <a:avLst/>
              <a:gdLst/>
              <a:ahLst/>
              <a:cxnLst/>
              <a:rect l="l" t="t" r="r" b="b"/>
              <a:pathLst>
                <a:path w="928" h="565" extrusionOk="0">
                  <a:moveTo>
                    <a:pt x="482" y="1"/>
                  </a:moveTo>
                  <a:cubicBezTo>
                    <a:pt x="454" y="1"/>
                    <a:pt x="427" y="3"/>
                    <a:pt x="400" y="8"/>
                  </a:cubicBezTo>
                  <a:cubicBezTo>
                    <a:pt x="143" y="65"/>
                    <a:pt x="0" y="322"/>
                    <a:pt x="57" y="564"/>
                  </a:cubicBezTo>
                  <a:lnTo>
                    <a:pt x="927" y="350"/>
                  </a:lnTo>
                  <a:lnTo>
                    <a:pt x="927" y="336"/>
                  </a:lnTo>
                  <a:cubicBezTo>
                    <a:pt x="890" y="135"/>
                    <a:pt x="686" y="1"/>
                    <a:pt x="482"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2" name="Google Shape;502;p40"/>
            <p:cNvSpPr/>
            <p:nvPr/>
          </p:nvSpPr>
          <p:spPr>
            <a:xfrm>
              <a:off x="6425375" y="1455200"/>
              <a:ext cx="23200" cy="16275"/>
            </a:xfrm>
            <a:custGeom>
              <a:avLst/>
              <a:gdLst/>
              <a:ahLst/>
              <a:cxnLst/>
              <a:rect l="l" t="t" r="r" b="b"/>
              <a:pathLst>
                <a:path w="928" h="651" extrusionOk="0">
                  <a:moveTo>
                    <a:pt x="100" y="1"/>
                  </a:moveTo>
                  <a:cubicBezTo>
                    <a:pt x="0" y="229"/>
                    <a:pt x="100" y="500"/>
                    <a:pt x="343" y="614"/>
                  </a:cubicBezTo>
                  <a:lnTo>
                    <a:pt x="357" y="614"/>
                  </a:lnTo>
                  <a:cubicBezTo>
                    <a:pt x="413" y="639"/>
                    <a:pt x="472" y="650"/>
                    <a:pt x="529" y="650"/>
                  </a:cubicBezTo>
                  <a:cubicBezTo>
                    <a:pt x="702" y="650"/>
                    <a:pt x="863" y="543"/>
                    <a:pt x="927" y="371"/>
                  </a:cubicBezTo>
                  <a:lnTo>
                    <a:pt x="100" y="1"/>
                  </a:lnTo>
                  <a:close/>
                </a:path>
              </a:pathLst>
            </a:custGeom>
            <a:solidFill>
              <a:srgbClr val="F28F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3" name="Google Shape;503;p40"/>
            <p:cNvSpPr/>
            <p:nvPr/>
          </p:nvSpPr>
          <p:spPr>
            <a:xfrm>
              <a:off x="6495625" y="1351375"/>
              <a:ext cx="22850" cy="16475"/>
            </a:xfrm>
            <a:custGeom>
              <a:avLst/>
              <a:gdLst/>
              <a:ahLst/>
              <a:cxnLst/>
              <a:rect l="l" t="t" r="r" b="b"/>
              <a:pathLst>
                <a:path w="914" h="659" extrusionOk="0">
                  <a:moveTo>
                    <a:pt x="411" y="0"/>
                  </a:moveTo>
                  <a:cubicBezTo>
                    <a:pt x="242" y="0"/>
                    <a:pt x="76" y="97"/>
                    <a:pt x="1" y="259"/>
                  </a:cubicBezTo>
                  <a:lnTo>
                    <a:pt x="828" y="659"/>
                  </a:lnTo>
                  <a:cubicBezTo>
                    <a:pt x="914" y="416"/>
                    <a:pt x="828" y="159"/>
                    <a:pt x="600" y="31"/>
                  </a:cubicBezTo>
                  <a:lnTo>
                    <a:pt x="571" y="31"/>
                  </a:lnTo>
                  <a:cubicBezTo>
                    <a:pt x="519" y="10"/>
                    <a:pt x="465" y="0"/>
                    <a:pt x="411"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4" name="Google Shape;504;p40"/>
            <p:cNvSpPr/>
            <p:nvPr/>
          </p:nvSpPr>
          <p:spPr>
            <a:xfrm>
              <a:off x="6487425" y="1385650"/>
              <a:ext cx="19625" cy="18750"/>
            </a:xfrm>
            <a:custGeom>
              <a:avLst/>
              <a:gdLst/>
              <a:ahLst/>
              <a:cxnLst/>
              <a:rect l="l" t="t" r="r" b="b"/>
              <a:pathLst>
                <a:path w="785" h="750" extrusionOk="0">
                  <a:moveTo>
                    <a:pt x="428" y="1"/>
                  </a:moveTo>
                  <a:cubicBezTo>
                    <a:pt x="229" y="1"/>
                    <a:pt x="43" y="143"/>
                    <a:pt x="29" y="329"/>
                  </a:cubicBezTo>
                  <a:cubicBezTo>
                    <a:pt x="0" y="543"/>
                    <a:pt x="157" y="728"/>
                    <a:pt x="357" y="743"/>
                  </a:cubicBezTo>
                  <a:cubicBezTo>
                    <a:pt x="380" y="747"/>
                    <a:pt x="402" y="749"/>
                    <a:pt x="423" y="749"/>
                  </a:cubicBezTo>
                  <a:cubicBezTo>
                    <a:pt x="605" y="749"/>
                    <a:pt x="744" y="595"/>
                    <a:pt x="756" y="429"/>
                  </a:cubicBezTo>
                  <a:cubicBezTo>
                    <a:pt x="785" y="229"/>
                    <a:pt x="642" y="29"/>
                    <a:pt x="428"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5" name="Google Shape;505;p40"/>
            <p:cNvSpPr/>
            <p:nvPr/>
          </p:nvSpPr>
          <p:spPr>
            <a:xfrm>
              <a:off x="6457825" y="1389225"/>
              <a:ext cx="33900" cy="55300"/>
            </a:xfrm>
            <a:custGeom>
              <a:avLst/>
              <a:gdLst/>
              <a:ahLst/>
              <a:cxnLst/>
              <a:rect l="l" t="t" r="r" b="b"/>
              <a:pathLst>
                <a:path w="1356" h="2212" extrusionOk="0">
                  <a:moveTo>
                    <a:pt x="357" y="0"/>
                  </a:moveTo>
                  <a:lnTo>
                    <a:pt x="0" y="2212"/>
                  </a:lnTo>
                  <a:lnTo>
                    <a:pt x="1356" y="2155"/>
                  </a:lnTo>
                  <a:lnTo>
                    <a:pt x="357" y="0"/>
                  </a:lnTo>
                  <a:close/>
                </a:path>
              </a:pathLst>
            </a:custGeom>
            <a:solidFill>
              <a:srgbClr val="F28F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6" name="Google Shape;506;p40"/>
            <p:cNvSpPr/>
            <p:nvPr/>
          </p:nvSpPr>
          <p:spPr>
            <a:xfrm>
              <a:off x="6662875" y="1760125"/>
              <a:ext cx="43675" cy="68950"/>
            </a:xfrm>
            <a:custGeom>
              <a:avLst/>
              <a:gdLst/>
              <a:ahLst/>
              <a:cxnLst/>
              <a:rect l="l" t="t" r="r" b="b"/>
              <a:pathLst>
                <a:path w="1747" h="2758" extrusionOk="0">
                  <a:moveTo>
                    <a:pt x="343" y="0"/>
                  </a:moveTo>
                  <a:lnTo>
                    <a:pt x="1" y="971"/>
                  </a:lnTo>
                  <a:lnTo>
                    <a:pt x="415" y="1213"/>
                  </a:lnTo>
                  <a:cubicBezTo>
                    <a:pt x="572" y="1441"/>
                    <a:pt x="629" y="1855"/>
                    <a:pt x="843" y="2240"/>
                  </a:cubicBezTo>
                  <a:cubicBezTo>
                    <a:pt x="1035" y="2610"/>
                    <a:pt x="1323" y="2758"/>
                    <a:pt x="1513" y="2758"/>
                  </a:cubicBezTo>
                  <a:cubicBezTo>
                    <a:pt x="1659" y="2758"/>
                    <a:pt x="1747" y="2669"/>
                    <a:pt x="1684" y="2525"/>
                  </a:cubicBezTo>
                  <a:cubicBezTo>
                    <a:pt x="1513" y="2155"/>
                    <a:pt x="1570" y="1541"/>
                    <a:pt x="1342" y="999"/>
                  </a:cubicBezTo>
                  <a:cubicBezTo>
                    <a:pt x="1171" y="614"/>
                    <a:pt x="843" y="329"/>
                    <a:pt x="343" y="0"/>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7" name="Google Shape;507;p40"/>
            <p:cNvSpPr/>
            <p:nvPr/>
          </p:nvSpPr>
          <p:spPr>
            <a:xfrm>
              <a:off x="6078375" y="1489800"/>
              <a:ext cx="358075" cy="535200"/>
            </a:xfrm>
            <a:custGeom>
              <a:avLst/>
              <a:gdLst/>
              <a:ahLst/>
              <a:cxnLst/>
              <a:rect l="l" t="t" r="r" b="b"/>
              <a:pathLst>
                <a:path w="14323" h="21408" extrusionOk="0">
                  <a:moveTo>
                    <a:pt x="5906" y="0"/>
                  </a:moveTo>
                  <a:cubicBezTo>
                    <a:pt x="3481" y="585"/>
                    <a:pt x="2996" y="1698"/>
                    <a:pt x="1997" y="5207"/>
                  </a:cubicBezTo>
                  <a:cubicBezTo>
                    <a:pt x="1355" y="7490"/>
                    <a:pt x="271" y="12597"/>
                    <a:pt x="171" y="13609"/>
                  </a:cubicBezTo>
                  <a:cubicBezTo>
                    <a:pt x="0" y="14965"/>
                    <a:pt x="29" y="15065"/>
                    <a:pt x="1384" y="15978"/>
                  </a:cubicBezTo>
                  <a:cubicBezTo>
                    <a:pt x="2625" y="16833"/>
                    <a:pt x="9401" y="20600"/>
                    <a:pt x="10942" y="21113"/>
                  </a:cubicBezTo>
                  <a:cubicBezTo>
                    <a:pt x="11628" y="21344"/>
                    <a:pt x="12382" y="21408"/>
                    <a:pt x="13003" y="21408"/>
                  </a:cubicBezTo>
                  <a:cubicBezTo>
                    <a:pt x="13761" y="21408"/>
                    <a:pt x="14322" y="21313"/>
                    <a:pt x="14322" y="21313"/>
                  </a:cubicBezTo>
                  <a:lnTo>
                    <a:pt x="11555" y="19701"/>
                  </a:lnTo>
                  <a:cubicBezTo>
                    <a:pt x="11555" y="19701"/>
                    <a:pt x="11783" y="19615"/>
                    <a:pt x="12482" y="19415"/>
                  </a:cubicBezTo>
                  <a:cubicBezTo>
                    <a:pt x="13181" y="19202"/>
                    <a:pt x="13538" y="19102"/>
                    <a:pt x="13795" y="18845"/>
                  </a:cubicBezTo>
                  <a:cubicBezTo>
                    <a:pt x="14011" y="18628"/>
                    <a:pt x="13875" y="18377"/>
                    <a:pt x="13263" y="18377"/>
                  </a:cubicBezTo>
                  <a:cubicBezTo>
                    <a:pt x="13190" y="18377"/>
                    <a:pt x="13111" y="18381"/>
                    <a:pt x="13024" y="18388"/>
                  </a:cubicBezTo>
                  <a:cubicBezTo>
                    <a:pt x="12969" y="18393"/>
                    <a:pt x="12912" y="18395"/>
                    <a:pt x="12855" y="18395"/>
                  </a:cubicBezTo>
                  <a:cubicBezTo>
                    <a:pt x="12168" y="18395"/>
                    <a:pt x="11366" y="18077"/>
                    <a:pt x="10516" y="18077"/>
                  </a:cubicBezTo>
                  <a:cubicBezTo>
                    <a:pt x="10383" y="18077"/>
                    <a:pt x="10249" y="18085"/>
                    <a:pt x="10114" y="18103"/>
                  </a:cubicBezTo>
                  <a:lnTo>
                    <a:pt x="4665" y="13609"/>
                  </a:lnTo>
                  <a:lnTo>
                    <a:pt x="6377" y="6177"/>
                  </a:lnTo>
                  <a:cubicBezTo>
                    <a:pt x="6377" y="6177"/>
                    <a:pt x="7832" y="1056"/>
                    <a:pt x="5906" y="0"/>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8" name="Google Shape;508;p40"/>
            <p:cNvSpPr/>
            <p:nvPr/>
          </p:nvSpPr>
          <p:spPr>
            <a:xfrm>
              <a:off x="6099050" y="1478025"/>
              <a:ext cx="175475" cy="266750"/>
            </a:xfrm>
            <a:custGeom>
              <a:avLst/>
              <a:gdLst/>
              <a:ahLst/>
              <a:cxnLst/>
              <a:rect l="l" t="t" r="r" b="b"/>
              <a:pathLst>
                <a:path w="7019" h="10670" extrusionOk="0">
                  <a:moveTo>
                    <a:pt x="5564" y="1"/>
                  </a:moveTo>
                  <a:cubicBezTo>
                    <a:pt x="3082" y="671"/>
                    <a:pt x="2026" y="1484"/>
                    <a:pt x="1498" y="3039"/>
                  </a:cubicBezTo>
                  <a:cubicBezTo>
                    <a:pt x="956" y="4551"/>
                    <a:pt x="0" y="9302"/>
                    <a:pt x="0" y="9302"/>
                  </a:cubicBezTo>
                  <a:cubicBezTo>
                    <a:pt x="0" y="9302"/>
                    <a:pt x="771" y="10086"/>
                    <a:pt x="2269" y="10486"/>
                  </a:cubicBezTo>
                  <a:cubicBezTo>
                    <a:pt x="2768" y="10624"/>
                    <a:pt x="3209" y="10669"/>
                    <a:pt x="3574" y="10669"/>
                  </a:cubicBezTo>
                  <a:cubicBezTo>
                    <a:pt x="4305" y="10669"/>
                    <a:pt x="4737" y="10486"/>
                    <a:pt x="4737" y="10486"/>
                  </a:cubicBezTo>
                  <a:cubicBezTo>
                    <a:pt x="4737" y="10486"/>
                    <a:pt x="6077" y="5621"/>
                    <a:pt x="6334" y="4523"/>
                  </a:cubicBezTo>
                  <a:cubicBezTo>
                    <a:pt x="7019" y="1484"/>
                    <a:pt x="5564" y="1"/>
                    <a:pt x="5564" y="1"/>
                  </a:cubicBezTo>
                  <a:close/>
                </a:path>
              </a:pathLst>
            </a:custGeom>
            <a:solidFill>
              <a:srgbClr val="005E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59"/>
          <p:cNvSpPr txBox="1">
            <a:spLocks noGrp="1"/>
          </p:cNvSpPr>
          <p:nvPr>
            <p:ph type="ctrTitle" idx="6"/>
          </p:nvPr>
        </p:nvSpPr>
        <p:spPr>
          <a:xfrm>
            <a:off x="1536000" y="669000"/>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zh-CN" dirty="0"/>
              <a:t>Innovation</a:t>
            </a:r>
            <a:r>
              <a:rPr lang="zh-CN" altLang="en-US" dirty="0"/>
              <a:t> </a:t>
            </a:r>
            <a:r>
              <a:rPr lang="en-US" altLang="zh-CN" dirty="0"/>
              <a:t>in</a:t>
            </a:r>
            <a:r>
              <a:rPr lang="zh-CN" altLang="en-US" dirty="0"/>
              <a:t> </a:t>
            </a:r>
            <a:r>
              <a:rPr lang="en-US" altLang="zh-CN" dirty="0"/>
              <a:t>teaching</a:t>
            </a:r>
            <a:endParaRPr dirty="0">
              <a:solidFill>
                <a:schemeClr val="lt2"/>
              </a:solidFill>
            </a:endParaRPr>
          </a:p>
        </p:txBody>
      </p:sp>
      <p:sp>
        <p:nvSpPr>
          <p:cNvPr id="961" name="Google Shape;961;p59"/>
          <p:cNvSpPr txBox="1">
            <a:spLocks noGrp="1"/>
          </p:cNvSpPr>
          <p:nvPr>
            <p:ph type="ctrTitle"/>
          </p:nvPr>
        </p:nvSpPr>
        <p:spPr>
          <a:xfrm>
            <a:off x="1406313" y="2489200"/>
            <a:ext cx="2985347" cy="719667"/>
          </a:xfrm>
          <a:prstGeom prst="rect">
            <a:avLst/>
          </a:prstGeom>
        </p:spPr>
        <p:txBody>
          <a:bodyPr spcFirstLastPara="1" wrap="square" lIns="121900" tIns="121900" rIns="121900" bIns="121900" anchor="b" anchorCtr="0">
            <a:noAutofit/>
          </a:bodyPr>
          <a:lstStyle/>
          <a:p>
            <a:pPr marL="0" lvl="0" indent="0" algn="r" rtl="0">
              <a:spcBef>
                <a:spcPts val="0"/>
              </a:spcBef>
              <a:spcAft>
                <a:spcPts val="0"/>
              </a:spcAft>
              <a:buNone/>
            </a:pPr>
            <a:r>
              <a:rPr lang="en-US" altLang="zh-CN" sz="3735" dirty="0">
                <a:solidFill>
                  <a:srgbClr val="C00000"/>
                </a:solidFill>
              </a:rPr>
              <a:t>T</a:t>
            </a:r>
            <a:r>
              <a:rPr lang="en-US" altLang="zh-CN" sz="3735" dirty="0"/>
              <a:t>oolbox:</a:t>
            </a:r>
            <a:endParaRPr sz="3735" dirty="0"/>
          </a:p>
        </p:txBody>
      </p:sp>
      <p:sp>
        <p:nvSpPr>
          <p:cNvPr id="962" name="Google Shape;962;p59"/>
          <p:cNvSpPr txBox="1">
            <a:spLocks noGrp="1"/>
          </p:cNvSpPr>
          <p:nvPr>
            <p:ph type="subTitle" idx="1"/>
          </p:nvPr>
        </p:nvSpPr>
        <p:spPr>
          <a:xfrm>
            <a:off x="4391660" y="2428240"/>
            <a:ext cx="7414260" cy="719667"/>
          </a:xfrm>
          <a:prstGeom prst="rect">
            <a:avLst/>
          </a:prstGeom>
        </p:spPr>
        <p:txBody>
          <a:bodyPr spcFirstLastPara="1" wrap="square" lIns="121900" tIns="121900" rIns="121900" bIns="121900" anchor="b" anchorCtr="0">
            <a:noAutofit/>
          </a:bodyPr>
          <a:lstStyle/>
          <a:p>
            <a:pPr marL="0" lvl="0" indent="0"/>
            <a:r>
              <a:rPr lang="en-US" altLang="zh-CN" sz="2665" dirty="0"/>
              <a:t>AR</a:t>
            </a:r>
            <a:r>
              <a:rPr lang="zh-CN" altLang="en-US" sz="2665" dirty="0"/>
              <a:t> </a:t>
            </a:r>
            <a:r>
              <a:rPr lang="en-US" altLang="zh-CN" sz="2665" dirty="0"/>
              <a:t>technology</a:t>
            </a:r>
            <a:r>
              <a:rPr lang="zh-CN" altLang="en-US" sz="2665" dirty="0"/>
              <a:t> </a:t>
            </a:r>
            <a:r>
              <a:rPr lang="en-US" altLang="zh-CN" sz="2665" dirty="0"/>
              <a:t>/Video</a:t>
            </a:r>
            <a:r>
              <a:rPr lang="zh-CN" altLang="en-US" sz="2665" dirty="0"/>
              <a:t> </a:t>
            </a:r>
            <a:r>
              <a:rPr lang="en-US" altLang="zh-CN" sz="2665" dirty="0"/>
              <a:t>sharing</a:t>
            </a:r>
            <a:r>
              <a:rPr lang="zh-CN" altLang="en-US" sz="2665" dirty="0"/>
              <a:t> </a:t>
            </a:r>
            <a:r>
              <a:rPr lang="en-US" altLang="zh-CN" sz="2665" dirty="0"/>
              <a:t>platform</a:t>
            </a:r>
            <a:endParaRPr sz="2665" dirty="0"/>
          </a:p>
        </p:txBody>
      </p:sp>
      <p:sp>
        <p:nvSpPr>
          <p:cNvPr id="963" name="Google Shape;963;p59"/>
          <p:cNvSpPr txBox="1">
            <a:spLocks noGrp="1"/>
          </p:cNvSpPr>
          <p:nvPr>
            <p:ph type="ctrTitle" idx="2"/>
          </p:nvPr>
        </p:nvSpPr>
        <p:spPr>
          <a:xfrm>
            <a:off x="1880447" y="3386667"/>
            <a:ext cx="2676313" cy="719667"/>
          </a:xfrm>
          <a:prstGeom prst="rect">
            <a:avLst/>
          </a:prstGeom>
        </p:spPr>
        <p:txBody>
          <a:bodyPr spcFirstLastPara="1" wrap="square" lIns="121900" tIns="121900" rIns="121900" bIns="121900" anchor="b" anchorCtr="0">
            <a:noAutofit/>
          </a:bodyPr>
          <a:lstStyle/>
          <a:p>
            <a:pPr marL="0" lvl="0" indent="0" algn="r" rtl="0">
              <a:spcBef>
                <a:spcPts val="0"/>
              </a:spcBef>
              <a:spcAft>
                <a:spcPts val="0"/>
              </a:spcAft>
              <a:buNone/>
            </a:pPr>
            <a:r>
              <a:rPr lang="en-US" altLang="zh-CN" sz="3735" dirty="0">
                <a:solidFill>
                  <a:srgbClr val="C00000"/>
                </a:solidFill>
              </a:rPr>
              <a:t>T</a:t>
            </a:r>
            <a:r>
              <a:rPr lang="en-US" altLang="zh-CN" sz="3735" dirty="0"/>
              <a:t>eachers:</a:t>
            </a:r>
            <a:endParaRPr sz="3735" dirty="0"/>
          </a:p>
        </p:txBody>
      </p:sp>
      <p:sp>
        <p:nvSpPr>
          <p:cNvPr id="964" name="Google Shape;964;p59"/>
          <p:cNvSpPr txBox="1">
            <a:spLocks noGrp="1"/>
          </p:cNvSpPr>
          <p:nvPr>
            <p:ph type="subTitle" idx="3"/>
          </p:nvPr>
        </p:nvSpPr>
        <p:spPr>
          <a:xfrm>
            <a:off x="4391665" y="3350875"/>
            <a:ext cx="6900001" cy="72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altLang="zh-CN" sz="2665" dirty="0"/>
              <a:t>Transformation:</a:t>
            </a:r>
            <a:r>
              <a:rPr lang="zh-CN" altLang="en-US" sz="2665" dirty="0"/>
              <a:t> </a:t>
            </a:r>
            <a:r>
              <a:rPr lang="en-US" altLang="zh-CN" sz="2665" dirty="0"/>
              <a:t>Social</a:t>
            </a:r>
            <a:r>
              <a:rPr lang="zh-CN" altLang="en-US" sz="2665" dirty="0"/>
              <a:t> </a:t>
            </a:r>
            <a:r>
              <a:rPr lang="en-US" altLang="zh-CN" sz="2665" dirty="0"/>
              <a:t>science</a:t>
            </a:r>
            <a:r>
              <a:rPr lang="en-US" altLang="zh-CN" sz="2665"/>
              <a:t>/Science</a:t>
            </a:r>
            <a:endParaRPr sz="2665" dirty="0"/>
          </a:p>
        </p:txBody>
      </p:sp>
      <p:sp>
        <p:nvSpPr>
          <p:cNvPr id="965" name="Google Shape;965;p59"/>
          <p:cNvSpPr txBox="1">
            <a:spLocks noGrp="1"/>
          </p:cNvSpPr>
          <p:nvPr>
            <p:ph type="ctrTitle" idx="4"/>
          </p:nvPr>
        </p:nvSpPr>
        <p:spPr>
          <a:xfrm>
            <a:off x="1406675" y="4220523"/>
            <a:ext cx="2314129" cy="72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zh-CN" altLang="en-US" sz="3735" dirty="0">
                <a:solidFill>
                  <a:srgbClr val="C00000"/>
                </a:solidFill>
              </a:rPr>
              <a:t>    </a:t>
            </a:r>
            <a:r>
              <a:rPr lang="en-US" altLang="zh-CN" sz="3735" dirty="0">
                <a:solidFill>
                  <a:srgbClr val="C00000"/>
                </a:solidFill>
              </a:rPr>
              <a:t>T</a:t>
            </a:r>
            <a:r>
              <a:rPr lang="en-US" altLang="zh-CN" sz="3735" dirty="0"/>
              <a:t>ext:</a:t>
            </a:r>
            <a:r>
              <a:rPr lang="zh-CN" altLang="en-US" sz="3735" dirty="0"/>
              <a:t>  </a:t>
            </a:r>
            <a:endParaRPr sz="3735" dirty="0"/>
          </a:p>
        </p:txBody>
      </p:sp>
      <p:sp>
        <p:nvSpPr>
          <p:cNvPr id="966" name="Google Shape;966;p59"/>
          <p:cNvSpPr txBox="1">
            <a:spLocks noGrp="1"/>
          </p:cNvSpPr>
          <p:nvPr>
            <p:ph type="subTitle" idx="5"/>
          </p:nvPr>
        </p:nvSpPr>
        <p:spPr>
          <a:xfrm>
            <a:off x="3562773" y="4253653"/>
            <a:ext cx="7606453" cy="719667"/>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altLang="zh-CN" sz="2665" dirty="0"/>
              <a:t>Learner-oriented</a:t>
            </a:r>
            <a:r>
              <a:rPr lang="zh-CN" altLang="en-US" sz="2665" dirty="0"/>
              <a:t> </a:t>
            </a:r>
            <a:r>
              <a:rPr lang="en-US" altLang="zh-CN" sz="2665" dirty="0"/>
              <a:t>constructive</a:t>
            </a:r>
            <a:r>
              <a:rPr lang="zh-CN" altLang="en-US" sz="2665" dirty="0"/>
              <a:t> </a:t>
            </a:r>
            <a:r>
              <a:rPr lang="en-US" altLang="zh-CN" sz="2665" dirty="0"/>
              <a:t>approaches</a:t>
            </a:r>
            <a:endParaRPr sz="266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5" name="Google Shape;1395;p63"/>
          <p:cNvSpPr txBox="1">
            <a:spLocks noGrp="1"/>
          </p:cNvSpPr>
          <p:nvPr>
            <p:ph type="ctrTitle"/>
          </p:nvPr>
        </p:nvSpPr>
        <p:spPr>
          <a:xfrm>
            <a:off x="1536000" y="669000"/>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latin typeface="Modern No. 20" panose="02070704070505020303" pitchFamily="18" charset="0"/>
              </a:rPr>
              <a:t>References</a:t>
            </a:r>
            <a:endParaRPr dirty="0">
              <a:latin typeface="Modern No. 20" panose="02070704070505020303" pitchFamily="18" charset="0"/>
            </a:endParaRPr>
          </a:p>
        </p:txBody>
      </p:sp>
      <p:sp>
        <p:nvSpPr>
          <p:cNvPr id="3" name="副标题 2"/>
          <p:cNvSpPr>
            <a:spLocks noGrp="1"/>
          </p:cNvSpPr>
          <p:nvPr>
            <p:ph type="subTitle" idx="1"/>
          </p:nvPr>
        </p:nvSpPr>
        <p:spPr>
          <a:xfrm>
            <a:off x="967696" y="1389000"/>
            <a:ext cx="10256608" cy="4383200"/>
          </a:xfrm>
        </p:spPr>
        <p:txBody>
          <a:bodyPr/>
          <a:lstStyle/>
          <a:p>
            <a:r>
              <a:rPr lang="en-US" altLang="zh-CN" dirty="0"/>
              <a:t>* </a:t>
            </a:r>
            <a:r>
              <a:rPr lang="zh-CN" altLang="zh-CN" dirty="0"/>
              <a:t>教学设计：</a:t>
            </a:r>
            <a:endParaRPr lang="zh-CN" altLang="zh-CN" dirty="0"/>
          </a:p>
          <a:p>
            <a:r>
              <a:rPr lang="en-US" altLang="zh-CN" dirty="0"/>
              <a:t>[1] </a:t>
            </a:r>
            <a:r>
              <a:rPr lang="zh-CN" altLang="zh-CN" dirty="0"/>
              <a:t>大学英语教学指南（教育部</a:t>
            </a:r>
            <a:r>
              <a:rPr lang="en-US" altLang="zh-CN" dirty="0"/>
              <a:t>2017</a:t>
            </a:r>
            <a:r>
              <a:rPr lang="zh-CN" altLang="zh-CN" dirty="0"/>
              <a:t>最新版）</a:t>
            </a:r>
            <a:endParaRPr lang="zh-CN" altLang="zh-CN" dirty="0"/>
          </a:p>
          <a:p>
            <a:r>
              <a:rPr lang="en-US" altLang="zh-CN" dirty="0"/>
              <a:t>[2] </a:t>
            </a:r>
            <a:r>
              <a:rPr lang="zh-CN" altLang="zh-CN" dirty="0"/>
              <a:t>中华人民共和国教育部</a:t>
            </a:r>
            <a:r>
              <a:rPr lang="en-US" altLang="zh-CN" dirty="0"/>
              <a:t>,</a:t>
            </a:r>
            <a:r>
              <a:rPr lang="zh-CN" altLang="zh-CN" dirty="0"/>
              <a:t>教育部关于深化本科教育教学改革</a:t>
            </a:r>
            <a:r>
              <a:rPr lang="en-US" altLang="zh-CN" dirty="0"/>
              <a:t>, </a:t>
            </a:r>
            <a:r>
              <a:rPr lang="zh-CN" altLang="zh-CN" dirty="0"/>
              <a:t>全面提高人才培养质量的意见</a:t>
            </a:r>
            <a:r>
              <a:rPr lang="en-US" altLang="zh-CN" dirty="0"/>
              <a:t>, 2019-10-30, http://</a:t>
            </a:r>
            <a:r>
              <a:rPr lang="en-US" altLang="zh-CN" dirty="0" err="1"/>
              <a:t>www.moe.gov.cn</a:t>
            </a:r>
            <a:r>
              <a:rPr lang="en-US" altLang="zh-CN" dirty="0"/>
              <a:t>/</a:t>
            </a:r>
            <a:r>
              <a:rPr lang="en-US" altLang="zh-CN" dirty="0" err="1"/>
              <a:t>srcsite</a:t>
            </a:r>
            <a:r>
              <a:rPr lang="en-US" altLang="zh-CN" dirty="0"/>
              <a:t>/A08/s7056/201910/t20191011_402759.html</a:t>
            </a:r>
            <a:endParaRPr lang="zh-CN" altLang="zh-CN" dirty="0"/>
          </a:p>
          <a:p>
            <a:r>
              <a:rPr lang="en-US" altLang="zh-CN" dirty="0"/>
              <a:t>[3] </a:t>
            </a:r>
            <a:r>
              <a:rPr lang="zh-CN" altLang="zh-CN" dirty="0"/>
              <a:t>中华人民共和国教育部</a:t>
            </a:r>
            <a:r>
              <a:rPr lang="en-US" altLang="zh-CN" dirty="0"/>
              <a:t>,</a:t>
            </a:r>
            <a:r>
              <a:rPr lang="zh-CN" altLang="zh-CN" dirty="0"/>
              <a:t>普通高等学校本科专业类教学质量国家标准</a:t>
            </a:r>
            <a:r>
              <a:rPr lang="en-US" altLang="zh-CN" dirty="0"/>
              <a:t>[S].</a:t>
            </a:r>
            <a:r>
              <a:rPr lang="zh-CN" altLang="zh-CN" dirty="0"/>
              <a:t>北京</a:t>
            </a:r>
            <a:r>
              <a:rPr lang="en-US" altLang="zh-CN" dirty="0"/>
              <a:t>:</a:t>
            </a:r>
            <a:r>
              <a:rPr lang="zh-CN" altLang="zh-CN" dirty="0"/>
              <a:t>高等教育出版 社</a:t>
            </a:r>
            <a:r>
              <a:rPr lang="en-US" altLang="zh-CN" dirty="0"/>
              <a:t>,2018.</a:t>
            </a:r>
            <a:endParaRPr lang="zh-CN" altLang="zh-CN" dirty="0"/>
          </a:p>
          <a:p>
            <a:r>
              <a:rPr lang="en-US" altLang="zh-CN" dirty="0"/>
              <a:t>[4]</a:t>
            </a:r>
            <a:r>
              <a:rPr lang="zh-CN" altLang="zh-CN" dirty="0"/>
              <a:t>季佩英等</a:t>
            </a:r>
            <a:r>
              <a:rPr lang="en-US" altLang="zh-CN" dirty="0"/>
              <a:t>.</a:t>
            </a:r>
            <a:r>
              <a:rPr lang="zh-CN" altLang="zh-CN" dirty="0"/>
              <a:t>基于语言课程设计模型的大学英语课程设置与评估</a:t>
            </a:r>
            <a:r>
              <a:rPr lang="en-US" altLang="zh-CN" dirty="0"/>
              <a:t>[J]. </a:t>
            </a:r>
            <a:r>
              <a:rPr lang="zh-CN" altLang="zh-CN" dirty="0"/>
              <a:t>中国外语，</a:t>
            </a:r>
            <a:r>
              <a:rPr lang="en-US" altLang="zh-CN" dirty="0"/>
              <a:t>2016(1):68-76.</a:t>
            </a:r>
            <a:endParaRPr lang="zh-CN" altLang="zh-CN" dirty="0"/>
          </a:p>
          <a:p>
            <a:r>
              <a:rPr lang="en-US" altLang="zh-CN" dirty="0"/>
              <a:t>[5] Anderson, J. Affordance</a:t>
            </a:r>
            <a:r>
              <a:rPr lang="zh-CN" altLang="zh-CN" dirty="0"/>
              <a:t>，</a:t>
            </a:r>
            <a:r>
              <a:rPr lang="en-US" altLang="zh-CN" dirty="0"/>
              <a:t>learning opportunities, and the lesson plan pro forma. ELT Journal 69(3):228-238.</a:t>
            </a:r>
            <a:endParaRPr lang="zh-CN" altLang="zh-CN" dirty="0"/>
          </a:p>
          <a:p>
            <a:r>
              <a:rPr lang="en-US" altLang="zh-CN" dirty="0"/>
              <a:t>[6] Anderson, J. The TATE model: a curriculum design framework for language teaching. ELT Journal 74(2): 175-184. </a:t>
            </a:r>
            <a:endParaRPr lang="en-US" altLang="zh-CN" dirty="0"/>
          </a:p>
          <a:p>
            <a:r>
              <a:rPr lang="en-US" altLang="zh-CN" dirty="0"/>
              <a:t> </a:t>
            </a:r>
            <a:endParaRPr lang="zh-CN" altLang="zh-CN" dirty="0"/>
          </a:p>
          <a:p>
            <a:r>
              <a:rPr lang="en-US" altLang="zh-CN" dirty="0"/>
              <a:t>* </a:t>
            </a:r>
            <a:r>
              <a:rPr lang="zh-CN" altLang="zh-CN" dirty="0"/>
              <a:t>语言与育人融合：</a:t>
            </a:r>
            <a:endParaRPr lang="zh-CN" altLang="zh-CN" dirty="0"/>
          </a:p>
          <a:p>
            <a:r>
              <a:rPr lang="en-US" altLang="zh-CN" dirty="0"/>
              <a:t>[8]</a:t>
            </a:r>
            <a:r>
              <a:rPr lang="zh-CN" altLang="zh-CN" dirty="0"/>
              <a:t>文旭</a:t>
            </a:r>
            <a:r>
              <a:rPr lang="en-US" altLang="zh-CN" dirty="0"/>
              <a:t>. </a:t>
            </a:r>
            <a:r>
              <a:rPr lang="zh-CN" altLang="zh-CN" dirty="0"/>
              <a:t>从 “自 由 ”到 “全 人 ” ———美国大学育人理念的嬗变及其对我国外语教学的启示</a:t>
            </a:r>
            <a:r>
              <a:rPr lang="en-US" altLang="zh-CN" dirty="0"/>
              <a:t>[J]. </a:t>
            </a:r>
            <a:r>
              <a:rPr lang="zh-CN" altLang="zh-CN" dirty="0"/>
              <a:t>外语教学理论与实践</a:t>
            </a:r>
            <a:r>
              <a:rPr lang="en-US" altLang="zh-CN" dirty="0"/>
              <a:t>.2017(2):50-56.</a:t>
            </a:r>
            <a:endParaRPr lang="zh-CN" altLang="zh-CN" dirty="0"/>
          </a:p>
          <a:p>
            <a:r>
              <a:rPr lang="en-US" altLang="zh-CN" dirty="0"/>
              <a:t>[9]</a:t>
            </a:r>
            <a:r>
              <a:rPr lang="zh-CN" altLang="zh-CN" dirty="0"/>
              <a:t>朱桂荣</a:t>
            </a:r>
            <a:r>
              <a:rPr lang="en-US" altLang="zh-CN" dirty="0"/>
              <a:t>. </a:t>
            </a:r>
            <a:r>
              <a:rPr lang="zh-CN" altLang="zh-CN" dirty="0"/>
              <a:t>外语教育改革背景下日本初中英语教材育人观的体现研究</a:t>
            </a:r>
            <a:r>
              <a:rPr lang="en-US" altLang="zh-CN" dirty="0"/>
              <a:t>[J].</a:t>
            </a:r>
            <a:r>
              <a:rPr lang="zh-CN" altLang="zh-CN" dirty="0"/>
              <a:t>外语教育研究前沿</a:t>
            </a:r>
            <a:r>
              <a:rPr lang="en-US" altLang="zh-CN" dirty="0"/>
              <a:t>,2019(3):28-35. </a:t>
            </a:r>
            <a:endParaRPr lang="zh-CN" altLang="zh-CN" dirty="0"/>
          </a:p>
          <a:p>
            <a:r>
              <a:rPr lang="en-US" altLang="zh-CN" dirty="0"/>
              <a:t> </a:t>
            </a:r>
            <a:endParaRPr lang="zh-CN" altLang="zh-CN" dirty="0"/>
          </a:p>
          <a:p>
            <a:r>
              <a:rPr lang="en-US" altLang="zh-CN" dirty="0"/>
              <a:t>* </a:t>
            </a:r>
            <a:r>
              <a:rPr lang="zh-CN" altLang="zh-CN" dirty="0"/>
              <a:t>反思性教学：</a:t>
            </a:r>
            <a:endParaRPr lang="zh-CN" altLang="zh-CN" dirty="0"/>
          </a:p>
          <a:p>
            <a:r>
              <a:rPr lang="en-US" altLang="zh-CN" dirty="0"/>
              <a:t>[10]Gibbs, G (1988) Learning by Doing: A guide to teaching and learning methods. Oxford Polytechnic.</a:t>
            </a:r>
            <a:r>
              <a:rPr lang="zh-CN" altLang="zh-CN" dirty="0"/>
              <a:t> </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7"/>
          <p:cNvSpPr/>
          <p:nvPr/>
        </p:nvSpPr>
        <p:spPr>
          <a:xfrm>
            <a:off x="5201595" y="1880865"/>
            <a:ext cx="592000" cy="59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135">
              <a:solidFill>
                <a:schemeClr val="lt1"/>
              </a:solidFill>
              <a:latin typeface="Nunito"/>
              <a:ea typeface="Nunito"/>
              <a:cs typeface="Nunito"/>
              <a:sym typeface="Nunito"/>
            </a:endParaRPr>
          </a:p>
        </p:txBody>
      </p:sp>
      <p:sp>
        <p:nvSpPr>
          <p:cNvPr id="332" name="Google Shape;332;p37"/>
          <p:cNvSpPr txBox="1">
            <a:spLocks noGrp="1"/>
          </p:cNvSpPr>
          <p:nvPr>
            <p:ph type="ctrTitle" idx="8"/>
          </p:nvPr>
        </p:nvSpPr>
        <p:spPr>
          <a:xfrm>
            <a:off x="720308" y="2948795"/>
            <a:ext cx="4080000" cy="216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dirty="0">
                <a:solidFill>
                  <a:schemeClr val="bg2"/>
                </a:solidFill>
                <a:latin typeface="Modern No. 20" panose="02070704070505020303" pitchFamily="18" charset="0"/>
              </a:rPr>
              <a:t>Contents</a:t>
            </a:r>
            <a:endParaRPr dirty="0">
              <a:solidFill>
                <a:schemeClr val="bg2"/>
              </a:solidFill>
              <a:latin typeface="Modern No. 20" panose="02070704070505020303" pitchFamily="18" charset="0"/>
            </a:endParaRPr>
          </a:p>
        </p:txBody>
      </p:sp>
      <p:sp>
        <p:nvSpPr>
          <p:cNvPr id="333" name="Google Shape;333;p37"/>
          <p:cNvSpPr txBox="1">
            <a:spLocks noGrp="1"/>
          </p:cNvSpPr>
          <p:nvPr>
            <p:ph type="ctrTitle"/>
          </p:nvPr>
        </p:nvSpPr>
        <p:spPr>
          <a:xfrm>
            <a:off x="5990427" y="1389736"/>
            <a:ext cx="4550099" cy="12384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sz="3735" dirty="0">
                <a:latin typeface="Modern No. 20" panose="02070704070505020303" pitchFamily="18" charset="0"/>
              </a:rPr>
              <a:t>The Teaching Context</a:t>
            </a:r>
            <a:endParaRPr sz="3735" dirty="0">
              <a:latin typeface="Modern No. 20" panose="02070704070505020303" pitchFamily="18" charset="0"/>
            </a:endParaRPr>
          </a:p>
        </p:txBody>
      </p:sp>
      <p:sp>
        <p:nvSpPr>
          <p:cNvPr id="334" name="Google Shape;334;p37"/>
          <p:cNvSpPr txBox="1">
            <a:spLocks noGrp="1"/>
          </p:cNvSpPr>
          <p:nvPr>
            <p:ph type="subTitle" idx="1"/>
          </p:nvPr>
        </p:nvSpPr>
        <p:spPr>
          <a:xfrm>
            <a:off x="6015947" y="2295164"/>
            <a:ext cx="4524579" cy="1237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latin typeface="Modern No. 20" panose="02070704070505020303" pitchFamily="18" charset="0"/>
              </a:rPr>
              <a:t>University, Students &amp; Text</a:t>
            </a:r>
            <a:endParaRPr dirty="0">
              <a:latin typeface="Modern No. 20" panose="02070704070505020303" pitchFamily="18" charset="0"/>
            </a:endParaRPr>
          </a:p>
          <a:p>
            <a:pPr marL="0" lvl="0" indent="0" algn="l" rtl="0">
              <a:spcBef>
                <a:spcPts val="0"/>
              </a:spcBef>
              <a:spcAft>
                <a:spcPts val="0"/>
              </a:spcAft>
              <a:buNone/>
            </a:pPr>
            <a:endParaRPr dirty="0"/>
          </a:p>
        </p:txBody>
      </p:sp>
      <p:sp>
        <p:nvSpPr>
          <p:cNvPr id="337" name="Google Shape;337;p37"/>
          <p:cNvSpPr txBox="1">
            <a:spLocks noGrp="1"/>
          </p:cNvSpPr>
          <p:nvPr>
            <p:ph type="ctrTitle" idx="4"/>
          </p:nvPr>
        </p:nvSpPr>
        <p:spPr>
          <a:xfrm>
            <a:off x="6015947" y="2510735"/>
            <a:ext cx="4965672" cy="12384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3735" dirty="0">
                <a:latin typeface="Modern No. 20" panose="02070704070505020303" pitchFamily="18" charset="0"/>
              </a:rPr>
              <a:t>The Demo Class Design</a:t>
            </a:r>
            <a:endParaRPr sz="3735" dirty="0">
              <a:latin typeface="Modern No. 20" panose="02070704070505020303" pitchFamily="18" charset="0"/>
            </a:endParaRPr>
          </a:p>
        </p:txBody>
      </p:sp>
      <p:sp>
        <p:nvSpPr>
          <p:cNvPr id="338" name="Google Shape;338;p37"/>
          <p:cNvSpPr txBox="1">
            <a:spLocks noGrp="1"/>
          </p:cNvSpPr>
          <p:nvPr>
            <p:ph type="subTitle" idx="5"/>
          </p:nvPr>
        </p:nvSpPr>
        <p:spPr>
          <a:xfrm>
            <a:off x="6015947" y="3591479"/>
            <a:ext cx="3206943" cy="1237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latin typeface="Modern No. 20" panose="02070704070505020303" pitchFamily="18" charset="0"/>
              </a:rPr>
              <a:t>Learning outcomes</a:t>
            </a:r>
            <a:endParaRPr lang="en-US" dirty="0">
              <a:latin typeface="Modern No. 20" panose="02070704070505020303" pitchFamily="18" charset="0"/>
            </a:endParaRPr>
          </a:p>
          <a:p>
            <a:pPr marL="0" indent="0">
              <a:buClr>
                <a:schemeClr val="dk1"/>
              </a:buClr>
              <a:buSzPts val="1100"/>
            </a:pPr>
            <a:r>
              <a:rPr lang="en-US" altLang="zh-CN" dirty="0">
                <a:latin typeface="Modern No. 20" panose="02070704070505020303" pitchFamily="18" charset="0"/>
              </a:rPr>
              <a:t>The TATE Model</a:t>
            </a:r>
            <a:endParaRPr lang="en-US" dirty="0">
              <a:latin typeface="Modern No. 20" panose="02070704070505020303" pitchFamily="18" charset="0"/>
            </a:endParaRPr>
          </a:p>
          <a:p>
            <a:pPr marL="0" lvl="0" indent="0" algn="l" rtl="0">
              <a:spcBef>
                <a:spcPts val="0"/>
              </a:spcBef>
              <a:spcAft>
                <a:spcPts val="0"/>
              </a:spcAft>
              <a:buClr>
                <a:schemeClr val="dk1"/>
              </a:buClr>
              <a:buSzPts val="1100"/>
              <a:buFont typeface="Arial" panose="020B0604020202020204"/>
              <a:buNone/>
            </a:pPr>
            <a:r>
              <a:rPr lang="en-US" dirty="0">
                <a:latin typeface="Modern No. 20" panose="02070704070505020303" pitchFamily="18" charset="0"/>
              </a:rPr>
              <a:t>Procedures &amp; Assessment</a:t>
            </a:r>
            <a:endParaRPr lang="en-US" dirty="0">
              <a:latin typeface="Modern No. 20" panose="02070704070505020303" pitchFamily="18" charset="0"/>
            </a:endParaRPr>
          </a:p>
          <a:p>
            <a:pPr marL="0" lvl="0" indent="0" algn="l" rtl="0">
              <a:spcBef>
                <a:spcPts val="0"/>
              </a:spcBef>
              <a:spcAft>
                <a:spcPts val="0"/>
              </a:spcAft>
              <a:buClr>
                <a:schemeClr val="dk1"/>
              </a:buClr>
              <a:buSzPts val="1100"/>
              <a:buFont typeface="Arial" panose="020B0604020202020204"/>
              <a:buNone/>
            </a:pPr>
            <a:endParaRPr dirty="0"/>
          </a:p>
          <a:p>
            <a:pPr marL="0" lvl="0" indent="0" algn="l" rtl="0">
              <a:spcBef>
                <a:spcPts val="0"/>
              </a:spcBef>
              <a:spcAft>
                <a:spcPts val="0"/>
              </a:spcAft>
              <a:buNone/>
            </a:pPr>
            <a:endParaRPr dirty="0"/>
          </a:p>
        </p:txBody>
      </p:sp>
      <p:sp>
        <p:nvSpPr>
          <p:cNvPr id="342" name="Google Shape;342;p37"/>
          <p:cNvSpPr/>
          <p:nvPr/>
        </p:nvSpPr>
        <p:spPr>
          <a:xfrm>
            <a:off x="5197473" y="3061259"/>
            <a:ext cx="592000" cy="59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135">
              <a:solidFill>
                <a:schemeClr val="lt1"/>
              </a:solidFill>
              <a:latin typeface="Nunito"/>
              <a:ea typeface="Nunito"/>
              <a:cs typeface="Nunito"/>
              <a:sym typeface="Nunito"/>
            </a:endParaRPr>
          </a:p>
        </p:txBody>
      </p:sp>
      <p:sp>
        <p:nvSpPr>
          <p:cNvPr id="344" name="Google Shape;344;p37"/>
          <p:cNvSpPr txBox="1">
            <a:spLocks noGrp="1"/>
          </p:cNvSpPr>
          <p:nvPr>
            <p:ph type="title" idx="9"/>
          </p:nvPr>
        </p:nvSpPr>
        <p:spPr>
          <a:xfrm>
            <a:off x="5157413" y="2081199"/>
            <a:ext cx="715600" cy="250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lt1"/>
                </a:solidFill>
              </a:rPr>
              <a:t>1</a:t>
            </a:r>
            <a:endParaRPr dirty="0">
              <a:solidFill>
                <a:schemeClr val="lt1"/>
              </a:solidFill>
            </a:endParaRPr>
          </a:p>
        </p:txBody>
      </p:sp>
      <p:sp>
        <p:nvSpPr>
          <p:cNvPr id="345" name="Google Shape;345;p37"/>
          <p:cNvSpPr txBox="1">
            <a:spLocks noGrp="1"/>
          </p:cNvSpPr>
          <p:nvPr>
            <p:ph type="title" idx="13"/>
          </p:nvPr>
        </p:nvSpPr>
        <p:spPr>
          <a:xfrm>
            <a:off x="5173337" y="3230305"/>
            <a:ext cx="715600" cy="250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lt1"/>
                </a:solidFill>
              </a:rPr>
              <a:t>2</a:t>
            </a:r>
            <a:endParaRPr dirty="0">
              <a:solidFill>
                <a:schemeClr val="lt1"/>
              </a:solidFill>
            </a:endParaRPr>
          </a:p>
        </p:txBody>
      </p:sp>
      <p:sp>
        <p:nvSpPr>
          <p:cNvPr id="346" name="Google Shape;346;p37"/>
          <p:cNvSpPr txBox="1">
            <a:spLocks noGrp="1"/>
          </p:cNvSpPr>
          <p:nvPr>
            <p:ph type="title" idx="14"/>
          </p:nvPr>
        </p:nvSpPr>
        <p:spPr>
          <a:xfrm>
            <a:off x="5157413" y="4645336"/>
            <a:ext cx="715600" cy="250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lt1"/>
                </a:solidFill>
              </a:rPr>
              <a:t>3</a:t>
            </a:r>
            <a:endParaRPr dirty="0">
              <a:solidFill>
                <a:schemeClr val="lt1"/>
              </a:solidFill>
            </a:endParaRPr>
          </a:p>
        </p:txBody>
      </p:sp>
      <p:sp>
        <p:nvSpPr>
          <p:cNvPr id="347" name="Google Shape;347;p37"/>
          <p:cNvSpPr txBox="1">
            <a:spLocks noGrp="1"/>
          </p:cNvSpPr>
          <p:nvPr>
            <p:ph type="title" idx="15"/>
          </p:nvPr>
        </p:nvSpPr>
        <p:spPr>
          <a:xfrm>
            <a:off x="8012928" y="3885004"/>
            <a:ext cx="715600" cy="250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lt1"/>
                </a:solidFill>
              </a:rPr>
              <a:t>4</a:t>
            </a:r>
            <a:endParaRPr dirty="0">
              <a:solidFill>
                <a:schemeClr val="lt1"/>
              </a:solidFill>
            </a:endParaRPr>
          </a:p>
        </p:txBody>
      </p:sp>
      <p:grpSp>
        <p:nvGrpSpPr>
          <p:cNvPr id="19" name="Google Shape;625;p48"/>
          <p:cNvGrpSpPr/>
          <p:nvPr/>
        </p:nvGrpSpPr>
        <p:grpSpPr>
          <a:xfrm>
            <a:off x="2557800" y="1036980"/>
            <a:ext cx="2500861" cy="8142316"/>
            <a:chOff x="4768450" y="979175"/>
            <a:chExt cx="431550" cy="1405075"/>
          </a:xfrm>
        </p:grpSpPr>
        <p:sp>
          <p:nvSpPr>
            <p:cNvPr id="20" name="Google Shape;626;p48"/>
            <p:cNvSpPr/>
            <p:nvPr/>
          </p:nvSpPr>
          <p:spPr>
            <a:xfrm>
              <a:off x="4965300" y="979175"/>
              <a:ext cx="38550" cy="1405075"/>
            </a:xfrm>
            <a:custGeom>
              <a:avLst/>
              <a:gdLst/>
              <a:ahLst/>
              <a:cxnLst/>
              <a:rect l="l" t="t" r="r" b="b"/>
              <a:pathLst>
                <a:path w="1542" h="56203" extrusionOk="0">
                  <a:moveTo>
                    <a:pt x="762" y="1"/>
                  </a:moveTo>
                  <a:cubicBezTo>
                    <a:pt x="575" y="1"/>
                    <a:pt x="386" y="47"/>
                    <a:pt x="215" y="140"/>
                  </a:cubicBezTo>
                  <a:cubicBezTo>
                    <a:pt x="86" y="183"/>
                    <a:pt x="15" y="311"/>
                    <a:pt x="1" y="440"/>
                  </a:cubicBezTo>
                  <a:lnTo>
                    <a:pt x="1" y="55775"/>
                  </a:lnTo>
                  <a:cubicBezTo>
                    <a:pt x="1" y="56003"/>
                    <a:pt x="343" y="56203"/>
                    <a:pt x="771" y="56203"/>
                  </a:cubicBezTo>
                  <a:cubicBezTo>
                    <a:pt x="1199" y="56203"/>
                    <a:pt x="1541" y="56003"/>
                    <a:pt x="1541" y="55775"/>
                  </a:cubicBezTo>
                  <a:lnTo>
                    <a:pt x="1513" y="440"/>
                  </a:lnTo>
                  <a:cubicBezTo>
                    <a:pt x="1499" y="311"/>
                    <a:pt x="1427" y="183"/>
                    <a:pt x="1299" y="140"/>
                  </a:cubicBezTo>
                  <a:cubicBezTo>
                    <a:pt x="1135" y="47"/>
                    <a:pt x="949" y="1"/>
                    <a:pt x="762" y="1"/>
                  </a:cubicBezTo>
                  <a:close/>
                </a:path>
              </a:pathLst>
            </a:custGeom>
            <a:solidFill>
              <a:srgbClr val="0047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 name="Google Shape;627;p48"/>
            <p:cNvSpPr/>
            <p:nvPr/>
          </p:nvSpPr>
          <p:spPr>
            <a:xfrm>
              <a:off x="4964950" y="979450"/>
              <a:ext cx="38175" cy="21425"/>
            </a:xfrm>
            <a:custGeom>
              <a:avLst/>
              <a:gdLst/>
              <a:ahLst/>
              <a:cxnLst/>
              <a:rect l="l" t="t" r="r" b="b"/>
              <a:pathLst>
                <a:path w="1527" h="857" extrusionOk="0">
                  <a:moveTo>
                    <a:pt x="757" y="1"/>
                  </a:moveTo>
                  <a:cubicBezTo>
                    <a:pt x="343" y="1"/>
                    <a:pt x="0" y="186"/>
                    <a:pt x="0" y="429"/>
                  </a:cubicBezTo>
                  <a:cubicBezTo>
                    <a:pt x="0" y="657"/>
                    <a:pt x="343" y="856"/>
                    <a:pt x="757" y="856"/>
                  </a:cubicBezTo>
                  <a:cubicBezTo>
                    <a:pt x="1184" y="856"/>
                    <a:pt x="1527" y="657"/>
                    <a:pt x="1527" y="429"/>
                  </a:cubicBezTo>
                  <a:cubicBezTo>
                    <a:pt x="1527" y="186"/>
                    <a:pt x="1184" y="1"/>
                    <a:pt x="757"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 name="Google Shape;628;p48"/>
            <p:cNvSpPr/>
            <p:nvPr/>
          </p:nvSpPr>
          <p:spPr>
            <a:xfrm>
              <a:off x="4894325" y="1026525"/>
              <a:ext cx="305675" cy="240750"/>
            </a:xfrm>
            <a:custGeom>
              <a:avLst/>
              <a:gdLst/>
              <a:ahLst/>
              <a:cxnLst/>
              <a:rect l="l" t="t" r="r" b="b"/>
              <a:pathLst>
                <a:path w="12227" h="9630" extrusionOk="0">
                  <a:moveTo>
                    <a:pt x="757" y="1"/>
                  </a:moveTo>
                  <a:lnTo>
                    <a:pt x="1" y="429"/>
                  </a:lnTo>
                  <a:lnTo>
                    <a:pt x="1" y="3895"/>
                  </a:lnTo>
                  <a:lnTo>
                    <a:pt x="9972" y="9630"/>
                  </a:lnTo>
                  <a:lnTo>
                    <a:pt x="10743" y="9230"/>
                  </a:lnTo>
                  <a:lnTo>
                    <a:pt x="12226" y="8346"/>
                  </a:lnTo>
                  <a:lnTo>
                    <a:pt x="10714" y="5750"/>
                  </a:lnTo>
                  <a:lnTo>
                    <a:pt x="757"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 name="Google Shape;629;p48"/>
            <p:cNvSpPr/>
            <p:nvPr/>
          </p:nvSpPr>
          <p:spPr>
            <a:xfrm>
              <a:off x="4894325" y="1037225"/>
              <a:ext cx="286425" cy="230050"/>
            </a:xfrm>
            <a:custGeom>
              <a:avLst/>
              <a:gdLst/>
              <a:ahLst/>
              <a:cxnLst/>
              <a:rect l="l" t="t" r="r" b="b"/>
              <a:pathLst>
                <a:path w="11457" h="9202" extrusionOk="0">
                  <a:moveTo>
                    <a:pt x="1" y="1"/>
                  </a:moveTo>
                  <a:lnTo>
                    <a:pt x="1" y="3467"/>
                  </a:lnTo>
                  <a:lnTo>
                    <a:pt x="9972" y="9202"/>
                  </a:lnTo>
                  <a:lnTo>
                    <a:pt x="11456" y="8346"/>
                  </a:lnTo>
                  <a:lnTo>
                    <a:pt x="9972" y="5750"/>
                  </a:lnTo>
                  <a:lnTo>
                    <a:pt x="1"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 name="Google Shape;630;p48"/>
            <p:cNvSpPr/>
            <p:nvPr/>
          </p:nvSpPr>
          <p:spPr>
            <a:xfrm>
              <a:off x="4894325" y="1037225"/>
              <a:ext cx="286775" cy="230050"/>
            </a:xfrm>
            <a:custGeom>
              <a:avLst/>
              <a:gdLst/>
              <a:ahLst/>
              <a:cxnLst/>
              <a:rect l="l" t="t" r="r" b="b"/>
              <a:pathLst>
                <a:path w="11471" h="9202" extrusionOk="0">
                  <a:moveTo>
                    <a:pt x="1" y="1"/>
                  </a:moveTo>
                  <a:lnTo>
                    <a:pt x="1" y="3467"/>
                  </a:lnTo>
                  <a:lnTo>
                    <a:pt x="9972" y="9202"/>
                  </a:lnTo>
                  <a:lnTo>
                    <a:pt x="11470" y="8346"/>
                  </a:lnTo>
                  <a:lnTo>
                    <a:pt x="9972" y="5750"/>
                  </a:lnTo>
                  <a:lnTo>
                    <a:pt x="1"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 name="Google Shape;631;p48"/>
            <p:cNvSpPr/>
            <p:nvPr/>
          </p:nvSpPr>
          <p:spPr>
            <a:xfrm>
              <a:off x="4894325" y="1026525"/>
              <a:ext cx="267875" cy="154450"/>
            </a:xfrm>
            <a:custGeom>
              <a:avLst/>
              <a:gdLst/>
              <a:ahLst/>
              <a:cxnLst/>
              <a:rect l="l" t="t" r="r" b="b"/>
              <a:pathLst>
                <a:path w="10715" h="6178" extrusionOk="0">
                  <a:moveTo>
                    <a:pt x="757" y="1"/>
                  </a:moveTo>
                  <a:lnTo>
                    <a:pt x="1" y="429"/>
                  </a:lnTo>
                  <a:lnTo>
                    <a:pt x="9972" y="6178"/>
                  </a:lnTo>
                  <a:lnTo>
                    <a:pt x="10714" y="5750"/>
                  </a:lnTo>
                  <a:lnTo>
                    <a:pt x="757" y="1"/>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 name="Google Shape;632;p48"/>
            <p:cNvSpPr/>
            <p:nvPr/>
          </p:nvSpPr>
          <p:spPr>
            <a:xfrm>
              <a:off x="5143625" y="1170250"/>
              <a:ext cx="56375" cy="75625"/>
            </a:xfrm>
            <a:custGeom>
              <a:avLst/>
              <a:gdLst/>
              <a:ahLst/>
              <a:cxnLst/>
              <a:rect l="l" t="t" r="r" b="b"/>
              <a:pathLst>
                <a:path w="2255" h="3025" extrusionOk="0">
                  <a:moveTo>
                    <a:pt x="742" y="1"/>
                  </a:moveTo>
                  <a:lnTo>
                    <a:pt x="0" y="429"/>
                  </a:lnTo>
                  <a:lnTo>
                    <a:pt x="1498" y="3025"/>
                  </a:lnTo>
                  <a:lnTo>
                    <a:pt x="2254" y="2597"/>
                  </a:lnTo>
                  <a:lnTo>
                    <a:pt x="742" y="1"/>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 name="Google Shape;633;p48"/>
            <p:cNvSpPr/>
            <p:nvPr/>
          </p:nvSpPr>
          <p:spPr>
            <a:xfrm>
              <a:off x="4768450" y="1138150"/>
              <a:ext cx="286400" cy="230425"/>
            </a:xfrm>
            <a:custGeom>
              <a:avLst/>
              <a:gdLst/>
              <a:ahLst/>
              <a:cxnLst/>
              <a:rect l="l" t="t" r="r" b="b"/>
              <a:pathLst>
                <a:path w="11456" h="9217" extrusionOk="0">
                  <a:moveTo>
                    <a:pt x="1484" y="1"/>
                  </a:moveTo>
                  <a:lnTo>
                    <a:pt x="0" y="857"/>
                  </a:lnTo>
                  <a:lnTo>
                    <a:pt x="1484" y="3453"/>
                  </a:lnTo>
                  <a:lnTo>
                    <a:pt x="11455" y="9216"/>
                  </a:lnTo>
                  <a:lnTo>
                    <a:pt x="11455" y="5764"/>
                  </a:lnTo>
                  <a:lnTo>
                    <a:pt x="1484" y="1"/>
                  </a:lnTo>
                  <a:close/>
                </a:path>
              </a:pathLst>
            </a:custGeom>
            <a:solidFill>
              <a:srgbClr val="FF8F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 name="Google Shape;634;p48"/>
            <p:cNvSpPr/>
            <p:nvPr/>
          </p:nvSpPr>
          <p:spPr>
            <a:xfrm>
              <a:off x="4805525" y="1127100"/>
              <a:ext cx="268225" cy="155150"/>
            </a:xfrm>
            <a:custGeom>
              <a:avLst/>
              <a:gdLst/>
              <a:ahLst/>
              <a:cxnLst/>
              <a:rect l="l" t="t" r="r" b="b"/>
              <a:pathLst>
                <a:path w="10729" h="6206" extrusionOk="0">
                  <a:moveTo>
                    <a:pt x="743" y="0"/>
                  </a:moveTo>
                  <a:lnTo>
                    <a:pt x="1" y="443"/>
                  </a:lnTo>
                  <a:lnTo>
                    <a:pt x="9972" y="6206"/>
                  </a:lnTo>
                  <a:lnTo>
                    <a:pt x="10728" y="5778"/>
                  </a:lnTo>
                  <a:lnTo>
                    <a:pt x="743"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 name="Google Shape;635;p48"/>
            <p:cNvSpPr/>
            <p:nvPr/>
          </p:nvSpPr>
          <p:spPr>
            <a:xfrm>
              <a:off x="4805525" y="1127100"/>
              <a:ext cx="268225" cy="155150"/>
            </a:xfrm>
            <a:custGeom>
              <a:avLst/>
              <a:gdLst/>
              <a:ahLst/>
              <a:cxnLst/>
              <a:rect l="l" t="t" r="r" b="b"/>
              <a:pathLst>
                <a:path w="10729" h="6206" extrusionOk="0">
                  <a:moveTo>
                    <a:pt x="743" y="0"/>
                  </a:moveTo>
                  <a:lnTo>
                    <a:pt x="1" y="443"/>
                  </a:lnTo>
                  <a:lnTo>
                    <a:pt x="9972" y="6206"/>
                  </a:lnTo>
                  <a:lnTo>
                    <a:pt x="10728" y="5778"/>
                  </a:lnTo>
                  <a:lnTo>
                    <a:pt x="743"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 name="Google Shape;636;p48"/>
            <p:cNvSpPr/>
            <p:nvPr/>
          </p:nvSpPr>
          <p:spPr>
            <a:xfrm>
              <a:off x="5054825" y="1271525"/>
              <a:ext cx="18925" cy="97050"/>
            </a:xfrm>
            <a:custGeom>
              <a:avLst/>
              <a:gdLst/>
              <a:ahLst/>
              <a:cxnLst/>
              <a:rect l="l" t="t" r="r" b="b"/>
              <a:pathLst>
                <a:path w="757" h="3882" extrusionOk="0">
                  <a:moveTo>
                    <a:pt x="756" y="1"/>
                  </a:moveTo>
                  <a:lnTo>
                    <a:pt x="0" y="429"/>
                  </a:lnTo>
                  <a:lnTo>
                    <a:pt x="0" y="3881"/>
                  </a:lnTo>
                  <a:lnTo>
                    <a:pt x="756" y="3453"/>
                  </a:lnTo>
                  <a:lnTo>
                    <a:pt x="756"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 name="Google Shape;637;p48"/>
            <p:cNvSpPr/>
            <p:nvPr/>
          </p:nvSpPr>
          <p:spPr>
            <a:xfrm>
              <a:off x="5054825" y="1271525"/>
              <a:ext cx="18925" cy="97050"/>
            </a:xfrm>
            <a:custGeom>
              <a:avLst/>
              <a:gdLst/>
              <a:ahLst/>
              <a:cxnLst/>
              <a:rect l="l" t="t" r="r" b="b"/>
              <a:pathLst>
                <a:path w="757" h="3882" extrusionOk="0">
                  <a:moveTo>
                    <a:pt x="756" y="1"/>
                  </a:moveTo>
                  <a:lnTo>
                    <a:pt x="0" y="429"/>
                  </a:lnTo>
                  <a:lnTo>
                    <a:pt x="0" y="3881"/>
                  </a:lnTo>
                  <a:lnTo>
                    <a:pt x="756" y="3453"/>
                  </a:lnTo>
                  <a:lnTo>
                    <a:pt x="756" y="1"/>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2" name="Google Shape;342;p37"/>
          <p:cNvSpPr/>
          <p:nvPr/>
        </p:nvSpPr>
        <p:spPr>
          <a:xfrm>
            <a:off x="5243499" y="4906411"/>
            <a:ext cx="592000" cy="59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zh-CN" sz="2135" dirty="0">
                <a:solidFill>
                  <a:schemeClr val="lt1"/>
                </a:solidFill>
                <a:latin typeface="Nunito"/>
                <a:ea typeface="Nunito"/>
                <a:cs typeface="Nunito"/>
                <a:sym typeface="Nunito"/>
              </a:rPr>
              <a:t>3</a:t>
            </a:r>
            <a:endParaRPr sz="2135" dirty="0">
              <a:solidFill>
                <a:schemeClr val="lt1"/>
              </a:solidFill>
              <a:latin typeface="Nunito"/>
              <a:ea typeface="Nunito"/>
              <a:cs typeface="Nunito"/>
              <a:sym typeface="Nunito"/>
            </a:endParaRPr>
          </a:p>
        </p:txBody>
      </p:sp>
      <p:sp>
        <p:nvSpPr>
          <p:cNvPr id="33" name="Google Shape;337;p37"/>
          <p:cNvSpPr txBox="1"/>
          <p:nvPr/>
        </p:nvSpPr>
        <p:spPr>
          <a:xfrm>
            <a:off x="6015947" y="4345748"/>
            <a:ext cx="4965672" cy="1238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477D"/>
              </a:buClr>
              <a:buSzPts val="2000"/>
              <a:buFont typeface="Nunito Black"/>
              <a:buNone/>
              <a:defRPr sz="2000" b="0" i="0" u="none" strike="noStrike" cap="none">
                <a:solidFill>
                  <a:srgbClr val="00477D"/>
                </a:solidFill>
                <a:latin typeface="Nunito Black"/>
                <a:ea typeface="Nunito Black"/>
                <a:cs typeface="Nunito Black"/>
                <a:sym typeface="Nunito Black"/>
              </a:defRPr>
            </a:lvl1pPr>
            <a:lvl2pPr marR="0" lvl="1" algn="l"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altLang="zh-CN" sz="3735" dirty="0">
                <a:latin typeface="Modern No. 20" panose="02070704070505020303" pitchFamily="18" charset="0"/>
              </a:rPr>
              <a:t>Innovation</a:t>
            </a:r>
            <a:r>
              <a:rPr lang="zh-CN" altLang="en-US" sz="3735" dirty="0">
                <a:latin typeface="Modern No. 20" panose="02070704070505020303" pitchFamily="18" charset="0"/>
              </a:rPr>
              <a:t> </a:t>
            </a:r>
            <a:r>
              <a:rPr lang="en-US" altLang="zh-CN" sz="3735" dirty="0">
                <a:latin typeface="Modern No. 20" panose="02070704070505020303" pitchFamily="18" charset="0"/>
              </a:rPr>
              <a:t>in</a:t>
            </a:r>
            <a:r>
              <a:rPr lang="zh-CN" altLang="en-US" sz="3735" dirty="0">
                <a:latin typeface="Modern No. 20" panose="02070704070505020303" pitchFamily="18" charset="0"/>
              </a:rPr>
              <a:t> </a:t>
            </a:r>
            <a:r>
              <a:rPr lang="en-US" altLang="zh-CN" sz="3735">
                <a:latin typeface="Modern No. 20" panose="02070704070505020303" pitchFamily="18" charset="0"/>
              </a:rPr>
              <a:t>Teaching</a:t>
            </a:r>
            <a:endParaRPr lang="en-US" sz="3735" dirty="0">
              <a:latin typeface="Modern No. 20" panose="02070704070505020303"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4445"/>
    </mc:Choice>
    <mc:Fallback>
      <p:transition spd="slow" advTm="44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61"/>
          <p:cNvSpPr txBox="1">
            <a:spLocks noGrp="1"/>
          </p:cNvSpPr>
          <p:nvPr>
            <p:ph type="ctrTitle"/>
          </p:nvPr>
        </p:nvSpPr>
        <p:spPr>
          <a:xfrm>
            <a:off x="5928000" y="2152144"/>
            <a:ext cx="5280000" cy="1968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GB" dirty="0">
                <a:latin typeface="Modern No. 20" panose="02070704070505020303" pitchFamily="18" charset="0"/>
              </a:rPr>
              <a:t>Thanks</a:t>
            </a:r>
            <a:endParaRPr dirty="0">
              <a:latin typeface="Modern No. 20" panose="02070704070505020303" pitchFamily="18" charset="0"/>
            </a:endParaRPr>
          </a:p>
        </p:txBody>
      </p:sp>
      <p:grpSp>
        <p:nvGrpSpPr>
          <p:cNvPr id="38" name="Google Shape;688;p50"/>
          <p:cNvGrpSpPr/>
          <p:nvPr/>
        </p:nvGrpSpPr>
        <p:grpSpPr>
          <a:xfrm>
            <a:off x="1087701" y="1538781"/>
            <a:ext cx="3816965" cy="4172697"/>
            <a:chOff x="1840650" y="541675"/>
            <a:chExt cx="4268900" cy="4666750"/>
          </a:xfrm>
        </p:grpSpPr>
        <p:sp>
          <p:nvSpPr>
            <p:cNvPr id="39" name="Google Shape;689;p50"/>
            <p:cNvSpPr/>
            <p:nvPr/>
          </p:nvSpPr>
          <p:spPr>
            <a:xfrm>
              <a:off x="1893200" y="568350"/>
              <a:ext cx="1315125" cy="2985500"/>
            </a:xfrm>
            <a:custGeom>
              <a:avLst/>
              <a:gdLst/>
              <a:ahLst/>
              <a:cxnLst/>
              <a:rect l="l" t="t" r="r" b="b"/>
              <a:pathLst>
                <a:path w="52605" h="119420" extrusionOk="0">
                  <a:moveTo>
                    <a:pt x="52604" y="0"/>
                  </a:moveTo>
                  <a:lnTo>
                    <a:pt x="0" y="30189"/>
                  </a:lnTo>
                  <a:lnTo>
                    <a:pt x="0" y="119419"/>
                  </a:lnTo>
                  <a:lnTo>
                    <a:pt x="52604" y="89231"/>
                  </a:lnTo>
                  <a:lnTo>
                    <a:pt x="52604"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 name="Google Shape;690;p50"/>
            <p:cNvSpPr/>
            <p:nvPr/>
          </p:nvSpPr>
          <p:spPr>
            <a:xfrm>
              <a:off x="1893200" y="568350"/>
              <a:ext cx="1315125" cy="2985500"/>
            </a:xfrm>
            <a:custGeom>
              <a:avLst/>
              <a:gdLst/>
              <a:ahLst/>
              <a:cxnLst/>
              <a:rect l="l" t="t" r="r" b="b"/>
              <a:pathLst>
                <a:path w="52605" h="119420" extrusionOk="0">
                  <a:moveTo>
                    <a:pt x="52604" y="0"/>
                  </a:moveTo>
                  <a:lnTo>
                    <a:pt x="0" y="30189"/>
                  </a:lnTo>
                  <a:lnTo>
                    <a:pt x="0" y="119419"/>
                  </a:lnTo>
                  <a:lnTo>
                    <a:pt x="52604" y="89231"/>
                  </a:lnTo>
                  <a:lnTo>
                    <a:pt x="52604"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 name="Google Shape;691;p50"/>
            <p:cNvSpPr/>
            <p:nvPr/>
          </p:nvSpPr>
          <p:spPr>
            <a:xfrm>
              <a:off x="1930725" y="630900"/>
              <a:ext cx="1535275" cy="868975"/>
            </a:xfrm>
            <a:custGeom>
              <a:avLst/>
              <a:gdLst/>
              <a:ahLst/>
              <a:cxnLst/>
              <a:rect l="l" t="t" r="r" b="b"/>
              <a:pathLst>
                <a:path w="61411" h="34759" extrusionOk="0">
                  <a:moveTo>
                    <a:pt x="51103" y="0"/>
                  </a:moveTo>
                  <a:lnTo>
                    <a:pt x="0" y="29154"/>
                  </a:lnTo>
                  <a:cubicBezTo>
                    <a:pt x="7839" y="34025"/>
                    <a:pt x="10708" y="34758"/>
                    <a:pt x="10708" y="34758"/>
                  </a:cubicBezTo>
                  <a:lnTo>
                    <a:pt x="61411" y="5638"/>
                  </a:lnTo>
                  <a:cubicBezTo>
                    <a:pt x="56874" y="4604"/>
                    <a:pt x="53438" y="2702"/>
                    <a:pt x="5110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 name="Google Shape;692;p50"/>
            <p:cNvSpPr/>
            <p:nvPr/>
          </p:nvSpPr>
          <p:spPr>
            <a:xfrm>
              <a:off x="1840650" y="541675"/>
              <a:ext cx="1727100" cy="979675"/>
            </a:xfrm>
            <a:custGeom>
              <a:avLst/>
              <a:gdLst/>
              <a:ahLst/>
              <a:cxnLst/>
              <a:rect l="l" t="t" r="r" b="b"/>
              <a:pathLst>
                <a:path w="69084" h="39187" extrusionOk="0">
                  <a:moveTo>
                    <a:pt x="52838" y="0"/>
                  </a:moveTo>
                  <a:lnTo>
                    <a:pt x="2369" y="28754"/>
                  </a:lnTo>
                  <a:cubicBezTo>
                    <a:pt x="1" y="30155"/>
                    <a:pt x="1" y="32390"/>
                    <a:pt x="2369" y="33758"/>
                  </a:cubicBezTo>
                  <a:lnTo>
                    <a:pt x="9974" y="38161"/>
                  </a:lnTo>
                  <a:cubicBezTo>
                    <a:pt x="11325" y="38844"/>
                    <a:pt x="12818" y="39186"/>
                    <a:pt x="14311" y="39186"/>
                  </a:cubicBezTo>
                  <a:cubicBezTo>
                    <a:pt x="15804" y="39186"/>
                    <a:pt x="17296" y="38844"/>
                    <a:pt x="18647" y="38161"/>
                  </a:cubicBezTo>
                  <a:lnTo>
                    <a:pt x="69083" y="9473"/>
                  </a:lnTo>
                  <a:lnTo>
                    <a:pt x="66982" y="8206"/>
                  </a:lnTo>
                  <a:lnTo>
                    <a:pt x="17280" y="36660"/>
                  </a:lnTo>
                  <a:cubicBezTo>
                    <a:pt x="16462" y="37077"/>
                    <a:pt x="15562" y="37285"/>
                    <a:pt x="14661" y="37285"/>
                  </a:cubicBezTo>
                  <a:cubicBezTo>
                    <a:pt x="13760" y="37285"/>
                    <a:pt x="12860" y="37077"/>
                    <a:pt x="12043" y="36660"/>
                  </a:cubicBezTo>
                  <a:lnTo>
                    <a:pt x="4971" y="32590"/>
                  </a:lnTo>
                  <a:cubicBezTo>
                    <a:pt x="3536" y="31756"/>
                    <a:pt x="3503" y="30422"/>
                    <a:pt x="4971" y="29588"/>
                  </a:cubicBezTo>
                  <a:lnTo>
                    <a:pt x="54706" y="1101"/>
                  </a:lnTo>
                  <a:lnTo>
                    <a:pt x="52838"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 name="Google Shape;693;p50"/>
            <p:cNvSpPr/>
            <p:nvPr/>
          </p:nvSpPr>
          <p:spPr>
            <a:xfrm>
              <a:off x="1840650" y="541675"/>
              <a:ext cx="1727100" cy="979675"/>
            </a:xfrm>
            <a:custGeom>
              <a:avLst/>
              <a:gdLst/>
              <a:ahLst/>
              <a:cxnLst/>
              <a:rect l="l" t="t" r="r" b="b"/>
              <a:pathLst>
                <a:path w="69084" h="39187" extrusionOk="0">
                  <a:moveTo>
                    <a:pt x="52838" y="0"/>
                  </a:moveTo>
                  <a:lnTo>
                    <a:pt x="2369" y="28754"/>
                  </a:lnTo>
                  <a:cubicBezTo>
                    <a:pt x="1" y="30155"/>
                    <a:pt x="1" y="32390"/>
                    <a:pt x="2369" y="33758"/>
                  </a:cubicBezTo>
                  <a:lnTo>
                    <a:pt x="9974" y="38161"/>
                  </a:lnTo>
                  <a:cubicBezTo>
                    <a:pt x="11325" y="38844"/>
                    <a:pt x="12818" y="39186"/>
                    <a:pt x="14311" y="39186"/>
                  </a:cubicBezTo>
                  <a:cubicBezTo>
                    <a:pt x="15804" y="39186"/>
                    <a:pt x="17296" y="38844"/>
                    <a:pt x="18647" y="38161"/>
                  </a:cubicBezTo>
                  <a:lnTo>
                    <a:pt x="69083" y="9473"/>
                  </a:lnTo>
                  <a:lnTo>
                    <a:pt x="66982" y="8206"/>
                  </a:lnTo>
                  <a:lnTo>
                    <a:pt x="17280" y="36660"/>
                  </a:lnTo>
                  <a:cubicBezTo>
                    <a:pt x="16462" y="37077"/>
                    <a:pt x="15562" y="37285"/>
                    <a:pt x="14661" y="37285"/>
                  </a:cubicBezTo>
                  <a:cubicBezTo>
                    <a:pt x="13760" y="37285"/>
                    <a:pt x="12860" y="37077"/>
                    <a:pt x="12043" y="36660"/>
                  </a:cubicBezTo>
                  <a:lnTo>
                    <a:pt x="4971" y="32590"/>
                  </a:lnTo>
                  <a:cubicBezTo>
                    <a:pt x="3536" y="31756"/>
                    <a:pt x="3503" y="30422"/>
                    <a:pt x="4971" y="29588"/>
                  </a:cubicBezTo>
                  <a:lnTo>
                    <a:pt x="54706" y="1101"/>
                  </a:lnTo>
                  <a:lnTo>
                    <a:pt x="52838"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 name="Google Shape;694;p50"/>
            <p:cNvSpPr/>
            <p:nvPr/>
          </p:nvSpPr>
          <p:spPr>
            <a:xfrm>
              <a:off x="1855675" y="776000"/>
              <a:ext cx="1712075" cy="2975075"/>
            </a:xfrm>
            <a:custGeom>
              <a:avLst/>
              <a:gdLst/>
              <a:ahLst/>
              <a:cxnLst/>
              <a:rect l="l" t="t" r="r" b="b"/>
              <a:pathLst>
                <a:path w="68483" h="119003" extrusionOk="0">
                  <a:moveTo>
                    <a:pt x="68482" y="0"/>
                  </a:moveTo>
                  <a:lnTo>
                    <a:pt x="18046" y="28788"/>
                  </a:lnTo>
                  <a:cubicBezTo>
                    <a:pt x="16662" y="29471"/>
                    <a:pt x="15169" y="29813"/>
                    <a:pt x="13685" y="29813"/>
                  </a:cubicBezTo>
                  <a:cubicBezTo>
                    <a:pt x="12200" y="29813"/>
                    <a:pt x="10724" y="29471"/>
                    <a:pt x="9373" y="28788"/>
                  </a:cubicBezTo>
                  <a:lnTo>
                    <a:pt x="1768" y="24351"/>
                  </a:lnTo>
                  <a:cubicBezTo>
                    <a:pt x="767" y="23884"/>
                    <a:pt x="67" y="22950"/>
                    <a:pt x="0" y="21849"/>
                  </a:cubicBezTo>
                  <a:lnTo>
                    <a:pt x="0" y="111080"/>
                  </a:lnTo>
                  <a:cubicBezTo>
                    <a:pt x="100" y="112181"/>
                    <a:pt x="767" y="113115"/>
                    <a:pt x="1768" y="113582"/>
                  </a:cubicBezTo>
                  <a:lnTo>
                    <a:pt x="9373" y="117952"/>
                  </a:lnTo>
                  <a:cubicBezTo>
                    <a:pt x="10741" y="118652"/>
                    <a:pt x="12234" y="119002"/>
                    <a:pt x="13722" y="119002"/>
                  </a:cubicBezTo>
                  <a:cubicBezTo>
                    <a:pt x="15211" y="119002"/>
                    <a:pt x="16695" y="118652"/>
                    <a:pt x="18046" y="117952"/>
                  </a:cubicBezTo>
                  <a:lnTo>
                    <a:pt x="68482" y="89231"/>
                  </a:lnTo>
                  <a:lnTo>
                    <a:pt x="68482"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 name="Google Shape;695;p50"/>
            <p:cNvSpPr/>
            <p:nvPr/>
          </p:nvSpPr>
          <p:spPr>
            <a:xfrm>
              <a:off x="1855675" y="776000"/>
              <a:ext cx="1712075" cy="2975075"/>
            </a:xfrm>
            <a:custGeom>
              <a:avLst/>
              <a:gdLst/>
              <a:ahLst/>
              <a:cxnLst/>
              <a:rect l="l" t="t" r="r" b="b"/>
              <a:pathLst>
                <a:path w="68483" h="119003" extrusionOk="0">
                  <a:moveTo>
                    <a:pt x="68482" y="0"/>
                  </a:moveTo>
                  <a:lnTo>
                    <a:pt x="18046" y="28788"/>
                  </a:lnTo>
                  <a:cubicBezTo>
                    <a:pt x="16662" y="29471"/>
                    <a:pt x="15169" y="29813"/>
                    <a:pt x="13685" y="29813"/>
                  </a:cubicBezTo>
                  <a:cubicBezTo>
                    <a:pt x="12200" y="29813"/>
                    <a:pt x="10724" y="29471"/>
                    <a:pt x="9373" y="28788"/>
                  </a:cubicBezTo>
                  <a:lnTo>
                    <a:pt x="1768" y="24351"/>
                  </a:lnTo>
                  <a:cubicBezTo>
                    <a:pt x="767" y="23884"/>
                    <a:pt x="67" y="22950"/>
                    <a:pt x="0" y="21849"/>
                  </a:cubicBezTo>
                  <a:lnTo>
                    <a:pt x="0" y="111080"/>
                  </a:lnTo>
                  <a:cubicBezTo>
                    <a:pt x="100" y="112181"/>
                    <a:pt x="767" y="113115"/>
                    <a:pt x="1768" y="113582"/>
                  </a:cubicBezTo>
                  <a:lnTo>
                    <a:pt x="9373" y="117952"/>
                  </a:lnTo>
                  <a:cubicBezTo>
                    <a:pt x="10741" y="118652"/>
                    <a:pt x="12234" y="119002"/>
                    <a:pt x="13722" y="119002"/>
                  </a:cubicBezTo>
                  <a:cubicBezTo>
                    <a:pt x="15211" y="119002"/>
                    <a:pt x="16695" y="118652"/>
                    <a:pt x="18046" y="117952"/>
                  </a:cubicBezTo>
                  <a:lnTo>
                    <a:pt x="68482" y="89231"/>
                  </a:lnTo>
                  <a:lnTo>
                    <a:pt x="68482" y="0"/>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 name="Google Shape;696;p50"/>
            <p:cNvSpPr/>
            <p:nvPr/>
          </p:nvSpPr>
          <p:spPr>
            <a:xfrm>
              <a:off x="1855675" y="1322225"/>
              <a:ext cx="342750" cy="2429325"/>
            </a:xfrm>
            <a:custGeom>
              <a:avLst/>
              <a:gdLst/>
              <a:ahLst/>
              <a:cxnLst/>
              <a:rect l="l" t="t" r="r" b="b"/>
              <a:pathLst>
                <a:path w="13710" h="97173" extrusionOk="0">
                  <a:moveTo>
                    <a:pt x="0" y="0"/>
                  </a:moveTo>
                  <a:lnTo>
                    <a:pt x="0" y="89231"/>
                  </a:lnTo>
                  <a:cubicBezTo>
                    <a:pt x="67" y="90332"/>
                    <a:pt x="767" y="91266"/>
                    <a:pt x="1768" y="91733"/>
                  </a:cubicBezTo>
                  <a:lnTo>
                    <a:pt x="9373" y="96103"/>
                  </a:lnTo>
                  <a:cubicBezTo>
                    <a:pt x="10652" y="96806"/>
                    <a:pt x="12084" y="97172"/>
                    <a:pt x="13522" y="97172"/>
                  </a:cubicBezTo>
                  <a:cubicBezTo>
                    <a:pt x="13584" y="97172"/>
                    <a:pt x="13647" y="97171"/>
                    <a:pt x="13710" y="97170"/>
                  </a:cubicBezTo>
                  <a:lnTo>
                    <a:pt x="13710" y="7973"/>
                  </a:lnTo>
                  <a:cubicBezTo>
                    <a:pt x="13647" y="7974"/>
                    <a:pt x="13584" y="7975"/>
                    <a:pt x="13522" y="7975"/>
                  </a:cubicBezTo>
                  <a:cubicBezTo>
                    <a:pt x="12083" y="7975"/>
                    <a:pt x="10652" y="7610"/>
                    <a:pt x="9373" y="6939"/>
                  </a:cubicBezTo>
                  <a:lnTo>
                    <a:pt x="1768" y="2502"/>
                  </a:lnTo>
                  <a:cubicBezTo>
                    <a:pt x="767" y="2035"/>
                    <a:pt x="100" y="1101"/>
                    <a:pt x="0" y="0"/>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 name="Google Shape;697;p50"/>
            <p:cNvSpPr/>
            <p:nvPr/>
          </p:nvSpPr>
          <p:spPr>
            <a:xfrm>
              <a:off x="1855675" y="1322225"/>
              <a:ext cx="342750" cy="2429325"/>
            </a:xfrm>
            <a:custGeom>
              <a:avLst/>
              <a:gdLst/>
              <a:ahLst/>
              <a:cxnLst/>
              <a:rect l="l" t="t" r="r" b="b"/>
              <a:pathLst>
                <a:path w="13710" h="97173" extrusionOk="0">
                  <a:moveTo>
                    <a:pt x="0" y="0"/>
                  </a:moveTo>
                  <a:lnTo>
                    <a:pt x="0" y="89231"/>
                  </a:lnTo>
                  <a:cubicBezTo>
                    <a:pt x="67" y="90332"/>
                    <a:pt x="767" y="91266"/>
                    <a:pt x="1768" y="91733"/>
                  </a:cubicBezTo>
                  <a:lnTo>
                    <a:pt x="9373" y="96103"/>
                  </a:lnTo>
                  <a:cubicBezTo>
                    <a:pt x="10652" y="96806"/>
                    <a:pt x="12084" y="97172"/>
                    <a:pt x="13522" y="97172"/>
                  </a:cubicBezTo>
                  <a:cubicBezTo>
                    <a:pt x="13584" y="97172"/>
                    <a:pt x="13647" y="97171"/>
                    <a:pt x="13710" y="97170"/>
                  </a:cubicBezTo>
                  <a:lnTo>
                    <a:pt x="13710" y="7973"/>
                  </a:lnTo>
                  <a:cubicBezTo>
                    <a:pt x="13647" y="7974"/>
                    <a:pt x="13584" y="7975"/>
                    <a:pt x="13522" y="7975"/>
                  </a:cubicBezTo>
                  <a:cubicBezTo>
                    <a:pt x="12083" y="7975"/>
                    <a:pt x="10652" y="7610"/>
                    <a:pt x="9373" y="6939"/>
                  </a:cubicBezTo>
                  <a:lnTo>
                    <a:pt x="1768" y="2502"/>
                  </a:lnTo>
                  <a:cubicBezTo>
                    <a:pt x="767" y="2035"/>
                    <a:pt x="100" y="1101"/>
                    <a:pt x="0" y="0"/>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 name="Google Shape;698;p50"/>
            <p:cNvSpPr/>
            <p:nvPr/>
          </p:nvSpPr>
          <p:spPr>
            <a:xfrm>
              <a:off x="2426900" y="1075375"/>
              <a:ext cx="1102475" cy="2749500"/>
            </a:xfrm>
            <a:custGeom>
              <a:avLst/>
              <a:gdLst/>
              <a:ahLst/>
              <a:cxnLst/>
              <a:rect l="l" t="t" r="r" b="b"/>
              <a:pathLst>
                <a:path w="44099" h="109980" extrusionOk="0">
                  <a:moveTo>
                    <a:pt x="44099" y="1"/>
                  </a:moveTo>
                  <a:lnTo>
                    <a:pt x="1" y="25586"/>
                  </a:lnTo>
                  <a:lnTo>
                    <a:pt x="1" y="109979"/>
                  </a:lnTo>
                  <a:lnTo>
                    <a:pt x="44099" y="84394"/>
                  </a:lnTo>
                  <a:lnTo>
                    <a:pt x="44099"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 name="Google Shape;699;p50"/>
            <p:cNvSpPr/>
            <p:nvPr/>
          </p:nvSpPr>
          <p:spPr>
            <a:xfrm>
              <a:off x="2426900" y="1075375"/>
              <a:ext cx="1102475" cy="2749500"/>
            </a:xfrm>
            <a:custGeom>
              <a:avLst/>
              <a:gdLst/>
              <a:ahLst/>
              <a:cxnLst/>
              <a:rect l="l" t="t" r="r" b="b"/>
              <a:pathLst>
                <a:path w="44099" h="109980" extrusionOk="0">
                  <a:moveTo>
                    <a:pt x="44099" y="1"/>
                  </a:moveTo>
                  <a:lnTo>
                    <a:pt x="1" y="25586"/>
                  </a:lnTo>
                  <a:lnTo>
                    <a:pt x="1" y="109979"/>
                  </a:lnTo>
                  <a:lnTo>
                    <a:pt x="44099" y="84394"/>
                  </a:lnTo>
                  <a:lnTo>
                    <a:pt x="44099"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 name="Google Shape;700;p50"/>
            <p:cNvSpPr/>
            <p:nvPr/>
          </p:nvSpPr>
          <p:spPr>
            <a:xfrm>
              <a:off x="2461925" y="1134600"/>
              <a:ext cx="1311800" cy="747225"/>
            </a:xfrm>
            <a:custGeom>
              <a:avLst/>
              <a:gdLst/>
              <a:ahLst/>
              <a:cxnLst/>
              <a:rect l="l" t="t" r="r" b="b"/>
              <a:pathLst>
                <a:path w="52472" h="29889" extrusionOk="0">
                  <a:moveTo>
                    <a:pt x="42698" y="0"/>
                  </a:moveTo>
                  <a:lnTo>
                    <a:pt x="1" y="24651"/>
                  </a:lnTo>
                  <a:cubicBezTo>
                    <a:pt x="7439" y="29254"/>
                    <a:pt x="10141" y="29888"/>
                    <a:pt x="10175" y="29888"/>
                  </a:cubicBezTo>
                  <a:lnTo>
                    <a:pt x="52471" y="5371"/>
                  </a:lnTo>
                  <a:cubicBezTo>
                    <a:pt x="48702" y="4670"/>
                    <a:pt x="45300" y="2802"/>
                    <a:pt x="4269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 name="Google Shape;701;p50"/>
            <p:cNvSpPr/>
            <p:nvPr/>
          </p:nvSpPr>
          <p:spPr>
            <a:xfrm>
              <a:off x="2376875" y="1050350"/>
              <a:ext cx="1491075" cy="853975"/>
            </a:xfrm>
            <a:custGeom>
              <a:avLst/>
              <a:gdLst/>
              <a:ahLst/>
              <a:cxnLst/>
              <a:rect l="l" t="t" r="r" b="b"/>
              <a:pathLst>
                <a:path w="59643" h="34159" extrusionOk="0">
                  <a:moveTo>
                    <a:pt x="44265" y="1"/>
                  </a:moveTo>
                  <a:lnTo>
                    <a:pt x="2235" y="24252"/>
                  </a:lnTo>
                  <a:cubicBezTo>
                    <a:pt x="0" y="25586"/>
                    <a:pt x="0" y="27687"/>
                    <a:pt x="2235" y="28988"/>
                  </a:cubicBezTo>
                  <a:lnTo>
                    <a:pt x="9407" y="33158"/>
                  </a:lnTo>
                  <a:cubicBezTo>
                    <a:pt x="10708" y="33825"/>
                    <a:pt x="12117" y="34159"/>
                    <a:pt x="13522" y="34159"/>
                  </a:cubicBezTo>
                  <a:cubicBezTo>
                    <a:pt x="14928" y="34159"/>
                    <a:pt x="16329" y="33825"/>
                    <a:pt x="17613" y="33158"/>
                  </a:cubicBezTo>
                  <a:lnTo>
                    <a:pt x="59643" y="8874"/>
                  </a:lnTo>
                  <a:lnTo>
                    <a:pt x="57608" y="7740"/>
                  </a:lnTo>
                  <a:lnTo>
                    <a:pt x="16279" y="31724"/>
                  </a:lnTo>
                  <a:cubicBezTo>
                    <a:pt x="15511" y="32124"/>
                    <a:pt x="14669" y="32324"/>
                    <a:pt x="13827" y="32324"/>
                  </a:cubicBezTo>
                  <a:cubicBezTo>
                    <a:pt x="12985" y="32324"/>
                    <a:pt x="12142" y="32124"/>
                    <a:pt x="11375" y="31724"/>
                  </a:cubicBezTo>
                  <a:lnTo>
                    <a:pt x="4704" y="27921"/>
                  </a:lnTo>
                  <a:cubicBezTo>
                    <a:pt x="4237" y="27754"/>
                    <a:pt x="3903" y="27421"/>
                    <a:pt x="3736" y="26987"/>
                  </a:cubicBezTo>
                  <a:cubicBezTo>
                    <a:pt x="3503" y="26186"/>
                    <a:pt x="3903" y="25319"/>
                    <a:pt x="4704" y="25052"/>
                  </a:cubicBezTo>
                  <a:lnTo>
                    <a:pt x="46066" y="1035"/>
                  </a:lnTo>
                  <a:lnTo>
                    <a:pt x="44265"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 name="Google Shape;702;p50"/>
            <p:cNvSpPr/>
            <p:nvPr/>
          </p:nvSpPr>
          <p:spPr>
            <a:xfrm>
              <a:off x="2376875" y="1050350"/>
              <a:ext cx="1491075" cy="853975"/>
            </a:xfrm>
            <a:custGeom>
              <a:avLst/>
              <a:gdLst/>
              <a:ahLst/>
              <a:cxnLst/>
              <a:rect l="l" t="t" r="r" b="b"/>
              <a:pathLst>
                <a:path w="59643" h="34159" extrusionOk="0">
                  <a:moveTo>
                    <a:pt x="44265" y="1"/>
                  </a:moveTo>
                  <a:lnTo>
                    <a:pt x="2235" y="24252"/>
                  </a:lnTo>
                  <a:cubicBezTo>
                    <a:pt x="0" y="25586"/>
                    <a:pt x="0" y="27687"/>
                    <a:pt x="2235" y="28988"/>
                  </a:cubicBezTo>
                  <a:lnTo>
                    <a:pt x="9407" y="33158"/>
                  </a:lnTo>
                  <a:cubicBezTo>
                    <a:pt x="10708" y="33825"/>
                    <a:pt x="12117" y="34159"/>
                    <a:pt x="13522" y="34159"/>
                  </a:cubicBezTo>
                  <a:cubicBezTo>
                    <a:pt x="14928" y="34159"/>
                    <a:pt x="16329" y="33825"/>
                    <a:pt x="17613" y="33158"/>
                  </a:cubicBezTo>
                  <a:lnTo>
                    <a:pt x="59643" y="8874"/>
                  </a:lnTo>
                  <a:lnTo>
                    <a:pt x="57608" y="7740"/>
                  </a:lnTo>
                  <a:lnTo>
                    <a:pt x="16279" y="31724"/>
                  </a:lnTo>
                  <a:cubicBezTo>
                    <a:pt x="15511" y="32124"/>
                    <a:pt x="14669" y="32324"/>
                    <a:pt x="13827" y="32324"/>
                  </a:cubicBezTo>
                  <a:cubicBezTo>
                    <a:pt x="12985" y="32324"/>
                    <a:pt x="12142" y="32124"/>
                    <a:pt x="11375" y="31724"/>
                  </a:cubicBezTo>
                  <a:lnTo>
                    <a:pt x="4704" y="27921"/>
                  </a:lnTo>
                  <a:cubicBezTo>
                    <a:pt x="4237" y="27754"/>
                    <a:pt x="3903" y="27421"/>
                    <a:pt x="3736" y="26987"/>
                  </a:cubicBezTo>
                  <a:cubicBezTo>
                    <a:pt x="3503" y="26186"/>
                    <a:pt x="3903" y="25319"/>
                    <a:pt x="4704" y="25052"/>
                  </a:cubicBezTo>
                  <a:lnTo>
                    <a:pt x="46066" y="1035"/>
                  </a:lnTo>
                  <a:lnTo>
                    <a:pt x="44265"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 name="Google Shape;703;p50"/>
            <p:cNvSpPr/>
            <p:nvPr/>
          </p:nvSpPr>
          <p:spPr>
            <a:xfrm>
              <a:off x="2391875" y="1272175"/>
              <a:ext cx="1477750" cy="2740325"/>
            </a:xfrm>
            <a:custGeom>
              <a:avLst/>
              <a:gdLst/>
              <a:ahLst/>
              <a:cxnLst/>
              <a:rect l="l" t="t" r="r" b="b"/>
              <a:pathLst>
                <a:path w="59110" h="109613" extrusionOk="0">
                  <a:moveTo>
                    <a:pt x="59110" y="1"/>
                  </a:moveTo>
                  <a:lnTo>
                    <a:pt x="17046" y="24218"/>
                  </a:lnTo>
                  <a:cubicBezTo>
                    <a:pt x="15762" y="24885"/>
                    <a:pt x="14361" y="25219"/>
                    <a:pt x="12956" y="25219"/>
                  </a:cubicBezTo>
                  <a:cubicBezTo>
                    <a:pt x="11551" y="25219"/>
                    <a:pt x="10141" y="24885"/>
                    <a:pt x="8840" y="24218"/>
                  </a:cubicBezTo>
                  <a:lnTo>
                    <a:pt x="1669" y="20049"/>
                  </a:lnTo>
                  <a:cubicBezTo>
                    <a:pt x="768" y="19582"/>
                    <a:pt x="101" y="18714"/>
                    <a:pt x="1" y="17680"/>
                  </a:cubicBezTo>
                  <a:lnTo>
                    <a:pt x="1" y="102074"/>
                  </a:lnTo>
                  <a:cubicBezTo>
                    <a:pt x="101" y="103108"/>
                    <a:pt x="735" y="104042"/>
                    <a:pt x="1669" y="104442"/>
                  </a:cubicBezTo>
                  <a:lnTo>
                    <a:pt x="8840" y="108612"/>
                  </a:lnTo>
                  <a:cubicBezTo>
                    <a:pt x="10141" y="109279"/>
                    <a:pt x="11551" y="109613"/>
                    <a:pt x="12956" y="109613"/>
                  </a:cubicBezTo>
                  <a:cubicBezTo>
                    <a:pt x="14361" y="109613"/>
                    <a:pt x="15762" y="109279"/>
                    <a:pt x="17046" y="108612"/>
                  </a:cubicBezTo>
                  <a:lnTo>
                    <a:pt x="59110" y="84361"/>
                  </a:lnTo>
                  <a:lnTo>
                    <a:pt x="59110"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 name="Google Shape;704;p50"/>
            <p:cNvSpPr/>
            <p:nvPr/>
          </p:nvSpPr>
          <p:spPr>
            <a:xfrm>
              <a:off x="2391875" y="1272175"/>
              <a:ext cx="1477750" cy="2740325"/>
            </a:xfrm>
            <a:custGeom>
              <a:avLst/>
              <a:gdLst/>
              <a:ahLst/>
              <a:cxnLst/>
              <a:rect l="l" t="t" r="r" b="b"/>
              <a:pathLst>
                <a:path w="59110" h="109613" extrusionOk="0">
                  <a:moveTo>
                    <a:pt x="59110" y="1"/>
                  </a:moveTo>
                  <a:lnTo>
                    <a:pt x="17046" y="24218"/>
                  </a:lnTo>
                  <a:cubicBezTo>
                    <a:pt x="15762" y="24885"/>
                    <a:pt x="14361" y="25219"/>
                    <a:pt x="12956" y="25219"/>
                  </a:cubicBezTo>
                  <a:cubicBezTo>
                    <a:pt x="11551" y="25219"/>
                    <a:pt x="10141" y="24885"/>
                    <a:pt x="8840" y="24218"/>
                  </a:cubicBezTo>
                  <a:lnTo>
                    <a:pt x="1669" y="20049"/>
                  </a:lnTo>
                  <a:cubicBezTo>
                    <a:pt x="768" y="19582"/>
                    <a:pt x="101" y="18714"/>
                    <a:pt x="1" y="17680"/>
                  </a:cubicBezTo>
                  <a:lnTo>
                    <a:pt x="1" y="102074"/>
                  </a:lnTo>
                  <a:cubicBezTo>
                    <a:pt x="101" y="103108"/>
                    <a:pt x="735" y="104042"/>
                    <a:pt x="1669" y="104442"/>
                  </a:cubicBezTo>
                  <a:lnTo>
                    <a:pt x="8840" y="108612"/>
                  </a:lnTo>
                  <a:cubicBezTo>
                    <a:pt x="10141" y="109279"/>
                    <a:pt x="11551" y="109613"/>
                    <a:pt x="12956" y="109613"/>
                  </a:cubicBezTo>
                  <a:cubicBezTo>
                    <a:pt x="14361" y="109613"/>
                    <a:pt x="15762" y="109279"/>
                    <a:pt x="17046" y="108612"/>
                  </a:cubicBezTo>
                  <a:lnTo>
                    <a:pt x="59110" y="84361"/>
                  </a:lnTo>
                  <a:lnTo>
                    <a:pt x="59110" y="1"/>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 name="Google Shape;705;p50"/>
            <p:cNvSpPr/>
            <p:nvPr/>
          </p:nvSpPr>
          <p:spPr>
            <a:xfrm>
              <a:off x="2391875" y="1715000"/>
              <a:ext cx="323600" cy="2299225"/>
            </a:xfrm>
            <a:custGeom>
              <a:avLst/>
              <a:gdLst/>
              <a:ahLst/>
              <a:cxnLst/>
              <a:rect l="l" t="t" r="r" b="b"/>
              <a:pathLst>
                <a:path w="12944" h="91969" extrusionOk="0">
                  <a:moveTo>
                    <a:pt x="1" y="1"/>
                  </a:moveTo>
                  <a:lnTo>
                    <a:pt x="1" y="84461"/>
                  </a:lnTo>
                  <a:cubicBezTo>
                    <a:pt x="101" y="85495"/>
                    <a:pt x="768" y="86396"/>
                    <a:pt x="1669" y="86829"/>
                  </a:cubicBezTo>
                  <a:lnTo>
                    <a:pt x="8840" y="90999"/>
                  </a:lnTo>
                  <a:cubicBezTo>
                    <a:pt x="10050" y="91636"/>
                    <a:pt x="11382" y="91969"/>
                    <a:pt x="12747" y="91969"/>
                  </a:cubicBezTo>
                  <a:cubicBezTo>
                    <a:pt x="12813" y="91969"/>
                    <a:pt x="12878" y="91968"/>
                    <a:pt x="12943" y="91966"/>
                  </a:cubicBezTo>
                  <a:lnTo>
                    <a:pt x="12943" y="7506"/>
                  </a:lnTo>
                  <a:cubicBezTo>
                    <a:pt x="12872" y="7508"/>
                    <a:pt x="12801" y="7508"/>
                    <a:pt x="12729" y="7508"/>
                  </a:cubicBezTo>
                  <a:cubicBezTo>
                    <a:pt x="11370" y="7508"/>
                    <a:pt x="10045" y="7204"/>
                    <a:pt x="8840" y="6539"/>
                  </a:cubicBezTo>
                  <a:lnTo>
                    <a:pt x="1669" y="2369"/>
                  </a:lnTo>
                  <a:cubicBezTo>
                    <a:pt x="735" y="1969"/>
                    <a:pt x="101" y="1035"/>
                    <a:pt x="1"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 name="Google Shape;706;p50"/>
            <p:cNvSpPr/>
            <p:nvPr/>
          </p:nvSpPr>
          <p:spPr>
            <a:xfrm>
              <a:off x="3471825" y="1448150"/>
              <a:ext cx="1450225" cy="921525"/>
            </a:xfrm>
            <a:custGeom>
              <a:avLst/>
              <a:gdLst/>
              <a:ahLst/>
              <a:cxnLst/>
              <a:rect l="l" t="t" r="r" b="b"/>
              <a:pathLst>
                <a:path w="58009" h="36861" extrusionOk="0">
                  <a:moveTo>
                    <a:pt x="57541" y="0"/>
                  </a:moveTo>
                  <a:lnTo>
                    <a:pt x="0" y="33124"/>
                  </a:lnTo>
                  <a:lnTo>
                    <a:pt x="1301" y="36860"/>
                  </a:lnTo>
                  <a:lnTo>
                    <a:pt x="58008" y="6438"/>
                  </a:lnTo>
                  <a:lnTo>
                    <a:pt x="57541"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 name="Google Shape;707;p50"/>
            <p:cNvSpPr/>
            <p:nvPr/>
          </p:nvSpPr>
          <p:spPr>
            <a:xfrm>
              <a:off x="3471825" y="1448150"/>
              <a:ext cx="1450225" cy="921525"/>
            </a:xfrm>
            <a:custGeom>
              <a:avLst/>
              <a:gdLst/>
              <a:ahLst/>
              <a:cxnLst/>
              <a:rect l="l" t="t" r="r" b="b"/>
              <a:pathLst>
                <a:path w="58009" h="36861" extrusionOk="0">
                  <a:moveTo>
                    <a:pt x="57541" y="0"/>
                  </a:moveTo>
                  <a:lnTo>
                    <a:pt x="0" y="33124"/>
                  </a:lnTo>
                  <a:lnTo>
                    <a:pt x="1301" y="36860"/>
                  </a:lnTo>
                  <a:lnTo>
                    <a:pt x="58008" y="6438"/>
                  </a:lnTo>
                  <a:lnTo>
                    <a:pt x="57541"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 name="Google Shape;708;p50"/>
            <p:cNvSpPr/>
            <p:nvPr/>
          </p:nvSpPr>
          <p:spPr>
            <a:xfrm>
              <a:off x="3491000" y="1520700"/>
              <a:ext cx="1612850" cy="956550"/>
            </a:xfrm>
            <a:custGeom>
              <a:avLst/>
              <a:gdLst/>
              <a:ahLst/>
              <a:cxnLst/>
              <a:rect l="l" t="t" r="r" b="b"/>
              <a:pathLst>
                <a:path w="64514" h="38262" extrusionOk="0">
                  <a:moveTo>
                    <a:pt x="54940" y="0"/>
                  </a:moveTo>
                  <a:lnTo>
                    <a:pt x="0" y="31723"/>
                  </a:lnTo>
                  <a:lnTo>
                    <a:pt x="8473" y="38261"/>
                  </a:lnTo>
                  <a:lnTo>
                    <a:pt x="64513" y="5471"/>
                  </a:lnTo>
                  <a:lnTo>
                    <a:pt x="5494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 name="Google Shape;709;p50"/>
            <p:cNvSpPr/>
            <p:nvPr/>
          </p:nvSpPr>
          <p:spPr>
            <a:xfrm>
              <a:off x="3241650" y="2393000"/>
              <a:ext cx="890675" cy="1932225"/>
            </a:xfrm>
            <a:custGeom>
              <a:avLst/>
              <a:gdLst/>
              <a:ahLst/>
              <a:cxnLst/>
              <a:rect l="l" t="t" r="r" b="b"/>
              <a:pathLst>
                <a:path w="35627" h="77289" extrusionOk="0">
                  <a:moveTo>
                    <a:pt x="28788" y="0"/>
                  </a:moveTo>
                  <a:lnTo>
                    <a:pt x="22350" y="3669"/>
                  </a:lnTo>
                  <a:lnTo>
                    <a:pt x="20115" y="5004"/>
                  </a:lnTo>
                  <a:cubicBezTo>
                    <a:pt x="19548" y="5304"/>
                    <a:pt x="19014" y="5404"/>
                    <a:pt x="18447" y="5471"/>
                  </a:cubicBezTo>
                  <a:lnTo>
                    <a:pt x="1" y="77289"/>
                  </a:lnTo>
                  <a:cubicBezTo>
                    <a:pt x="601" y="77289"/>
                    <a:pt x="1168" y="77122"/>
                    <a:pt x="1668" y="76855"/>
                  </a:cubicBezTo>
                  <a:lnTo>
                    <a:pt x="33558" y="58375"/>
                  </a:lnTo>
                  <a:cubicBezTo>
                    <a:pt x="34792" y="57608"/>
                    <a:pt x="35526" y="56274"/>
                    <a:pt x="35626" y="54873"/>
                  </a:cubicBezTo>
                  <a:lnTo>
                    <a:pt x="28788"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 name="Google Shape;710;p50"/>
            <p:cNvSpPr/>
            <p:nvPr/>
          </p:nvSpPr>
          <p:spPr>
            <a:xfrm>
              <a:off x="3241650" y="2393000"/>
              <a:ext cx="890675" cy="1932225"/>
            </a:xfrm>
            <a:custGeom>
              <a:avLst/>
              <a:gdLst/>
              <a:ahLst/>
              <a:cxnLst/>
              <a:rect l="l" t="t" r="r" b="b"/>
              <a:pathLst>
                <a:path w="35627" h="77289" extrusionOk="0">
                  <a:moveTo>
                    <a:pt x="28788" y="0"/>
                  </a:moveTo>
                  <a:lnTo>
                    <a:pt x="22350" y="3669"/>
                  </a:lnTo>
                  <a:lnTo>
                    <a:pt x="20115" y="5004"/>
                  </a:lnTo>
                  <a:cubicBezTo>
                    <a:pt x="19548" y="5304"/>
                    <a:pt x="19014" y="5404"/>
                    <a:pt x="18447" y="5471"/>
                  </a:cubicBezTo>
                  <a:lnTo>
                    <a:pt x="1" y="77289"/>
                  </a:lnTo>
                  <a:cubicBezTo>
                    <a:pt x="601" y="77289"/>
                    <a:pt x="1168" y="77122"/>
                    <a:pt x="1668" y="76855"/>
                  </a:cubicBezTo>
                  <a:lnTo>
                    <a:pt x="33558" y="58375"/>
                  </a:lnTo>
                  <a:cubicBezTo>
                    <a:pt x="34792" y="57608"/>
                    <a:pt x="35526" y="56274"/>
                    <a:pt x="35626" y="54873"/>
                  </a:cubicBezTo>
                  <a:lnTo>
                    <a:pt x="28788" y="0"/>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 name="Google Shape;711;p50"/>
            <p:cNvSpPr/>
            <p:nvPr/>
          </p:nvSpPr>
          <p:spPr>
            <a:xfrm>
              <a:off x="2917250" y="2262900"/>
              <a:ext cx="785600" cy="2062625"/>
            </a:xfrm>
            <a:custGeom>
              <a:avLst/>
              <a:gdLst/>
              <a:ahLst/>
              <a:cxnLst/>
              <a:rect l="l" t="t" r="r" b="b"/>
              <a:pathLst>
                <a:path w="31424" h="82505" extrusionOk="0">
                  <a:moveTo>
                    <a:pt x="18481" y="0"/>
                  </a:moveTo>
                  <a:cubicBezTo>
                    <a:pt x="18450" y="74"/>
                    <a:pt x="18432" y="147"/>
                    <a:pt x="18425" y="219"/>
                  </a:cubicBezTo>
                  <a:lnTo>
                    <a:pt x="18425" y="219"/>
                  </a:lnTo>
                  <a:lnTo>
                    <a:pt x="18481" y="0"/>
                  </a:lnTo>
                  <a:close/>
                  <a:moveTo>
                    <a:pt x="18425" y="219"/>
                  </a:moveTo>
                  <a:lnTo>
                    <a:pt x="334" y="71251"/>
                  </a:lnTo>
                  <a:lnTo>
                    <a:pt x="334" y="71318"/>
                  </a:lnTo>
                  <a:cubicBezTo>
                    <a:pt x="101" y="71885"/>
                    <a:pt x="1" y="73153"/>
                    <a:pt x="768" y="73586"/>
                  </a:cubicBezTo>
                  <a:lnTo>
                    <a:pt x="10608" y="81992"/>
                  </a:lnTo>
                  <a:cubicBezTo>
                    <a:pt x="11177" y="82328"/>
                    <a:pt x="11806" y="82504"/>
                    <a:pt x="12448" y="82504"/>
                  </a:cubicBezTo>
                  <a:cubicBezTo>
                    <a:pt x="12635" y="82504"/>
                    <a:pt x="12822" y="82489"/>
                    <a:pt x="13010" y="82459"/>
                  </a:cubicBezTo>
                  <a:lnTo>
                    <a:pt x="31423" y="10675"/>
                  </a:lnTo>
                  <a:lnTo>
                    <a:pt x="31423" y="10675"/>
                  </a:lnTo>
                  <a:cubicBezTo>
                    <a:pt x="31303" y="10684"/>
                    <a:pt x="31182" y="10689"/>
                    <a:pt x="31062" y="10689"/>
                  </a:cubicBezTo>
                  <a:cubicBezTo>
                    <a:pt x="30350" y="10689"/>
                    <a:pt x="29645" y="10522"/>
                    <a:pt x="28988" y="10208"/>
                  </a:cubicBezTo>
                  <a:lnTo>
                    <a:pt x="23317" y="5337"/>
                  </a:lnTo>
                  <a:lnTo>
                    <a:pt x="19148" y="1735"/>
                  </a:lnTo>
                  <a:cubicBezTo>
                    <a:pt x="18800" y="1155"/>
                    <a:pt x="18376" y="701"/>
                    <a:pt x="18425" y="219"/>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 name="Google Shape;712;p50"/>
            <p:cNvSpPr/>
            <p:nvPr/>
          </p:nvSpPr>
          <p:spPr>
            <a:xfrm>
              <a:off x="2917250" y="2262900"/>
              <a:ext cx="785600" cy="2062625"/>
            </a:xfrm>
            <a:custGeom>
              <a:avLst/>
              <a:gdLst/>
              <a:ahLst/>
              <a:cxnLst/>
              <a:rect l="l" t="t" r="r" b="b"/>
              <a:pathLst>
                <a:path w="31424" h="82505" extrusionOk="0">
                  <a:moveTo>
                    <a:pt x="18481" y="0"/>
                  </a:moveTo>
                  <a:cubicBezTo>
                    <a:pt x="18450" y="74"/>
                    <a:pt x="18432" y="147"/>
                    <a:pt x="18425" y="219"/>
                  </a:cubicBezTo>
                  <a:lnTo>
                    <a:pt x="18425" y="219"/>
                  </a:lnTo>
                  <a:lnTo>
                    <a:pt x="18481" y="0"/>
                  </a:lnTo>
                  <a:close/>
                  <a:moveTo>
                    <a:pt x="18425" y="219"/>
                  </a:moveTo>
                  <a:lnTo>
                    <a:pt x="334" y="71251"/>
                  </a:lnTo>
                  <a:lnTo>
                    <a:pt x="334" y="71318"/>
                  </a:lnTo>
                  <a:cubicBezTo>
                    <a:pt x="101" y="71885"/>
                    <a:pt x="1" y="73153"/>
                    <a:pt x="768" y="73586"/>
                  </a:cubicBezTo>
                  <a:lnTo>
                    <a:pt x="10608" y="81992"/>
                  </a:lnTo>
                  <a:cubicBezTo>
                    <a:pt x="11177" y="82328"/>
                    <a:pt x="11806" y="82504"/>
                    <a:pt x="12448" y="82504"/>
                  </a:cubicBezTo>
                  <a:cubicBezTo>
                    <a:pt x="12635" y="82504"/>
                    <a:pt x="12822" y="82489"/>
                    <a:pt x="13010" y="82459"/>
                  </a:cubicBezTo>
                  <a:lnTo>
                    <a:pt x="31423" y="10675"/>
                  </a:lnTo>
                  <a:lnTo>
                    <a:pt x="31423" y="10675"/>
                  </a:lnTo>
                  <a:cubicBezTo>
                    <a:pt x="31303" y="10684"/>
                    <a:pt x="31182" y="10689"/>
                    <a:pt x="31062" y="10689"/>
                  </a:cubicBezTo>
                  <a:cubicBezTo>
                    <a:pt x="30350" y="10689"/>
                    <a:pt x="29645" y="10522"/>
                    <a:pt x="28988" y="10208"/>
                  </a:cubicBezTo>
                  <a:lnTo>
                    <a:pt x="23317" y="5337"/>
                  </a:lnTo>
                  <a:lnTo>
                    <a:pt x="19148" y="1735"/>
                  </a:lnTo>
                  <a:cubicBezTo>
                    <a:pt x="18800" y="1155"/>
                    <a:pt x="18376" y="701"/>
                    <a:pt x="18425" y="219"/>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 name="Google Shape;713;p50"/>
            <p:cNvSpPr/>
            <p:nvPr/>
          </p:nvSpPr>
          <p:spPr>
            <a:xfrm>
              <a:off x="3367575" y="1408125"/>
              <a:ext cx="1542800" cy="1121650"/>
            </a:xfrm>
            <a:custGeom>
              <a:avLst/>
              <a:gdLst/>
              <a:ahLst/>
              <a:cxnLst/>
              <a:rect l="l" t="t" r="r" b="b"/>
              <a:pathLst>
                <a:path w="61712" h="44866" extrusionOk="0">
                  <a:moveTo>
                    <a:pt x="59009" y="0"/>
                  </a:moveTo>
                  <a:lnTo>
                    <a:pt x="1135" y="33591"/>
                  </a:lnTo>
                  <a:cubicBezTo>
                    <a:pt x="1" y="34258"/>
                    <a:pt x="301" y="34959"/>
                    <a:pt x="1135" y="35926"/>
                  </a:cubicBezTo>
                  <a:lnTo>
                    <a:pt x="10975" y="44365"/>
                  </a:lnTo>
                  <a:cubicBezTo>
                    <a:pt x="11626" y="44699"/>
                    <a:pt x="12326" y="44866"/>
                    <a:pt x="13027" y="44866"/>
                  </a:cubicBezTo>
                  <a:cubicBezTo>
                    <a:pt x="13727" y="44866"/>
                    <a:pt x="14428" y="44699"/>
                    <a:pt x="15078" y="44365"/>
                  </a:cubicBezTo>
                  <a:lnTo>
                    <a:pt x="23751" y="39362"/>
                  </a:lnTo>
                  <a:cubicBezTo>
                    <a:pt x="24852" y="38728"/>
                    <a:pt x="25085" y="37761"/>
                    <a:pt x="24184" y="37260"/>
                  </a:cubicBezTo>
                  <a:cubicBezTo>
                    <a:pt x="23703" y="37054"/>
                    <a:pt x="23187" y="36955"/>
                    <a:pt x="22672" y="36955"/>
                  </a:cubicBezTo>
                  <a:cubicBezTo>
                    <a:pt x="21939" y="36955"/>
                    <a:pt x="21209" y="37155"/>
                    <a:pt x="20582" y="37527"/>
                  </a:cubicBezTo>
                  <a:lnTo>
                    <a:pt x="13744" y="41430"/>
                  </a:lnTo>
                  <a:cubicBezTo>
                    <a:pt x="13527" y="41530"/>
                    <a:pt x="13293" y="41580"/>
                    <a:pt x="13056" y="41580"/>
                  </a:cubicBezTo>
                  <a:cubicBezTo>
                    <a:pt x="12818" y="41580"/>
                    <a:pt x="12576" y="41530"/>
                    <a:pt x="12343" y="41430"/>
                  </a:cubicBezTo>
                  <a:lnTo>
                    <a:pt x="5138" y="35192"/>
                  </a:lnTo>
                  <a:cubicBezTo>
                    <a:pt x="4771" y="34959"/>
                    <a:pt x="4771" y="34625"/>
                    <a:pt x="5138" y="34391"/>
                  </a:cubicBezTo>
                  <a:lnTo>
                    <a:pt x="61711" y="1568"/>
                  </a:lnTo>
                  <a:lnTo>
                    <a:pt x="59009"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 name="Google Shape;714;p50"/>
            <p:cNvSpPr/>
            <p:nvPr/>
          </p:nvSpPr>
          <p:spPr>
            <a:xfrm>
              <a:off x="3367575" y="1408125"/>
              <a:ext cx="1542800" cy="1121650"/>
            </a:xfrm>
            <a:custGeom>
              <a:avLst/>
              <a:gdLst/>
              <a:ahLst/>
              <a:cxnLst/>
              <a:rect l="l" t="t" r="r" b="b"/>
              <a:pathLst>
                <a:path w="61712" h="44866" extrusionOk="0">
                  <a:moveTo>
                    <a:pt x="59009" y="0"/>
                  </a:moveTo>
                  <a:lnTo>
                    <a:pt x="1135" y="33591"/>
                  </a:lnTo>
                  <a:cubicBezTo>
                    <a:pt x="1" y="34258"/>
                    <a:pt x="301" y="34959"/>
                    <a:pt x="1135" y="35926"/>
                  </a:cubicBezTo>
                  <a:lnTo>
                    <a:pt x="10975" y="44365"/>
                  </a:lnTo>
                  <a:cubicBezTo>
                    <a:pt x="11626" y="44699"/>
                    <a:pt x="12326" y="44866"/>
                    <a:pt x="13027" y="44866"/>
                  </a:cubicBezTo>
                  <a:cubicBezTo>
                    <a:pt x="13727" y="44866"/>
                    <a:pt x="14428" y="44699"/>
                    <a:pt x="15078" y="44365"/>
                  </a:cubicBezTo>
                  <a:lnTo>
                    <a:pt x="23751" y="39362"/>
                  </a:lnTo>
                  <a:cubicBezTo>
                    <a:pt x="24852" y="38728"/>
                    <a:pt x="25085" y="37761"/>
                    <a:pt x="24184" y="37260"/>
                  </a:cubicBezTo>
                  <a:cubicBezTo>
                    <a:pt x="23703" y="37054"/>
                    <a:pt x="23187" y="36955"/>
                    <a:pt x="22672" y="36955"/>
                  </a:cubicBezTo>
                  <a:cubicBezTo>
                    <a:pt x="21939" y="36955"/>
                    <a:pt x="21209" y="37155"/>
                    <a:pt x="20582" y="37527"/>
                  </a:cubicBezTo>
                  <a:lnTo>
                    <a:pt x="13744" y="41430"/>
                  </a:lnTo>
                  <a:cubicBezTo>
                    <a:pt x="13527" y="41530"/>
                    <a:pt x="13293" y="41580"/>
                    <a:pt x="13056" y="41580"/>
                  </a:cubicBezTo>
                  <a:cubicBezTo>
                    <a:pt x="12818" y="41580"/>
                    <a:pt x="12576" y="41530"/>
                    <a:pt x="12343" y="41430"/>
                  </a:cubicBezTo>
                  <a:lnTo>
                    <a:pt x="5138" y="35192"/>
                  </a:lnTo>
                  <a:cubicBezTo>
                    <a:pt x="4771" y="34959"/>
                    <a:pt x="4771" y="34625"/>
                    <a:pt x="5138" y="34391"/>
                  </a:cubicBezTo>
                  <a:lnTo>
                    <a:pt x="61711" y="1568"/>
                  </a:lnTo>
                  <a:lnTo>
                    <a:pt x="59009" y="0"/>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 name="Google Shape;715;p50"/>
            <p:cNvSpPr/>
            <p:nvPr/>
          </p:nvSpPr>
          <p:spPr>
            <a:xfrm>
              <a:off x="3896275" y="1472325"/>
              <a:ext cx="1288450" cy="3214000"/>
            </a:xfrm>
            <a:custGeom>
              <a:avLst/>
              <a:gdLst/>
              <a:ahLst/>
              <a:cxnLst/>
              <a:rect l="l" t="t" r="r" b="b"/>
              <a:pathLst>
                <a:path w="51538" h="128560" extrusionOk="0">
                  <a:moveTo>
                    <a:pt x="51538" y="1"/>
                  </a:moveTo>
                  <a:lnTo>
                    <a:pt x="1" y="29955"/>
                  </a:lnTo>
                  <a:lnTo>
                    <a:pt x="1" y="128559"/>
                  </a:lnTo>
                  <a:lnTo>
                    <a:pt x="51538" y="98605"/>
                  </a:lnTo>
                  <a:lnTo>
                    <a:pt x="51538" y="1"/>
                  </a:lnTo>
                  <a:close/>
                </a:path>
              </a:pathLst>
            </a:custGeom>
            <a:solidFill>
              <a:srgbClr val="0047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 name="Google Shape;716;p50"/>
            <p:cNvSpPr/>
            <p:nvPr/>
          </p:nvSpPr>
          <p:spPr>
            <a:xfrm>
              <a:off x="3938825" y="1542375"/>
              <a:ext cx="1531950" cy="874825"/>
            </a:xfrm>
            <a:custGeom>
              <a:avLst/>
              <a:gdLst/>
              <a:ahLst/>
              <a:cxnLst/>
              <a:rect l="l" t="t" r="r" b="b"/>
              <a:pathLst>
                <a:path w="61278" h="34993" extrusionOk="0">
                  <a:moveTo>
                    <a:pt x="49869" y="1"/>
                  </a:moveTo>
                  <a:lnTo>
                    <a:pt x="0" y="28755"/>
                  </a:lnTo>
                  <a:cubicBezTo>
                    <a:pt x="8606" y="34192"/>
                    <a:pt x="11809" y="34992"/>
                    <a:pt x="11809" y="34992"/>
                  </a:cubicBezTo>
                  <a:lnTo>
                    <a:pt x="61277" y="6238"/>
                  </a:lnTo>
                  <a:cubicBezTo>
                    <a:pt x="56274" y="5071"/>
                    <a:pt x="52471" y="3003"/>
                    <a:pt x="4986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 name="Google Shape;717;p50"/>
            <p:cNvSpPr/>
            <p:nvPr/>
          </p:nvSpPr>
          <p:spPr>
            <a:xfrm>
              <a:off x="3838750" y="1442300"/>
              <a:ext cx="1744600" cy="998450"/>
            </a:xfrm>
            <a:custGeom>
              <a:avLst/>
              <a:gdLst/>
              <a:ahLst/>
              <a:cxnLst/>
              <a:rect l="l" t="t" r="r" b="b"/>
              <a:pathLst>
                <a:path w="69784" h="39938" extrusionOk="0">
                  <a:moveTo>
                    <a:pt x="51804" y="1"/>
                  </a:moveTo>
                  <a:lnTo>
                    <a:pt x="2636" y="28388"/>
                  </a:lnTo>
                  <a:cubicBezTo>
                    <a:pt x="0" y="29922"/>
                    <a:pt x="0" y="32391"/>
                    <a:pt x="2636" y="33925"/>
                  </a:cubicBezTo>
                  <a:lnTo>
                    <a:pt x="11008" y="38762"/>
                  </a:lnTo>
                  <a:cubicBezTo>
                    <a:pt x="12509" y="39546"/>
                    <a:pt x="14160" y="39938"/>
                    <a:pt x="15812" y="39938"/>
                  </a:cubicBezTo>
                  <a:cubicBezTo>
                    <a:pt x="17463" y="39938"/>
                    <a:pt x="19114" y="39546"/>
                    <a:pt x="20615" y="38762"/>
                  </a:cubicBezTo>
                  <a:lnTo>
                    <a:pt x="69783" y="10475"/>
                  </a:lnTo>
                  <a:lnTo>
                    <a:pt x="67415" y="9074"/>
                  </a:lnTo>
                  <a:lnTo>
                    <a:pt x="19114" y="37094"/>
                  </a:lnTo>
                  <a:cubicBezTo>
                    <a:pt x="18213" y="37561"/>
                    <a:pt x="17221" y="37795"/>
                    <a:pt x="16229" y="37795"/>
                  </a:cubicBezTo>
                  <a:cubicBezTo>
                    <a:pt x="15236" y="37795"/>
                    <a:pt x="14244" y="37561"/>
                    <a:pt x="13343" y="37094"/>
                  </a:cubicBezTo>
                  <a:lnTo>
                    <a:pt x="5538" y="32591"/>
                  </a:lnTo>
                  <a:cubicBezTo>
                    <a:pt x="3970" y="31690"/>
                    <a:pt x="3970" y="30222"/>
                    <a:pt x="5538" y="29322"/>
                  </a:cubicBezTo>
                  <a:lnTo>
                    <a:pt x="53872" y="1202"/>
                  </a:lnTo>
                  <a:lnTo>
                    <a:pt x="51804" y="1"/>
                  </a:ln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 name="Google Shape;718;p50"/>
            <p:cNvSpPr/>
            <p:nvPr/>
          </p:nvSpPr>
          <p:spPr>
            <a:xfrm>
              <a:off x="3853750" y="1701650"/>
              <a:ext cx="1727925" cy="3203375"/>
            </a:xfrm>
            <a:custGeom>
              <a:avLst/>
              <a:gdLst/>
              <a:ahLst/>
              <a:cxnLst/>
              <a:rect l="l" t="t" r="r" b="b"/>
              <a:pathLst>
                <a:path w="69117" h="128135" extrusionOk="0">
                  <a:moveTo>
                    <a:pt x="69117" y="1"/>
                  </a:moveTo>
                  <a:lnTo>
                    <a:pt x="19948" y="28388"/>
                  </a:lnTo>
                  <a:cubicBezTo>
                    <a:pt x="18431" y="29138"/>
                    <a:pt x="16788" y="29514"/>
                    <a:pt x="15149" y="29514"/>
                  </a:cubicBezTo>
                  <a:cubicBezTo>
                    <a:pt x="13510" y="29514"/>
                    <a:pt x="11876" y="29138"/>
                    <a:pt x="10375" y="28388"/>
                  </a:cubicBezTo>
                  <a:lnTo>
                    <a:pt x="2002" y="23518"/>
                  </a:lnTo>
                  <a:cubicBezTo>
                    <a:pt x="868" y="23017"/>
                    <a:pt x="101" y="21983"/>
                    <a:pt x="1" y="20782"/>
                  </a:cubicBezTo>
                  <a:lnTo>
                    <a:pt x="1" y="119386"/>
                  </a:lnTo>
                  <a:cubicBezTo>
                    <a:pt x="101" y="120587"/>
                    <a:pt x="868" y="121621"/>
                    <a:pt x="2002" y="122122"/>
                  </a:cubicBezTo>
                  <a:lnTo>
                    <a:pt x="10375" y="126958"/>
                  </a:lnTo>
                  <a:cubicBezTo>
                    <a:pt x="11876" y="127742"/>
                    <a:pt x="13527" y="128134"/>
                    <a:pt x="15174" y="128134"/>
                  </a:cubicBezTo>
                  <a:cubicBezTo>
                    <a:pt x="16821" y="128134"/>
                    <a:pt x="18464" y="127742"/>
                    <a:pt x="19948" y="126958"/>
                  </a:cubicBezTo>
                  <a:lnTo>
                    <a:pt x="69117" y="98605"/>
                  </a:lnTo>
                  <a:lnTo>
                    <a:pt x="69117" y="1"/>
                  </a:lnTo>
                  <a:close/>
                </a:path>
              </a:pathLst>
            </a:custGeom>
            <a:solidFill>
              <a:srgbClr val="0047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 name="Google Shape;719;p50"/>
            <p:cNvSpPr/>
            <p:nvPr/>
          </p:nvSpPr>
          <p:spPr>
            <a:xfrm>
              <a:off x="3854600" y="2222025"/>
              <a:ext cx="379450" cy="2682975"/>
            </a:xfrm>
            <a:custGeom>
              <a:avLst/>
              <a:gdLst/>
              <a:ahLst/>
              <a:cxnLst/>
              <a:rect l="l" t="t" r="r" b="b"/>
              <a:pathLst>
                <a:path w="15178" h="107319" extrusionOk="0">
                  <a:moveTo>
                    <a:pt x="0" y="1"/>
                  </a:moveTo>
                  <a:lnTo>
                    <a:pt x="0" y="98605"/>
                  </a:lnTo>
                  <a:cubicBezTo>
                    <a:pt x="134" y="99806"/>
                    <a:pt x="867" y="100873"/>
                    <a:pt x="2002" y="101373"/>
                  </a:cubicBezTo>
                  <a:lnTo>
                    <a:pt x="10374" y="106210"/>
                  </a:lnTo>
                  <a:cubicBezTo>
                    <a:pt x="11736" y="106922"/>
                    <a:pt x="13271" y="107318"/>
                    <a:pt x="14818" y="107318"/>
                  </a:cubicBezTo>
                  <a:cubicBezTo>
                    <a:pt x="14938" y="107318"/>
                    <a:pt x="15058" y="107316"/>
                    <a:pt x="15178" y="107311"/>
                  </a:cubicBezTo>
                  <a:lnTo>
                    <a:pt x="15178" y="8740"/>
                  </a:lnTo>
                  <a:cubicBezTo>
                    <a:pt x="15058" y="8745"/>
                    <a:pt x="14938" y="8748"/>
                    <a:pt x="14818" y="8748"/>
                  </a:cubicBezTo>
                  <a:cubicBezTo>
                    <a:pt x="13275" y="8748"/>
                    <a:pt x="11767" y="8352"/>
                    <a:pt x="10374" y="7640"/>
                  </a:cubicBezTo>
                  <a:lnTo>
                    <a:pt x="2002" y="2736"/>
                  </a:lnTo>
                  <a:cubicBezTo>
                    <a:pt x="867" y="2236"/>
                    <a:pt x="134" y="1202"/>
                    <a:pt x="0" y="1"/>
                  </a:cubicBezTo>
                  <a:close/>
                </a:path>
              </a:pathLst>
            </a:custGeom>
            <a:solidFill>
              <a:srgbClr val="005E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 name="Google Shape;720;p50"/>
            <p:cNvSpPr/>
            <p:nvPr/>
          </p:nvSpPr>
          <p:spPr>
            <a:xfrm>
              <a:off x="4422500" y="1776725"/>
              <a:ext cx="1288450" cy="3213975"/>
            </a:xfrm>
            <a:custGeom>
              <a:avLst/>
              <a:gdLst/>
              <a:ahLst/>
              <a:cxnLst/>
              <a:rect l="l" t="t" r="r" b="b"/>
              <a:pathLst>
                <a:path w="51538" h="128559" extrusionOk="0">
                  <a:moveTo>
                    <a:pt x="51537" y="0"/>
                  </a:moveTo>
                  <a:lnTo>
                    <a:pt x="0" y="29955"/>
                  </a:lnTo>
                  <a:lnTo>
                    <a:pt x="0" y="128559"/>
                  </a:lnTo>
                  <a:lnTo>
                    <a:pt x="51537" y="98604"/>
                  </a:lnTo>
                  <a:lnTo>
                    <a:pt x="51537"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 name="Google Shape;721;p50"/>
            <p:cNvSpPr/>
            <p:nvPr/>
          </p:nvSpPr>
          <p:spPr>
            <a:xfrm>
              <a:off x="4422500" y="1776725"/>
              <a:ext cx="1288450" cy="3213975"/>
            </a:xfrm>
            <a:custGeom>
              <a:avLst/>
              <a:gdLst/>
              <a:ahLst/>
              <a:cxnLst/>
              <a:rect l="l" t="t" r="r" b="b"/>
              <a:pathLst>
                <a:path w="51538" h="128559" extrusionOk="0">
                  <a:moveTo>
                    <a:pt x="51537" y="0"/>
                  </a:moveTo>
                  <a:lnTo>
                    <a:pt x="0" y="29955"/>
                  </a:lnTo>
                  <a:lnTo>
                    <a:pt x="0" y="128559"/>
                  </a:lnTo>
                  <a:lnTo>
                    <a:pt x="51537" y="98604"/>
                  </a:lnTo>
                  <a:lnTo>
                    <a:pt x="51537"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 name="Google Shape;722;p50"/>
            <p:cNvSpPr/>
            <p:nvPr/>
          </p:nvSpPr>
          <p:spPr>
            <a:xfrm>
              <a:off x="4464200" y="1846775"/>
              <a:ext cx="1531950" cy="873150"/>
            </a:xfrm>
            <a:custGeom>
              <a:avLst/>
              <a:gdLst/>
              <a:ahLst/>
              <a:cxnLst/>
              <a:rect l="l" t="t" r="r" b="b"/>
              <a:pathLst>
                <a:path w="61278" h="34926" extrusionOk="0">
                  <a:moveTo>
                    <a:pt x="49869" y="0"/>
                  </a:moveTo>
                  <a:lnTo>
                    <a:pt x="0" y="28754"/>
                  </a:lnTo>
                  <a:cubicBezTo>
                    <a:pt x="8576" y="34151"/>
                    <a:pt x="11795" y="34914"/>
                    <a:pt x="11809" y="34925"/>
                  </a:cubicBezTo>
                  <a:lnTo>
                    <a:pt x="11809" y="34925"/>
                  </a:lnTo>
                  <a:lnTo>
                    <a:pt x="61277" y="6238"/>
                  </a:lnTo>
                  <a:cubicBezTo>
                    <a:pt x="56274" y="5070"/>
                    <a:pt x="52471" y="3002"/>
                    <a:pt x="49869" y="0"/>
                  </a:cubicBezTo>
                  <a:close/>
                  <a:moveTo>
                    <a:pt x="11809" y="34925"/>
                  </a:moveTo>
                  <a:lnTo>
                    <a:pt x="11809" y="34925"/>
                  </a:lnTo>
                  <a:cubicBezTo>
                    <a:pt x="11809" y="34925"/>
                    <a:pt x="11809" y="34925"/>
                    <a:pt x="11809" y="34925"/>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 name="Google Shape;723;p50"/>
            <p:cNvSpPr/>
            <p:nvPr/>
          </p:nvSpPr>
          <p:spPr>
            <a:xfrm>
              <a:off x="4464200" y="1846775"/>
              <a:ext cx="1531950" cy="873150"/>
            </a:xfrm>
            <a:custGeom>
              <a:avLst/>
              <a:gdLst/>
              <a:ahLst/>
              <a:cxnLst/>
              <a:rect l="l" t="t" r="r" b="b"/>
              <a:pathLst>
                <a:path w="61278" h="34926" extrusionOk="0">
                  <a:moveTo>
                    <a:pt x="49869" y="0"/>
                  </a:moveTo>
                  <a:lnTo>
                    <a:pt x="0" y="28754"/>
                  </a:lnTo>
                  <a:cubicBezTo>
                    <a:pt x="8576" y="34151"/>
                    <a:pt x="11795" y="34914"/>
                    <a:pt x="11809" y="34925"/>
                  </a:cubicBezTo>
                  <a:lnTo>
                    <a:pt x="11809" y="34925"/>
                  </a:lnTo>
                  <a:lnTo>
                    <a:pt x="61277" y="6238"/>
                  </a:lnTo>
                  <a:cubicBezTo>
                    <a:pt x="56274" y="5070"/>
                    <a:pt x="52471" y="3002"/>
                    <a:pt x="49869" y="0"/>
                  </a:cubicBezTo>
                  <a:close/>
                  <a:moveTo>
                    <a:pt x="11809" y="34925"/>
                  </a:moveTo>
                  <a:lnTo>
                    <a:pt x="11809" y="34925"/>
                  </a:lnTo>
                  <a:cubicBezTo>
                    <a:pt x="11809" y="34925"/>
                    <a:pt x="11809" y="34925"/>
                    <a:pt x="11809" y="34925"/>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 name="Google Shape;724;p50"/>
            <p:cNvSpPr/>
            <p:nvPr/>
          </p:nvSpPr>
          <p:spPr>
            <a:xfrm>
              <a:off x="4364950" y="1747525"/>
              <a:ext cx="1744600" cy="997000"/>
            </a:xfrm>
            <a:custGeom>
              <a:avLst/>
              <a:gdLst/>
              <a:ahLst/>
              <a:cxnLst/>
              <a:rect l="l" t="t" r="r" b="b"/>
              <a:pathLst>
                <a:path w="69784" h="39880" extrusionOk="0">
                  <a:moveTo>
                    <a:pt x="51804" y="1"/>
                  </a:moveTo>
                  <a:lnTo>
                    <a:pt x="2636" y="28354"/>
                  </a:lnTo>
                  <a:cubicBezTo>
                    <a:pt x="1" y="29889"/>
                    <a:pt x="1" y="32357"/>
                    <a:pt x="2636" y="33891"/>
                  </a:cubicBezTo>
                  <a:lnTo>
                    <a:pt x="11042" y="38728"/>
                  </a:lnTo>
                  <a:cubicBezTo>
                    <a:pt x="12543" y="39495"/>
                    <a:pt x="14186" y="39879"/>
                    <a:pt x="15829" y="39879"/>
                  </a:cubicBezTo>
                  <a:cubicBezTo>
                    <a:pt x="17472" y="39879"/>
                    <a:pt x="19114" y="39495"/>
                    <a:pt x="20615" y="38728"/>
                  </a:cubicBezTo>
                  <a:lnTo>
                    <a:pt x="69784" y="10375"/>
                  </a:lnTo>
                  <a:lnTo>
                    <a:pt x="67416" y="9007"/>
                  </a:lnTo>
                  <a:lnTo>
                    <a:pt x="19114" y="37160"/>
                  </a:lnTo>
                  <a:cubicBezTo>
                    <a:pt x="18214" y="37611"/>
                    <a:pt x="17221" y="37836"/>
                    <a:pt x="16233" y="37836"/>
                  </a:cubicBezTo>
                  <a:cubicBezTo>
                    <a:pt x="15245" y="37836"/>
                    <a:pt x="14261" y="37611"/>
                    <a:pt x="13377" y="37160"/>
                  </a:cubicBezTo>
                  <a:lnTo>
                    <a:pt x="5571" y="32657"/>
                  </a:lnTo>
                  <a:cubicBezTo>
                    <a:pt x="3970" y="31723"/>
                    <a:pt x="3970" y="30256"/>
                    <a:pt x="5571" y="29355"/>
                  </a:cubicBezTo>
                  <a:lnTo>
                    <a:pt x="53872" y="1201"/>
                  </a:lnTo>
                  <a:lnTo>
                    <a:pt x="51804"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 name="Google Shape;725;p50"/>
            <p:cNvSpPr/>
            <p:nvPr/>
          </p:nvSpPr>
          <p:spPr>
            <a:xfrm>
              <a:off x="4364950" y="1747525"/>
              <a:ext cx="1744600" cy="997000"/>
            </a:xfrm>
            <a:custGeom>
              <a:avLst/>
              <a:gdLst/>
              <a:ahLst/>
              <a:cxnLst/>
              <a:rect l="l" t="t" r="r" b="b"/>
              <a:pathLst>
                <a:path w="69784" h="39880" extrusionOk="0">
                  <a:moveTo>
                    <a:pt x="51804" y="1"/>
                  </a:moveTo>
                  <a:lnTo>
                    <a:pt x="2636" y="28354"/>
                  </a:lnTo>
                  <a:cubicBezTo>
                    <a:pt x="1" y="29889"/>
                    <a:pt x="1" y="32357"/>
                    <a:pt x="2636" y="33891"/>
                  </a:cubicBezTo>
                  <a:lnTo>
                    <a:pt x="11042" y="38728"/>
                  </a:lnTo>
                  <a:cubicBezTo>
                    <a:pt x="12543" y="39495"/>
                    <a:pt x="14186" y="39879"/>
                    <a:pt x="15829" y="39879"/>
                  </a:cubicBezTo>
                  <a:cubicBezTo>
                    <a:pt x="17472" y="39879"/>
                    <a:pt x="19114" y="39495"/>
                    <a:pt x="20615" y="38728"/>
                  </a:cubicBezTo>
                  <a:lnTo>
                    <a:pt x="69784" y="10375"/>
                  </a:lnTo>
                  <a:lnTo>
                    <a:pt x="67416" y="9007"/>
                  </a:lnTo>
                  <a:lnTo>
                    <a:pt x="19114" y="37160"/>
                  </a:lnTo>
                  <a:cubicBezTo>
                    <a:pt x="18214" y="37611"/>
                    <a:pt x="17221" y="37836"/>
                    <a:pt x="16233" y="37836"/>
                  </a:cubicBezTo>
                  <a:cubicBezTo>
                    <a:pt x="15245" y="37836"/>
                    <a:pt x="14261" y="37611"/>
                    <a:pt x="13377" y="37160"/>
                  </a:cubicBezTo>
                  <a:lnTo>
                    <a:pt x="5571" y="32657"/>
                  </a:lnTo>
                  <a:cubicBezTo>
                    <a:pt x="3970" y="31723"/>
                    <a:pt x="3970" y="30256"/>
                    <a:pt x="5571" y="29355"/>
                  </a:cubicBezTo>
                  <a:lnTo>
                    <a:pt x="53872" y="1201"/>
                  </a:lnTo>
                  <a:lnTo>
                    <a:pt x="51804" y="1"/>
                  </a:ln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 name="Google Shape;726;p50"/>
            <p:cNvSpPr/>
            <p:nvPr/>
          </p:nvSpPr>
          <p:spPr>
            <a:xfrm>
              <a:off x="4380800" y="2006050"/>
              <a:ext cx="1727925" cy="3202100"/>
            </a:xfrm>
            <a:custGeom>
              <a:avLst/>
              <a:gdLst/>
              <a:ahLst/>
              <a:cxnLst/>
              <a:rect l="l" t="t" r="r" b="b"/>
              <a:pathLst>
                <a:path w="69117" h="128084" extrusionOk="0">
                  <a:moveTo>
                    <a:pt x="69117" y="0"/>
                  </a:moveTo>
                  <a:lnTo>
                    <a:pt x="19981" y="28354"/>
                  </a:lnTo>
                  <a:cubicBezTo>
                    <a:pt x="18480" y="29121"/>
                    <a:pt x="16838" y="29505"/>
                    <a:pt x="15195" y="29505"/>
                  </a:cubicBezTo>
                  <a:cubicBezTo>
                    <a:pt x="13552" y="29505"/>
                    <a:pt x="11909" y="29121"/>
                    <a:pt x="10408" y="28354"/>
                  </a:cubicBezTo>
                  <a:lnTo>
                    <a:pt x="2002" y="23484"/>
                  </a:lnTo>
                  <a:cubicBezTo>
                    <a:pt x="901" y="22983"/>
                    <a:pt x="134" y="21949"/>
                    <a:pt x="0" y="20715"/>
                  </a:cubicBezTo>
                  <a:lnTo>
                    <a:pt x="0" y="119386"/>
                  </a:lnTo>
                  <a:cubicBezTo>
                    <a:pt x="134" y="120587"/>
                    <a:pt x="901" y="121621"/>
                    <a:pt x="2002" y="122121"/>
                  </a:cubicBezTo>
                  <a:lnTo>
                    <a:pt x="10408" y="126958"/>
                  </a:lnTo>
                  <a:cubicBezTo>
                    <a:pt x="11926" y="127708"/>
                    <a:pt x="13569" y="128084"/>
                    <a:pt x="15207" y="128084"/>
                  </a:cubicBezTo>
                  <a:cubicBezTo>
                    <a:pt x="16846" y="128084"/>
                    <a:pt x="18480" y="127708"/>
                    <a:pt x="19981" y="126958"/>
                  </a:cubicBezTo>
                  <a:lnTo>
                    <a:pt x="69117" y="98571"/>
                  </a:lnTo>
                  <a:lnTo>
                    <a:pt x="69117"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 name="Google Shape;727;p50"/>
            <p:cNvSpPr/>
            <p:nvPr/>
          </p:nvSpPr>
          <p:spPr>
            <a:xfrm>
              <a:off x="4380800" y="2525575"/>
              <a:ext cx="379450" cy="2682850"/>
            </a:xfrm>
            <a:custGeom>
              <a:avLst/>
              <a:gdLst/>
              <a:ahLst/>
              <a:cxnLst/>
              <a:rect l="l" t="t" r="r" b="b"/>
              <a:pathLst>
                <a:path w="15178" h="107314" extrusionOk="0">
                  <a:moveTo>
                    <a:pt x="0" y="1"/>
                  </a:moveTo>
                  <a:lnTo>
                    <a:pt x="0" y="98605"/>
                  </a:lnTo>
                  <a:cubicBezTo>
                    <a:pt x="134" y="99806"/>
                    <a:pt x="901" y="100840"/>
                    <a:pt x="2002" y="101340"/>
                  </a:cubicBezTo>
                  <a:lnTo>
                    <a:pt x="10408" y="106177"/>
                  </a:lnTo>
                  <a:cubicBezTo>
                    <a:pt x="11783" y="106944"/>
                    <a:pt x="13372" y="107313"/>
                    <a:pt x="14970" y="107313"/>
                  </a:cubicBezTo>
                  <a:cubicBezTo>
                    <a:pt x="15039" y="107313"/>
                    <a:pt x="15109" y="107312"/>
                    <a:pt x="15178" y="107311"/>
                  </a:cubicBezTo>
                  <a:lnTo>
                    <a:pt x="15178" y="8740"/>
                  </a:lnTo>
                  <a:cubicBezTo>
                    <a:pt x="15109" y="8742"/>
                    <a:pt x="15039" y="8743"/>
                    <a:pt x="14970" y="8743"/>
                  </a:cubicBezTo>
                  <a:cubicBezTo>
                    <a:pt x="13377" y="8743"/>
                    <a:pt x="11847" y="8374"/>
                    <a:pt x="10408" y="7606"/>
                  </a:cubicBezTo>
                  <a:lnTo>
                    <a:pt x="2002" y="2736"/>
                  </a:lnTo>
                  <a:cubicBezTo>
                    <a:pt x="901" y="2236"/>
                    <a:pt x="134" y="1202"/>
                    <a:pt x="0" y="1"/>
                  </a:cubicBez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占位符 6" descr="两个年轻女孩望着笔记本电脑屏幕"/>
          <p:cNvPicPr>
            <a:picLocks noGrp="1" noChangeAspect="1"/>
          </p:cNvPicPr>
          <p:nvPr>
            <p:ph type="pic" sz="quarter" idx="10"/>
          </p:nvPr>
        </p:nvPicPr>
        <p:blipFill>
          <a:blip r:embed="rId2" cstate="screen"/>
          <a:srcRect/>
          <a:stretch>
            <a:fillRect/>
          </a:stretch>
        </p:blipFill>
        <p:spPr/>
      </p:pic>
      <p:sp>
        <p:nvSpPr>
          <p:cNvPr id="28" name="长方形 27" title="深色半透明的背景"/>
          <p:cNvSpPr/>
          <p:nvPr/>
        </p:nvSpPr>
        <p:spPr>
          <a:xfrm>
            <a:off x="6336000" y="0"/>
            <a:ext cx="3979575"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ndParaRPr>
          </a:p>
        </p:txBody>
      </p:sp>
      <p:sp>
        <p:nvSpPr>
          <p:cNvPr id="19" name="文本框 18"/>
          <p:cNvSpPr txBox="1"/>
          <p:nvPr/>
        </p:nvSpPr>
        <p:spPr bwMode="gray">
          <a:xfrm>
            <a:off x="6433190" y="2694701"/>
            <a:ext cx="3882385" cy="369332"/>
          </a:xfrm>
          <a:prstGeom prst="rect">
            <a:avLst/>
          </a:prstGeom>
          <a:noFill/>
        </p:spPr>
        <p:txBody>
          <a:bodyPr wrap="square" rtlCol="0">
            <a:spAutoFit/>
          </a:bodyPr>
          <a:lstStyle/>
          <a:p>
            <a:pPr rtl="0">
              <a:lnSpc>
                <a:spcPct val="90000"/>
              </a:lnSpc>
            </a:pPr>
            <a:r>
              <a:rPr lang="en-US" altLang="zh-CN" sz="2000" b="1" noProof="1">
                <a:gradFill>
                  <a:gsLst>
                    <a:gs pos="0">
                      <a:schemeClr val="accent1"/>
                    </a:gs>
                    <a:gs pos="51300">
                      <a:schemeClr val="accent2"/>
                    </a:gs>
                    <a:gs pos="100000">
                      <a:schemeClr val="accent3"/>
                    </a:gs>
                  </a:gsLst>
                  <a:lin ang="0" scaled="0"/>
                </a:gradFill>
                <a:latin typeface="Microsoft YaHei UI" panose="020B0503020204020204" pitchFamily="34" charset="-122"/>
              </a:rPr>
              <a:t>New</a:t>
            </a:r>
            <a:r>
              <a:rPr lang="zh-CN" altLang="en-US" sz="2000" b="1" noProof="1">
                <a:gradFill>
                  <a:gsLst>
                    <a:gs pos="0">
                      <a:schemeClr val="accent1"/>
                    </a:gs>
                    <a:gs pos="51300">
                      <a:schemeClr val="accent2"/>
                    </a:gs>
                    <a:gs pos="100000">
                      <a:schemeClr val="accent3"/>
                    </a:gs>
                  </a:gsLst>
                  <a:lin ang="0" scaled="0"/>
                </a:gradFill>
                <a:latin typeface="Microsoft YaHei UI" panose="020B0503020204020204" pitchFamily="34" charset="-122"/>
              </a:rPr>
              <a:t> </a:t>
            </a:r>
            <a:r>
              <a:rPr lang="en-US" altLang="zh-CN" sz="2000" b="1" noProof="1">
                <a:gradFill>
                  <a:gsLst>
                    <a:gs pos="0">
                      <a:schemeClr val="accent1"/>
                    </a:gs>
                    <a:gs pos="51300">
                      <a:schemeClr val="accent2"/>
                    </a:gs>
                    <a:gs pos="100000">
                      <a:schemeClr val="accent3"/>
                    </a:gs>
                  </a:gsLst>
                  <a:lin ang="0" scaled="0"/>
                </a:gradFill>
                <a:latin typeface="Microsoft YaHei UI" panose="020B0503020204020204" pitchFamily="34" charset="-122"/>
              </a:rPr>
              <a:t>Horizon</a:t>
            </a:r>
            <a:r>
              <a:rPr lang="zh-CN" altLang="en-US" sz="2000" b="1" noProof="1">
                <a:gradFill>
                  <a:gsLst>
                    <a:gs pos="0">
                      <a:schemeClr val="accent1"/>
                    </a:gs>
                    <a:gs pos="51300">
                      <a:schemeClr val="accent2"/>
                    </a:gs>
                    <a:gs pos="100000">
                      <a:schemeClr val="accent3"/>
                    </a:gs>
                  </a:gsLst>
                  <a:lin ang="0" scaled="0"/>
                </a:gradFill>
                <a:latin typeface="Microsoft YaHei UI" panose="020B0503020204020204" pitchFamily="34" charset="-122"/>
              </a:rPr>
              <a:t> </a:t>
            </a:r>
            <a:r>
              <a:rPr lang="en-US" altLang="zh-CN" sz="2000" b="1" noProof="1">
                <a:gradFill>
                  <a:gsLst>
                    <a:gs pos="0">
                      <a:schemeClr val="accent1"/>
                    </a:gs>
                    <a:gs pos="51300">
                      <a:schemeClr val="accent2"/>
                    </a:gs>
                    <a:gs pos="100000">
                      <a:schemeClr val="accent3"/>
                    </a:gs>
                  </a:gsLst>
                  <a:lin ang="0" scaled="0"/>
                </a:gradFill>
                <a:latin typeface="Microsoft YaHei UI" panose="020B0503020204020204" pitchFamily="34" charset="-122"/>
              </a:rPr>
              <a:t>College</a:t>
            </a:r>
            <a:r>
              <a:rPr lang="zh-CN" altLang="en-US" sz="2000" b="1" noProof="1">
                <a:gradFill>
                  <a:gsLst>
                    <a:gs pos="0">
                      <a:schemeClr val="accent1"/>
                    </a:gs>
                    <a:gs pos="51300">
                      <a:schemeClr val="accent2"/>
                    </a:gs>
                    <a:gs pos="100000">
                      <a:schemeClr val="accent3"/>
                    </a:gs>
                  </a:gsLst>
                  <a:lin ang="0" scaled="0"/>
                </a:gradFill>
                <a:latin typeface="Microsoft YaHei UI" panose="020B0503020204020204" pitchFamily="34" charset="-122"/>
              </a:rPr>
              <a:t> </a:t>
            </a:r>
            <a:r>
              <a:rPr lang="en-US" altLang="zh-CN" sz="2000" b="1" noProof="1">
                <a:gradFill>
                  <a:gsLst>
                    <a:gs pos="0">
                      <a:schemeClr val="accent1"/>
                    </a:gs>
                    <a:gs pos="51300">
                      <a:schemeClr val="accent2"/>
                    </a:gs>
                    <a:gs pos="100000">
                      <a:schemeClr val="accent3"/>
                    </a:gs>
                  </a:gsLst>
                  <a:lin ang="0" scaled="0"/>
                </a:gradFill>
                <a:latin typeface="Microsoft YaHei UI" panose="020B0503020204020204" pitchFamily="34" charset="-122"/>
              </a:rPr>
              <a:t>English</a:t>
            </a:r>
            <a:endParaRPr lang="zh-CN" altLang="en-US" sz="2000" b="1" noProof="1">
              <a:gradFill>
                <a:gsLst>
                  <a:gs pos="0">
                    <a:schemeClr val="accent1"/>
                  </a:gs>
                  <a:gs pos="51300">
                    <a:schemeClr val="accent2"/>
                  </a:gs>
                  <a:gs pos="100000">
                    <a:schemeClr val="accent3"/>
                  </a:gs>
                </a:gsLst>
                <a:lin ang="0" scaled="0"/>
              </a:gradFill>
              <a:latin typeface="Microsoft YaHei UI" panose="020B0503020204020204" pitchFamily="34" charset="-122"/>
            </a:endParaRPr>
          </a:p>
        </p:txBody>
      </p:sp>
      <p:sp>
        <p:nvSpPr>
          <p:cNvPr id="2" name="标题 1"/>
          <p:cNvSpPr>
            <a:spLocks noGrp="1"/>
          </p:cNvSpPr>
          <p:nvPr>
            <p:ph type="ctrTitle"/>
          </p:nvPr>
        </p:nvSpPr>
        <p:spPr bwMode="gray">
          <a:xfrm>
            <a:off x="6588491" y="2076619"/>
            <a:ext cx="3571782" cy="2387600"/>
          </a:xfrm>
        </p:spPr>
        <p:txBody>
          <a:bodyPr rtlCol="0"/>
          <a:lstStyle/>
          <a:p>
            <a:pPr rtl="0"/>
            <a:r>
              <a:rPr lang="en-US" altLang="zh-CN" dirty="0"/>
              <a:t>The</a:t>
            </a:r>
            <a:r>
              <a:rPr lang="zh-CN" altLang="en-US" dirty="0"/>
              <a:t> </a:t>
            </a:r>
            <a:r>
              <a:rPr lang="en-US" altLang="zh-CN" dirty="0"/>
              <a:t>humanities:</a:t>
            </a:r>
            <a:r>
              <a:rPr lang="zh-CN" altLang="en-US" dirty="0"/>
              <a:t> </a:t>
            </a:r>
            <a:r>
              <a:rPr lang="en-US" altLang="zh-CN" dirty="0"/>
              <a:t>Out</a:t>
            </a:r>
            <a:r>
              <a:rPr lang="zh-CN" altLang="en-US" dirty="0"/>
              <a:t> </a:t>
            </a:r>
            <a:r>
              <a:rPr lang="en-US" altLang="zh-CN" dirty="0"/>
              <a:t>of</a:t>
            </a:r>
            <a:r>
              <a:rPr lang="zh-CN" altLang="en-US" dirty="0"/>
              <a:t> </a:t>
            </a:r>
            <a:r>
              <a:rPr lang="en-US" altLang="zh-CN" dirty="0"/>
              <a:t>date?</a:t>
            </a:r>
            <a:r>
              <a:rPr lang="zh-CN" altLang="en-US" dirty="0"/>
              <a:t> </a:t>
            </a:r>
            <a:endParaRPr lang="zh-CN" altLang="en-US" dirty="0"/>
          </a:p>
        </p:txBody>
      </p:sp>
      <p:cxnSp>
        <p:nvCxnSpPr>
          <p:cNvPr id="16" name="直接连接符​​(S) 15" title="分隔线"/>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副标题 2"/>
          <p:cNvSpPr>
            <a:spLocks noGrp="1"/>
          </p:cNvSpPr>
          <p:nvPr>
            <p:ph type="subTitle" idx="1"/>
          </p:nvPr>
        </p:nvSpPr>
        <p:spPr bwMode="gray"/>
        <p:txBody>
          <a:bodyPr rtlCol="0"/>
          <a:lstStyle/>
          <a:p>
            <a:pPr rtl="0"/>
            <a:r>
              <a:rPr lang="en-US" altLang="zh-CN" dirty="0"/>
              <a:t>UNIT</a:t>
            </a:r>
            <a:r>
              <a:rPr lang="zh-CN" altLang="en-US" dirty="0"/>
              <a:t> </a:t>
            </a:r>
            <a:r>
              <a:rPr lang="en-US" altLang="zh-CN" dirty="0"/>
              <a:t>2</a:t>
            </a:r>
            <a:r>
              <a:rPr lang="zh-CN" altLang="en-US" dirty="0"/>
              <a:t> </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2000" advTm="3756"/>
    </mc:Choice>
    <mc:Fallback>
      <p:transition spd="slow" advTm="375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图片占位符 26" descr="教师"/>
          <p:cNvPicPr>
            <a:picLocks noGrp="1" noChangeAspect="1"/>
          </p:cNvPicPr>
          <p:nvPr>
            <p:ph type="pic" sz="quarter" idx="45"/>
          </p:nvPr>
        </p:nvPicPr>
        <p:blipFill>
          <a:blip r:embed="rId1">
            <a:extLst>
              <a:ext uri="{96DAC541-7B7A-43D3-8B79-37D633B846F1}">
                <asvg:svgBlip xmlns:asvg="http://schemas.microsoft.com/office/drawing/2016/SVG/main" r:embed="rId2"/>
              </a:ext>
            </a:extLst>
          </a:blip>
          <a:srcRect/>
          <a:stretch>
            <a:fillRect/>
          </a:stretch>
        </p:blipFill>
        <p:spPr/>
      </p:pic>
      <p:sp>
        <p:nvSpPr>
          <p:cNvPr id="6" name="文本占位符 5"/>
          <p:cNvSpPr>
            <a:spLocks noGrp="1"/>
          </p:cNvSpPr>
          <p:nvPr>
            <p:ph type="body" sz="quarter" idx="17"/>
          </p:nvPr>
        </p:nvSpPr>
        <p:spPr>
          <a:xfrm>
            <a:off x="5687568" y="3971431"/>
            <a:ext cx="1993392" cy="500555"/>
          </a:xfrm>
        </p:spPr>
        <p:txBody>
          <a:bodyPr rtlCol="0"/>
          <a:lstStyle/>
          <a:p>
            <a:pPr rtl="0"/>
            <a:r>
              <a:rPr lang="en-US" altLang="zh-CN" sz="2800" dirty="0">
                <a:solidFill>
                  <a:schemeClr val="tx1"/>
                </a:solidFill>
                <a:latin typeface="Microsoft YaHei UI" panose="020B0503020204020204" pitchFamily="34" charset="-122"/>
                <a:ea typeface="Microsoft YaHei UI" panose="020B0503020204020204" pitchFamily="34" charset="-122"/>
              </a:rPr>
              <a:t>Read</a:t>
            </a:r>
            <a:endParaRPr lang="zh-CN" altLang="en-US" sz="2800" dirty="0">
              <a:solidFill>
                <a:schemeClr val="tx1"/>
              </a:solidFill>
              <a:latin typeface="Microsoft YaHei UI" panose="020B0503020204020204" pitchFamily="34" charset="-122"/>
              <a:ea typeface="Microsoft YaHei UI" panose="020B0503020204020204" pitchFamily="34" charset="-122"/>
            </a:endParaRPr>
          </a:p>
        </p:txBody>
      </p:sp>
      <p:sp>
        <p:nvSpPr>
          <p:cNvPr id="7" name="文本占位符 6"/>
          <p:cNvSpPr>
            <a:spLocks noGrp="1"/>
          </p:cNvSpPr>
          <p:nvPr>
            <p:ph type="body" sz="quarter" idx="18"/>
          </p:nvPr>
        </p:nvSpPr>
        <p:spPr>
          <a:xfrm>
            <a:off x="10354208" y="277439"/>
            <a:ext cx="1620000" cy="814908"/>
          </a:xfrm>
        </p:spPr>
        <p:txBody>
          <a:bodyPr rtlCol="0"/>
          <a:lstStyle/>
          <a:p>
            <a:pPr rtl="0"/>
            <a:r>
              <a:rPr lang="zh-CN" altLang="en-US" sz="2400" dirty="0">
                <a:latin typeface="Microsoft YaHei UI" panose="020B0503020204020204" pitchFamily="34" charset="-122"/>
                <a:ea typeface="Microsoft YaHei UI" panose="020B0503020204020204" pitchFamily="34" charset="-122"/>
              </a:rPr>
              <a:t> </a:t>
            </a:r>
            <a:r>
              <a:rPr lang="en-US" altLang="zh-CN" sz="2400" dirty="0">
                <a:solidFill>
                  <a:schemeClr val="tx1"/>
                </a:solidFill>
                <a:latin typeface="Microsoft YaHei UI" panose="020B0503020204020204" pitchFamily="34" charset="-122"/>
                <a:ea typeface="Microsoft YaHei UI" panose="020B0503020204020204" pitchFamily="34" charset="-122"/>
              </a:rPr>
              <a:t>signpost</a:t>
            </a:r>
            <a:endParaRPr lang="en-US" altLang="zh-CN" sz="2400" noProof="1">
              <a:solidFill>
                <a:schemeClr val="tx1"/>
              </a:solidFill>
              <a:latin typeface="Microsoft YaHei UI" panose="020B0503020204020204" pitchFamily="34" charset="-122"/>
              <a:ea typeface="Microsoft YaHei UI" panose="020B0503020204020204" pitchFamily="34" charset="-122"/>
            </a:endParaRPr>
          </a:p>
          <a:p>
            <a:pPr rtl="0"/>
            <a:endParaRPr lang="zh-CN" altLang="en-ZA" dirty="0">
              <a:latin typeface="Microsoft YaHei UI" panose="020B0503020204020204" pitchFamily="34" charset="-122"/>
              <a:ea typeface="Microsoft YaHei UI" panose="020B0503020204020204" pitchFamily="34" charset="-122"/>
            </a:endParaRPr>
          </a:p>
        </p:txBody>
      </p:sp>
      <p:pic>
        <p:nvPicPr>
          <p:cNvPr id="29" name="图片占位符 28" descr="演讲者"/>
          <p:cNvPicPr>
            <a:picLocks noGrp="1" noChangeAspect="1"/>
          </p:cNvPicPr>
          <p:nvPr>
            <p:ph type="pic" sz="quarter" idx="47"/>
          </p:nvPr>
        </p:nvPicPr>
        <p:blipFill>
          <a:blip r:embed="rId3" cstate="screen">
            <a:extLst>
              <a:ext uri="{96DAC541-7B7A-43D3-8B79-37D633B846F1}">
                <asvg:svgBlip xmlns:asvg="http://schemas.microsoft.com/office/drawing/2016/SVG/main" r:embed="rId4"/>
              </a:ext>
            </a:extLst>
          </a:blip>
          <a:srcRect/>
          <a:stretch>
            <a:fillRect/>
          </a:stretch>
        </p:blipFill>
        <p:spPr/>
      </p:pic>
      <p:sp>
        <p:nvSpPr>
          <p:cNvPr id="8" name="文本占位符 7"/>
          <p:cNvSpPr>
            <a:spLocks noGrp="1"/>
          </p:cNvSpPr>
          <p:nvPr>
            <p:ph type="body" sz="quarter" idx="33"/>
          </p:nvPr>
        </p:nvSpPr>
        <p:spPr/>
        <p:txBody>
          <a:bodyPr rtlCol="0"/>
          <a:lstStyle/>
          <a:p>
            <a:pPr rtl="0"/>
            <a:r>
              <a:rPr lang="en-US" altLang="zh-CN" sz="2800" dirty="0">
                <a:solidFill>
                  <a:schemeClr val="tx1"/>
                </a:solidFill>
              </a:rPr>
              <a:t>Reflect</a:t>
            </a:r>
            <a:endParaRPr lang="zh-CN" altLang="en-US" sz="2800" dirty="0">
              <a:solidFill>
                <a:schemeClr val="tx1"/>
              </a:solidFill>
            </a:endParaRPr>
          </a:p>
        </p:txBody>
      </p:sp>
      <p:sp>
        <p:nvSpPr>
          <p:cNvPr id="9" name="文本占位符 8"/>
          <p:cNvSpPr>
            <a:spLocks noGrp="1"/>
          </p:cNvSpPr>
          <p:nvPr>
            <p:ph type="body" sz="quarter" idx="34"/>
          </p:nvPr>
        </p:nvSpPr>
        <p:spPr>
          <a:xfrm>
            <a:off x="5931858" y="4471987"/>
            <a:ext cx="1620000" cy="814908"/>
          </a:xfrm>
        </p:spPr>
        <p:txBody>
          <a:bodyPr rtlCol="0"/>
          <a:lstStyle/>
          <a:p>
            <a:pPr rtl="0"/>
            <a:r>
              <a:rPr lang="en-US" altLang="zh-CN" dirty="0">
                <a:solidFill>
                  <a:schemeClr val="tx1"/>
                </a:solidFill>
              </a:rPr>
              <a:t>c</a:t>
            </a:r>
            <a:r>
              <a:rPr lang="en-US" altLang="zh-CN" dirty="0">
                <a:solidFill>
                  <a:schemeClr val="tx1"/>
                </a:solidFill>
                <a:latin typeface="Microsoft YaHei UI" panose="020B0503020204020204" pitchFamily="34" charset="-122"/>
                <a:ea typeface="Microsoft YaHei UI" panose="020B0503020204020204" pitchFamily="34" charset="-122"/>
              </a:rPr>
              <a:t>omplex</a:t>
            </a:r>
            <a:r>
              <a:rPr lang="zh-CN" altLang="en-US" dirty="0">
                <a:solidFill>
                  <a:schemeClr val="tx1"/>
                </a:solidFill>
                <a:latin typeface="Microsoft YaHei UI" panose="020B0503020204020204" pitchFamily="34" charset="-122"/>
                <a:ea typeface="Microsoft YaHei UI" panose="020B0503020204020204" pitchFamily="34" charset="-122"/>
              </a:rPr>
              <a:t> </a:t>
            </a:r>
            <a:r>
              <a:rPr lang="en-US" altLang="zh-CN" dirty="0">
                <a:solidFill>
                  <a:schemeClr val="tx1"/>
                </a:solidFill>
                <a:latin typeface="Microsoft YaHei UI" panose="020B0503020204020204" pitchFamily="34" charset="-122"/>
                <a:ea typeface="Microsoft YaHei UI" panose="020B0503020204020204" pitchFamily="34" charset="-122"/>
              </a:rPr>
              <a:t>ideas</a:t>
            </a:r>
            <a:r>
              <a:rPr lang="zh-CN" altLang="en-US" dirty="0">
                <a:solidFill>
                  <a:schemeClr val="tx1"/>
                </a:solidFill>
                <a:latin typeface="Microsoft YaHei UI" panose="020B0503020204020204" pitchFamily="34" charset="-122"/>
                <a:ea typeface="Microsoft YaHei UI" panose="020B0503020204020204" pitchFamily="34" charset="-122"/>
              </a:rPr>
              <a:t> </a:t>
            </a:r>
            <a:r>
              <a:rPr lang="en-US" altLang="zh-CN" dirty="0">
                <a:solidFill>
                  <a:schemeClr val="tx1"/>
                </a:solidFill>
                <a:latin typeface="Microsoft YaHei UI" panose="020B0503020204020204" pitchFamily="34" charset="-122"/>
                <a:ea typeface="Microsoft YaHei UI" panose="020B0503020204020204" pitchFamily="34" charset="-122"/>
              </a:rPr>
              <a:t>and</a:t>
            </a:r>
            <a:r>
              <a:rPr lang="zh-CN" altLang="en-US" dirty="0">
                <a:solidFill>
                  <a:schemeClr val="tx1"/>
                </a:solidFill>
                <a:latin typeface="Microsoft YaHei UI" panose="020B0503020204020204" pitchFamily="34" charset="-122"/>
                <a:ea typeface="Microsoft YaHei UI" panose="020B0503020204020204" pitchFamily="34" charset="-122"/>
              </a:rPr>
              <a:t> </a:t>
            </a:r>
            <a:r>
              <a:rPr lang="en-US" altLang="zh-CN" dirty="0">
                <a:solidFill>
                  <a:schemeClr val="tx1"/>
                </a:solidFill>
                <a:latin typeface="Microsoft YaHei UI" panose="020B0503020204020204" pitchFamily="34" charset="-122"/>
                <a:ea typeface="Microsoft YaHei UI" panose="020B0503020204020204" pitchFamily="34" charset="-122"/>
              </a:rPr>
              <a:t>understand</a:t>
            </a:r>
            <a:r>
              <a:rPr lang="zh-CN" altLang="en-US" dirty="0">
                <a:solidFill>
                  <a:schemeClr val="tx1"/>
                </a:solidFill>
                <a:latin typeface="Microsoft YaHei UI" panose="020B0503020204020204" pitchFamily="34" charset="-122"/>
                <a:ea typeface="Microsoft YaHei UI" panose="020B0503020204020204" pitchFamily="34" charset="-122"/>
              </a:rPr>
              <a:t> </a:t>
            </a:r>
            <a:r>
              <a:rPr lang="en-US" altLang="zh-CN" dirty="0">
                <a:solidFill>
                  <a:schemeClr val="tx1"/>
                </a:solidFill>
                <a:latin typeface="Microsoft YaHei UI" panose="020B0503020204020204" pitchFamily="34" charset="-122"/>
                <a:ea typeface="Microsoft YaHei UI" panose="020B0503020204020204" pitchFamily="34" charset="-122"/>
              </a:rPr>
              <a:t>their</a:t>
            </a:r>
            <a:r>
              <a:rPr lang="zh-CN" altLang="en-US" dirty="0">
                <a:solidFill>
                  <a:schemeClr val="tx1"/>
                </a:solidFill>
                <a:latin typeface="Microsoft YaHei UI" panose="020B0503020204020204" pitchFamily="34" charset="-122"/>
                <a:ea typeface="Microsoft YaHei UI" panose="020B0503020204020204" pitchFamily="34" charset="-122"/>
              </a:rPr>
              <a:t> </a:t>
            </a:r>
            <a:r>
              <a:rPr lang="en-US" altLang="zh-CN" dirty="0">
                <a:solidFill>
                  <a:schemeClr val="tx1"/>
                </a:solidFill>
                <a:latin typeface="Microsoft YaHei UI" panose="020B0503020204020204" pitchFamily="34" charset="-122"/>
                <a:ea typeface="Microsoft YaHei UI" panose="020B0503020204020204" pitchFamily="34" charset="-122"/>
              </a:rPr>
              <a:t>meanings</a:t>
            </a:r>
            <a:endParaRPr lang="en-US" altLang="zh-CN" noProof="1">
              <a:solidFill>
                <a:schemeClr val="tx1"/>
              </a:solidFill>
              <a:latin typeface="Microsoft YaHei UI" panose="020B0503020204020204" pitchFamily="34" charset="-122"/>
              <a:ea typeface="Microsoft YaHei UI" panose="020B0503020204020204" pitchFamily="34" charset="-122"/>
            </a:endParaRPr>
          </a:p>
          <a:p>
            <a:pPr rtl="0"/>
            <a:endParaRPr lang="zh-CN" altLang="en-ZA" dirty="0">
              <a:latin typeface="Microsoft YaHei UI" panose="020B0503020204020204" pitchFamily="34" charset="-122"/>
              <a:ea typeface="Microsoft YaHei UI" panose="020B0503020204020204" pitchFamily="34" charset="-122"/>
            </a:endParaRPr>
          </a:p>
        </p:txBody>
      </p:sp>
      <p:pic>
        <p:nvPicPr>
          <p:cNvPr id="31" name="图片占位符 30" descr="硬币"/>
          <p:cNvPicPr>
            <a:picLocks noGrp="1" noChangeAspect="1"/>
          </p:cNvPicPr>
          <p:nvPr>
            <p:ph type="pic" sz="quarter" idx="48"/>
          </p:nvPr>
        </p:nvPicPr>
        <p:blipFill>
          <a:blip r:embed="rId5" cstate="screen">
            <a:extLst>
              <a:ext uri="{96DAC541-7B7A-43D3-8B79-37D633B846F1}">
                <asvg:svgBlip xmlns:asvg="http://schemas.microsoft.com/office/drawing/2016/SVG/main" r:embed="rId6"/>
              </a:ext>
            </a:extLst>
          </a:blip>
          <a:srcRect/>
          <a:stretch>
            <a:fillRect/>
          </a:stretch>
        </p:blipFill>
        <p:spPr/>
      </p:pic>
      <p:sp>
        <p:nvSpPr>
          <p:cNvPr id="10" name="文本占位符 9"/>
          <p:cNvSpPr>
            <a:spLocks noGrp="1"/>
          </p:cNvSpPr>
          <p:nvPr>
            <p:ph type="body" sz="quarter" idx="35"/>
          </p:nvPr>
        </p:nvSpPr>
        <p:spPr>
          <a:xfrm>
            <a:off x="9517594" y="3971432"/>
            <a:ext cx="2337385" cy="369332"/>
          </a:xfrm>
        </p:spPr>
        <p:txBody>
          <a:bodyPr rtlCol="0"/>
          <a:lstStyle/>
          <a:p>
            <a:pPr rtl="0"/>
            <a:r>
              <a:rPr lang="en-US" altLang="zh-CN" sz="2800" dirty="0">
                <a:solidFill>
                  <a:schemeClr val="tx1"/>
                </a:solidFill>
              </a:rPr>
              <a:t>React</a:t>
            </a:r>
            <a:endParaRPr lang="zh-CN" altLang="en-US" sz="2800" dirty="0">
              <a:solidFill>
                <a:schemeClr val="tx1"/>
              </a:solidFill>
            </a:endParaRPr>
          </a:p>
        </p:txBody>
      </p:sp>
      <p:sp>
        <p:nvSpPr>
          <p:cNvPr id="11" name="文本占位符 10"/>
          <p:cNvSpPr>
            <a:spLocks noGrp="1"/>
          </p:cNvSpPr>
          <p:nvPr>
            <p:ph type="body" sz="quarter" idx="36"/>
          </p:nvPr>
        </p:nvSpPr>
        <p:spPr>
          <a:xfrm>
            <a:off x="7868896" y="4518276"/>
            <a:ext cx="1620000" cy="814908"/>
          </a:xfrm>
        </p:spPr>
        <p:txBody>
          <a:bodyPr rtlCol="0"/>
          <a:lstStyle/>
          <a:p>
            <a:pPr rtl="0"/>
            <a:r>
              <a:rPr lang="en-US" altLang="zh-CN" noProof="1">
                <a:solidFill>
                  <a:schemeClr val="tx1"/>
                </a:solidFill>
                <a:latin typeface="Microsoft YaHei UI" panose="020B0503020204020204" pitchFamily="34" charset="-122"/>
                <a:ea typeface="Microsoft YaHei UI" panose="020B0503020204020204" pitchFamily="34" charset="-122"/>
              </a:rPr>
              <a:t>on</a:t>
            </a:r>
            <a:r>
              <a:rPr lang="zh-CN" altLang="en-US" noProof="1">
                <a:solidFill>
                  <a:schemeClr val="tx1"/>
                </a:solidFill>
                <a:latin typeface="Microsoft YaHei UI" panose="020B0503020204020204" pitchFamily="34" charset="-122"/>
                <a:ea typeface="Microsoft YaHei UI" panose="020B0503020204020204" pitchFamily="34" charset="-122"/>
              </a:rPr>
              <a:t> </a:t>
            </a:r>
            <a:r>
              <a:rPr lang="en-US" altLang="zh-CN" noProof="1">
                <a:solidFill>
                  <a:schemeClr val="tx1"/>
                </a:solidFill>
                <a:latin typeface="Microsoft YaHei UI" panose="020B0503020204020204" pitchFamily="34" charset="-122"/>
                <a:ea typeface="Microsoft YaHei UI" panose="020B0503020204020204" pitchFamily="34" charset="-122"/>
              </a:rPr>
              <a:t>the</a:t>
            </a:r>
            <a:r>
              <a:rPr lang="zh-CN" altLang="en-US" noProof="1">
                <a:solidFill>
                  <a:schemeClr val="tx1"/>
                </a:solidFill>
                <a:latin typeface="Microsoft YaHei UI" panose="020B0503020204020204" pitchFamily="34" charset="-122"/>
                <a:ea typeface="Microsoft YaHei UI" panose="020B0503020204020204" pitchFamily="34" charset="-122"/>
              </a:rPr>
              <a:t> </a:t>
            </a:r>
            <a:r>
              <a:rPr lang="en-US" altLang="zh-CN" noProof="1">
                <a:solidFill>
                  <a:schemeClr val="tx1"/>
                </a:solidFill>
                <a:latin typeface="Microsoft YaHei UI" panose="020B0503020204020204" pitchFamily="34" charset="-122"/>
                <a:ea typeface="Microsoft YaHei UI" panose="020B0503020204020204" pitchFamily="34" charset="-122"/>
              </a:rPr>
              <a:t>true</a:t>
            </a:r>
            <a:r>
              <a:rPr lang="zh-CN" altLang="en-US" noProof="1">
                <a:solidFill>
                  <a:schemeClr val="tx1"/>
                </a:solidFill>
                <a:latin typeface="Microsoft YaHei UI" panose="020B0503020204020204" pitchFamily="34" charset="-122"/>
                <a:ea typeface="Microsoft YaHei UI" panose="020B0503020204020204" pitchFamily="34" charset="-122"/>
              </a:rPr>
              <a:t> </a:t>
            </a:r>
            <a:r>
              <a:rPr lang="en-US" altLang="zh-CN" noProof="1">
                <a:solidFill>
                  <a:schemeClr val="tx1"/>
                </a:solidFill>
                <a:latin typeface="Microsoft YaHei UI" panose="020B0503020204020204" pitchFamily="34" charset="-122"/>
                <a:ea typeface="Microsoft YaHei UI" panose="020B0503020204020204" pitchFamily="34" charset="-122"/>
              </a:rPr>
              <a:t>value</a:t>
            </a:r>
            <a:r>
              <a:rPr lang="zh-CN" altLang="en-US" noProof="1">
                <a:solidFill>
                  <a:schemeClr val="tx1"/>
                </a:solidFill>
                <a:latin typeface="Microsoft YaHei UI" panose="020B0503020204020204" pitchFamily="34" charset="-122"/>
                <a:ea typeface="Microsoft YaHei UI" panose="020B0503020204020204" pitchFamily="34" charset="-122"/>
              </a:rPr>
              <a:t> </a:t>
            </a:r>
            <a:r>
              <a:rPr lang="en-US" altLang="zh-CN" noProof="1">
                <a:solidFill>
                  <a:schemeClr val="tx1"/>
                </a:solidFill>
                <a:latin typeface="Microsoft YaHei UI" panose="020B0503020204020204" pitchFamily="34" charset="-122"/>
                <a:ea typeface="Microsoft YaHei UI" panose="020B0503020204020204" pitchFamily="34" charset="-122"/>
              </a:rPr>
              <a:t>of</a:t>
            </a:r>
            <a:r>
              <a:rPr lang="zh-CN" altLang="en-US" noProof="1">
                <a:solidFill>
                  <a:schemeClr val="tx1"/>
                </a:solidFill>
                <a:latin typeface="Microsoft YaHei UI" panose="020B0503020204020204" pitchFamily="34" charset="-122"/>
                <a:ea typeface="Microsoft YaHei UI" panose="020B0503020204020204" pitchFamily="34" charset="-122"/>
              </a:rPr>
              <a:t> </a:t>
            </a:r>
            <a:r>
              <a:rPr lang="en-US" altLang="zh-CN" noProof="1">
                <a:solidFill>
                  <a:schemeClr val="tx1"/>
                </a:solidFill>
                <a:latin typeface="Microsoft YaHei UI" panose="020B0503020204020204" pitchFamily="34" charset="-122"/>
                <a:ea typeface="Microsoft YaHei UI" panose="020B0503020204020204" pitchFamily="34" charset="-122"/>
              </a:rPr>
              <a:t>humanities</a:t>
            </a:r>
            <a:endParaRPr lang="en-US" altLang="zh-CN" noProof="1">
              <a:solidFill>
                <a:schemeClr val="tx1"/>
              </a:solidFill>
            </a:endParaRPr>
          </a:p>
          <a:p>
            <a:pPr rtl="0"/>
            <a:endParaRPr lang="zh-CN" altLang="en-ZA" dirty="0">
              <a:latin typeface="Microsoft YaHei UI" panose="020B0503020204020204" pitchFamily="34" charset="-122"/>
              <a:ea typeface="Microsoft YaHei UI" panose="020B0503020204020204" pitchFamily="34" charset="-122"/>
            </a:endParaRPr>
          </a:p>
        </p:txBody>
      </p:sp>
      <p:pic>
        <p:nvPicPr>
          <p:cNvPr id="33" name="图片占位符 32" descr="光纤电线"/>
          <p:cNvPicPr>
            <a:picLocks noGrp="1" noChangeAspect="1"/>
          </p:cNvPicPr>
          <p:nvPr>
            <p:ph type="pic" sz="quarter" idx="10"/>
          </p:nvPr>
        </p:nvPicPr>
        <p:blipFill>
          <a:blip r:embed="rId7" cstate="screen"/>
          <a:srcRect/>
          <a:stretch>
            <a:fillRect/>
          </a:stretch>
        </p:blipFill>
        <p:spPr/>
      </p:pic>
      <p:sp>
        <p:nvSpPr>
          <p:cNvPr id="5" name="灯片编号占位符 4"/>
          <p:cNvSpPr>
            <a:spLocks noGrp="1"/>
          </p:cNvSpPr>
          <p:nvPr>
            <p:ph type="sldNum" sz="quarter" idx="50"/>
          </p:nvPr>
        </p:nvSpPr>
        <p:spPr/>
        <p:txBody>
          <a:bodyPr rtlCol="0"/>
          <a:lstStyle/>
          <a:p>
            <a:pPr rtl="0"/>
            <a:r>
              <a:rPr lang="zh-CN" altLang="en-US" dirty="0">
                <a:latin typeface="Microsoft YaHei UI" panose="020B0503020204020204" pitchFamily="34" charset="-122"/>
                <a:ea typeface="Microsoft YaHei UI" panose="020B0503020204020204" pitchFamily="34" charset="-122"/>
              </a:rPr>
              <a:t> </a:t>
            </a:r>
            <a:fld id="{19B51A1E-902D-48AF-9020-955120F399B6}" type="slidenum">
              <a:rPr lang="en-ZA" altLang="zh-CN" dirty="0" smtClean="0">
                <a:latin typeface="Microsoft YaHei UI" panose="020B0503020204020204" pitchFamily="34" charset="-122"/>
                <a:ea typeface="Microsoft YaHei UI" panose="020B0503020204020204" pitchFamily="34" charset="-122"/>
              </a:rPr>
            </a:fld>
            <a:endParaRPr lang="zh-CN" altLang="en-ZA" dirty="0">
              <a:latin typeface="Microsoft YaHei UI" panose="020B0503020204020204" pitchFamily="34" charset="-122"/>
              <a:ea typeface="Microsoft YaHei UI" panose="020B0503020204020204" pitchFamily="34" charset="-122"/>
            </a:endParaRPr>
          </a:p>
        </p:txBody>
      </p:sp>
      <p:sp>
        <p:nvSpPr>
          <p:cNvPr id="3" name="标题 2"/>
          <p:cNvSpPr>
            <a:spLocks noGrp="1"/>
          </p:cNvSpPr>
          <p:nvPr>
            <p:ph type="ctrTitle"/>
          </p:nvPr>
        </p:nvSpPr>
        <p:spPr>
          <a:xfrm>
            <a:off x="456327" y="3076449"/>
            <a:ext cx="4993813" cy="3610768"/>
          </a:xfrm>
        </p:spPr>
        <p:txBody>
          <a:bodyPr rtlCol="0"/>
          <a:lstStyle/>
          <a:p>
            <a:pPr rtl="0"/>
            <a:r>
              <a:rPr lang="en-US" altLang="zh-CN" dirty="0">
                <a:latin typeface="Microsoft YaHei UI" panose="020B0503020204020204" pitchFamily="34" charset="-122"/>
                <a:ea typeface="Microsoft YaHei UI" panose="020B0503020204020204" pitchFamily="34" charset="-122"/>
              </a:rPr>
              <a:t>Learning</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outcome</a:t>
            </a:r>
            <a:endParaRPr lang="zh-CN" altLang="en-US" dirty="0">
              <a:latin typeface="Microsoft YaHei UI" panose="020B0503020204020204" pitchFamily="34" charset="-122"/>
              <a:ea typeface="Microsoft YaHei UI" panose="020B0503020204020204" pitchFamily="34" charset="-122"/>
            </a:endParaRPr>
          </a:p>
        </p:txBody>
      </p:sp>
      <p:sp>
        <p:nvSpPr>
          <p:cNvPr id="4" name="副标题 3"/>
          <p:cNvSpPr>
            <a:spLocks noGrp="1"/>
          </p:cNvSpPr>
          <p:nvPr>
            <p:ph type="subTitle" idx="1"/>
          </p:nvPr>
        </p:nvSpPr>
        <p:spPr>
          <a:xfrm>
            <a:off x="890787" y="5741479"/>
            <a:ext cx="4283297" cy="762024"/>
          </a:xfrm>
        </p:spPr>
        <p:txBody>
          <a:bodyPr rtlCol="0"/>
          <a:lstStyle/>
          <a:p>
            <a:pPr rtl="0"/>
            <a:r>
              <a:rPr lang="en-US" altLang="zh-CN" dirty="0">
                <a:latin typeface="Microsoft YaHei UI" panose="020B0503020204020204" pitchFamily="34" charset="-122"/>
                <a:ea typeface="Microsoft YaHei UI" panose="020B0503020204020204" pitchFamily="34" charset="-122"/>
              </a:rPr>
              <a:t>By</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the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end</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of</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lesson,</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Stem</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students</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will</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be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able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to</a:t>
            </a:r>
            <a:r>
              <a:rPr lang="zh-CN" altLang="en-US" dirty="0">
                <a:latin typeface="Microsoft YaHei UI" panose="020B0503020204020204" pitchFamily="34" charset="-122"/>
                <a:ea typeface="Microsoft YaHei UI" panose="020B0503020204020204" pitchFamily="34" charset="-122"/>
              </a:rPr>
              <a:t> </a:t>
            </a:r>
            <a:endParaRPr lang="en-US" altLang="zh-CN" noProof="1">
              <a:latin typeface="Microsoft YaHei UI" panose="020B0503020204020204" pitchFamily="34" charset="-122"/>
              <a:ea typeface="Microsoft YaHei UI" panose="020B0503020204020204" pitchFamily="34" charset="-122"/>
            </a:endParaRPr>
          </a:p>
        </p:txBody>
      </p:sp>
      <p:sp>
        <p:nvSpPr>
          <p:cNvPr id="18" name="文本占位符 10"/>
          <p:cNvSpPr txBox="1"/>
          <p:nvPr/>
        </p:nvSpPr>
        <p:spPr>
          <a:xfrm>
            <a:off x="9873392" y="4500342"/>
            <a:ext cx="1697686" cy="81490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Microsoft YaHei UI" panose="020B0503020204020204" pitchFamily="34" charset="-122"/>
                <a:ea typeface="Microsoft YaHei UI" panose="020B0503020204020204" pitchFamily="34" charset="-122"/>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icrosoft YaHei UI" panose="020B0503020204020204" pitchFamily="34" charset="-122"/>
                <a:ea typeface="Microsoft YaHei UI" panose="020B0503020204020204" pitchFamily="34" charset="-122"/>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icrosoft YaHei UI" panose="020B0503020204020204" pitchFamily="34" charset="-122"/>
                <a:ea typeface="Microsoft YaHei UI" panose="020B0503020204020204" pitchFamily="34" charset="-122"/>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icrosoft YaHei UI" panose="020B0503020204020204" pitchFamily="34" charset="-122"/>
                <a:ea typeface="Microsoft YaHei UI" panose="020B0503020204020204" pitchFamily="34" charset="-122"/>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noProof="1">
                <a:solidFill>
                  <a:schemeClr val="tx1"/>
                </a:solidFill>
              </a:rPr>
              <a:t>by</a:t>
            </a:r>
            <a:r>
              <a:rPr lang="zh-CN" altLang="en-US" noProof="1">
                <a:solidFill>
                  <a:schemeClr val="tx1"/>
                </a:solidFill>
              </a:rPr>
              <a:t> </a:t>
            </a:r>
            <a:r>
              <a:rPr lang="en-US" altLang="zh-CN" noProof="1">
                <a:solidFill>
                  <a:schemeClr val="tx1"/>
                </a:solidFill>
              </a:rPr>
              <a:t>planning</a:t>
            </a:r>
            <a:r>
              <a:rPr lang="zh-CN" altLang="en-US" noProof="1">
                <a:solidFill>
                  <a:schemeClr val="tx1"/>
                </a:solidFill>
              </a:rPr>
              <a:t> </a:t>
            </a:r>
            <a:r>
              <a:rPr lang="en-US" altLang="zh-CN" noProof="1">
                <a:solidFill>
                  <a:schemeClr val="tx1"/>
                </a:solidFill>
              </a:rPr>
              <a:t>to</a:t>
            </a:r>
            <a:r>
              <a:rPr lang="zh-CN" altLang="en-US" noProof="1">
                <a:solidFill>
                  <a:schemeClr val="tx1"/>
                </a:solidFill>
              </a:rPr>
              <a:t> </a:t>
            </a:r>
            <a:r>
              <a:rPr lang="en-US" altLang="zh-CN" noProof="1">
                <a:solidFill>
                  <a:schemeClr val="tx1"/>
                </a:solidFill>
              </a:rPr>
              <a:t>learn</a:t>
            </a:r>
            <a:r>
              <a:rPr lang="zh-CN" altLang="en-US" noProof="1">
                <a:solidFill>
                  <a:schemeClr val="tx1"/>
                </a:solidFill>
              </a:rPr>
              <a:t> </a:t>
            </a:r>
            <a:r>
              <a:rPr lang="en-US" altLang="zh-CN" noProof="1">
                <a:solidFill>
                  <a:schemeClr val="tx1"/>
                </a:solidFill>
              </a:rPr>
              <a:t>more</a:t>
            </a:r>
            <a:r>
              <a:rPr lang="zh-CN" altLang="en-US" noProof="1">
                <a:solidFill>
                  <a:schemeClr val="tx1"/>
                </a:solidFill>
              </a:rPr>
              <a:t> </a:t>
            </a:r>
            <a:r>
              <a:rPr lang="en-US" altLang="zh-CN" noProof="1">
                <a:solidFill>
                  <a:schemeClr val="tx1"/>
                </a:solidFill>
              </a:rPr>
              <a:t>about</a:t>
            </a:r>
            <a:r>
              <a:rPr lang="zh-CN" altLang="en-US" noProof="1">
                <a:solidFill>
                  <a:schemeClr val="tx1"/>
                </a:solidFill>
              </a:rPr>
              <a:t> </a:t>
            </a:r>
            <a:r>
              <a:rPr lang="en-US" altLang="zh-CN" noProof="1">
                <a:solidFill>
                  <a:schemeClr val="tx1"/>
                </a:solidFill>
              </a:rPr>
              <a:t>humanitiy</a:t>
            </a:r>
            <a:r>
              <a:rPr lang="zh-CN" altLang="en-US" noProof="1">
                <a:solidFill>
                  <a:schemeClr val="tx1"/>
                </a:solidFill>
              </a:rPr>
              <a:t> </a:t>
            </a:r>
            <a:endParaRPr lang="en-US" altLang="zh-CN" noProof="1">
              <a:solidFill>
                <a:schemeClr val="tx1"/>
              </a:solidFill>
            </a:endParaRPr>
          </a:p>
          <a:p>
            <a:endParaRPr lang="zh-CN" altLang="en-ZA" dirty="0"/>
          </a:p>
        </p:txBody>
      </p:sp>
      <p:sp>
        <p:nvSpPr>
          <p:cNvPr id="23" name="文本框 22"/>
          <p:cNvSpPr txBox="1"/>
          <p:nvPr/>
        </p:nvSpPr>
        <p:spPr>
          <a:xfrm>
            <a:off x="9533467" y="948267"/>
            <a:ext cx="184731" cy="369332"/>
          </a:xfrm>
          <a:prstGeom prst="rect">
            <a:avLst/>
          </a:prstGeom>
          <a:noFill/>
        </p:spPr>
        <p:txBody>
          <a:bodyPr wrap="none" rtlCol="0">
            <a:spAutoFit/>
          </a:bodyPr>
          <a:lstStyle/>
          <a:p>
            <a:endParaRPr kumimoji="1" lang="zh-CN" altLang="en-US" dirty="0"/>
          </a:p>
        </p:txBody>
      </p:sp>
      <p:sp>
        <p:nvSpPr>
          <p:cNvPr id="24" name="文本框 23"/>
          <p:cNvSpPr txBox="1"/>
          <p:nvPr/>
        </p:nvSpPr>
        <p:spPr>
          <a:xfrm>
            <a:off x="9398000" y="3048000"/>
            <a:ext cx="184731" cy="369332"/>
          </a:xfrm>
          <a:prstGeom prst="rect">
            <a:avLst/>
          </a:prstGeom>
          <a:noFill/>
        </p:spPr>
        <p:txBody>
          <a:bodyPr wrap="none" rtlCol="0">
            <a:spAutoFit/>
          </a:bodyPr>
          <a:lstStyle/>
          <a:p>
            <a:endParaRPr kumimoji="1" lang="zh-CN" altLang="en-US" dirty="0"/>
          </a:p>
        </p:txBody>
      </p:sp>
      <p:sp>
        <p:nvSpPr>
          <p:cNvPr id="30" name="文本框 29"/>
          <p:cNvSpPr txBox="1"/>
          <p:nvPr/>
        </p:nvSpPr>
        <p:spPr>
          <a:xfrm>
            <a:off x="7588594" y="3588367"/>
            <a:ext cx="184731" cy="369332"/>
          </a:xfrm>
          <a:prstGeom prst="rect">
            <a:avLst/>
          </a:prstGeom>
          <a:noFill/>
        </p:spPr>
        <p:txBody>
          <a:bodyPr wrap="none" rtlCol="0">
            <a:spAutoFit/>
          </a:bodyPr>
          <a:lstStyle/>
          <a:p>
            <a:endParaRPr kumimoji="1" lang="zh-CN" altLang="en-US" dirty="0"/>
          </a:p>
        </p:txBody>
      </p:sp>
      <p:pic>
        <p:nvPicPr>
          <p:cNvPr id="32" name="图片 4" descr="新视野大学ppt首页标题字-0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97775" y="6139424"/>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直接连接符​​(S) 18" title="分隔线"/>
          <p:cNvCxnSpPr/>
          <p:nvPr/>
        </p:nvCxnSpPr>
        <p:spPr>
          <a:xfrm>
            <a:off x="7874749" y="438362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直接连接符​​(S) 17" title="分隔线"/>
          <p:cNvCxnSpPr/>
          <p:nvPr/>
        </p:nvCxnSpPr>
        <p:spPr>
          <a:xfrm>
            <a:off x="5931858" y="434976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直接连接符​​(S) 19" title="分隔线"/>
          <p:cNvCxnSpPr/>
          <p:nvPr/>
        </p:nvCxnSpPr>
        <p:spPr>
          <a:xfrm>
            <a:off x="9895393" y="439631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876"/>
    </mc:Choice>
    <mc:Fallback>
      <p:transition spd="slow" advTm="87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32000" y="510988"/>
            <a:ext cx="4568637" cy="3751773"/>
          </a:xfrm>
        </p:spPr>
        <p:txBody>
          <a:bodyPr rtlCol="0" anchor="b"/>
          <a:lstStyle/>
          <a:p>
            <a:pPr marL="0" indent="0" rtl="0">
              <a:buNone/>
            </a:pPr>
            <a:r>
              <a:rPr lang="en-US" altLang="zh-CN" sz="2400" dirty="0"/>
              <a:t>1. SPOC video prior to class</a:t>
            </a:r>
            <a:endParaRPr lang="en-US" altLang="zh-CN" sz="2400" dirty="0"/>
          </a:p>
          <a:p>
            <a:pPr marL="0" indent="0" rtl="0">
              <a:buNone/>
            </a:pPr>
            <a:r>
              <a:rPr lang="en-US" altLang="zh-CN" sz="2400" dirty="0"/>
              <a:t>2. A</a:t>
            </a:r>
            <a:r>
              <a:rPr lang="zh-CN" altLang="en-US" sz="2400" dirty="0"/>
              <a:t> </a:t>
            </a:r>
            <a:r>
              <a:rPr lang="en-US" altLang="zh-CN" sz="2400" dirty="0"/>
              <a:t>quiz on “Signposts”</a:t>
            </a:r>
            <a:r>
              <a:rPr lang="zh-CN" altLang="en-US" sz="2400" dirty="0"/>
              <a:t> </a:t>
            </a:r>
            <a:r>
              <a:rPr lang="en-US" altLang="zh-CN" sz="2400" dirty="0"/>
              <a:t>in</a:t>
            </a:r>
            <a:r>
              <a:rPr lang="zh-CN" altLang="en-US" sz="2400" dirty="0"/>
              <a:t> </a:t>
            </a:r>
            <a:r>
              <a:rPr lang="en-US" altLang="zh-CN" sz="2400" dirty="0"/>
              <a:t>reading</a:t>
            </a:r>
            <a:r>
              <a:rPr lang="zh-CN" altLang="en-US" sz="2400" dirty="0"/>
              <a:t> </a:t>
            </a:r>
            <a:endParaRPr lang="zh-CN" altLang="en-US" sz="2400" dirty="0"/>
          </a:p>
        </p:txBody>
      </p:sp>
      <p:pic>
        <p:nvPicPr>
          <p:cNvPr id="8" name="图片占位符 7" descr="一群年轻人在图书馆的照片"/>
          <p:cNvPicPr>
            <a:picLocks noGrp="1" noChangeAspect="1"/>
          </p:cNvPicPr>
          <p:nvPr>
            <p:ph type="pic" sz="quarter" idx="12"/>
          </p:nvPr>
        </p:nvPicPr>
        <p:blipFill rotWithShape="1">
          <a:blip r:embed="rId1" cstate="screen"/>
          <a:srcRect/>
          <a:stretch>
            <a:fillRect/>
          </a:stretch>
        </p:blipFill>
        <p:spPr>
          <a:xfrm>
            <a:off x="5353050" y="0"/>
            <a:ext cx="6406950" cy="4400547"/>
          </a:xfrm>
        </p:spPr>
      </p:pic>
      <p:sp>
        <p:nvSpPr>
          <p:cNvPr id="4" name="标题 3"/>
          <p:cNvSpPr>
            <a:spLocks noGrp="1"/>
          </p:cNvSpPr>
          <p:nvPr>
            <p:ph type="title"/>
          </p:nvPr>
        </p:nvSpPr>
        <p:spPr bwMode="gray"/>
        <p:txBody>
          <a:bodyPr rtlCol="0"/>
          <a:lstStyle/>
          <a:p>
            <a:pPr rtl="0"/>
            <a:r>
              <a:rPr lang="en-US" altLang="zh-CN" dirty="0"/>
              <a:t>Part</a:t>
            </a:r>
            <a:r>
              <a:rPr lang="zh-CN" altLang="en-US" dirty="0"/>
              <a:t> </a:t>
            </a:r>
            <a:r>
              <a:rPr lang="en-US" altLang="zh-CN" dirty="0"/>
              <a:t>1:</a:t>
            </a:r>
            <a:r>
              <a:rPr lang="zh-CN" altLang="en-US" dirty="0"/>
              <a:t> </a:t>
            </a:r>
            <a:r>
              <a:rPr lang="en-US" altLang="zh-CN" dirty="0"/>
              <a:t>Review</a:t>
            </a:r>
            <a:endParaRPr lang="zh-CN" altLang="en-US" dirty="0"/>
          </a:p>
        </p:txBody>
      </p:sp>
      <p:cxnSp>
        <p:nvCxnSpPr>
          <p:cNvPr id="10" name="直接连接符​​(S) 9" title="分隔线"/>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文本占位符 5"/>
          <p:cNvSpPr>
            <a:spLocks noGrp="1"/>
          </p:cNvSpPr>
          <p:nvPr>
            <p:ph type="body" sz="quarter" idx="14"/>
          </p:nvPr>
        </p:nvSpPr>
        <p:spPr bwMode="gray"/>
        <p:txBody>
          <a:bodyPr rtlCol="0"/>
          <a:lstStyle/>
          <a:p>
            <a:pPr rtl="0"/>
            <a:r>
              <a:rPr lang="en-US" altLang="zh-CN" dirty="0"/>
              <a:t>The</a:t>
            </a:r>
            <a:r>
              <a:rPr lang="zh-CN" altLang="en-US" dirty="0"/>
              <a:t> </a:t>
            </a:r>
            <a:r>
              <a:rPr lang="en-US" altLang="zh-CN" dirty="0"/>
              <a:t>analysis</a:t>
            </a:r>
            <a:r>
              <a:rPr lang="zh-CN" altLang="en-US" dirty="0"/>
              <a:t> </a:t>
            </a:r>
            <a:r>
              <a:rPr lang="en-US" altLang="zh-CN" dirty="0"/>
              <a:t>and</a:t>
            </a:r>
            <a:r>
              <a:rPr lang="zh-CN" altLang="en-US" dirty="0"/>
              <a:t> </a:t>
            </a:r>
            <a:r>
              <a:rPr lang="en-US" altLang="zh-CN" dirty="0"/>
              <a:t>feedback</a:t>
            </a:r>
            <a:r>
              <a:rPr lang="zh-CN" altLang="en-US" dirty="0"/>
              <a:t> </a:t>
            </a:r>
            <a:r>
              <a:rPr lang="en-US" altLang="zh-CN" dirty="0"/>
              <a:t>on</a:t>
            </a:r>
            <a:r>
              <a:rPr lang="zh-CN" altLang="en-US" dirty="0"/>
              <a:t> </a:t>
            </a:r>
            <a:r>
              <a:rPr lang="en-US" altLang="zh-CN" dirty="0"/>
              <a:t>your</a:t>
            </a:r>
            <a:r>
              <a:rPr lang="zh-CN" altLang="en-US" dirty="0"/>
              <a:t> </a:t>
            </a:r>
            <a:r>
              <a:rPr lang="en-US" altLang="zh-CN" dirty="0"/>
              <a:t>preview</a:t>
            </a:r>
            <a:endParaRPr lang="zh-CN" altLang="en-US" dirty="0"/>
          </a:p>
        </p:txBody>
      </p:sp>
      <p:sp>
        <p:nvSpPr>
          <p:cNvPr id="3" name="灯片编号占位符 2"/>
          <p:cNvSpPr>
            <a:spLocks noGrp="1"/>
          </p:cNvSpPr>
          <p:nvPr>
            <p:ph type="sldNum" sz="quarter" idx="11"/>
          </p:nvPr>
        </p:nvSpPr>
        <p:spPr/>
        <p:txBody>
          <a:bodyPr rtlCol="0"/>
          <a:lstStyle/>
          <a:p>
            <a:pPr rtl="0"/>
            <a:fld id="{4B73C415-D670-4716-A5EC-CC4D52CA2BAC}" type="slidenum">
              <a:rPr lang="en-US" altLang="zh-CN"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649"/>
    </mc:Choice>
    <mc:Fallback>
      <p:transition spd="slow" advTm="64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2000" y="667332"/>
            <a:ext cx="11340000" cy="432000"/>
          </a:xfrm>
        </p:spPr>
        <p:txBody>
          <a:bodyPr rtlCol="0"/>
          <a:lstStyle/>
          <a:p>
            <a:pPr rtl="0"/>
            <a:r>
              <a:rPr lang="en-US" altLang="zh-CN" dirty="0"/>
              <a:t>Resource &amp; Quiz on signposts </a:t>
            </a:r>
            <a:br>
              <a:rPr lang="en-US" altLang="zh-CN" dirty="0"/>
            </a:br>
            <a:r>
              <a:rPr lang="en-US" altLang="zh-CN" sz="2400" dirty="0"/>
              <a:t>prior to the class</a:t>
            </a:r>
            <a:endParaRPr lang="zh-CN" altLang="en-US" sz="2400" dirty="0"/>
          </a:p>
        </p:txBody>
      </p:sp>
      <p:sp>
        <p:nvSpPr>
          <p:cNvPr id="28" name="文本占位符 27"/>
          <p:cNvSpPr>
            <a:spLocks noGrp="1"/>
          </p:cNvSpPr>
          <p:nvPr>
            <p:ph type="body" sz="quarter" idx="36"/>
          </p:nvPr>
        </p:nvSpPr>
        <p:spPr/>
        <p:txBody>
          <a:bodyPr rtlCol="0"/>
          <a:lstStyle/>
          <a:p>
            <a:pPr rtl="0"/>
            <a:r>
              <a:rPr lang="zh-CN" altLang="en-US" dirty="0">
                <a:solidFill>
                  <a:schemeClr val="tx1">
                    <a:lumMod val="75000"/>
                    <a:lumOff val="25000"/>
                  </a:schemeClr>
                </a:solidFill>
              </a:rPr>
              <a:t> </a:t>
            </a:r>
            <a:endParaRPr lang="en-US" altLang="zh-CN" dirty="0">
              <a:solidFill>
                <a:schemeClr val="tx1">
                  <a:lumMod val="75000"/>
                  <a:lumOff val="25000"/>
                </a:schemeClr>
              </a:solidFill>
            </a:endParaRPr>
          </a:p>
        </p:txBody>
      </p:sp>
      <p:sp>
        <p:nvSpPr>
          <p:cNvPr id="30" name="文本占位符 29"/>
          <p:cNvSpPr>
            <a:spLocks noGrp="1"/>
          </p:cNvSpPr>
          <p:nvPr>
            <p:ph type="body" sz="quarter" idx="38"/>
          </p:nvPr>
        </p:nvSpPr>
        <p:spPr/>
        <p:txBody>
          <a:bodyPr rtlCol="0"/>
          <a:lstStyle/>
          <a:p>
            <a:pPr rtl="0"/>
            <a:r>
              <a:rPr lang="zh-CN" altLang="en-US" dirty="0">
                <a:solidFill>
                  <a:schemeClr val="tx1">
                    <a:lumMod val="75000"/>
                    <a:lumOff val="25000"/>
                  </a:schemeClr>
                </a:solidFill>
              </a:rPr>
              <a:t> </a:t>
            </a:r>
            <a:endParaRPr lang="en-US" altLang="zh-CN" dirty="0">
              <a:solidFill>
                <a:schemeClr val="tx1">
                  <a:lumMod val="75000"/>
                  <a:lumOff val="25000"/>
                </a:schemeClr>
              </a:solidFill>
            </a:endParaRPr>
          </a:p>
        </p:txBody>
      </p:sp>
      <p:sp>
        <p:nvSpPr>
          <p:cNvPr id="3" name="灯片编号占位符 2"/>
          <p:cNvSpPr>
            <a:spLocks noGrp="1"/>
          </p:cNvSpPr>
          <p:nvPr>
            <p:ph type="sldNum" sz="quarter" idx="11"/>
          </p:nvPr>
        </p:nvSpPr>
        <p:spPr/>
        <p:txBody>
          <a:bodyPr rtlCol="0"/>
          <a:lstStyle/>
          <a:p>
            <a:pPr rtl="0"/>
            <a:fld id="{4B73C415-D670-4716-A5EC-CC4D52CA2BAC}" type="slidenum">
              <a:rPr lang="en-US" altLang="zh-CN" smtClean="0"/>
            </a:fld>
            <a:endParaRPr lang="zh-CN" altLang="en-US"/>
          </a:p>
        </p:txBody>
      </p:sp>
      <p:pic>
        <p:nvPicPr>
          <p:cNvPr id="25" name="图片 4" descr="新视野大学ppt首页标题字-02.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309097" y="6147859"/>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35"/>
          <p:cNvPicPr>
            <a:picLocks noChangeAspect="1"/>
          </p:cNvPicPr>
          <p:nvPr/>
        </p:nvPicPr>
        <p:blipFill>
          <a:blip r:embed="rId2"/>
          <a:stretch>
            <a:fillRect/>
          </a:stretch>
        </p:blipFill>
        <p:spPr>
          <a:xfrm>
            <a:off x="377167" y="1618158"/>
            <a:ext cx="6256667" cy="2355848"/>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335" y="2094594"/>
            <a:ext cx="5291665" cy="3444245"/>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86" y="3525507"/>
            <a:ext cx="6201834" cy="2665161"/>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23260"/>
    </mc:Choice>
    <mc:Fallback>
      <p:transition spd="slow" advTm="2326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31999" y="1553113"/>
            <a:ext cx="4568637" cy="3751773"/>
          </a:xfrm>
        </p:spPr>
        <p:txBody>
          <a:bodyPr rtlCol="0" anchor="b"/>
          <a:lstStyle/>
          <a:p>
            <a:pPr rtl="0"/>
            <a:endParaRPr lang="en-US" altLang="zh-CN" sz="2800" dirty="0"/>
          </a:p>
          <a:p>
            <a:pPr rtl="0"/>
            <a:endParaRPr lang="zh-CN" altLang="en-US" sz="2800" dirty="0"/>
          </a:p>
          <a:p>
            <a:pPr marL="0" indent="0" rtl="0">
              <a:buNone/>
            </a:pPr>
            <a:r>
              <a:rPr lang="zh-CN" altLang="en-US" sz="2800" dirty="0"/>
              <a:t> </a:t>
            </a:r>
            <a:endParaRPr lang="zh-CN" altLang="en-US" sz="2800" dirty="0"/>
          </a:p>
        </p:txBody>
      </p:sp>
      <p:pic>
        <p:nvPicPr>
          <p:cNvPr id="8" name="图片占位符 7" descr="一群年轻人在图书馆的照片"/>
          <p:cNvPicPr>
            <a:picLocks noGrp="1" noChangeAspect="1"/>
          </p:cNvPicPr>
          <p:nvPr>
            <p:ph type="pic" sz="quarter" idx="12"/>
          </p:nvPr>
        </p:nvPicPr>
        <p:blipFill rotWithShape="1">
          <a:blip r:embed="rId1" cstate="screen"/>
          <a:srcRect/>
          <a:stretch>
            <a:fillRect/>
          </a:stretch>
        </p:blipFill>
        <p:spPr>
          <a:xfrm>
            <a:off x="5353050" y="0"/>
            <a:ext cx="6406950" cy="4400547"/>
          </a:xfrm>
        </p:spPr>
      </p:pic>
      <p:sp>
        <p:nvSpPr>
          <p:cNvPr id="4" name="标题 3"/>
          <p:cNvSpPr>
            <a:spLocks noGrp="1"/>
          </p:cNvSpPr>
          <p:nvPr>
            <p:ph type="title"/>
          </p:nvPr>
        </p:nvSpPr>
        <p:spPr bwMode="gray"/>
        <p:txBody>
          <a:bodyPr rtlCol="0"/>
          <a:lstStyle/>
          <a:p>
            <a:pPr rtl="0"/>
            <a:r>
              <a:rPr lang="en-US" altLang="zh-CN" dirty="0"/>
              <a:t>Part</a:t>
            </a:r>
            <a:r>
              <a:rPr lang="zh-CN" altLang="en-US" dirty="0"/>
              <a:t> </a:t>
            </a:r>
            <a:r>
              <a:rPr lang="en-US" altLang="zh-CN" dirty="0"/>
              <a:t>2:</a:t>
            </a:r>
            <a:r>
              <a:rPr lang="zh-CN" altLang="en-US" dirty="0"/>
              <a:t> </a:t>
            </a:r>
            <a:r>
              <a:rPr lang="en-US" altLang="zh-CN" dirty="0"/>
              <a:t>Read</a:t>
            </a:r>
            <a:r>
              <a:rPr lang="zh-CN" altLang="en-US" dirty="0"/>
              <a:t> </a:t>
            </a:r>
            <a:r>
              <a:rPr lang="en-US" altLang="zh-CN" dirty="0"/>
              <a:t>&amp;</a:t>
            </a:r>
            <a:r>
              <a:rPr lang="zh-CN" altLang="en-US" dirty="0"/>
              <a:t> </a:t>
            </a:r>
            <a:r>
              <a:rPr lang="en-US" altLang="zh-CN" dirty="0"/>
              <a:t>Reflect</a:t>
            </a:r>
            <a:endParaRPr lang="zh-CN" altLang="en-US" dirty="0"/>
          </a:p>
        </p:txBody>
      </p:sp>
      <p:cxnSp>
        <p:nvCxnSpPr>
          <p:cNvPr id="10" name="直接连接符​​(S) 9" title="分隔线"/>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文本占位符 5"/>
          <p:cNvSpPr>
            <a:spLocks noGrp="1"/>
          </p:cNvSpPr>
          <p:nvPr>
            <p:ph type="body" sz="quarter" idx="14"/>
          </p:nvPr>
        </p:nvSpPr>
        <p:spPr bwMode="gray"/>
        <p:txBody>
          <a:bodyPr rtlCol="0"/>
          <a:lstStyle/>
          <a:p>
            <a:pPr rtl="0"/>
            <a:r>
              <a:rPr lang="en-US" altLang="zh-CN" dirty="0"/>
              <a:t>The</a:t>
            </a:r>
            <a:r>
              <a:rPr lang="zh-CN" altLang="en-US" dirty="0"/>
              <a:t> </a:t>
            </a:r>
            <a:r>
              <a:rPr lang="en-US" altLang="zh-CN" dirty="0"/>
              <a:t>true</a:t>
            </a:r>
            <a:r>
              <a:rPr lang="zh-CN" altLang="en-US" dirty="0"/>
              <a:t> </a:t>
            </a:r>
            <a:r>
              <a:rPr lang="en-US" altLang="zh-CN" dirty="0"/>
              <a:t>value</a:t>
            </a:r>
            <a:r>
              <a:rPr lang="zh-CN" altLang="en-US" dirty="0"/>
              <a:t> </a:t>
            </a:r>
            <a:r>
              <a:rPr lang="en-US" altLang="zh-CN" dirty="0"/>
              <a:t>of</a:t>
            </a:r>
            <a:r>
              <a:rPr lang="zh-CN" altLang="en-US" dirty="0"/>
              <a:t> </a:t>
            </a:r>
            <a:r>
              <a:rPr lang="en-US" altLang="zh-CN" dirty="0"/>
              <a:t>the</a:t>
            </a:r>
            <a:r>
              <a:rPr lang="zh-CN" altLang="en-US" dirty="0"/>
              <a:t> </a:t>
            </a:r>
            <a:r>
              <a:rPr lang="en-US" altLang="zh-CN" dirty="0"/>
              <a:t>humanities</a:t>
            </a:r>
            <a:endParaRPr lang="zh-CN" altLang="en-US" dirty="0"/>
          </a:p>
        </p:txBody>
      </p:sp>
      <p:sp>
        <p:nvSpPr>
          <p:cNvPr id="3" name="灯片编号占位符 2"/>
          <p:cNvSpPr>
            <a:spLocks noGrp="1"/>
          </p:cNvSpPr>
          <p:nvPr>
            <p:ph type="sldNum" sz="quarter" idx="11"/>
          </p:nvPr>
        </p:nvSpPr>
        <p:spPr/>
        <p:txBody>
          <a:bodyPr rtlCol="0"/>
          <a:lstStyle/>
          <a:p>
            <a:pPr rtl="0"/>
            <a:fld id="{4B73C415-D670-4716-A5EC-CC4D52CA2BAC}" type="slidenum">
              <a:rPr lang="en-US" altLang="zh-CN" smtClean="0"/>
            </a:fld>
            <a:endParaRPr lang="zh-CN" altLang="en-US" dirty="0"/>
          </a:p>
        </p:txBody>
      </p:sp>
      <p:sp>
        <p:nvSpPr>
          <p:cNvPr id="11" name="内容占位符 1"/>
          <p:cNvSpPr txBox="1"/>
          <p:nvPr/>
        </p:nvSpPr>
        <p:spPr>
          <a:xfrm>
            <a:off x="330277" y="648774"/>
            <a:ext cx="4975412" cy="3751773"/>
          </a:xfrm>
          <a:prstGeom prst="rect">
            <a:avLst/>
          </a:prstGeom>
        </p:spPr>
        <p:txBody>
          <a:bodyPr vert="horz" lIns="0" tIns="0" rIns="0" bIns="0" rtlCol="0" anchor="b">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icrosoft YaHei UI" panose="020B0503020204020204" pitchFamily="34" charset="-122"/>
                <a:ea typeface="Microsoft YaHei UI" panose="020B0503020204020204" pitchFamily="34" charset="-122"/>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icrosoft YaHei UI" panose="020B0503020204020204" pitchFamily="34" charset="-122"/>
                <a:ea typeface="Microsoft YaHei UI" panose="020B0503020204020204" pitchFamily="34" charset="-122"/>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2800" dirty="0"/>
          </a:p>
          <a:p>
            <a:r>
              <a:rPr lang="en-US" altLang="zh-CN" sz="2800" dirty="0"/>
              <a:t>Step</a:t>
            </a:r>
            <a:r>
              <a:rPr lang="zh-CN" altLang="en-US" sz="2800" dirty="0"/>
              <a:t> </a:t>
            </a:r>
            <a:r>
              <a:rPr lang="en-US" altLang="zh-CN" sz="2800" dirty="0"/>
              <a:t>1:</a:t>
            </a:r>
            <a:r>
              <a:rPr lang="zh-CN" altLang="en-US" sz="2800" dirty="0"/>
              <a:t> </a:t>
            </a:r>
            <a:r>
              <a:rPr lang="en-US" altLang="zh-CN" sz="2800" dirty="0"/>
              <a:t>A</a:t>
            </a:r>
            <a:r>
              <a:rPr lang="zh-CN" altLang="en-US" sz="2800" dirty="0"/>
              <a:t> </a:t>
            </a:r>
            <a:r>
              <a:rPr lang="en-US" altLang="zh-CN" sz="2800" dirty="0"/>
              <a:t>reading</a:t>
            </a:r>
            <a:r>
              <a:rPr lang="zh-CN" altLang="en-US" sz="2800" dirty="0"/>
              <a:t> </a:t>
            </a:r>
            <a:r>
              <a:rPr lang="en-US" altLang="zh-CN" sz="2800" dirty="0"/>
              <a:t>activity</a:t>
            </a:r>
            <a:r>
              <a:rPr lang="zh-CN" altLang="en-US" sz="2800" dirty="0"/>
              <a:t> </a:t>
            </a:r>
            <a:endParaRPr lang="en-US" altLang="zh-CN" sz="2800" dirty="0"/>
          </a:p>
          <a:p>
            <a:r>
              <a:rPr lang="en-US" altLang="zh-CN" sz="2800" dirty="0"/>
              <a:t>Step</a:t>
            </a:r>
            <a:r>
              <a:rPr lang="zh-CN" altLang="en-US" sz="2800" dirty="0"/>
              <a:t> </a:t>
            </a:r>
            <a:r>
              <a:rPr lang="en-US" altLang="zh-CN" sz="2800" dirty="0"/>
              <a:t>2:</a:t>
            </a:r>
            <a:r>
              <a:rPr lang="zh-CN" altLang="en-US" sz="2800" dirty="0"/>
              <a:t> </a:t>
            </a:r>
            <a:r>
              <a:rPr lang="en-US" altLang="zh-CN" sz="2800" dirty="0"/>
              <a:t>The</a:t>
            </a:r>
            <a:r>
              <a:rPr lang="zh-CN" altLang="en-US" sz="2800" dirty="0"/>
              <a:t> </a:t>
            </a:r>
            <a:r>
              <a:rPr lang="en-US" altLang="zh-CN" sz="2800" dirty="0"/>
              <a:t>logic</a:t>
            </a:r>
            <a:r>
              <a:rPr lang="zh-CN" altLang="en-US" sz="2800" dirty="0"/>
              <a:t> </a:t>
            </a:r>
            <a:r>
              <a:rPr lang="en-US" altLang="zh-CN" sz="2800" dirty="0"/>
              <a:t>behind</a:t>
            </a:r>
            <a:r>
              <a:rPr lang="zh-CN" altLang="en-US" sz="2800" dirty="0"/>
              <a:t> </a:t>
            </a:r>
            <a:r>
              <a:rPr lang="en-US" altLang="zh-CN" sz="2800" dirty="0"/>
              <a:t>the</a:t>
            </a:r>
            <a:r>
              <a:rPr lang="zh-CN" altLang="en-US" sz="2800" dirty="0"/>
              <a:t> </a:t>
            </a:r>
            <a:r>
              <a:rPr lang="en-US" altLang="zh-CN" sz="2800" dirty="0"/>
              <a:t>sequence</a:t>
            </a:r>
            <a:r>
              <a:rPr lang="zh-CN" altLang="en-US" sz="2800" dirty="0"/>
              <a:t> </a:t>
            </a:r>
            <a:r>
              <a:rPr lang="en-US" altLang="zh-CN" sz="2800" dirty="0"/>
              <a:t>of</a:t>
            </a:r>
            <a:r>
              <a:rPr lang="zh-CN" altLang="en-US" sz="2800" dirty="0"/>
              <a:t> </a:t>
            </a:r>
            <a:r>
              <a:rPr lang="en-US" altLang="zh-CN" sz="2800" dirty="0"/>
              <a:t>true</a:t>
            </a:r>
            <a:r>
              <a:rPr lang="zh-CN" altLang="en-US" sz="2800" dirty="0"/>
              <a:t> </a:t>
            </a:r>
            <a:r>
              <a:rPr lang="en-US" altLang="zh-CN" sz="2800" dirty="0"/>
              <a:t>value</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2000" advTm="1929"/>
    </mc:Choice>
    <mc:Fallback>
      <p:transition spd="slow" advTm="192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42000" y="627557"/>
            <a:ext cx="11340000" cy="432000"/>
          </a:xfrm>
        </p:spPr>
        <p:txBody>
          <a:bodyPr rtlCol="0"/>
          <a:lstStyle/>
          <a:p>
            <a:pPr rtl="0"/>
            <a:r>
              <a:rPr lang="en-US" altLang="zh-CN" dirty="0"/>
              <a:t>The</a:t>
            </a:r>
            <a:r>
              <a:rPr lang="zh-CN" altLang="en-US" dirty="0"/>
              <a:t> </a:t>
            </a:r>
            <a:r>
              <a:rPr lang="en-US" altLang="zh-CN" dirty="0"/>
              <a:t>Reading Strategy: Signposts</a:t>
            </a:r>
            <a:endParaRPr lang="zh-CN" altLang="en-US" dirty="0"/>
          </a:p>
        </p:txBody>
      </p:sp>
      <p:sp>
        <p:nvSpPr>
          <p:cNvPr id="2" name="文本占位符 1" title="商机圆圈图形"/>
          <p:cNvSpPr>
            <a:spLocks noGrp="1"/>
          </p:cNvSpPr>
          <p:nvPr>
            <p:ph type="body" sz="quarter" idx="27"/>
          </p:nvPr>
        </p:nvSpPr>
        <p:spPr>
          <a:xfrm>
            <a:off x="2505947" y="1070206"/>
            <a:ext cx="5275137" cy="5331635"/>
          </a:xfrm>
        </p:spPr>
        <p:txBody>
          <a:bodyPr rtlCol="0"/>
          <a:lstStyle/>
          <a:p>
            <a:pPr rtl="0"/>
            <a:endParaRPr lang="en-US" altLang="zh-CN" dirty="0"/>
          </a:p>
          <a:p>
            <a:pPr rtl="0"/>
            <a:r>
              <a:rPr lang="en-US" altLang="zh-CN" sz="2400" dirty="0"/>
              <a:t>Superlative</a:t>
            </a:r>
            <a:r>
              <a:rPr lang="zh-CN" altLang="en-US" sz="2400" dirty="0"/>
              <a:t> </a:t>
            </a:r>
            <a:r>
              <a:rPr lang="en-US" altLang="zh-CN" sz="2400" dirty="0"/>
              <a:t>degree</a:t>
            </a:r>
            <a:endParaRPr lang="zh-CN" altLang="en-US" sz="2400" dirty="0"/>
          </a:p>
        </p:txBody>
      </p:sp>
      <p:sp>
        <p:nvSpPr>
          <p:cNvPr id="7" name="文本占位符 6"/>
          <p:cNvSpPr>
            <a:spLocks noGrp="1"/>
          </p:cNvSpPr>
          <p:nvPr>
            <p:ph type="body" sz="quarter" idx="30"/>
          </p:nvPr>
        </p:nvSpPr>
        <p:spPr>
          <a:xfrm>
            <a:off x="3603314" y="1863020"/>
            <a:ext cx="3080401" cy="1440000"/>
          </a:xfrm>
        </p:spPr>
        <p:txBody>
          <a:bodyPr rtlCol="0"/>
          <a:lstStyle/>
          <a:p>
            <a:r>
              <a:rPr lang="en-US" altLang="zh-CN" sz="4800" dirty="0"/>
              <a:t>Emphasis</a:t>
            </a:r>
            <a:endParaRPr lang="zh-CN" altLang="en-US" sz="4800" dirty="0">
              <a:solidFill>
                <a:schemeClr val="tx1">
                  <a:lumMod val="75000"/>
                  <a:lumOff val="25000"/>
                </a:schemeClr>
              </a:solidFill>
            </a:endParaRPr>
          </a:p>
        </p:txBody>
      </p:sp>
      <p:cxnSp>
        <p:nvCxnSpPr>
          <p:cNvPr id="16" name="直接连接符​​(S) 15" title="分隔线"/>
          <p:cNvCxnSpPr/>
          <p:nvPr/>
        </p:nvCxnSpPr>
        <p:spPr>
          <a:xfrm>
            <a:off x="3603314" y="4158389"/>
            <a:ext cx="30804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half" idx="2"/>
          </p:nvPr>
        </p:nvSpPr>
        <p:spPr>
          <a:xfrm>
            <a:off x="4153514" y="4440791"/>
            <a:ext cx="1980000" cy="720000"/>
          </a:xfrm>
        </p:spPr>
        <p:txBody>
          <a:bodyPr rtlCol="0"/>
          <a:lstStyle/>
          <a:p>
            <a:pPr rtl="0"/>
            <a:r>
              <a:rPr lang="zh-CN" altLang="en-US" sz="2000" dirty="0"/>
              <a:t> </a:t>
            </a:r>
            <a:r>
              <a:rPr lang="en-US" altLang="zh-CN" sz="2000" dirty="0"/>
              <a:t>The</a:t>
            </a:r>
            <a:r>
              <a:rPr lang="zh-CN" altLang="en-US" sz="2000" dirty="0"/>
              <a:t> </a:t>
            </a:r>
            <a:r>
              <a:rPr lang="en-US" altLang="zh-CN" sz="2000" dirty="0"/>
              <a:t>best.</a:t>
            </a:r>
            <a:r>
              <a:rPr lang="zh-CN" altLang="en-US" sz="2000" dirty="0"/>
              <a:t> </a:t>
            </a:r>
            <a:r>
              <a:rPr lang="en-US" altLang="zh-CN" sz="2000" dirty="0"/>
              <a:t>Most</a:t>
            </a:r>
            <a:r>
              <a:rPr lang="zh-CN" altLang="en-US" sz="2000" dirty="0"/>
              <a:t> </a:t>
            </a:r>
            <a:r>
              <a:rPr lang="en-US" altLang="zh-CN" sz="2000" dirty="0"/>
              <a:t>importantly.</a:t>
            </a:r>
            <a:r>
              <a:rPr lang="zh-CN" altLang="en-US" sz="2000" dirty="0"/>
              <a:t> </a:t>
            </a:r>
            <a:r>
              <a:rPr lang="en-US" altLang="zh-CN" sz="2000" dirty="0"/>
              <a:t>Indeed.</a:t>
            </a:r>
            <a:r>
              <a:rPr lang="zh-CN" altLang="en-US" sz="2000" dirty="0"/>
              <a:t> </a:t>
            </a:r>
            <a:r>
              <a:rPr lang="en-US" altLang="zh-CN" sz="2000" dirty="0"/>
              <a:t>In</a:t>
            </a:r>
            <a:r>
              <a:rPr lang="zh-CN" altLang="en-US" sz="2000" dirty="0"/>
              <a:t> </a:t>
            </a:r>
            <a:r>
              <a:rPr lang="en-US" altLang="zh-CN" sz="2000" dirty="0"/>
              <a:t>fact</a:t>
            </a:r>
            <a:endParaRPr lang="zh-CN" altLang="en-US" sz="2000" dirty="0"/>
          </a:p>
        </p:txBody>
      </p:sp>
      <p:sp>
        <p:nvSpPr>
          <p:cNvPr id="3" name="文本占位符 2" title="商机圆圈图形"/>
          <p:cNvSpPr>
            <a:spLocks noGrp="1"/>
          </p:cNvSpPr>
          <p:nvPr>
            <p:ph type="body" sz="quarter" idx="28"/>
          </p:nvPr>
        </p:nvSpPr>
        <p:spPr>
          <a:xfrm>
            <a:off x="7494072" y="2411635"/>
            <a:ext cx="2435307" cy="2205525"/>
          </a:xfrm>
        </p:spPr>
        <p:txBody>
          <a:bodyPr rtlCol="0"/>
          <a:lstStyle/>
          <a:p>
            <a:pPr rtl="0"/>
            <a:endParaRPr lang="en-US" altLang="zh-CN" dirty="0"/>
          </a:p>
          <a:p>
            <a:pPr rtl="0"/>
            <a:r>
              <a:rPr lang="en-US" altLang="zh-CN" sz="2400" dirty="0"/>
              <a:t> </a:t>
            </a:r>
            <a:endParaRPr lang="zh-CN" altLang="en-US" sz="2400" dirty="0"/>
          </a:p>
        </p:txBody>
      </p:sp>
      <p:sp>
        <p:nvSpPr>
          <p:cNvPr id="8" name="文本占位符 7"/>
          <p:cNvSpPr>
            <a:spLocks noGrp="1"/>
          </p:cNvSpPr>
          <p:nvPr>
            <p:ph type="body" sz="quarter" idx="31"/>
          </p:nvPr>
        </p:nvSpPr>
        <p:spPr>
          <a:xfrm>
            <a:off x="7536547" y="1918445"/>
            <a:ext cx="2339087" cy="1440000"/>
          </a:xfrm>
        </p:spPr>
        <p:txBody>
          <a:bodyPr rtlCol="0"/>
          <a:lstStyle/>
          <a:p>
            <a:r>
              <a:rPr lang="en-US" altLang="zh-CN" sz="2800" dirty="0"/>
              <a:t>comparison</a:t>
            </a:r>
            <a:endParaRPr lang="zh-CN" altLang="en-US" sz="2800" dirty="0">
              <a:solidFill>
                <a:schemeClr val="tx1">
                  <a:lumMod val="75000"/>
                  <a:lumOff val="25000"/>
                </a:schemeClr>
              </a:solidFill>
            </a:endParaRPr>
          </a:p>
        </p:txBody>
      </p:sp>
      <p:cxnSp>
        <p:nvCxnSpPr>
          <p:cNvPr id="17" name="直接连接符​​(S) 16" title="分隔线"/>
          <p:cNvCxnSpPr/>
          <p:nvPr/>
        </p:nvCxnSpPr>
        <p:spPr>
          <a:xfrm>
            <a:off x="7669868" y="3429000"/>
            <a:ext cx="207244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文本占位符 10"/>
          <p:cNvSpPr>
            <a:spLocks noGrp="1"/>
          </p:cNvSpPr>
          <p:nvPr>
            <p:ph type="body" sz="quarter" idx="12"/>
          </p:nvPr>
        </p:nvSpPr>
        <p:spPr>
          <a:xfrm>
            <a:off x="7619546" y="3520423"/>
            <a:ext cx="1980000" cy="720000"/>
          </a:xfrm>
        </p:spPr>
        <p:txBody>
          <a:bodyPr rtlCol="0"/>
          <a:lstStyle/>
          <a:p>
            <a:pPr rtl="0"/>
            <a:r>
              <a:rPr lang="en-US" altLang="zh-CN" sz="2000" dirty="0"/>
              <a:t>Similarly,</a:t>
            </a:r>
            <a:r>
              <a:rPr lang="zh-CN" altLang="en-US" sz="2000" dirty="0"/>
              <a:t> </a:t>
            </a:r>
            <a:r>
              <a:rPr lang="en-US" altLang="zh-CN" sz="2000" dirty="0"/>
              <a:t>likewise,</a:t>
            </a:r>
            <a:r>
              <a:rPr lang="zh-CN" altLang="en-US" sz="2000" dirty="0"/>
              <a:t> </a:t>
            </a:r>
            <a:r>
              <a:rPr lang="en-US" altLang="zh-CN" sz="2000" dirty="0"/>
              <a:t>Again</a:t>
            </a:r>
            <a:r>
              <a:rPr lang="zh-CN" altLang="en-US" sz="2000" dirty="0"/>
              <a:t> </a:t>
            </a:r>
            <a:r>
              <a:rPr lang="en-US" altLang="zh-CN" sz="2000" dirty="0"/>
              <a:t>and</a:t>
            </a:r>
            <a:r>
              <a:rPr lang="zh-CN" altLang="en-US" sz="2000" dirty="0"/>
              <a:t> </a:t>
            </a:r>
            <a:r>
              <a:rPr lang="en-US" altLang="zh-CN" sz="2000" dirty="0"/>
              <a:t>Also…</a:t>
            </a:r>
            <a:endParaRPr lang="en-US" altLang="zh-CN" sz="2000" dirty="0"/>
          </a:p>
        </p:txBody>
      </p:sp>
      <p:sp>
        <p:nvSpPr>
          <p:cNvPr id="4" name="文本占位符 3" title="商机圆圈图形"/>
          <p:cNvSpPr>
            <a:spLocks noGrp="1"/>
          </p:cNvSpPr>
          <p:nvPr>
            <p:ph type="body" sz="quarter" idx="29"/>
          </p:nvPr>
        </p:nvSpPr>
        <p:spPr>
          <a:xfrm>
            <a:off x="7123806" y="4168968"/>
            <a:ext cx="2435306" cy="2368102"/>
          </a:xfrm>
        </p:spPr>
        <p:txBody>
          <a:bodyPr rtlCol="0"/>
          <a:lstStyle/>
          <a:p>
            <a:pPr rtl="0"/>
            <a:endParaRPr lang="en-US" altLang="zh-CN" dirty="0"/>
          </a:p>
          <a:p>
            <a:pPr rtl="0"/>
            <a:r>
              <a:rPr lang="en-US" altLang="zh-CN" sz="2400" dirty="0"/>
              <a:t> </a:t>
            </a:r>
            <a:endParaRPr lang="zh-CN" altLang="en-US" sz="2400" dirty="0"/>
          </a:p>
        </p:txBody>
      </p:sp>
      <p:sp>
        <p:nvSpPr>
          <p:cNvPr id="9" name="文本占位符 8"/>
          <p:cNvSpPr>
            <a:spLocks noGrp="1"/>
          </p:cNvSpPr>
          <p:nvPr>
            <p:ph type="body" sz="quarter" idx="32"/>
          </p:nvPr>
        </p:nvSpPr>
        <p:spPr>
          <a:xfrm>
            <a:off x="7042937" y="3885747"/>
            <a:ext cx="2597043" cy="1440000"/>
          </a:xfrm>
        </p:spPr>
        <p:txBody>
          <a:bodyPr rtlCol="0"/>
          <a:lstStyle/>
          <a:p>
            <a:r>
              <a:rPr lang="en-US" altLang="zh-CN" sz="2800" dirty="0"/>
              <a:t>contrast</a:t>
            </a:r>
            <a:endParaRPr lang="zh-CN" altLang="en-US" sz="2800" dirty="0">
              <a:solidFill>
                <a:schemeClr val="tx1">
                  <a:lumMod val="75000"/>
                  <a:lumOff val="25000"/>
                </a:schemeClr>
              </a:solidFill>
            </a:endParaRPr>
          </a:p>
        </p:txBody>
      </p:sp>
      <p:cxnSp>
        <p:nvCxnSpPr>
          <p:cNvPr id="18" name="直接连接符​​(S) 17" title="分隔线"/>
          <p:cNvCxnSpPr/>
          <p:nvPr/>
        </p:nvCxnSpPr>
        <p:spPr>
          <a:xfrm>
            <a:off x="7429224" y="5353019"/>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文本占位符 11"/>
          <p:cNvSpPr>
            <a:spLocks noGrp="1"/>
          </p:cNvSpPr>
          <p:nvPr>
            <p:ph type="body" sz="quarter" idx="13"/>
          </p:nvPr>
        </p:nvSpPr>
        <p:spPr>
          <a:xfrm>
            <a:off x="7372835" y="5490757"/>
            <a:ext cx="1980000" cy="720000"/>
          </a:xfrm>
        </p:spPr>
        <p:txBody>
          <a:bodyPr rtlCol="0"/>
          <a:lstStyle/>
          <a:p>
            <a:pPr rtl="0"/>
            <a:r>
              <a:rPr lang="en-US" altLang="zh-CN" sz="2000" dirty="0"/>
              <a:t>Rather,</a:t>
            </a:r>
            <a:r>
              <a:rPr lang="zh-CN" altLang="en-US" sz="2000" dirty="0"/>
              <a:t> </a:t>
            </a:r>
            <a:r>
              <a:rPr lang="en-US" altLang="zh-CN" sz="2000" dirty="0"/>
              <a:t>However,</a:t>
            </a:r>
            <a:r>
              <a:rPr lang="zh-CN" altLang="en-US" sz="2000" dirty="0"/>
              <a:t> </a:t>
            </a:r>
            <a:r>
              <a:rPr lang="en-US" altLang="zh-CN" sz="2000" dirty="0"/>
              <a:t>In</a:t>
            </a:r>
            <a:r>
              <a:rPr lang="zh-CN" altLang="en-US" sz="2000" dirty="0"/>
              <a:t> </a:t>
            </a:r>
            <a:r>
              <a:rPr lang="en-US" altLang="zh-CN" sz="2000" dirty="0"/>
              <a:t>contrast,</a:t>
            </a:r>
            <a:r>
              <a:rPr lang="zh-CN" altLang="en-US" sz="2000" dirty="0"/>
              <a:t> </a:t>
            </a:r>
            <a:r>
              <a:rPr lang="en-US" altLang="zh-CN" sz="2000" dirty="0"/>
              <a:t>conversely</a:t>
            </a:r>
            <a:endParaRPr lang="zh-CN" altLang="en-US" sz="2000" dirty="0"/>
          </a:p>
        </p:txBody>
      </p:sp>
      <p:sp>
        <p:nvSpPr>
          <p:cNvPr id="6" name="灯片编号占位符 5"/>
          <p:cNvSpPr>
            <a:spLocks noGrp="1"/>
          </p:cNvSpPr>
          <p:nvPr>
            <p:ph type="sldNum" sz="quarter" idx="11"/>
          </p:nvPr>
        </p:nvSpPr>
        <p:spPr/>
        <p:txBody>
          <a:bodyPr rtlCol="0"/>
          <a:lstStyle/>
          <a:p>
            <a:pPr rtl="0"/>
            <a:fld id="{4B73C415-D670-4716-A5EC-CC4D52CA2BAC}" type="slidenum">
              <a:rPr lang="en-US" altLang="zh-CN" smtClean="0"/>
            </a:fld>
            <a:endParaRPr lang="zh-CN" altLang="en-US"/>
          </a:p>
        </p:txBody>
      </p:sp>
      <p:pic>
        <p:nvPicPr>
          <p:cNvPr id="19" name="图片 4" descr="新视野大学ppt首页标题字-02.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309097" y="6147859"/>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Tm="144"/>
    </mc:Choice>
    <mc:Fallback>
      <p:transition spd="slow" advTm="14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27"/>
          </p:nvPr>
        </p:nvSpPr>
        <p:spPr/>
        <p:txBody>
          <a:bodyPr/>
          <a:lstStyle/>
          <a:p>
            <a:endParaRPr kumimoji="1" lang="zh-CN" altLang="en-US"/>
          </a:p>
        </p:txBody>
      </p:sp>
      <p:sp>
        <p:nvSpPr>
          <p:cNvPr id="3" name="文本占位符 2"/>
          <p:cNvSpPr>
            <a:spLocks noGrp="1"/>
          </p:cNvSpPr>
          <p:nvPr>
            <p:ph type="body" sz="quarter" idx="28"/>
          </p:nvPr>
        </p:nvSpPr>
        <p:spPr/>
        <p:txBody>
          <a:bodyPr/>
          <a:lstStyle/>
          <a:p>
            <a:endParaRPr kumimoji="1" lang="zh-CN" altLang="en-US"/>
          </a:p>
        </p:txBody>
      </p:sp>
      <p:sp>
        <p:nvSpPr>
          <p:cNvPr id="4" name="文本占位符 3"/>
          <p:cNvSpPr>
            <a:spLocks noGrp="1"/>
          </p:cNvSpPr>
          <p:nvPr>
            <p:ph type="body" sz="quarter" idx="29"/>
          </p:nvPr>
        </p:nvSpPr>
        <p:spPr/>
        <p:txBody>
          <a:bodyPr/>
          <a:lstStyle/>
          <a:p>
            <a:endParaRPr kumimoji="1" lang="zh-CN" altLang="en-US"/>
          </a:p>
        </p:txBody>
      </p:sp>
      <p:sp>
        <p:nvSpPr>
          <p:cNvPr id="5" name="标题 4"/>
          <p:cNvSpPr>
            <a:spLocks noGrp="1"/>
          </p:cNvSpPr>
          <p:nvPr>
            <p:ph type="title"/>
          </p:nvPr>
        </p:nvSpPr>
        <p:spPr/>
        <p:txBody>
          <a:bodyPr/>
          <a:lstStyle/>
          <a:p>
            <a:endParaRPr kumimoji="1" lang="zh-CN" altLang="en-US"/>
          </a:p>
        </p:txBody>
      </p:sp>
      <p:sp>
        <p:nvSpPr>
          <p:cNvPr id="6" name="灯片编号占位符 5"/>
          <p:cNvSpPr>
            <a:spLocks noGrp="1"/>
          </p:cNvSpPr>
          <p:nvPr>
            <p:ph type="sldNum" sz="quarter" idx="11"/>
          </p:nvPr>
        </p:nvSpPr>
        <p:spPr/>
        <p:txBody>
          <a:bodyPr/>
          <a:lstStyle/>
          <a:p>
            <a:pPr rtl="0"/>
            <a:fld id="{4B73C415-D670-4716-A5EC-CC4D52CA2BAC}" type="slidenum">
              <a:rPr lang="en-US" altLang="zh-CN" noProof="0" smtClean="0"/>
            </a:fld>
            <a:endParaRPr lang="zh-CN" altLang="en-US" noProof="0"/>
          </a:p>
        </p:txBody>
      </p:sp>
      <p:sp>
        <p:nvSpPr>
          <p:cNvPr id="7" name="文本占位符 6"/>
          <p:cNvSpPr>
            <a:spLocks noGrp="1"/>
          </p:cNvSpPr>
          <p:nvPr>
            <p:ph type="body" sz="quarter" idx="30"/>
          </p:nvPr>
        </p:nvSpPr>
        <p:spPr/>
        <p:txBody>
          <a:bodyPr/>
          <a:lstStyle/>
          <a:p>
            <a:endParaRPr kumimoji="1" lang="zh-CN" altLang="en-US"/>
          </a:p>
        </p:txBody>
      </p:sp>
      <p:sp>
        <p:nvSpPr>
          <p:cNvPr id="8" name="文本占位符 7"/>
          <p:cNvSpPr>
            <a:spLocks noGrp="1"/>
          </p:cNvSpPr>
          <p:nvPr>
            <p:ph type="body" sz="quarter" idx="31"/>
          </p:nvPr>
        </p:nvSpPr>
        <p:spPr/>
        <p:txBody>
          <a:bodyPr/>
          <a:lstStyle/>
          <a:p>
            <a:endParaRPr kumimoji="1" lang="zh-CN" altLang="en-US"/>
          </a:p>
        </p:txBody>
      </p:sp>
      <p:sp>
        <p:nvSpPr>
          <p:cNvPr id="9" name="文本占位符 8"/>
          <p:cNvSpPr>
            <a:spLocks noGrp="1"/>
          </p:cNvSpPr>
          <p:nvPr>
            <p:ph type="body" sz="quarter" idx="32"/>
          </p:nvPr>
        </p:nvSpPr>
        <p:spPr/>
        <p:txBody>
          <a:bodyPr/>
          <a:lstStyle/>
          <a:p>
            <a:endParaRPr kumimoji="1" lang="zh-CN" altLang="en-US"/>
          </a:p>
        </p:txBody>
      </p:sp>
      <p:sp>
        <p:nvSpPr>
          <p:cNvPr id="10" name="内容占位符 9"/>
          <p:cNvSpPr>
            <a:spLocks noGrp="1"/>
          </p:cNvSpPr>
          <p:nvPr>
            <p:ph sz="half" idx="2"/>
          </p:nvPr>
        </p:nvSpPr>
        <p:spPr/>
        <p:txBody>
          <a:bodyPr/>
          <a:lstStyle/>
          <a:p>
            <a:endParaRPr kumimoji="1" lang="zh-CN" altLang="en-US"/>
          </a:p>
        </p:txBody>
      </p:sp>
      <p:sp>
        <p:nvSpPr>
          <p:cNvPr id="11" name="文本占位符 10"/>
          <p:cNvSpPr>
            <a:spLocks noGrp="1"/>
          </p:cNvSpPr>
          <p:nvPr>
            <p:ph type="body" sz="quarter" idx="12"/>
          </p:nvPr>
        </p:nvSpPr>
        <p:spPr/>
        <p:txBody>
          <a:bodyPr/>
          <a:lstStyle/>
          <a:p>
            <a:endParaRPr kumimoji="1" lang="zh-CN" altLang="en-US"/>
          </a:p>
        </p:txBody>
      </p:sp>
      <p:sp>
        <p:nvSpPr>
          <p:cNvPr id="12" name="文本占位符 11"/>
          <p:cNvSpPr>
            <a:spLocks noGrp="1"/>
          </p:cNvSpPr>
          <p:nvPr>
            <p:ph type="body" sz="quarter" idx="13"/>
          </p:nvPr>
        </p:nvSpPr>
        <p:spPr/>
        <p:txBody>
          <a:bodyPr/>
          <a:lstStyle/>
          <a:p>
            <a:endParaRPr kumimoji="1" lang="zh-CN" altLang="en-US"/>
          </a:p>
        </p:txBody>
      </p:sp>
      <p:sp>
        <p:nvSpPr>
          <p:cNvPr id="13" name="文本占位符 12"/>
          <p:cNvSpPr>
            <a:spLocks noGrp="1"/>
          </p:cNvSpPr>
          <p:nvPr>
            <p:ph type="body" sz="quarter" idx="33"/>
          </p:nvPr>
        </p:nvSpPr>
        <p:spPr/>
        <p:txBody>
          <a:bodyPr/>
          <a:lstStyle/>
          <a:p>
            <a:endParaRPr kumimoji="1" lang="zh-CN" altLang="en-US"/>
          </a:p>
        </p:txBody>
      </p:sp>
      <p:pic>
        <p:nvPicPr>
          <p:cNvPr id="14" name="内容占位符 3"/>
          <p:cNvPicPr>
            <a:picLocks noChangeAspect="1"/>
          </p:cNvPicPr>
          <p:nvPr/>
        </p:nvPicPr>
        <p:blipFill>
          <a:blip r:embed="rId1"/>
          <a:stretch>
            <a:fillRect/>
          </a:stretch>
        </p:blipFill>
        <p:spPr>
          <a:xfrm>
            <a:off x="0" y="0"/>
            <a:ext cx="12192000" cy="685799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kumimoji="1" lang="zh-CN" altLang="en-US"/>
          </a:p>
        </p:txBody>
      </p:sp>
      <p:sp>
        <p:nvSpPr>
          <p:cNvPr id="6" name="灯片编号占位符 5"/>
          <p:cNvSpPr>
            <a:spLocks noGrp="1"/>
          </p:cNvSpPr>
          <p:nvPr>
            <p:ph type="sldNum" sz="quarter" idx="11"/>
          </p:nvPr>
        </p:nvSpPr>
        <p:spPr/>
        <p:txBody>
          <a:bodyPr/>
          <a:lstStyle/>
          <a:p>
            <a:pPr rtl="0"/>
            <a:fld id="{4B73C415-D670-4716-A5EC-CC4D52CA2BAC}" type="slidenum">
              <a:rPr lang="en-US" altLang="zh-CN" noProof="0" smtClean="0"/>
            </a:fld>
            <a:endParaRPr lang="zh-CN" altLang="en-US" noProof="0"/>
          </a:p>
        </p:txBody>
      </p:sp>
      <p:grpSp>
        <p:nvGrpSpPr>
          <p:cNvPr id="15" name="Google Shape;8054;p44"/>
          <p:cNvGrpSpPr/>
          <p:nvPr/>
        </p:nvGrpSpPr>
        <p:grpSpPr>
          <a:xfrm>
            <a:off x="3452191" y="2435087"/>
            <a:ext cx="1292087" cy="993913"/>
            <a:chOff x="-1183550" y="3586525"/>
            <a:chExt cx="296175" cy="290550"/>
          </a:xfrm>
        </p:grpSpPr>
        <p:sp>
          <p:nvSpPr>
            <p:cNvPr id="16" name="Google Shape;8055;p44"/>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8056;p44"/>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8057;p44"/>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8058;p44"/>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8059;p44"/>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8060;p44"/>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8061;p44"/>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8062;p44"/>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8063;p44"/>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 name="文本框 24"/>
          <p:cNvSpPr txBox="1"/>
          <p:nvPr/>
        </p:nvSpPr>
        <p:spPr>
          <a:xfrm>
            <a:off x="5060238" y="2482364"/>
            <a:ext cx="5415606" cy="1077218"/>
          </a:xfrm>
          <a:prstGeom prst="rect">
            <a:avLst/>
          </a:prstGeom>
          <a:solidFill>
            <a:schemeClr val="bg1"/>
          </a:solidFill>
        </p:spPr>
        <p:txBody>
          <a:bodyPr wrap="square" rtlCol="0">
            <a:spAutoFit/>
          </a:bodyPr>
          <a:lstStyle/>
          <a:p>
            <a:r>
              <a:rPr kumimoji="1" lang="en-US" altLang="zh-CN" sz="3200" dirty="0"/>
              <a:t>Signpost 1: very (P5)</a:t>
            </a:r>
            <a:endParaRPr kumimoji="1" lang="en-US" altLang="zh-CN" sz="3200" dirty="0"/>
          </a:p>
          <a:p>
            <a:r>
              <a:rPr kumimoji="1" lang="en-US" altLang="zh-CN" sz="3200" dirty="0"/>
              <a:t>Meaning: used to emphasize </a:t>
            </a:r>
            <a:endParaRPr kumimoji="1" lang="zh-CN" altLang="en-US" sz="3200" dirty="0"/>
          </a:p>
        </p:txBody>
      </p:sp>
      <p:pic>
        <p:nvPicPr>
          <p:cNvPr id="26" name="图片 4" descr="新视野大学ppt首页标题字-02.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309097" y="6147859"/>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占位符 8" descr="山景观"/>
          <p:cNvPicPr>
            <a:picLocks noGrp="1" noChangeAspect="1"/>
          </p:cNvPicPr>
          <p:nvPr>
            <p:ph type="pic" sz="quarter" idx="14"/>
          </p:nvPr>
        </p:nvPicPr>
        <p:blipFill>
          <a:blip r:embed="rId1"/>
          <a:srcRect t="19456" b="19456"/>
          <a:stretch>
            <a:fillRect/>
          </a:stretch>
        </p:blipFill>
        <p:spPr/>
      </p:pic>
      <p:sp>
        <p:nvSpPr>
          <p:cNvPr id="7" name="标题 6"/>
          <p:cNvSpPr>
            <a:spLocks noGrp="1"/>
          </p:cNvSpPr>
          <p:nvPr>
            <p:ph type="title"/>
          </p:nvPr>
        </p:nvSpPr>
        <p:spPr>
          <a:xfrm>
            <a:off x="852000" y="580093"/>
            <a:ext cx="11340000" cy="432000"/>
          </a:xfrm>
        </p:spPr>
        <p:txBody>
          <a:bodyPr rtlCol="0"/>
          <a:lstStyle/>
          <a:p>
            <a:pPr rtl="0"/>
            <a:r>
              <a:rPr lang="en-US" altLang="zh-CN" dirty="0">
                <a:latin typeface="Microsoft YaHei UI" panose="020B0503020204020204" pitchFamily="34" charset="-122"/>
                <a:ea typeface="Microsoft YaHei UI" panose="020B0503020204020204" pitchFamily="34" charset="-122"/>
              </a:rPr>
              <a:t>Reading</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with</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Signposts</a:t>
            </a:r>
            <a:endParaRPr lang="zh-CN" altLang="en-US" dirty="0">
              <a:latin typeface="Microsoft YaHei UI" panose="020B0503020204020204" pitchFamily="34" charset="-122"/>
              <a:ea typeface="Microsoft YaHei UI" panose="020B0503020204020204" pitchFamily="34" charset="-122"/>
            </a:endParaRPr>
          </a:p>
        </p:txBody>
      </p:sp>
      <p:sp>
        <p:nvSpPr>
          <p:cNvPr id="68" name="长方形 67" descr="白色框"/>
          <p:cNvSpPr/>
          <p:nvPr/>
        </p:nvSpPr>
        <p:spPr>
          <a:xfrm>
            <a:off x="700391" y="1968284"/>
            <a:ext cx="5256721"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solidFill>
                <a:schemeClr val="tx2"/>
              </a:solidFill>
              <a:latin typeface="Microsoft YaHei UI" panose="020B0503020204020204" pitchFamily="34" charset="-122"/>
              <a:ea typeface="Microsoft YaHei UI" panose="020B0503020204020204" pitchFamily="34" charset="-122"/>
            </a:endParaRPr>
          </a:p>
        </p:txBody>
      </p:sp>
      <p:sp>
        <p:nvSpPr>
          <p:cNvPr id="69" name="长方形 68" descr="白色框"/>
          <p:cNvSpPr/>
          <p:nvPr/>
        </p:nvSpPr>
        <p:spPr>
          <a:xfrm>
            <a:off x="59533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Studying the humanities improves our ability to read and write. No matter what we do in life, we will have a huge advantage if we can read complex ideas and understand their meaning. We will have a bright career if we are the person in the office who can write a clear and elegant analysis of those ideas!</a:t>
            </a:r>
            <a:endParaRPr lang="zh-CN" altLang="en-US" dirty="0">
              <a:solidFill>
                <a:schemeClr val="tx2"/>
              </a:solidFill>
              <a:latin typeface="Microsoft YaHei UI" panose="020B0503020204020204" pitchFamily="34" charset="-122"/>
              <a:ea typeface="Microsoft YaHei UI" panose="020B0503020204020204" pitchFamily="34" charset="-122"/>
            </a:endParaRPr>
          </a:p>
        </p:txBody>
      </p:sp>
      <p:sp>
        <p:nvSpPr>
          <p:cNvPr id="70" name="长方形 69" descr="黑色强调框"/>
          <p:cNvSpPr/>
          <p:nvPr/>
        </p:nvSpPr>
        <p:spPr>
          <a:xfrm>
            <a:off x="851173"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a typeface="Microsoft YaHei UI" panose="020B0503020204020204" pitchFamily="34" charset="-122"/>
            </a:endParaRPr>
          </a:p>
        </p:txBody>
      </p:sp>
      <p:pic>
        <p:nvPicPr>
          <p:cNvPr id="35" name="图形 34" descr="添加"/>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2973" y="2791500"/>
            <a:ext cx="322500" cy="322500"/>
          </a:xfrm>
          <a:prstGeom prst="rect">
            <a:avLst/>
          </a:prstGeom>
        </p:spPr>
      </p:pic>
      <p:sp>
        <p:nvSpPr>
          <p:cNvPr id="15" name="文本占位符 14"/>
          <p:cNvSpPr>
            <a:spLocks noGrp="1"/>
          </p:cNvSpPr>
          <p:nvPr>
            <p:ph type="body" idx="1"/>
          </p:nvPr>
        </p:nvSpPr>
        <p:spPr>
          <a:xfrm>
            <a:off x="1562100" y="2679700"/>
            <a:ext cx="4506812" cy="645001"/>
          </a:xfrm>
        </p:spPr>
        <p:txBody>
          <a:bodyPr rtlCol="0"/>
          <a:lstStyle/>
          <a:p>
            <a:pPr rtl="0"/>
            <a:r>
              <a:rPr lang="en-US" altLang="zh-CN" dirty="0">
                <a:latin typeface="Microsoft YaHei UI" panose="020B0503020204020204" pitchFamily="34" charset="-122"/>
                <a:ea typeface="Microsoft YaHei UI" panose="020B0503020204020204" pitchFamily="34" charset="-122"/>
              </a:rPr>
              <a:t>Signpost</a:t>
            </a:r>
            <a:r>
              <a:rPr lang="zh-CN" altLang="en-US" dirty="0">
                <a:latin typeface="Microsoft YaHei UI" panose="020B0503020204020204" pitchFamily="34" charset="-122"/>
                <a:ea typeface="Microsoft YaHei UI" panose="020B0503020204020204" pitchFamily="34" charset="-122"/>
              </a:rPr>
              <a:t> </a:t>
            </a:r>
            <a:r>
              <a:rPr lang="en-US" altLang="zh-CN" dirty="0"/>
              <a:t>1</a:t>
            </a:r>
            <a:r>
              <a:rPr lang="zh-CN" altLang="en-US" dirty="0">
                <a:latin typeface="Microsoft YaHei UI" panose="020B0503020204020204" pitchFamily="34" charset="-122"/>
                <a:ea typeface="Microsoft YaHei UI" panose="020B0503020204020204" pitchFamily="34" charset="-122"/>
              </a:rPr>
              <a:t>：</a:t>
            </a:r>
            <a:r>
              <a:rPr lang="en-US" altLang="zh-CN" dirty="0"/>
              <a:t>very</a:t>
            </a:r>
            <a:endParaRPr lang="en-US" altLang="zh-CN" sz="2000" dirty="0">
              <a:latin typeface="Microsoft YaHei UI" panose="020B0503020204020204" pitchFamily="34" charset="-122"/>
              <a:ea typeface="Microsoft YaHei UI" panose="020B0503020204020204" pitchFamily="34" charset="-122"/>
            </a:endParaRPr>
          </a:p>
        </p:txBody>
      </p:sp>
      <p:pic>
        <p:nvPicPr>
          <p:cNvPr id="49" name="图形 48" descr="添加"/>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4689" y="2791500"/>
            <a:ext cx="322500" cy="322500"/>
          </a:xfrm>
          <a:prstGeom prst="rect">
            <a:avLst/>
          </a:prstGeom>
        </p:spPr>
      </p:pic>
      <p:sp>
        <p:nvSpPr>
          <p:cNvPr id="12" name="内容占位符 16"/>
          <p:cNvSpPr txBox="1"/>
          <p:nvPr/>
        </p:nvSpPr>
        <p:spPr>
          <a:xfrm>
            <a:off x="652206" y="3324700"/>
            <a:ext cx="10420018" cy="3416499"/>
          </a:xfrm>
          <a:prstGeom prst="rect">
            <a:avLst/>
          </a:prstGeom>
        </p:spPr>
        <p:txBody>
          <a:bodyPr vert="horz" lIns="0" tIns="0" rIns="0" bIns="0" rtlCol="0">
            <a:normAutofit fontScale="92500"/>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icrosoft YaHei UI" panose="020B0503020204020204" pitchFamily="34" charset="-122"/>
                <a:ea typeface="Microsoft YaHei UI" panose="020B0503020204020204" pitchFamily="34" charset="-122"/>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icrosoft YaHei UI" panose="020B0503020204020204" pitchFamily="34" charset="-122"/>
                <a:ea typeface="Microsoft YaHei UI" panose="020B0503020204020204" pitchFamily="34" charset="-122"/>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dirty="0"/>
              <a:t> </a:t>
            </a:r>
            <a:r>
              <a:rPr lang="en-US" altLang="zh-CN" sz="2400" dirty="0"/>
              <a:t>P5</a:t>
            </a:r>
            <a:r>
              <a:rPr lang="zh-CN" altLang="en-US" sz="2400" dirty="0"/>
              <a:t>：</a:t>
            </a:r>
            <a:r>
              <a:rPr lang="en-US" altLang="zh-CN" sz="2400" dirty="0"/>
              <a:t>From the beginning of time, this inner aspect of our being, this drive that can be constructive or destructive, has captured our imagination. The stories of this amazing struggle have formed the basis of cultures the world over. Historians, architects, authors, philosophers and artists have captured the words, images and meanings of this inner struggle in the form of story, music, myth, painting, architecture, sculpture, landscape and traditions. These men and women developed artistic “languages” that help us understand these aspirations and also educate generations. </a:t>
            </a:r>
            <a:r>
              <a:rPr lang="en-US" altLang="zh-CN" sz="2400" u="sng" dirty="0"/>
              <a:t>This fertile body of work from ancient times, the </a:t>
            </a:r>
            <a:r>
              <a:rPr lang="en-US" altLang="zh-CN" sz="2400" b="1" u="sng" dirty="0">
                <a:highlight>
                  <a:srgbClr val="FFFF00"/>
                </a:highlight>
              </a:rPr>
              <a:t>very</a:t>
            </a:r>
            <a:r>
              <a:rPr lang="en-US" altLang="zh-CN" sz="2400" u="sng" dirty="0"/>
              <a:t> foundation of civilization, forms the basis of study of the humanities.</a:t>
            </a:r>
            <a:r>
              <a:rPr lang="zh-CN" altLang="en-US" sz="2400" u="sng" dirty="0"/>
              <a:t>   </a:t>
            </a:r>
            <a:endParaRPr lang="en-US" altLang="zh-CN"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8"/>
          <p:cNvSpPr txBox="1">
            <a:spLocks noGrp="1"/>
          </p:cNvSpPr>
          <p:nvPr>
            <p:ph type="title"/>
          </p:nvPr>
        </p:nvSpPr>
        <p:spPr>
          <a:xfrm>
            <a:off x="5927015" y="2677933"/>
            <a:ext cx="5280000" cy="1007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GB" dirty="0">
                <a:solidFill>
                  <a:srgbClr val="00477D"/>
                </a:solidFill>
              </a:rPr>
              <a:t> </a:t>
            </a:r>
            <a:endParaRPr dirty="0">
              <a:solidFill>
                <a:srgbClr val="00477D"/>
              </a:solidFill>
            </a:endParaRPr>
          </a:p>
        </p:txBody>
      </p:sp>
      <p:sp>
        <p:nvSpPr>
          <p:cNvPr id="353" name="Google Shape;353;p38"/>
          <p:cNvSpPr txBox="1">
            <a:spLocks noGrp="1"/>
          </p:cNvSpPr>
          <p:nvPr>
            <p:ph type="subTitle" idx="1"/>
          </p:nvPr>
        </p:nvSpPr>
        <p:spPr>
          <a:xfrm>
            <a:off x="5943891" y="4128604"/>
            <a:ext cx="5280000" cy="1883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pPr>
            <a:r>
              <a:rPr lang="en-GB" dirty="0">
                <a:latin typeface="Modern No. 20" panose="02070704070505020303" pitchFamily="18" charset="0"/>
              </a:rPr>
              <a:t>University, Students &amp; The Text</a:t>
            </a:r>
            <a:endParaRPr dirty="0">
              <a:latin typeface="Modern No. 20" panose="02070704070505020303" pitchFamily="18" charset="0"/>
            </a:endParaRPr>
          </a:p>
        </p:txBody>
      </p:sp>
      <p:grpSp>
        <p:nvGrpSpPr>
          <p:cNvPr id="354" name="Google Shape;354;p38"/>
          <p:cNvGrpSpPr/>
          <p:nvPr/>
        </p:nvGrpSpPr>
        <p:grpSpPr>
          <a:xfrm>
            <a:off x="959991" y="1758391"/>
            <a:ext cx="3716392" cy="3964152"/>
            <a:chOff x="3970300" y="1660275"/>
            <a:chExt cx="685125" cy="730800"/>
          </a:xfrm>
        </p:grpSpPr>
        <p:sp>
          <p:nvSpPr>
            <p:cNvPr id="355" name="Google Shape;355;p38"/>
            <p:cNvSpPr/>
            <p:nvPr/>
          </p:nvSpPr>
          <p:spPr>
            <a:xfrm>
              <a:off x="3971375" y="1660275"/>
              <a:ext cx="684050" cy="730675"/>
            </a:xfrm>
            <a:custGeom>
              <a:avLst/>
              <a:gdLst/>
              <a:ahLst/>
              <a:cxnLst/>
              <a:rect l="l" t="t" r="r" b="b"/>
              <a:pathLst>
                <a:path w="27362" h="29227" extrusionOk="0">
                  <a:moveTo>
                    <a:pt x="26468" y="0"/>
                  </a:moveTo>
                  <a:cubicBezTo>
                    <a:pt x="26405" y="0"/>
                    <a:pt x="26341" y="14"/>
                    <a:pt x="26277" y="43"/>
                  </a:cubicBezTo>
                  <a:lnTo>
                    <a:pt x="186" y="15093"/>
                  </a:lnTo>
                  <a:cubicBezTo>
                    <a:pt x="71" y="15164"/>
                    <a:pt x="0" y="15293"/>
                    <a:pt x="0" y="15421"/>
                  </a:cubicBezTo>
                  <a:lnTo>
                    <a:pt x="0" y="28574"/>
                  </a:lnTo>
                  <a:cubicBezTo>
                    <a:pt x="0" y="28702"/>
                    <a:pt x="71" y="28830"/>
                    <a:pt x="171" y="28902"/>
                  </a:cubicBezTo>
                  <a:lnTo>
                    <a:pt x="685" y="29187"/>
                  </a:lnTo>
                  <a:cubicBezTo>
                    <a:pt x="736" y="29213"/>
                    <a:pt x="793" y="29227"/>
                    <a:pt x="853" y="29227"/>
                  </a:cubicBezTo>
                  <a:cubicBezTo>
                    <a:pt x="927" y="29227"/>
                    <a:pt x="1006" y="29206"/>
                    <a:pt x="1084" y="29159"/>
                  </a:cubicBezTo>
                  <a:lnTo>
                    <a:pt x="27176" y="14109"/>
                  </a:lnTo>
                  <a:cubicBezTo>
                    <a:pt x="27290" y="14037"/>
                    <a:pt x="27361" y="13923"/>
                    <a:pt x="27361" y="13795"/>
                  </a:cubicBezTo>
                  <a:lnTo>
                    <a:pt x="27361" y="656"/>
                  </a:lnTo>
                  <a:cubicBezTo>
                    <a:pt x="27347" y="528"/>
                    <a:pt x="27276" y="400"/>
                    <a:pt x="27176" y="328"/>
                  </a:cubicBezTo>
                  <a:lnTo>
                    <a:pt x="26648" y="43"/>
                  </a:lnTo>
                  <a:cubicBezTo>
                    <a:pt x="26591" y="14"/>
                    <a:pt x="26530" y="0"/>
                    <a:pt x="2646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38"/>
            <p:cNvSpPr/>
            <p:nvPr/>
          </p:nvSpPr>
          <p:spPr>
            <a:xfrm>
              <a:off x="3993125" y="1673350"/>
              <a:ext cx="661925" cy="716725"/>
            </a:xfrm>
            <a:custGeom>
              <a:avLst/>
              <a:gdLst/>
              <a:ahLst/>
              <a:cxnLst/>
              <a:rect l="l" t="t" r="r" b="b"/>
              <a:pathLst>
                <a:path w="26477" h="28669" extrusionOk="0">
                  <a:moveTo>
                    <a:pt x="26366" y="1"/>
                  </a:moveTo>
                  <a:cubicBezTo>
                    <a:pt x="26340" y="1"/>
                    <a:pt x="26310" y="7"/>
                    <a:pt x="26277" y="19"/>
                  </a:cubicBezTo>
                  <a:lnTo>
                    <a:pt x="200" y="15069"/>
                  </a:lnTo>
                  <a:cubicBezTo>
                    <a:pt x="86" y="15141"/>
                    <a:pt x="15" y="15269"/>
                    <a:pt x="0" y="15397"/>
                  </a:cubicBezTo>
                  <a:lnTo>
                    <a:pt x="0" y="28536"/>
                  </a:lnTo>
                  <a:cubicBezTo>
                    <a:pt x="0" y="28628"/>
                    <a:pt x="44" y="28668"/>
                    <a:pt x="111" y="28668"/>
                  </a:cubicBezTo>
                  <a:cubicBezTo>
                    <a:pt x="138" y="28668"/>
                    <a:pt x="168" y="28662"/>
                    <a:pt x="200" y="28650"/>
                  </a:cubicBezTo>
                  <a:lnTo>
                    <a:pt x="26277" y="13600"/>
                  </a:lnTo>
                  <a:cubicBezTo>
                    <a:pt x="26406" y="13514"/>
                    <a:pt x="26477" y="13400"/>
                    <a:pt x="26477" y="13272"/>
                  </a:cubicBezTo>
                  <a:lnTo>
                    <a:pt x="26477" y="133"/>
                  </a:lnTo>
                  <a:cubicBezTo>
                    <a:pt x="26477" y="41"/>
                    <a:pt x="26433" y="1"/>
                    <a:pt x="263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38"/>
            <p:cNvSpPr/>
            <p:nvPr/>
          </p:nvSpPr>
          <p:spPr>
            <a:xfrm>
              <a:off x="3970300" y="2041150"/>
              <a:ext cx="26400" cy="349925"/>
            </a:xfrm>
            <a:custGeom>
              <a:avLst/>
              <a:gdLst/>
              <a:ahLst/>
              <a:cxnLst/>
              <a:rect l="l" t="t" r="r" b="b"/>
              <a:pathLst>
                <a:path w="1056" h="13997" extrusionOk="0">
                  <a:moveTo>
                    <a:pt x="57" y="1"/>
                  </a:moveTo>
                  <a:cubicBezTo>
                    <a:pt x="15" y="58"/>
                    <a:pt x="0" y="115"/>
                    <a:pt x="0" y="186"/>
                  </a:cubicBezTo>
                  <a:lnTo>
                    <a:pt x="0" y="13339"/>
                  </a:lnTo>
                  <a:cubicBezTo>
                    <a:pt x="15" y="13467"/>
                    <a:pt x="86" y="13595"/>
                    <a:pt x="200" y="13667"/>
                  </a:cubicBezTo>
                  <a:lnTo>
                    <a:pt x="714" y="13952"/>
                  </a:lnTo>
                  <a:cubicBezTo>
                    <a:pt x="775" y="13983"/>
                    <a:pt x="836" y="13997"/>
                    <a:pt x="897" y="13997"/>
                  </a:cubicBezTo>
                  <a:cubicBezTo>
                    <a:pt x="950" y="13997"/>
                    <a:pt x="1003" y="13986"/>
                    <a:pt x="1056" y="13966"/>
                  </a:cubicBezTo>
                  <a:lnTo>
                    <a:pt x="1056" y="13966"/>
                  </a:lnTo>
                  <a:cubicBezTo>
                    <a:pt x="1047" y="13968"/>
                    <a:pt x="1038" y="13969"/>
                    <a:pt x="1029" y="13969"/>
                  </a:cubicBezTo>
                  <a:cubicBezTo>
                    <a:pt x="968" y="13969"/>
                    <a:pt x="912" y="13925"/>
                    <a:pt x="899" y="13838"/>
                  </a:cubicBezTo>
                  <a:lnTo>
                    <a:pt x="899" y="700"/>
                  </a:lnTo>
                  <a:cubicBezTo>
                    <a:pt x="899" y="643"/>
                    <a:pt x="913" y="571"/>
                    <a:pt x="942" y="514"/>
                  </a:cubicBezTo>
                  <a:lnTo>
                    <a:pt x="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38"/>
            <p:cNvSpPr/>
            <p:nvPr/>
          </p:nvSpPr>
          <p:spPr>
            <a:xfrm>
              <a:off x="4018800" y="2167900"/>
              <a:ext cx="52450" cy="40475"/>
            </a:xfrm>
            <a:custGeom>
              <a:avLst/>
              <a:gdLst/>
              <a:ahLst/>
              <a:cxnLst/>
              <a:rect l="l" t="t" r="r" b="b"/>
              <a:pathLst>
                <a:path w="2098" h="1619" extrusionOk="0">
                  <a:moveTo>
                    <a:pt x="1926" y="0"/>
                  </a:moveTo>
                  <a:cubicBezTo>
                    <a:pt x="1880" y="0"/>
                    <a:pt x="1827" y="17"/>
                    <a:pt x="1769" y="52"/>
                  </a:cubicBezTo>
                  <a:lnTo>
                    <a:pt x="328" y="894"/>
                  </a:lnTo>
                  <a:cubicBezTo>
                    <a:pt x="143" y="993"/>
                    <a:pt x="43" y="1193"/>
                    <a:pt x="0" y="1407"/>
                  </a:cubicBezTo>
                  <a:cubicBezTo>
                    <a:pt x="0" y="1542"/>
                    <a:pt x="66" y="1618"/>
                    <a:pt x="165" y="1618"/>
                  </a:cubicBezTo>
                  <a:cubicBezTo>
                    <a:pt x="213" y="1618"/>
                    <a:pt x="268" y="1601"/>
                    <a:pt x="328" y="1564"/>
                  </a:cubicBezTo>
                  <a:lnTo>
                    <a:pt x="1769" y="722"/>
                  </a:lnTo>
                  <a:cubicBezTo>
                    <a:pt x="1969" y="622"/>
                    <a:pt x="2069" y="423"/>
                    <a:pt x="2097" y="209"/>
                  </a:cubicBezTo>
                  <a:cubicBezTo>
                    <a:pt x="2097" y="81"/>
                    <a:pt x="2029" y="0"/>
                    <a:pt x="19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38"/>
            <p:cNvSpPr/>
            <p:nvPr/>
          </p:nvSpPr>
          <p:spPr>
            <a:xfrm>
              <a:off x="4082275" y="2099350"/>
              <a:ext cx="108450" cy="72925"/>
            </a:xfrm>
            <a:custGeom>
              <a:avLst/>
              <a:gdLst/>
              <a:ahLst/>
              <a:cxnLst/>
              <a:rect l="l" t="t" r="r" b="b"/>
              <a:pathLst>
                <a:path w="4338" h="2917" extrusionOk="0">
                  <a:moveTo>
                    <a:pt x="4173" y="0"/>
                  </a:moveTo>
                  <a:cubicBezTo>
                    <a:pt x="4125" y="0"/>
                    <a:pt x="4069" y="18"/>
                    <a:pt x="4009" y="55"/>
                  </a:cubicBezTo>
                  <a:lnTo>
                    <a:pt x="314" y="2166"/>
                  </a:lnTo>
                  <a:cubicBezTo>
                    <a:pt x="143" y="2280"/>
                    <a:pt x="15" y="2466"/>
                    <a:pt x="1" y="2708"/>
                  </a:cubicBezTo>
                  <a:cubicBezTo>
                    <a:pt x="1" y="2836"/>
                    <a:pt x="69" y="2917"/>
                    <a:pt x="167" y="2917"/>
                  </a:cubicBezTo>
                  <a:cubicBezTo>
                    <a:pt x="211" y="2917"/>
                    <a:pt x="261" y="2901"/>
                    <a:pt x="314" y="2865"/>
                  </a:cubicBezTo>
                  <a:lnTo>
                    <a:pt x="4009" y="725"/>
                  </a:lnTo>
                  <a:cubicBezTo>
                    <a:pt x="4209" y="626"/>
                    <a:pt x="4309" y="426"/>
                    <a:pt x="4337" y="212"/>
                  </a:cubicBezTo>
                  <a:cubicBezTo>
                    <a:pt x="4337" y="77"/>
                    <a:pt x="4272" y="0"/>
                    <a:pt x="417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38"/>
            <p:cNvSpPr/>
            <p:nvPr/>
          </p:nvSpPr>
          <p:spPr>
            <a:xfrm>
              <a:off x="4197825" y="2028025"/>
              <a:ext cx="115225" cy="76925"/>
            </a:xfrm>
            <a:custGeom>
              <a:avLst/>
              <a:gdLst/>
              <a:ahLst/>
              <a:cxnLst/>
              <a:rect l="l" t="t" r="r" b="b"/>
              <a:pathLst>
                <a:path w="4609" h="3077" extrusionOk="0">
                  <a:moveTo>
                    <a:pt x="4448" y="0"/>
                  </a:moveTo>
                  <a:cubicBezTo>
                    <a:pt x="4402" y="0"/>
                    <a:pt x="4350" y="18"/>
                    <a:pt x="4294" y="55"/>
                  </a:cubicBezTo>
                  <a:lnTo>
                    <a:pt x="314" y="2352"/>
                  </a:lnTo>
                  <a:cubicBezTo>
                    <a:pt x="115" y="2466"/>
                    <a:pt x="15" y="2665"/>
                    <a:pt x="1" y="2865"/>
                  </a:cubicBezTo>
                  <a:cubicBezTo>
                    <a:pt x="1" y="3000"/>
                    <a:pt x="66" y="3076"/>
                    <a:pt x="161" y="3076"/>
                  </a:cubicBezTo>
                  <a:cubicBezTo>
                    <a:pt x="207" y="3076"/>
                    <a:pt x="259" y="3059"/>
                    <a:pt x="314" y="3022"/>
                  </a:cubicBezTo>
                  <a:lnTo>
                    <a:pt x="4294" y="725"/>
                  </a:lnTo>
                  <a:cubicBezTo>
                    <a:pt x="4480" y="625"/>
                    <a:pt x="4594" y="426"/>
                    <a:pt x="4608" y="212"/>
                  </a:cubicBezTo>
                  <a:cubicBezTo>
                    <a:pt x="4608" y="77"/>
                    <a:pt x="4543" y="0"/>
                    <a:pt x="44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38"/>
            <p:cNvSpPr/>
            <p:nvPr/>
          </p:nvSpPr>
          <p:spPr>
            <a:xfrm>
              <a:off x="4018800" y="2033725"/>
              <a:ext cx="108450" cy="72425"/>
            </a:xfrm>
            <a:custGeom>
              <a:avLst/>
              <a:gdLst/>
              <a:ahLst/>
              <a:cxnLst/>
              <a:rect l="l" t="t" r="r" b="b"/>
              <a:pathLst>
                <a:path w="4338" h="2897" extrusionOk="0">
                  <a:moveTo>
                    <a:pt x="4177" y="1"/>
                  </a:moveTo>
                  <a:cubicBezTo>
                    <a:pt x="4131" y="1"/>
                    <a:pt x="4079" y="18"/>
                    <a:pt x="4023" y="55"/>
                  </a:cubicBezTo>
                  <a:lnTo>
                    <a:pt x="328" y="2181"/>
                  </a:lnTo>
                  <a:cubicBezTo>
                    <a:pt x="143" y="2295"/>
                    <a:pt x="43" y="2480"/>
                    <a:pt x="0" y="2694"/>
                  </a:cubicBezTo>
                  <a:cubicBezTo>
                    <a:pt x="0" y="2823"/>
                    <a:pt x="69" y="2896"/>
                    <a:pt x="172" y="2896"/>
                  </a:cubicBezTo>
                  <a:cubicBezTo>
                    <a:pt x="219" y="2896"/>
                    <a:pt x="271" y="2882"/>
                    <a:pt x="328" y="2851"/>
                  </a:cubicBezTo>
                  <a:lnTo>
                    <a:pt x="4023" y="726"/>
                  </a:lnTo>
                  <a:cubicBezTo>
                    <a:pt x="4209" y="626"/>
                    <a:pt x="4323" y="426"/>
                    <a:pt x="4337" y="212"/>
                  </a:cubicBezTo>
                  <a:cubicBezTo>
                    <a:pt x="4337" y="77"/>
                    <a:pt x="4272" y="1"/>
                    <a:pt x="4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38"/>
            <p:cNvSpPr/>
            <p:nvPr/>
          </p:nvSpPr>
          <p:spPr>
            <a:xfrm>
              <a:off x="4134350" y="1971325"/>
              <a:ext cx="101300" cy="69075"/>
            </a:xfrm>
            <a:custGeom>
              <a:avLst/>
              <a:gdLst/>
              <a:ahLst/>
              <a:cxnLst/>
              <a:rect l="l" t="t" r="r" b="b"/>
              <a:pathLst>
                <a:path w="4052" h="2763" extrusionOk="0">
                  <a:moveTo>
                    <a:pt x="3887" y="0"/>
                  </a:moveTo>
                  <a:cubicBezTo>
                    <a:pt x="3839" y="0"/>
                    <a:pt x="3784" y="18"/>
                    <a:pt x="3724" y="55"/>
                  </a:cubicBezTo>
                  <a:lnTo>
                    <a:pt x="328" y="2009"/>
                  </a:lnTo>
                  <a:cubicBezTo>
                    <a:pt x="143" y="2137"/>
                    <a:pt x="15" y="2323"/>
                    <a:pt x="0" y="2551"/>
                  </a:cubicBezTo>
                  <a:cubicBezTo>
                    <a:pt x="0" y="2686"/>
                    <a:pt x="66" y="2762"/>
                    <a:pt x="165" y="2762"/>
                  </a:cubicBezTo>
                  <a:cubicBezTo>
                    <a:pt x="213" y="2762"/>
                    <a:pt x="268" y="2745"/>
                    <a:pt x="328" y="2708"/>
                  </a:cubicBezTo>
                  <a:lnTo>
                    <a:pt x="3724" y="725"/>
                  </a:lnTo>
                  <a:cubicBezTo>
                    <a:pt x="3923" y="625"/>
                    <a:pt x="4023" y="426"/>
                    <a:pt x="4052" y="212"/>
                  </a:cubicBezTo>
                  <a:cubicBezTo>
                    <a:pt x="4052" y="77"/>
                    <a:pt x="3987" y="0"/>
                    <a:pt x="388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38"/>
            <p:cNvSpPr/>
            <p:nvPr/>
          </p:nvSpPr>
          <p:spPr>
            <a:xfrm>
              <a:off x="4243125" y="1924950"/>
              <a:ext cx="72425" cy="52075"/>
            </a:xfrm>
            <a:custGeom>
              <a:avLst/>
              <a:gdLst/>
              <a:ahLst/>
              <a:cxnLst/>
              <a:rect l="l" t="t" r="r" b="b"/>
              <a:pathLst>
                <a:path w="2897" h="2083" extrusionOk="0">
                  <a:moveTo>
                    <a:pt x="2731" y="1"/>
                  </a:moveTo>
                  <a:cubicBezTo>
                    <a:pt x="2684" y="1"/>
                    <a:pt x="2628" y="18"/>
                    <a:pt x="2568" y="55"/>
                  </a:cubicBezTo>
                  <a:lnTo>
                    <a:pt x="328" y="1353"/>
                  </a:lnTo>
                  <a:cubicBezTo>
                    <a:pt x="143" y="1467"/>
                    <a:pt x="15" y="1653"/>
                    <a:pt x="0" y="1867"/>
                  </a:cubicBezTo>
                  <a:cubicBezTo>
                    <a:pt x="0" y="2006"/>
                    <a:pt x="70" y="2083"/>
                    <a:pt x="174" y="2083"/>
                  </a:cubicBezTo>
                  <a:cubicBezTo>
                    <a:pt x="220" y="2083"/>
                    <a:pt x="272" y="2068"/>
                    <a:pt x="328" y="2038"/>
                  </a:cubicBezTo>
                  <a:lnTo>
                    <a:pt x="2568" y="726"/>
                  </a:lnTo>
                  <a:cubicBezTo>
                    <a:pt x="2768" y="626"/>
                    <a:pt x="2868" y="426"/>
                    <a:pt x="2896" y="212"/>
                  </a:cubicBezTo>
                  <a:cubicBezTo>
                    <a:pt x="2896" y="77"/>
                    <a:pt x="2831" y="1"/>
                    <a:pt x="273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38"/>
            <p:cNvSpPr/>
            <p:nvPr/>
          </p:nvSpPr>
          <p:spPr>
            <a:xfrm>
              <a:off x="4018800" y="2186725"/>
              <a:ext cx="108450" cy="72925"/>
            </a:xfrm>
            <a:custGeom>
              <a:avLst/>
              <a:gdLst/>
              <a:ahLst/>
              <a:cxnLst/>
              <a:rect l="l" t="t" r="r" b="b"/>
              <a:pathLst>
                <a:path w="4338" h="2917" extrusionOk="0">
                  <a:moveTo>
                    <a:pt x="4177" y="0"/>
                  </a:moveTo>
                  <a:cubicBezTo>
                    <a:pt x="4131" y="0"/>
                    <a:pt x="4079" y="18"/>
                    <a:pt x="4023" y="55"/>
                  </a:cubicBezTo>
                  <a:lnTo>
                    <a:pt x="328" y="2166"/>
                  </a:lnTo>
                  <a:cubicBezTo>
                    <a:pt x="143" y="2280"/>
                    <a:pt x="43" y="2480"/>
                    <a:pt x="0" y="2708"/>
                  </a:cubicBezTo>
                  <a:cubicBezTo>
                    <a:pt x="0" y="2836"/>
                    <a:pt x="68" y="2917"/>
                    <a:pt x="171" y="2917"/>
                  </a:cubicBezTo>
                  <a:cubicBezTo>
                    <a:pt x="218" y="2917"/>
                    <a:pt x="271" y="2901"/>
                    <a:pt x="328" y="2865"/>
                  </a:cubicBezTo>
                  <a:lnTo>
                    <a:pt x="4023" y="725"/>
                  </a:lnTo>
                  <a:cubicBezTo>
                    <a:pt x="4209" y="626"/>
                    <a:pt x="4323" y="426"/>
                    <a:pt x="4337" y="212"/>
                  </a:cubicBezTo>
                  <a:cubicBezTo>
                    <a:pt x="4337" y="77"/>
                    <a:pt x="4272" y="0"/>
                    <a:pt x="41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38"/>
            <p:cNvSpPr/>
            <p:nvPr/>
          </p:nvSpPr>
          <p:spPr>
            <a:xfrm>
              <a:off x="4134350" y="2124200"/>
              <a:ext cx="101300" cy="68475"/>
            </a:xfrm>
            <a:custGeom>
              <a:avLst/>
              <a:gdLst/>
              <a:ahLst/>
              <a:cxnLst/>
              <a:rect l="l" t="t" r="r" b="b"/>
              <a:pathLst>
                <a:path w="4052" h="2739" extrusionOk="0">
                  <a:moveTo>
                    <a:pt x="3878" y="0"/>
                  </a:moveTo>
                  <a:cubicBezTo>
                    <a:pt x="3832" y="0"/>
                    <a:pt x="3780" y="15"/>
                    <a:pt x="3724" y="45"/>
                  </a:cubicBezTo>
                  <a:lnTo>
                    <a:pt x="328" y="2014"/>
                  </a:lnTo>
                  <a:cubicBezTo>
                    <a:pt x="143" y="2128"/>
                    <a:pt x="15" y="2313"/>
                    <a:pt x="0" y="2527"/>
                  </a:cubicBezTo>
                  <a:cubicBezTo>
                    <a:pt x="0" y="2662"/>
                    <a:pt x="66" y="2739"/>
                    <a:pt x="165" y="2739"/>
                  </a:cubicBezTo>
                  <a:cubicBezTo>
                    <a:pt x="213" y="2739"/>
                    <a:pt x="268" y="2721"/>
                    <a:pt x="328" y="2684"/>
                  </a:cubicBezTo>
                  <a:lnTo>
                    <a:pt x="3724" y="730"/>
                  </a:lnTo>
                  <a:cubicBezTo>
                    <a:pt x="3923" y="616"/>
                    <a:pt x="4023" y="430"/>
                    <a:pt x="4052" y="216"/>
                  </a:cubicBezTo>
                  <a:cubicBezTo>
                    <a:pt x="4052" y="77"/>
                    <a:pt x="3982" y="0"/>
                    <a:pt x="38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38"/>
            <p:cNvSpPr/>
            <p:nvPr/>
          </p:nvSpPr>
          <p:spPr>
            <a:xfrm>
              <a:off x="4243125" y="2077475"/>
              <a:ext cx="72425" cy="51850"/>
            </a:xfrm>
            <a:custGeom>
              <a:avLst/>
              <a:gdLst/>
              <a:ahLst/>
              <a:cxnLst/>
              <a:rect l="l" t="t" r="r" b="b"/>
              <a:pathLst>
                <a:path w="2897" h="2074" extrusionOk="0">
                  <a:moveTo>
                    <a:pt x="2724" y="0"/>
                  </a:moveTo>
                  <a:cubicBezTo>
                    <a:pt x="2678" y="0"/>
                    <a:pt x="2625" y="15"/>
                    <a:pt x="2568" y="45"/>
                  </a:cubicBezTo>
                  <a:lnTo>
                    <a:pt x="328" y="1358"/>
                  </a:lnTo>
                  <a:cubicBezTo>
                    <a:pt x="143" y="1472"/>
                    <a:pt x="15" y="1672"/>
                    <a:pt x="0" y="1871"/>
                  </a:cubicBezTo>
                  <a:cubicBezTo>
                    <a:pt x="0" y="2000"/>
                    <a:pt x="69" y="2074"/>
                    <a:pt x="172" y="2074"/>
                  </a:cubicBezTo>
                  <a:cubicBezTo>
                    <a:pt x="218" y="2074"/>
                    <a:pt x="271" y="2059"/>
                    <a:pt x="328" y="2028"/>
                  </a:cubicBezTo>
                  <a:lnTo>
                    <a:pt x="2568" y="730"/>
                  </a:lnTo>
                  <a:cubicBezTo>
                    <a:pt x="2768" y="616"/>
                    <a:pt x="2868" y="416"/>
                    <a:pt x="2896" y="202"/>
                  </a:cubicBezTo>
                  <a:cubicBezTo>
                    <a:pt x="2896" y="74"/>
                    <a:pt x="2828" y="0"/>
                    <a:pt x="272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38"/>
            <p:cNvSpPr/>
            <p:nvPr/>
          </p:nvSpPr>
          <p:spPr>
            <a:xfrm>
              <a:off x="4018800" y="2037300"/>
              <a:ext cx="190100" cy="119725"/>
            </a:xfrm>
            <a:custGeom>
              <a:avLst/>
              <a:gdLst/>
              <a:ahLst/>
              <a:cxnLst/>
              <a:rect l="l" t="t" r="r" b="b"/>
              <a:pathLst>
                <a:path w="7604" h="4789" extrusionOk="0">
                  <a:moveTo>
                    <a:pt x="7439" y="0"/>
                  </a:moveTo>
                  <a:cubicBezTo>
                    <a:pt x="7391" y="0"/>
                    <a:pt x="7336" y="18"/>
                    <a:pt x="7276" y="55"/>
                  </a:cubicBezTo>
                  <a:lnTo>
                    <a:pt x="328" y="4063"/>
                  </a:lnTo>
                  <a:cubicBezTo>
                    <a:pt x="143" y="4192"/>
                    <a:pt x="43" y="4391"/>
                    <a:pt x="0" y="4577"/>
                  </a:cubicBezTo>
                  <a:cubicBezTo>
                    <a:pt x="0" y="4712"/>
                    <a:pt x="66" y="4788"/>
                    <a:pt x="165" y="4788"/>
                  </a:cubicBezTo>
                  <a:cubicBezTo>
                    <a:pt x="213" y="4788"/>
                    <a:pt x="268" y="4771"/>
                    <a:pt x="328" y="4734"/>
                  </a:cubicBezTo>
                  <a:lnTo>
                    <a:pt x="7276" y="725"/>
                  </a:lnTo>
                  <a:cubicBezTo>
                    <a:pt x="7475" y="625"/>
                    <a:pt x="7575" y="426"/>
                    <a:pt x="7604" y="212"/>
                  </a:cubicBezTo>
                  <a:cubicBezTo>
                    <a:pt x="7604" y="77"/>
                    <a:pt x="7539" y="0"/>
                    <a:pt x="74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38"/>
            <p:cNvSpPr/>
            <p:nvPr/>
          </p:nvSpPr>
          <p:spPr>
            <a:xfrm>
              <a:off x="4218150" y="1978100"/>
              <a:ext cx="94550" cy="64450"/>
            </a:xfrm>
            <a:custGeom>
              <a:avLst/>
              <a:gdLst/>
              <a:ahLst/>
              <a:cxnLst/>
              <a:rect l="l" t="t" r="r" b="b"/>
              <a:pathLst>
                <a:path w="3782" h="2578" extrusionOk="0">
                  <a:moveTo>
                    <a:pt x="3621" y="0"/>
                  </a:moveTo>
                  <a:cubicBezTo>
                    <a:pt x="3575" y="0"/>
                    <a:pt x="3523" y="18"/>
                    <a:pt x="3467" y="55"/>
                  </a:cubicBezTo>
                  <a:lnTo>
                    <a:pt x="329" y="1852"/>
                  </a:lnTo>
                  <a:cubicBezTo>
                    <a:pt x="143" y="1952"/>
                    <a:pt x="15" y="2152"/>
                    <a:pt x="1" y="2366"/>
                  </a:cubicBezTo>
                  <a:cubicBezTo>
                    <a:pt x="1" y="2501"/>
                    <a:pt x="66" y="2577"/>
                    <a:pt x="166" y="2577"/>
                  </a:cubicBezTo>
                  <a:cubicBezTo>
                    <a:pt x="213" y="2577"/>
                    <a:pt x="269" y="2560"/>
                    <a:pt x="329" y="2523"/>
                  </a:cubicBezTo>
                  <a:lnTo>
                    <a:pt x="3467" y="725"/>
                  </a:lnTo>
                  <a:cubicBezTo>
                    <a:pt x="3653" y="625"/>
                    <a:pt x="3767" y="426"/>
                    <a:pt x="3781" y="212"/>
                  </a:cubicBezTo>
                  <a:cubicBezTo>
                    <a:pt x="3781" y="77"/>
                    <a:pt x="3716" y="0"/>
                    <a:pt x="362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38"/>
            <p:cNvSpPr/>
            <p:nvPr/>
          </p:nvSpPr>
          <p:spPr>
            <a:xfrm>
              <a:off x="4595475" y="2019050"/>
              <a:ext cx="50300" cy="49225"/>
            </a:xfrm>
            <a:custGeom>
              <a:avLst/>
              <a:gdLst/>
              <a:ahLst/>
              <a:cxnLst/>
              <a:rect l="l" t="t" r="r" b="b"/>
              <a:pathLst>
                <a:path w="2012" h="1969" extrusionOk="0">
                  <a:moveTo>
                    <a:pt x="1784" y="0"/>
                  </a:moveTo>
                  <a:lnTo>
                    <a:pt x="1" y="999"/>
                  </a:lnTo>
                  <a:lnTo>
                    <a:pt x="1655" y="1940"/>
                  </a:lnTo>
                  <a:cubicBezTo>
                    <a:pt x="1712" y="1969"/>
                    <a:pt x="1741" y="1969"/>
                    <a:pt x="1798" y="1969"/>
                  </a:cubicBezTo>
                  <a:cubicBezTo>
                    <a:pt x="1926" y="1954"/>
                    <a:pt x="2012" y="1855"/>
                    <a:pt x="1998" y="1726"/>
                  </a:cubicBezTo>
                  <a:lnTo>
                    <a:pt x="1784"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38"/>
            <p:cNvSpPr/>
            <p:nvPr/>
          </p:nvSpPr>
          <p:spPr>
            <a:xfrm>
              <a:off x="4021650" y="2271675"/>
              <a:ext cx="45325" cy="66575"/>
            </a:xfrm>
            <a:custGeom>
              <a:avLst/>
              <a:gdLst/>
              <a:ahLst/>
              <a:cxnLst/>
              <a:rect l="l" t="t" r="r" b="b"/>
              <a:pathLst>
                <a:path w="1813" h="2663" extrusionOk="0">
                  <a:moveTo>
                    <a:pt x="1583" y="1"/>
                  </a:moveTo>
                  <a:cubicBezTo>
                    <a:pt x="1505" y="1"/>
                    <a:pt x="1426" y="51"/>
                    <a:pt x="1384" y="123"/>
                  </a:cubicBezTo>
                  <a:lnTo>
                    <a:pt x="571" y="2078"/>
                  </a:lnTo>
                  <a:lnTo>
                    <a:pt x="371" y="1878"/>
                  </a:lnTo>
                  <a:cubicBezTo>
                    <a:pt x="332" y="1845"/>
                    <a:pt x="281" y="1828"/>
                    <a:pt x="230" y="1828"/>
                  </a:cubicBezTo>
                  <a:cubicBezTo>
                    <a:pt x="170" y="1828"/>
                    <a:pt x="110" y="1852"/>
                    <a:pt x="72" y="1907"/>
                  </a:cubicBezTo>
                  <a:cubicBezTo>
                    <a:pt x="1" y="2006"/>
                    <a:pt x="1" y="2106"/>
                    <a:pt x="72" y="2192"/>
                  </a:cubicBezTo>
                  <a:lnTo>
                    <a:pt x="500" y="2606"/>
                  </a:lnTo>
                  <a:cubicBezTo>
                    <a:pt x="528" y="2648"/>
                    <a:pt x="585" y="2663"/>
                    <a:pt x="642" y="2663"/>
                  </a:cubicBezTo>
                  <a:lnTo>
                    <a:pt x="671" y="2663"/>
                  </a:lnTo>
                  <a:cubicBezTo>
                    <a:pt x="742" y="2648"/>
                    <a:pt x="799" y="2606"/>
                    <a:pt x="828" y="2534"/>
                  </a:cubicBezTo>
                  <a:lnTo>
                    <a:pt x="1784" y="295"/>
                  </a:lnTo>
                  <a:cubicBezTo>
                    <a:pt x="1812" y="209"/>
                    <a:pt x="1784" y="81"/>
                    <a:pt x="1670" y="24"/>
                  </a:cubicBezTo>
                  <a:cubicBezTo>
                    <a:pt x="1642" y="8"/>
                    <a:pt x="1613" y="1"/>
                    <a:pt x="1583"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38"/>
            <p:cNvSpPr/>
            <p:nvPr/>
          </p:nvSpPr>
          <p:spPr>
            <a:xfrm>
              <a:off x="4066950" y="2245300"/>
              <a:ext cx="46375" cy="66325"/>
            </a:xfrm>
            <a:custGeom>
              <a:avLst/>
              <a:gdLst/>
              <a:ahLst/>
              <a:cxnLst/>
              <a:rect l="l" t="t" r="r" b="b"/>
              <a:pathLst>
                <a:path w="1855" h="2653" extrusionOk="0">
                  <a:moveTo>
                    <a:pt x="1613" y="1"/>
                  </a:moveTo>
                  <a:cubicBezTo>
                    <a:pt x="1534" y="1"/>
                    <a:pt x="1454" y="53"/>
                    <a:pt x="1412" y="137"/>
                  </a:cubicBezTo>
                  <a:lnTo>
                    <a:pt x="599" y="2077"/>
                  </a:lnTo>
                  <a:lnTo>
                    <a:pt x="400" y="1877"/>
                  </a:lnTo>
                  <a:cubicBezTo>
                    <a:pt x="347" y="1833"/>
                    <a:pt x="291" y="1811"/>
                    <a:pt x="235" y="1811"/>
                  </a:cubicBezTo>
                  <a:cubicBezTo>
                    <a:pt x="184" y="1811"/>
                    <a:pt x="133" y="1829"/>
                    <a:pt x="86" y="1863"/>
                  </a:cubicBezTo>
                  <a:cubicBezTo>
                    <a:pt x="0" y="1949"/>
                    <a:pt x="0" y="2077"/>
                    <a:pt x="72" y="2163"/>
                  </a:cubicBezTo>
                  <a:lnTo>
                    <a:pt x="86" y="2177"/>
                  </a:lnTo>
                  <a:lnTo>
                    <a:pt x="514" y="2591"/>
                  </a:lnTo>
                  <a:cubicBezTo>
                    <a:pt x="557" y="2634"/>
                    <a:pt x="609" y="2653"/>
                    <a:pt x="663" y="2653"/>
                  </a:cubicBezTo>
                  <a:cubicBezTo>
                    <a:pt x="680" y="2653"/>
                    <a:pt x="697" y="2651"/>
                    <a:pt x="713" y="2648"/>
                  </a:cubicBezTo>
                  <a:cubicBezTo>
                    <a:pt x="785" y="2619"/>
                    <a:pt x="842" y="2576"/>
                    <a:pt x="870" y="2519"/>
                  </a:cubicBezTo>
                  <a:lnTo>
                    <a:pt x="1812" y="308"/>
                  </a:lnTo>
                  <a:cubicBezTo>
                    <a:pt x="1855" y="194"/>
                    <a:pt x="1812" y="66"/>
                    <a:pt x="1698" y="23"/>
                  </a:cubicBezTo>
                  <a:cubicBezTo>
                    <a:pt x="1671" y="8"/>
                    <a:pt x="1642" y="1"/>
                    <a:pt x="1613"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38"/>
            <p:cNvSpPr/>
            <p:nvPr/>
          </p:nvSpPr>
          <p:spPr>
            <a:xfrm>
              <a:off x="4357600" y="1762025"/>
              <a:ext cx="263925" cy="340850"/>
            </a:xfrm>
            <a:custGeom>
              <a:avLst/>
              <a:gdLst/>
              <a:ahLst/>
              <a:cxnLst/>
              <a:rect l="l" t="t" r="r" b="b"/>
              <a:pathLst>
                <a:path w="10557" h="13634" extrusionOk="0">
                  <a:moveTo>
                    <a:pt x="7637" y="1"/>
                  </a:moveTo>
                  <a:cubicBezTo>
                    <a:pt x="6927" y="1"/>
                    <a:pt x="6126" y="233"/>
                    <a:pt x="5279" y="723"/>
                  </a:cubicBezTo>
                  <a:cubicBezTo>
                    <a:pt x="2354" y="2421"/>
                    <a:pt x="1" y="6501"/>
                    <a:pt x="1" y="9867"/>
                  </a:cubicBezTo>
                  <a:cubicBezTo>
                    <a:pt x="1" y="12258"/>
                    <a:pt x="1201" y="13634"/>
                    <a:pt x="2934" y="13634"/>
                  </a:cubicBezTo>
                  <a:cubicBezTo>
                    <a:pt x="3642" y="13634"/>
                    <a:pt x="4439" y="13404"/>
                    <a:pt x="5279" y="12920"/>
                  </a:cubicBezTo>
                  <a:cubicBezTo>
                    <a:pt x="8189" y="11237"/>
                    <a:pt x="10557" y="7143"/>
                    <a:pt x="10557" y="3776"/>
                  </a:cubicBezTo>
                  <a:cubicBezTo>
                    <a:pt x="10557" y="1379"/>
                    <a:pt x="9367" y="1"/>
                    <a:pt x="763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38"/>
            <p:cNvSpPr/>
            <p:nvPr/>
          </p:nvSpPr>
          <p:spPr>
            <a:xfrm>
              <a:off x="4188200" y="1867900"/>
              <a:ext cx="247875" cy="204500"/>
            </a:xfrm>
            <a:custGeom>
              <a:avLst/>
              <a:gdLst/>
              <a:ahLst/>
              <a:cxnLst/>
              <a:rect l="l" t="t" r="r" b="b"/>
              <a:pathLst>
                <a:path w="9915" h="8180" extrusionOk="0">
                  <a:moveTo>
                    <a:pt x="980" y="1"/>
                  </a:moveTo>
                  <a:cubicBezTo>
                    <a:pt x="882" y="1"/>
                    <a:pt x="773" y="39"/>
                    <a:pt x="685" y="83"/>
                  </a:cubicBezTo>
                  <a:cubicBezTo>
                    <a:pt x="600" y="126"/>
                    <a:pt x="528" y="169"/>
                    <a:pt x="457" y="226"/>
                  </a:cubicBezTo>
                  <a:cubicBezTo>
                    <a:pt x="243" y="426"/>
                    <a:pt x="115" y="668"/>
                    <a:pt x="58" y="953"/>
                  </a:cubicBezTo>
                  <a:cubicBezTo>
                    <a:pt x="0" y="1281"/>
                    <a:pt x="29" y="1624"/>
                    <a:pt x="129" y="1923"/>
                  </a:cubicBezTo>
                  <a:cubicBezTo>
                    <a:pt x="257" y="2366"/>
                    <a:pt x="471" y="2779"/>
                    <a:pt x="742" y="3136"/>
                  </a:cubicBezTo>
                  <a:cubicBezTo>
                    <a:pt x="913" y="3436"/>
                    <a:pt x="1142" y="3707"/>
                    <a:pt x="1327" y="4006"/>
                  </a:cubicBezTo>
                  <a:cubicBezTo>
                    <a:pt x="1955" y="5105"/>
                    <a:pt x="2625" y="6175"/>
                    <a:pt x="3381" y="7187"/>
                  </a:cubicBezTo>
                  <a:cubicBezTo>
                    <a:pt x="3553" y="7430"/>
                    <a:pt x="4066" y="8100"/>
                    <a:pt x="4337" y="8157"/>
                  </a:cubicBezTo>
                  <a:cubicBezTo>
                    <a:pt x="4389" y="8172"/>
                    <a:pt x="4439" y="8179"/>
                    <a:pt x="4487" y="8179"/>
                  </a:cubicBezTo>
                  <a:cubicBezTo>
                    <a:pt x="4763" y="8179"/>
                    <a:pt x="4991" y="7967"/>
                    <a:pt x="5136" y="7858"/>
                  </a:cubicBezTo>
                  <a:cubicBezTo>
                    <a:pt x="5749" y="7430"/>
                    <a:pt x="8945" y="4277"/>
                    <a:pt x="8945" y="4277"/>
                  </a:cubicBezTo>
                  <a:cubicBezTo>
                    <a:pt x="9915" y="2908"/>
                    <a:pt x="9672" y="2009"/>
                    <a:pt x="9544" y="2009"/>
                  </a:cubicBezTo>
                  <a:cubicBezTo>
                    <a:pt x="9495" y="2009"/>
                    <a:pt x="9316" y="1971"/>
                    <a:pt x="9065" y="1971"/>
                  </a:cubicBezTo>
                  <a:cubicBezTo>
                    <a:pt x="8661" y="1971"/>
                    <a:pt x="8070" y="2069"/>
                    <a:pt x="7533" y="2580"/>
                  </a:cubicBezTo>
                  <a:cubicBezTo>
                    <a:pt x="6862" y="3222"/>
                    <a:pt x="4622" y="5547"/>
                    <a:pt x="4622" y="5547"/>
                  </a:cubicBezTo>
                  <a:cubicBezTo>
                    <a:pt x="4095" y="4919"/>
                    <a:pt x="3752" y="4620"/>
                    <a:pt x="3210" y="3992"/>
                  </a:cubicBezTo>
                  <a:cubicBezTo>
                    <a:pt x="2968" y="3692"/>
                    <a:pt x="2568" y="3364"/>
                    <a:pt x="2554" y="2936"/>
                  </a:cubicBezTo>
                  <a:cubicBezTo>
                    <a:pt x="2554" y="2751"/>
                    <a:pt x="2568" y="2565"/>
                    <a:pt x="2611" y="2366"/>
                  </a:cubicBezTo>
                  <a:cubicBezTo>
                    <a:pt x="2640" y="1938"/>
                    <a:pt x="2611" y="1495"/>
                    <a:pt x="2525" y="1068"/>
                  </a:cubicBezTo>
                  <a:cubicBezTo>
                    <a:pt x="2525" y="1053"/>
                    <a:pt x="2525" y="1039"/>
                    <a:pt x="2497" y="1010"/>
                  </a:cubicBezTo>
                  <a:lnTo>
                    <a:pt x="2454" y="953"/>
                  </a:lnTo>
                  <a:cubicBezTo>
                    <a:pt x="2434" y="948"/>
                    <a:pt x="2414" y="946"/>
                    <a:pt x="2394" y="946"/>
                  </a:cubicBezTo>
                  <a:cubicBezTo>
                    <a:pt x="2302" y="946"/>
                    <a:pt x="2218" y="997"/>
                    <a:pt x="2183" y="1068"/>
                  </a:cubicBezTo>
                  <a:cubicBezTo>
                    <a:pt x="2126" y="1153"/>
                    <a:pt x="2112" y="1267"/>
                    <a:pt x="2112" y="1353"/>
                  </a:cubicBezTo>
                  <a:cubicBezTo>
                    <a:pt x="2112" y="1453"/>
                    <a:pt x="2097" y="1553"/>
                    <a:pt x="2040" y="1638"/>
                  </a:cubicBezTo>
                  <a:cubicBezTo>
                    <a:pt x="2040" y="1652"/>
                    <a:pt x="2026" y="1667"/>
                    <a:pt x="1998" y="1695"/>
                  </a:cubicBezTo>
                  <a:cubicBezTo>
                    <a:pt x="1983" y="1709"/>
                    <a:pt x="1969" y="1709"/>
                    <a:pt x="1955" y="1709"/>
                  </a:cubicBezTo>
                  <a:cubicBezTo>
                    <a:pt x="1826" y="1709"/>
                    <a:pt x="1769" y="1581"/>
                    <a:pt x="1712" y="1481"/>
                  </a:cubicBezTo>
                  <a:cubicBezTo>
                    <a:pt x="1612" y="1239"/>
                    <a:pt x="1527" y="1010"/>
                    <a:pt x="1470" y="782"/>
                  </a:cubicBezTo>
                  <a:cubicBezTo>
                    <a:pt x="1427" y="625"/>
                    <a:pt x="1341" y="454"/>
                    <a:pt x="1284" y="297"/>
                  </a:cubicBezTo>
                  <a:cubicBezTo>
                    <a:pt x="1270" y="212"/>
                    <a:pt x="1213" y="126"/>
                    <a:pt x="1142" y="55"/>
                  </a:cubicBezTo>
                  <a:cubicBezTo>
                    <a:pt x="1098" y="16"/>
                    <a:pt x="1041" y="1"/>
                    <a:pt x="980" y="1"/>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38"/>
            <p:cNvSpPr/>
            <p:nvPr/>
          </p:nvSpPr>
          <p:spPr>
            <a:xfrm>
              <a:off x="4254900" y="1914925"/>
              <a:ext cx="181900" cy="159525"/>
            </a:xfrm>
            <a:custGeom>
              <a:avLst/>
              <a:gdLst/>
              <a:ahLst/>
              <a:cxnLst/>
              <a:rect l="l" t="t" r="r" b="b"/>
              <a:pathLst>
                <a:path w="7276" h="6381" extrusionOk="0">
                  <a:moveTo>
                    <a:pt x="6373" y="1"/>
                  </a:moveTo>
                  <a:cubicBezTo>
                    <a:pt x="6040" y="1"/>
                    <a:pt x="5638" y="71"/>
                    <a:pt x="5250" y="313"/>
                  </a:cubicBezTo>
                  <a:cubicBezTo>
                    <a:pt x="4365" y="884"/>
                    <a:pt x="1940" y="3666"/>
                    <a:pt x="1940" y="3666"/>
                  </a:cubicBezTo>
                  <a:lnTo>
                    <a:pt x="1327" y="2981"/>
                  </a:lnTo>
                  <a:cubicBezTo>
                    <a:pt x="1327" y="2981"/>
                    <a:pt x="1013" y="4179"/>
                    <a:pt x="0" y="4294"/>
                  </a:cubicBezTo>
                  <a:cubicBezTo>
                    <a:pt x="0" y="4294"/>
                    <a:pt x="785" y="5592"/>
                    <a:pt x="1227" y="6048"/>
                  </a:cubicBezTo>
                  <a:cubicBezTo>
                    <a:pt x="1437" y="6279"/>
                    <a:pt x="1628" y="6381"/>
                    <a:pt x="1825" y="6381"/>
                  </a:cubicBezTo>
                  <a:cubicBezTo>
                    <a:pt x="2041" y="6381"/>
                    <a:pt x="2263" y="6257"/>
                    <a:pt x="2525" y="6048"/>
                  </a:cubicBezTo>
                  <a:cubicBezTo>
                    <a:pt x="3024" y="5663"/>
                    <a:pt x="5507" y="3381"/>
                    <a:pt x="5507" y="3381"/>
                  </a:cubicBezTo>
                  <a:cubicBezTo>
                    <a:pt x="6648" y="2724"/>
                    <a:pt x="7275" y="1440"/>
                    <a:pt x="7147" y="128"/>
                  </a:cubicBezTo>
                  <a:cubicBezTo>
                    <a:pt x="7147" y="128"/>
                    <a:pt x="6822" y="1"/>
                    <a:pt x="6373"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38"/>
            <p:cNvSpPr/>
            <p:nvPr/>
          </p:nvSpPr>
          <p:spPr>
            <a:xfrm>
              <a:off x="4254900" y="1914925"/>
              <a:ext cx="181900" cy="159525"/>
            </a:xfrm>
            <a:custGeom>
              <a:avLst/>
              <a:gdLst/>
              <a:ahLst/>
              <a:cxnLst/>
              <a:rect l="l" t="t" r="r" b="b"/>
              <a:pathLst>
                <a:path w="7276" h="6381" extrusionOk="0">
                  <a:moveTo>
                    <a:pt x="6373" y="1"/>
                  </a:moveTo>
                  <a:cubicBezTo>
                    <a:pt x="6040" y="1"/>
                    <a:pt x="5638" y="71"/>
                    <a:pt x="5250" y="313"/>
                  </a:cubicBezTo>
                  <a:cubicBezTo>
                    <a:pt x="4365" y="884"/>
                    <a:pt x="1940" y="3666"/>
                    <a:pt x="1940" y="3666"/>
                  </a:cubicBezTo>
                  <a:lnTo>
                    <a:pt x="1327" y="2981"/>
                  </a:lnTo>
                  <a:cubicBezTo>
                    <a:pt x="1327" y="2981"/>
                    <a:pt x="1013" y="4179"/>
                    <a:pt x="0" y="4294"/>
                  </a:cubicBezTo>
                  <a:cubicBezTo>
                    <a:pt x="0" y="4294"/>
                    <a:pt x="785" y="5592"/>
                    <a:pt x="1227" y="6048"/>
                  </a:cubicBezTo>
                  <a:cubicBezTo>
                    <a:pt x="1437" y="6279"/>
                    <a:pt x="1628" y="6381"/>
                    <a:pt x="1825" y="6381"/>
                  </a:cubicBezTo>
                  <a:cubicBezTo>
                    <a:pt x="2041" y="6381"/>
                    <a:pt x="2263" y="6257"/>
                    <a:pt x="2525" y="6048"/>
                  </a:cubicBezTo>
                  <a:cubicBezTo>
                    <a:pt x="3024" y="5663"/>
                    <a:pt x="5507" y="3381"/>
                    <a:pt x="5507" y="3381"/>
                  </a:cubicBezTo>
                  <a:cubicBezTo>
                    <a:pt x="6648" y="2724"/>
                    <a:pt x="7275" y="1440"/>
                    <a:pt x="7147" y="128"/>
                  </a:cubicBezTo>
                  <a:cubicBezTo>
                    <a:pt x="7147" y="128"/>
                    <a:pt x="6822" y="1"/>
                    <a:pt x="6373"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38"/>
            <p:cNvSpPr/>
            <p:nvPr/>
          </p:nvSpPr>
          <p:spPr>
            <a:xfrm>
              <a:off x="4386125" y="1918275"/>
              <a:ext cx="173000" cy="184700"/>
            </a:xfrm>
            <a:custGeom>
              <a:avLst/>
              <a:gdLst/>
              <a:ahLst/>
              <a:cxnLst/>
              <a:rect l="l" t="t" r="r" b="b"/>
              <a:pathLst>
                <a:path w="6920" h="7388" extrusionOk="0">
                  <a:moveTo>
                    <a:pt x="1871" y="0"/>
                  </a:moveTo>
                  <a:cubicBezTo>
                    <a:pt x="1715" y="0"/>
                    <a:pt x="1599" y="7"/>
                    <a:pt x="1541" y="23"/>
                  </a:cubicBezTo>
                  <a:cubicBezTo>
                    <a:pt x="757" y="179"/>
                    <a:pt x="243" y="964"/>
                    <a:pt x="101" y="2519"/>
                  </a:cubicBezTo>
                  <a:cubicBezTo>
                    <a:pt x="1" y="3346"/>
                    <a:pt x="1" y="5244"/>
                    <a:pt x="29" y="6756"/>
                  </a:cubicBezTo>
                  <a:cubicBezTo>
                    <a:pt x="500" y="7170"/>
                    <a:pt x="1101" y="7387"/>
                    <a:pt x="1788" y="7387"/>
                  </a:cubicBezTo>
                  <a:cubicBezTo>
                    <a:pt x="2497" y="7387"/>
                    <a:pt x="3297" y="7156"/>
                    <a:pt x="4138" y="6670"/>
                  </a:cubicBezTo>
                  <a:cubicBezTo>
                    <a:pt x="5051" y="6128"/>
                    <a:pt x="5850" y="5443"/>
                    <a:pt x="6534" y="4630"/>
                  </a:cubicBezTo>
                  <a:cubicBezTo>
                    <a:pt x="6663" y="4516"/>
                    <a:pt x="6763" y="4373"/>
                    <a:pt x="6877" y="4231"/>
                  </a:cubicBezTo>
                  <a:lnTo>
                    <a:pt x="6905" y="2975"/>
                  </a:lnTo>
                  <a:cubicBezTo>
                    <a:pt x="6905" y="2448"/>
                    <a:pt x="6919" y="1706"/>
                    <a:pt x="6834" y="1449"/>
                  </a:cubicBezTo>
                  <a:cubicBezTo>
                    <a:pt x="6705" y="1050"/>
                    <a:pt x="6591" y="779"/>
                    <a:pt x="6349" y="636"/>
                  </a:cubicBezTo>
                  <a:cubicBezTo>
                    <a:pt x="6335" y="622"/>
                    <a:pt x="6306" y="607"/>
                    <a:pt x="6263" y="593"/>
                  </a:cubicBezTo>
                  <a:lnTo>
                    <a:pt x="4708" y="194"/>
                  </a:lnTo>
                  <a:cubicBezTo>
                    <a:pt x="4708" y="194"/>
                    <a:pt x="2715" y="0"/>
                    <a:pt x="1871" y="0"/>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38"/>
            <p:cNvSpPr/>
            <p:nvPr/>
          </p:nvSpPr>
          <p:spPr>
            <a:xfrm>
              <a:off x="4402900" y="1757100"/>
              <a:ext cx="98450" cy="94875"/>
            </a:xfrm>
            <a:custGeom>
              <a:avLst/>
              <a:gdLst/>
              <a:ahLst/>
              <a:cxnLst/>
              <a:rect l="l" t="t" r="r" b="b"/>
              <a:pathLst>
                <a:path w="3938" h="3795" extrusionOk="0">
                  <a:moveTo>
                    <a:pt x="1956" y="1"/>
                  </a:moveTo>
                  <a:cubicBezTo>
                    <a:pt x="981" y="1"/>
                    <a:pt x="154" y="759"/>
                    <a:pt x="86" y="1762"/>
                  </a:cubicBezTo>
                  <a:cubicBezTo>
                    <a:pt x="0" y="2803"/>
                    <a:pt x="785" y="3702"/>
                    <a:pt x="1826" y="3788"/>
                  </a:cubicBezTo>
                  <a:cubicBezTo>
                    <a:pt x="1879" y="3792"/>
                    <a:pt x="1932" y="3794"/>
                    <a:pt x="1984" y="3794"/>
                  </a:cubicBezTo>
                  <a:cubicBezTo>
                    <a:pt x="2971" y="3794"/>
                    <a:pt x="3798" y="3037"/>
                    <a:pt x="3866" y="2047"/>
                  </a:cubicBezTo>
                  <a:cubicBezTo>
                    <a:pt x="3937" y="1006"/>
                    <a:pt x="3167" y="93"/>
                    <a:pt x="2140" y="7"/>
                  </a:cubicBezTo>
                  <a:lnTo>
                    <a:pt x="2111" y="7"/>
                  </a:lnTo>
                  <a:cubicBezTo>
                    <a:pt x="2059" y="3"/>
                    <a:pt x="2008" y="1"/>
                    <a:pt x="1956"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38"/>
            <p:cNvSpPr/>
            <p:nvPr/>
          </p:nvSpPr>
          <p:spPr>
            <a:xfrm>
              <a:off x="4508100" y="1844300"/>
              <a:ext cx="23575" cy="47800"/>
            </a:xfrm>
            <a:custGeom>
              <a:avLst/>
              <a:gdLst/>
              <a:ahLst/>
              <a:cxnLst/>
              <a:rect l="l" t="t" r="r" b="b"/>
              <a:pathLst>
                <a:path w="943" h="1912" extrusionOk="0">
                  <a:moveTo>
                    <a:pt x="942" y="0"/>
                  </a:moveTo>
                  <a:lnTo>
                    <a:pt x="100" y="885"/>
                  </a:lnTo>
                  <a:lnTo>
                    <a:pt x="1" y="1912"/>
                  </a:lnTo>
                  <a:cubicBezTo>
                    <a:pt x="157" y="1869"/>
                    <a:pt x="300" y="1783"/>
                    <a:pt x="386" y="1641"/>
                  </a:cubicBezTo>
                  <a:cubicBezTo>
                    <a:pt x="528" y="1412"/>
                    <a:pt x="942" y="0"/>
                    <a:pt x="942"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38"/>
            <p:cNvSpPr/>
            <p:nvPr/>
          </p:nvSpPr>
          <p:spPr>
            <a:xfrm>
              <a:off x="4516300" y="1786875"/>
              <a:ext cx="33900" cy="58150"/>
            </a:xfrm>
            <a:custGeom>
              <a:avLst/>
              <a:gdLst/>
              <a:ahLst/>
              <a:cxnLst/>
              <a:rect l="l" t="t" r="r" b="b"/>
              <a:pathLst>
                <a:path w="1356" h="2326" extrusionOk="0">
                  <a:moveTo>
                    <a:pt x="742" y="0"/>
                  </a:moveTo>
                  <a:cubicBezTo>
                    <a:pt x="685" y="0"/>
                    <a:pt x="614" y="0"/>
                    <a:pt x="557" y="15"/>
                  </a:cubicBezTo>
                  <a:cubicBezTo>
                    <a:pt x="471" y="43"/>
                    <a:pt x="400" y="114"/>
                    <a:pt x="357" y="214"/>
                  </a:cubicBezTo>
                  <a:cubicBezTo>
                    <a:pt x="329" y="328"/>
                    <a:pt x="314" y="471"/>
                    <a:pt x="286" y="614"/>
                  </a:cubicBezTo>
                  <a:cubicBezTo>
                    <a:pt x="272" y="714"/>
                    <a:pt x="257" y="813"/>
                    <a:pt x="243" y="899"/>
                  </a:cubicBezTo>
                  <a:lnTo>
                    <a:pt x="129" y="1541"/>
                  </a:lnTo>
                  <a:cubicBezTo>
                    <a:pt x="100" y="1798"/>
                    <a:pt x="43" y="2069"/>
                    <a:pt x="1" y="2326"/>
                  </a:cubicBezTo>
                  <a:cubicBezTo>
                    <a:pt x="91" y="2316"/>
                    <a:pt x="189" y="2305"/>
                    <a:pt x="284" y="2305"/>
                  </a:cubicBezTo>
                  <a:cubicBezTo>
                    <a:pt x="324" y="2305"/>
                    <a:pt x="362" y="2307"/>
                    <a:pt x="400" y="2311"/>
                  </a:cubicBezTo>
                  <a:cubicBezTo>
                    <a:pt x="571" y="2311"/>
                    <a:pt x="771" y="2226"/>
                    <a:pt x="899" y="2083"/>
                  </a:cubicBezTo>
                  <a:cubicBezTo>
                    <a:pt x="1042" y="1926"/>
                    <a:pt x="1128" y="1741"/>
                    <a:pt x="1199" y="1541"/>
                  </a:cubicBezTo>
                  <a:cubicBezTo>
                    <a:pt x="1313" y="1299"/>
                    <a:pt x="1356" y="1027"/>
                    <a:pt x="1356" y="756"/>
                  </a:cubicBezTo>
                  <a:cubicBezTo>
                    <a:pt x="1342" y="386"/>
                    <a:pt x="1128" y="43"/>
                    <a:pt x="742"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38"/>
            <p:cNvSpPr/>
            <p:nvPr/>
          </p:nvSpPr>
          <p:spPr>
            <a:xfrm>
              <a:off x="4407175" y="1764650"/>
              <a:ext cx="142325" cy="178375"/>
            </a:xfrm>
            <a:custGeom>
              <a:avLst/>
              <a:gdLst/>
              <a:ahLst/>
              <a:cxnLst/>
              <a:rect l="l" t="t" r="r" b="b"/>
              <a:pathLst>
                <a:path w="5693" h="7135" extrusionOk="0">
                  <a:moveTo>
                    <a:pt x="2039" y="0"/>
                  </a:moveTo>
                  <a:cubicBezTo>
                    <a:pt x="1241" y="0"/>
                    <a:pt x="495" y="377"/>
                    <a:pt x="300" y="1360"/>
                  </a:cubicBezTo>
                  <a:cubicBezTo>
                    <a:pt x="0" y="2958"/>
                    <a:pt x="43" y="3614"/>
                    <a:pt x="200" y="4427"/>
                  </a:cubicBezTo>
                  <a:cubicBezTo>
                    <a:pt x="286" y="4955"/>
                    <a:pt x="557" y="5340"/>
                    <a:pt x="1013" y="5454"/>
                  </a:cubicBezTo>
                  <a:cubicBezTo>
                    <a:pt x="1180" y="5471"/>
                    <a:pt x="1348" y="5478"/>
                    <a:pt x="1515" y="5478"/>
                  </a:cubicBezTo>
                  <a:cubicBezTo>
                    <a:pt x="1633" y="5478"/>
                    <a:pt x="1751" y="5474"/>
                    <a:pt x="1869" y="5469"/>
                  </a:cubicBezTo>
                  <a:lnTo>
                    <a:pt x="1869" y="5469"/>
                  </a:lnTo>
                  <a:lnTo>
                    <a:pt x="1798" y="6382"/>
                  </a:lnTo>
                  <a:cubicBezTo>
                    <a:pt x="1284" y="6881"/>
                    <a:pt x="1617" y="7135"/>
                    <a:pt x="2180" y="7135"/>
                  </a:cubicBezTo>
                  <a:cubicBezTo>
                    <a:pt x="2710" y="7135"/>
                    <a:pt x="3444" y="6910"/>
                    <a:pt x="3866" y="6453"/>
                  </a:cubicBezTo>
                  <a:lnTo>
                    <a:pt x="4109" y="4099"/>
                  </a:lnTo>
                  <a:cubicBezTo>
                    <a:pt x="4109" y="4099"/>
                    <a:pt x="4160" y="4387"/>
                    <a:pt x="4568" y="4387"/>
                  </a:cubicBezTo>
                  <a:cubicBezTo>
                    <a:pt x="4641" y="4387"/>
                    <a:pt x="4725" y="4377"/>
                    <a:pt x="4822" y="4356"/>
                  </a:cubicBezTo>
                  <a:cubicBezTo>
                    <a:pt x="5207" y="4270"/>
                    <a:pt x="5692" y="3628"/>
                    <a:pt x="5493" y="3129"/>
                  </a:cubicBezTo>
                  <a:cubicBezTo>
                    <a:pt x="5389" y="2871"/>
                    <a:pt x="5214" y="2788"/>
                    <a:pt x="5044" y="2788"/>
                  </a:cubicBezTo>
                  <a:cubicBezTo>
                    <a:pt x="4886" y="2788"/>
                    <a:pt x="4734" y="2860"/>
                    <a:pt x="4651" y="2929"/>
                  </a:cubicBezTo>
                  <a:cubicBezTo>
                    <a:pt x="4517" y="3051"/>
                    <a:pt x="4372" y="3215"/>
                    <a:pt x="4261" y="3215"/>
                  </a:cubicBezTo>
                  <a:cubicBezTo>
                    <a:pt x="4243" y="3215"/>
                    <a:pt x="4225" y="3211"/>
                    <a:pt x="4209" y="3200"/>
                  </a:cubicBezTo>
                  <a:cubicBezTo>
                    <a:pt x="4209" y="3200"/>
                    <a:pt x="4779" y="1317"/>
                    <a:pt x="3724" y="547"/>
                  </a:cubicBezTo>
                  <a:cubicBezTo>
                    <a:pt x="3275" y="215"/>
                    <a:pt x="2642" y="0"/>
                    <a:pt x="2039" y="0"/>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38"/>
            <p:cNvSpPr/>
            <p:nvPr/>
          </p:nvSpPr>
          <p:spPr>
            <a:xfrm>
              <a:off x="4403600" y="1734125"/>
              <a:ext cx="134850" cy="114775"/>
            </a:xfrm>
            <a:custGeom>
              <a:avLst/>
              <a:gdLst/>
              <a:ahLst/>
              <a:cxnLst/>
              <a:rect l="l" t="t" r="r" b="b"/>
              <a:pathLst>
                <a:path w="5394" h="4591" extrusionOk="0">
                  <a:moveTo>
                    <a:pt x="1561" y="1"/>
                  </a:moveTo>
                  <a:cubicBezTo>
                    <a:pt x="1482" y="1"/>
                    <a:pt x="1403" y="19"/>
                    <a:pt x="1327" y="56"/>
                  </a:cubicBezTo>
                  <a:cubicBezTo>
                    <a:pt x="1199" y="127"/>
                    <a:pt x="1128" y="256"/>
                    <a:pt x="1085" y="399"/>
                  </a:cubicBezTo>
                  <a:cubicBezTo>
                    <a:pt x="1071" y="541"/>
                    <a:pt x="1071" y="684"/>
                    <a:pt x="1071" y="826"/>
                  </a:cubicBezTo>
                  <a:cubicBezTo>
                    <a:pt x="942" y="826"/>
                    <a:pt x="828" y="727"/>
                    <a:pt x="685" y="712"/>
                  </a:cubicBezTo>
                  <a:cubicBezTo>
                    <a:pt x="653" y="709"/>
                    <a:pt x="621" y="707"/>
                    <a:pt x="589" y="707"/>
                  </a:cubicBezTo>
                  <a:cubicBezTo>
                    <a:pt x="479" y="707"/>
                    <a:pt x="368" y="728"/>
                    <a:pt x="258" y="784"/>
                  </a:cubicBezTo>
                  <a:cubicBezTo>
                    <a:pt x="158" y="826"/>
                    <a:pt x="86" y="898"/>
                    <a:pt x="44" y="983"/>
                  </a:cubicBezTo>
                  <a:cubicBezTo>
                    <a:pt x="1" y="1055"/>
                    <a:pt x="1" y="1126"/>
                    <a:pt x="1" y="1197"/>
                  </a:cubicBezTo>
                  <a:cubicBezTo>
                    <a:pt x="15" y="1682"/>
                    <a:pt x="272" y="2110"/>
                    <a:pt x="657" y="2367"/>
                  </a:cubicBezTo>
                  <a:cubicBezTo>
                    <a:pt x="800" y="2467"/>
                    <a:pt x="942" y="2538"/>
                    <a:pt x="1085" y="2581"/>
                  </a:cubicBezTo>
                  <a:cubicBezTo>
                    <a:pt x="1342" y="2695"/>
                    <a:pt x="1627" y="2752"/>
                    <a:pt x="1898" y="2752"/>
                  </a:cubicBezTo>
                  <a:cubicBezTo>
                    <a:pt x="2183" y="2752"/>
                    <a:pt x="2440" y="2638"/>
                    <a:pt x="2640" y="2467"/>
                  </a:cubicBezTo>
                  <a:cubicBezTo>
                    <a:pt x="2768" y="2710"/>
                    <a:pt x="2968" y="2923"/>
                    <a:pt x="3210" y="3052"/>
                  </a:cubicBezTo>
                  <a:cubicBezTo>
                    <a:pt x="3342" y="3114"/>
                    <a:pt x="3481" y="3146"/>
                    <a:pt x="3618" y="3146"/>
                  </a:cubicBezTo>
                  <a:cubicBezTo>
                    <a:pt x="3763" y="3146"/>
                    <a:pt x="3906" y="3111"/>
                    <a:pt x="4038" y="3038"/>
                  </a:cubicBezTo>
                  <a:cubicBezTo>
                    <a:pt x="4052" y="3423"/>
                    <a:pt x="4081" y="3794"/>
                    <a:pt x="4123" y="4193"/>
                  </a:cubicBezTo>
                  <a:cubicBezTo>
                    <a:pt x="4123" y="4322"/>
                    <a:pt x="4152" y="4436"/>
                    <a:pt x="4223" y="4535"/>
                  </a:cubicBezTo>
                  <a:cubicBezTo>
                    <a:pt x="4267" y="4574"/>
                    <a:pt x="4309" y="4591"/>
                    <a:pt x="4349" y="4591"/>
                  </a:cubicBezTo>
                  <a:cubicBezTo>
                    <a:pt x="4527" y="4591"/>
                    <a:pt x="4663" y="4261"/>
                    <a:pt x="4780" y="4179"/>
                  </a:cubicBezTo>
                  <a:cubicBezTo>
                    <a:pt x="4851" y="4122"/>
                    <a:pt x="4865" y="3965"/>
                    <a:pt x="4865" y="3865"/>
                  </a:cubicBezTo>
                  <a:cubicBezTo>
                    <a:pt x="4894" y="3779"/>
                    <a:pt x="4894" y="3694"/>
                    <a:pt x="4894" y="3580"/>
                  </a:cubicBezTo>
                  <a:cubicBezTo>
                    <a:pt x="4865" y="3537"/>
                    <a:pt x="4865" y="3466"/>
                    <a:pt x="4865" y="3409"/>
                  </a:cubicBezTo>
                  <a:cubicBezTo>
                    <a:pt x="4937" y="3252"/>
                    <a:pt x="5036" y="3123"/>
                    <a:pt x="5065" y="2981"/>
                  </a:cubicBezTo>
                  <a:cubicBezTo>
                    <a:pt x="5122" y="2824"/>
                    <a:pt x="5022" y="2638"/>
                    <a:pt x="5065" y="2481"/>
                  </a:cubicBezTo>
                  <a:cubicBezTo>
                    <a:pt x="5108" y="2324"/>
                    <a:pt x="5208" y="2253"/>
                    <a:pt x="5279" y="2110"/>
                  </a:cubicBezTo>
                  <a:cubicBezTo>
                    <a:pt x="5393" y="1839"/>
                    <a:pt x="5250" y="1640"/>
                    <a:pt x="5051" y="1468"/>
                  </a:cubicBezTo>
                  <a:cubicBezTo>
                    <a:pt x="4252" y="798"/>
                    <a:pt x="3082" y="755"/>
                    <a:pt x="2183" y="256"/>
                  </a:cubicBezTo>
                  <a:cubicBezTo>
                    <a:pt x="2055" y="156"/>
                    <a:pt x="1912" y="85"/>
                    <a:pt x="1770" y="42"/>
                  </a:cubicBezTo>
                  <a:cubicBezTo>
                    <a:pt x="1702" y="15"/>
                    <a:pt x="1632" y="1"/>
                    <a:pt x="1561"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38"/>
            <p:cNvSpPr/>
            <p:nvPr/>
          </p:nvSpPr>
          <p:spPr>
            <a:xfrm>
              <a:off x="4533075" y="1776525"/>
              <a:ext cx="20350" cy="14300"/>
            </a:xfrm>
            <a:custGeom>
              <a:avLst/>
              <a:gdLst/>
              <a:ahLst/>
              <a:cxnLst/>
              <a:rect l="l" t="t" r="r" b="b"/>
              <a:pathLst>
                <a:path w="814" h="572" extrusionOk="0">
                  <a:moveTo>
                    <a:pt x="455" y="0"/>
                  </a:moveTo>
                  <a:cubicBezTo>
                    <a:pt x="408" y="0"/>
                    <a:pt x="360" y="9"/>
                    <a:pt x="314" y="29"/>
                  </a:cubicBezTo>
                  <a:lnTo>
                    <a:pt x="300" y="29"/>
                  </a:lnTo>
                  <a:cubicBezTo>
                    <a:pt x="86" y="129"/>
                    <a:pt x="0" y="357"/>
                    <a:pt x="86" y="571"/>
                  </a:cubicBezTo>
                  <a:lnTo>
                    <a:pt x="813" y="243"/>
                  </a:lnTo>
                  <a:cubicBezTo>
                    <a:pt x="758" y="101"/>
                    <a:pt x="611" y="0"/>
                    <a:pt x="455"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38"/>
            <p:cNvSpPr/>
            <p:nvPr/>
          </p:nvSpPr>
          <p:spPr>
            <a:xfrm>
              <a:off x="4453525" y="1882450"/>
              <a:ext cx="49975" cy="26050"/>
            </a:xfrm>
            <a:custGeom>
              <a:avLst/>
              <a:gdLst/>
              <a:ahLst/>
              <a:cxnLst/>
              <a:rect l="l" t="t" r="r" b="b"/>
              <a:pathLst>
                <a:path w="1999" h="1042" extrusionOk="0">
                  <a:moveTo>
                    <a:pt x="1998" y="0"/>
                  </a:moveTo>
                  <a:cubicBezTo>
                    <a:pt x="1870" y="214"/>
                    <a:pt x="1684" y="386"/>
                    <a:pt x="1470" y="471"/>
                  </a:cubicBezTo>
                  <a:cubicBezTo>
                    <a:pt x="1085" y="628"/>
                    <a:pt x="44" y="757"/>
                    <a:pt x="44" y="757"/>
                  </a:cubicBezTo>
                  <a:lnTo>
                    <a:pt x="1" y="1042"/>
                  </a:lnTo>
                  <a:cubicBezTo>
                    <a:pt x="1" y="1042"/>
                    <a:pt x="1370" y="899"/>
                    <a:pt x="1656" y="571"/>
                  </a:cubicBezTo>
                  <a:cubicBezTo>
                    <a:pt x="1827" y="400"/>
                    <a:pt x="1927" y="214"/>
                    <a:pt x="1998" y="0"/>
                  </a:cubicBezTo>
                  <a:close/>
                </a:path>
              </a:pathLst>
            </a:custGeom>
            <a:solidFill>
              <a:srgbClr val="F28F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38"/>
            <p:cNvSpPr/>
            <p:nvPr/>
          </p:nvSpPr>
          <p:spPr>
            <a:xfrm>
              <a:off x="4460675" y="1829550"/>
              <a:ext cx="10350" cy="10125"/>
            </a:xfrm>
            <a:custGeom>
              <a:avLst/>
              <a:gdLst/>
              <a:ahLst/>
              <a:cxnLst/>
              <a:rect l="l" t="t" r="r" b="b"/>
              <a:pathLst>
                <a:path w="414" h="405" extrusionOk="0">
                  <a:moveTo>
                    <a:pt x="179" y="0"/>
                  </a:moveTo>
                  <a:cubicBezTo>
                    <a:pt x="92" y="0"/>
                    <a:pt x="13" y="90"/>
                    <a:pt x="0" y="191"/>
                  </a:cubicBezTo>
                  <a:cubicBezTo>
                    <a:pt x="0" y="305"/>
                    <a:pt x="86" y="405"/>
                    <a:pt x="200" y="405"/>
                  </a:cubicBezTo>
                  <a:cubicBezTo>
                    <a:pt x="300" y="405"/>
                    <a:pt x="414" y="319"/>
                    <a:pt x="414" y="219"/>
                  </a:cubicBezTo>
                  <a:cubicBezTo>
                    <a:pt x="414" y="105"/>
                    <a:pt x="328" y="5"/>
                    <a:pt x="214" y="5"/>
                  </a:cubicBezTo>
                  <a:cubicBezTo>
                    <a:pt x="202" y="2"/>
                    <a:pt x="191" y="0"/>
                    <a:pt x="179"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38"/>
            <p:cNvSpPr/>
            <p:nvPr/>
          </p:nvSpPr>
          <p:spPr>
            <a:xfrm>
              <a:off x="4467800" y="1812250"/>
              <a:ext cx="12500" cy="10300"/>
            </a:xfrm>
            <a:custGeom>
              <a:avLst/>
              <a:gdLst/>
              <a:ahLst/>
              <a:cxnLst/>
              <a:rect l="l" t="t" r="r" b="b"/>
              <a:pathLst>
                <a:path w="500" h="412" extrusionOk="0">
                  <a:moveTo>
                    <a:pt x="209" y="0"/>
                  </a:moveTo>
                  <a:cubicBezTo>
                    <a:pt x="129" y="0"/>
                    <a:pt x="54" y="47"/>
                    <a:pt x="1" y="127"/>
                  </a:cubicBezTo>
                  <a:lnTo>
                    <a:pt x="428" y="412"/>
                  </a:lnTo>
                  <a:cubicBezTo>
                    <a:pt x="500" y="284"/>
                    <a:pt x="471" y="127"/>
                    <a:pt x="357" y="55"/>
                  </a:cubicBezTo>
                  <a:cubicBezTo>
                    <a:pt x="309" y="17"/>
                    <a:pt x="258" y="0"/>
                    <a:pt x="209"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38"/>
            <p:cNvSpPr/>
            <p:nvPr/>
          </p:nvSpPr>
          <p:spPr>
            <a:xfrm>
              <a:off x="4446400" y="1868175"/>
              <a:ext cx="16075" cy="10600"/>
            </a:xfrm>
            <a:custGeom>
              <a:avLst/>
              <a:gdLst/>
              <a:ahLst/>
              <a:cxnLst/>
              <a:rect l="l" t="t" r="r" b="b"/>
              <a:pathLst>
                <a:path w="643" h="424" extrusionOk="0">
                  <a:moveTo>
                    <a:pt x="585" y="1"/>
                  </a:moveTo>
                  <a:lnTo>
                    <a:pt x="1" y="186"/>
                  </a:lnTo>
                  <a:cubicBezTo>
                    <a:pt x="37" y="321"/>
                    <a:pt x="168" y="424"/>
                    <a:pt x="303" y="424"/>
                  </a:cubicBezTo>
                  <a:cubicBezTo>
                    <a:pt x="326" y="424"/>
                    <a:pt x="349" y="421"/>
                    <a:pt x="371" y="415"/>
                  </a:cubicBezTo>
                  <a:cubicBezTo>
                    <a:pt x="543" y="343"/>
                    <a:pt x="643" y="172"/>
                    <a:pt x="585" y="1"/>
                  </a:cubicBezTo>
                  <a:close/>
                </a:path>
              </a:pathLst>
            </a:custGeom>
            <a:solidFill>
              <a:srgbClr val="F28F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38"/>
            <p:cNvSpPr/>
            <p:nvPr/>
          </p:nvSpPr>
          <p:spPr>
            <a:xfrm>
              <a:off x="4415375" y="1804925"/>
              <a:ext cx="12500" cy="10500"/>
            </a:xfrm>
            <a:custGeom>
              <a:avLst/>
              <a:gdLst/>
              <a:ahLst/>
              <a:cxnLst/>
              <a:rect l="l" t="t" r="r" b="b"/>
              <a:pathLst>
                <a:path w="500" h="420" extrusionOk="0">
                  <a:moveTo>
                    <a:pt x="278" y="0"/>
                  </a:moveTo>
                  <a:cubicBezTo>
                    <a:pt x="236" y="0"/>
                    <a:pt x="195" y="11"/>
                    <a:pt x="157" y="34"/>
                  </a:cubicBezTo>
                  <a:lnTo>
                    <a:pt x="143" y="34"/>
                  </a:lnTo>
                  <a:cubicBezTo>
                    <a:pt x="29" y="149"/>
                    <a:pt x="1" y="291"/>
                    <a:pt x="72" y="420"/>
                  </a:cubicBezTo>
                  <a:lnTo>
                    <a:pt x="500" y="134"/>
                  </a:lnTo>
                  <a:cubicBezTo>
                    <a:pt x="452" y="48"/>
                    <a:pt x="365" y="0"/>
                    <a:pt x="278"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38"/>
            <p:cNvSpPr/>
            <p:nvPr/>
          </p:nvSpPr>
          <p:spPr>
            <a:xfrm>
              <a:off x="4419300" y="1824675"/>
              <a:ext cx="10375" cy="10375"/>
            </a:xfrm>
            <a:custGeom>
              <a:avLst/>
              <a:gdLst/>
              <a:ahLst/>
              <a:cxnLst/>
              <a:rect l="l" t="t" r="r" b="b"/>
              <a:pathLst>
                <a:path w="415" h="415" extrusionOk="0">
                  <a:moveTo>
                    <a:pt x="214" y="0"/>
                  </a:moveTo>
                  <a:cubicBezTo>
                    <a:pt x="100" y="0"/>
                    <a:pt x="0" y="86"/>
                    <a:pt x="0" y="200"/>
                  </a:cubicBezTo>
                  <a:cubicBezTo>
                    <a:pt x="0" y="300"/>
                    <a:pt x="86" y="414"/>
                    <a:pt x="200" y="414"/>
                  </a:cubicBezTo>
                  <a:cubicBezTo>
                    <a:pt x="300" y="414"/>
                    <a:pt x="414" y="314"/>
                    <a:pt x="414" y="214"/>
                  </a:cubicBezTo>
                  <a:cubicBezTo>
                    <a:pt x="414" y="100"/>
                    <a:pt x="314" y="0"/>
                    <a:pt x="214"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38"/>
            <p:cNvSpPr/>
            <p:nvPr/>
          </p:nvSpPr>
          <p:spPr>
            <a:xfrm>
              <a:off x="4423575" y="1826825"/>
              <a:ext cx="20350" cy="31400"/>
            </a:xfrm>
            <a:custGeom>
              <a:avLst/>
              <a:gdLst/>
              <a:ahLst/>
              <a:cxnLst/>
              <a:rect l="l" t="t" r="r" b="b"/>
              <a:pathLst>
                <a:path w="814" h="1256" extrusionOk="0">
                  <a:moveTo>
                    <a:pt x="814" y="0"/>
                  </a:moveTo>
                  <a:lnTo>
                    <a:pt x="1" y="970"/>
                  </a:lnTo>
                  <a:lnTo>
                    <a:pt x="643" y="1255"/>
                  </a:lnTo>
                  <a:lnTo>
                    <a:pt x="814" y="0"/>
                  </a:lnTo>
                  <a:close/>
                </a:path>
              </a:pathLst>
            </a:custGeom>
            <a:solidFill>
              <a:srgbClr val="F28F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38"/>
            <p:cNvSpPr/>
            <p:nvPr/>
          </p:nvSpPr>
          <p:spPr>
            <a:xfrm>
              <a:off x="4526300" y="1931300"/>
              <a:ext cx="67775" cy="102750"/>
            </a:xfrm>
            <a:custGeom>
              <a:avLst/>
              <a:gdLst/>
              <a:ahLst/>
              <a:cxnLst/>
              <a:rect l="l" t="t" r="r" b="b"/>
              <a:pathLst>
                <a:path w="2711" h="4110" extrusionOk="0">
                  <a:moveTo>
                    <a:pt x="385" y="1"/>
                  </a:moveTo>
                  <a:lnTo>
                    <a:pt x="385" y="1"/>
                  </a:lnTo>
                  <a:cubicBezTo>
                    <a:pt x="0" y="643"/>
                    <a:pt x="171" y="2811"/>
                    <a:pt x="913" y="4109"/>
                  </a:cubicBezTo>
                  <a:cubicBezTo>
                    <a:pt x="1027" y="3995"/>
                    <a:pt x="1141" y="3852"/>
                    <a:pt x="1241" y="3710"/>
                  </a:cubicBezTo>
                  <a:cubicBezTo>
                    <a:pt x="1812" y="2968"/>
                    <a:pt x="2297" y="2183"/>
                    <a:pt x="2710" y="1356"/>
                  </a:cubicBezTo>
                  <a:cubicBezTo>
                    <a:pt x="2311" y="643"/>
                    <a:pt x="1626" y="158"/>
                    <a:pt x="799" y="44"/>
                  </a:cubicBezTo>
                  <a:lnTo>
                    <a:pt x="385"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38"/>
            <p:cNvSpPr/>
            <p:nvPr/>
          </p:nvSpPr>
          <p:spPr>
            <a:xfrm>
              <a:off x="4526300" y="1931300"/>
              <a:ext cx="67775" cy="102750"/>
            </a:xfrm>
            <a:custGeom>
              <a:avLst/>
              <a:gdLst/>
              <a:ahLst/>
              <a:cxnLst/>
              <a:rect l="l" t="t" r="r" b="b"/>
              <a:pathLst>
                <a:path w="2711" h="4110" extrusionOk="0">
                  <a:moveTo>
                    <a:pt x="385" y="1"/>
                  </a:moveTo>
                  <a:lnTo>
                    <a:pt x="385" y="1"/>
                  </a:lnTo>
                  <a:cubicBezTo>
                    <a:pt x="0" y="643"/>
                    <a:pt x="171" y="2811"/>
                    <a:pt x="913" y="4109"/>
                  </a:cubicBezTo>
                  <a:cubicBezTo>
                    <a:pt x="1027" y="3995"/>
                    <a:pt x="1141" y="3852"/>
                    <a:pt x="1241" y="3710"/>
                  </a:cubicBezTo>
                  <a:cubicBezTo>
                    <a:pt x="1812" y="2968"/>
                    <a:pt x="2297" y="2183"/>
                    <a:pt x="2710" y="1356"/>
                  </a:cubicBezTo>
                  <a:cubicBezTo>
                    <a:pt x="2311" y="643"/>
                    <a:pt x="1626" y="158"/>
                    <a:pt x="799" y="44"/>
                  </a:cubicBezTo>
                  <a:lnTo>
                    <a:pt x="385"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42" name="Google Shape;402;p40"/>
          <p:cNvSpPr/>
          <p:nvPr/>
        </p:nvSpPr>
        <p:spPr>
          <a:xfrm rot="-2132261">
            <a:off x="5614269" y="1681599"/>
            <a:ext cx="963460" cy="831496"/>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 name="矩形 1"/>
          <p:cNvSpPr/>
          <p:nvPr/>
        </p:nvSpPr>
        <p:spPr>
          <a:xfrm>
            <a:off x="5690824" y="1899955"/>
            <a:ext cx="816610" cy="378460"/>
          </a:xfrm>
          <a:prstGeom prst="rect">
            <a:avLst/>
          </a:prstGeom>
        </p:spPr>
        <p:txBody>
          <a:bodyPr wrap="none">
            <a:spAutoFit/>
          </a:bodyPr>
          <a:lstStyle/>
          <a:p>
            <a:pPr lvl="0" algn="ctr"/>
            <a:r>
              <a:rPr lang="en-GB" altLang="zh-CN" sz="1865" dirty="0">
                <a:solidFill>
                  <a:schemeClr val="lt1"/>
                </a:solidFill>
              </a:rPr>
              <a:t>Part 1</a:t>
            </a:r>
            <a:endParaRPr lang="en-GB" altLang="zh-CN" sz="1865" dirty="0">
              <a:solidFill>
                <a:schemeClr val="lt1"/>
              </a:solidFill>
            </a:endParaRPr>
          </a:p>
        </p:txBody>
      </p:sp>
      <p:sp>
        <p:nvSpPr>
          <p:cNvPr id="44" name="Google Shape;403;p40"/>
          <p:cNvSpPr txBox="1"/>
          <p:nvPr/>
        </p:nvSpPr>
        <p:spPr>
          <a:xfrm>
            <a:off x="5927015" y="2040248"/>
            <a:ext cx="6489600" cy="258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477D"/>
              </a:buClr>
              <a:buSzPts val="3500"/>
              <a:buFont typeface="Nunito Black"/>
              <a:buNone/>
              <a:defRPr sz="3500" b="0" i="0" u="none" strike="noStrike" cap="none">
                <a:solidFill>
                  <a:srgbClr val="00477D"/>
                </a:solidFill>
                <a:latin typeface="Nunito Black"/>
                <a:ea typeface="Nunito Black"/>
                <a:cs typeface="Nunito Black"/>
                <a:sym typeface="Nunito Black"/>
              </a:defRPr>
            </a:lvl1pPr>
            <a:lvl2pPr marR="0" lvl="1"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9pPr>
          </a:lstStyle>
          <a:p>
            <a:r>
              <a:rPr lang="en-US" sz="5335" dirty="0">
                <a:latin typeface="Modern No. 20" panose="02070704070505020303" pitchFamily="18" charset="0"/>
              </a:rPr>
              <a:t>Teaching </a:t>
            </a:r>
            <a:endParaRPr lang="en-US" sz="5335" dirty="0">
              <a:latin typeface="Modern No. 20" panose="02070704070505020303" pitchFamily="18" charset="0"/>
            </a:endParaRPr>
          </a:p>
          <a:p>
            <a:r>
              <a:rPr lang="en-US" sz="5335" dirty="0">
                <a:latin typeface="Modern No. 20" panose="02070704070505020303" pitchFamily="18" charset="0"/>
              </a:rPr>
              <a:t>Context</a:t>
            </a:r>
            <a:endParaRPr lang="en-US" sz="5335" dirty="0">
              <a:latin typeface="Modern No. 20" panose="02070704070505020303"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127"/>
    </mc:Choice>
    <mc:Fallback>
      <p:transition spd="slow" advTm="212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bwMode="ltGray"/>
        <p:txBody>
          <a:bodyPr rtlCol="0"/>
          <a:lstStyle/>
          <a:p>
            <a:pPr rtl="0"/>
            <a:r>
              <a:rPr lang="en-US" altLang="zh-CN" dirty="0"/>
              <a:t>An</a:t>
            </a:r>
            <a:r>
              <a:rPr lang="zh-CN" altLang="en-US" dirty="0"/>
              <a:t> </a:t>
            </a:r>
            <a:r>
              <a:rPr lang="en-US" altLang="zh-CN" dirty="0"/>
              <a:t>activity</a:t>
            </a:r>
            <a:endParaRPr lang="zh-CN" altLang="en-US" dirty="0"/>
          </a:p>
        </p:txBody>
      </p:sp>
      <p:cxnSp>
        <p:nvCxnSpPr>
          <p:cNvPr id="12" name="直接连接符​​(S) 11" title="分隔线"/>
          <p:cNvCxnSpPr/>
          <p:nvPr/>
        </p:nvCxnSpPr>
        <p:spPr bwMode="lt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内容占位符 1"/>
          <p:cNvSpPr>
            <a:spLocks noGrp="1"/>
          </p:cNvSpPr>
          <p:nvPr>
            <p:ph idx="1"/>
          </p:nvPr>
        </p:nvSpPr>
        <p:spPr bwMode="gray">
          <a:xfrm>
            <a:off x="680728" y="5657850"/>
            <a:ext cx="5223272" cy="844548"/>
          </a:xfrm>
        </p:spPr>
        <p:txBody>
          <a:bodyPr rtlCol="0"/>
          <a:lstStyle/>
          <a:p>
            <a:pPr rtl="0"/>
            <a:r>
              <a:rPr lang="en-US" altLang="zh-CN" dirty="0"/>
              <a:t>To</a:t>
            </a:r>
            <a:r>
              <a:rPr lang="zh-CN" altLang="en-US" dirty="0"/>
              <a:t> </a:t>
            </a:r>
            <a:r>
              <a:rPr lang="en-US" altLang="zh-CN" dirty="0"/>
              <a:t>utilize</a:t>
            </a:r>
            <a:r>
              <a:rPr lang="zh-CN" altLang="en-US" dirty="0"/>
              <a:t> </a:t>
            </a:r>
            <a:r>
              <a:rPr lang="en-US" altLang="zh-CN" dirty="0"/>
              <a:t>signposting</a:t>
            </a:r>
            <a:r>
              <a:rPr lang="zh-CN" altLang="en-US" dirty="0"/>
              <a:t> </a:t>
            </a:r>
            <a:r>
              <a:rPr lang="en-US" altLang="zh-CN" dirty="0"/>
              <a:t>phrases</a:t>
            </a:r>
            <a:r>
              <a:rPr lang="zh-CN" altLang="en-US" dirty="0"/>
              <a:t> </a:t>
            </a:r>
            <a:r>
              <a:rPr lang="en-US" altLang="zh-CN" dirty="0"/>
              <a:t>to</a:t>
            </a:r>
            <a:r>
              <a:rPr lang="zh-CN" altLang="en-US" dirty="0"/>
              <a:t> </a:t>
            </a:r>
            <a:r>
              <a:rPr lang="en-US" altLang="zh-CN" dirty="0"/>
              <a:t>spot</a:t>
            </a:r>
            <a:r>
              <a:rPr lang="zh-CN" altLang="en-US" dirty="0"/>
              <a:t> </a:t>
            </a:r>
            <a:r>
              <a:rPr lang="en-US" altLang="zh-CN" dirty="0"/>
              <a:t>the</a:t>
            </a:r>
            <a:r>
              <a:rPr lang="zh-CN" altLang="en-US" dirty="0"/>
              <a:t> </a:t>
            </a:r>
            <a:r>
              <a:rPr lang="en-US" altLang="zh-CN" dirty="0"/>
              <a:t>true</a:t>
            </a:r>
            <a:r>
              <a:rPr lang="zh-CN" altLang="en-US" dirty="0"/>
              <a:t> </a:t>
            </a:r>
            <a:r>
              <a:rPr lang="en-US" altLang="zh-CN" dirty="0"/>
              <a:t>value</a:t>
            </a:r>
            <a:r>
              <a:rPr lang="zh-CN" altLang="en-US" dirty="0"/>
              <a:t> </a:t>
            </a:r>
            <a:r>
              <a:rPr lang="en-US" altLang="zh-CN" dirty="0"/>
              <a:t>of</a:t>
            </a:r>
            <a:r>
              <a:rPr lang="zh-CN" altLang="en-US" dirty="0"/>
              <a:t> </a:t>
            </a:r>
            <a:r>
              <a:rPr lang="en-US" altLang="zh-CN" dirty="0"/>
              <a:t>humanities</a:t>
            </a:r>
            <a:r>
              <a:rPr lang="zh-CN" altLang="en-US" dirty="0"/>
              <a:t> </a:t>
            </a:r>
            <a:r>
              <a:rPr lang="en-US" altLang="zh-CN" dirty="0"/>
              <a:t>and</a:t>
            </a:r>
            <a:r>
              <a:rPr lang="zh-CN" altLang="en-US" dirty="0"/>
              <a:t> </a:t>
            </a:r>
            <a:r>
              <a:rPr lang="en-US" altLang="zh-CN" dirty="0"/>
              <a:t>list</a:t>
            </a:r>
            <a:r>
              <a:rPr lang="zh-CN" altLang="en-US" dirty="0"/>
              <a:t> </a:t>
            </a:r>
            <a:r>
              <a:rPr lang="en-US" altLang="zh-CN" dirty="0"/>
              <a:t>them</a:t>
            </a:r>
            <a:r>
              <a:rPr lang="zh-CN" altLang="en-US" dirty="0"/>
              <a:t> </a:t>
            </a:r>
            <a:r>
              <a:rPr lang="en-US" altLang="zh-CN" dirty="0"/>
              <a:t>in</a:t>
            </a:r>
            <a:r>
              <a:rPr lang="zh-CN" altLang="en-US" dirty="0"/>
              <a:t> </a:t>
            </a:r>
            <a:r>
              <a:rPr lang="en-US" altLang="zh-CN" dirty="0"/>
              <a:t>order</a:t>
            </a:r>
            <a:endParaRPr lang="zh-CN" altLang="en-US" dirty="0"/>
          </a:p>
        </p:txBody>
      </p:sp>
      <p:sp>
        <p:nvSpPr>
          <p:cNvPr id="16" name="长方形 15" title="图标背景"/>
          <p:cNvSpPr/>
          <p:nvPr/>
        </p:nvSpPr>
        <p:spPr>
          <a:xfrm>
            <a:off x="6630791" y="23922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pic>
        <p:nvPicPr>
          <p:cNvPr id="25" name="图形 24" descr="金条" title="占位符图标"/>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6929925" y="2691354"/>
            <a:ext cx="516155" cy="516155"/>
          </a:xfrm>
          <a:prstGeom prst="rect">
            <a:avLst/>
          </a:prstGeom>
        </p:spPr>
      </p:pic>
      <p:sp>
        <p:nvSpPr>
          <p:cNvPr id="6" name="文本占位符 5"/>
          <p:cNvSpPr>
            <a:spLocks noGrp="1"/>
          </p:cNvSpPr>
          <p:nvPr>
            <p:ph type="body" sz="quarter" idx="13"/>
          </p:nvPr>
        </p:nvSpPr>
        <p:spPr>
          <a:xfrm>
            <a:off x="6210526" y="4149898"/>
            <a:ext cx="1800000" cy="360000"/>
          </a:xfrm>
        </p:spPr>
        <p:txBody>
          <a:bodyPr rtlCol="0"/>
          <a:lstStyle/>
          <a:p>
            <a:pPr rtl="0"/>
            <a:r>
              <a:rPr lang="zh-CN" altLang="en-US" sz="2800" dirty="0">
                <a:solidFill>
                  <a:schemeClr val="tx1">
                    <a:lumMod val="75000"/>
                    <a:lumOff val="25000"/>
                  </a:schemeClr>
                </a:solidFill>
              </a:rPr>
              <a:t> </a:t>
            </a:r>
            <a:r>
              <a:rPr lang="en-US" altLang="zh-CN" sz="2800" dirty="0">
                <a:solidFill>
                  <a:schemeClr val="tx1">
                    <a:lumMod val="75000"/>
                    <a:lumOff val="25000"/>
                  </a:schemeClr>
                </a:solidFill>
              </a:rPr>
              <a:t>Signposts</a:t>
            </a:r>
            <a:endParaRPr lang="zh-CN" altLang="en-US" sz="2800" dirty="0">
              <a:solidFill>
                <a:schemeClr val="tx1">
                  <a:lumMod val="75000"/>
                  <a:lumOff val="25000"/>
                </a:schemeClr>
              </a:solidFill>
            </a:endParaRPr>
          </a:p>
        </p:txBody>
      </p:sp>
      <p:cxnSp>
        <p:nvCxnSpPr>
          <p:cNvPr id="18" name="直接连接符​​(S) 17" title="分隔线"/>
          <p:cNvCxnSpPr/>
          <p:nvPr/>
        </p:nvCxnSpPr>
        <p:spPr>
          <a:xfrm>
            <a:off x="6414002" y="4614863"/>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4"/>
          </p:nvPr>
        </p:nvSpPr>
        <p:spPr>
          <a:xfrm>
            <a:off x="6288002" y="4764931"/>
            <a:ext cx="1800000" cy="720000"/>
          </a:xfrm>
        </p:spPr>
        <p:txBody>
          <a:bodyPr rtlCol="0"/>
          <a:lstStyle/>
          <a:p>
            <a:pPr rtl="0"/>
            <a:r>
              <a:rPr lang="en-US" altLang="zh-CN" dirty="0"/>
              <a:t>What</a:t>
            </a:r>
            <a:r>
              <a:rPr lang="zh-CN" altLang="en-US" dirty="0"/>
              <a:t> </a:t>
            </a:r>
            <a:r>
              <a:rPr lang="en-US" altLang="zh-CN" dirty="0"/>
              <a:t>phrases?</a:t>
            </a:r>
            <a:endParaRPr lang="zh-CN" altLang="en-US" dirty="0"/>
          </a:p>
        </p:txBody>
      </p:sp>
      <p:sp>
        <p:nvSpPr>
          <p:cNvPr id="15" name="长方形 14" title="图标背景"/>
          <p:cNvSpPr/>
          <p:nvPr/>
        </p:nvSpPr>
        <p:spPr>
          <a:xfrm>
            <a:off x="8545316" y="23922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pic>
        <p:nvPicPr>
          <p:cNvPr id="29" name="图形 28" descr="铅笔" title="占位符图标"/>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8844450" y="2691354"/>
            <a:ext cx="516155" cy="516155"/>
          </a:xfrm>
          <a:prstGeom prst="rect">
            <a:avLst/>
          </a:prstGeom>
        </p:spPr>
      </p:pic>
      <p:sp>
        <p:nvSpPr>
          <p:cNvPr id="8" name="文本占位符 7"/>
          <p:cNvSpPr>
            <a:spLocks noGrp="1"/>
          </p:cNvSpPr>
          <p:nvPr>
            <p:ph type="body" sz="quarter" idx="15"/>
          </p:nvPr>
        </p:nvSpPr>
        <p:spPr>
          <a:xfrm>
            <a:off x="8202527" y="4130531"/>
            <a:ext cx="1800000" cy="360000"/>
          </a:xfrm>
        </p:spPr>
        <p:txBody>
          <a:bodyPr rtlCol="0"/>
          <a:lstStyle/>
          <a:p>
            <a:pPr rtl="0"/>
            <a:r>
              <a:rPr lang="en-US" altLang="zh-CN" sz="2800" dirty="0"/>
              <a:t>V</a:t>
            </a:r>
            <a:r>
              <a:rPr lang="en-US" altLang="zh-CN" sz="2800" dirty="0">
                <a:solidFill>
                  <a:schemeClr val="tx1">
                    <a:lumMod val="75000"/>
                    <a:lumOff val="25000"/>
                  </a:schemeClr>
                </a:solidFill>
              </a:rPr>
              <a:t>alue</a:t>
            </a:r>
            <a:endParaRPr lang="zh-CN" altLang="en-US" sz="2800" dirty="0">
              <a:solidFill>
                <a:schemeClr val="tx1">
                  <a:lumMod val="75000"/>
                  <a:lumOff val="25000"/>
                </a:schemeClr>
              </a:solidFill>
            </a:endParaRPr>
          </a:p>
        </p:txBody>
      </p:sp>
      <p:cxnSp>
        <p:nvCxnSpPr>
          <p:cNvPr id="19" name="直接连接符​​(S) 18" title="分隔线"/>
          <p:cNvCxnSpPr/>
          <p:nvPr/>
        </p:nvCxnSpPr>
        <p:spPr>
          <a:xfrm>
            <a:off x="8328527" y="4614863"/>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p:nvPr>
        </p:nvSpPr>
        <p:spPr>
          <a:xfrm>
            <a:off x="8202527" y="4764931"/>
            <a:ext cx="1800000" cy="720000"/>
          </a:xfrm>
        </p:spPr>
        <p:txBody>
          <a:bodyPr rtlCol="0"/>
          <a:lstStyle/>
          <a:p>
            <a:pPr rtl="0"/>
            <a:r>
              <a:rPr lang="zh-CN" altLang="en-US" dirty="0"/>
              <a:t> </a:t>
            </a:r>
            <a:r>
              <a:rPr lang="en-US" altLang="zh-CN" dirty="0"/>
              <a:t>What</a:t>
            </a:r>
            <a:r>
              <a:rPr lang="zh-CN" altLang="en-US" dirty="0"/>
              <a:t> </a:t>
            </a:r>
            <a:r>
              <a:rPr lang="en-US" altLang="zh-CN" dirty="0"/>
              <a:t>pattern?</a:t>
            </a:r>
            <a:endParaRPr lang="zh-CN" altLang="en-US" dirty="0"/>
          </a:p>
        </p:txBody>
      </p:sp>
      <p:sp>
        <p:nvSpPr>
          <p:cNvPr id="17" name="长方形 16" title="图标背景"/>
          <p:cNvSpPr/>
          <p:nvPr/>
        </p:nvSpPr>
        <p:spPr>
          <a:xfrm>
            <a:off x="10459841" y="23922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pic>
        <p:nvPicPr>
          <p:cNvPr id="27" name="图形 26" descr="硬币" title="占位符图标"/>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a:off x="10758975" y="2691354"/>
            <a:ext cx="516155" cy="516155"/>
          </a:xfrm>
          <a:prstGeom prst="rect">
            <a:avLst/>
          </a:prstGeom>
        </p:spPr>
      </p:pic>
      <p:sp>
        <p:nvSpPr>
          <p:cNvPr id="10" name="文本占位符 9"/>
          <p:cNvSpPr>
            <a:spLocks noGrp="1"/>
          </p:cNvSpPr>
          <p:nvPr>
            <p:ph type="body" sz="quarter" idx="17"/>
          </p:nvPr>
        </p:nvSpPr>
        <p:spPr>
          <a:xfrm>
            <a:off x="10117052" y="4130531"/>
            <a:ext cx="1800000" cy="360000"/>
          </a:xfrm>
        </p:spPr>
        <p:txBody>
          <a:bodyPr rtlCol="0"/>
          <a:lstStyle/>
          <a:p>
            <a:pPr rtl="0"/>
            <a:r>
              <a:rPr lang="zh-CN" altLang="en-US" sz="2800" dirty="0">
                <a:solidFill>
                  <a:schemeClr val="tx1">
                    <a:lumMod val="75000"/>
                    <a:lumOff val="25000"/>
                  </a:schemeClr>
                </a:solidFill>
              </a:rPr>
              <a:t> </a:t>
            </a:r>
            <a:r>
              <a:rPr lang="en-US" altLang="zh-CN" sz="2800" dirty="0"/>
              <a:t>O</a:t>
            </a:r>
            <a:r>
              <a:rPr lang="en-US" altLang="zh-CN" sz="2800" dirty="0">
                <a:solidFill>
                  <a:schemeClr val="tx1">
                    <a:lumMod val="75000"/>
                    <a:lumOff val="25000"/>
                  </a:schemeClr>
                </a:solidFill>
              </a:rPr>
              <a:t>rder</a:t>
            </a:r>
            <a:endParaRPr lang="zh-CN" altLang="en-US" sz="2800" dirty="0">
              <a:solidFill>
                <a:schemeClr val="tx1">
                  <a:lumMod val="75000"/>
                  <a:lumOff val="25000"/>
                </a:schemeClr>
              </a:solidFill>
            </a:endParaRPr>
          </a:p>
        </p:txBody>
      </p:sp>
      <p:cxnSp>
        <p:nvCxnSpPr>
          <p:cNvPr id="20" name="直接连接符​​(S) 19" title="分隔线"/>
          <p:cNvCxnSpPr/>
          <p:nvPr/>
        </p:nvCxnSpPr>
        <p:spPr>
          <a:xfrm>
            <a:off x="10243052" y="4614863"/>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文本占位符 10"/>
          <p:cNvSpPr>
            <a:spLocks noGrp="1"/>
          </p:cNvSpPr>
          <p:nvPr>
            <p:ph type="body" sz="quarter" idx="18"/>
          </p:nvPr>
        </p:nvSpPr>
        <p:spPr>
          <a:xfrm>
            <a:off x="10117052" y="4764931"/>
            <a:ext cx="1800000" cy="720000"/>
          </a:xfrm>
        </p:spPr>
        <p:txBody>
          <a:bodyPr rtlCol="0"/>
          <a:lstStyle/>
          <a:p>
            <a:pPr rtl="0"/>
            <a:r>
              <a:rPr lang="en-US" altLang="zh-CN" dirty="0"/>
              <a:t>Why</a:t>
            </a:r>
            <a:r>
              <a:rPr lang="zh-CN" altLang="en-US" dirty="0"/>
              <a:t> </a:t>
            </a:r>
            <a:r>
              <a:rPr lang="en-US" altLang="zh-CN" dirty="0"/>
              <a:t>the</a:t>
            </a:r>
            <a:r>
              <a:rPr lang="zh-CN" altLang="en-US" dirty="0"/>
              <a:t> </a:t>
            </a:r>
            <a:r>
              <a:rPr lang="en-US" altLang="zh-CN" dirty="0"/>
              <a:t>order?</a:t>
            </a:r>
            <a:endParaRPr lang="zh-CN" altLang="en-US" dirty="0"/>
          </a:p>
        </p:txBody>
      </p:sp>
      <p:sp>
        <p:nvSpPr>
          <p:cNvPr id="3" name="灯片编号占位符 2"/>
          <p:cNvSpPr>
            <a:spLocks noGrp="1"/>
          </p:cNvSpPr>
          <p:nvPr>
            <p:ph type="sldNum" sz="quarter" idx="11"/>
          </p:nvPr>
        </p:nvSpPr>
        <p:spPr/>
        <p:txBody>
          <a:bodyPr rtlCol="0"/>
          <a:lstStyle/>
          <a:p>
            <a:pPr rtl="0"/>
            <a:fld id="{4B73C415-D670-4716-A5EC-CC4D52CA2BAC}" type="slidenum">
              <a:rPr lang="en-US" altLang="zh-CN" smtClean="0"/>
            </a:fld>
            <a:endParaRPr lang="zh-CN" altLang="en-US"/>
          </a:p>
        </p:txBody>
      </p:sp>
      <p:pic>
        <p:nvPicPr>
          <p:cNvPr id="22" name="图片 4" descr="新视野大学ppt首页标题字-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09097" y="6147859"/>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占位符 8" descr="模糊的抽象有机多边形"/>
          <p:cNvPicPr>
            <a:picLocks noGrp="1" noChangeAspect="1"/>
          </p:cNvPicPr>
          <p:nvPr>
            <p:ph type="pic" sz="quarter" idx="12"/>
          </p:nvPr>
        </p:nvPicPr>
        <p:blipFill rotWithShape="1">
          <a:blip r:embed="rId8" cstate="screen"/>
          <a:srcRect t="21039" b="21039"/>
          <a:stretch>
            <a:fillRect/>
          </a:stretch>
        </p:blipFill>
        <p:spPr>
          <a:xfrm>
            <a:off x="432000" y="0"/>
            <a:ext cx="5472000" cy="4614859"/>
          </a:xfrm>
        </p:spPr>
      </p:pic>
    </p:spTree>
  </p:cSld>
  <p:clrMapOvr>
    <a:masterClrMapping/>
  </p:clrMapOvr>
  <mc:AlternateContent xmlns:mc="http://schemas.openxmlformats.org/markup-compatibility/2006">
    <mc:Choice xmlns:p14="http://schemas.microsoft.com/office/powerpoint/2010/main" Requires="p14">
      <p:transition spd="slow" p14:dur="2000" advTm="272"/>
    </mc:Choice>
    <mc:Fallback>
      <p:transition spd="slow" advTm="27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占位符 8" descr="山景观"/>
          <p:cNvPicPr>
            <a:picLocks noGrp="1" noChangeAspect="1"/>
          </p:cNvPicPr>
          <p:nvPr>
            <p:ph type="pic" sz="quarter" idx="14"/>
          </p:nvPr>
        </p:nvPicPr>
        <p:blipFill>
          <a:blip r:embed="rId1"/>
          <a:srcRect t="19456" b="19456"/>
          <a:stretch>
            <a:fillRect/>
          </a:stretch>
        </p:blipFill>
        <p:spPr>
          <a:xfrm>
            <a:off x="0" y="0"/>
            <a:ext cx="12192000" cy="6760803"/>
          </a:xfrm>
        </p:spPr>
      </p:pic>
      <p:sp>
        <p:nvSpPr>
          <p:cNvPr id="7" name="标题 6"/>
          <p:cNvSpPr>
            <a:spLocks noGrp="1"/>
          </p:cNvSpPr>
          <p:nvPr>
            <p:ph type="title"/>
          </p:nvPr>
        </p:nvSpPr>
        <p:spPr>
          <a:xfrm>
            <a:off x="426000" y="55641"/>
            <a:ext cx="11340000" cy="432000"/>
          </a:xfrm>
        </p:spPr>
        <p:txBody>
          <a:bodyPr rtlCol="0"/>
          <a:lstStyle/>
          <a:p>
            <a:pPr rtl="0"/>
            <a:r>
              <a:rPr lang="en-US" altLang="zh-CN" dirty="0">
                <a:latin typeface="Microsoft YaHei UI" panose="020B0503020204020204" pitchFamily="34" charset="-122"/>
                <a:ea typeface="Microsoft YaHei UI" panose="020B0503020204020204" pitchFamily="34" charset="-122"/>
              </a:rPr>
              <a:t>Reading</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with</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Signposts</a:t>
            </a:r>
            <a:endParaRPr lang="zh-CN" altLang="en-US" dirty="0">
              <a:latin typeface="Microsoft YaHei UI" panose="020B0503020204020204" pitchFamily="34" charset="-122"/>
              <a:ea typeface="Microsoft YaHei UI" panose="020B0503020204020204" pitchFamily="34" charset="-122"/>
            </a:endParaRPr>
          </a:p>
        </p:txBody>
      </p:sp>
      <p:sp>
        <p:nvSpPr>
          <p:cNvPr id="68" name="长方形 67" descr="白色框"/>
          <p:cNvSpPr/>
          <p:nvPr/>
        </p:nvSpPr>
        <p:spPr>
          <a:xfrm>
            <a:off x="462563" y="667809"/>
            <a:ext cx="5256721" cy="2977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solidFill>
                <a:schemeClr val="tx2"/>
              </a:solidFill>
              <a:latin typeface="Microsoft YaHei UI" panose="020B0503020204020204" pitchFamily="34" charset="-122"/>
              <a:ea typeface="Microsoft YaHei UI" panose="020B0503020204020204" pitchFamily="34" charset="-122"/>
            </a:endParaRPr>
          </a:p>
        </p:txBody>
      </p:sp>
      <p:sp>
        <p:nvSpPr>
          <p:cNvPr id="69" name="长方形 68" descr="白色框"/>
          <p:cNvSpPr/>
          <p:nvPr/>
        </p:nvSpPr>
        <p:spPr>
          <a:xfrm>
            <a:off x="939810" y="4023360"/>
            <a:ext cx="5118912" cy="2541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Studying the humanities improves our ability to read and write. No matter what we do in life, we will have a huge advantage if we can read complex ideas and understand their meaning. We will have a bright career if we are the person in the office who can write a clear and elegant analysis of those ideas!</a:t>
            </a:r>
            <a:endParaRPr lang="zh-CN" altLang="en-US" dirty="0">
              <a:solidFill>
                <a:schemeClr val="tx2"/>
              </a:solidFill>
              <a:latin typeface="Microsoft YaHei UI" panose="020B0503020204020204" pitchFamily="34" charset="-122"/>
              <a:ea typeface="Microsoft YaHei UI" panose="020B0503020204020204" pitchFamily="34" charset="-122"/>
            </a:endParaRPr>
          </a:p>
        </p:txBody>
      </p:sp>
      <p:sp>
        <p:nvSpPr>
          <p:cNvPr id="70" name="长方形 69" descr="黑色强调框"/>
          <p:cNvSpPr/>
          <p:nvPr/>
        </p:nvSpPr>
        <p:spPr>
          <a:xfrm>
            <a:off x="489924" y="741434"/>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a typeface="Microsoft YaHei UI" panose="020B0503020204020204" pitchFamily="34" charset="-122"/>
            </a:endParaRPr>
          </a:p>
        </p:txBody>
      </p:sp>
      <p:pic>
        <p:nvPicPr>
          <p:cNvPr id="35" name="图形 34" descr="添加"/>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9810" y="2489711"/>
            <a:ext cx="322500" cy="322500"/>
          </a:xfrm>
          <a:prstGeom prst="rect">
            <a:avLst/>
          </a:prstGeom>
        </p:spPr>
      </p:pic>
      <p:sp>
        <p:nvSpPr>
          <p:cNvPr id="71" name="长方形 70" descr="黑色强调框"/>
          <p:cNvSpPr/>
          <p:nvPr/>
        </p:nvSpPr>
        <p:spPr>
          <a:xfrm>
            <a:off x="1458200" y="4132833"/>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a typeface="Microsoft YaHei UI" panose="020B0503020204020204" pitchFamily="34" charset="-122"/>
            </a:endParaRPr>
          </a:p>
        </p:txBody>
      </p:sp>
      <p:pic>
        <p:nvPicPr>
          <p:cNvPr id="49" name="图形 48" descr="添加"/>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1138" y="4251083"/>
            <a:ext cx="322500" cy="322500"/>
          </a:xfrm>
          <a:prstGeom prst="rect">
            <a:avLst/>
          </a:prstGeom>
        </p:spPr>
      </p:pic>
      <p:sp>
        <p:nvSpPr>
          <p:cNvPr id="10" name="文本占位符 9"/>
          <p:cNvSpPr>
            <a:spLocks noGrp="1"/>
          </p:cNvSpPr>
          <p:nvPr>
            <p:ph type="body" sz="quarter" idx="3"/>
          </p:nvPr>
        </p:nvSpPr>
        <p:spPr>
          <a:xfrm>
            <a:off x="2204050" y="4139283"/>
            <a:ext cx="4072192" cy="645001"/>
          </a:xfrm>
        </p:spPr>
        <p:txBody>
          <a:bodyPr rtlCol="0"/>
          <a:lstStyle/>
          <a:p>
            <a:pPr rtl="0"/>
            <a:r>
              <a:rPr lang="en-US" altLang="zh-CN" dirty="0">
                <a:latin typeface="Microsoft YaHei UI" panose="020B0503020204020204" pitchFamily="34" charset="-122"/>
                <a:ea typeface="Microsoft YaHei UI" panose="020B0503020204020204" pitchFamily="34" charset="-122"/>
              </a:rPr>
              <a:t>Signpost</a:t>
            </a:r>
            <a:r>
              <a:rPr lang="zh-CN" altLang="en-US" dirty="0">
                <a:latin typeface="Microsoft YaHei UI" panose="020B0503020204020204" pitchFamily="34" charset="-122"/>
                <a:ea typeface="Microsoft YaHei UI" panose="020B0503020204020204" pitchFamily="34" charset="-122"/>
              </a:rPr>
              <a:t> </a:t>
            </a:r>
            <a:r>
              <a:rPr lang="en-US" altLang="zh-CN" dirty="0"/>
              <a:t>4</a:t>
            </a:r>
            <a:r>
              <a:rPr lang="zh-CN" altLang="en-US" dirty="0">
                <a:latin typeface="Microsoft YaHei UI" panose="020B0503020204020204" pitchFamily="34" charset="-122"/>
                <a:ea typeface="Microsoft YaHei UI" panose="020B0503020204020204" pitchFamily="34" charset="-122"/>
              </a:rPr>
              <a:t>： </a:t>
            </a:r>
            <a:r>
              <a:rPr lang="en-US" altLang="zh-CN" dirty="0"/>
              <a:t>the</a:t>
            </a:r>
            <a:r>
              <a:rPr lang="zh-CN" altLang="en-US" dirty="0"/>
              <a:t> </a:t>
            </a:r>
            <a:r>
              <a:rPr lang="en-US" altLang="zh-CN" dirty="0"/>
              <a:t>best</a:t>
            </a:r>
            <a:endParaRPr lang="en-US" altLang="zh-CN" dirty="0">
              <a:latin typeface="Microsoft YaHei UI" panose="020B0503020204020204" pitchFamily="34" charset="-122"/>
              <a:ea typeface="Microsoft YaHei UI" panose="020B0503020204020204" pitchFamily="34" charset="-122"/>
            </a:endParaRPr>
          </a:p>
        </p:txBody>
      </p:sp>
      <p:sp>
        <p:nvSpPr>
          <p:cNvPr id="13" name="内容占位符 12"/>
          <p:cNvSpPr>
            <a:spLocks noGrp="1"/>
          </p:cNvSpPr>
          <p:nvPr>
            <p:ph sz="quarter" idx="4"/>
          </p:nvPr>
        </p:nvSpPr>
        <p:spPr>
          <a:xfrm>
            <a:off x="939810" y="4823575"/>
            <a:ext cx="5249607" cy="2953207"/>
          </a:xfrm>
        </p:spPr>
        <p:txBody>
          <a:bodyPr rtlCol="0">
            <a:noAutofit/>
          </a:bodyPr>
          <a:lstStyle/>
          <a:p>
            <a:pPr lvl="0"/>
            <a:r>
              <a:rPr lang="en-US" altLang="zh-CN" u="sng" dirty="0"/>
              <a:t>Perhaps </a:t>
            </a:r>
            <a:r>
              <a:rPr lang="en-US" altLang="zh-CN" u="sng" dirty="0">
                <a:highlight>
                  <a:srgbClr val="FFFF00"/>
                </a:highlight>
              </a:rPr>
              <a:t>the best </a:t>
            </a:r>
            <a:r>
              <a:rPr lang="en-US" altLang="zh-CN" u="sng" dirty="0"/>
              <a:t>argument in favor of the humanities is the scope of possibilities that are widely open to us</a:t>
            </a:r>
            <a:r>
              <a:rPr lang="en-US" altLang="zh-CN" dirty="0"/>
              <a:t>. …It‘s easy to see that the humanities can prepare us for many different careers and jobs we can undertake…</a:t>
            </a:r>
            <a:endParaRPr lang="en-US" altLang="zh-CN" dirty="0">
              <a:latin typeface="Microsoft YaHei UI" panose="020B0503020204020204" pitchFamily="34" charset="-122"/>
              <a:ea typeface="Microsoft YaHei UI" panose="020B0503020204020204" pitchFamily="34" charset="-122"/>
            </a:endParaRPr>
          </a:p>
        </p:txBody>
      </p:sp>
      <p:sp>
        <p:nvSpPr>
          <p:cNvPr id="22" name="长方形 67" descr="白色框"/>
          <p:cNvSpPr/>
          <p:nvPr/>
        </p:nvSpPr>
        <p:spPr>
          <a:xfrm>
            <a:off x="6288661" y="1566011"/>
            <a:ext cx="5256721" cy="3493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solidFill>
                <a:schemeClr val="tx2"/>
              </a:solidFill>
              <a:latin typeface="Microsoft YaHei UI" panose="020B0503020204020204" pitchFamily="34" charset="-122"/>
              <a:ea typeface="Microsoft YaHei UI" panose="020B0503020204020204" pitchFamily="34" charset="-122"/>
            </a:endParaRPr>
          </a:p>
        </p:txBody>
      </p:sp>
      <p:pic>
        <p:nvPicPr>
          <p:cNvPr id="2" name="图形 1" descr="添加"/>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777" y="834527"/>
            <a:ext cx="322500" cy="322500"/>
          </a:xfrm>
          <a:prstGeom prst="rect">
            <a:avLst/>
          </a:prstGeom>
        </p:spPr>
      </p:pic>
      <p:sp>
        <p:nvSpPr>
          <p:cNvPr id="23" name="长方形 69" descr="黑色强调框"/>
          <p:cNvSpPr/>
          <p:nvPr/>
        </p:nvSpPr>
        <p:spPr>
          <a:xfrm>
            <a:off x="6439443" y="173111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a typeface="Microsoft YaHei UI" panose="020B0503020204020204" pitchFamily="34" charset="-122"/>
            </a:endParaRPr>
          </a:p>
        </p:txBody>
      </p:sp>
      <p:pic>
        <p:nvPicPr>
          <p:cNvPr id="24" name="图形 23" descr="添加"/>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1243" y="1842910"/>
            <a:ext cx="322500" cy="322500"/>
          </a:xfrm>
          <a:prstGeom prst="rect">
            <a:avLst/>
          </a:prstGeom>
        </p:spPr>
      </p:pic>
      <p:sp>
        <p:nvSpPr>
          <p:cNvPr id="25" name="文本占位符 14"/>
          <p:cNvSpPr txBox="1"/>
          <p:nvPr/>
        </p:nvSpPr>
        <p:spPr>
          <a:xfrm>
            <a:off x="1185578" y="749686"/>
            <a:ext cx="4506812" cy="64500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b="1" i="0" kern="1200">
                <a:solidFill>
                  <a:schemeClr val="tx2"/>
                </a:solidFill>
                <a:latin typeface="Microsoft YaHei UI" panose="020B0503020204020204" pitchFamily="34" charset="-122"/>
                <a:ea typeface="Microsoft YaHei UI" panose="020B0503020204020204" pitchFamily="34" charset="-122"/>
                <a:cs typeface="Gill Sans" panose="020B0502020104020203" pitchFamily="34" charset="-79"/>
              </a:defRPr>
            </a:lvl1pPr>
            <a:lvl2pPr marL="457200" indent="0" algn="l" defTabSz="914400"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b="1" kern="1200">
                <a:solidFill>
                  <a:schemeClr val="tx2"/>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icrosoft YaHei UI" panose="020B0503020204020204" pitchFamily="34" charset="-122"/>
                <a:ea typeface="Microsoft YaHei UI" panose="020B0503020204020204" pitchFamily="3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ltLang="zh-CN" dirty="0"/>
              <a:t>Signpost</a:t>
            </a:r>
            <a:r>
              <a:rPr lang="zh-CN" altLang="en-US" dirty="0"/>
              <a:t> </a:t>
            </a:r>
            <a:r>
              <a:rPr lang="en-US" altLang="zh-CN" dirty="0"/>
              <a:t>2</a:t>
            </a:r>
            <a:r>
              <a:rPr lang="zh-CN" altLang="en-US" dirty="0"/>
              <a:t>：</a:t>
            </a:r>
            <a:r>
              <a:rPr lang="en-US" altLang="zh-CN" dirty="0"/>
              <a:t>no</a:t>
            </a:r>
            <a:r>
              <a:rPr lang="zh-CN" altLang="en-US" dirty="0"/>
              <a:t> </a:t>
            </a:r>
            <a:r>
              <a:rPr lang="en-US" altLang="zh-CN" dirty="0"/>
              <a:t>matter</a:t>
            </a:r>
            <a:endParaRPr lang="en-US" altLang="zh-CN" sz="2000" dirty="0"/>
          </a:p>
        </p:txBody>
      </p:sp>
      <p:sp>
        <p:nvSpPr>
          <p:cNvPr id="26" name="内容占位符 16"/>
          <p:cNvSpPr txBox="1"/>
          <p:nvPr/>
        </p:nvSpPr>
        <p:spPr>
          <a:xfrm>
            <a:off x="363319" y="1300250"/>
            <a:ext cx="5118912" cy="3416499"/>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icrosoft YaHei UI" panose="020B0503020204020204" pitchFamily="34" charset="-122"/>
                <a:ea typeface="Microsoft YaHei UI" panose="020B0503020204020204" pitchFamily="34" charset="-122"/>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icrosoft YaHei UI" panose="020B0503020204020204" pitchFamily="34" charset="-122"/>
                <a:ea typeface="Microsoft YaHei UI" panose="020B0503020204020204" pitchFamily="34" charset="-122"/>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zh-CN" sz="2200" u="sng" dirty="0"/>
              <a:t>Studying the humanities improves our ability to read and write. </a:t>
            </a:r>
            <a:r>
              <a:rPr lang="en-US" altLang="zh-CN" sz="2200" b="1" u="sng" dirty="0">
                <a:highlight>
                  <a:srgbClr val="FFFF00"/>
                </a:highlight>
              </a:rPr>
              <a:t>No matter what</a:t>
            </a:r>
            <a:r>
              <a:rPr lang="en-US" altLang="zh-CN" sz="2200" dirty="0"/>
              <a:t> we do in life, we will have a huge advantage if we can read complex ideas and understand their meaning</a:t>
            </a:r>
            <a:r>
              <a:rPr lang="en-US" altLang="zh-CN" sz="2400" dirty="0"/>
              <a:t>…</a:t>
            </a:r>
            <a:endParaRPr lang="en-US" altLang="zh-CN" sz="2400" dirty="0"/>
          </a:p>
        </p:txBody>
      </p:sp>
      <p:sp>
        <p:nvSpPr>
          <p:cNvPr id="15" name="文本占位符 14"/>
          <p:cNvSpPr>
            <a:spLocks noGrp="1"/>
          </p:cNvSpPr>
          <p:nvPr>
            <p:ph type="body" idx="1"/>
          </p:nvPr>
        </p:nvSpPr>
        <p:spPr>
          <a:xfrm>
            <a:off x="7084787" y="1681659"/>
            <a:ext cx="4242611" cy="645001"/>
          </a:xfrm>
        </p:spPr>
        <p:txBody>
          <a:bodyPr rtlCol="0"/>
          <a:lstStyle/>
          <a:p>
            <a:pPr rtl="0"/>
            <a:r>
              <a:rPr lang="en-US" altLang="zh-CN" dirty="0">
                <a:latin typeface="Microsoft YaHei UI" panose="020B0503020204020204" pitchFamily="34" charset="-122"/>
                <a:ea typeface="Microsoft YaHei UI" panose="020B0503020204020204" pitchFamily="34" charset="-122"/>
              </a:rPr>
              <a:t>Signpost</a:t>
            </a:r>
            <a:r>
              <a:rPr lang="zh-CN" altLang="en-US" dirty="0">
                <a:latin typeface="Microsoft YaHei UI" panose="020B0503020204020204" pitchFamily="34" charset="-122"/>
                <a:ea typeface="Microsoft YaHei UI" panose="020B0503020204020204" pitchFamily="34" charset="-122"/>
              </a:rPr>
              <a:t> </a:t>
            </a:r>
            <a:r>
              <a:rPr lang="en-US" altLang="zh-CN" dirty="0"/>
              <a:t>3</a:t>
            </a:r>
            <a:r>
              <a:rPr lang="zh-CN" altLang="en-US" dirty="0">
                <a:latin typeface="Microsoft YaHei UI" panose="020B0503020204020204" pitchFamily="34" charset="-122"/>
                <a:ea typeface="Microsoft YaHei UI" panose="020B0503020204020204" pitchFamily="34" charset="-122"/>
              </a:rPr>
              <a:t>：</a:t>
            </a:r>
            <a:r>
              <a:rPr lang="en-US" altLang="zh-CN" sz="2000" dirty="0"/>
              <a:t>Most</a:t>
            </a:r>
            <a:r>
              <a:rPr lang="zh-CN" altLang="en-US" sz="2000" dirty="0"/>
              <a:t> </a:t>
            </a:r>
            <a:r>
              <a:rPr lang="en-US" altLang="zh-CN" sz="2000" dirty="0"/>
              <a:t>importantly</a:t>
            </a:r>
            <a:r>
              <a:rPr lang="zh-CN" altLang="en-US" sz="2000" dirty="0"/>
              <a:t> </a:t>
            </a:r>
            <a:endParaRPr lang="en-US" altLang="zh-CN" sz="2000" dirty="0">
              <a:latin typeface="Microsoft YaHei UI" panose="020B0503020204020204" pitchFamily="34" charset="-122"/>
              <a:ea typeface="Microsoft YaHei UI" panose="020B0503020204020204" pitchFamily="34" charset="-122"/>
            </a:endParaRPr>
          </a:p>
        </p:txBody>
      </p:sp>
      <p:sp>
        <p:nvSpPr>
          <p:cNvPr id="17" name="内容占位符 16"/>
          <p:cNvSpPr>
            <a:spLocks noGrp="1"/>
          </p:cNvSpPr>
          <p:nvPr>
            <p:ph sz="half" idx="2"/>
          </p:nvPr>
        </p:nvSpPr>
        <p:spPr>
          <a:xfrm>
            <a:off x="6276242" y="2489711"/>
            <a:ext cx="5152505" cy="3274949"/>
          </a:xfrm>
        </p:spPr>
        <p:txBody>
          <a:bodyPr rtlCol="0">
            <a:normAutofit/>
          </a:bodyPr>
          <a:lstStyle/>
          <a:p>
            <a:pPr lvl="0" algn="just"/>
            <a:r>
              <a:rPr lang="en-US" altLang="zh-CN" sz="2000" dirty="0"/>
              <a:t>…Yet, very few people have the ability to create a spectacular brand: the iPod. </a:t>
            </a:r>
            <a:r>
              <a:rPr lang="en-US" altLang="zh-CN" sz="2000" dirty="0">
                <a:highlight>
                  <a:srgbClr val="FFFF00"/>
                </a:highlight>
              </a:rPr>
              <a:t>Most importantly</a:t>
            </a:r>
            <a:r>
              <a:rPr lang="en-US" altLang="zh-CN" sz="2000" dirty="0"/>
              <a:t>, </a:t>
            </a:r>
            <a:r>
              <a:rPr lang="en-US" altLang="zh-CN" sz="2000" u="sng" dirty="0"/>
              <a:t>studying the humanities invests us with great insight and self-awareness, thereby releasing our creative energy and talent in a positive and constructive manner.</a:t>
            </a:r>
            <a:endParaRPr lang="en-US" altLang="zh-CN" sz="2000" u="sng" dirty="0">
              <a:latin typeface="Microsoft YaHei UI" panose="020B0503020204020204" pitchFamily="34" charset="-122"/>
              <a:ea typeface="Microsoft YaHei UI" panose="020B0503020204020204"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长方形 44" title="图标背景"/>
          <p:cNvSpPr/>
          <p:nvPr/>
        </p:nvSpPr>
        <p:spPr>
          <a:xfrm>
            <a:off x="9860118" y="3813573"/>
            <a:ext cx="2121882" cy="1628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sp>
        <p:nvSpPr>
          <p:cNvPr id="32" name="长方形 44" title="图标背景"/>
          <p:cNvSpPr/>
          <p:nvPr/>
        </p:nvSpPr>
        <p:spPr>
          <a:xfrm>
            <a:off x="7432866" y="3813573"/>
            <a:ext cx="2121882" cy="1628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sp>
        <p:nvSpPr>
          <p:cNvPr id="31" name="长方形 44" title="图标背景"/>
          <p:cNvSpPr/>
          <p:nvPr/>
        </p:nvSpPr>
        <p:spPr>
          <a:xfrm>
            <a:off x="5060042" y="3800893"/>
            <a:ext cx="2121882" cy="1628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sp>
        <p:nvSpPr>
          <p:cNvPr id="30" name="长方形 44" title="图标背景"/>
          <p:cNvSpPr/>
          <p:nvPr/>
        </p:nvSpPr>
        <p:spPr>
          <a:xfrm>
            <a:off x="2700908" y="3791482"/>
            <a:ext cx="2121882" cy="1628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sp>
        <p:nvSpPr>
          <p:cNvPr id="29" name="长方形 44" title="图标背景"/>
          <p:cNvSpPr/>
          <p:nvPr/>
        </p:nvSpPr>
        <p:spPr>
          <a:xfrm>
            <a:off x="379918" y="3791483"/>
            <a:ext cx="2121882" cy="1628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sp>
        <p:nvSpPr>
          <p:cNvPr id="2" name="标题 1"/>
          <p:cNvSpPr>
            <a:spLocks noGrp="1"/>
          </p:cNvSpPr>
          <p:nvPr>
            <p:ph type="title"/>
          </p:nvPr>
        </p:nvSpPr>
        <p:spPr>
          <a:xfrm>
            <a:off x="432000" y="567373"/>
            <a:ext cx="11340000" cy="432000"/>
          </a:xfrm>
        </p:spPr>
        <p:txBody>
          <a:bodyPr rtlCol="0"/>
          <a:lstStyle/>
          <a:p>
            <a:pPr rtl="0"/>
            <a:r>
              <a:rPr lang="en-US" altLang="zh-CN" dirty="0"/>
              <a:t>The</a:t>
            </a:r>
            <a:r>
              <a:rPr lang="zh-CN" altLang="en-US" dirty="0"/>
              <a:t> </a:t>
            </a:r>
            <a:r>
              <a:rPr lang="en-US" altLang="zh-CN" dirty="0"/>
              <a:t>True</a:t>
            </a:r>
            <a:r>
              <a:rPr lang="zh-CN" altLang="en-US" dirty="0"/>
              <a:t> </a:t>
            </a:r>
            <a:r>
              <a:rPr lang="en-US" altLang="zh-CN" dirty="0"/>
              <a:t>Value</a:t>
            </a:r>
            <a:r>
              <a:rPr lang="zh-CN" altLang="en-US" dirty="0"/>
              <a:t> </a:t>
            </a:r>
            <a:r>
              <a:rPr lang="en-US" altLang="zh-CN" dirty="0"/>
              <a:t>of</a:t>
            </a:r>
            <a:r>
              <a:rPr lang="zh-CN" altLang="en-US" dirty="0"/>
              <a:t> </a:t>
            </a:r>
            <a:r>
              <a:rPr lang="en-US" altLang="zh-CN" dirty="0"/>
              <a:t>the</a:t>
            </a:r>
            <a:r>
              <a:rPr lang="zh-CN" altLang="en-US" dirty="0"/>
              <a:t> </a:t>
            </a:r>
            <a:r>
              <a:rPr lang="en-US" altLang="zh-CN" dirty="0"/>
              <a:t>Humanities</a:t>
            </a:r>
            <a:endParaRPr lang="zh-CN" altLang="en-US" dirty="0"/>
          </a:p>
        </p:txBody>
      </p:sp>
      <p:sp>
        <p:nvSpPr>
          <p:cNvPr id="5" name="文本占位符 4"/>
          <p:cNvSpPr>
            <a:spLocks noGrp="1"/>
          </p:cNvSpPr>
          <p:nvPr>
            <p:ph type="body" sz="quarter" idx="17"/>
          </p:nvPr>
        </p:nvSpPr>
        <p:spPr>
          <a:xfrm>
            <a:off x="431413" y="2973682"/>
            <a:ext cx="1980000" cy="360000"/>
          </a:xfrm>
        </p:spPr>
        <p:txBody>
          <a:bodyPr rtlCol="0"/>
          <a:lstStyle/>
          <a:p>
            <a:pPr rtl="0"/>
            <a:r>
              <a:rPr lang="en-US" altLang="zh-CN" sz="2800" dirty="0"/>
              <a:t>The</a:t>
            </a:r>
            <a:r>
              <a:rPr lang="zh-CN" altLang="en-US" sz="2800" dirty="0"/>
              <a:t> </a:t>
            </a:r>
            <a:r>
              <a:rPr lang="en-US" altLang="zh-CN" sz="2800" dirty="0"/>
              <a:t>very</a:t>
            </a:r>
            <a:r>
              <a:rPr lang="zh-CN" altLang="en-US" sz="2800" dirty="0"/>
              <a:t> </a:t>
            </a:r>
            <a:endParaRPr lang="zh-CN" altLang="en-US" sz="2800" dirty="0"/>
          </a:p>
        </p:txBody>
      </p:sp>
      <p:cxnSp>
        <p:nvCxnSpPr>
          <p:cNvPr id="20" name="直接连接符​​(S) 19" title="分隔线"/>
          <p:cNvCxnSpPr/>
          <p:nvPr/>
        </p:nvCxnSpPr>
        <p:spPr>
          <a:xfrm>
            <a:off x="521413" y="3552901"/>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文本占位符 5"/>
          <p:cNvSpPr>
            <a:spLocks noGrp="1"/>
          </p:cNvSpPr>
          <p:nvPr>
            <p:ph type="body" sz="quarter" idx="18"/>
          </p:nvPr>
        </p:nvSpPr>
        <p:spPr>
          <a:xfrm>
            <a:off x="450859" y="3887469"/>
            <a:ext cx="1980000" cy="720000"/>
          </a:xfrm>
        </p:spPr>
        <p:txBody>
          <a:bodyPr rtlCol="0"/>
          <a:lstStyle/>
          <a:p>
            <a:pPr rtl="0"/>
            <a:r>
              <a:rPr lang="en-US" altLang="zh-CN" sz="2000" dirty="0"/>
              <a:t>P5:</a:t>
            </a:r>
            <a:r>
              <a:rPr lang="zh-CN" altLang="en-US" sz="2000" dirty="0"/>
              <a:t> </a:t>
            </a:r>
            <a:r>
              <a:rPr lang="en-US" altLang="zh-CN" sz="2000" dirty="0"/>
              <a:t>The</a:t>
            </a:r>
            <a:r>
              <a:rPr lang="zh-CN" altLang="en-US" sz="2000" dirty="0"/>
              <a:t> </a:t>
            </a:r>
            <a:r>
              <a:rPr lang="en-US" altLang="zh-CN" sz="2000" dirty="0"/>
              <a:t>very</a:t>
            </a:r>
            <a:r>
              <a:rPr lang="zh-CN" altLang="en-US" sz="2000" dirty="0"/>
              <a:t> </a:t>
            </a:r>
            <a:r>
              <a:rPr lang="en-US" altLang="zh-CN" sz="2000" dirty="0"/>
              <a:t>foundation</a:t>
            </a:r>
            <a:r>
              <a:rPr lang="zh-CN" altLang="en-US" sz="2000" dirty="0"/>
              <a:t> </a:t>
            </a:r>
            <a:r>
              <a:rPr lang="en-US" altLang="zh-CN" sz="2000" dirty="0"/>
              <a:t>of</a:t>
            </a:r>
            <a:r>
              <a:rPr lang="zh-CN" altLang="en-US" sz="2000" dirty="0"/>
              <a:t> </a:t>
            </a:r>
            <a:r>
              <a:rPr lang="en-US" altLang="zh-CN" sz="2000" dirty="0"/>
              <a:t>civilization</a:t>
            </a:r>
            <a:endParaRPr lang="zh-CN" altLang="en-US" sz="2000" dirty="0"/>
          </a:p>
        </p:txBody>
      </p:sp>
      <p:sp>
        <p:nvSpPr>
          <p:cNvPr id="7" name="文本占位符 6"/>
          <p:cNvSpPr>
            <a:spLocks noGrp="1"/>
          </p:cNvSpPr>
          <p:nvPr>
            <p:ph type="body" sz="quarter" idx="33"/>
          </p:nvPr>
        </p:nvSpPr>
        <p:spPr>
          <a:xfrm>
            <a:off x="2771849" y="2983418"/>
            <a:ext cx="1980000" cy="360000"/>
          </a:xfrm>
        </p:spPr>
        <p:txBody>
          <a:bodyPr rtlCol="0"/>
          <a:lstStyle/>
          <a:p>
            <a:pPr rtl="0"/>
            <a:r>
              <a:rPr lang="en-US" altLang="zh-CN" sz="2800" dirty="0"/>
              <a:t>No</a:t>
            </a:r>
            <a:r>
              <a:rPr lang="zh-CN" altLang="en-US" sz="2800" dirty="0"/>
              <a:t> </a:t>
            </a:r>
            <a:r>
              <a:rPr lang="en-US" altLang="zh-CN" sz="2800" dirty="0"/>
              <a:t>matter</a:t>
            </a:r>
            <a:endParaRPr lang="zh-CN" altLang="en-US" sz="2800" dirty="0"/>
          </a:p>
        </p:txBody>
      </p:sp>
      <p:cxnSp>
        <p:nvCxnSpPr>
          <p:cNvPr id="21" name="直接连接符​​(S) 20" title="分隔线"/>
          <p:cNvCxnSpPr/>
          <p:nvPr/>
        </p:nvCxnSpPr>
        <p:spPr>
          <a:xfrm>
            <a:off x="2880909" y="3552901"/>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文本占位符 7"/>
          <p:cNvSpPr>
            <a:spLocks noGrp="1"/>
          </p:cNvSpPr>
          <p:nvPr>
            <p:ph type="body" sz="quarter" idx="34"/>
          </p:nvPr>
        </p:nvSpPr>
        <p:spPr>
          <a:xfrm>
            <a:off x="2684497" y="3864251"/>
            <a:ext cx="2121883" cy="720000"/>
          </a:xfrm>
        </p:spPr>
        <p:txBody>
          <a:bodyPr rtlCol="0"/>
          <a:lstStyle/>
          <a:p>
            <a:pPr rtl="0"/>
            <a:r>
              <a:rPr lang="en-US" altLang="zh-CN" sz="2000" dirty="0"/>
              <a:t>P6:</a:t>
            </a:r>
            <a:r>
              <a:rPr lang="zh-CN" altLang="en-US" sz="2000" dirty="0"/>
              <a:t> </a:t>
            </a:r>
            <a:r>
              <a:rPr lang="en-US" altLang="zh-CN" sz="2000" dirty="0"/>
              <a:t>Read</a:t>
            </a:r>
            <a:r>
              <a:rPr lang="zh-CN" altLang="en-US" sz="2000" dirty="0"/>
              <a:t> </a:t>
            </a:r>
            <a:r>
              <a:rPr lang="en-US" altLang="zh-CN" sz="2000" dirty="0"/>
              <a:t>complex</a:t>
            </a:r>
            <a:r>
              <a:rPr lang="zh-CN" altLang="en-US" sz="2000" dirty="0"/>
              <a:t> </a:t>
            </a:r>
            <a:r>
              <a:rPr lang="en-US" altLang="zh-CN" sz="2000" dirty="0"/>
              <a:t>ideas</a:t>
            </a:r>
            <a:r>
              <a:rPr lang="zh-CN" altLang="en-US" sz="2000" dirty="0"/>
              <a:t> </a:t>
            </a:r>
            <a:r>
              <a:rPr lang="en-US" altLang="zh-CN" sz="2000" dirty="0"/>
              <a:t>&amp;</a:t>
            </a:r>
            <a:r>
              <a:rPr lang="zh-CN" altLang="en-US" sz="2000" dirty="0"/>
              <a:t> </a:t>
            </a:r>
            <a:r>
              <a:rPr lang="en-US" altLang="zh-CN" sz="2000" dirty="0"/>
              <a:t>understand</a:t>
            </a:r>
            <a:r>
              <a:rPr lang="zh-CN" altLang="en-US" sz="2000" dirty="0"/>
              <a:t> </a:t>
            </a:r>
            <a:r>
              <a:rPr lang="en-US" altLang="zh-CN" sz="2000" dirty="0"/>
              <a:t>them</a:t>
            </a:r>
            <a:endParaRPr lang="zh-CN" altLang="en-US" sz="2000" dirty="0"/>
          </a:p>
        </p:txBody>
      </p:sp>
      <p:sp>
        <p:nvSpPr>
          <p:cNvPr id="9" name="文本占位符 8"/>
          <p:cNvSpPr>
            <a:spLocks noGrp="1"/>
          </p:cNvSpPr>
          <p:nvPr>
            <p:ph type="body" sz="quarter" idx="35"/>
          </p:nvPr>
        </p:nvSpPr>
        <p:spPr>
          <a:xfrm>
            <a:off x="5111900" y="2854482"/>
            <a:ext cx="2135567" cy="391169"/>
          </a:xfrm>
        </p:spPr>
        <p:txBody>
          <a:bodyPr rtlCol="0"/>
          <a:lstStyle/>
          <a:p>
            <a:pPr rtl="0"/>
            <a:r>
              <a:rPr lang="en-US" altLang="zh-CN" sz="2400" dirty="0"/>
              <a:t>Most</a:t>
            </a:r>
            <a:r>
              <a:rPr lang="zh-CN" altLang="en-US" sz="2400" dirty="0"/>
              <a:t> </a:t>
            </a:r>
            <a:r>
              <a:rPr lang="en-US" altLang="zh-CN" sz="2400" dirty="0"/>
              <a:t>importantly</a:t>
            </a:r>
            <a:endParaRPr lang="zh-CN" altLang="en-US" sz="2400" dirty="0"/>
          </a:p>
        </p:txBody>
      </p:sp>
      <p:cxnSp>
        <p:nvCxnSpPr>
          <p:cNvPr id="22" name="直接连接符​​(S) 21" title="分隔线"/>
          <p:cNvCxnSpPr/>
          <p:nvPr/>
        </p:nvCxnSpPr>
        <p:spPr>
          <a:xfrm>
            <a:off x="5272841" y="355290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文本占位符 9"/>
          <p:cNvSpPr>
            <a:spLocks noGrp="1"/>
          </p:cNvSpPr>
          <p:nvPr>
            <p:ph type="body" sz="quarter" idx="36"/>
          </p:nvPr>
        </p:nvSpPr>
        <p:spPr>
          <a:xfrm>
            <a:off x="5092841" y="3926411"/>
            <a:ext cx="1980000" cy="720000"/>
          </a:xfrm>
        </p:spPr>
        <p:txBody>
          <a:bodyPr rtlCol="0"/>
          <a:lstStyle/>
          <a:p>
            <a:pPr rtl="0"/>
            <a:r>
              <a:rPr lang="en-US" altLang="zh-CN" sz="2000" dirty="0"/>
              <a:t>P7:</a:t>
            </a:r>
            <a:r>
              <a:rPr lang="zh-CN" altLang="en-US" sz="2000" dirty="0"/>
              <a:t> </a:t>
            </a:r>
            <a:r>
              <a:rPr lang="en-US" altLang="zh-CN" sz="2000" dirty="0"/>
              <a:t>Great</a:t>
            </a:r>
            <a:r>
              <a:rPr lang="zh-CN" altLang="en-US" sz="2000" dirty="0"/>
              <a:t> </a:t>
            </a:r>
            <a:r>
              <a:rPr lang="en-US" altLang="zh-CN" sz="2000" dirty="0"/>
              <a:t>insight</a:t>
            </a:r>
            <a:r>
              <a:rPr lang="zh-CN" altLang="en-US" sz="2000" dirty="0"/>
              <a:t> </a:t>
            </a:r>
            <a:r>
              <a:rPr lang="en-US" altLang="zh-CN" sz="2000" dirty="0"/>
              <a:t>releases</a:t>
            </a:r>
            <a:r>
              <a:rPr lang="zh-CN" altLang="en-US" sz="2000" dirty="0"/>
              <a:t> </a:t>
            </a:r>
            <a:r>
              <a:rPr lang="en-US" altLang="zh-CN" sz="2000" dirty="0"/>
              <a:t>our</a:t>
            </a:r>
            <a:r>
              <a:rPr lang="zh-CN" altLang="en-US" sz="2000" dirty="0"/>
              <a:t> </a:t>
            </a:r>
            <a:r>
              <a:rPr lang="en-US" altLang="zh-CN" sz="2000" dirty="0"/>
              <a:t>creativity</a:t>
            </a:r>
            <a:endParaRPr lang="zh-CN" altLang="en-US" sz="2000" dirty="0"/>
          </a:p>
        </p:txBody>
      </p:sp>
      <p:pic>
        <p:nvPicPr>
          <p:cNvPr id="71" name="图片占位符 70" descr="微芯片引脚"/>
          <p:cNvPicPr>
            <a:picLocks noGrp="1" noChangeAspect="1"/>
          </p:cNvPicPr>
          <p:nvPr>
            <p:ph type="pic" sz="quarter" idx="44"/>
          </p:nvPr>
        </p:nvPicPr>
        <p:blipFill>
          <a:blip r:embed="rId1" cstate="screen"/>
          <a:srcRect/>
          <a:stretch>
            <a:fillRect/>
          </a:stretch>
        </p:blipFill>
        <p:spPr>
          <a:xfrm>
            <a:off x="7367982" y="1593516"/>
            <a:ext cx="2121194" cy="1189267"/>
          </a:xfrm>
        </p:spPr>
      </p:pic>
      <p:sp>
        <p:nvSpPr>
          <p:cNvPr id="11" name="文本占位符 10"/>
          <p:cNvSpPr>
            <a:spLocks noGrp="1"/>
          </p:cNvSpPr>
          <p:nvPr>
            <p:ph type="body" sz="quarter" idx="37"/>
          </p:nvPr>
        </p:nvSpPr>
        <p:spPr>
          <a:xfrm>
            <a:off x="7487420" y="2854482"/>
            <a:ext cx="2135567" cy="408095"/>
          </a:xfrm>
        </p:spPr>
        <p:txBody>
          <a:bodyPr rtlCol="0"/>
          <a:lstStyle/>
          <a:p>
            <a:pPr rtl="0"/>
            <a:r>
              <a:rPr lang="en-US" altLang="zh-CN" sz="2400" dirty="0"/>
              <a:t>The</a:t>
            </a:r>
            <a:r>
              <a:rPr lang="zh-CN" altLang="en-US" sz="2400" dirty="0"/>
              <a:t> </a:t>
            </a:r>
            <a:r>
              <a:rPr lang="en-US" altLang="zh-CN" sz="2400" dirty="0"/>
              <a:t>best</a:t>
            </a:r>
            <a:r>
              <a:rPr lang="zh-CN" altLang="en-US" sz="2400" dirty="0"/>
              <a:t> </a:t>
            </a:r>
            <a:r>
              <a:rPr lang="en-US" altLang="zh-CN" sz="2400" dirty="0"/>
              <a:t>argument</a:t>
            </a:r>
            <a:endParaRPr lang="zh-CN" altLang="en-US" sz="2400" dirty="0"/>
          </a:p>
        </p:txBody>
      </p:sp>
      <p:cxnSp>
        <p:nvCxnSpPr>
          <p:cNvPr id="23" name="直接连接符​​(S) 22" title="分隔线"/>
          <p:cNvCxnSpPr/>
          <p:nvPr/>
        </p:nvCxnSpPr>
        <p:spPr>
          <a:xfrm>
            <a:off x="7669439" y="355290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文本占位符 11"/>
          <p:cNvSpPr>
            <a:spLocks noGrp="1"/>
          </p:cNvSpPr>
          <p:nvPr>
            <p:ph type="body" sz="quarter" idx="38"/>
          </p:nvPr>
        </p:nvSpPr>
        <p:spPr>
          <a:xfrm>
            <a:off x="7509176" y="3939091"/>
            <a:ext cx="1980000" cy="720000"/>
          </a:xfrm>
        </p:spPr>
        <p:txBody>
          <a:bodyPr rtlCol="0"/>
          <a:lstStyle/>
          <a:p>
            <a:pPr rtl="0"/>
            <a:r>
              <a:rPr lang="en-US" altLang="zh-CN" sz="2000" dirty="0"/>
              <a:t>P8:</a:t>
            </a:r>
            <a:r>
              <a:rPr lang="zh-CN" altLang="en-US" sz="2000" dirty="0"/>
              <a:t> </a:t>
            </a:r>
            <a:r>
              <a:rPr lang="en-US" altLang="zh-CN" sz="2000" dirty="0"/>
              <a:t>The</a:t>
            </a:r>
            <a:r>
              <a:rPr lang="zh-CN" altLang="en-US" sz="2000" dirty="0"/>
              <a:t> </a:t>
            </a:r>
            <a:r>
              <a:rPr lang="en-US" altLang="zh-CN" sz="2000" dirty="0"/>
              <a:t>scope</a:t>
            </a:r>
            <a:r>
              <a:rPr lang="zh-CN" altLang="en-US" sz="2000" dirty="0"/>
              <a:t> </a:t>
            </a:r>
            <a:r>
              <a:rPr lang="en-US" altLang="zh-CN" sz="2000" dirty="0"/>
              <a:t>of</a:t>
            </a:r>
            <a:r>
              <a:rPr lang="zh-CN" altLang="en-US" sz="2000" dirty="0"/>
              <a:t> </a:t>
            </a:r>
            <a:r>
              <a:rPr lang="en-US" altLang="zh-CN" sz="2000" dirty="0"/>
              <a:t>possibilities</a:t>
            </a:r>
            <a:endParaRPr lang="zh-CN" altLang="en-US" sz="2000" dirty="0"/>
          </a:p>
        </p:txBody>
      </p:sp>
      <p:pic>
        <p:nvPicPr>
          <p:cNvPr id="63" name="图片占位符 62" descr="带有分析屏幕截图的平板电脑"/>
          <p:cNvPicPr>
            <a:picLocks noGrp="1" noChangeAspect="1"/>
          </p:cNvPicPr>
          <p:nvPr>
            <p:ph type="pic" sz="quarter" idx="45"/>
          </p:nvPr>
        </p:nvPicPr>
        <p:blipFill>
          <a:blip r:embed="rId2" cstate="screen"/>
          <a:srcRect/>
          <a:stretch>
            <a:fillRect/>
          </a:stretch>
        </p:blipFill>
        <p:spPr>
          <a:xfrm>
            <a:off x="9834626" y="1688016"/>
            <a:ext cx="1979613" cy="1024995"/>
          </a:xfrm>
        </p:spPr>
      </p:pic>
      <p:sp>
        <p:nvSpPr>
          <p:cNvPr id="13" name="文本占位符 12"/>
          <p:cNvSpPr>
            <a:spLocks noGrp="1"/>
          </p:cNvSpPr>
          <p:nvPr>
            <p:ph type="body" sz="quarter" idx="39"/>
          </p:nvPr>
        </p:nvSpPr>
        <p:spPr>
          <a:xfrm>
            <a:off x="9862941" y="2973682"/>
            <a:ext cx="1980000" cy="360000"/>
          </a:xfrm>
        </p:spPr>
        <p:txBody>
          <a:bodyPr rtlCol="0"/>
          <a:lstStyle/>
          <a:p>
            <a:pPr rtl="0"/>
            <a:r>
              <a:rPr lang="en-US" altLang="zh-CN" sz="2800" dirty="0"/>
              <a:t>The</a:t>
            </a:r>
            <a:r>
              <a:rPr lang="zh-CN" altLang="en-US" sz="2800" dirty="0"/>
              <a:t> </a:t>
            </a:r>
            <a:r>
              <a:rPr lang="en-US" altLang="zh-CN" sz="2800" dirty="0"/>
              <a:t>ideal</a:t>
            </a:r>
            <a:endParaRPr lang="zh-CN" altLang="en-US" sz="2800" dirty="0"/>
          </a:p>
        </p:txBody>
      </p:sp>
      <p:cxnSp>
        <p:nvCxnSpPr>
          <p:cNvPr id="24" name="直接连接符​​(S) 23" title="分隔线"/>
          <p:cNvCxnSpPr/>
          <p:nvPr/>
        </p:nvCxnSpPr>
        <p:spPr>
          <a:xfrm>
            <a:off x="9952941" y="3552901"/>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文本占位符 13"/>
          <p:cNvSpPr>
            <a:spLocks noGrp="1"/>
          </p:cNvSpPr>
          <p:nvPr>
            <p:ph type="body" sz="quarter" idx="40"/>
          </p:nvPr>
        </p:nvSpPr>
        <p:spPr>
          <a:xfrm>
            <a:off x="9931059" y="3895241"/>
            <a:ext cx="1980000" cy="720000"/>
          </a:xfrm>
        </p:spPr>
        <p:txBody>
          <a:bodyPr rtlCol="0"/>
          <a:lstStyle/>
          <a:p>
            <a:pPr rtl="0"/>
            <a:r>
              <a:rPr lang="en-US" altLang="zh-CN" sz="2000" dirty="0"/>
              <a:t>P9:</a:t>
            </a:r>
            <a:r>
              <a:rPr lang="zh-CN" altLang="en-US" sz="2000" dirty="0"/>
              <a:t> </a:t>
            </a:r>
            <a:r>
              <a:rPr lang="en-US" altLang="zh-CN" sz="2000" dirty="0"/>
              <a:t>A</a:t>
            </a:r>
            <a:r>
              <a:rPr lang="zh-CN" altLang="en-US" sz="2000" dirty="0"/>
              <a:t> </a:t>
            </a:r>
            <a:r>
              <a:rPr lang="en-US" altLang="zh-CN" sz="2000" dirty="0"/>
              <a:t>pairing</a:t>
            </a:r>
            <a:r>
              <a:rPr lang="zh-CN" altLang="en-US" sz="2000" dirty="0"/>
              <a:t> </a:t>
            </a:r>
            <a:r>
              <a:rPr lang="en-US" altLang="zh-CN" sz="2000" dirty="0"/>
              <a:t>of</a:t>
            </a:r>
            <a:r>
              <a:rPr lang="zh-CN" altLang="en-US" sz="2000" dirty="0"/>
              <a:t> </a:t>
            </a:r>
            <a:r>
              <a:rPr lang="en-US" altLang="zh-CN" sz="2000" dirty="0"/>
              <a:t>technical</a:t>
            </a:r>
            <a:r>
              <a:rPr lang="zh-CN" altLang="en-US" sz="2000" dirty="0"/>
              <a:t> </a:t>
            </a:r>
            <a:r>
              <a:rPr lang="en-US" altLang="zh-CN" sz="2000" dirty="0"/>
              <a:t>knowledge</a:t>
            </a:r>
            <a:r>
              <a:rPr lang="zh-CN" altLang="en-US" sz="2000" dirty="0"/>
              <a:t> </a:t>
            </a:r>
            <a:r>
              <a:rPr lang="en-US" altLang="zh-CN" sz="2000" dirty="0"/>
              <a:t>&amp;</a:t>
            </a:r>
            <a:r>
              <a:rPr lang="zh-CN" altLang="en-US" sz="2000" dirty="0"/>
              <a:t> </a:t>
            </a:r>
            <a:r>
              <a:rPr lang="en-US" altLang="zh-CN" sz="2000" dirty="0"/>
              <a:t>inner</a:t>
            </a:r>
            <a:r>
              <a:rPr lang="zh-CN" altLang="en-US" sz="2000" dirty="0"/>
              <a:t> </a:t>
            </a:r>
            <a:r>
              <a:rPr lang="en-US" altLang="zh-CN" sz="2000" dirty="0"/>
              <a:t>insight</a:t>
            </a:r>
            <a:endParaRPr lang="zh-CN" altLang="en-US" sz="2000" dirty="0"/>
          </a:p>
        </p:txBody>
      </p:sp>
      <p:sp>
        <p:nvSpPr>
          <p:cNvPr id="3" name="灯片编号占位符 2"/>
          <p:cNvSpPr>
            <a:spLocks noGrp="1"/>
          </p:cNvSpPr>
          <p:nvPr>
            <p:ph type="sldNum" sz="quarter" idx="11"/>
          </p:nvPr>
        </p:nvSpPr>
        <p:spPr/>
        <p:txBody>
          <a:bodyPr rtlCol="0"/>
          <a:lstStyle/>
          <a:p>
            <a:pPr rtl="0"/>
            <a:fld id="{4B73C415-D670-4716-A5EC-CC4D52CA2BAC}" type="slidenum">
              <a:rPr lang="en-US" altLang="zh-CN" smtClean="0"/>
            </a:fld>
            <a:endParaRPr lang="zh-CN" altLang="en-US" dirty="0"/>
          </a:p>
        </p:txBody>
      </p:sp>
      <p:pic>
        <p:nvPicPr>
          <p:cNvPr id="34" name="图片 4" descr="新视野大学ppt首页标题字-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9097" y="6147859"/>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See the source image"/>
          <p:cNvPicPr>
            <a:picLocks noGrp="1" noChangeAspect="1" noChangeArrowheads="1"/>
          </p:cNvPicPr>
          <p:nvPr>
            <p:ph type="pic" sz="quarter" idx="41"/>
          </p:nvPr>
        </p:nvPicPr>
        <p:blipFill>
          <a:blip r:embed="rId4">
            <a:extLst>
              <a:ext uri="{28A0092B-C50C-407E-A947-70E740481C1C}">
                <a14:useLocalDpi xmlns:a14="http://schemas.microsoft.com/office/drawing/2010/main" val="0"/>
              </a:ext>
            </a:extLst>
          </a:blip>
          <a:srcRect t="15250" b="15250"/>
          <a:stretch>
            <a:fillRect/>
          </a:stretch>
        </p:blipFill>
        <p:spPr bwMode="auto">
          <a:xfrm>
            <a:off x="271041" y="1593517"/>
            <a:ext cx="2135567" cy="1189267"/>
          </a:xfrm>
          <a:prstGeom prst="rect">
            <a:avLst/>
          </a:prstGeom>
          <a:noFill/>
          <a:extLst>
            <a:ext uri="{909E8E84-426E-40DD-AFC4-6F175D3DCCD1}">
              <a14:hiddenFill xmlns:a14="http://schemas.microsoft.com/office/drawing/2010/main">
                <a:solidFill>
                  <a:srgbClr val="FFFFFF"/>
                </a:solidFill>
              </a14:hiddenFill>
            </a:ext>
          </a:extLst>
        </p:spPr>
      </p:pic>
      <p:pic>
        <p:nvPicPr>
          <p:cNvPr id="36" name="图片占位符 35"/>
          <p:cNvPicPr>
            <a:picLocks noGrp="1" noChangeAspect="1"/>
          </p:cNvPicPr>
          <p:nvPr>
            <p:ph type="pic" sz="quarter" idx="42"/>
          </p:nvPr>
        </p:nvPicPr>
        <p:blipFill>
          <a:blip r:embed="rId5">
            <a:extLst>
              <a:ext uri="{28A0092B-C50C-407E-A947-70E740481C1C}">
                <a14:useLocalDpi xmlns:a14="http://schemas.microsoft.com/office/drawing/2010/main" val="0"/>
              </a:ext>
            </a:extLst>
          </a:blip>
          <a:srcRect l="22022" r="22022"/>
          <a:stretch>
            <a:fillRect/>
          </a:stretch>
        </p:blipFill>
        <p:spPr>
          <a:xfrm>
            <a:off x="2755632" y="1593517"/>
            <a:ext cx="1979612" cy="1126659"/>
          </a:xfrm>
        </p:spPr>
      </p:pic>
      <p:pic>
        <p:nvPicPr>
          <p:cNvPr id="41" name="图片占位符 40"/>
          <p:cNvPicPr>
            <a:picLocks noGrp="1" noChangeAspect="1"/>
          </p:cNvPicPr>
          <p:nvPr>
            <p:ph type="pic" sz="quarter" idx="43"/>
          </p:nvPr>
        </p:nvPicPr>
        <p:blipFill>
          <a:blip r:embed="rId6">
            <a:extLst>
              <a:ext uri="{28A0092B-C50C-407E-A947-70E740481C1C}">
                <a14:useLocalDpi xmlns:a14="http://schemas.microsoft.com/office/drawing/2010/main" val="0"/>
              </a:ext>
            </a:extLst>
          </a:blip>
          <a:srcRect l="40" r="40"/>
          <a:stretch>
            <a:fillRect/>
          </a:stretch>
        </p:blipFill>
        <p:spPr>
          <a:xfrm>
            <a:off x="5138308" y="1599579"/>
            <a:ext cx="1964618" cy="1119344"/>
          </a:xfrm>
        </p:spPr>
      </p:pic>
    </p:spTree>
  </p:cSld>
  <p:clrMapOvr>
    <a:masterClrMapping/>
  </p:clrMapOvr>
  <mc:AlternateContent xmlns:mc="http://schemas.openxmlformats.org/markup-compatibility/2006">
    <mc:Choice xmlns:p14="http://schemas.microsoft.com/office/powerpoint/2010/main" Requires="p14">
      <p:transition spd="slow" p14:dur="2000" advTm="217"/>
    </mc:Choice>
    <mc:Fallback>
      <p:transition spd="slow" advTm="2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9631" y="0"/>
            <a:ext cx="5476737" cy="4883382"/>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4"/>
          <p:cNvSpPr>
            <a:spLocks noGrp="1"/>
          </p:cNvSpPr>
          <p:nvPr>
            <p:ph type="title"/>
          </p:nvPr>
        </p:nvSpPr>
        <p:spPr bwMode="gray">
          <a:xfrm>
            <a:off x="680728" y="4064795"/>
            <a:ext cx="4974545" cy="1343025"/>
          </a:xfrm>
        </p:spPr>
        <p:txBody>
          <a:bodyPr rtlCol="0"/>
          <a:lstStyle/>
          <a:p>
            <a:pPr rtl="0"/>
            <a:r>
              <a:rPr lang="en-US" altLang="zh-CN" dirty="0"/>
              <a:t>Why</a:t>
            </a:r>
            <a:r>
              <a:rPr lang="zh-CN" altLang="en-US" dirty="0"/>
              <a:t> </a:t>
            </a:r>
            <a:r>
              <a:rPr lang="en-US" altLang="zh-CN" dirty="0"/>
              <a:t>this</a:t>
            </a:r>
            <a:r>
              <a:rPr lang="zh-CN" altLang="en-US" dirty="0"/>
              <a:t> </a:t>
            </a:r>
            <a:r>
              <a:rPr lang="en-US" altLang="zh-CN" dirty="0"/>
              <a:t>sequence?</a:t>
            </a:r>
            <a:endParaRPr lang="zh-CN" altLang="en-US" dirty="0"/>
          </a:p>
        </p:txBody>
      </p:sp>
      <p:cxnSp>
        <p:nvCxnSpPr>
          <p:cNvPr id="12" name="直接连接符​​(S) 11" title="分隔线"/>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内容占位符 1"/>
          <p:cNvSpPr>
            <a:spLocks noGrp="1"/>
          </p:cNvSpPr>
          <p:nvPr>
            <p:ph idx="1"/>
          </p:nvPr>
        </p:nvSpPr>
        <p:spPr bwMode="gray">
          <a:xfrm>
            <a:off x="443708" y="5645363"/>
            <a:ext cx="5472000" cy="860361"/>
          </a:xfrm>
        </p:spPr>
        <p:txBody>
          <a:bodyPr rtlCol="0"/>
          <a:lstStyle/>
          <a:p>
            <a:pPr rtl="0"/>
            <a:r>
              <a:rPr lang="en-US" altLang="zh-CN" sz="2800" b="1" spc="-150" dirty="0">
                <a:cs typeface="+mj-cs"/>
              </a:rPr>
              <a:t>   Cognitive</a:t>
            </a:r>
            <a:r>
              <a:rPr lang="zh-CN" altLang="en-US" sz="2800" dirty="0"/>
              <a:t> </a:t>
            </a:r>
            <a:r>
              <a:rPr lang="en-US" altLang="zh-CN" sz="2800" b="1" spc="-150" dirty="0">
                <a:cs typeface="+mj-cs"/>
              </a:rPr>
              <a:t>development: </a:t>
            </a:r>
            <a:endParaRPr lang="en-US" altLang="zh-CN" sz="2800" b="1" spc="-150" dirty="0">
              <a:cs typeface="+mj-cs"/>
            </a:endParaRPr>
          </a:p>
          <a:p>
            <a:pPr rtl="0"/>
            <a:r>
              <a:rPr lang="en-US" altLang="zh-CN" sz="2800" b="1" spc="-150" dirty="0">
                <a:cs typeface="+mj-cs"/>
              </a:rPr>
              <a:t>  Social interaction </a:t>
            </a:r>
            <a:r>
              <a:rPr lang="en-US" altLang="zh-CN" sz="2400" b="1" spc="-150" dirty="0">
                <a:cs typeface="+mj-cs"/>
              </a:rPr>
              <a:t>(Vygotsky</a:t>
            </a:r>
            <a:r>
              <a:rPr lang="zh-CN" altLang="en-US" sz="2400" b="1" spc="-150" dirty="0">
                <a:cs typeface="+mj-cs"/>
              </a:rPr>
              <a:t> </a:t>
            </a:r>
            <a:r>
              <a:rPr lang="en-US" altLang="zh-CN" sz="2400" b="1" spc="-150" dirty="0">
                <a:cs typeface="+mj-cs"/>
              </a:rPr>
              <a:t>2000</a:t>
            </a:r>
            <a:r>
              <a:rPr lang="zh-CN" altLang="en-US" sz="2400" b="1" spc="-150" dirty="0">
                <a:cs typeface="+mj-cs"/>
              </a:rPr>
              <a:t>）</a:t>
            </a:r>
            <a:endParaRPr lang="zh-CN" altLang="en-US" sz="2400" b="1" spc="-150" dirty="0">
              <a:cs typeface="+mj-cs"/>
            </a:endParaRPr>
          </a:p>
        </p:txBody>
      </p:sp>
      <p:sp>
        <p:nvSpPr>
          <p:cNvPr id="16" name="长方形 15" title="图标背景"/>
          <p:cNvSpPr/>
          <p:nvPr/>
        </p:nvSpPr>
        <p:spPr>
          <a:xfrm>
            <a:off x="7421366" y="110872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pic>
        <p:nvPicPr>
          <p:cNvPr id="34" name="图形 33" descr="靶眼" title="占位符图标"/>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7721177" y="1408536"/>
            <a:ext cx="514800" cy="514800"/>
          </a:xfrm>
          <a:prstGeom prst="rect">
            <a:avLst/>
          </a:prstGeom>
        </p:spPr>
      </p:pic>
      <p:sp>
        <p:nvSpPr>
          <p:cNvPr id="10" name="文本占位符 9"/>
          <p:cNvSpPr>
            <a:spLocks noGrp="1"/>
          </p:cNvSpPr>
          <p:nvPr>
            <p:ph type="body" sz="quarter" idx="17"/>
          </p:nvPr>
        </p:nvSpPr>
        <p:spPr>
          <a:xfrm>
            <a:off x="6952770" y="2428666"/>
            <a:ext cx="2084194" cy="1000334"/>
          </a:xfrm>
        </p:spPr>
        <p:txBody>
          <a:bodyPr rtlCol="0"/>
          <a:lstStyle/>
          <a:p>
            <a:pPr rtl="0"/>
            <a:r>
              <a:rPr lang="en-US" altLang="zh-CN" dirty="0"/>
              <a:t>P5</a:t>
            </a:r>
            <a:r>
              <a:rPr lang="en-US" altLang="zh-CN" sz="2800" dirty="0"/>
              <a:t>.</a:t>
            </a:r>
            <a:r>
              <a:rPr lang="zh-CN" altLang="en-US" sz="2800" dirty="0"/>
              <a:t> </a:t>
            </a:r>
            <a:r>
              <a:rPr lang="en-US" altLang="zh-CN" sz="2800" dirty="0"/>
              <a:t>Capture</a:t>
            </a:r>
            <a:r>
              <a:rPr lang="zh-CN" altLang="en-US" sz="2800" dirty="0"/>
              <a:t> </a:t>
            </a:r>
            <a:endParaRPr lang="en-US" altLang="zh-CN" sz="2800" dirty="0"/>
          </a:p>
          <a:p>
            <a:pPr rtl="0"/>
            <a:endParaRPr lang="zh-CN" altLang="en-US" dirty="0">
              <a:solidFill>
                <a:schemeClr val="tx1">
                  <a:lumMod val="75000"/>
                  <a:lumOff val="25000"/>
                </a:schemeClr>
              </a:solidFill>
            </a:endParaRPr>
          </a:p>
        </p:txBody>
      </p:sp>
      <p:cxnSp>
        <p:nvCxnSpPr>
          <p:cNvPr id="18" name="直接连接符​​(S) 17" title="分隔线"/>
          <p:cNvCxnSpPr/>
          <p:nvPr/>
        </p:nvCxnSpPr>
        <p:spPr>
          <a:xfrm flipV="1">
            <a:off x="7078577" y="2851535"/>
            <a:ext cx="1800000" cy="60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占位符 10"/>
          <p:cNvSpPr>
            <a:spLocks noGrp="1"/>
          </p:cNvSpPr>
          <p:nvPr>
            <p:ph type="body" sz="quarter" idx="18"/>
          </p:nvPr>
        </p:nvSpPr>
        <p:spPr>
          <a:xfrm>
            <a:off x="6975951" y="2943204"/>
            <a:ext cx="2084194" cy="720000"/>
          </a:xfrm>
        </p:spPr>
        <p:txBody>
          <a:bodyPr rtlCol="0"/>
          <a:lstStyle/>
          <a:p>
            <a:pPr rtl="0"/>
            <a:r>
              <a:rPr lang="en-US" altLang="zh-CN" sz="1800" dirty="0"/>
              <a:t>Learn</a:t>
            </a:r>
            <a:r>
              <a:rPr lang="zh-CN" altLang="en-US" sz="1800" dirty="0"/>
              <a:t> </a:t>
            </a:r>
            <a:r>
              <a:rPr lang="en-US" altLang="zh-CN" sz="1800" dirty="0"/>
              <a:t>about</a:t>
            </a:r>
            <a:r>
              <a:rPr lang="zh-CN" altLang="en-US" sz="1800" dirty="0"/>
              <a:t> </a:t>
            </a:r>
            <a:r>
              <a:rPr lang="en-US" altLang="zh-CN" sz="1800" dirty="0"/>
              <a:t>civilization</a:t>
            </a:r>
            <a:endParaRPr lang="zh-CN" altLang="en-US" sz="1800" dirty="0">
              <a:solidFill>
                <a:schemeClr val="tx1">
                  <a:lumMod val="75000"/>
                  <a:lumOff val="25000"/>
                </a:schemeClr>
              </a:solidFill>
            </a:endParaRPr>
          </a:p>
        </p:txBody>
      </p:sp>
      <p:sp>
        <p:nvSpPr>
          <p:cNvPr id="15" name="长方形 14" title="图标背景"/>
          <p:cNvSpPr/>
          <p:nvPr/>
        </p:nvSpPr>
        <p:spPr>
          <a:xfrm>
            <a:off x="9745466" y="110872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pic>
        <p:nvPicPr>
          <p:cNvPr id="32" name="图形 31" descr="演讲者" title="占位符图标"/>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0045277" y="1408536"/>
            <a:ext cx="514800" cy="514800"/>
          </a:xfrm>
          <a:prstGeom prst="rect">
            <a:avLst/>
          </a:prstGeom>
        </p:spPr>
      </p:pic>
      <p:sp>
        <p:nvSpPr>
          <p:cNvPr id="4" name="文本占位符 3"/>
          <p:cNvSpPr>
            <a:spLocks noGrp="1"/>
          </p:cNvSpPr>
          <p:nvPr>
            <p:ph type="body" sz="quarter" idx="19"/>
          </p:nvPr>
        </p:nvSpPr>
        <p:spPr>
          <a:xfrm>
            <a:off x="9104696" y="2488679"/>
            <a:ext cx="2869450" cy="725713"/>
          </a:xfrm>
        </p:spPr>
        <p:txBody>
          <a:bodyPr rtlCol="0"/>
          <a:lstStyle/>
          <a:p>
            <a:pPr rtl="0"/>
            <a:r>
              <a:rPr lang="en-US" altLang="zh-CN" dirty="0"/>
              <a:t>P6.</a:t>
            </a:r>
            <a:r>
              <a:rPr lang="zh-CN" altLang="en-US" dirty="0"/>
              <a:t> </a:t>
            </a:r>
            <a:r>
              <a:rPr lang="en-US" altLang="zh-CN" sz="2400" dirty="0"/>
              <a:t>Understand</a:t>
            </a:r>
            <a:endParaRPr lang="zh-CN" altLang="en-US" sz="2400" dirty="0">
              <a:solidFill>
                <a:schemeClr val="tx1">
                  <a:lumMod val="75000"/>
                  <a:lumOff val="25000"/>
                </a:schemeClr>
              </a:solidFill>
            </a:endParaRPr>
          </a:p>
        </p:txBody>
      </p:sp>
      <p:cxnSp>
        <p:nvCxnSpPr>
          <p:cNvPr id="19" name="直接连接符​​(S) 18" title="分隔线"/>
          <p:cNvCxnSpPr/>
          <p:nvPr/>
        </p:nvCxnSpPr>
        <p:spPr>
          <a:xfrm>
            <a:off x="9402677" y="2857547"/>
            <a:ext cx="21797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文本占位符 12"/>
          <p:cNvSpPr>
            <a:spLocks noGrp="1"/>
          </p:cNvSpPr>
          <p:nvPr>
            <p:ph type="body" sz="quarter" idx="20"/>
          </p:nvPr>
        </p:nvSpPr>
        <p:spPr>
          <a:xfrm>
            <a:off x="9298338" y="2943204"/>
            <a:ext cx="2275137" cy="720000"/>
          </a:xfrm>
        </p:spPr>
        <p:txBody>
          <a:bodyPr rtlCol="0"/>
          <a:lstStyle/>
          <a:p>
            <a:pPr rtl="0"/>
            <a:r>
              <a:rPr lang="zh-CN" altLang="en-US" sz="1800" dirty="0"/>
              <a:t> </a:t>
            </a:r>
            <a:r>
              <a:rPr lang="en-US" altLang="zh-CN" sz="1800" dirty="0"/>
              <a:t>be</a:t>
            </a:r>
            <a:r>
              <a:rPr lang="zh-CN" altLang="en-US" sz="1800" dirty="0"/>
              <a:t> </a:t>
            </a:r>
            <a:r>
              <a:rPr lang="en-US" altLang="zh-CN" sz="1800" dirty="0"/>
              <a:t>clear</a:t>
            </a:r>
            <a:r>
              <a:rPr lang="zh-CN" altLang="en-US" sz="1800" dirty="0"/>
              <a:t> </a:t>
            </a:r>
            <a:r>
              <a:rPr lang="en-US" altLang="zh-CN" sz="1800" dirty="0">
                <a:solidFill>
                  <a:schemeClr val="tx1">
                    <a:lumMod val="75000"/>
                    <a:lumOff val="25000"/>
                  </a:schemeClr>
                </a:solidFill>
              </a:rPr>
              <a:t>and</a:t>
            </a:r>
            <a:r>
              <a:rPr lang="zh-CN" altLang="en-US" sz="1800" dirty="0">
                <a:solidFill>
                  <a:schemeClr val="tx1">
                    <a:lumMod val="75000"/>
                    <a:lumOff val="25000"/>
                  </a:schemeClr>
                </a:solidFill>
              </a:rPr>
              <a:t> </a:t>
            </a:r>
            <a:r>
              <a:rPr lang="en-US" altLang="zh-CN" sz="1800" dirty="0"/>
              <a:t>elegant</a:t>
            </a:r>
            <a:r>
              <a:rPr lang="zh-CN" altLang="en-US" sz="1800" dirty="0"/>
              <a:t> </a:t>
            </a:r>
            <a:endParaRPr lang="zh-CN" altLang="en-US" sz="1800" dirty="0">
              <a:solidFill>
                <a:schemeClr val="tx1">
                  <a:lumMod val="75000"/>
                  <a:lumOff val="25000"/>
                </a:schemeClr>
              </a:solidFill>
            </a:endParaRPr>
          </a:p>
        </p:txBody>
      </p:sp>
      <p:sp>
        <p:nvSpPr>
          <p:cNvPr id="17" name="长方形 16" title="图标背景"/>
          <p:cNvSpPr/>
          <p:nvPr/>
        </p:nvSpPr>
        <p:spPr>
          <a:xfrm>
            <a:off x="7421366" y="375934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pic>
        <p:nvPicPr>
          <p:cNvPr id="21" name="图形 20" descr="网络" title="占位符图标"/>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7721177" y="4059152"/>
            <a:ext cx="514800" cy="514800"/>
          </a:xfrm>
          <a:prstGeom prst="rect">
            <a:avLst/>
          </a:prstGeom>
        </p:spPr>
      </p:pic>
      <p:sp>
        <p:nvSpPr>
          <p:cNvPr id="6" name="文本占位符 5"/>
          <p:cNvSpPr>
            <a:spLocks noGrp="1"/>
          </p:cNvSpPr>
          <p:nvPr>
            <p:ph type="body" sz="quarter" idx="13"/>
          </p:nvPr>
        </p:nvSpPr>
        <p:spPr>
          <a:xfrm>
            <a:off x="6769982" y="5098120"/>
            <a:ext cx="2266982" cy="360000"/>
          </a:xfrm>
        </p:spPr>
        <p:txBody>
          <a:bodyPr rtlCol="0"/>
          <a:lstStyle/>
          <a:p>
            <a:pPr rtl="0"/>
            <a:r>
              <a:rPr lang="en-US" altLang="zh-CN" dirty="0"/>
              <a:t>P7</a:t>
            </a:r>
            <a:r>
              <a:rPr lang="en-US" altLang="zh-CN" sz="2400" dirty="0"/>
              <a:t>.</a:t>
            </a:r>
            <a:r>
              <a:rPr lang="zh-CN" altLang="en-US" sz="2400" dirty="0"/>
              <a:t> </a:t>
            </a:r>
            <a:r>
              <a:rPr lang="en-US" altLang="zh-CN" sz="2400" dirty="0"/>
              <a:t>Gain</a:t>
            </a:r>
            <a:r>
              <a:rPr lang="zh-CN" altLang="en-US" sz="2400" dirty="0"/>
              <a:t> </a:t>
            </a:r>
            <a:r>
              <a:rPr lang="en-US" altLang="zh-CN" sz="2400" dirty="0"/>
              <a:t>i</a:t>
            </a:r>
            <a:r>
              <a:rPr lang="en-US" altLang="zh-CN" sz="2400" dirty="0">
                <a:solidFill>
                  <a:schemeClr val="tx1">
                    <a:lumMod val="75000"/>
                    <a:lumOff val="25000"/>
                  </a:schemeClr>
                </a:solidFill>
              </a:rPr>
              <a:t>nsight</a:t>
            </a:r>
            <a:endParaRPr lang="zh-CN" altLang="en-US" sz="2400" dirty="0">
              <a:solidFill>
                <a:schemeClr val="tx1">
                  <a:lumMod val="75000"/>
                  <a:lumOff val="25000"/>
                </a:schemeClr>
              </a:solidFill>
            </a:endParaRPr>
          </a:p>
        </p:txBody>
      </p:sp>
      <p:cxnSp>
        <p:nvCxnSpPr>
          <p:cNvPr id="28" name="直接连接符​​(S) 27" title="分隔线"/>
          <p:cNvCxnSpPr/>
          <p:nvPr/>
        </p:nvCxnSpPr>
        <p:spPr>
          <a:xfrm>
            <a:off x="6769982" y="5508163"/>
            <a:ext cx="226698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4"/>
          </p:nvPr>
        </p:nvSpPr>
        <p:spPr/>
        <p:txBody>
          <a:bodyPr rtlCol="0"/>
          <a:lstStyle/>
          <a:p>
            <a:pPr rtl="0"/>
            <a:r>
              <a:rPr lang="en-US" altLang="zh-CN" sz="1800" dirty="0">
                <a:solidFill>
                  <a:schemeClr val="tx1">
                    <a:lumMod val="75000"/>
                    <a:lumOff val="25000"/>
                  </a:schemeClr>
                </a:solidFill>
              </a:rPr>
              <a:t>Release</a:t>
            </a:r>
            <a:r>
              <a:rPr lang="zh-CN" altLang="en-US" sz="1800" dirty="0">
                <a:solidFill>
                  <a:schemeClr val="tx1">
                    <a:lumMod val="75000"/>
                    <a:lumOff val="25000"/>
                  </a:schemeClr>
                </a:solidFill>
              </a:rPr>
              <a:t> </a:t>
            </a:r>
            <a:r>
              <a:rPr lang="en-US" altLang="zh-CN" sz="1800" dirty="0"/>
              <a:t>creativity</a:t>
            </a:r>
            <a:r>
              <a:rPr lang="zh-CN" altLang="en-US" sz="1800" dirty="0"/>
              <a:t> </a:t>
            </a:r>
            <a:endParaRPr lang="zh-CN" altLang="en-US" sz="1800" dirty="0">
              <a:solidFill>
                <a:schemeClr val="tx1">
                  <a:lumMod val="75000"/>
                  <a:lumOff val="25000"/>
                </a:schemeClr>
              </a:solidFill>
            </a:endParaRPr>
          </a:p>
        </p:txBody>
      </p:sp>
      <p:sp>
        <p:nvSpPr>
          <p:cNvPr id="26" name="长方形 25" title="图标背景"/>
          <p:cNvSpPr/>
          <p:nvPr/>
        </p:nvSpPr>
        <p:spPr>
          <a:xfrm>
            <a:off x="9723042" y="375934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ndParaRPr>
          </a:p>
        </p:txBody>
      </p:sp>
      <p:pic>
        <p:nvPicPr>
          <p:cNvPr id="30" name="图形 29" descr="扩音器" title="占位符图标"/>
          <p:cNvPicPr>
            <a:picLocks noChangeAspect="1"/>
          </p:cNvPicPr>
          <p:nvPr/>
        </p:nvPicPr>
        <p:blipFill>
          <a:blip r:embed="rId8" cstate="screen">
            <a:extLst>
              <a:ext uri="{96DAC541-7B7A-43D3-8B79-37D633B846F1}">
                <asvg:svgBlip xmlns:asvg="http://schemas.microsoft.com/office/drawing/2016/SVG/main" r:embed="rId9"/>
              </a:ext>
            </a:extLst>
          </a:blip>
          <a:stretch>
            <a:fillRect/>
          </a:stretch>
        </p:blipFill>
        <p:spPr>
          <a:xfrm>
            <a:off x="10022853" y="4059152"/>
            <a:ext cx="514800" cy="514800"/>
          </a:xfrm>
          <a:prstGeom prst="rect">
            <a:avLst/>
          </a:prstGeom>
        </p:spPr>
      </p:pic>
      <p:sp>
        <p:nvSpPr>
          <p:cNvPr id="8" name="文本占位符 7"/>
          <p:cNvSpPr>
            <a:spLocks noGrp="1"/>
          </p:cNvSpPr>
          <p:nvPr>
            <p:ph type="body" sz="quarter" idx="15"/>
          </p:nvPr>
        </p:nvSpPr>
        <p:spPr>
          <a:xfrm>
            <a:off x="9251918" y="5058300"/>
            <a:ext cx="2571470" cy="411515"/>
          </a:xfrm>
        </p:spPr>
        <p:txBody>
          <a:bodyPr rtlCol="0"/>
          <a:lstStyle/>
          <a:p>
            <a:pPr rtl="0"/>
            <a:r>
              <a:rPr lang="en-US" altLang="zh-CN" dirty="0"/>
              <a:t>P8</a:t>
            </a:r>
            <a:r>
              <a:rPr lang="en-US" altLang="zh-CN" sz="2400" dirty="0"/>
              <a:t>.</a:t>
            </a:r>
            <a:r>
              <a:rPr lang="zh-CN" altLang="en-US" sz="2400" dirty="0">
                <a:solidFill>
                  <a:schemeClr val="tx1">
                    <a:lumMod val="75000"/>
                    <a:lumOff val="25000"/>
                  </a:schemeClr>
                </a:solidFill>
              </a:rPr>
              <a:t> </a:t>
            </a:r>
            <a:r>
              <a:rPr lang="en-US" altLang="zh-CN" sz="2400" dirty="0"/>
              <a:t>E</a:t>
            </a:r>
            <a:r>
              <a:rPr lang="en-US" altLang="zh-CN" sz="2400" dirty="0">
                <a:solidFill>
                  <a:schemeClr val="tx1">
                    <a:lumMod val="75000"/>
                    <a:lumOff val="25000"/>
                  </a:schemeClr>
                </a:solidFill>
              </a:rPr>
              <a:t>xpand</a:t>
            </a:r>
            <a:r>
              <a:rPr lang="zh-CN" altLang="en-US" sz="2400" dirty="0">
                <a:solidFill>
                  <a:schemeClr val="tx1">
                    <a:lumMod val="75000"/>
                    <a:lumOff val="25000"/>
                  </a:schemeClr>
                </a:solidFill>
              </a:rPr>
              <a:t> </a:t>
            </a:r>
            <a:r>
              <a:rPr lang="en-US" altLang="zh-CN" sz="2400" dirty="0">
                <a:solidFill>
                  <a:schemeClr val="tx1">
                    <a:lumMod val="75000"/>
                    <a:lumOff val="25000"/>
                  </a:schemeClr>
                </a:solidFill>
              </a:rPr>
              <a:t>scope</a:t>
            </a:r>
            <a:endParaRPr lang="zh-CN" altLang="en-US" sz="2400" dirty="0">
              <a:solidFill>
                <a:schemeClr val="tx1">
                  <a:lumMod val="75000"/>
                  <a:lumOff val="25000"/>
                </a:schemeClr>
              </a:solidFill>
            </a:endParaRPr>
          </a:p>
        </p:txBody>
      </p:sp>
      <p:sp>
        <p:nvSpPr>
          <p:cNvPr id="9" name="文本占位符 8"/>
          <p:cNvSpPr>
            <a:spLocks noGrp="1"/>
          </p:cNvSpPr>
          <p:nvPr>
            <p:ph type="body" sz="quarter" idx="16"/>
          </p:nvPr>
        </p:nvSpPr>
        <p:spPr>
          <a:xfrm>
            <a:off x="9402677" y="5645363"/>
            <a:ext cx="2108594" cy="720000"/>
          </a:xfrm>
        </p:spPr>
        <p:txBody>
          <a:bodyPr rtlCol="0"/>
          <a:lstStyle/>
          <a:p>
            <a:pPr rtl="0"/>
            <a:r>
              <a:rPr lang="en-US" altLang="zh-CN" sz="1800" dirty="0"/>
              <a:t>Make</a:t>
            </a:r>
            <a:r>
              <a:rPr lang="zh-CN" altLang="en-US" sz="1800" dirty="0"/>
              <a:t> </a:t>
            </a:r>
            <a:r>
              <a:rPr lang="en-US" altLang="zh-CN" sz="1800" dirty="0"/>
              <a:t>breakthroughs</a:t>
            </a:r>
            <a:r>
              <a:rPr lang="zh-CN" altLang="en-US" sz="1800" dirty="0"/>
              <a:t> </a:t>
            </a:r>
            <a:endParaRPr lang="zh-CN" altLang="en-US" sz="1800" dirty="0">
              <a:solidFill>
                <a:schemeClr val="tx1">
                  <a:lumMod val="75000"/>
                  <a:lumOff val="25000"/>
                </a:schemeClr>
              </a:solidFill>
            </a:endParaRPr>
          </a:p>
        </p:txBody>
      </p:sp>
      <p:sp>
        <p:nvSpPr>
          <p:cNvPr id="3" name="灯片编号占位符 2"/>
          <p:cNvSpPr>
            <a:spLocks noGrp="1"/>
          </p:cNvSpPr>
          <p:nvPr>
            <p:ph type="sldNum" sz="quarter" idx="11"/>
          </p:nvPr>
        </p:nvSpPr>
        <p:spPr/>
        <p:txBody>
          <a:bodyPr rtlCol="0"/>
          <a:lstStyle/>
          <a:p>
            <a:pPr rtl="0"/>
            <a:fld id="{4B73C415-D670-4716-A5EC-CC4D52CA2BAC}" type="slidenum">
              <a:rPr lang="en-US" altLang="zh-CN" smtClean="0"/>
            </a:fld>
            <a:endParaRPr lang="zh-CN" altLang="en-US"/>
          </a:p>
        </p:txBody>
      </p:sp>
      <p:cxnSp>
        <p:nvCxnSpPr>
          <p:cNvPr id="22" name="直线箭头连接符 21"/>
          <p:cNvCxnSpPr/>
          <p:nvPr/>
        </p:nvCxnSpPr>
        <p:spPr>
          <a:xfrm>
            <a:off x="8752577" y="1676400"/>
            <a:ext cx="6501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p:cNvCxnSpPr/>
          <p:nvPr/>
        </p:nvCxnSpPr>
        <p:spPr>
          <a:xfrm flipH="1">
            <a:off x="8603520" y="1923336"/>
            <a:ext cx="866889" cy="232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线箭头连接符 28"/>
          <p:cNvCxnSpPr/>
          <p:nvPr/>
        </p:nvCxnSpPr>
        <p:spPr>
          <a:xfrm>
            <a:off x="8752577" y="4388584"/>
            <a:ext cx="6501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图片 4" descr="新视野大学ppt首页标题字-0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309097" y="6147859"/>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11"/>
          <a:stretch>
            <a:fillRect/>
          </a:stretch>
        </p:blipFill>
        <p:spPr>
          <a:xfrm>
            <a:off x="400651" y="35378"/>
            <a:ext cx="5472000" cy="4538574"/>
          </a:xfrm>
          <a:prstGeom prst="rect">
            <a:avLst/>
          </a:prstGeom>
        </p:spPr>
      </p:pic>
      <p:pic>
        <p:nvPicPr>
          <p:cNvPr id="7170" name="Picture 2" descr="See the source image"/>
          <p:cNvPicPr>
            <a:picLocks noGrp="1" noChangeAspect="1" noChangeArrowheads="1"/>
          </p:cNvPicPr>
          <p:nvPr>
            <p:ph type="pic" sz="quarter" idx="12"/>
          </p:nvPr>
        </p:nvPicPr>
        <p:blipFill>
          <a:blip r:embed="rId12">
            <a:extLst>
              <a:ext uri="{28A0092B-C50C-407E-A947-70E740481C1C}">
                <a14:useLocalDpi xmlns:a14="http://schemas.microsoft.com/office/drawing/2010/main" val="0"/>
              </a:ext>
            </a:extLst>
          </a:blip>
          <a:srcRect t="16057" b="16057"/>
          <a:stretch>
            <a:fillRect/>
          </a:stretch>
        </p:blipFill>
        <p:spPr bwMode="auto">
          <a:xfrm>
            <a:off x="451433" y="0"/>
            <a:ext cx="5472000" cy="4671240"/>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p:cNvPicPr>
            <a:picLocks noChangeAspect="1"/>
          </p:cNvPicPr>
          <p:nvPr/>
        </p:nvPicPr>
        <p:blipFill>
          <a:blip r:embed="rId13"/>
          <a:stretch>
            <a:fillRect/>
          </a:stretch>
        </p:blipFill>
        <p:spPr>
          <a:xfrm>
            <a:off x="319328" y="-10101"/>
            <a:ext cx="5890417" cy="4733849"/>
          </a:xfrm>
          <a:prstGeom prst="rect">
            <a:avLst/>
          </a:prstGeom>
        </p:spPr>
      </p:pic>
      <p:sp>
        <p:nvSpPr>
          <p:cNvPr id="35" name="内容占位符 1"/>
          <p:cNvSpPr txBox="1"/>
          <p:nvPr/>
        </p:nvSpPr>
        <p:spPr bwMode="gray">
          <a:xfrm>
            <a:off x="795662" y="5578568"/>
            <a:ext cx="5472000" cy="86036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icrosoft YaHei UI" panose="020B0503020204020204" pitchFamily="34" charset="-122"/>
                <a:ea typeface="Microsoft YaHei UI" panose="020B0503020204020204" pitchFamily="34" charset="-122"/>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icrosoft YaHei UI" panose="020B0503020204020204" pitchFamily="34" charset="-122"/>
                <a:ea typeface="Microsoft YaHei UI" panose="020B0503020204020204" pitchFamily="34" charset="-122"/>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600" b="1" spc="-150" dirty="0">
                <a:cs typeface="+mj-cs"/>
              </a:rPr>
              <a:t>行千里、破万卷                      尽精微、致广大 </a:t>
            </a:r>
            <a:r>
              <a:rPr lang="en-US" altLang="zh-CN" sz="3600" b="1" spc="-150" dirty="0">
                <a:cs typeface="+mj-cs"/>
              </a:rPr>
              <a:t>《</a:t>
            </a:r>
            <a:r>
              <a:rPr lang="zh-CN" altLang="en-US" sz="3600" b="1" spc="-150" dirty="0">
                <a:cs typeface="+mj-cs"/>
              </a:rPr>
              <a:t>中庸</a:t>
            </a:r>
            <a:r>
              <a:rPr lang="en-US" altLang="zh-CN" sz="3600" b="1" spc="-150" dirty="0">
                <a:cs typeface="+mj-cs"/>
              </a:rPr>
              <a:t>》</a:t>
            </a:r>
            <a:endParaRPr lang="zh-CN" altLang="en-US" sz="3600" b="1" spc="-150" dirty="0">
              <a:cs typeface="+mj-cs"/>
            </a:endParaRPr>
          </a:p>
        </p:txBody>
      </p:sp>
      <p:pic>
        <p:nvPicPr>
          <p:cNvPr id="36" name="Outset.mp4" descr="Outset.mp4">
            <a:hlinkClick r:id="" action="ppaction://media"/>
          </p:cNvPr>
          <p:cNvPicPr>
            <a:picLocks noChangeAspect="1"/>
          </p:cNvPicPr>
          <p:nvPr>
            <a:videoFile r:link="rId14"/>
            <p:extLst>
              <p:ext uri="{DAA4B4D4-6D71-4841-9C94-3DE7FCFB9230}">
                <p14:media xmlns:p14="http://schemas.microsoft.com/office/powerpoint/2010/main" r:embed="rId15"/>
              </p:ext>
            </p:extLst>
          </p:nvPr>
        </p:nvPicPr>
        <p:blipFill>
          <a:blip r:embed="rId16"/>
          <a:stretch>
            <a:fillRect/>
          </a:stretch>
        </p:blipFill>
        <p:spPr>
          <a:xfrm rot="16200000">
            <a:off x="-220832" y="645610"/>
            <a:ext cx="6763221" cy="54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4" presetClass="emph" presetSubtype="0" fill="hold" grpId="0" nodeType="clickEffect">
                                  <p:stCondLst>
                                    <p:cond delay="0"/>
                                  </p:stCondLst>
                                  <p:childTnLst>
                                    <p:animClr clrSpc="hsl" dir="cw">
                                      <p:cBhvr override="childStyle">
                                        <p:cTn id="16" dur="500" fill="hold"/>
                                        <p:tgtEl>
                                          <p:spTgt spid="16"/>
                                        </p:tgtEl>
                                        <p:attrNameLst>
                                          <p:attrName>style.color</p:attrName>
                                        </p:attrNameLst>
                                      </p:cBhvr>
                                      <p:by>
                                        <p:hsl h="0" s="-12549" l="-25098"/>
                                      </p:by>
                                    </p:animClr>
                                    <p:animClr clrSpc="hsl" dir="cw">
                                      <p:cBhvr>
                                        <p:cTn id="17" dur="500" fill="hold"/>
                                        <p:tgtEl>
                                          <p:spTgt spid="16"/>
                                        </p:tgtEl>
                                        <p:attrNameLst>
                                          <p:attrName>fillcolor</p:attrName>
                                        </p:attrNameLst>
                                      </p:cBhvr>
                                      <p:by>
                                        <p:hsl h="0" s="-12549" l="-25098"/>
                                      </p:by>
                                    </p:animClr>
                                    <p:animClr clrSpc="hsl" dir="cw">
                                      <p:cBhvr>
                                        <p:cTn id="18" dur="500" fill="hold"/>
                                        <p:tgtEl>
                                          <p:spTgt spid="16"/>
                                        </p:tgtEl>
                                        <p:attrNameLst>
                                          <p:attrName>stroke.color</p:attrName>
                                        </p:attrNameLst>
                                      </p:cBhvr>
                                      <p:by>
                                        <p:hsl h="0" s="-12549" l="-25098"/>
                                      </p:by>
                                    </p:animClr>
                                    <p:set>
                                      <p:cBhvr>
                                        <p:cTn id="19" dur="500" fill="hold"/>
                                        <p:tgtEl>
                                          <p:spTgt spid="16"/>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36"/>
                                        </p:tgtEl>
                                      </p:cBhvr>
                                    </p:animEffect>
                                    <p:set>
                                      <p:cBhvr>
                                        <p:cTn id="29" dur="1" fill="hold">
                                          <p:stCondLst>
                                            <p:cond delay="499"/>
                                          </p:stCondLst>
                                        </p:cTn>
                                        <p:tgtEl>
                                          <p:spTgt spid="36"/>
                                        </p:tgtEl>
                                        <p:attrNameLst>
                                          <p:attrName>style.visibility</p:attrName>
                                        </p:attrNameLst>
                                      </p:cBhvr>
                                      <p:to>
                                        <p:strVal val="hidden"/>
                                      </p:to>
                                    </p:set>
                                    <p:cmd type="call" cmd="stop">
                                      <p:cBhvr>
                                        <p:cTn id="30" dur="1">
                                          <p:stCondLst>
                                            <p:cond delay="499"/>
                                          </p:stCondLst>
                                        </p:cTn>
                                        <p:tgtEl>
                                          <p:spTgt spid="36"/>
                                        </p:tgtEl>
                                      </p:cBhvr>
                                    </p:cmd>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24" presetClass="emph" presetSubtype="0" fill="hold" nodeType="withEffect">
                                  <p:stCondLst>
                                    <p:cond delay="0"/>
                                  </p:stCondLst>
                                  <p:childTnLst>
                                    <p:animClr clrSpc="hsl" dir="cw">
                                      <p:cBhvr override="childStyle">
                                        <p:cTn id="37" dur="500" fill="hold"/>
                                        <p:tgtEl>
                                          <p:spTgt spid="34"/>
                                        </p:tgtEl>
                                        <p:attrNameLst>
                                          <p:attrName>style.color</p:attrName>
                                        </p:attrNameLst>
                                      </p:cBhvr>
                                      <p:by>
                                        <p:hsl h="0" s="-12549" l="-25098"/>
                                      </p:by>
                                    </p:animClr>
                                    <p:animClr clrSpc="hsl" dir="cw">
                                      <p:cBhvr>
                                        <p:cTn id="38" dur="500" fill="hold"/>
                                        <p:tgtEl>
                                          <p:spTgt spid="34"/>
                                        </p:tgtEl>
                                        <p:attrNameLst>
                                          <p:attrName>fillcolor</p:attrName>
                                        </p:attrNameLst>
                                      </p:cBhvr>
                                      <p:by>
                                        <p:hsl h="0" s="-12549" l="-25098"/>
                                      </p:by>
                                    </p:animClr>
                                    <p:animClr clrSpc="hsl" dir="cw">
                                      <p:cBhvr>
                                        <p:cTn id="39" dur="500" fill="hold"/>
                                        <p:tgtEl>
                                          <p:spTgt spid="34"/>
                                        </p:tgtEl>
                                        <p:attrNameLst>
                                          <p:attrName>stroke.color</p:attrName>
                                        </p:attrNameLst>
                                      </p:cBhvr>
                                      <p:by>
                                        <p:hsl h="0" s="-12549" l="-25098"/>
                                      </p:by>
                                    </p:animClr>
                                    <p:set>
                                      <p:cBhvr>
                                        <p:cTn id="40" dur="500" fill="hold"/>
                                        <p:tgtEl>
                                          <p:spTgt spid="34"/>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4" presetClass="emph" presetSubtype="0" fill="hold" nodeType="clickEffect">
                                  <p:stCondLst>
                                    <p:cond delay="0"/>
                                  </p:stCondLst>
                                  <p:childTnLst>
                                    <p:animClr clrSpc="hsl" dir="cw">
                                      <p:cBhvr override="childStyle">
                                        <p:cTn id="44" dur="500" fill="hold"/>
                                        <p:tgtEl>
                                          <p:spTgt spid="32"/>
                                        </p:tgtEl>
                                        <p:attrNameLst>
                                          <p:attrName>style.color</p:attrName>
                                        </p:attrNameLst>
                                      </p:cBhvr>
                                      <p:by>
                                        <p:hsl h="0" s="-12549" l="-25098"/>
                                      </p:by>
                                    </p:animClr>
                                    <p:animClr clrSpc="hsl" dir="cw">
                                      <p:cBhvr>
                                        <p:cTn id="45" dur="500" fill="hold"/>
                                        <p:tgtEl>
                                          <p:spTgt spid="32"/>
                                        </p:tgtEl>
                                        <p:attrNameLst>
                                          <p:attrName>fillcolor</p:attrName>
                                        </p:attrNameLst>
                                      </p:cBhvr>
                                      <p:by>
                                        <p:hsl h="0" s="-12549" l="-25098"/>
                                      </p:by>
                                    </p:animClr>
                                    <p:animClr clrSpc="hsl" dir="cw">
                                      <p:cBhvr>
                                        <p:cTn id="46" dur="500" fill="hold"/>
                                        <p:tgtEl>
                                          <p:spTgt spid="32"/>
                                        </p:tgtEl>
                                        <p:attrNameLst>
                                          <p:attrName>stroke.color</p:attrName>
                                        </p:attrNameLst>
                                      </p:cBhvr>
                                      <p:by>
                                        <p:hsl h="0" s="-12549" l="-25098"/>
                                      </p:by>
                                    </p:animClr>
                                    <p:set>
                                      <p:cBhvr>
                                        <p:cTn id="47" dur="500" fill="hold"/>
                                        <p:tgtEl>
                                          <p:spTgt spid="32"/>
                                        </p:tgtEl>
                                        <p:attrNameLst>
                                          <p:attrName>fill.type</p:attrName>
                                        </p:attrNameLst>
                                      </p:cBhvr>
                                      <p:to>
                                        <p:strVal val="solid"/>
                                      </p:to>
                                    </p:set>
                                  </p:childTnLst>
                                </p:cTn>
                              </p:par>
                              <p:par>
                                <p:cTn id="48" presetID="24" presetClass="emph" presetSubtype="0" fill="hold" grpId="0" nodeType="withEffect">
                                  <p:stCondLst>
                                    <p:cond delay="0"/>
                                  </p:stCondLst>
                                  <p:childTnLst>
                                    <p:animClr clrSpc="hsl" dir="cw">
                                      <p:cBhvr override="childStyle">
                                        <p:cTn id="49" dur="500" fill="hold"/>
                                        <p:tgtEl>
                                          <p:spTgt spid="15"/>
                                        </p:tgtEl>
                                        <p:attrNameLst>
                                          <p:attrName>style.color</p:attrName>
                                        </p:attrNameLst>
                                      </p:cBhvr>
                                      <p:by>
                                        <p:hsl h="0" s="-12549" l="-25098"/>
                                      </p:by>
                                    </p:animClr>
                                    <p:animClr clrSpc="hsl" dir="cw">
                                      <p:cBhvr>
                                        <p:cTn id="50" dur="500" fill="hold"/>
                                        <p:tgtEl>
                                          <p:spTgt spid="15"/>
                                        </p:tgtEl>
                                        <p:attrNameLst>
                                          <p:attrName>fillcolor</p:attrName>
                                        </p:attrNameLst>
                                      </p:cBhvr>
                                      <p:by>
                                        <p:hsl h="0" s="-12549" l="-25098"/>
                                      </p:by>
                                    </p:animClr>
                                    <p:animClr clrSpc="hsl" dir="cw">
                                      <p:cBhvr>
                                        <p:cTn id="51" dur="500" fill="hold"/>
                                        <p:tgtEl>
                                          <p:spTgt spid="15"/>
                                        </p:tgtEl>
                                        <p:attrNameLst>
                                          <p:attrName>stroke.color</p:attrName>
                                        </p:attrNameLst>
                                      </p:cBhvr>
                                      <p:by>
                                        <p:hsl h="0" s="-12549" l="-25098"/>
                                      </p:by>
                                    </p:animClr>
                                    <p:set>
                                      <p:cBhvr>
                                        <p:cTn id="52" dur="500" fill="hold"/>
                                        <p:tgtEl>
                                          <p:spTgt spid="15"/>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4" presetClass="emph" presetSubtype="0" fill="hold" grpId="0" nodeType="clickEffect">
                                  <p:stCondLst>
                                    <p:cond delay="0"/>
                                  </p:stCondLst>
                                  <p:childTnLst>
                                    <p:animClr clrSpc="hsl" dir="cw">
                                      <p:cBhvr override="childStyle">
                                        <p:cTn id="60" dur="500" fill="hold"/>
                                        <p:tgtEl>
                                          <p:spTgt spid="17"/>
                                        </p:tgtEl>
                                        <p:attrNameLst>
                                          <p:attrName>style.color</p:attrName>
                                        </p:attrNameLst>
                                      </p:cBhvr>
                                      <p:by>
                                        <p:hsl h="0" s="-12549" l="-25098"/>
                                      </p:by>
                                    </p:animClr>
                                    <p:animClr clrSpc="hsl" dir="cw">
                                      <p:cBhvr>
                                        <p:cTn id="61" dur="500" fill="hold"/>
                                        <p:tgtEl>
                                          <p:spTgt spid="17"/>
                                        </p:tgtEl>
                                        <p:attrNameLst>
                                          <p:attrName>fillcolor</p:attrName>
                                        </p:attrNameLst>
                                      </p:cBhvr>
                                      <p:by>
                                        <p:hsl h="0" s="-12549" l="-25098"/>
                                      </p:by>
                                    </p:animClr>
                                    <p:animClr clrSpc="hsl" dir="cw">
                                      <p:cBhvr>
                                        <p:cTn id="62" dur="500" fill="hold"/>
                                        <p:tgtEl>
                                          <p:spTgt spid="17"/>
                                        </p:tgtEl>
                                        <p:attrNameLst>
                                          <p:attrName>stroke.color</p:attrName>
                                        </p:attrNameLst>
                                      </p:cBhvr>
                                      <p:by>
                                        <p:hsl h="0" s="-12549" l="-25098"/>
                                      </p:by>
                                    </p:animClr>
                                    <p:set>
                                      <p:cBhvr>
                                        <p:cTn id="63" dur="500" fill="hold"/>
                                        <p:tgtEl>
                                          <p:spTgt spid="17"/>
                                        </p:tgtEl>
                                        <p:attrNameLst>
                                          <p:attrName>fill.type</p:attrName>
                                        </p:attrNameLst>
                                      </p:cBhvr>
                                      <p:to>
                                        <p:strVal val="solid"/>
                                      </p:to>
                                    </p:set>
                                  </p:childTnLst>
                                </p:cTn>
                              </p:par>
                              <p:par>
                                <p:cTn id="64" presetID="24" presetClass="emph" presetSubtype="0" fill="hold" nodeType="withEffect">
                                  <p:stCondLst>
                                    <p:cond delay="0"/>
                                  </p:stCondLst>
                                  <p:childTnLst>
                                    <p:animClr clrSpc="hsl" dir="cw">
                                      <p:cBhvr override="childStyle">
                                        <p:cTn id="65" dur="500" fill="hold"/>
                                        <p:tgtEl>
                                          <p:spTgt spid="21"/>
                                        </p:tgtEl>
                                        <p:attrNameLst>
                                          <p:attrName>style.color</p:attrName>
                                        </p:attrNameLst>
                                      </p:cBhvr>
                                      <p:by>
                                        <p:hsl h="0" s="-12549" l="-25098"/>
                                      </p:by>
                                    </p:animClr>
                                    <p:animClr clrSpc="hsl" dir="cw">
                                      <p:cBhvr>
                                        <p:cTn id="66" dur="500" fill="hold"/>
                                        <p:tgtEl>
                                          <p:spTgt spid="21"/>
                                        </p:tgtEl>
                                        <p:attrNameLst>
                                          <p:attrName>fillcolor</p:attrName>
                                        </p:attrNameLst>
                                      </p:cBhvr>
                                      <p:by>
                                        <p:hsl h="0" s="-12549" l="-25098"/>
                                      </p:by>
                                    </p:animClr>
                                    <p:animClr clrSpc="hsl" dir="cw">
                                      <p:cBhvr>
                                        <p:cTn id="67" dur="500" fill="hold"/>
                                        <p:tgtEl>
                                          <p:spTgt spid="21"/>
                                        </p:tgtEl>
                                        <p:attrNameLst>
                                          <p:attrName>stroke.color</p:attrName>
                                        </p:attrNameLst>
                                      </p:cBhvr>
                                      <p:by>
                                        <p:hsl h="0" s="-12549" l="-25098"/>
                                      </p:by>
                                    </p:animClr>
                                    <p:set>
                                      <p:cBhvr>
                                        <p:cTn id="68" dur="500" fill="hold"/>
                                        <p:tgtEl>
                                          <p:spTgt spid="21"/>
                                        </p:tgtEl>
                                        <p:attrNameLst>
                                          <p:attrName>fill.type</p:attrName>
                                        </p:attrNameLst>
                                      </p:cBhvr>
                                      <p:to>
                                        <p:strVal val="solid"/>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17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4" presetClass="emph" presetSubtype="0" fill="hold" grpId="0" nodeType="clickEffect">
                                  <p:stCondLst>
                                    <p:cond delay="0"/>
                                  </p:stCondLst>
                                  <p:childTnLst>
                                    <p:animClr clrSpc="hsl" dir="cw">
                                      <p:cBhvr override="childStyle">
                                        <p:cTn id="76" dur="500" fill="hold"/>
                                        <p:tgtEl>
                                          <p:spTgt spid="26"/>
                                        </p:tgtEl>
                                        <p:attrNameLst>
                                          <p:attrName>style.color</p:attrName>
                                        </p:attrNameLst>
                                      </p:cBhvr>
                                      <p:by>
                                        <p:hsl h="0" s="-12549" l="-25098"/>
                                      </p:by>
                                    </p:animClr>
                                    <p:animClr clrSpc="hsl" dir="cw">
                                      <p:cBhvr>
                                        <p:cTn id="77" dur="500" fill="hold"/>
                                        <p:tgtEl>
                                          <p:spTgt spid="26"/>
                                        </p:tgtEl>
                                        <p:attrNameLst>
                                          <p:attrName>fillcolor</p:attrName>
                                        </p:attrNameLst>
                                      </p:cBhvr>
                                      <p:by>
                                        <p:hsl h="0" s="-12549" l="-25098"/>
                                      </p:by>
                                    </p:animClr>
                                    <p:animClr clrSpc="hsl" dir="cw">
                                      <p:cBhvr>
                                        <p:cTn id="78" dur="500" fill="hold"/>
                                        <p:tgtEl>
                                          <p:spTgt spid="26"/>
                                        </p:tgtEl>
                                        <p:attrNameLst>
                                          <p:attrName>stroke.color</p:attrName>
                                        </p:attrNameLst>
                                      </p:cBhvr>
                                      <p:by>
                                        <p:hsl h="0" s="-12549" l="-25098"/>
                                      </p:by>
                                    </p:animClr>
                                    <p:set>
                                      <p:cBhvr>
                                        <p:cTn id="79" dur="500" fill="hold"/>
                                        <p:tgtEl>
                                          <p:spTgt spid="26"/>
                                        </p:tgtEl>
                                        <p:attrNameLst>
                                          <p:attrName>fill.type</p:attrName>
                                        </p:attrNameLst>
                                      </p:cBhvr>
                                      <p:to>
                                        <p:strVal val="solid"/>
                                      </p:to>
                                    </p:set>
                                  </p:childTnLst>
                                </p:cTn>
                              </p:par>
                              <p:par>
                                <p:cTn id="80" presetID="24" presetClass="emph" presetSubtype="0" fill="hold" nodeType="withEffect">
                                  <p:stCondLst>
                                    <p:cond delay="0"/>
                                  </p:stCondLst>
                                  <p:childTnLst>
                                    <p:animClr clrSpc="hsl" dir="cw">
                                      <p:cBhvr override="childStyle">
                                        <p:cTn id="81" dur="500" fill="hold"/>
                                        <p:tgtEl>
                                          <p:spTgt spid="30"/>
                                        </p:tgtEl>
                                        <p:attrNameLst>
                                          <p:attrName>style.color</p:attrName>
                                        </p:attrNameLst>
                                      </p:cBhvr>
                                      <p:by>
                                        <p:hsl h="0" s="-12549" l="-25098"/>
                                      </p:by>
                                    </p:animClr>
                                    <p:animClr clrSpc="hsl" dir="cw">
                                      <p:cBhvr>
                                        <p:cTn id="82" dur="500" fill="hold"/>
                                        <p:tgtEl>
                                          <p:spTgt spid="30"/>
                                        </p:tgtEl>
                                        <p:attrNameLst>
                                          <p:attrName>fillcolor</p:attrName>
                                        </p:attrNameLst>
                                      </p:cBhvr>
                                      <p:by>
                                        <p:hsl h="0" s="-12549" l="-25098"/>
                                      </p:by>
                                    </p:animClr>
                                    <p:animClr clrSpc="hsl" dir="cw">
                                      <p:cBhvr>
                                        <p:cTn id="83" dur="500" fill="hold"/>
                                        <p:tgtEl>
                                          <p:spTgt spid="30"/>
                                        </p:tgtEl>
                                        <p:attrNameLst>
                                          <p:attrName>stroke.color</p:attrName>
                                        </p:attrNameLst>
                                      </p:cBhvr>
                                      <p:by>
                                        <p:hsl h="0" s="-12549" l="-25098"/>
                                      </p:by>
                                    </p:animClr>
                                    <p:set>
                                      <p:cBhvr>
                                        <p:cTn id="84" dur="500" fill="hold"/>
                                        <p:tgtEl>
                                          <p:spTgt spid="30"/>
                                        </p:tgtEl>
                                        <p:attrNameLst>
                                          <p:attrName>fill.type</p:attrName>
                                        </p:attrNameLst>
                                      </p:cBhvr>
                                      <p:to>
                                        <p:strVal val="solid"/>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childTnLst>
                          </p:cTn>
                        </p:par>
                        <p:par>
                          <p:cTn id="89" fill="hold">
                            <p:stCondLst>
                              <p:cond delay="0"/>
                            </p:stCondLst>
                            <p:childTnLst>
                              <p:par>
                                <p:cTn id="90" presetID="3" presetClass="exit" presetSubtype="10" fill="hold" grpId="0" nodeType="afterEffect">
                                  <p:stCondLst>
                                    <p:cond delay="0"/>
                                  </p:stCondLst>
                                  <p:childTnLst>
                                    <p:animEffect transition="out" filter="blinds(horizontal)">
                                      <p:cBhvr>
                                        <p:cTn id="91" dur="500"/>
                                        <p:tgtEl>
                                          <p:spTgt spid="2">
                                            <p:txEl>
                                              <p:pRg st="0" end="0"/>
                                            </p:txEl>
                                          </p:spTgt>
                                        </p:tgtEl>
                                      </p:cBhvr>
                                    </p:animEffect>
                                    <p:set>
                                      <p:cBhvr>
                                        <p:cTn id="92" dur="1" fill="hold">
                                          <p:stCondLst>
                                            <p:cond delay="499"/>
                                          </p:stCondLst>
                                        </p:cTn>
                                        <p:tgtEl>
                                          <p:spTgt spid="2">
                                            <p:txEl>
                                              <p:pRg st="0" end="0"/>
                                            </p:txEl>
                                          </p:spTgt>
                                        </p:tgtEl>
                                        <p:attrNameLst>
                                          <p:attrName>style.visibility</p:attrName>
                                        </p:attrNameLst>
                                      </p:cBhvr>
                                      <p:to>
                                        <p:strVal val="hidden"/>
                                      </p:to>
                                    </p:set>
                                  </p:childTnLst>
                                </p:cTn>
                              </p:par>
                              <p:par>
                                <p:cTn id="93" presetID="3" presetClass="exit" presetSubtype="10" fill="hold" grpId="0" nodeType="withEffect">
                                  <p:stCondLst>
                                    <p:cond delay="0"/>
                                  </p:stCondLst>
                                  <p:childTnLst>
                                    <p:animEffect transition="out" filter="blinds(horizontal)">
                                      <p:cBhvr>
                                        <p:cTn id="94" dur="500"/>
                                        <p:tgtEl>
                                          <p:spTgt spid="2">
                                            <p:txEl>
                                              <p:pRg st="1" end="1"/>
                                            </p:txEl>
                                          </p:spTgt>
                                        </p:tgtEl>
                                      </p:cBhvr>
                                    </p:animEffect>
                                    <p:set>
                                      <p:cBhvr>
                                        <p:cTn id="95"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1250"/>
                                  </p:stCondLst>
                                  <p:childTnLst>
                                    <p:set>
                                      <p:cBhvr>
                                        <p:cTn id="99"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0" fill="hold" display="0">
                  <p:stCondLst>
                    <p:cond delay="indefinite"/>
                  </p:stCondLst>
                </p:cTn>
                <p:tgtEl>
                  <p:spTgt spid="36"/>
                </p:tgtEl>
              </p:cMediaNode>
            </p:video>
            <p:seq concurrent="1" nextAc="seek">
              <p:cTn id="101" restart="whenNotActive" fill="hold" evtFilter="cancelBubble" nodeType="interactiveSeq">
                <p:stCondLst>
                  <p:cond evt="onClick" delay="0">
                    <p:tgtEl>
                      <p:spTgt spid="36"/>
                    </p:tgtEl>
                  </p:cond>
                </p:stCondLst>
                <p:endSync evt="end" delay="0">
                  <p:rtn val="all"/>
                </p:endSync>
                <p:childTnLst>
                  <p:par>
                    <p:cTn id="102" fill="hold">
                      <p:stCondLst>
                        <p:cond delay="0"/>
                      </p:stCondLst>
                      <p:childTnLst>
                        <p:par>
                          <p:cTn id="103" fill="hold">
                            <p:stCondLst>
                              <p:cond delay="0"/>
                            </p:stCondLst>
                            <p:childTnLst>
                              <p:par>
                                <p:cTn id="104" presetID="2" presetClass="mediacall" presetSubtype="0" fill="hold" nodeType="clickEffect">
                                  <p:stCondLst>
                                    <p:cond delay="0"/>
                                  </p:stCondLst>
                                  <p:childTnLst>
                                    <p:cmd type="call" cmd="togglePause">
                                      <p:cBhvr>
                                        <p:cTn id="105" dur="1" fill="hold"/>
                                        <p:tgtEl>
                                          <p:spTgt spid="36"/>
                                        </p:tgtEl>
                                      </p:cBhvr>
                                    </p:cmd>
                                  </p:childTnLst>
                                </p:cTn>
                              </p:par>
                            </p:childTnLst>
                          </p:cTn>
                        </p:par>
                      </p:childTnLst>
                    </p:cTn>
                  </p:par>
                </p:childTnLst>
              </p:cTn>
              <p:nextCondLst>
                <p:cond evt="onClick" delay="0">
                  <p:tgtEl>
                    <p:spTgt spid="36"/>
                  </p:tgtEl>
                </p:cond>
              </p:nextCondLst>
            </p:seq>
          </p:childTnLst>
        </p:cTn>
      </p:par>
    </p:tnLst>
    <p:bldLst>
      <p:bldP spid="2" grpId="0" uiExpand="1" build="p"/>
      <p:bldP spid="16" grpId="0" animBg="1"/>
      <p:bldP spid="15" grpId="0" animBg="1"/>
      <p:bldP spid="17"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31999" y="1553113"/>
            <a:ext cx="4568637" cy="3751773"/>
          </a:xfrm>
        </p:spPr>
        <p:txBody>
          <a:bodyPr rtlCol="0" anchor="b"/>
          <a:lstStyle/>
          <a:p>
            <a:pPr rtl="0"/>
            <a:endParaRPr lang="zh-CN" altLang="en-US" sz="2800" dirty="0"/>
          </a:p>
          <a:p>
            <a:pPr marL="0" indent="0" rtl="0">
              <a:buNone/>
            </a:pPr>
            <a:r>
              <a:rPr lang="zh-CN" altLang="en-US" sz="2800" dirty="0"/>
              <a:t> </a:t>
            </a:r>
            <a:endParaRPr lang="zh-CN" altLang="en-US" sz="2800" dirty="0"/>
          </a:p>
        </p:txBody>
      </p:sp>
      <p:pic>
        <p:nvPicPr>
          <p:cNvPr id="8" name="图片占位符 7" descr="一群年轻人在图书馆的照片"/>
          <p:cNvPicPr>
            <a:picLocks noGrp="1" noChangeAspect="1"/>
          </p:cNvPicPr>
          <p:nvPr>
            <p:ph type="pic" sz="quarter" idx="12"/>
          </p:nvPr>
        </p:nvPicPr>
        <p:blipFill rotWithShape="1">
          <a:blip r:embed="rId1" cstate="screen"/>
          <a:srcRect/>
          <a:stretch>
            <a:fillRect/>
          </a:stretch>
        </p:blipFill>
        <p:spPr>
          <a:xfrm>
            <a:off x="5353050" y="0"/>
            <a:ext cx="6406950" cy="4400547"/>
          </a:xfrm>
        </p:spPr>
      </p:pic>
      <p:sp>
        <p:nvSpPr>
          <p:cNvPr id="4" name="标题 3"/>
          <p:cNvSpPr>
            <a:spLocks noGrp="1"/>
          </p:cNvSpPr>
          <p:nvPr>
            <p:ph type="title"/>
          </p:nvPr>
        </p:nvSpPr>
        <p:spPr bwMode="gray"/>
        <p:txBody>
          <a:bodyPr rtlCol="0"/>
          <a:lstStyle/>
          <a:p>
            <a:pPr rtl="0"/>
            <a:r>
              <a:rPr lang="en-US" altLang="zh-CN" dirty="0"/>
              <a:t>Part</a:t>
            </a:r>
            <a:r>
              <a:rPr lang="zh-CN" altLang="en-US" dirty="0"/>
              <a:t> </a:t>
            </a:r>
            <a:r>
              <a:rPr lang="en-US" altLang="zh-CN" dirty="0"/>
              <a:t>3:</a:t>
            </a:r>
            <a:r>
              <a:rPr lang="zh-CN" altLang="en-US" dirty="0"/>
              <a:t> </a:t>
            </a:r>
            <a:r>
              <a:rPr lang="en-US" altLang="zh-CN" dirty="0"/>
              <a:t>React</a:t>
            </a:r>
            <a:endParaRPr lang="zh-CN" altLang="en-US" dirty="0"/>
          </a:p>
        </p:txBody>
      </p:sp>
      <p:cxnSp>
        <p:nvCxnSpPr>
          <p:cNvPr id="10" name="直接连接符​​(S) 9" title="分隔线"/>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文本占位符 5"/>
          <p:cNvSpPr>
            <a:spLocks noGrp="1"/>
          </p:cNvSpPr>
          <p:nvPr>
            <p:ph type="body" sz="quarter" idx="14"/>
          </p:nvPr>
        </p:nvSpPr>
        <p:spPr bwMode="gray"/>
        <p:txBody>
          <a:bodyPr rtlCol="0"/>
          <a:lstStyle/>
          <a:p>
            <a:pPr rtl="0"/>
            <a:r>
              <a:rPr lang="en-US" altLang="zh-CN" dirty="0"/>
              <a:t>Actions</a:t>
            </a:r>
            <a:r>
              <a:rPr lang="zh-CN" altLang="en-US" dirty="0"/>
              <a:t> </a:t>
            </a:r>
            <a:r>
              <a:rPr lang="en-US" altLang="zh-CN" dirty="0"/>
              <a:t>to</a:t>
            </a:r>
            <a:r>
              <a:rPr lang="zh-CN" altLang="en-US" dirty="0"/>
              <a:t> </a:t>
            </a:r>
            <a:r>
              <a:rPr lang="en-US" altLang="zh-CN" dirty="0"/>
              <a:t>take</a:t>
            </a:r>
            <a:r>
              <a:rPr lang="zh-CN" altLang="en-US" dirty="0"/>
              <a:t> </a:t>
            </a:r>
            <a:r>
              <a:rPr lang="en-US" altLang="zh-CN" dirty="0"/>
              <a:t>to</a:t>
            </a:r>
            <a:r>
              <a:rPr lang="zh-CN" altLang="en-US" dirty="0"/>
              <a:t> </a:t>
            </a:r>
            <a:r>
              <a:rPr lang="en-US" altLang="zh-CN" dirty="0"/>
              <a:t>be</a:t>
            </a:r>
            <a:r>
              <a:rPr lang="zh-CN" altLang="en-US" dirty="0"/>
              <a:t> </a:t>
            </a:r>
            <a:r>
              <a:rPr lang="en-US" altLang="zh-CN" dirty="0"/>
              <a:t>a</a:t>
            </a:r>
            <a:r>
              <a:rPr lang="zh-CN" altLang="en-US" dirty="0"/>
              <a:t> </a:t>
            </a:r>
            <a:r>
              <a:rPr lang="en-US" altLang="zh-CN" dirty="0"/>
              <a:t>well-rounded</a:t>
            </a:r>
            <a:r>
              <a:rPr lang="zh-CN" altLang="en-US" dirty="0"/>
              <a:t> </a:t>
            </a:r>
            <a:r>
              <a:rPr lang="en-US" altLang="zh-CN" dirty="0"/>
              <a:t>person</a:t>
            </a:r>
            <a:endParaRPr lang="zh-CN" altLang="en-US" dirty="0"/>
          </a:p>
        </p:txBody>
      </p:sp>
      <p:sp>
        <p:nvSpPr>
          <p:cNvPr id="3" name="灯片编号占位符 2"/>
          <p:cNvSpPr>
            <a:spLocks noGrp="1"/>
          </p:cNvSpPr>
          <p:nvPr>
            <p:ph type="sldNum" sz="quarter" idx="11"/>
          </p:nvPr>
        </p:nvSpPr>
        <p:spPr/>
        <p:txBody>
          <a:bodyPr rtlCol="0"/>
          <a:lstStyle/>
          <a:p>
            <a:pPr rtl="0"/>
            <a:fld id="{4B73C415-D670-4716-A5EC-CC4D52CA2BAC}" type="slidenum">
              <a:rPr lang="en-US" altLang="zh-CN" smtClean="0"/>
            </a:fld>
            <a:endParaRPr lang="zh-CN" altLang="en-US" dirty="0"/>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189" y="1529603"/>
            <a:ext cx="4568637" cy="41282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en-US" altLang="zh-CN" dirty="0"/>
              <a:t>Assignment:</a:t>
            </a:r>
            <a:endParaRPr lang="zh-CN" altLang="en-US" dirty="0"/>
          </a:p>
        </p:txBody>
      </p:sp>
      <p:sp>
        <p:nvSpPr>
          <p:cNvPr id="18" name="文本占位符 17"/>
          <p:cNvSpPr>
            <a:spLocks noGrp="1"/>
          </p:cNvSpPr>
          <p:nvPr>
            <p:ph type="body" sz="quarter" idx="32"/>
          </p:nvPr>
        </p:nvSpPr>
        <p:spPr>
          <a:xfrm>
            <a:off x="432000" y="1116000"/>
            <a:ext cx="11339513" cy="360000"/>
          </a:xfrm>
        </p:spPr>
        <p:txBody>
          <a:bodyPr rtlCol="0"/>
          <a:lstStyle/>
          <a:p>
            <a:pPr rtl="0"/>
            <a:r>
              <a:rPr lang="en-US" altLang="zh-CN" dirty="0"/>
              <a:t>What‘s</a:t>
            </a:r>
            <a:r>
              <a:rPr lang="zh-CN" altLang="en-US" dirty="0"/>
              <a:t> </a:t>
            </a:r>
            <a:r>
              <a:rPr lang="en-US" altLang="zh-CN" dirty="0"/>
              <a:t>your</a:t>
            </a:r>
            <a:r>
              <a:rPr lang="zh-CN" altLang="en-US" dirty="0"/>
              <a:t> </a:t>
            </a:r>
            <a:r>
              <a:rPr lang="en-US" altLang="zh-CN" dirty="0"/>
              <a:t>plan</a:t>
            </a:r>
            <a:r>
              <a:rPr lang="zh-CN" altLang="en-US" dirty="0"/>
              <a:t> </a:t>
            </a:r>
            <a:r>
              <a:rPr lang="en-US" altLang="zh-CN" dirty="0"/>
              <a:t>of</a:t>
            </a:r>
            <a:r>
              <a:rPr lang="zh-CN" altLang="en-US" dirty="0"/>
              <a:t> </a:t>
            </a:r>
            <a:r>
              <a:rPr lang="en-US" altLang="zh-CN" dirty="0"/>
              <a:t>studying</a:t>
            </a:r>
            <a:r>
              <a:rPr lang="zh-CN" altLang="en-US" dirty="0"/>
              <a:t> </a:t>
            </a:r>
            <a:r>
              <a:rPr lang="en-US" altLang="zh-CN" dirty="0"/>
              <a:t>the</a:t>
            </a:r>
            <a:r>
              <a:rPr lang="zh-CN" altLang="en-US" dirty="0"/>
              <a:t> </a:t>
            </a:r>
            <a:r>
              <a:rPr lang="en-US" altLang="zh-CN" dirty="0"/>
              <a:t>humanities</a:t>
            </a:r>
            <a:r>
              <a:rPr lang="zh-CN" altLang="en-US" dirty="0"/>
              <a:t> </a:t>
            </a:r>
            <a:r>
              <a:rPr lang="en-US" altLang="zh-CN" dirty="0"/>
              <a:t>in</a:t>
            </a:r>
            <a:r>
              <a:rPr lang="zh-CN" altLang="en-US" dirty="0"/>
              <a:t> </a:t>
            </a:r>
            <a:r>
              <a:rPr lang="en-US" altLang="zh-CN" dirty="0"/>
              <a:t>terms</a:t>
            </a:r>
            <a:r>
              <a:rPr lang="zh-CN" altLang="en-US" dirty="0"/>
              <a:t> </a:t>
            </a:r>
            <a:r>
              <a:rPr lang="en-US" altLang="zh-CN" dirty="0"/>
              <a:t>of</a:t>
            </a:r>
            <a:r>
              <a:rPr lang="zh-CN" altLang="en-US" dirty="0"/>
              <a:t> </a:t>
            </a:r>
            <a:r>
              <a:rPr lang="en-US" altLang="zh-CN" dirty="0"/>
              <a:t>the</a:t>
            </a:r>
            <a:r>
              <a:rPr lang="zh-CN" altLang="en-US" dirty="0"/>
              <a:t> </a:t>
            </a:r>
            <a:r>
              <a:rPr lang="en-US" altLang="zh-CN" dirty="0"/>
              <a:t>4</a:t>
            </a:r>
            <a:r>
              <a:rPr lang="zh-CN" altLang="en-US" dirty="0"/>
              <a:t> </a:t>
            </a:r>
            <a:r>
              <a:rPr lang="en-US" altLang="zh-CN" dirty="0"/>
              <a:t>aspects?</a:t>
            </a:r>
            <a:endParaRPr lang="zh-CN" altLang="en-US" dirty="0"/>
          </a:p>
        </p:txBody>
      </p:sp>
      <p:sp>
        <p:nvSpPr>
          <p:cNvPr id="3" name="内容占位符 2"/>
          <p:cNvSpPr>
            <a:spLocks noGrp="1"/>
          </p:cNvSpPr>
          <p:nvPr>
            <p:ph idx="1"/>
          </p:nvPr>
        </p:nvSpPr>
        <p:spPr>
          <a:xfrm>
            <a:off x="378400" y="1733200"/>
            <a:ext cx="2675733" cy="720000"/>
          </a:xfrm>
          <a:solidFill>
            <a:schemeClr val="tx1">
              <a:lumMod val="75000"/>
              <a:lumOff val="25000"/>
            </a:schemeClr>
          </a:solidFill>
          <a:ln w="31750" cap="sq">
            <a:solidFill>
              <a:schemeClr val="accent1">
                <a:lumMod val="75000"/>
              </a:schemeClr>
            </a:solidFill>
          </a:ln>
        </p:spPr>
        <p:txBody>
          <a:bodyPr rtlCol="0"/>
          <a:lstStyle/>
          <a:p>
            <a:pPr rtl="0"/>
            <a:r>
              <a:rPr lang="en-US" altLang="zh-CN" dirty="0"/>
              <a:t>The</a:t>
            </a:r>
            <a:r>
              <a:rPr lang="zh-CN" altLang="en-US" dirty="0"/>
              <a:t> </a:t>
            </a:r>
            <a:r>
              <a:rPr lang="en-US" altLang="zh-CN" dirty="0"/>
              <a:t>very</a:t>
            </a:r>
            <a:r>
              <a:rPr lang="zh-CN" altLang="en-US" dirty="0"/>
              <a:t> </a:t>
            </a:r>
            <a:r>
              <a:rPr lang="en-US" altLang="zh-CN" dirty="0"/>
              <a:t>foundation</a:t>
            </a:r>
            <a:r>
              <a:rPr lang="zh-CN" altLang="en-US" dirty="0"/>
              <a:t> </a:t>
            </a:r>
            <a:r>
              <a:rPr lang="en-US" altLang="zh-CN" dirty="0"/>
              <a:t>of</a:t>
            </a:r>
            <a:r>
              <a:rPr lang="zh-CN" altLang="en-US" dirty="0"/>
              <a:t> </a:t>
            </a:r>
            <a:r>
              <a:rPr lang="en-US" altLang="zh-CN" dirty="0" err="1"/>
              <a:t>civilisation</a:t>
            </a:r>
            <a:endParaRPr lang="zh-CN" altLang="en-US" dirty="0"/>
          </a:p>
        </p:txBody>
      </p:sp>
      <p:sp>
        <p:nvSpPr>
          <p:cNvPr id="15" name="内容占位符 14"/>
          <p:cNvSpPr>
            <a:spLocks noGrp="1"/>
          </p:cNvSpPr>
          <p:nvPr>
            <p:ph idx="14"/>
          </p:nvPr>
        </p:nvSpPr>
        <p:spPr>
          <a:xfrm>
            <a:off x="355333" y="2448000"/>
            <a:ext cx="2675733" cy="3631338"/>
          </a:xfrm>
        </p:spPr>
        <p:txBody>
          <a:bodyPr lIns="137160" rIns="137160" rtlCol="0"/>
          <a:lstStyle/>
          <a:p>
            <a:pPr marL="0" indent="0" rtl="0">
              <a:buClr>
                <a:schemeClr val="tx1">
                  <a:lumMod val="75000"/>
                  <a:lumOff val="25000"/>
                </a:schemeClr>
              </a:buClr>
              <a:buNone/>
            </a:pPr>
            <a:r>
              <a:rPr lang="en-US" altLang="zh-CN" dirty="0">
                <a:solidFill>
                  <a:schemeClr val="tx1">
                    <a:lumMod val="75000"/>
                    <a:lumOff val="25000"/>
                  </a:schemeClr>
                </a:solidFill>
              </a:rPr>
              <a:t>To</a:t>
            </a:r>
            <a:r>
              <a:rPr lang="zh-CN" altLang="en-US" dirty="0">
                <a:solidFill>
                  <a:schemeClr val="tx1">
                    <a:lumMod val="75000"/>
                    <a:lumOff val="25000"/>
                  </a:schemeClr>
                </a:solidFill>
              </a:rPr>
              <a:t> </a:t>
            </a:r>
            <a:r>
              <a:rPr lang="en-US" altLang="zh-CN" dirty="0">
                <a:solidFill>
                  <a:schemeClr val="tx1">
                    <a:lumMod val="75000"/>
                    <a:lumOff val="25000"/>
                  </a:schemeClr>
                </a:solidFill>
              </a:rPr>
              <a:t>capture</a:t>
            </a:r>
            <a:r>
              <a:rPr lang="zh-CN" altLang="en-US" dirty="0">
                <a:solidFill>
                  <a:schemeClr val="tx1">
                    <a:lumMod val="75000"/>
                    <a:lumOff val="25000"/>
                  </a:schemeClr>
                </a:solidFill>
              </a:rPr>
              <a:t> </a:t>
            </a:r>
            <a:r>
              <a:rPr lang="en-US" altLang="zh-CN" dirty="0">
                <a:solidFill>
                  <a:schemeClr val="tx1">
                    <a:lumMod val="75000"/>
                    <a:lumOff val="25000"/>
                  </a:schemeClr>
                </a:solidFill>
              </a:rPr>
              <a:t>the</a:t>
            </a:r>
            <a:r>
              <a:rPr lang="zh-CN" altLang="en-US" dirty="0">
                <a:solidFill>
                  <a:schemeClr val="tx1">
                    <a:lumMod val="75000"/>
                    <a:lumOff val="25000"/>
                  </a:schemeClr>
                </a:solidFill>
              </a:rPr>
              <a:t> </a:t>
            </a:r>
            <a:r>
              <a:rPr lang="en-US" altLang="zh-CN" dirty="0">
                <a:solidFill>
                  <a:schemeClr val="tx1">
                    <a:lumMod val="75000"/>
                    <a:lumOff val="25000"/>
                  </a:schemeClr>
                </a:solidFill>
              </a:rPr>
              <a:t>fertile</a:t>
            </a:r>
            <a:r>
              <a:rPr lang="zh-CN" altLang="en-US" dirty="0">
                <a:solidFill>
                  <a:schemeClr val="tx1">
                    <a:lumMod val="75000"/>
                    <a:lumOff val="25000"/>
                  </a:schemeClr>
                </a:solidFill>
              </a:rPr>
              <a:t> </a:t>
            </a:r>
            <a:r>
              <a:rPr lang="en-US" altLang="zh-CN" dirty="0">
                <a:solidFill>
                  <a:schemeClr val="tx1">
                    <a:lumMod val="75000"/>
                    <a:lumOff val="25000"/>
                  </a:schemeClr>
                </a:solidFill>
              </a:rPr>
              <a:t>body</a:t>
            </a:r>
            <a:r>
              <a:rPr lang="zh-CN" altLang="en-US" dirty="0">
                <a:solidFill>
                  <a:schemeClr val="tx1">
                    <a:lumMod val="75000"/>
                    <a:lumOff val="25000"/>
                  </a:schemeClr>
                </a:solidFill>
              </a:rPr>
              <a:t> </a:t>
            </a:r>
            <a:r>
              <a:rPr lang="en-US" altLang="zh-CN" dirty="0">
                <a:solidFill>
                  <a:schemeClr val="tx1">
                    <a:lumMod val="75000"/>
                    <a:lumOff val="25000"/>
                  </a:schemeClr>
                </a:solidFill>
              </a:rPr>
              <a:t>of</a:t>
            </a:r>
            <a:r>
              <a:rPr lang="zh-CN" altLang="en-US" dirty="0">
                <a:solidFill>
                  <a:schemeClr val="tx1">
                    <a:lumMod val="75000"/>
                    <a:lumOff val="25000"/>
                  </a:schemeClr>
                </a:solidFill>
              </a:rPr>
              <a:t> </a:t>
            </a:r>
            <a:r>
              <a:rPr lang="en-US" altLang="zh-CN" dirty="0">
                <a:solidFill>
                  <a:schemeClr val="tx1">
                    <a:lumMod val="75000"/>
                    <a:lumOff val="25000"/>
                  </a:schemeClr>
                </a:solidFill>
              </a:rPr>
              <a:t>work:</a:t>
            </a:r>
            <a:endParaRPr lang="en-US" altLang="zh-CN" dirty="0">
              <a:solidFill>
                <a:schemeClr val="tx1">
                  <a:lumMod val="75000"/>
                  <a:lumOff val="25000"/>
                </a:schemeClr>
              </a:solidFill>
            </a:endParaRPr>
          </a:p>
          <a:p>
            <a:pPr rtl="0">
              <a:buClr>
                <a:schemeClr val="tx1">
                  <a:lumMod val="75000"/>
                  <a:lumOff val="25000"/>
                </a:schemeClr>
              </a:buClr>
            </a:pPr>
            <a:r>
              <a:rPr lang="en-US" altLang="zh-CN" dirty="0">
                <a:solidFill>
                  <a:schemeClr val="tx1">
                    <a:lumMod val="75000"/>
                    <a:lumOff val="25000"/>
                  </a:schemeClr>
                </a:solidFill>
              </a:rPr>
              <a:t>culture</a:t>
            </a:r>
            <a:endParaRPr lang="en-US" altLang="zh-CN" dirty="0">
              <a:solidFill>
                <a:schemeClr val="tx1">
                  <a:lumMod val="75000"/>
                  <a:lumOff val="25000"/>
                </a:schemeClr>
              </a:solidFill>
            </a:endParaRPr>
          </a:p>
          <a:p>
            <a:pPr rtl="0">
              <a:buClr>
                <a:schemeClr val="tx1">
                  <a:lumMod val="75000"/>
                  <a:lumOff val="25000"/>
                </a:schemeClr>
              </a:buClr>
            </a:pPr>
            <a:r>
              <a:rPr lang="en-US" altLang="zh-CN" dirty="0">
                <a:solidFill>
                  <a:schemeClr val="tx1">
                    <a:lumMod val="75000"/>
                    <a:lumOff val="25000"/>
                  </a:schemeClr>
                </a:solidFill>
              </a:rPr>
              <a:t>Vision</a:t>
            </a:r>
            <a:endParaRPr lang="en-US" altLang="zh-CN" dirty="0">
              <a:solidFill>
                <a:schemeClr val="tx1">
                  <a:lumMod val="75000"/>
                  <a:lumOff val="25000"/>
                </a:schemeClr>
              </a:solidFill>
            </a:endParaRPr>
          </a:p>
          <a:p>
            <a:pPr rtl="0">
              <a:buClr>
                <a:schemeClr val="tx1">
                  <a:lumMod val="75000"/>
                  <a:lumOff val="25000"/>
                </a:schemeClr>
              </a:buClr>
            </a:pPr>
            <a:r>
              <a:rPr lang="en-US" altLang="zh-CN" dirty="0">
                <a:solidFill>
                  <a:schemeClr val="tx1">
                    <a:lumMod val="75000"/>
                    <a:lumOff val="25000"/>
                  </a:schemeClr>
                </a:solidFill>
              </a:rPr>
              <a:t>Myth</a:t>
            </a:r>
            <a:endParaRPr lang="en-US" altLang="zh-CN" dirty="0">
              <a:solidFill>
                <a:schemeClr val="tx1">
                  <a:lumMod val="75000"/>
                  <a:lumOff val="25000"/>
                </a:schemeClr>
              </a:solidFill>
            </a:endParaRPr>
          </a:p>
          <a:p>
            <a:pPr rtl="0">
              <a:buClr>
                <a:schemeClr val="tx1">
                  <a:lumMod val="75000"/>
                  <a:lumOff val="25000"/>
                </a:schemeClr>
              </a:buClr>
            </a:pPr>
            <a:r>
              <a:rPr lang="en-US" altLang="zh-CN" dirty="0">
                <a:solidFill>
                  <a:schemeClr val="tx1">
                    <a:lumMod val="75000"/>
                    <a:lumOff val="25000"/>
                  </a:schemeClr>
                </a:solidFill>
              </a:rPr>
              <a:t>Painting</a:t>
            </a:r>
            <a:endParaRPr lang="en-US" altLang="zh-CN" dirty="0">
              <a:solidFill>
                <a:schemeClr val="tx1">
                  <a:lumMod val="75000"/>
                  <a:lumOff val="25000"/>
                </a:schemeClr>
              </a:solidFill>
            </a:endParaRPr>
          </a:p>
          <a:p>
            <a:pPr rtl="0">
              <a:buClr>
                <a:schemeClr val="tx1">
                  <a:lumMod val="75000"/>
                  <a:lumOff val="25000"/>
                </a:schemeClr>
              </a:buClr>
            </a:pPr>
            <a:r>
              <a:rPr lang="en-US" altLang="zh-CN" dirty="0">
                <a:solidFill>
                  <a:schemeClr val="tx1">
                    <a:lumMod val="75000"/>
                    <a:lumOff val="25000"/>
                  </a:schemeClr>
                </a:solidFill>
              </a:rPr>
              <a:t>Architecture</a:t>
            </a:r>
            <a:endParaRPr lang="en-US" altLang="zh-CN" dirty="0">
              <a:solidFill>
                <a:schemeClr val="tx1">
                  <a:lumMod val="75000"/>
                  <a:lumOff val="25000"/>
                </a:schemeClr>
              </a:solidFill>
            </a:endParaRPr>
          </a:p>
          <a:p>
            <a:pPr rtl="0">
              <a:buClr>
                <a:schemeClr val="tx1">
                  <a:lumMod val="75000"/>
                  <a:lumOff val="25000"/>
                </a:schemeClr>
              </a:buClr>
            </a:pPr>
            <a:r>
              <a:rPr lang="en-US" altLang="zh-CN" dirty="0">
                <a:solidFill>
                  <a:schemeClr val="tx1">
                    <a:lumMod val="75000"/>
                    <a:lumOff val="25000"/>
                  </a:schemeClr>
                </a:solidFill>
              </a:rPr>
              <a:t>Sculpture</a:t>
            </a:r>
            <a:r>
              <a:rPr lang="zh-CN" altLang="en-US" dirty="0">
                <a:solidFill>
                  <a:schemeClr val="tx1">
                    <a:lumMod val="75000"/>
                    <a:lumOff val="25000"/>
                  </a:schemeClr>
                </a:solidFill>
              </a:rPr>
              <a:t>  </a:t>
            </a:r>
            <a:endParaRPr lang="zh-CN" altLang="en-US" dirty="0">
              <a:solidFill>
                <a:schemeClr val="tx1">
                  <a:lumMod val="75000"/>
                  <a:lumOff val="25000"/>
                </a:schemeClr>
              </a:solidFill>
            </a:endParaRPr>
          </a:p>
        </p:txBody>
      </p:sp>
      <p:sp>
        <p:nvSpPr>
          <p:cNvPr id="5" name="内容占位符 4"/>
          <p:cNvSpPr>
            <a:spLocks noGrp="1"/>
          </p:cNvSpPr>
          <p:nvPr>
            <p:ph idx="12"/>
          </p:nvPr>
        </p:nvSpPr>
        <p:spPr>
          <a:xfrm>
            <a:off x="3323198" y="1728000"/>
            <a:ext cx="2675733" cy="720000"/>
          </a:xfrm>
          <a:solidFill>
            <a:schemeClr val="tx1">
              <a:lumMod val="75000"/>
              <a:lumOff val="25000"/>
            </a:schemeClr>
          </a:solidFill>
          <a:ln w="31750" cap="sq">
            <a:solidFill>
              <a:schemeClr val="accent2">
                <a:lumMod val="75000"/>
              </a:schemeClr>
            </a:solidFill>
          </a:ln>
        </p:spPr>
        <p:txBody>
          <a:bodyPr rtlCol="0"/>
          <a:lstStyle/>
          <a:p>
            <a:pPr rtl="0"/>
            <a:r>
              <a:rPr lang="en-US" altLang="zh-CN" dirty="0"/>
              <a:t>Our</a:t>
            </a:r>
            <a:r>
              <a:rPr lang="zh-CN" altLang="en-US" dirty="0"/>
              <a:t> </a:t>
            </a:r>
            <a:r>
              <a:rPr lang="en-US" altLang="zh-CN" dirty="0"/>
              <a:t>ability</a:t>
            </a:r>
            <a:r>
              <a:rPr lang="zh-CN" altLang="en-US" dirty="0"/>
              <a:t> </a:t>
            </a:r>
            <a:r>
              <a:rPr lang="en-US" altLang="zh-CN" dirty="0"/>
              <a:t>to</a:t>
            </a:r>
            <a:r>
              <a:rPr lang="zh-CN" altLang="en-US" dirty="0"/>
              <a:t> </a:t>
            </a:r>
            <a:r>
              <a:rPr lang="en-US" altLang="zh-CN" dirty="0"/>
              <a:t>read</a:t>
            </a:r>
            <a:r>
              <a:rPr lang="zh-CN" altLang="en-US" dirty="0"/>
              <a:t> </a:t>
            </a:r>
            <a:r>
              <a:rPr lang="en-US" altLang="zh-CN" dirty="0"/>
              <a:t>and</a:t>
            </a:r>
            <a:r>
              <a:rPr lang="zh-CN" altLang="en-US" dirty="0"/>
              <a:t> </a:t>
            </a:r>
            <a:r>
              <a:rPr lang="en-US" altLang="zh-CN" dirty="0"/>
              <a:t>write</a:t>
            </a:r>
            <a:endParaRPr lang="zh-CN" altLang="en-US" dirty="0"/>
          </a:p>
        </p:txBody>
      </p:sp>
      <p:sp>
        <p:nvSpPr>
          <p:cNvPr id="16" name="内容占位符 15"/>
          <p:cNvSpPr>
            <a:spLocks noGrp="1"/>
          </p:cNvSpPr>
          <p:nvPr>
            <p:ph idx="15"/>
          </p:nvPr>
        </p:nvSpPr>
        <p:spPr>
          <a:xfrm>
            <a:off x="3323198" y="2465733"/>
            <a:ext cx="2675733" cy="3631338"/>
          </a:xfrm>
        </p:spPr>
        <p:txBody>
          <a:bodyPr lIns="137160" rIns="137160" rtlCol="0"/>
          <a:lstStyle/>
          <a:p>
            <a:pPr marL="0" indent="0" rtl="0">
              <a:buClr>
                <a:schemeClr val="tx1">
                  <a:lumMod val="75000"/>
                  <a:lumOff val="25000"/>
                </a:schemeClr>
              </a:buClr>
              <a:buNone/>
            </a:pPr>
            <a:r>
              <a:rPr lang="en-US" altLang="zh-CN" dirty="0">
                <a:solidFill>
                  <a:schemeClr val="tx1">
                    <a:lumMod val="75000"/>
                    <a:lumOff val="25000"/>
                  </a:schemeClr>
                </a:solidFill>
              </a:rPr>
              <a:t>To</a:t>
            </a:r>
            <a:r>
              <a:rPr lang="zh-CN" altLang="en-US" dirty="0">
                <a:solidFill>
                  <a:schemeClr val="tx1">
                    <a:lumMod val="75000"/>
                    <a:lumOff val="25000"/>
                  </a:schemeClr>
                </a:solidFill>
              </a:rPr>
              <a:t> </a:t>
            </a:r>
            <a:r>
              <a:rPr lang="en-US" altLang="zh-CN" dirty="0">
                <a:solidFill>
                  <a:schemeClr val="tx1">
                    <a:lumMod val="75000"/>
                    <a:lumOff val="25000"/>
                  </a:schemeClr>
                </a:solidFill>
              </a:rPr>
              <a:t>understand</a:t>
            </a:r>
            <a:r>
              <a:rPr lang="zh-CN" altLang="en-US" dirty="0">
                <a:solidFill>
                  <a:schemeClr val="tx1">
                    <a:lumMod val="75000"/>
                    <a:lumOff val="25000"/>
                  </a:schemeClr>
                </a:solidFill>
              </a:rPr>
              <a:t> </a:t>
            </a:r>
            <a:r>
              <a:rPr lang="en-US" altLang="zh-CN" dirty="0">
                <a:solidFill>
                  <a:schemeClr val="tx1">
                    <a:lumMod val="75000"/>
                    <a:lumOff val="25000"/>
                  </a:schemeClr>
                </a:solidFill>
              </a:rPr>
              <a:t>complex</a:t>
            </a:r>
            <a:r>
              <a:rPr lang="zh-CN" altLang="en-US" dirty="0">
                <a:solidFill>
                  <a:schemeClr val="tx1">
                    <a:lumMod val="75000"/>
                    <a:lumOff val="25000"/>
                  </a:schemeClr>
                </a:solidFill>
              </a:rPr>
              <a:t> </a:t>
            </a:r>
            <a:r>
              <a:rPr lang="en-US" altLang="zh-CN" dirty="0">
                <a:solidFill>
                  <a:schemeClr val="tx1">
                    <a:lumMod val="75000"/>
                    <a:lumOff val="25000"/>
                  </a:schemeClr>
                </a:solidFill>
              </a:rPr>
              <a:t>idea</a:t>
            </a:r>
            <a:endParaRPr lang="en-US" altLang="zh-CN" dirty="0">
              <a:solidFill>
                <a:schemeClr val="tx1">
                  <a:lumMod val="75000"/>
                  <a:lumOff val="25000"/>
                </a:schemeClr>
              </a:solidFill>
            </a:endParaRPr>
          </a:p>
          <a:p>
            <a:pPr marL="0" indent="0" rtl="0">
              <a:buClr>
                <a:schemeClr val="tx1">
                  <a:lumMod val="75000"/>
                  <a:lumOff val="25000"/>
                </a:schemeClr>
              </a:buClr>
              <a:buNone/>
            </a:pPr>
            <a:r>
              <a:rPr lang="en-US" altLang="zh-CN" dirty="0">
                <a:solidFill>
                  <a:schemeClr val="tx1">
                    <a:lumMod val="75000"/>
                    <a:lumOff val="25000"/>
                  </a:schemeClr>
                </a:solidFill>
              </a:rPr>
              <a:t>Write</a:t>
            </a:r>
            <a:r>
              <a:rPr lang="zh-CN" altLang="en-US" dirty="0">
                <a:solidFill>
                  <a:schemeClr val="tx1">
                    <a:lumMod val="75000"/>
                    <a:lumOff val="25000"/>
                  </a:schemeClr>
                </a:solidFill>
              </a:rPr>
              <a:t> </a:t>
            </a:r>
            <a:r>
              <a:rPr lang="en-US" altLang="zh-CN" dirty="0">
                <a:solidFill>
                  <a:schemeClr val="tx1">
                    <a:lumMod val="75000"/>
                    <a:lumOff val="25000"/>
                  </a:schemeClr>
                </a:solidFill>
              </a:rPr>
              <a:t>clear</a:t>
            </a:r>
            <a:endParaRPr lang="en-US" altLang="zh-CN" dirty="0">
              <a:solidFill>
                <a:schemeClr val="tx1">
                  <a:lumMod val="75000"/>
                  <a:lumOff val="25000"/>
                </a:schemeClr>
              </a:solidFill>
            </a:endParaRPr>
          </a:p>
          <a:p>
            <a:pPr marL="0" indent="0" rtl="0">
              <a:buClr>
                <a:schemeClr val="tx1">
                  <a:lumMod val="75000"/>
                  <a:lumOff val="25000"/>
                </a:schemeClr>
              </a:buClr>
              <a:buNone/>
            </a:pPr>
            <a:r>
              <a:rPr lang="en-US" altLang="zh-CN" dirty="0">
                <a:solidFill>
                  <a:schemeClr val="tx1">
                    <a:lumMod val="75000"/>
                    <a:lumOff val="25000"/>
                  </a:schemeClr>
                </a:solidFill>
              </a:rPr>
              <a:t>Write</a:t>
            </a:r>
            <a:r>
              <a:rPr lang="zh-CN" altLang="en-US" dirty="0">
                <a:solidFill>
                  <a:schemeClr val="tx1">
                    <a:lumMod val="75000"/>
                    <a:lumOff val="25000"/>
                  </a:schemeClr>
                </a:solidFill>
              </a:rPr>
              <a:t> </a:t>
            </a:r>
            <a:r>
              <a:rPr lang="en-US" altLang="zh-CN" dirty="0">
                <a:solidFill>
                  <a:schemeClr val="tx1">
                    <a:lumMod val="75000"/>
                    <a:lumOff val="25000"/>
                  </a:schemeClr>
                </a:solidFill>
              </a:rPr>
              <a:t>elegant</a:t>
            </a:r>
            <a:endParaRPr lang="en-US" altLang="zh-CN" dirty="0">
              <a:solidFill>
                <a:schemeClr val="tx1">
                  <a:lumMod val="75000"/>
                  <a:lumOff val="25000"/>
                </a:schemeClr>
              </a:solidFill>
            </a:endParaRPr>
          </a:p>
          <a:p>
            <a:pPr marL="0" indent="0" rtl="0">
              <a:buClr>
                <a:schemeClr val="tx1">
                  <a:lumMod val="75000"/>
                  <a:lumOff val="25000"/>
                </a:schemeClr>
              </a:buClr>
              <a:buNone/>
            </a:pPr>
            <a:endParaRPr lang="zh-CN" altLang="en-US" dirty="0">
              <a:solidFill>
                <a:schemeClr val="tx1">
                  <a:lumMod val="75000"/>
                  <a:lumOff val="25000"/>
                </a:schemeClr>
              </a:solidFill>
            </a:endParaRPr>
          </a:p>
        </p:txBody>
      </p:sp>
      <p:sp>
        <p:nvSpPr>
          <p:cNvPr id="6" name="内容占位符 5"/>
          <p:cNvSpPr>
            <a:spLocks noGrp="1"/>
          </p:cNvSpPr>
          <p:nvPr>
            <p:ph idx="13"/>
          </p:nvPr>
        </p:nvSpPr>
        <p:spPr>
          <a:xfrm>
            <a:off x="6267996" y="1728000"/>
            <a:ext cx="2868532" cy="720000"/>
          </a:xfrm>
          <a:solidFill>
            <a:schemeClr val="tx1">
              <a:lumMod val="75000"/>
              <a:lumOff val="25000"/>
            </a:schemeClr>
          </a:solidFill>
          <a:ln w="31750" cap="sq">
            <a:solidFill>
              <a:schemeClr val="accent3">
                <a:lumMod val="75000"/>
              </a:schemeClr>
            </a:solidFill>
          </a:ln>
        </p:spPr>
        <p:txBody>
          <a:bodyPr rtlCol="0"/>
          <a:lstStyle/>
          <a:p>
            <a:pPr rtl="0"/>
            <a:r>
              <a:rPr lang="en-US" altLang="zh-CN" dirty="0"/>
              <a:t>The</a:t>
            </a:r>
            <a:r>
              <a:rPr lang="zh-CN" altLang="en-US" dirty="0"/>
              <a:t> </a:t>
            </a:r>
            <a:r>
              <a:rPr lang="en-US" altLang="zh-CN" dirty="0"/>
              <a:t>release</a:t>
            </a:r>
            <a:r>
              <a:rPr lang="zh-CN" altLang="en-US" dirty="0"/>
              <a:t> </a:t>
            </a:r>
            <a:r>
              <a:rPr lang="en-US" altLang="zh-CN" dirty="0"/>
              <a:t>of</a:t>
            </a:r>
            <a:r>
              <a:rPr lang="zh-CN" altLang="en-US" dirty="0"/>
              <a:t> </a:t>
            </a:r>
            <a:r>
              <a:rPr lang="en-US" altLang="zh-CN" dirty="0"/>
              <a:t>creativity</a:t>
            </a:r>
            <a:endParaRPr lang="zh-CN" altLang="en-US" dirty="0"/>
          </a:p>
        </p:txBody>
      </p:sp>
      <p:sp>
        <p:nvSpPr>
          <p:cNvPr id="17" name="内容占位符 16"/>
          <p:cNvSpPr>
            <a:spLocks noGrp="1"/>
          </p:cNvSpPr>
          <p:nvPr>
            <p:ph idx="16"/>
          </p:nvPr>
        </p:nvSpPr>
        <p:spPr>
          <a:xfrm>
            <a:off x="6267996" y="2465733"/>
            <a:ext cx="2868531" cy="3631338"/>
          </a:xfrm>
        </p:spPr>
        <p:txBody>
          <a:bodyPr lIns="137160" rIns="137160" rtlCol="0"/>
          <a:lstStyle/>
          <a:p>
            <a:pPr rtl="0">
              <a:buClr>
                <a:schemeClr val="tx1">
                  <a:lumMod val="75000"/>
                  <a:lumOff val="25000"/>
                </a:schemeClr>
              </a:buClr>
            </a:pPr>
            <a:r>
              <a:rPr lang="en-US" altLang="zh-CN" dirty="0">
                <a:solidFill>
                  <a:schemeClr val="tx1">
                    <a:lumMod val="75000"/>
                    <a:lumOff val="25000"/>
                  </a:schemeClr>
                </a:solidFill>
              </a:rPr>
              <a:t>How</a:t>
            </a:r>
            <a:r>
              <a:rPr lang="zh-CN" altLang="en-US" dirty="0">
                <a:solidFill>
                  <a:schemeClr val="tx1">
                    <a:lumMod val="75000"/>
                    <a:lumOff val="25000"/>
                  </a:schemeClr>
                </a:solidFill>
              </a:rPr>
              <a:t> </a:t>
            </a:r>
            <a:r>
              <a:rPr lang="en-US" altLang="zh-CN" dirty="0">
                <a:solidFill>
                  <a:schemeClr val="tx1">
                    <a:lumMod val="75000"/>
                    <a:lumOff val="25000"/>
                  </a:schemeClr>
                </a:solidFill>
              </a:rPr>
              <a:t>to</a:t>
            </a:r>
            <a:r>
              <a:rPr lang="zh-CN" altLang="en-US" dirty="0">
                <a:solidFill>
                  <a:schemeClr val="tx1">
                    <a:lumMod val="75000"/>
                    <a:lumOff val="25000"/>
                  </a:schemeClr>
                </a:solidFill>
              </a:rPr>
              <a:t> </a:t>
            </a:r>
            <a:r>
              <a:rPr lang="en-US" altLang="zh-CN" dirty="0">
                <a:solidFill>
                  <a:schemeClr val="tx1">
                    <a:lumMod val="75000"/>
                    <a:lumOff val="25000"/>
                  </a:schemeClr>
                </a:solidFill>
              </a:rPr>
              <a:t>make</a:t>
            </a:r>
            <a:r>
              <a:rPr lang="zh-CN" altLang="en-US" dirty="0">
                <a:solidFill>
                  <a:schemeClr val="tx1">
                    <a:lumMod val="75000"/>
                    <a:lumOff val="25000"/>
                  </a:schemeClr>
                </a:solidFill>
              </a:rPr>
              <a:t> </a:t>
            </a:r>
            <a:r>
              <a:rPr lang="en-US" altLang="zh-CN" dirty="0">
                <a:solidFill>
                  <a:schemeClr val="tx1">
                    <a:lumMod val="75000"/>
                    <a:lumOff val="25000"/>
                  </a:schemeClr>
                </a:solidFill>
              </a:rPr>
              <a:t>an</a:t>
            </a:r>
            <a:r>
              <a:rPr lang="zh-CN" altLang="en-US" dirty="0">
                <a:solidFill>
                  <a:schemeClr val="tx1">
                    <a:lumMod val="75000"/>
                    <a:lumOff val="25000"/>
                  </a:schemeClr>
                </a:solidFill>
              </a:rPr>
              <a:t> </a:t>
            </a:r>
            <a:r>
              <a:rPr lang="en-US" altLang="zh-CN" dirty="0" err="1">
                <a:solidFill>
                  <a:schemeClr val="tx1">
                    <a:lumMod val="75000"/>
                    <a:lumOff val="25000"/>
                  </a:schemeClr>
                </a:solidFill>
              </a:rPr>
              <a:t>ipod</a:t>
            </a:r>
            <a:r>
              <a:rPr lang="zh-CN" altLang="en-US" dirty="0">
                <a:solidFill>
                  <a:schemeClr val="tx1">
                    <a:lumMod val="75000"/>
                    <a:lumOff val="25000"/>
                  </a:schemeClr>
                </a:solidFill>
              </a:rPr>
              <a:t> </a:t>
            </a:r>
            <a:r>
              <a:rPr lang="en-US" altLang="zh-CN" dirty="0">
                <a:solidFill>
                  <a:schemeClr val="tx1">
                    <a:lumMod val="75000"/>
                    <a:lumOff val="25000"/>
                  </a:schemeClr>
                </a:solidFill>
              </a:rPr>
              <a:t>from</a:t>
            </a:r>
            <a:r>
              <a:rPr lang="zh-CN" altLang="en-US" dirty="0">
                <a:solidFill>
                  <a:schemeClr val="tx1">
                    <a:lumMod val="75000"/>
                    <a:lumOff val="25000"/>
                  </a:schemeClr>
                </a:solidFill>
              </a:rPr>
              <a:t> </a:t>
            </a:r>
            <a:r>
              <a:rPr lang="en-US" altLang="zh-CN" dirty="0">
                <a:solidFill>
                  <a:schemeClr val="tx1">
                    <a:lumMod val="75000"/>
                    <a:lumOff val="25000"/>
                  </a:schemeClr>
                </a:solidFill>
              </a:rPr>
              <a:t>a</a:t>
            </a:r>
            <a:r>
              <a:rPr lang="zh-CN" altLang="en-US" dirty="0">
                <a:solidFill>
                  <a:schemeClr val="tx1">
                    <a:lumMod val="75000"/>
                    <a:lumOff val="25000"/>
                  </a:schemeClr>
                </a:solidFill>
              </a:rPr>
              <a:t> </a:t>
            </a:r>
            <a:r>
              <a:rPr lang="en-US" altLang="zh-CN" dirty="0">
                <a:solidFill>
                  <a:schemeClr val="tx1">
                    <a:lumMod val="75000"/>
                    <a:lumOff val="25000"/>
                  </a:schemeClr>
                </a:solidFill>
              </a:rPr>
              <a:t>MP3</a:t>
            </a:r>
            <a:r>
              <a:rPr lang="zh-CN" altLang="en-US" dirty="0">
                <a:solidFill>
                  <a:schemeClr val="tx1">
                    <a:lumMod val="75000"/>
                    <a:lumOff val="25000"/>
                  </a:schemeClr>
                </a:solidFill>
              </a:rPr>
              <a:t> </a:t>
            </a:r>
            <a:r>
              <a:rPr lang="en-US" altLang="zh-CN" dirty="0">
                <a:solidFill>
                  <a:schemeClr val="tx1">
                    <a:lumMod val="75000"/>
                    <a:lumOff val="25000"/>
                  </a:schemeClr>
                </a:solidFill>
              </a:rPr>
              <a:t>player</a:t>
            </a:r>
            <a:endParaRPr lang="en-US" altLang="zh-CN" dirty="0">
              <a:solidFill>
                <a:schemeClr val="tx1">
                  <a:lumMod val="75000"/>
                  <a:lumOff val="25000"/>
                </a:schemeClr>
              </a:solidFill>
            </a:endParaRPr>
          </a:p>
          <a:p>
            <a:pPr rtl="0">
              <a:buClr>
                <a:schemeClr val="tx1">
                  <a:lumMod val="75000"/>
                  <a:lumOff val="25000"/>
                </a:schemeClr>
              </a:buClr>
            </a:pPr>
            <a:r>
              <a:rPr lang="en-US" altLang="zh-CN" dirty="0">
                <a:solidFill>
                  <a:schemeClr val="tx1">
                    <a:lumMod val="75000"/>
                    <a:lumOff val="25000"/>
                  </a:schemeClr>
                </a:solidFill>
              </a:rPr>
              <a:t>(be</a:t>
            </a:r>
            <a:r>
              <a:rPr lang="zh-CN" altLang="en-US" dirty="0">
                <a:solidFill>
                  <a:schemeClr val="tx1">
                    <a:lumMod val="75000"/>
                    <a:lumOff val="25000"/>
                  </a:schemeClr>
                </a:solidFill>
              </a:rPr>
              <a:t> </a:t>
            </a:r>
            <a:r>
              <a:rPr lang="en-US" altLang="zh-CN" dirty="0">
                <a:solidFill>
                  <a:schemeClr val="tx1">
                    <a:lumMod val="75000"/>
                    <a:lumOff val="25000"/>
                  </a:schemeClr>
                </a:solidFill>
              </a:rPr>
              <a:t>spectacular)</a:t>
            </a:r>
            <a:endParaRPr lang="zh-CN" altLang="en-US" dirty="0">
              <a:solidFill>
                <a:schemeClr val="tx1">
                  <a:lumMod val="75000"/>
                  <a:lumOff val="25000"/>
                </a:schemeClr>
              </a:solidFill>
            </a:endParaRPr>
          </a:p>
        </p:txBody>
      </p:sp>
      <p:sp>
        <p:nvSpPr>
          <p:cNvPr id="4" name="灯片编号占位符 3"/>
          <p:cNvSpPr>
            <a:spLocks noGrp="1"/>
          </p:cNvSpPr>
          <p:nvPr>
            <p:ph type="sldNum" sz="quarter" idx="11"/>
          </p:nvPr>
        </p:nvSpPr>
        <p:spPr/>
        <p:txBody>
          <a:bodyPr rtlCol="0"/>
          <a:lstStyle/>
          <a:p>
            <a:pPr rtl="0"/>
            <a:fld id="{4B73C415-D670-4716-A5EC-CC4D52CA2BAC}" type="slidenum">
              <a:rPr lang="en-US" altLang="zh-CN" smtClean="0"/>
            </a:fld>
            <a:endParaRPr lang="zh-CN" altLang="en-US" dirty="0"/>
          </a:p>
        </p:txBody>
      </p:sp>
      <p:sp>
        <p:nvSpPr>
          <p:cNvPr id="11" name="内容占位符 5"/>
          <p:cNvSpPr txBox="1"/>
          <p:nvPr/>
        </p:nvSpPr>
        <p:spPr>
          <a:xfrm>
            <a:off x="9405591" y="1745733"/>
            <a:ext cx="2675733" cy="720000"/>
          </a:xfrm>
          <a:prstGeom prst="rect">
            <a:avLst/>
          </a:prstGeom>
          <a:solidFill>
            <a:schemeClr val="tx1">
              <a:lumMod val="75000"/>
              <a:lumOff val="25000"/>
            </a:schemeClr>
          </a:solidFill>
          <a:ln w="31750" cap="sq">
            <a:solidFill>
              <a:srgbClr val="FFC000"/>
            </a:solidFill>
          </a:ln>
        </p:spPr>
        <p:txBody>
          <a:bodyPr vert="horz" lIns="108000" tIns="36000" rIns="108000" bIns="36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icrosoft YaHei UI" panose="020B0503020204020204" pitchFamily="34" charset="-122"/>
                <a:ea typeface="Microsoft YaHei UI" panose="020B0503020204020204" pitchFamily="34" charset="-122"/>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icrosoft YaHei UI" panose="020B0503020204020204" pitchFamily="34" charset="-122"/>
                <a:ea typeface="Microsoft YaHei UI" panose="020B0503020204020204" pitchFamily="34" charset="-122"/>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The</a:t>
            </a:r>
            <a:r>
              <a:rPr lang="zh-CN" altLang="en-US" dirty="0"/>
              <a:t> </a:t>
            </a:r>
            <a:r>
              <a:rPr lang="en-US" altLang="zh-CN" dirty="0"/>
              <a:t>scope</a:t>
            </a:r>
            <a:endParaRPr lang="zh-CN" altLang="en-US" dirty="0"/>
          </a:p>
        </p:txBody>
      </p:sp>
      <p:sp>
        <p:nvSpPr>
          <p:cNvPr id="12" name="内容占位符 16"/>
          <p:cNvSpPr txBox="1"/>
          <p:nvPr/>
        </p:nvSpPr>
        <p:spPr>
          <a:xfrm>
            <a:off x="9405593" y="2465733"/>
            <a:ext cx="2675732" cy="3631338"/>
          </a:xfrm>
          <a:prstGeom prst="rect">
            <a:avLst/>
          </a:prstGeom>
          <a:solidFill>
            <a:schemeClr val="bg1">
              <a:lumMod val="95000"/>
            </a:schemeClr>
          </a:solidFill>
          <a:ln>
            <a:solidFill>
              <a:schemeClr val="bg1">
                <a:lumMod val="85000"/>
              </a:schemeClr>
            </a:solidFill>
          </a:ln>
        </p:spPr>
        <p:txBody>
          <a:bodyPr vert="horz" lIns="137160" tIns="252000" rIns="137160" bIns="0" rtlCol="0">
            <a:noAutofit/>
          </a:bodyPr>
          <a:lstStyle>
            <a:lvl1pPr marL="266700" indent="-266700" algn="l" defTabSz="914400" rtl="0" eaLnBrk="1" latinLnBrk="0" hangingPunct="1">
              <a:lnSpc>
                <a:spcPct val="100000"/>
              </a:lnSpc>
              <a:spcBef>
                <a:spcPts val="1000"/>
              </a:spcBef>
              <a:spcAft>
                <a:spcPts val="500"/>
              </a:spcAft>
              <a:buClr>
                <a:schemeClr val="tx1">
                  <a:lumMod val="75000"/>
                  <a:lumOff val="25000"/>
                </a:schemeClr>
              </a:buClr>
              <a:buFont typeface="Arial" panose="020B0604020202020204" pitchFamily="34" charset="0"/>
              <a:buChar char="•"/>
              <a:defRPr sz="1800" kern="1200">
                <a:solidFill>
                  <a:schemeClr val="tx2"/>
                </a:solidFill>
                <a:latin typeface="Microsoft YaHei UI" panose="020B0503020204020204" pitchFamily="34" charset="-122"/>
                <a:ea typeface="Microsoft YaHei UI" panose="020B0503020204020204" pitchFamily="34" charset="-122"/>
                <a:cs typeface="+mn-cs"/>
              </a:defRPr>
            </a:lvl1pPr>
            <a:lvl2pPr marL="542925" indent="-276225"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2pPr>
            <a:lvl3pPr marL="8096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icrosoft YaHei UI" panose="020B0503020204020204" pitchFamily="34" charset="-122"/>
                <a:ea typeface="Microsoft YaHei UI" panose="020B0503020204020204" pitchFamily="34" charset="-122"/>
                <a:cs typeface="+mn-cs"/>
              </a:defRPr>
            </a:lvl3pPr>
            <a:lvl4pPr marL="10763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400" kern="1200">
                <a:solidFill>
                  <a:schemeClr val="tx2"/>
                </a:solidFill>
                <a:latin typeface="Microsoft YaHei UI" panose="020B0503020204020204" pitchFamily="34" charset="-122"/>
                <a:ea typeface="Microsoft YaHei UI" panose="020B0503020204020204" pitchFamily="34" charset="-122"/>
                <a:cs typeface="+mn-cs"/>
              </a:defRPr>
            </a:lvl4pPr>
            <a:lvl5pPr marL="13430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200" kern="1200">
                <a:solidFill>
                  <a:schemeClr val="tx2"/>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tx1">
                    <a:lumMod val="75000"/>
                    <a:lumOff val="25000"/>
                  </a:schemeClr>
                </a:solidFill>
              </a:rPr>
              <a:t>Potential</a:t>
            </a:r>
            <a:r>
              <a:rPr lang="zh-CN" altLang="en-US" dirty="0">
                <a:solidFill>
                  <a:schemeClr val="tx1">
                    <a:lumMod val="75000"/>
                    <a:lumOff val="25000"/>
                  </a:schemeClr>
                </a:solidFill>
              </a:rPr>
              <a:t> </a:t>
            </a:r>
            <a:endParaRPr lang="en-US" altLang="zh-CN" dirty="0">
              <a:solidFill>
                <a:schemeClr val="tx1">
                  <a:lumMod val="75000"/>
                  <a:lumOff val="25000"/>
                </a:schemeClr>
              </a:solidFill>
            </a:endParaRPr>
          </a:p>
          <a:p>
            <a:r>
              <a:rPr lang="en-US" altLang="zh-CN" dirty="0">
                <a:solidFill>
                  <a:schemeClr val="tx1">
                    <a:lumMod val="75000"/>
                    <a:lumOff val="25000"/>
                  </a:schemeClr>
                </a:solidFill>
              </a:rPr>
              <a:t>breakthrough</a:t>
            </a:r>
            <a:endParaRPr lang="zh-CN" altLang="en-US" dirty="0">
              <a:solidFill>
                <a:schemeClr val="tx1">
                  <a:lumMod val="75000"/>
                  <a:lumOff val="25000"/>
                </a:schemeClr>
              </a:solidFill>
            </a:endParaRPr>
          </a:p>
        </p:txBody>
      </p:sp>
      <p:pic>
        <p:nvPicPr>
          <p:cNvPr id="13" name="图片 4" descr="新视野大学ppt首页标题字-02.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283732" y="6114004"/>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右箭头 6"/>
          <p:cNvSpPr/>
          <p:nvPr/>
        </p:nvSpPr>
        <p:spPr>
          <a:xfrm>
            <a:off x="3054133" y="3832412"/>
            <a:ext cx="269065" cy="18825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右箭头 7"/>
          <p:cNvSpPr/>
          <p:nvPr/>
        </p:nvSpPr>
        <p:spPr>
          <a:xfrm>
            <a:off x="5998931" y="3818965"/>
            <a:ext cx="269065" cy="17481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右箭头 18"/>
          <p:cNvSpPr/>
          <p:nvPr/>
        </p:nvSpPr>
        <p:spPr>
          <a:xfrm>
            <a:off x="9149199" y="3818964"/>
            <a:ext cx="269065" cy="17481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en-US" altLang="zh-CN" dirty="0" err="1">
                <a:latin typeface="Microsoft YaHei UI" panose="020B0503020204020204" pitchFamily="34" charset="-122"/>
                <a:ea typeface="Microsoft YaHei UI" panose="020B0503020204020204" pitchFamily="34" charset="-122"/>
              </a:rPr>
              <a:t>Flipgrid</a:t>
            </a:r>
            <a:endParaRPr lang="en-US" altLang="zh-CN" dirty="0">
              <a:latin typeface="Microsoft YaHei UI" panose="020B0503020204020204" pitchFamily="34" charset="-122"/>
              <a:ea typeface="Microsoft YaHei UI" panose="020B0503020204020204" pitchFamily="34" charset="-122"/>
            </a:endParaRPr>
          </a:p>
        </p:txBody>
      </p:sp>
      <p:pic>
        <p:nvPicPr>
          <p:cNvPr id="14" name="图片 4" descr="新视野大学ppt首页标题字-02.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386875" y="6189663"/>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灯片编号占位符 3"/>
          <p:cNvSpPr txBox="1"/>
          <p:nvPr/>
        </p:nvSpPr>
        <p:spPr>
          <a:xfrm>
            <a:off x="11772000" y="6365363"/>
            <a:ext cx="420000" cy="421200"/>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altLang="zh-CN" sz="1400" smtClean="0">
                <a:solidFill>
                  <a:schemeClr val="bg1">
                    <a:lumMod val="50000"/>
                  </a:schemeClr>
                </a:solidFill>
              </a:rPr>
            </a:fld>
            <a:endParaRPr lang="zh-CN" altLang="en-US" sz="1400" dirty="0">
              <a:solidFill>
                <a:schemeClr val="bg1">
                  <a:lumMod val="50000"/>
                </a:schemeClr>
              </a:solidFill>
            </a:endParaRPr>
          </a:p>
        </p:txBody>
      </p:sp>
      <p:sp>
        <p:nvSpPr>
          <p:cNvPr id="25" name="文本占位符 24"/>
          <p:cNvSpPr>
            <a:spLocks noGrp="1"/>
          </p:cNvSpPr>
          <p:nvPr>
            <p:ph type="body" idx="1"/>
          </p:nvPr>
        </p:nvSpPr>
        <p:spPr/>
        <p:txBody>
          <a:bodyPr/>
          <a:lstStyle/>
          <a:p>
            <a:endParaRPr lang="zh-CN" altLang="en-US"/>
          </a:p>
        </p:txBody>
      </p:sp>
      <p:sp>
        <p:nvSpPr>
          <p:cNvPr id="27" name="文本占位符 26"/>
          <p:cNvSpPr>
            <a:spLocks noGrp="1"/>
          </p:cNvSpPr>
          <p:nvPr>
            <p:ph type="body" idx="15"/>
          </p:nvPr>
        </p:nvSpPr>
        <p:spPr/>
        <p:txBody>
          <a:bodyPr/>
          <a:lstStyle/>
          <a:p>
            <a:endParaRPr lang="zh-CN" altLang="en-US"/>
          </a:p>
        </p:txBody>
      </p:sp>
      <p:pic>
        <p:nvPicPr>
          <p:cNvPr id="39" name="内容占位符 3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41600" y="246186"/>
            <a:ext cx="9398000" cy="6119177"/>
          </a:xfrm>
        </p:spPr>
      </p:pic>
      <p:sp>
        <p:nvSpPr>
          <p:cNvPr id="31" name="内容占位符 30"/>
          <p:cNvSpPr>
            <a:spLocks noGrp="1"/>
          </p:cNvSpPr>
          <p:nvPr>
            <p:ph sz="half" idx="16"/>
          </p:nvPr>
        </p:nvSpPr>
        <p:spPr/>
        <p:txBody>
          <a:bodyPr/>
          <a:lstStyle/>
          <a:p>
            <a:endParaRPr lang="zh-CN" altLang="en-US"/>
          </a:p>
        </p:txBody>
      </p:sp>
      <p:pic>
        <p:nvPicPr>
          <p:cNvPr id="40"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17" y="5116498"/>
            <a:ext cx="2150533" cy="1248865"/>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图片占位符 24"/>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2120" r="2120"/>
          <a:stretch>
            <a:fillRect/>
          </a:stretch>
        </p:blipFill>
        <p:spPr/>
      </p:pic>
      <p:sp>
        <p:nvSpPr>
          <p:cNvPr id="20" name="长方形 19" title="深色半透明的背景"/>
          <p:cNvSpPr/>
          <p:nvPr/>
        </p:nvSpPr>
        <p:spPr bwMode="gray">
          <a:xfrm>
            <a:off x="432000" y="42862"/>
            <a:ext cx="11760000" cy="6365363"/>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ndParaRPr>
          </a:p>
        </p:txBody>
      </p:sp>
      <p:sp>
        <p:nvSpPr>
          <p:cNvPr id="30" name="长方形 29" descr="浅色半透明的背景" title="浅色半透明的背景"/>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ndParaRPr>
          </a:p>
        </p:txBody>
      </p:sp>
      <p:sp>
        <p:nvSpPr>
          <p:cNvPr id="2" name="标题 1"/>
          <p:cNvSpPr>
            <a:spLocks noGrp="1"/>
          </p:cNvSpPr>
          <p:nvPr>
            <p:ph type="ctrTitle"/>
          </p:nvPr>
        </p:nvSpPr>
        <p:spPr bwMode="gray">
          <a:xfrm>
            <a:off x="680727" y="676275"/>
            <a:ext cx="6871540" cy="2387600"/>
          </a:xfrm>
        </p:spPr>
        <p:txBody>
          <a:bodyPr rtlCol="0"/>
          <a:lstStyle/>
          <a:p>
            <a:pPr rtl="0"/>
            <a:r>
              <a:rPr lang="en-US" altLang="zh-CN" dirty="0"/>
              <a:t>To</a:t>
            </a:r>
            <a:r>
              <a:rPr lang="zh-CN" altLang="en-US" dirty="0"/>
              <a:t> </a:t>
            </a:r>
            <a:r>
              <a:rPr lang="en-US" altLang="zh-CN" dirty="0"/>
              <a:t>be</a:t>
            </a:r>
            <a:r>
              <a:rPr lang="zh-CN" altLang="en-US" dirty="0"/>
              <a:t> </a:t>
            </a:r>
            <a:r>
              <a:rPr lang="en-US" altLang="zh-CN" dirty="0"/>
              <a:t>a</a:t>
            </a:r>
            <a:r>
              <a:rPr lang="zh-CN" altLang="en-US" dirty="0"/>
              <a:t> </a:t>
            </a:r>
            <a:r>
              <a:rPr lang="en-US" altLang="zh-CN" dirty="0"/>
              <a:t>well-rounded</a:t>
            </a:r>
            <a:r>
              <a:rPr lang="zh-CN" altLang="en-US" dirty="0"/>
              <a:t> </a:t>
            </a:r>
            <a:r>
              <a:rPr lang="en-US" altLang="zh-CN" dirty="0"/>
              <a:t>person</a:t>
            </a:r>
            <a:endParaRPr lang="zh-CN" altLang="en-US" dirty="0"/>
          </a:p>
        </p:txBody>
      </p:sp>
      <p:cxnSp>
        <p:nvCxnSpPr>
          <p:cNvPr id="15" name="直接连接符​​(S) 14" title="分隔线"/>
          <p:cNvCxnSpPr/>
          <p:nvPr/>
        </p:nvCxnSpPr>
        <p:spPr bwMode="gray">
          <a:xfrm>
            <a:off x="680727" y="3165748"/>
            <a:ext cx="6719138"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副标题 2"/>
          <p:cNvSpPr>
            <a:spLocks noGrp="1"/>
          </p:cNvSpPr>
          <p:nvPr>
            <p:ph type="subTitle" idx="1"/>
          </p:nvPr>
        </p:nvSpPr>
        <p:spPr bwMode="gray">
          <a:xfrm>
            <a:off x="756927" y="3386667"/>
            <a:ext cx="9697008" cy="1219200"/>
          </a:xfrm>
        </p:spPr>
        <p:txBody>
          <a:bodyPr rtlCol="0"/>
          <a:lstStyle/>
          <a:p>
            <a:pPr rtl="0"/>
            <a:r>
              <a:rPr lang="en-US" altLang="zh-CN" sz="3200" dirty="0"/>
              <a:t>Natural</a:t>
            </a:r>
            <a:r>
              <a:rPr lang="zh-CN" altLang="en-US" sz="3200" dirty="0"/>
              <a:t> </a:t>
            </a:r>
            <a:r>
              <a:rPr lang="en-US" altLang="zh-CN" sz="3200" dirty="0"/>
              <a:t>Sciences</a:t>
            </a:r>
            <a:r>
              <a:rPr lang="zh-CN" altLang="en-US" sz="3200" dirty="0"/>
              <a:t> </a:t>
            </a:r>
            <a:r>
              <a:rPr lang="en-US" altLang="zh-CN" sz="3200" dirty="0"/>
              <a:t>=</a:t>
            </a:r>
            <a:r>
              <a:rPr lang="zh-CN" altLang="en-US" sz="3200" dirty="0"/>
              <a:t> </a:t>
            </a:r>
            <a:r>
              <a:rPr lang="en-US" altLang="zh-CN" sz="3200" dirty="0"/>
              <a:t>utility</a:t>
            </a:r>
            <a:r>
              <a:rPr lang="zh-CN" altLang="en-US" sz="3200" dirty="0"/>
              <a:t>  </a:t>
            </a:r>
            <a:r>
              <a:rPr lang="en-US" altLang="zh-CN" sz="2800" dirty="0"/>
              <a:t>(STEM</a:t>
            </a:r>
            <a:r>
              <a:rPr lang="zh-CN" altLang="en-US" sz="2800" dirty="0"/>
              <a:t> </a:t>
            </a:r>
            <a:r>
              <a:rPr lang="en-US" altLang="zh-CN" sz="2800" dirty="0"/>
              <a:t>students:</a:t>
            </a:r>
            <a:r>
              <a:rPr lang="zh-CN" altLang="en-US" sz="2800" dirty="0"/>
              <a:t> </a:t>
            </a:r>
            <a:r>
              <a:rPr lang="en-US" altLang="zh-CN" sz="2800" dirty="0"/>
              <a:t>triumph)</a:t>
            </a:r>
            <a:endParaRPr lang="en-US" altLang="zh-CN" sz="2800" dirty="0"/>
          </a:p>
          <a:p>
            <a:r>
              <a:rPr lang="en-US" altLang="zh-CN" sz="3200" dirty="0"/>
              <a:t>Social</a:t>
            </a:r>
            <a:r>
              <a:rPr lang="zh-CN" altLang="en-US" sz="3200" dirty="0"/>
              <a:t> </a:t>
            </a:r>
            <a:r>
              <a:rPr lang="en-US" altLang="zh-CN" sz="3200" dirty="0"/>
              <a:t>Sciences</a:t>
            </a:r>
            <a:r>
              <a:rPr lang="zh-CN" altLang="en-US" sz="3200" dirty="0"/>
              <a:t> </a:t>
            </a:r>
            <a:r>
              <a:rPr lang="en-US" altLang="zh-CN" sz="3200" dirty="0"/>
              <a:t>=</a:t>
            </a:r>
            <a:r>
              <a:rPr lang="zh-CN" altLang="en-US" sz="3200" dirty="0"/>
              <a:t> </a:t>
            </a:r>
            <a:r>
              <a:rPr lang="en-US" altLang="zh-CN" sz="3200" dirty="0"/>
              <a:t>morality</a:t>
            </a:r>
            <a:endParaRPr lang="zh-CN" altLang="en-US" sz="3200" dirty="0"/>
          </a:p>
          <a:p>
            <a:pPr rtl="0"/>
            <a:r>
              <a:rPr lang="en-US" altLang="zh-CN" sz="3200" dirty="0"/>
              <a:t>The</a:t>
            </a:r>
            <a:r>
              <a:rPr lang="zh-CN" altLang="en-US" sz="3200" dirty="0"/>
              <a:t> </a:t>
            </a:r>
            <a:r>
              <a:rPr lang="en-US" altLang="zh-CN" sz="3200" dirty="0"/>
              <a:t>Humanities</a:t>
            </a:r>
            <a:r>
              <a:rPr lang="zh-CN" altLang="en-US" sz="3200" dirty="0"/>
              <a:t> </a:t>
            </a:r>
            <a:r>
              <a:rPr lang="en-US" altLang="zh-CN" sz="3200" dirty="0"/>
              <a:t>=</a:t>
            </a:r>
            <a:r>
              <a:rPr lang="zh-CN" altLang="en-US" sz="3200" dirty="0"/>
              <a:t> </a:t>
            </a:r>
            <a:r>
              <a:rPr lang="en-US" altLang="zh-CN" sz="3200" dirty="0"/>
              <a:t>beauty</a:t>
            </a:r>
            <a:r>
              <a:rPr lang="zh-CN" altLang="en-US" sz="3200" dirty="0"/>
              <a:t>  </a:t>
            </a:r>
            <a:endParaRPr lang="en-US" altLang="zh-CN" sz="3200" dirty="0"/>
          </a:p>
        </p:txBody>
      </p:sp>
      <p:sp>
        <p:nvSpPr>
          <p:cNvPr id="18" name="文本框 17"/>
          <p:cNvSpPr txBox="1"/>
          <p:nvPr/>
        </p:nvSpPr>
        <p:spPr bwMode="gray">
          <a:xfrm>
            <a:off x="10773521" y="206817"/>
            <a:ext cx="1246526" cy="369332"/>
          </a:xfrm>
          <a:prstGeom prst="rect">
            <a:avLst/>
          </a:prstGeom>
          <a:noFill/>
        </p:spPr>
        <p:txBody>
          <a:bodyPr wrap="square" rtlCol="0">
            <a:spAutoFit/>
          </a:bodyPr>
          <a:lstStyle/>
          <a:p>
            <a:pPr>
              <a:lnSpc>
                <a:spcPct val="90000"/>
              </a:lnSpc>
            </a:pPr>
            <a:endParaRPr lang="zh-CN" altLang="en-US" sz="2000" b="1" noProof="1">
              <a:gradFill>
                <a:gsLst>
                  <a:gs pos="0">
                    <a:schemeClr val="accent1"/>
                  </a:gs>
                  <a:gs pos="51300">
                    <a:schemeClr val="accent2"/>
                  </a:gs>
                  <a:gs pos="100000">
                    <a:schemeClr val="accent3"/>
                  </a:gs>
                </a:gsLst>
                <a:lin ang="0" scaled="0"/>
              </a:gradFill>
              <a:latin typeface="Microsoft YaHei UI" panose="020B0503020204020204" pitchFamily="34" charset="-122"/>
            </a:endParaRPr>
          </a:p>
        </p:txBody>
      </p:sp>
      <p:sp>
        <p:nvSpPr>
          <p:cNvPr id="7" name="灯片编号占位符 6"/>
          <p:cNvSpPr>
            <a:spLocks noGrp="1"/>
          </p:cNvSpPr>
          <p:nvPr>
            <p:ph type="sldNum" sz="quarter" idx="12"/>
          </p:nvPr>
        </p:nvSpPr>
        <p:spPr/>
        <p:txBody>
          <a:bodyPr rtlCol="0"/>
          <a:lstStyle/>
          <a:p>
            <a:pPr rtl="0"/>
            <a:fld id="{4B73C415-D670-4716-A5EC-CC4D52CA2BAC}" type="slidenum">
              <a:rPr lang="en-US" altLang="zh-CN" smtClean="0"/>
            </a:fld>
            <a:endParaRPr lang="zh-CN" altLang="en-US" dirty="0"/>
          </a:p>
        </p:txBody>
      </p:sp>
      <p:sp>
        <p:nvSpPr>
          <p:cNvPr id="11" name="矩形 10"/>
          <p:cNvSpPr/>
          <p:nvPr/>
        </p:nvSpPr>
        <p:spPr>
          <a:xfrm>
            <a:off x="10773521" y="6451087"/>
            <a:ext cx="808879" cy="200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6" name="图片 4" descr="新视野大学ppt首页标题字-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097" y="6147859"/>
            <a:ext cx="454660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左大括号 3"/>
          <p:cNvSpPr/>
          <p:nvPr/>
        </p:nvSpPr>
        <p:spPr>
          <a:xfrm>
            <a:off x="551329" y="3563471"/>
            <a:ext cx="129398" cy="15195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图片占位符 47" descr="隔着玻璃墙的房间里有一群人"/>
          <p:cNvPicPr>
            <a:picLocks noGrp="1" noChangeAspect="1"/>
          </p:cNvPicPr>
          <p:nvPr>
            <p:ph type="pic" sz="quarter" idx="10"/>
          </p:nvPr>
        </p:nvPicPr>
        <p:blipFill>
          <a:blip r:embed="rId1" cstate="screen"/>
          <a:srcRect/>
          <a:stretch>
            <a:fillRect/>
          </a:stretch>
        </p:blipFill>
        <p:spPr>
          <a:xfrm>
            <a:off x="0" y="0"/>
            <a:ext cx="12192000" cy="6786563"/>
          </a:xfrm>
        </p:spPr>
      </p:pic>
      <p:pic>
        <p:nvPicPr>
          <p:cNvPr id="24" name="图片占位符 4" descr="走在大城市的女士"/>
          <p:cNvPicPr>
            <a:picLocks noChangeAspect="1"/>
          </p:cNvPicPr>
          <p:nvPr/>
        </p:nvPicPr>
        <p:blipFill rotWithShape="1">
          <a:blip r:embed="rId2"/>
          <a:srcRect t="35194" r="26570" b="8624"/>
          <a:stretch>
            <a:fillRect/>
          </a:stretch>
        </p:blipFill>
        <p:spPr>
          <a:xfrm>
            <a:off x="-1" y="0"/>
            <a:ext cx="12191999" cy="6858000"/>
          </a:xfrm>
          <a:prstGeom prst="rect">
            <a:avLst/>
          </a:prstGeom>
        </p:spPr>
      </p:pic>
      <p:sp>
        <p:nvSpPr>
          <p:cNvPr id="32" name="长方形 31" title="深色半透明的背景"/>
          <p:cNvSpPr/>
          <p:nvPr/>
        </p:nvSpPr>
        <p:spPr>
          <a:xfrm>
            <a:off x="2079625"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ndParaRPr>
          </a:p>
        </p:txBody>
      </p:sp>
      <p:sp>
        <p:nvSpPr>
          <p:cNvPr id="2" name="标题 1"/>
          <p:cNvSpPr>
            <a:spLocks noGrp="1"/>
          </p:cNvSpPr>
          <p:nvPr>
            <p:ph type="ctrTitle"/>
          </p:nvPr>
        </p:nvSpPr>
        <p:spPr bwMode="gray">
          <a:xfrm>
            <a:off x="2221896" y="2460625"/>
            <a:ext cx="3571782" cy="2387600"/>
          </a:xfrm>
        </p:spPr>
        <p:txBody>
          <a:bodyPr rtlCol="0"/>
          <a:lstStyle/>
          <a:p>
            <a:pPr rtl="0"/>
            <a:r>
              <a:rPr lang="en-US" altLang="zh-CN" dirty="0"/>
              <a:t>Thanks</a:t>
            </a:r>
            <a:endParaRPr lang="zh-CN" altLang="en-US" dirty="0"/>
          </a:p>
        </p:txBody>
      </p:sp>
      <p:cxnSp>
        <p:nvCxnSpPr>
          <p:cNvPr id="16" name="直接连接符​​(S) 15" title="分隔线"/>
          <p:cNvCxnSpPr/>
          <p:nvPr/>
        </p:nvCxnSpPr>
        <p:spPr>
          <a:xfrm>
            <a:off x="2079625"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图形 20" descr="用户" title="图标 - 演示者姓名"/>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2354724" y="4924820"/>
            <a:ext cx="218900" cy="218900"/>
          </a:xfrm>
          <a:prstGeom prst="rect">
            <a:avLst/>
          </a:prstGeom>
        </p:spPr>
      </p:pic>
      <p:sp>
        <p:nvSpPr>
          <p:cNvPr id="3" name="副标题 2"/>
          <p:cNvSpPr>
            <a:spLocks noGrp="1"/>
          </p:cNvSpPr>
          <p:nvPr>
            <p:ph type="subTitle" idx="1"/>
          </p:nvPr>
        </p:nvSpPr>
        <p:spPr bwMode="gray">
          <a:xfrm>
            <a:off x="2713385" y="4924820"/>
            <a:ext cx="3206053" cy="247650"/>
          </a:xfrm>
        </p:spPr>
        <p:txBody>
          <a:bodyPr rtlCol="0"/>
          <a:lstStyle/>
          <a:p>
            <a:pPr rtl="0"/>
            <a:r>
              <a:rPr lang="en-US" altLang="zh-CN" dirty="0"/>
              <a:t>XXX</a:t>
            </a:r>
            <a:endParaRPr lang="zh-CN" altLang="en-US" dirty="0"/>
          </a:p>
        </p:txBody>
      </p:sp>
      <p:pic>
        <p:nvPicPr>
          <p:cNvPr id="25" name="图形 24" descr="智能手机" title="图标 - 演示者电话号码"/>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a:off x="2354724" y="5278042"/>
            <a:ext cx="218900" cy="218900"/>
          </a:xfrm>
          <a:prstGeom prst="rect">
            <a:avLst/>
          </a:prstGeom>
        </p:spPr>
      </p:pic>
      <p:sp>
        <p:nvSpPr>
          <p:cNvPr id="18" name="文本占位符 17"/>
          <p:cNvSpPr>
            <a:spLocks noGrp="1"/>
          </p:cNvSpPr>
          <p:nvPr>
            <p:ph type="body" sz="quarter" idx="12"/>
          </p:nvPr>
        </p:nvSpPr>
        <p:spPr bwMode="gray">
          <a:xfrm>
            <a:off x="2713385" y="5283796"/>
            <a:ext cx="3206750" cy="247650"/>
          </a:xfrm>
        </p:spPr>
        <p:txBody>
          <a:bodyPr rtlCol="0"/>
          <a:lstStyle/>
          <a:p>
            <a:pPr rtl="0"/>
            <a:r>
              <a:rPr lang="en-US" altLang="zh-CN" dirty="0"/>
              <a:t>136XXXX8163</a:t>
            </a:r>
            <a:endParaRPr lang="zh-CN" altLang="en-US" dirty="0"/>
          </a:p>
        </p:txBody>
      </p:sp>
      <p:pic>
        <p:nvPicPr>
          <p:cNvPr id="23" name="图形 22" descr="信封" title="图标演示者电子邮件"/>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2354724" y="5566144"/>
            <a:ext cx="218900" cy="218900"/>
          </a:xfrm>
          <a:prstGeom prst="rect">
            <a:avLst/>
          </a:prstGeom>
        </p:spPr>
      </p:pic>
      <p:sp>
        <p:nvSpPr>
          <p:cNvPr id="19" name="文本占位符 18"/>
          <p:cNvSpPr>
            <a:spLocks noGrp="1"/>
          </p:cNvSpPr>
          <p:nvPr>
            <p:ph type="body" sz="quarter" idx="13"/>
          </p:nvPr>
        </p:nvSpPr>
        <p:spPr bwMode="gray">
          <a:xfrm>
            <a:off x="2678822" y="5569743"/>
            <a:ext cx="3206750" cy="247650"/>
          </a:xfrm>
        </p:spPr>
        <p:txBody>
          <a:bodyPr rtlCol="0"/>
          <a:lstStyle/>
          <a:p>
            <a:pPr rtl="0"/>
            <a:r>
              <a:rPr lang="zh-CN" altLang="en-US" dirty="0"/>
              <a:t> </a:t>
            </a:r>
            <a:r>
              <a:rPr lang="en-US" altLang="zh-CN" dirty="0"/>
              <a:t>chriswangcq@126.com</a:t>
            </a:r>
            <a:endParaRPr lang="zh-CN" altLang="en-US" dirty="0"/>
          </a:p>
        </p:txBody>
      </p:sp>
      <p:sp>
        <p:nvSpPr>
          <p:cNvPr id="4" name="文本框 3"/>
          <p:cNvSpPr txBox="1"/>
          <p:nvPr/>
        </p:nvSpPr>
        <p:spPr>
          <a:xfrm>
            <a:off x="16510000" y="-220133"/>
            <a:ext cx="184731" cy="369332"/>
          </a:xfrm>
          <a:prstGeom prst="rect">
            <a:avLst/>
          </a:prstGeom>
          <a:noFill/>
        </p:spPr>
        <p:txBody>
          <a:bodyPr wrap="none" rtlCol="0">
            <a:spAutoFit/>
          </a:bodyPr>
          <a:lstStyle/>
          <a:p>
            <a:endParaRPr kumimoji="1"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9"/>
          <p:cNvSpPr txBox="1">
            <a:spLocks noGrp="1"/>
          </p:cNvSpPr>
          <p:nvPr>
            <p:ph type="title"/>
          </p:nvPr>
        </p:nvSpPr>
        <p:spPr>
          <a:xfrm>
            <a:off x="2313709" y="2046213"/>
            <a:ext cx="7647708" cy="2755200"/>
          </a:xfrm>
          <a:prstGeom prst="rect">
            <a:avLst/>
          </a:prstGeom>
        </p:spPr>
        <p:txBody>
          <a:bodyPr spcFirstLastPara="1" wrap="square" lIns="121900" tIns="121900" rIns="121900" bIns="121900" anchor="ctr" anchorCtr="0">
            <a:noAutofit/>
          </a:bodyPr>
          <a:lstStyle/>
          <a:p>
            <a:pPr lvl="0"/>
            <a:r>
              <a:rPr lang="en-GB" dirty="0">
                <a:latin typeface="Modern No. 20" panose="02070704070505020303" pitchFamily="18" charset="0"/>
              </a:rPr>
              <a:t>“</a:t>
            </a:r>
            <a:r>
              <a:rPr lang="en-US" altLang="zh-CN" dirty="0">
                <a:latin typeface="Modern No. 20" panose="02070704070505020303" pitchFamily="18" charset="0"/>
              </a:rPr>
              <a:t>A STEM University in </a:t>
            </a:r>
            <a:r>
              <a:rPr lang="en-US" altLang="zh-CN" dirty="0">
                <a:solidFill>
                  <a:schemeClr val="tx1">
                    <a:lumMod val="75000"/>
                  </a:schemeClr>
                </a:solidFill>
                <a:latin typeface="Modern No. 20" panose="02070704070505020303" pitchFamily="18" charset="0"/>
              </a:rPr>
              <a:t>LOST HORIZON</a:t>
            </a:r>
            <a:r>
              <a:rPr lang="en-US" altLang="zh-CN" dirty="0">
                <a:latin typeface="Modern No. 20" panose="02070704070505020303" pitchFamily="18" charset="0"/>
              </a:rPr>
              <a:t>”</a:t>
            </a:r>
            <a:endParaRPr dirty="0">
              <a:latin typeface="Modern No. 20" panose="02070704070505020303" pitchFamily="18" charset="0"/>
            </a:endParaRPr>
          </a:p>
        </p:txBody>
      </p:sp>
      <p:sp>
        <p:nvSpPr>
          <p:cNvPr id="3" name="标题 2"/>
          <p:cNvSpPr>
            <a:spLocks noGrp="1"/>
          </p:cNvSpPr>
          <p:nvPr>
            <p:ph type="title" idx="2"/>
          </p:nvPr>
        </p:nvSpPr>
        <p:spPr>
          <a:xfrm>
            <a:off x="2023999" y="1841829"/>
            <a:ext cx="5291200" cy="707200"/>
          </a:xfrm>
        </p:spPr>
        <p:txBody>
          <a:bodyPr/>
          <a:lstStyle/>
          <a:p>
            <a:r>
              <a:rPr lang="en-US" altLang="zh-CN" sz="3735" dirty="0">
                <a:latin typeface="Modern No. 20" panose="02070704070505020303" pitchFamily="18" charset="0"/>
              </a:rPr>
              <a:t>Our university:</a:t>
            </a:r>
            <a:endParaRPr lang="zh-CN" altLang="en-US" sz="3735" dirty="0">
              <a:latin typeface="Modern No. 20" panose="02070704070505020303" pitchFamily="18" charset="0"/>
            </a:endParaRPr>
          </a:p>
        </p:txBody>
      </p:sp>
      <p:sp>
        <p:nvSpPr>
          <p:cNvPr id="4" name="文本框 3"/>
          <p:cNvSpPr txBox="1"/>
          <p:nvPr/>
        </p:nvSpPr>
        <p:spPr>
          <a:xfrm>
            <a:off x="3723227" y="4021713"/>
            <a:ext cx="4735830" cy="748030"/>
          </a:xfrm>
          <a:prstGeom prst="rect">
            <a:avLst/>
          </a:prstGeom>
          <a:noFill/>
        </p:spPr>
        <p:txBody>
          <a:bodyPr wrap="none" rtlCol="0">
            <a:spAutoFit/>
          </a:bodyPr>
          <a:lstStyle/>
          <a:p>
            <a:r>
              <a:rPr kumimoji="1" lang="zh-CN" altLang="en-US" sz="2400" dirty="0">
                <a:latin typeface="+mj-ea"/>
                <a:ea typeface="+mj-ea"/>
              </a:rPr>
              <a:t>诗和远方中的</a:t>
            </a:r>
            <a:r>
              <a:rPr kumimoji="1" lang="zh-CN" altLang="en-US" sz="4265" b="1" dirty="0">
                <a:latin typeface="+mj-ea"/>
                <a:ea typeface="+mj-ea"/>
              </a:rPr>
              <a:t>理工科院校</a:t>
            </a:r>
            <a:endParaRPr kumimoji="1" lang="zh-CN" altLang="en-US" sz="4265" b="1" dirty="0">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976"/>
    </mc:Choice>
    <mc:Fallback>
      <p:transition spd="slow" advTm="17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3"/>
          <p:cNvSpPr txBox="1">
            <a:spLocks noGrp="1"/>
          </p:cNvSpPr>
          <p:nvPr>
            <p:ph type="ctrTitle" idx="2"/>
          </p:nvPr>
        </p:nvSpPr>
        <p:spPr>
          <a:xfrm>
            <a:off x="1536000" y="432709"/>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latin typeface="Modern No. 20" panose="02070704070505020303" pitchFamily="18" charset="0"/>
              </a:rPr>
              <a:t>Our </a:t>
            </a:r>
            <a:r>
              <a:rPr lang="en-US" altLang="zh-CN" dirty="0">
                <a:solidFill>
                  <a:schemeClr val="bg2"/>
                </a:solidFill>
                <a:latin typeface="Modern No. 20" panose="02070704070505020303" pitchFamily="18" charset="0"/>
              </a:rPr>
              <a:t>Students</a:t>
            </a:r>
            <a:endParaRPr dirty="0">
              <a:solidFill>
                <a:schemeClr val="bg2"/>
              </a:solidFill>
              <a:latin typeface="Modern No. 20" panose="02070704070505020303" pitchFamily="18" charset="0"/>
            </a:endParaRPr>
          </a:p>
        </p:txBody>
      </p:sp>
      <p:sp>
        <p:nvSpPr>
          <p:cNvPr id="765" name="Google Shape;765;p53"/>
          <p:cNvSpPr txBox="1">
            <a:spLocks noGrp="1"/>
          </p:cNvSpPr>
          <p:nvPr>
            <p:ph type="ctrTitle" idx="5"/>
          </p:nvPr>
        </p:nvSpPr>
        <p:spPr>
          <a:xfrm>
            <a:off x="1536000" y="5484048"/>
            <a:ext cx="3326456" cy="960000"/>
          </a:xfrm>
          <a:prstGeom prst="rect">
            <a:avLst/>
          </a:prstGeom>
        </p:spPr>
        <p:txBody>
          <a:bodyPr spcFirstLastPara="1" wrap="square" lIns="121900" tIns="121900" rIns="121900" bIns="121900" anchor="b" anchorCtr="0">
            <a:noAutofit/>
          </a:bodyPr>
          <a:lstStyle/>
          <a:p>
            <a:pPr lvl="0"/>
            <a:r>
              <a:rPr lang="zh-CN" altLang="en-US" dirty="0">
                <a:latin typeface="Modern No. 20" panose="02070704070505020303" pitchFamily="18" charset="0"/>
              </a:rPr>
              <a:t> </a:t>
            </a:r>
            <a:r>
              <a:rPr lang="en-US" altLang="zh-CN" dirty="0">
                <a:latin typeface="Modern No. 20" panose="02070704070505020303" pitchFamily="18" charset="0"/>
              </a:rPr>
              <a:t>Self-portraits</a:t>
            </a:r>
            <a:r>
              <a:rPr lang="zh-CN" altLang="en-US" dirty="0">
                <a:latin typeface="Modern No. 20" panose="02070704070505020303" pitchFamily="18" charset="0"/>
              </a:rPr>
              <a:t> </a:t>
            </a:r>
            <a:r>
              <a:rPr lang="en-US" altLang="zh-CN" dirty="0">
                <a:latin typeface="Modern No. 20" panose="02070704070505020303" pitchFamily="18" charset="0"/>
              </a:rPr>
              <a:t>in</a:t>
            </a:r>
            <a:r>
              <a:rPr lang="zh-CN" altLang="en-US" dirty="0">
                <a:latin typeface="Modern No. 20" panose="02070704070505020303" pitchFamily="18" charset="0"/>
              </a:rPr>
              <a:t> </a:t>
            </a:r>
            <a:r>
              <a:rPr lang="en-US" altLang="zh-CN" dirty="0">
                <a:latin typeface="Modern No. 20" panose="02070704070505020303" pitchFamily="18" charset="0"/>
              </a:rPr>
              <a:t>class</a:t>
            </a:r>
            <a:br>
              <a:rPr lang="en-US" altLang="zh-CN" dirty="0">
                <a:latin typeface="Modern No. 20" panose="02070704070505020303" pitchFamily="18" charset="0"/>
              </a:rPr>
            </a:br>
            <a:r>
              <a:rPr lang="en-GB" altLang="zh-CN" dirty="0">
                <a:solidFill>
                  <a:schemeClr val="tx2"/>
                </a:solidFill>
                <a:latin typeface="Modern No. 20" panose="02070704070505020303" pitchFamily="18" charset="0"/>
              </a:rPr>
              <a:t>Life</a:t>
            </a:r>
            <a:r>
              <a:rPr lang="zh-CN" altLang="en-US" dirty="0">
                <a:solidFill>
                  <a:schemeClr val="tx2"/>
                </a:solidFill>
                <a:latin typeface="Modern No. 20" panose="02070704070505020303" pitchFamily="18" charset="0"/>
              </a:rPr>
              <a:t> </a:t>
            </a:r>
            <a:r>
              <a:rPr lang="en-US" altLang="zh-CN" dirty="0">
                <a:solidFill>
                  <a:schemeClr val="tx2"/>
                </a:solidFill>
                <a:latin typeface="Modern No. 20" panose="02070704070505020303" pitchFamily="18" charset="0"/>
              </a:rPr>
              <a:t>in</a:t>
            </a:r>
            <a:r>
              <a:rPr lang="zh-CN" altLang="en-US" dirty="0">
                <a:solidFill>
                  <a:schemeClr val="tx2"/>
                </a:solidFill>
                <a:latin typeface="Modern No. 20" panose="02070704070505020303" pitchFamily="18" charset="0"/>
              </a:rPr>
              <a:t> </a:t>
            </a:r>
            <a:r>
              <a:rPr lang="en-GB" dirty="0">
                <a:solidFill>
                  <a:schemeClr val="tx2"/>
                </a:solidFill>
                <a:latin typeface="Modern No. 20" panose="02070704070505020303" pitchFamily="18" charset="0"/>
              </a:rPr>
              <a:t>Quantity</a:t>
            </a:r>
            <a:endParaRPr dirty="0">
              <a:solidFill>
                <a:schemeClr val="tx2"/>
              </a:solidFill>
              <a:latin typeface="Modern No. 20" panose="02070704070505020303" pitchFamily="18" charset="0"/>
            </a:endParaRPr>
          </a:p>
        </p:txBody>
      </p:sp>
      <p:pic>
        <p:nvPicPr>
          <p:cNvPr id="81" name="图片占位符 21"/>
          <p:cNvPicPr>
            <a:picLocks noChangeAspect="1"/>
          </p:cNvPicPr>
          <p:nvPr/>
        </p:nvPicPr>
        <p:blipFill>
          <a:blip r:embed="rId1"/>
          <a:srcRect l="21960" r="21960"/>
          <a:stretch>
            <a:fillRect/>
          </a:stretch>
        </p:blipFill>
        <p:spPr>
          <a:xfrm flipH="1">
            <a:off x="6698815" y="1444572"/>
            <a:ext cx="3894981" cy="3968856"/>
          </a:xfrm>
          <a:prstGeom prst="rect">
            <a:avLst/>
          </a:prstGeom>
        </p:spPr>
      </p:pic>
      <p:sp>
        <p:nvSpPr>
          <p:cNvPr id="3" name="标题 2"/>
          <p:cNvSpPr>
            <a:spLocks noGrp="1"/>
          </p:cNvSpPr>
          <p:nvPr>
            <p:ph type="ctrTitle"/>
          </p:nvPr>
        </p:nvSpPr>
        <p:spPr/>
        <p:txBody>
          <a:bodyPr/>
          <a:lstStyle/>
          <a:p>
            <a:endParaRPr lang="zh-CN" altLang="en-US"/>
          </a:p>
        </p:txBody>
      </p:sp>
      <p:sp>
        <p:nvSpPr>
          <p:cNvPr id="9" name="Google Shape;761;p53"/>
          <p:cNvSpPr txBox="1"/>
          <p:nvPr/>
        </p:nvSpPr>
        <p:spPr>
          <a:xfrm>
            <a:off x="7112677" y="5537692"/>
            <a:ext cx="3296752" cy="960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477D"/>
              </a:buClr>
              <a:buSzPts val="2000"/>
              <a:buFont typeface="Nunito Black"/>
              <a:buNone/>
              <a:defRPr sz="2000" b="0" i="0" u="none" strike="noStrike" cap="none">
                <a:solidFill>
                  <a:srgbClr val="00477D"/>
                </a:solidFill>
                <a:latin typeface="Nunito Black"/>
                <a:ea typeface="Nunito Black"/>
                <a:cs typeface="Nunito Black"/>
                <a:sym typeface="Nunito Black"/>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altLang="zh-CN" sz="2665" dirty="0">
                <a:latin typeface="Modern No. 20" panose="02070704070505020303" pitchFamily="18" charset="0"/>
              </a:rPr>
              <a:t>Social</a:t>
            </a:r>
            <a:r>
              <a:rPr lang="zh-CN" altLang="en-US" sz="2665" dirty="0">
                <a:latin typeface="Modern No. 20" panose="02070704070505020303" pitchFamily="18" charset="0"/>
              </a:rPr>
              <a:t> </a:t>
            </a:r>
            <a:r>
              <a:rPr lang="en-US" altLang="zh-CN" sz="2665" dirty="0">
                <a:latin typeface="Modern No. 20" panose="02070704070505020303" pitchFamily="18" charset="0"/>
              </a:rPr>
              <a:t>media</a:t>
            </a:r>
            <a:r>
              <a:rPr lang="zh-CN" altLang="en-US" sz="2665" dirty="0">
                <a:latin typeface="Modern No. 20" panose="02070704070505020303" pitchFamily="18" charset="0"/>
              </a:rPr>
              <a:t> </a:t>
            </a:r>
            <a:r>
              <a:rPr lang="en-US" altLang="zh-CN" sz="2665" dirty="0">
                <a:latin typeface="Modern No. 20" panose="02070704070505020303" pitchFamily="18" charset="0"/>
              </a:rPr>
              <a:t>profiles</a:t>
            </a:r>
            <a:r>
              <a:rPr lang="zh-CN" altLang="en-US" sz="2665" dirty="0">
                <a:latin typeface="Modern No. 20" panose="02070704070505020303" pitchFamily="18" charset="0"/>
              </a:rPr>
              <a:t> </a:t>
            </a:r>
            <a:endParaRPr lang="en-US" sz="2665" dirty="0">
              <a:latin typeface="Modern No. 20" panose="02070704070505020303" pitchFamily="18" charset="0"/>
            </a:endParaRPr>
          </a:p>
          <a:p>
            <a:r>
              <a:rPr lang="en-US" sz="2665" dirty="0">
                <a:solidFill>
                  <a:schemeClr val="tx2"/>
                </a:solidFill>
                <a:latin typeface="Modern No. 20" panose="02070704070505020303" pitchFamily="18" charset="0"/>
              </a:rPr>
              <a:t>Life</a:t>
            </a:r>
            <a:r>
              <a:rPr lang="zh-CN" altLang="en-US" sz="2665" dirty="0">
                <a:solidFill>
                  <a:schemeClr val="tx2"/>
                </a:solidFill>
                <a:latin typeface="Modern No. 20" panose="02070704070505020303" pitchFamily="18" charset="0"/>
              </a:rPr>
              <a:t> </a:t>
            </a:r>
            <a:r>
              <a:rPr lang="en-US" altLang="zh-CN" sz="2665" dirty="0">
                <a:solidFill>
                  <a:schemeClr val="tx2"/>
                </a:solidFill>
                <a:latin typeface="Modern No. 20" panose="02070704070505020303" pitchFamily="18" charset="0"/>
              </a:rPr>
              <a:t>of</a:t>
            </a:r>
            <a:r>
              <a:rPr lang="zh-CN" altLang="en-US" sz="2665" dirty="0">
                <a:solidFill>
                  <a:schemeClr val="tx2"/>
                </a:solidFill>
                <a:latin typeface="Modern No. 20" panose="02070704070505020303" pitchFamily="18" charset="0"/>
              </a:rPr>
              <a:t> </a:t>
            </a:r>
            <a:r>
              <a:rPr lang="en-US" altLang="zh-CN" sz="2665" dirty="0">
                <a:solidFill>
                  <a:schemeClr val="tx2"/>
                </a:solidFill>
                <a:latin typeface="Modern No. 20" panose="02070704070505020303" pitchFamily="18" charset="0"/>
              </a:rPr>
              <a:t>Quality</a:t>
            </a:r>
            <a:endParaRPr lang="en-US" sz="2665" dirty="0">
              <a:solidFill>
                <a:schemeClr val="tx2"/>
              </a:solidFill>
              <a:latin typeface="Modern No. 20" panose="02070704070505020303" pitchFamily="18" charset="0"/>
            </a:endParaRPr>
          </a:p>
        </p:txBody>
      </p:sp>
      <p:pic>
        <p:nvPicPr>
          <p:cNvPr id="10" name="图片占位符 5" descr="一位女士正在黑板上写数学公式"/>
          <p:cNvPicPr>
            <a:picLocks noChangeAspect="1"/>
          </p:cNvPicPr>
          <p:nvPr/>
        </p:nvPicPr>
        <p:blipFill>
          <a:blip r:embed="rId2" cstate="screen"/>
          <a:srcRect l="14" r="14"/>
          <a:stretch>
            <a:fillRect/>
          </a:stretch>
        </p:blipFill>
        <p:spPr>
          <a:xfrm>
            <a:off x="1299439" y="1444573"/>
            <a:ext cx="3959499" cy="39688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39"/>
    </mc:Choice>
    <mc:Fallback>
      <p:transition spd="slow" advTm="1943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2"/>
          <p:cNvSpPr txBox="1">
            <a:spLocks noGrp="1"/>
          </p:cNvSpPr>
          <p:nvPr>
            <p:ph type="ctrTitle" idx="2"/>
          </p:nvPr>
        </p:nvSpPr>
        <p:spPr>
          <a:xfrm>
            <a:off x="1233761" y="601111"/>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dk2"/>
                </a:solidFill>
                <a:latin typeface="Modern No. 20" panose="02070704070505020303" pitchFamily="18" charset="0"/>
              </a:rPr>
              <a:t>The Text</a:t>
            </a:r>
            <a:endParaRPr dirty="0">
              <a:solidFill>
                <a:schemeClr val="lt2"/>
              </a:solidFill>
              <a:latin typeface="Modern No. 20" panose="02070704070505020303" pitchFamily="18" charset="0"/>
            </a:endParaRPr>
          </a:p>
        </p:txBody>
      </p:sp>
      <p:sp>
        <p:nvSpPr>
          <p:cNvPr id="536" name="Google Shape;536;p42"/>
          <p:cNvSpPr txBox="1">
            <a:spLocks noGrp="1"/>
          </p:cNvSpPr>
          <p:nvPr>
            <p:ph type="ctrTitle"/>
          </p:nvPr>
        </p:nvSpPr>
        <p:spPr>
          <a:xfrm>
            <a:off x="1473161" y="3302672"/>
            <a:ext cx="2256000" cy="72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dirty="0">
                <a:latin typeface="Modern No. 20" panose="02070704070505020303" pitchFamily="18" charset="0"/>
              </a:rPr>
              <a:t>Feature</a:t>
            </a:r>
            <a:endParaRPr dirty="0">
              <a:latin typeface="Modern No. 20" panose="02070704070505020303" pitchFamily="18" charset="0"/>
            </a:endParaRPr>
          </a:p>
        </p:txBody>
      </p:sp>
      <p:sp>
        <p:nvSpPr>
          <p:cNvPr id="537" name="Google Shape;537;p42"/>
          <p:cNvSpPr txBox="1">
            <a:spLocks noGrp="1"/>
          </p:cNvSpPr>
          <p:nvPr>
            <p:ph type="subTitle" idx="1"/>
          </p:nvPr>
        </p:nvSpPr>
        <p:spPr>
          <a:xfrm>
            <a:off x="1128599" y="4136861"/>
            <a:ext cx="2839961" cy="1237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dirty="0">
                <a:latin typeface="Modern No. 20" panose="02070704070505020303" pitchFamily="18" charset="0"/>
              </a:rPr>
              <a:t>An essay on advantages of studying the humanities</a:t>
            </a:r>
            <a:endParaRPr dirty="0">
              <a:latin typeface="Modern No. 20" panose="02070704070505020303" pitchFamily="18" charset="0"/>
            </a:endParaRPr>
          </a:p>
        </p:txBody>
      </p:sp>
      <p:sp>
        <p:nvSpPr>
          <p:cNvPr id="540" name="Google Shape;540;p42"/>
          <p:cNvSpPr txBox="1">
            <a:spLocks noGrp="1"/>
          </p:cNvSpPr>
          <p:nvPr>
            <p:ph type="ctrTitle" idx="5"/>
          </p:nvPr>
        </p:nvSpPr>
        <p:spPr>
          <a:xfrm>
            <a:off x="1233761" y="1818208"/>
            <a:ext cx="2600561" cy="72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dirty="0">
                <a:latin typeface="Modern No. 20" panose="02070704070505020303" pitchFamily="18" charset="0"/>
              </a:rPr>
              <a:t>Unit 2 Book 2</a:t>
            </a:r>
            <a:endParaRPr dirty="0">
              <a:latin typeface="Modern No. 20" panose="02070704070505020303" pitchFamily="18" charset="0"/>
            </a:endParaRPr>
          </a:p>
        </p:txBody>
      </p:sp>
      <p:sp>
        <p:nvSpPr>
          <p:cNvPr id="541" name="Google Shape;541;p42"/>
          <p:cNvSpPr txBox="1">
            <a:spLocks noGrp="1"/>
          </p:cNvSpPr>
          <p:nvPr>
            <p:ph type="subTitle" idx="6"/>
          </p:nvPr>
        </p:nvSpPr>
        <p:spPr>
          <a:xfrm>
            <a:off x="1128599" y="1993233"/>
            <a:ext cx="2734800" cy="1237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dirty="0">
                <a:latin typeface="Modern No. 20" panose="02070704070505020303" pitchFamily="18" charset="0"/>
              </a:rPr>
              <a:t>College-The Ladder to Success</a:t>
            </a:r>
            <a:endParaRPr dirty="0">
              <a:latin typeface="Modern No. 20" panose="02070704070505020303" pitchFamily="18" charset="0"/>
            </a:endParaRPr>
          </a:p>
        </p:txBody>
      </p:sp>
      <p:sp>
        <p:nvSpPr>
          <p:cNvPr id="543" name="Google Shape;543;p42"/>
          <p:cNvSpPr txBox="1">
            <a:spLocks noGrp="1"/>
          </p:cNvSpPr>
          <p:nvPr>
            <p:ph type="subTitle" idx="8"/>
          </p:nvPr>
        </p:nvSpPr>
        <p:spPr>
          <a:xfrm>
            <a:off x="7539571" y="3875431"/>
            <a:ext cx="4015477" cy="1237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endParaRPr lang="en-GB" sz="3735" dirty="0"/>
          </a:p>
          <a:p>
            <a:pPr marL="0" indent="0"/>
            <a:r>
              <a:rPr lang="en-US" altLang="zh-CN" dirty="0">
                <a:latin typeface="Modern No. 20" panose="02070704070505020303" pitchFamily="18" charset="0"/>
              </a:rPr>
              <a:t>The humanities: </a:t>
            </a:r>
            <a:endParaRPr lang="en-US" altLang="zh-CN" dirty="0">
              <a:latin typeface="Modern No. 20" panose="02070704070505020303" pitchFamily="18" charset="0"/>
            </a:endParaRPr>
          </a:p>
          <a:p>
            <a:pPr marL="0" indent="0"/>
            <a:r>
              <a:rPr lang="en-US" altLang="zh-CN" dirty="0">
                <a:latin typeface="Modern No. 20" panose="02070704070505020303" pitchFamily="18" charset="0"/>
              </a:rPr>
              <a:t>Memory &amp; imagination</a:t>
            </a:r>
            <a:endParaRPr lang="en-US" altLang="zh-CN" dirty="0">
              <a:latin typeface="Modern No. 20" panose="02070704070505020303" pitchFamily="18" charset="0"/>
            </a:endParaRPr>
          </a:p>
          <a:p>
            <a:pPr marL="0" indent="0"/>
            <a:r>
              <a:rPr lang="en-GB" altLang="zh-CN" dirty="0">
                <a:latin typeface="Modern No. 20" panose="02070704070505020303" pitchFamily="18" charset="0"/>
              </a:rPr>
              <a:t>Criticality</a:t>
            </a:r>
            <a:r>
              <a:rPr lang="en-GB" dirty="0">
                <a:latin typeface="Modern No. 20" panose="02070704070505020303" pitchFamily="18" charset="0"/>
              </a:rPr>
              <a:t> &amp; a</a:t>
            </a:r>
            <a:r>
              <a:rPr lang="en-GB" altLang="zh-CN" dirty="0">
                <a:latin typeface="Modern No. 20" panose="02070704070505020303" pitchFamily="18" charset="0"/>
              </a:rPr>
              <a:t>esthetics</a:t>
            </a:r>
            <a:endParaRPr lang="en-GB" altLang="zh-CN" dirty="0">
              <a:latin typeface="Modern No. 20" panose="02070704070505020303" pitchFamily="18" charset="0"/>
            </a:endParaRPr>
          </a:p>
          <a:p>
            <a:pPr marL="0" indent="0"/>
            <a:endParaRPr lang="en-GB" altLang="zh-CN" dirty="0"/>
          </a:p>
          <a:p>
            <a:pPr marL="0" indent="0"/>
            <a:r>
              <a:rPr lang="en-GB" dirty="0">
                <a:latin typeface="Modern No. 20" panose="02070704070505020303" pitchFamily="18" charset="0"/>
              </a:rPr>
              <a:t>Science: Truth</a:t>
            </a:r>
            <a:endParaRPr lang="en-GB" dirty="0">
              <a:latin typeface="Modern No. 20" panose="02070704070505020303" pitchFamily="18" charset="0"/>
            </a:endParaRPr>
          </a:p>
        </p:txBody>
      </p:sp>
      <p:pic>
        <p:nvPicPr>
          <p:cNvPr id="18" name="图片 17"/>
          <p:cNvPicPr>
            <a:picLocks noChangeAspect="1"/>
          </p:cNvPicPr>
          <p:nvPr/>
        </p:nvPicPr>
        <p:blipFill>
          <a:blip r:embed="rId1"/>
          <a:stretch>
            <a:fillRect/>
          </a:stretch>
        </p:blipFill>
        <p:spPr>
          <a:xfrm>
            <a:off x="3813107" y="1749000"/>
            <a:ext cx="4015477" cy="4252861"/>
          </a:xfrm>
          <a:prstGeom prst="rect">
            <a:avLst/>
          </a:prstGeom>
        </p:spPr>
      </p:pic>
      <p:sp>
        <p:nvSpPr>
          <p:cNvPr id="9" name="Google Shape;536;p42"/>
          <p:cNvSpPr txBox="1"/>
          <p:nvPr/>
        </p:nvSpPr>
        <p:spPr>
          <a:xfrm>
            <a:off x="8181345" y="2589524"/>
            <a:ext cx="2256000" cy="720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477D"/>
              </a:buClr>
              <a:buSzPts val="2000"/>
              <a:buFont typeface="Nunito Black"/>
              <a:buNone/>
              <a:defRPr sz="2000" b="0" i="0" u="none" strike="noStrike" cap="none">
                <a:solidFill>
                  <a:srgbClr val="00477D"/>
                </a:solidFill>
                <a:latin typeface="Nunito Black"/>
                <a:ea typeface="Nunito Black"/>
                <a:cs typeface="Nunito Black"/>
                <a:sym typeface="Nunito Black"/>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2665" dirty="0">
                <a:latin typeface="Modern No. 20" panose="02070704070505020303" pitchFamily="18" charset="0"/>
              </a:rPr>
              <a:t>Unit Goals</a:t>
            </a:r>
            <a:endParaRPr lang="en-US" sz="2665" dirty="0">
              <a:latin typeface="Modern No. 20" panose="02070704070505020303"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5871"/>
    </mc:Choice>
    <mc:Fallback>
      <p:transition spd="slow" advTm="1587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8"/>
          <p:cNvSpPr txBox="1">
            <a:spLocks noGrp="1"/>
          </p:cNvSpPr>
          <p:nvPr>
            <p:ph type="title"/>
          </p:nvPr>
        </p:nvSpPr>
        <p:spPr>
          <a:xfrm>
            <a:off x="5927015" y="2677933"/>
            <a:ext cx="5280000" cy="1007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GB" dirty="0">
                <a:solidFill>
                  <a:srgbClr val="00477D"/>
                </a:solidFill>
              </a:rPr>
              <a:t> </a:t>
            </a:r>
            <a:endParaRPr dirty="0">
              <a:solidFill>
                <a:srgbClr val="00477D"/>
              </a:solidFill>
            </a:endParaRPr>
          </a:p>
        </p:txBody>
      </p:sp>
      <p:sp>
        <p:nvSpPr>
          <p:cNvPr id="353" name="Google Shape;353;p38"/>
          <p:cNvSpPr txBox="1">
            <a:spLocks noGrp="1"/>
          </p:cNvSpPr>
          <p:nvPr>
            <p:ph type="subTitle" idx="1"/>
          </p:nvPr>
        </p:nvSpPr>
        <p:spPr>
          <a:xfrm>
            <a:off x="5968047" y="4226400"/>
            <a:ext cx="5280000" cy="1883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pPr>
            <a:r>
              <a:rPr lang="en-GB" dirty="0">
                <a:latin typeface="Modern No. 20" panose="02070704070505020303" pitchFamily="18" charset="0"/>
              </a:rPr>
              <a:t>University, Students &amp; The Text</a:t>
            </a:r>
            <a:endParaRPr dirty="0">
              <a:latin typeface="Modern No. 20" panose="02070704070505020303" pitchFamily="18" charset="0"/>
            </a:endParaRPr>
          </a:p>
        </p:txBody>
      </p:sp>
      <p:sp>
        <p:nvSpPr>
          <p:cNvPr id="42" name="Google Shape;402;p40"/>
          <p:cNvSpPr/>
          <p:nvPr/>
        </p:nvSpPr>
        <p:spPr>
          <a:xfrm rot="-2132261">
            <a:off x="5614269" y="1681599"/>
            <a:ext cx="963460" cy="831496"/>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 name="矩形 1"/>
          <p:cNvSpPr/>
          <p:nvPr/>
        </p:nvSpPr>
        <p:spPr>
          <a:xfrm>
            <a:off x="5690824" y="1899955"/>
            <a:ext cx="816610" cy="378460"/>
          </a:xfrm>
          <a:prstGeom prst="rect">
            <a:avLst/>
          </a:prstGeom>
        </p:spPr>
        <p:txBody>
          <a:bodyPr wrap="none">
            <a:spAutoFit/>
          </a:bodyPr>
          <a:lstStyle/>
          <a:p>
            <a:pPr lvl="0" algn="ctr"/>
            <a:r>
              <a:rPr lang="en-GB" altLang="zh-CN" sz="1865" dirty="0">
                <a:solidFill>
                  <a:schemeClr val="lt1"/>
                </a:solidFill>
              </a:rPr>
              <a:t>Part </a:t>
            </a:r>
            <a:r>
              <a:rPr lang="en-US" altLang="zh-CN" sz="1865" dirty="0">
                <a:solidFill>
                  <a:schemeClr val="lt1"/>
                </a:solidFill>
              </a:rPr>
              <a:t>2</a:t>
            </a:r>
            <a:endParaRPr lang="en-US" altLang="zh-CN" sz="1865" dirty="0">
              <a:solidFill>
                <a:schemeClr val="lt1"/>
              </a:solidFill>
            </a:endParaRPr>
          </a:p>
        </p:txBody>
      </p:sp>
      <p:sp>
        <p:nvSpPr>
          <p:cNvPr id="44" name="Google Shape;403;p40"/>
          <p:cNvSpPr txBox="1"/>
          <p:nvPr/>
        </p:nvSpPr>
        <p:spPr>
          <a:xfrm>
            <a:off x="5968047" y="2059141"/>
            <a:ext cx="6489600" cy="258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477D"/>
              </a:buClr>
              <a:buSzPts val="3500"/>
              <a:buFont typeface="Nunito Black"/>
              <a:buNone/>
              <a:defRPr sz="3500" b="0" i="0" u="none" strike="noStrike" cap="none">
                <a:solidFill>
                  <a:srgbClr val="00477D"/>
                </a:solidFill>
                <a:latin typeface="Nunito Black"/>
                <a:ea typeface="Nunito Black"/>
                <a:cs typeface="Nunito Black"/>
                <a:sym typeface="Nunito Black"/>
              </a:defRPr>
            </a:lvl1pPr>
            <a:lvl2pPr marR="0" lvl="1"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477D"/>
              </a:buClr>
              <a:buSzPts val="2400"/>
              <a:buFont typeface="Arial" panose="020B0604020202020204"/>
              <a:buNone/>
              <a:defRPr sz="2400" b="0" i="0" u="none" strike="noStrike" cap="none">
                <a:solidFill>
                  <a:srgbClr val="00477D"/>
                </a:solidFill>
                <a:latin typeface="Arial" panose="020B0604020202020204"/>
                <a:ea typeface="Arial" panose="020B0604020202020204"/>
                <a:cs typeface="Arial" panose="020B0604020202020204"/>
                <a:sym typeface="Arial" panose="020B0604020202020204"/>
              </a:defRPr>
            </a:lvl9pPr>
          </a:lstStyle>
          <a:p>
            <a:r>
              <a:rPr lang="en-US" sz="5335" dirty="0">
                <a:latin typeface="Modern No. 20" panose="02070704070505020303" pitchFamily="18" charset="0"/>
              </a:rPr>
              <a:t>The Demo </a:t>
            </a:r>
            <a:endParaRPr lang="en-US" sz="5335" dirty="0">
              <a:latin typeface="Modern No. 20" panose="02070704070505020303" pitchFamily="18" charset="0"/>
            </a:endParaRPr>
          </a:p>
          <a:p>
            <a:r>
              <a:rPr lang="en-US" sz="5335" dirty="0">
                <a:latin typeface="Modern No. 20" panose="02070704070505020303" pitchFamily="18" charset="0"/>
              </a:rPr>
              <a:t>Unit Design</a:t>
            </a:r>
            <a:endParaRPr lang="en-US" sz="5335" dirty="0">
              <a:latin typeface="Modern No. 20" panose="02070704070505020303" pitchFamily="18" charset="0"/>
            </a:endParaRPr>
          </a:p>
        </p:txBody>
      </p:sp>
      <p:grpSp>
        <p:nvGrpSpPr>
          <p:cNvPr id="45" name="Google Shape;1054;p61"/>
          <p:cNvGrpSpPr/>
          <p:nvPr/>
        </p:nvGrpSpPr>
        <p:grpSpPr>
          <a:xfrm>
            <a:off x="1565103" y="1686693"/>
            <a:ext cx="3129008" cy="3484600"/>
            <a:chOff x="2320850" y="1205225"/>
            <a:chExt cx="684425" cy="762250"/>
          </a:xfrm>
        </p:grpSpPr>
        <p:sp>
          <p:nvSpPr>
            <p:cNvPr id="46" name="Google Shape;1055;p61"/>
            <p:cNvSpPr/>
            <p:nvPr/>
          </p:nvSpPr>
          <p:spPr>
            <a:xfrm>
              <a:off x="2320850" y="1205225"/>
              <a:ext cx="684425" cy="730775"/>
            </a:xfrm>
            <a:custGeom>
              <a:avLst/>
              <a:gdLst/>
              <a:ahLst/>
              <a:cxnLst/>
              <a:rect l="l" t="t" r="r" b="b"/>
              <a:pathLst>
                <a:path w="27377" h="29231" extrusionOk="0">
                  <a:moveTo>
                    <a:pt x="26472" y="1"/>
                  </a:moveTo>
                  <a:cubicBezTo>
                    <a:pt x="26410" y="1"/>
                    <a:pt x="26349" y="11"/>
                    <a:pt x="26292" y="33"/>
                  </a:cubicBezTo>
                  <a:lnTo>
                    <a:pt x="200" y="15083"/>
                  </a:lnTo>
                  <a:cubicBezTo>
                    <a:pt x="72" y="15154"/>
                    <a:pt x="1" y="15282"/>
                    <a:pt x="1" y="15411"/>
                  </a:cubicBezTo>
                  <a:lnTo>
                    <a:pt x="1" y="28563"/>
                  </a:lnTo>
                  <a:cubicBezTo>
                    <a:pt x="15" y="28692"/>
                    <a:pt x="86" y="28820"/>
                    <a:pt x="200" y="28891"/>
                  </a:cubicBezTo>
                  <a:lnTo>
                    <a:pt x="714" y="29177"/>
                  </a:lnTo>
                  <a:cubicBezTo>
                    <a:pt x="778" y="29212"/>
                    <a:pt x="846" y="29230"/>
                    <a:pt x="910" y="29230"/>
                  </a:cubicBezTo>
                  <a:cubicBezTo>
                    <a:pt x="974" y="29230"/>
                    <a:pt x="1035" y="29212"/>
                    <a:pt x="1085" y="29177"/>
                  </a:cubicBezTo>
                  <a:lnTo>
                    <a:pt x="27176" y="14113"/>
                  </a:lnTo>
                  <a:cubicBezTo>
                    <a:pt x="27305" y="14041"/>
                    <a:pt x="27376" y="13913"/>
                    <a:pt x="27376" y="13784"/>
                  </a:cubicBezTo>
                  <a:lnTo>
                    <a:pt x="27376" y="646"/>
                  </a:lnTo>
                  <a:cubicBezTo>
                    <a:pt x="27362" y="518"/>
                    <a:pt x="27290" y="389"/>
                    <a:pt x="27176" y="318"/>
                  </a:cubicBezTo>
                  <a:lnTo>
                    <a:pt x="26663" y="33"/>
                  </a:lnTo>
                  <a:cubicBezTo>
                    <a:pt x="26599" y="11"/>
                    <a:pt x="26534" y="1"/>
                    <a:pt x="26472" y="1"/>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 name="Google Shape;1056;p61"/>
            <p:cNvSpPr/>
            <p:nvPr/>
          </p:nvSpPr>
          <p:spPr>
            <a:xfrm>
              <a:off x="2322650" y="1205325"/>
              <a:ext cx="682250" cy="393750"/>
            </a:xfrm>
            <a:custGeom>
              <a:avLst/>
              <a:gdLst/>
              <a:ahLst/>
              <a:cxnLst/>
              <a:rect l="l" t="t" r="r" b="b"/>
              <a:pathLst>
                <a:path w="27290" h="15750" extrusionOk="0">
                  <a:moveTo>
                    <a:pt x="26398" y="0"/>
                  </a:moveTo>
                  <a:cubicBezTo>
                    <a:pt x="26334" y="0"/>
                    <a:pt x="26270" y="14"/>
                    <a:pt x="26206" y="43"/>
                  </a:cubicBezTo>
                  <a:lnTo>
                    <a:pt x="128" y="15093"/>
                  </a:lnTo>
                  <a:cubicBezTo>
                    <a:pt x="71" y="15121"/>
                    <a:pt x="29" y="15178"/>
                    <a:pt x="0" y="15236"/>
                  </a:cubicBezTo>
                  <a:lnTo>
                    <a:pt x="885" y="15749"/>
                  </a:lnTo>
                  <a:cubicBezTo>
                    <a:pt x="913" y="15692"/>
                    <a:pt x="970" y="15635"/>
                    <a:pt x="1013" y="15606"/>
                  </a:cubicBezTo>
                  <a:lnTo>
                    <a:pt x="27104" y="542"/>
                  </a:lnTo>
                  <a:cubicBezTo>
                    <a:pt x="27136" y="521"/>
                    <a:pt x="27165" y="512"/>
                    <a:pt x="27191" y="512"/>
                  </a:cubicBezTo>
                  <a:cubicBezTo>
                    <a:pt x="27236" y="512"/>
                    <a:pt x="27272" y="540"/>
                    <a:pt x="27290" y="585"/>
                  </a:cubicBezTo>
                  <a:cubicBezTo>
                    <a:pt x="27261" y="485"/>
                    <a:pt x="27218" y="371"/>
                    <a:pt x="27104" y="314"/>
                  </a:cubicBezTo>
                  <a:lnTo>
                    <a:pt x="26591" y="43"/>
                  </a:lnTo>
                  <a:cubicBezTo>
                    <a:pt x="26527" y="14"/>
                    <a:pt x="26462" y="0"/>
                    <a:pt x="26398" y="0"/>
                  </a:cubicBezTo>
                  <a:close/>
                </a:path>
              </a:pathLst>
            </a:custGeom>
            <a:solidFill>
              <a:srgbClr val="FFC2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 name="Google Shape;1057;p61"/>
            <p:cNvSpPr/>
            <p:nvPr/>
          </p:nvSpPr>
          <p:spPr>
            <a:xfrm>
              <a:off x="2343325" y="1218600"/>
              <a:ext cx="661950" cy="716675"/>
            </a:xfrm>
            <a:custGeom>
              <a:avLst/>
              <a:gdLst/>
              <a:ahLst/>
              <a:cxnLst/>
              <a:rect l="l" t="t" r="r" b="b"/>
              <a:pathLst>
                <a:path w="26478" h="28667" extrusionOk="0">
                  <a:moveTo>
                    <a:pt x="26370" y="0"/>
                  </a:moveTo>
                  <a:cubicBezTo>
                    <a:pt x="26343" y="0"/>
                    <a:pt x="26311" y="8"/>
                    <a:pt x="26277" y="25"/>
                  </a:cubicBezTo>
                  <a:lnTo>
                    <a:pt x="186" y="15075"/>
                  </a:lnTo>
                  <a:cubicBezTo>
                    <a:pt x="86" y="15147"/>
                    <a:pt x="15" y="15247"/>
                    <a:pt x="0" y="15375"/>
                  </a:cubicBezTo>
                  <a:lnTo>
                    <a:pt x="0" y="28528"/>
                  </a:lnTo>
                  <a:cubicBezTo>
                    <a:pt x="0" y="28619"/>
                    <a:pt x="43" y="28667"/>
                    <a:pt x="104" y="28667"/>
                  </a:cubicBezTo>
                  <a:cubicBezTo>
                    <a:pt x="129" y="28667"/>
                    <a:pt x="157" y="28658"/>
                    <a:pt x="186" y="28642"/>
                  </a:cubicBezTo>
                  <a:lnTo>
                    <a:pt x="26277" y="13592"/>
                  </a:lnTo>
                  <a:cubicBezTo>
                    <a:pt x="26406" y="13521"/>
                    <a:pt x="26477" y="13392"/>
                    <a:pt x="26477" y="13278"/>
                  </a:cubicBezTo>
                  <a:lnTo>
                    <a:pt x="26477" y="125"/>
                  </a:lnTo>
                  <a:cubicBezTo>
                    <a:pt x="26477" y="45"/>
                    <a:pt x="26435" y="0"/>
                    <a:pt x="26370" y="0"/>
                  </a:cubicBez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 name="Google Shape;1058;p61"/>
            <p:cNvSpPr/>
            <p:nvPr/>
          </p:nvSpPr>
          <p:spPr>
            <a:xfrm>
              <a:off x="2320850" y="1585850"/>
              <a:ext cx="26425" cy="349925"/>
            </a:xfrm>
            <a:custGeom>
              <a:avLst/>
              <a:gdLst/>
              <a:ahLst/>
              <a:cxnLst/>
              <a:rect l="l" t="t" r="r" b="b"/>
              <a:pathLst>
                <a:path w="1057" h="13997" extrusionOk="0">
                  <a:moveTo>
                    <a:pt x="1056" y="13966"/>
                  </a:moveTo>
                  <a:lnTo>
                    <a:pt x="1056" y="13966"/>
                  </a:lnTo>
                  <a:cubicBezTo>
                    <a:pt x="1043" y="13971"/>
                    <a:pt x="1030" y="13975"/>
                    <a:pt x="1016" y="13979"/>
                  </a:cubicBezTo>
                  <a:lnTo>
                    <a:pt x="1016" y="13979"/>
                  </a:lnTo>
                  <a:cubicBezTo>
                    <a:pt x="1029" y="13977"/>
                    <a:pt x="1042" y="13973"/>
                    <a:pt x="1056" y="13966"/>
                  </a:cubicBezTo>
                  <a:close/>
                  <a:moveTo>
                    <a:pt x="58" y="0"/>
                  </a:moveTo>
                  <a:cubicBezTo>
                    <a:pt x="15" y="57"/>
                    <a:pt x="1" y="114"/>
                    <a:pt x="1" y="186"/>
                  </a:cubicBezTo>
                  <a:lnTo>
                    <a:pt x="1" y="13338"/>
                  </a:lnTo>
                  <a:cubicBezTo>
                    <a:pt x="15" y="13467"/>
                    <a:pt x="86" y="13595"/>
                    <a:pt x="200" y="13666"/>
                  </a:cubicBezTo>
                  <a:lnTo>
                    <a:pt x="714" y="13952"/>
                  </a:lnTo>
                  <a:cubicBezTo>
                    <a:pt x="775" y="13982"/>
                    <a:pt x="836" y="13997"/>
                    <a:pt x="897" y="13997"/>
                  </a:cubicBezTo>
                  <a:cubicBezTo>
                    <a:pt x="937" y="13997"/>
                    <a:pt x="977" y="13991"/>
                    <a:pt x="1016" y="13979"/>
                  </a:cubicBezTo>
                  <a:lnTo>
                    <a:pt x="1016" y="13979"/>
                  </a:lnTo>
                  <a:cubicBezTo>
                    <a:pt x="1012" y="13980"/>
                    <a:pt x="1007" y="13980"/>
                    <a:pt x="1003" y="13980"/>
                  </a:cubicBezTo>
                  <a:cubicBezTo>
                    <a:pt x="947" y="13980"/>
                    <a:pt x="911" y="13926"/>
                    <a:pt x="899" y="13838"/>
                  </a:cubicBezTo>
                  <a:lnTo>
                    <a:pt x="899" y="699"/>
                  </a:lnTo>
                  <a:cubicBezTo>
                    <a:pt x="899" y="642"/>
                    <a:pt x="914" y="571"/>
                    <a:pt x="942" y="528"/>
                  </a:cubicBezTo>
                  <a:lnTo>
                    <a:pt x="58" y="0"/>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 name="Google Shape;1059;p61"/>
            <p:cNvSpPr/>
            <p:nvPr/>
          </p:nvSpPr>
          <p:spPr>
            <a:xfrm>
              <a:off x="2358300" y="1895050"/>
              <a:ext cx="58875" cy="72425"/>
            </a:xfrm>
            <a:custGeom>
              <a:avLst/>
              <a:gdLst/>
              <a:ahLst/>
              <a:cxnLst/>
              <a:rect l="l" t="t" r="r" b="b"/>
              <a:pathLst>
                <a:path w="2355" h="2897" extrusionOk="0">
                  <a:moveTo>
                    <a:pt x="2354" y="0"/>
                  </a:moveTo>
                  <a:lnTo>
                    <a:pt x="1" y="1356"/>
                  </a:lnTo>
                  <a:lnTo>
                    <a:pt x="1" y="2696"/>
                  </a:lnTo>
                  <a:cubicBezTo>
                    <a:pt x="1" y="2811"/>
                    <a:pt x="86" y="2896"/>
                    <a:pt x="215" y="2896"/>
                  </a:cubicBezTo>
                  <a:cubicBezTo>
                    <a:pt x="286" y="2896"/>
                    <a:pt x="357" y="2868"/>
                    <a:pt x="400" y="2811"/>
                  </a:cubicBezTo>
                  <a:lnTo>
                    <a:pt x="2354"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 name="Google Shape;1060;p61"/>
            <p:cNvSpPr/>
            <p:nvPr/>
          </p:nvSpPr>
          <p:spPr>
            <a:xfrm>
              <a:off x="2666800" y="1537050"/>
              <a:ext cx="52075" cy="40550"/>
            </a:xfrm>
            <a:custGeom>
              <a:avLst/>
              <a:gdLst/>
              <a:ahLst/>
              <a:cxnLst/>
              <a:rect l="l" t="t" r="r" b="b"/>
              <a:pathLst>
                <a:path w="2083" h="1622" extrusionOk="0">
                  <a:moveTo>
                    <a:pt x="1923" y="1"/>
                  </a:moveTo>
                  <a:cubicBezTo>
                    <a:pt x="1877" y="1"/>
                    <a:pt x="1825" y="18"/>
                    <a:pt x="1769" y="55"/>
                  </a:cubicBezTo>
                  <a:lnTo>
                    <a:pt x="328" y="897"/>
                  </a:lnTo>
                  <a:cubicBezTo>
                    <a:pt x="143" y="1011"/>
                    <a:pt x="14" y="1210"/>
                    <a:pt x="0" y="1410"/>
                  </a:cubicBezTo>
                  <a:cubicBezTo>
                    <a:pt x="0" y="1545"/>
                    <a:pt x="65" y="1622"/>
                    <a:pt x="165" y="1622"/>
                  </a:cubicBezTo>
                  <a:cubicBezTo>
                    <a:pt x="213" y="1622"/>
                    <a:pt x="268" y="1604"/>
                    <a:pt x="328" y="1567"/>
                  </a:cubicBezTo>
                  <a:lnTo>
                    <a:pt x="1769" y="725"/>
                  </a:lnTo>
                  <a:cubicBezTo>
                    <a:pt x="1955" y="626"/>
                    <a:pt x="2069" y="426"/>
                    <a:pt x="2083" y="212"/>
                  </a:cubicBezTo>
                  <a:cubicBezTo>
                    <a:pt x="2083" y="77"/>
                    <a:pt x="2018" y="1"/>
                    <a:pt x="1923" y="1"/>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 name="Google Shape;1061;p61"/>
            <p:cNvSpPr/>
            <p:nvPr/>
          </p:nvSpPr>
          <p:spPr>
            <a:xfrm>
              <a:off x="2729550" y="1468925"/>
              <a:ext cx="108450" cy="72425"/>
            </a:xfrm>
            <a:custGeom>
              <a:avLst/>
              <a:gdLst/>
              <a:ahLst/>
              <a:cxnLst/>
              <a:rect l="l" t="t" r="r" b="b"/>
              <a:pathLst>
                <a:path w="4338" h="2897" extrusionOk="0">
                  <a:moveTo>
                    <a:pt x="4177" y="1"/>
                  </a:moveTo>
                  <a:cubicBezTo>
                    <a:pt x="4132" y="1"/>
                    <a:pt x="4079" y="18"/>
                    <a:pt x="4024" y="55"/>
                  </a:cubicBezTo>
                  <a:lnTo>
                    <a:pt x="329" y="2167"/>
                  </a:lnTo>
                  <a:cubicBezTo>
                    <a:pt x="144" y="2281"/>
                    <a:pt x="44" y="2480"/>
                    <a:pt x="1" y="2694"/>
                  </a:cubicBezTo>
                  <a:cubicBezTo>
                    <a:pt x="1" y="2823"/>
                    <a:pt x="69" y="2897"/>
                    <a:pt x="173" y="2897"/>
                  </a:cubicBezTo>
                  <a:cubicBezTo>
                    <a:pt x="219" y="2897"/>
                    <a:pt x="272" y="2882"/>
                    <a:pt x="329" y="2851"/>
                  </a:cubicBezTo>
                  <a:lnTo>
                    <a:pt x="4024" y="726"/>
                  </a:lnTo>
                  <a:cubicBezTo>
                    <a:pt x="4209" y="626"/>
                    <a:pt x="4323" y="426"/>
                    <a:pt x="4338" y="212"/>
                  </a:cubicBezTo>
                  <a:cubicBezTo>
                    <a:pt x="4338" y="77"/>
                    <a:pt x="4272" y="1"/>
                    <a:pt x="4177" y="1"/>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 name="Google Shape;1062;p61"/>
            <p:cNvSpPr/>
            <p:nvPr/>
          </p:nvSpPr>
          <p:spPr>
            <a:xfrm>
              <a:off x="2845100" y="1394975"/>
              <a:ext cx="120225" cy="79550"/>
            </a:xfrm>
            <a:custGeom>
              <a:avLst/>
              <a:gdLst/>
              <a:ahLst/>
              <a:cxnLst/>
              <a:rect l="l" t="t" r="r" b="b"/>
              <a:pathLst>
                <a:path w="4809" h="3182" extrusionOk="0">
                  <a:moveTo>
                    <a:pt x="4647" y="1"/>
                  </a:moveTo>
                  <a:cubicBezTo>
                    <a:pt x="4603" y="1"/>
                    <a:pt x="4551" y="15"/>
                    <a:pt x="4494" y="46"/>
                  </a:cubicBezTo>
                  <a:lnTo>
                    <a:pt x="329" y="2457"/>
                  </a:lnTo>
                  <a:cubicBezTo>
                    <a:pt x="144" y="2585"/>
                    <a:pt x="15" y="2757"/>
                    <a:pt x="1" y="2970"/>
                  </a:cubicBezTo>
                  <a:cubicBezTo>
                    <a:pt x="1" y="3106"/>
                    <a:pt x="66" y="3182"/>
                    <a:pt x="166" y="3182"/>
                  </a:cubicBezTo>
                  <a:cubicBezTo>
                    <a:pt x="213" y="3182"/>
                    <a:pt x="269" y="3164"/>
                    <a:pt x="329" y="3127"/>
                  </a:cubicBezTo>
                  <a:lnTo>
                    <a:pt x="4494" y="731"/>
                  </a:lnTo>
                  <a:cubicBezTo>
                    <a:pt x="4694" y="617"/>
                    <a:pt x="4794" y="417"/>
                    <a:pt x="4808" y="203"/>
                  </a:cubicBezTo>
                  <a:cubicBezTo>
                    <a:pt x="4808" y="75"/>
                    <a:pt x="4747" y="1"/>
                    <a:pt x="4647" y="1"/>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 name="Google Shape;1063;p61"/>
            <p:cNvSpPr/>
            <p:nvPr/>
          </p:nvSpPr>
          <p:spPr>
            <a:xfrm>
              <a:off x="2666800" y="1402950"/>
              <a:ext cx="108425" cy="72425"/>
            </a:xfrm>
            <a:custGeom>
              <a:avLst/>
              <a:gdLst/>
              <a:ahLst/>
              <a:cxnLst/>
              <a:rect l="l" t="t" r="r" b="b"/>
              <a:pathLst>
                <a:path w="4337" h="2897" extrusionOk="0">
                  <a:moveTo>
                    <a:pt x="4172" y="1"/>
                  </a:moveTo>
                  <a:cubicBezTo>
                    <a:pt x="4124" y="1"/>
                    <a:pt x="4069" y="18"/>
                    <a:pt x="4009" y="55"/>
                  </a:cubicBezTo>
                  <a:lnTo>
                    <a:pt x="328" y="2195"/>
                  </a:lnTo>
                  <a:cubicBezTo>
                    <a:pt x="143" y="2295"/>
                    <a:pt x="14" y="2495"/>
                    <a:pt x="0" y="2694"/>
                  </a:cubicBezTo>
                  <a:cubicBezTo>
                    <a:pt x="0" y="2823"/>
                    <a:pt x="69" y="2896"/>
                    <a:pt x="172" y="2896"/>
                  </a:cubicBezTo>
                  <a:cubicBezTo>
                    <a:pt x="218" y="2896"/>
                    <a:pt x="271" y="2882"/>
                    <a:pt x="328" y="2851"/>
                  </a:cubicBezTo>
                  <a:lnTo>
                    <a:pt x="4009" y="726"/>
                  </a:lnTo>
                  <a:cubicBezTo>
                    <a:pt x="4208" y="626"/>
                    <a:pt x="4323" y="426"/>
                    <a:pt x="4337" y="212"/>
                  </a:cubicBezTo>
                  <a:cubicBezTo>
                    <a:pt x="4337" y="77"/>
                    <a:pt x="4272" y="1"/>
                    <a:pt x="4172" y="1"/>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 name="Google Shape;1064;p61"/>
            <p:cNvSpPr/>
            <p:nvPr/>
          </p:nvSpPr>
          <p:spPr>
            <a:xfrm>
              <a:off x="2781975" y="1340550"/>
              <a:ext cx="100950" cy="68850"/>
            </a:xfrm>
            <a:custGeom>
              <a:avLst/>
              <a:gdLst/>
              <a:ahLst/>
              <a:cxnLst/>
              <a:rect l="l" t="t" r="r" b="b"/>
              <a:pathLst>
                <a:path w="4038" h="2754" extrusionOk="0">
                  <a:moveTo>
                    <a:pt x="3878" y="0"/>
                  </a:moveTo>
                  <a:cubicBezTo>
                    <a:pt x="3832" y="0"/>
                    <a:pt x="3780" y="18"/>
                    <a:pt x="3724" y="55"/>
                  </a:cubicBezTo>
                  <a:lnTo>
                    <a:pt x="315" y="2023"/>
                  </a:lnTo>
                  <a:cubicBezTo>
                    <a:pt x="144" y="2137"/>
                    <a:pt x="29" y="2337"/>
                    <a:pt x="1" y="2551"/>
                  </a:cubicBezTo>
                  <a:cubicBezTo>
                    <a:pt x="1" y="2680"/>
                    <a:pt x="69" y="2753"/>
                    <a:pt x="168" y="2753"/>
                  </a:cubicBezTo>
                  <a:cubicBezTo>
                    <a:pt x="212" y="2753"/>
                    <a:pt x="262" y="2739"/>
                    <a:pt x="315" y="2708"/>
                  </a:cubicBezTo>
                  <a:lnTo>
                    <a:pt x="3724" y="725"/>
                  </a:lnTo>
                  <a:cubicBezTo>
                    <a:pt x="3924" y="625"/>
                    <a:pt x="4024" y="426"/>
                    <a:pt x="4038" y="212"/>
                  </a:cubicBezTo>
                  <a:cubicBezTo>
                    <a:pt x="4038" y="77"/>
                    <a:pt x="3973" y="0"/>
                    <a:pt x="3878" y="0"/>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 name="Google Shape;1065;p61"/>
            <p:cNvSpPr/>
            <p:nvPr/>
          </p:nvSpPr>
          <p:spPr>
            <a:xfrm>
              <a:off x="2890750" y="1291925"/>
              <a:ext cx="77075" cy="54700"/>
            </a:xfrm>
            <a:custGeom>
              <a:avLst/>
              <a:gdLst/>
              <a:ahLst/>
              <a:cxnLst/>
              <a:rect l="l" t="t" r="r" b="b"/>
              <a:pathLst>
                <a:path w="3083" h="2188" extrusionOk="0">
                  <a:moveTo>
                    <a:pt x="2908" y="1"/>
                  </a:moveTo>
                  <a:cubicBezTo>
                    <a:pt x="2863" y="1"/>
                    <a:pt x="2810" y="15"/>
                    <a:pt x="2754" y="45"/>
                  </a:cubicBezTo>
                  <a:lnTo>
                    <a:pt x="315" y="1458"/>
                  </a:lnTo>
                  <a:cubicBezTo>
                    <a:pt x="143" y="1572"/>
                    <a:pt x="29" y="1757"/>
                    <a:pt x="1" y="1971"/>
                  </a:cubicBezTo>
                  <a:cubicBezTo>
                    <a:pt x="1" y="2110"/>
                    <a:pt x="70" y="2187"/>
                    <a:pt x="170" y="2187"/>
                  </a:cubicBezTo>
                  <a:cubicBezTo>
                    <a:pt x="213" y="2187"/>
                    <a:pt x="263" y="2173"/>
                    <a:pt x="315" y="2142"/>
                  </a:cubicBezTo>
                  <a:lnTo>
                    <a:pt x="2754" y="730"/>
                  </a:lnTo>
                  <a:cubicBezTo>
                    <a:pt x="2954" y="616"/>
                    <a:pt x="3068" y="416"/>
                    <a:pt x="3082" y="217"/>
                  </a:cubicBezTo>
                  <a:cubicBezTo>
                    <a:pt x="3082" y="77"/>
                    <a:pt x="3013" y="1"/>
                    <a:pt x="2908" y="1"/>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 name="Google Shape;1066;p61"/>
            <p:cNvSpPr/>
            <p:nvPr/>
          </p:nvSpPr>
          <p:spPr>
            <a:xfrm>
              <a:off x="2666800" y="1556300"/>
              <a:ext cx="108425" cy="72425"/>
            </a:xfrm>
            <a:custGeom>
              <a:avLst/>
              <a:gdLst/>
              <a:ahLst/>
              <a:cxnLst/>
              <a:rect l="l" t="t" r="r" b="b"/>
              <a:pathLst>
                <a:path w="4337" h="2897" extrusionOk="0">
                  <a:moveTo>
                    <a:pt x="4172" y="1"/>
                  </a:moveTo>
                  <a:cubicBezTo>
                    <a:pt x="4124" y="1"/>
                    <a:pt x="4069" y="18"/>
                    <a:pt x="4009" y="55"/>
                  </a:cubicBezTo>
                  <a:lnTo>
                    <a:pt x="328" y="2167"/>
                  </a:lnTo>
                  <a:cubicBezTo>
                    <a:pt x="143" y="2281"/>
                    <a:pt x="14" y="2480"/>
                    <a:pt x="0" y="2694"/>
                  </a:cubicBezTo>
                  <a:cubicBezTo>
                    <a:pt x="0" y="2823"/>
                    <a:pt x="69" y="2897"/>
                    <a:pt x="172" y="2897"/>
                  </a:cubicBezTo>
                  <a:cubicBezTo>
                    <a:pt x="218" y="2897"/>
                    <a:pt x="271" y="2882"/>
                    <a:pt x="328" y="2851"/>
                  </a:cubicBezTo>
                  <a:lnTo>
                    <a:pt x="4009" y="726"/>
                  </a:lnTo>
                  <a:cubicBezTo>
                    <a:pt x="4208" y="626"/>
                    <a:pt x="4323" y="426"/>
                    <a:pt x="4337" y="212"/>
                  </a:cubicBezTo>
                  <a:cubicBezTo>
                    <a:pt x="4337" y="77"/>
                    <a:pt x="4272" y="1"/>
                    <a:pt x="4172" y="1"/>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 name="Google Shape;1067;p61"/>
            <p:cNvSpPr/>
            <p:nvPr/>
          </p:nvSpPr>
          <p:spPr>
            <a:xfrm>
              <a:off x="2781975" y="1493425"/>
              <a:ext cx="100950" cy="68475"/>
            </a:xfrm>
            <a:custGeom>
              <a:avLst/>
              <a:gdLst/>
              <a:ahLst/>
              <a:cxnLst/>
              <a:rect l="l" t="t" r="r" b="b"/>
              <a:pathLst>
                <a:path w="4038" h="2739" extrusionOk="0">
                  <a:moveTo>
                    <a:pt x="3869" y="1"/>
                  </a:moveTo>
                  <a:cubicBezTo>
                    <a:pt x="3825" y="1"/>
                    <a:pt x="3776" y="15"/>
                    <a:pt x="3724" y="45"/>
                  </a:cubicBezTo>
                  <a:lnTo>
                    <a:pt x="315" y="2014"/>
                  </a:lnTo>
                  <a:cubicBezTo>
                    <a:pt x="144" y="2142"/>
                    <a:pt x="29" y="2328"/>
                    <a:pt x="1" y="2528"/>
                  </a:cubicBezTo>
                  <a:cubicBezTo>
                    <a:pt x="1" y="2663"/>
                    <a:pt x="66" y="2739"/>
                    <a:pt x="161" y="2739"/>
                  </a:cubicBezTo>
                  <a:cubicBezTo>
                    <a:pt x="207" y="2739"/>
                    <a:pt x="259" y="2721"/>
                    <a:pt x="315" y="2684"/>
                  </a:cubicBezTo>
                  <a:lnTo>
                    <a:pt x="3724" y="730"/>
                  </a:lnTo>
                  <a:cubicBezTo>
                    <a:pt x="3924" y="616"/>
                    <a:pt x="4024" y="430"/>
                    <a:pt x="4038" y="217"/>
                  </a:cubicBezTo>
                  <a:cubicBezTo>
                    <a:pt x="4038" y="77"/>
                    <a:pt x="3969" y="1"/>
                    <a:pt x="3869" y="1"/>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 name="Google Shape;1068;p61"/>
            <p:cNvSpPr/>
            <p:nvPr/>
          </p:nvSpPr>
          <p:spPr>
            <a:xfrm>
              <a:off x="2890750" y="1444325"/>
              <a:ext cx="77075" cy="54825"/>
            </a:xfrm>
            <a:custGeom>
              <a:avLst/>
              <a:gdLst/>
              <a:ahLst/>
              <a:cxnLst/>
              <a:rect l="l" t="t" r="r" b="b"/>
              <a:pathLst>
                <a:path w="3083" h="2193" extrusionOk="0">
                  <a:moveTo>
                    <a:pt x="2917" y="1"/>
                  </a:moveTo>
                  <a:cubicBezTo>
                    <a:pt x="2870" y="1"/>
                    <a:pt x="2814" y="18"/>
                    <a:pt x="2754" y="55"/>
                  </a:cubicBezTo>
                  <a:lnTo>
                    <a:pt x="315" y="1467"/>
                  </a:lnTo>
                  <a:cubicBezTo>
                    <a:pt x="143" y="1581"/>
                    <a:pt x="29" y="1767"/>
                    <a:pt x="1" y="1981"/>
                  </a:cubicBezTo>
                  <a:cubicBezTo>
                    <a:pt x="1" y="2116"/>
                    <a:pt x="66" y="2192"/>
                    <a:pt x="161" y="2192"/>
                  </a:cubicBezTo>
                  <a:cubicBezTo>
                    <a:pt x="207" y="2192"/>
                    <a:pt x="259" y="2175"/>
                    <a:pt x="315" y="2138"/>
                  </a:cubicBezTo>
                  <a:lnTo>
                    <a:pt x="2754" y="725"/>
                  </a:lnTo>
                  <a:cubicBezTo>
                    <a:pt x="2954" y="626"/>
                    <a:pt x="3068" y="426"/>
                    <a:pt x="3082" y="212"/>
                  </a:cubicBezTo>
                  <a:cubicBezTo>
                    <a:pt x="3082" y="77"/>
                    <a:pt x="3017" y="1"/>
                    <a:pt x="2917" y="1"/>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 name="Google Shape;1069;p61"/>
            <p:cNvSpPr/>
            <p:nvPr/>
          </p:nvSpPr>
          <p:spPr>
            <a:xfrm>
              <a:off x="2666800" y="1406875"/>
              <a:ext cx="190100" cy="119850"/>
            </a:xfrm>
            <a:custGeom>
              <a:avLst/>
              <a:gdLst/>
              <a:ahLst/>
              <a:cxnLst/>
              <a:rect l="l" t="t" r="r" b="b"/>
              <a:pathLst>
                <a:path w="7604" h="4794" extrusionOk="0">
                  <a:moveTo>
                    <a:pt x="7439" y="1"/>
                  </a:moveTo>
                  <a:cubicBezTo>
                    <a:pt x="7391" y="1"/>
                    <a:pt x="7336" y="18"/>
                    <a:pt x="7276" y="55"/>
                  </a:cubicBezTo>
                  <a:lnTo>
                    <a:pt x="328" y="4064"/>
                  </a:lnTo>
                  <a:cubicBezTo>
                    <a:pt x="143" y="4192"/>
                    <a:pt x="14" y="4363"/>
                    <a:pt x="0" y="4577"/>
                  </a:cubicBezTo>
                  <a:cubicBezTo>
                    <a:pt x="0" y="4716"/>
                    <a:pt x="69" y="4793"/>
                    <a:pt x="174" y="4793"/>
                  </a:cubicBezTo>
                  <a:cubicBezTo>
                    <a:pt x="220" y="4793"/>
                    <a:pt x="272" y="4779"/>
                    <a:pt x="328" y="4748"/>
                  </a:cubicBezTo>
                  <a:lnTo>
                    <a:pt x="7276" y="726"/>
                  </a:lnTo>
                  <a:cubicBezTo>
                    <a:pt x="7475" y="626"/>
                    <a:pt x="7575" y="426"/>
                    <a:pt x="7604" y="212"/>
                  </a:cubicBezTo>
                  <a:cubicBezTo>
                    <a:pt x="7604" y="77"/>
                    <a:pt x="7538" y="1"/>
                    <a:pt x="7439" y="1"/>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 name="Google Shape;1070;p61"/>
            <p:cNvSpPr/>
            <p:nvPr/>
          </p:nvSpPr>
          <p:spPr>
            <a:xfrm>
              <a:off x="2865800" y="1344000"/>
              <a:ext cx="99175" cy="67775"/>
            </a:xfrm>
            <a:custGeom>
              <a:avLst/>
              <a:gdLst/>
              <a:ahLst/>
              <a:cxnLst/>
              <a:rect l="l" t="t" r="r" b="b"/>
              <a:pathLst>
                <a:path w="3967" h="2711" extrusionOk="0">
                  <a:moveTo>
                    <a:pt x="3797" y="0"/>
                  </a:moveTo>
                  <a:cubicBezTo>
                    <a:pt x="3753" y="0"/>
                    <a:pt x="3704" y="15"/>
                    <a:pt x="3652" y="45"/>
                  </a:cubicBezTo>
                  <a:lnTo>
                    <a:pt x="314" y="1985"/>
                  </a:lnTo>
                  <a:cubicBezTo>
                    <a:pt x="143" y="2099"/>
                    <a:pt x="29" y="2285"/>
                    <a:pt x="0" y="2499"/>
                  </a:cubicBezTo>
                  <a:cubicBezTo>
                    <a:pt x="0" y="2634"/>
                    <a:pt x="65" y="2710"/>
                    <a:pt x="161" y="2710"/>
                  </a:cubicBezTo>
                  <a:cubicBezTo>
                    <a:pt x="206" y="2710"/>
                    <a:pt x="259" y="2693"/>
                    <a:pt x="314" y="2656"/>
                  </a:cubicBezTo>
                  <a:lnTo>
                    <a:pt x="3652" y="730"/>
                  </a:lnTo>
                  <a:cubicBezTo>
                    <a:pt x="3852" y="630"/>
                    <a:pt x="3952" y="430"/>
                    <a:pt x="3966" y="216"/>
                  </a:cubicBezTo>
                  <a:cubicBezTo>
                    <a:pt x="3966" y="77"/>
                    <a:pt x="3897" y="0"/>
                    <a:pt x="3797" y="0"/>
                  </a:cubicBez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 name="Google Shape;1071;p61"/>
            <p:cNvSpPr/>
            <p:nvPr/>
          </p:nvSpPr>
          <p:spPr>
            <a:xfrm>
              <a:off x="2886125" y="1519650"/>
              <a:ext cx="46025" cy="66575"/>
            </a:xfrm>
            <a:custGeom>
              <a:avLst/>
              <a:gdLst/>
              <a:ahLst/>
              <a:cxnLst/>
              <a:rect l="l" t="t" r="r" b="b"/>
              <a:pathLst>
                <a:path w="1841" h="2663" extrusionOk="0">
                  <a:moveTo>
                    <a:pt x="1589" y="1"/>
                  </a:moveTo>
                  <a:cubicBezTo>
                    <a:pt x="1506" y="1"/>
                    <a:pt x="1429" y="51"/>
                    <a:pt x="1398" y="123"/>
                  </a:cubicBezTo>
                  <a:lnTo>
                    <a:pt x="571" y="2063"/>
                  </a:lnTo>
                  <a:lnTo>
                    <a:pt x="371" y="1878"/>
                  </a:lnTo>
                  <a:cubicBezTo>
                    <a:pt x="333" y="1834"/>
                    <a:pt x="284" y="1815"/>
                    <a:pt x="235" y="1815"/>
                  </a:cubicBezTo>
                  <a:cubicBezTo>
                    <a:pt x="173" y="1815"/>
                    <a:pt x="111" y="1845"/>
                    <a:pt x="72" y="1892"/>
                  </a:cubicBezTo>
                  <a:cubicBezTo>
                    <a:pt x="0" y="1978"/>
                    <a:pt x="0" y="2106"/>
                    <a:pt x="72" y="2192"/>
                  </a:cubicBezTo>
                  <a:lnTo>
                    <a:pt x="500" y="2605"/>
                  </a:lnTo>
                  <a:cubicBezTo>
                    <a:pt x="542" y="2634"/>
                    <a:pt x="585" y="2663"/>
                    <a:pt x="642" y="2663"/>
                  </a:cubicBezTo>
                  <a:lnTo>
                    <a:pt x="671" y="2663"/>
                  </a:lnTo>
                  <a:cubicBezTo>
                    <a:pt x="742" y="2634"/>
                    <a:pt x="799" y="2591"/>
                    <a:pt x="842" y="2534"/>
                  </a:cubicBezTo>
                  <a:lnTo>
                    <a:pt x="1784" y="280"/>
                  </a:lnTo>
                  <a:cubicBezTo>
                    <a:pt x="1841" y="195"/>
                    <a:pt x="1784" y="66"/>
                    <a:pt x="1684" y="23"/>
                  </a:cubicBezTo>
                  <a:cubicBezTo>
                    <a:pt x="1653" y="8"/>
                    <a:pt x="1620" y="1"/>
                    <a:pt x="158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 name="Google Shape;1072;p61"/>
            <p:cNvSpPr/>
            <p:nvPr/>
          </p:nvSpPr>
          <p:spPr>
            <a:xfrm>
              <a:off x="2932125" y="1493275"/>
              <a:ext cx="46400" cy="67000"/>
            </a:xfrm>
            <a:custGeom>
              <a:avLst/>
              <a:gdLst/>
              <a:ahLst/>
              <a:cxnLst/>
              <a:rect l="l" t="t" r="r" b="b"/>
              <a:pathLst>
                <a:path w="1856" h="2680" extrusionOk="0">
                  <a:moveTo>
                    <a:pt x="1583" y="0"/>
                  </a:moveTo>
                  <a:cubicBezTo>
                    <a:pt x="1505" y="0"/>
                    <a:pt x="1426" y="50"/>
                    <a:pt x="1384" y="123"/>
                  </a:cubicBezTo>
                  <a:lnTo>
                    <a:pt x="571" y="2091"/>
                  </a:lnTo>
                  <a:lnTo>
                    <a:pt x="372" y="1892"/>
                  </a:lnTo>
                  <a:cubicBezTo>
                    <a:pt x="332" y="1852"/>
                    <a:pt x="281" y="1834"/>
                    <a:pt x="230" y="1834"/>
                  </a:cubicBezTo>
                  <a:cubicBezTo>
                    <a:pt x="170" y="1834"/>
                    <a:pt x="111" y="1859"/>
                    <a:pt x="72" y="1906"/>
                  </a:cubicBezTo>
                  <a:cubicBezTo>
                    <a:pt x="1" y="2006"/>
                    <a:pt x="1" y="2120"/>
                    <a:pt x="72" y="2205"/>
                  </a:cubicBezTo>
                  <a:lnTo>
                    <a:pt x="500" y="2619"/>
                  </a:lnTo>
                  <a:cubicBezTo>
                    <a:pt x="523" y="2654"/>
                    <a:pt x="566" y="2680"/>
                    <a:pt x="620" y="2680"/>
                  </a:cubicBezTo>
                  <a:cubicBezTo>
                    <a:pt x="632" y="2680"/>
                    <a:pt x="644" y="2679"/>
                    <a:pt x="657" y="2676"/>
                  </a:cubicBezTo>
                  <a:lnTo>
                    <a:pt x="685" y="2676"/>
                  </a:lnTo>
                  <a:cubicBezTo>
                    <a:pt x="757" y="2662"/>
                    <a:pt x="814" y="2605"/>
                    <a:pt x="857" y="2548"/>
                  </a:cubicBezTo>
                  <a:lnTo>
                    <a:pt x="1798" y="308"/>
                  </a:lnTo>
                  <a:cubicBezTo>
                    <a:pt x="1855" y="194"/>
                    <a:pt x="1798" y="51"/>
                    <a:pt x="1670" y="23"/>
                  </a:cubicBezTo>
                  <a:cubicBezTo>
                    <a:pt x="1642" y="7"/>
                    <a:pt x="1613" y="0"/>
                    <a:pt x="1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 name="Google Shape;1073;p61"/>
            <p:cNvSpPr/>
            <p:nvPr/>
          </p:nvSpPr>
          <p:spPr>
            <a:xfrm>
              <a:off x="2372925" y="1504300"/>
              <a:ext cx="263925" cy="340850"/>
            </a:xfrm>
            <a:custGeom>
              <a:avLst/>
              <a:gdLst/>
              <a:ahLst/>
              <a:cxnLst/>
              <a:rect l="l" t="t" r="r" b="b"/>
              <a:pathLst>
                <a:path w="10557" h="13634" extrusionOk="0">
                  <a:moveTo>
                    <a:pt x="7637" y="0"/>
                  </a:moveTo>
                  <a:cubicBezTo>
                    <a:pt x="6927" y="0"/>
                    <a:pt x="6126" y="233"/>
                    <a:pt x="5279" y="723"/>
                  </a:cubicBezTo>
                  <a:cubicBezTo>
                    <a:pt x="2354" y="2421"/>
                    <a:pt x="0" y="6500"/>
                    <a:pt x="0" y="9867"/>
                  </a:cubicBezTo>
                  <a:cubicBezTo>
                    <a:pt x="0" y="12257"/>
                    <a:pt x="1194" y="13634"/>
                    <a:pt x="2928" y="13634"/>
                  </a:cubicBezTo>
                  <a:cubicBezTo>
                    <a:pt x="3636" y="13634"/>
                    <a:pt x="4435" y="13404"/>
                    <a:pt x="5279" y="12920"/>
                  </a:cubicBezTo>
                  <a:cubicBezTo>
                    <a:pt x="8203" y="11237"/>
                    <a:pt x="10557" y="7142"/>
                    <a:pt x="10557" y="3776"/>
                  </a:cubicBezTo>
                  <a:cubicBezTo>
                    <a:pt x="10557" y="1379"/>
                    <a:pt x="9367" y="0"/>
                    <a:pt x="763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 name="Google Shape;1074;p61"/>
            <p:cNvSpPr/>
            <p:nvPr/>
          </p:nvSpPr>
          <p:spPr>
            <a:xfrm>
              <a:off x="2407525" y="1497300"/>
              <a:ext cx="204725" cy="225725"/>
            </a:xfrm>
            <a:custGeom>
              <a:avLst/>
              <a:gdLst/>
              <a:ahLst/>
              <a:cxnLst/>
              <a:rect l="l" t="t" r="r" b="b"/>
              <a:pathLst>
                <a:path w="8189" h="9029" extrusionOk="0">
                  <a:moveTo>
                    <a:pt x="3440" y="0"/>
                  </a:moveTo>
                  <a:cubicBezTo>
                    <a:pt x="3293" y="0"/>
                    <a:pt x="3145" y="11"/>
                    <a:pt x="2996" y="33"/>
                  </a:cubicBezTo>
                  <a:cubicBezTo>
                    <a:pt x="1455" y="275"/>
                    <a:pt x="300" y="1531"/>
                    <a:pt x="186" y="3086"/>
                  </a:cubicBezTo>
                  <a:lnTo>
                    <a:pt x="143" y="3913"/>
                  </a:lnTo>
                  <a:cubicBezTo>
                    <a:pt x="0" y="5796"/>
                    <a:pt x="899" y="7622"/>
                    <a:pt x="2497" y="8649"/>
                  </a:cubicBezTo>
                  <a:cubicBezTo>
                    <a:pt x="2497" y="8649"/>
                    <a:pt x="5107" y="8992"/>
                    <a:pt x="6092" y="9020"/>
                  </a:cubicBezTo>
                  <a:lnTo>
                    <a:pt x="6206" y="9020"/>
                  </a:lnTo>
                  <a:cubicBezTo>
                    <a:pt x="6268" y="9026"/>
                    <a:pt x="6331" y="9029"/>
                    <a:pt x="6395" y="9029"/>
                  </a:cubicBezTo>
                  <a:cubicBezTo>
                    <a:pt x="6635" y="9029"/>
                    <a:pt x="6879" y="8988"/>
                    <a:pt x="7104" y="8920"/>
                  </a:cubicBezTo>
                  <a:cubicBezTo>
                    <a:pt x="7418" y="8806"/>
                    <a:pt x="7661" y="8635"/>
                    <a:pt x="7846" y="8364"/>
                  </a:cubicBezTo>
                  <a:cubicBezTo>
                    <a:pt x="8089" y="7950"/>
                    <a:pt x="8017" y="7408"/>
                    <a:pt x="7789" y="6980"/>
                  </a:cubicBezTo>
                  <a:cubicBezTo>
                    <a:pt x="7775" y="6952"/>
                    <a:pt x="7775" y="6923"/>
                    <a:pt x="7775" y="6909"/>
                  </a:cubicBezTo>
                  <a:cubicBezTo>
                    <a:pt x="7775" y="6866"/>
                    <a:pt x="7789" y="6838"/>
                    <a:pt x="7818" y="6809"/>
                  </a:cubicBezTo>
                  <a:cubicBezTo>
                    <a:pt x="7989" y="6666"/>
                    <a:pt x="8089" y="6495"/>
                    <a:pt x="8146" y="6295"/>
                  </a:cubicBezTo>
                  <a:cubicBezTo>
                    <a:pt x="8189" y="5982"/>
                    <a:pt x="8146" y="5654"/>
                    <a:pt x="7946" y="5382"/>
                  </a:cubicBezTo>
                  <a:cubicBezTo>
                    <a:pt x="7746" y="5126"/>
                    <a:pt x="7518" y="4912"/>
                    <a:pt x="7247" y="4726"/>
                  </a:cubicBezTo>
                  <a:cubicBezTo>
                    <a:pt x="7076" y="4626"/>
                    <a:pt x="6890" y="4484"/>
                    <a:pt x="6733" y="4313"/>
                  </a:cubicBezTo>
                  <a:cubicBezTo>
                    <a:pt x="6462" y="4013"/>
                    <a:pt x="6405" y="3642"/>
                    <a:pt x="6448" y="3243"/>
                  </a:cubicBezTo>
                  <a:cubicBezTo>
                    <a:pt x="6462" y="3029"/>
                    <a:pt x="6462" y="2800"/>
                    <a:pt x="6434" y="2586"/>
                  </a:cubicBezTo>
                  <a:cubicBezTo>
                    <a:pt x="6200" y="1081"/>
                    <a:pt x="4916" y="0"/>
                    <a:pt x="3440"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 name="Google Shape;1075;p61"/>
            <p:cNvSpPr/>
            <p:nvPr/>
          </p:nvSpPr>
          <p:spPr>
            <a:xfrm>
              <a:off x="2372925" y="1677850"/>
              <a:ext cx="76350" cy="144100"/>
            </a:xfrm>
            <a:custGeom>
              <a:avLst/>
              <a:gdLst/>
              <a:ahLst/>
              <a:cxnLst/>
              <a:rect l="l" t="t" r="r" b="b"/>
              <a:pathLst>
                <a:path w="3054" h="5764" extrusionOk="0">
                  <a:moveTo>
                    <a:pt x="2069" y="1"/>
                  </a:moveTo>
                  <a:cubicBezTo>
                    <a:pt x="1013" y="101"/>
                    <a:pt x="514" y="500"/>
                    <a:pt x="143" y="1442"/>
                  </a:cubicBezTo>
                  <a:cubicBezTo>
                    <a:pt x="58" y="1927"/>
                    <a:pt x="0" y="2426"/>
                    <a:pt x="0" y="2925"/>
                  </a:cubicBezTo>
                  <a:cubicBezTo>
                    <a:pt x="0" y="4152"/>
                    <a:pt x="329" y="5122"/>
                    <a:pt x="871" y="5764"/>
                  </a:cubicBezTo>
                  <a:lnTo>
                    <a:pt x="1627" y="3467"/>
                  </a:lnTo>
                  <a:cubicBezTo>
                    <a:pt x="1784" y="3382"/>
                    <a:pt x="1955" y="3296"/>
                    <a:pt x="2097" y="3196"/>
                  </a:cubicBezTo>
                  <a:cubicBezTo>
                    <a:pt x="2525" y="2854"/>
                    <a:pt x="2811" y="2369"/>
                    <a:pt x="2882" y="1827"/>
                  </a:cubicBezTo>
                  <a:cubicBezTo>
                    <a:pt x="3053" y="657"/>
                    <a:pt x="2126" y="44"/>
                    <a:pt x="2069" y="1"/>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 name="Google Shape;1076;p61"/>
            <p:cNvSpPr/>
            <p:nvPr/>
          </p:nvSpPr>
          <p:spPr>
            <a:xfrm>
              <a:off x="2513450" y="1620525"/>
              <a:ext cx="247875" cy="204475"/>
            </a:xfrm>
            <a:custGeom>
              <a:avLst/>
              <a:gdLst/>
              <a:ahLst/>
              <a:cxnLst/>
              <a:rect l="l" t="t" r="r" b="b"/>
              <a:pathLst>
                <a:path w="9915" h="8179" extrusionOk="0">
                  <a:moveTo>
                    <a:pt x="8942" y="0"/>
                  </a:moveTo>
                  <a:cubicBezTo>
                    <a:pt x="8881" y="0"/>
                    <a:pt x="8823" y="16"/>
                    <a:pt x="8773" y="54"/>
                  </a:cubicBezTo>
                  <a:cubicBezTo>
                    <a:pt x="8702" y="125"/>
                    <a:pt x="8645" y="211"/>
                    <a:pt x="8631" y="297"/>
                  </a:cubicBezTo>
                  <a:cubicBezTo>
                    <a:pt x="8574" y="453"/>
                    <a:pt x="8488" y="610"/>
                    <a:pt x="8445" y="782"/>
                  </a:cubicBezTo>
                  <a:cubicBezTo>
                    <a:pt x="8402" y="1010"/>
                    <a:pt x="8317" y="1238"/>
                    <a:pt x="8203" y="1481"/>
                  </a:cubicBezTo>
                  <a:cubicBezTo>
                    <a:pt x="8146" y="1580"/>
                    <a:pt x="8103" y="1709"/>
                    <a:pt x="7974" y="1709"/>
                  </a:cubicBezTo>
                  <a:cubicBezTo>
                    <a:pt x="7960" y="1709"/>
                    <a:pt x="7932" y="1709"/>
                    <a:pt x="7917" y="1695"/>
                  </a:cubicBezTo>
                  <a:cubicBezTo>
                    <a:pt x="7903" y="1666"/>
                    <a:pt x="7889" y="1652"/>
                    <a:pt x="7889" y="1638"/>
                  </a:cubicBezTo>
                  <a:cubicBezTo>
                    <a:pt x="7832" y="1552"/>
                    <a:pt x="7817" y="1452"/>
                    <a:pt x="7817" y="1352"/>
                  </a:cubicBezTo>
                  <a:cubicBezTo>
                    <a:pt x="7817" y="1267"/>
                    <a:pt x="7789" y="1152"/>
                    <a:pt x="7746" y="1067"/>
                  </a:cubicBezTo>
                  <a:cubicBezTo>
                    <a:pt x="7699" y="996"/>
                    <a:pt x="7614" y="945"/>
                    <a:pt x="7529" y="945"/>
                  </a:cubicBezTo>
                  <a:cubicBezTo>
                    <a:pt x="7511" y="945"/>
                    <a:pt x="7493" y="948"/>
                    <a:pt x="7475" y="953"/>
                  </a:cubicBezTo>
                  <a:lnTo>
                    <a:pt x="7418" y="1010"/>
                  </a:lnTo>
                  <a:cubicBezTo>
                    <a:pt x="7404" y="1024"/>
                    <a:pt x="7404" y="1053"/>
                    <a:pt x="7404" y="1067"/>
                  </a:cubicBezTo>
                  <a:cubicBezTo>
                    <a:pt x="7318" y="1495"/>
                    <a:pt x="7275" y="1937"/>
                    <a:pt x="7318" y="2365"/>
                  </a:cubicBezTo>
                  <a:cubicBezTo>
                    <a:pt x="7347" y="2565"/>
                    <a:pt x="7361" y="2736"/>
                    <a:pt x="7361" y="2936"/>
                  </a:cubicBezTo>
                  <a:cubicBezTo>
                    <a:pt x="7347" y="3364"/>
                    <a:pt x="6962" y="3692"/>
                    <a:pt x="6705" y="3991"/>
                  </a:cubicBezTo>
                  <a:cubicBezTo>
                    <a:pt x="6177" y="4619"/>
                    <a:pt x="5835" y="4919"/>
                    <a:pt x="5293" y="5546"/>
                  </a:cubicBezTo>
                  <a:cubicBezTo>
                    <a:pt x="5293" y="5546"/>
                    <a:pt x="3053" y="3221"/>
                    <a:pt x="2397" y="2579"/>
                  </a:cubicBezTo>
                  <a:cubicBezTo>
                    <a:pt x="1859" y="2067"/>
                    <a:pt x="1278" y="1967"/>
                    <a:pt x="874" y="1967"/>
                  </a:cubicBezTo>
                  <a:cubicBezTo>
                    <a:pt x="614" y="1967"/>
                    <a:pt x="427" y="2008"/>
                    <a:pt x="371" y="2008"/>
                  </a:cubicBezTo>
                  <a:cubicBezTo>
                    <a:pt x="257" y="2008"/>
                    <a:pt x="0" y="2907"/>
                    <a:pt x="984" y="4277"/>
                  </a:cubicBezTo>
                  <a:cubicBezTo>
                    <a:pt x="984" y="4277"/>
                    <a:pt x="4180" y="7429"/>
                    <a:pt x="4779" y="7857"/>
                  </a:cubicBezTo>
                  <a:cubicBezTo>
                    <a:pt x="4937" y="7966"/>
                    <a:pt x="5166" y="8178"/>
                    <a:pt x="5433" y="8178"/>
                  </a:cubicBezTo>
                  <a:cubicBezTo>
                    <a:pt x="5480" y="8178"/>
                    <a:pt x="5529" y="8172"/>
                    <a:pt x="5578" y="8157"/>
                  </a:cubicBezTo>
                  <a:cubicBezTo>
                    <a:pt x="5849" y="8085"/>
                    <a:pt x="6362" y="7429"/>
                    <a:pt x="6548" y="7187"/>
                  </a:cubicBezTo>
                  <a:cubicBezTo>
                    <a:pt x="7290" y="6160"/>
                    <a:pt x="7974" y="5090"/>
                    <a:pt x="8602" y="4006"/>
                  </a:cubicBezTo>
                  <a:cubicBezTo>
                    <a:pt x="8773" y="3706"/>
                    <a:pt x="9002" y="3421"/>
                    <a:pt x="9187" y="3135"/>
                  </a:cubicBezTo>
                  <a:cubicBezTo>
                    <a:pt x="9458" y="2779"/>
                    <a:pt x="9658" y="2365"/>
                    <a:pt x="9786" y="1923"/>
                  </a:cubicBezTo>
                  <a:cubicBezTo>
                    <a:pt x="9900" y="1609"/>
                    <a:pt x="9914" y="1281"/>
                    <a:pt x="9857" y="953"/>
                  </a:cubicBezTo>
                  <a:cubicBezTo>
                    <a:pt x="9800" y="667"/>
                    <a:pt x="9686" y="425"/>
                    <a:pt x="9472" y="225"/>
                  </a:cubicBezTo>
                  <a:cubicBezTo>
                    <a:pt x="9401" y="168"/>
                    <a:pt x="9330" y="111"/>
                    <a:pt x="9230" y="83"/>
                  </a:cubicBezTo>
                  <a:cubicBezTo>
                    <a:pt x="9142" y="39"/>
                    <a:pt x="9038" y="0"/>
                    <a:pt x="8942" y="0"/>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 name="Google Shape;1077;p61"/>
            <p:cNvSpPr/>
            <p:nvPr/>
          </p:nvSpPr>
          <p:spPr>
            <a:xfrm>
              <a:off x="2412500" y="1670375"/>
              <a:ext cx="163375" cy="175150"/>
            </a:xfrm>
            <a:custGeom>
              <a:avLst/>
              <a:gdLst/>
              <a:ahLst/>
              <a:cxnLst/>
              <a:rect l="l" t="t" r="r" b="b"/>
              <a:pathLst>
                <a:path w="6535" h="7006" extrusionOk="0">
                  <a:moveTo>
                    <a:pt x="3496" y="0"/>
                  </a:moveTo>
                  <a:lnTo>
                    <a:pt x="1527" y="228"/>
                  </a:lnTo>
                  <a:cubicBezTo>
                    <a:pt x="1527" y="228"/>
                    <a:pt x="543" y="285"/>
                    <a:pt x="486" y="300"/>
                  </a:cubicBezTo>
                  <a:cubicBezTo>
                    <a:pt x="572" y="414"/>
                    <a:pt x="843" y="1056"/>
                    <a:pt x="700" y="2126"/>
                  </a:cubicBezTo>
                  <a:cubicBezTo>
                    <a:pt x="671" y="2382"/>
                    <a:pt x="614" y="2639"/>
                    <a:pt x="529" y="2882"/>
                  </a:cubicBezTo>
                  <a:cubicBezTo>
                    <a:pt x="529" y="2882"/>
                    <a:pt x="500" y="2910"/>
                    <a:pt x="500" y="2925"/>
                  </a:cubicBezTo>
                  <a:cubicBezTo>
                    <a:pt x="486" y="2982"/>
                    <a:pt x="472" y="3024"/>
                    <a:pt x="457" y="3067"/>
                  </a:cubicBezTo>
                  <a:lnTo>
                    <a:pt x="415" y="3139"/>
                  </a:lnTo>
                  <a:lnTo>
                    <a:pt x="358" y="3238"/>
                  </a:lnTo>
                  <a:lnTo>
                    <a:pt x="315" y="3353"/>
                  </a:lnTo>
                  <a:cubicBezTo>
                    <a:pt x="286" y="3410"/>
                    <a:pt x="272" y="3452"/>
                    <a:pt x="243" y="3495"/>
                  </a:cubicBezTo>
                  <a:cubicBezTo>
                    <a:pt x="201" y="3524"/>
                    <a:pt x="186" y="3566"/>
                    <a:pt x="172" y="3595"/>
                  </a:cubicBezTo>
                  <a:cubicBezTo>
                    <a:pt x="115" y="3652"/>
                    <a:pt x="58" y="3723"/>
                    <a:pt x="1" y="3780"/>
                  </a:cubicBezTo>
                  <a:lnTo>
                    <a:pt x="400" y="6477"/>
                  </a:lnTo>
                  <a:lnTo>
                    <a:pt x="301" y="6805"/>
                  </a:lnTo>
                  <a:cubicBezTo>
                    <a:pt x="630" y="6939"/>
                    <a:pt x="982" y="7006"/>
                    <a:pt x="1335" y="7006"/>
                  </a:cubicBezTo>
                  <a:cubicBezTo>
                    <a:pt x="1471" y="7006"/>
                    <a:pt x="1607" y="6996"/>
                    <a:pt x="1741" y="6976"/>
                  </a:cubicBezTo>
                  <a:cubicBezTo>
                    <a:pt x="2440" y="6876"/>
                    <a:pt x="3111" y="6634"/>
                    <a:pt x="3696" y="6277"/>
                  </a:cubicBezTo>
                  <a:cubicBezTo>
                    <a:pt x="4380" y="5863"/>
                    <a:pt x="4980" y="5378"/>
                    <a:pt x="5536" y="4836"/>
                  </a:cubicBezTo>
                  <a:lnTo>
                    <a:pt x="5579" y="4066"/>
                  </a:lnTo>
                  <a:cubicBezTo>
                    <a:pt x="5579" y="4066"/>
                    <a:pt x="6534" y="3167"/>
                    <a:pt x="6035" y="1940"/>
                  </a:cubicBezTo>
                  <a:cubicBezTo>
                    <a:pt x="5736" y="1141"/>
                    <a:pt x="5179" y="485"/>
                    <a:pt x="4452" y="29"/>
                  </a:cubicBezTo>
                  <a:lnTo>
                    <a:pt x="3496" y="0"/>
                  </a:lnTo>
                  <a:close/>
                </a:path>
              </a:pathLst>
            </a:custGeom>
            <a:solidFill>
              <a:srgbClr val="005E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 name="Google Shape;1078;p61"/>
            <p:cNvSpPr/>
            <p:nvPr/>
          </p:nvSpPr>
          <p:spPr>
            <a:xfrm>
              <a:off x="2412500" y="1742400"/>
              <a:ext cx="43900" cy="103125"/>
            </a:xfrm>
            <a:custGeom>
              <a:avLst/>
              <a:gdLst/>
              <a:ahLst/>
              <a:cxnLst/>
              <a:rect l="l" t="t" r="r" b="b"/>
              <a:pathLst>
                <a:path w="1756" h="4125" extrusionOk="0">
                  <a:moveTo>
                    <a:pt x="529" y="1"/>
                  </a:moveTo>
                  <a:cubicBezTo>
                    <a:pt x="529" y="1"/>
                    <a:pt x="500" y="29"/>
                    <a:pt x="500" y="44"/>
                  </a:cubicBezTo>
                  <a:cubicBezTo>
                    <a:pt x="486" y="101"/>
                    <a:pt x="472" y="143"/>
                    <a:pt x="457" y="186"/>
                  </a:cubicBezTo>
                  <a:lnTo>
                    <a:pt x="415" y="258"/>
                  </a:lnTo>
                  <a:lnTo>
                    <a:pt x="358" y="357"/>
                  </a:lnTo>
                  <a:lnTo>
                    <a:pt x="315" y="472"/>
                  </a:lnTo>
                  <a:cubicBezTo>
                    <a:pt x="286" y="529"/>
                    <a:pt x="272" y="571"/>
                    <a:pt x="243" y="614"/>
                  </a:cubicBezTo>
                  <a:cubicBezTo>
                    <a:pt x="201" y="643"/>
                    <a:pt x="186" y="685"/>
                    <a:pt x="172" y="714"/>
                  </a:cubicBezTo>
                  <a:cubicBezTo>
                    <a:pt x="115" y="771"/>
                    <a:pt x="58" y="842"/>
                    <a:pt x="1" y="899"/>
                  </a:cubicBezTo>
                  <a:lnTo>
                    <a:pt x="400" y="3596"/>
                  </a:lnTo>
                  <a:lnTo>
                    <a:pt x="301" y="3924"/>
                  </a:lnTo>
                  <a:cubicBezTo>
                    <a:pt x="630" y="4058"/>
                    <a:pt x="982" y="4125"/>
                    <a:pt x="1335" y="4125"/>
                  </a:cubicBezTo>
                  <a:cubicBezTo>
                    <a:pt x="1471" y="4125"/>
                    <a:pt x="1607" y="4115"/>
                    <a:pt x="1741" y="4095"/>
                  </a:cubicBezTo>
                  <a:cubicBezTo>
                    <a:pt x="1756" y="4038"/>
                    <a:pt x="1727" y="3967"/>
                    <a:pt x="1684" y="3952"/>
                  </a:cubicBezTo>
                  <a:cubicBezTo>
                    <a:pt x="1385" y="3695"/>
                    <a:pt x="629" y="2169"/>
                    <a:pt x="543" y="1456"/>
                  </a:cubicBezTo>
                  <a:cubicBezTo>
                    <a:pt x="500" y="1185"/>
                    <a:pt x="500" y="914"/>
                    <a:pt x="500" y="628"/>
                  </a:cubicBezTo>
                  <a:cubicBezTo>
                    <a:pt x="500" y="386"/>
                    <a:pt x="529" y="143"/>
                    <a:pt x="529"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 name="Google Shape;1079;p61"/>
            <p:cNvSpPr/>
            <p:nvPr/>
          </p:nvSpPr>
          <p:spPr>
            <a:xfrm>
              <a:off x="2423925" y="1542700"/>
              <a:ext cx="135550" cy="171925"/>
            </a:xfrm>
            <a:custGeom>
              <a:avLst/>
              <a:gdLst/>
              <a:ahLst/>
              <a:cxnLst/>
              <a:rect l="l" t="t" r="r" b="b"/>
              <a:pathLst>
                <a:path w="5422" h="6877" extrusionOk="0">
                  <a:moveTo>
                    <a:pt x="5008" y="0"/>
                  </a:moveTo>
                  <a:cubicBezTo>
                    <a:pt x="4879" y="599"/>
                    <a:pt x="4166" y="1170"/>
                    <a:pt x="3153" y="1626"/>
                  </a:cubicBezTo>
                  <a:cubicBezTo>
                    <a:pt x="2406" y="1958"/>
                    <a:pt x="1802" y="2004"/>
                    <a:pt x="1529" y="2004"/>
                  </a:cubicBezTo>
                  <a:cubicBezTo>
                    <a:pt x="1426" y="2004"/>
                    <a:pt x="1370" y="1997"/>
                    <a:pt x="1370" y="1997"/>
                  </a:cubicBezTo>
                  <a:cubicBezTo>
                    <a:pt x="1356" y="1926"/>
                    <a:pt x="1313" y="1855"/>
                    <a:pt x="1270" y="1798"/>
                  </a:cubicBezTo>
                  <a:cubicBezTo>
                    <a:pt x="1132" y="1635"/>
                    <a:pt x="934" y="1551"/>
                    <a:pt x="736" y="1551"/>
                  </a:cubicBezTo>
                  <a:cubicBezTo>
                    <a:pt x="587" y="1551"/>
                    <a:pt x="437" y="1599"/>
                    <a:pt x="314" y="1698"/>
                  </a:cubicBezTo>
                  <a:cubicBezTo>
                    <a:pt x="0" y="1983"/>
                    <a:pt x="72" y="2554"/>
                    <a:pt x="428" y="2925"/>
                  </a:cubicBezTo>
                  <a:cubicBezTo>
                    <a:pt x="639" y="3135"/>
                    <a:pt x="815" y="3191"/>
                    <a:pt x="940" y="3191"/>
                  </a:cubicBezTo>
                  <a:cubicBezTo>
                    <a:pt x="1078" y="3191"/>
                    <a:pt x="1156" y="3124"/>
                    <a:pt x="1156" y="3124"/>
                  </a:cubicBezTo>
                  <a:lnTo>
                    <a:pt x="1156" y="3124"/>
                  </a:lnTo>
                  <a:lnTo>
                    <a:pt x="956" y="5335"/>
                  </a:lnTo>
                  <a:cubicBezTo>
                    <a:pt x="956" y="5335"/>
                    <a:pt x="1299" y="5692"/>
                    <a:pt x="1841" y="6191"/>
                  </a:cubicBezTo>
                  <a:cubicBezTo>
                    <a:pt x="2354" y="6675"/>
                    <a:pt x="3048" y="6877"/>
                    <a:pt x="3553" y="6877"/>
                  </a:cubicBezTo>
                  <a:cubicBezTo>
                    <a:pt x="4031" y="6877"/>
                    <a:pt x="4339" y="6697"/>
                    <a:pt x="4166" y="6405"/>
                  </a:cubicBezTo>
                  <a:cubicBezTo>
                    <a:pt x="3866" y="5920"/>
                    <a:pt x="3495" y="5492"/>
                    <a:pt x="3053" y="5150"/>
                  </a:cubicBezTo>
                  <a:lnTo>
                    <a:pt x="3096" y="4408"/>
                  </a:lnTo>
                  <a:cubicBezTo>
                    <a:pt x="3445" y="4503"/>
                    <a:pt x="3801" y="4583"/>
                    <a:pt x="4061" y="4583"/>
                  </a:cubicBezTo>
                  <a:cubicBezTo>
                    <a:pt x="4152" y="4583"/>
                    <a:pt x="4231" y="4573"/>
                    <a:pt x="4294" y="4551"/>
                  </a:cubicBezTo>
                  <a:cubicBezTo>
                    <a:pt x="4551" y="4465"/>
                    <a:pt x="5079" y="4123"/>
                    <a:pt x="5236" y="2596"/>
                  </a:cubicBezTo>
                  <a:cubicBezTo>
                    <a:pt x="5421" y="785"/>
                    <a:pt x="5193" y="243"/>
                    <a:pt x="5008" y="0"/>
                  </a:cubicBezTo>
                  <a:close/>
                </a:path>
              </a:pathLst>
            </a:custGeom>
            <a:solidFill>
              <a:srgbClr val="FFA8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 name="Google Shape;1080;p61"/>
            <p:cNvSpPr/>
            <p:nvPr/>
          </p:nvSpPr>
          <p:spPr>
            <a:xfrm>
              <a:off x="2505600" y="1590475"/>
              <a:ext cx="9300" cy="10375"/>
            </a:xfrm>
            <a:custGeom>
              <a:avLst/>
              <a:gdLst/>
              <a:ahLst/>
              <a:cxnLst/>
              <a:rect l="l" t="t" r="r" b="b"/>
              <a:pathLst>
                <a:path w="372" h="415" extrusionOk="0">
                  <a:moveTo>
                    <a:pt x="171" y="1"/>
                  </a:moveTo>
                  <a:cubicBezTo>
                    <a:pt x="72" y="1"/>
                    <a:pt x="0" y="86"/>
                    <a:pt x="0" y="200"/>
                  </a:cubicBezTo>
                  <a:lnTo>
                    <a:pt x="0" y="229"/>
                  </a:lnTo>
                  <a:cubicBezTo>
                    <a:pt x="0" y="343"/>
                    <a:pt x="86" y="414"/>
                    <a:pt x="186" y="414"/>
                  </a:cubicBezTo>
                  <a:cubicBezTo>
                    <a:pt x="300" y="414"/>
                    <a:pt x="371" y="329"/>
                    <a:pt x="371" y="215"/>
                  </a:cubicBezTo>
                  <a:lnTo>
                    <a:pt x="371" y="186"/>
                  </a:lnTo>
                  <a:cubicBezTo>
                    <a:pt x="371" y="72"/>
                    <a:pt x="286" y="1"/>
                    <a:pt x="171"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 name="Google Shape;1081;p61"/>
            <p:cNvSpPr/>
            <p:nvPr/>
          </p:nvSpPr>
          <p:spPr>
            <a:xfrm>
              <a:off x="2508100" y="1625775"/>
              <a:ext cx="13925" cy="9300"/>
            </a:xfrm>
            <a:custGeom>
              <a:avLst/>
              <a:gdLst/>
              <a:ahLst/>
              <a:cxnLst/>
              <a:rect l="l" t="t" r="r" b="b"/>
              <a:pathLst>
                <a:path w="557" h="372" extrusionOk="0">
                  <a:moveTo>
                    <a:pt x="57" y="1"/>
                  </a:moveTo>
                  <a:lnTo>
                    <a:pt x="57" y="1"/>
                  </a:lnTo>
                  <a:cubicBezTo>
                    <a:pt x="0" y="144"/>
                    <a:pt x="57" y="301"/>
                    <a:pt x="200" y="358"/>
                  </a:cubicBezTo>
                  <a:lnTo>
                    <a:pt x="214" y="358"/>
                  </a:lnTo>
                  <a:cubicBezTo>
                    <a:pt x="245" y="367"/>
                    <a:pt x="276" y="372"/>
                    <a:pt x="306" y="372"/>
                  </a:cubicBezTo>
                  <a:cubicBezTo>
                    <a:pt x="415" y="372"/>
                    <a:pt x="512" y="312"/>
                    <a:pt x="556" y="201"/>
                  </a:cubicBezTo>
                  <a:lnTo>
                    <a:pt x="57" y="1"/>
                  </a:lnTo>
                  <a:close/>
                </a:path>
              </a:pathLst>
            </a:custGeom>
            <a:solidFill>
              <a:srgbClr val="F28F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 name="Google Shape;1082;p61"/>
            <p:cNvSpPr/>
            <p:nvPr/>
          </p:nvSpPr>
          <p:spPr>
            <a:xfrm>
              <a:off x="2543400" y="1577275"/>
              <a:ext cx="12500" cy="8950"/>
            </a:xfrm>
            <a:custGeom>
              <a:avLst/>
              <a:gdLst/>
              <a:ahLst/>
              <a:cxnLst/>
              <a:rect l="l" t="t" r="r" b="b"/>
              <a:pathLst>
                <a:path w="500" h="358" extrusionOk="0">
                  <a:moveTo>
                    <a:pt x="216" y="1"/>
                  </a:moveTo>
                  <a:cubicBezTo>
                    <a:pt x="123" y="1"/>
                    <a:pt x="45" y="55"/>
                    <a:pt x="0" y="144"/>
                  </a:cubicBezTo>
                  <a:lnTo>
                    <a:pt x="428" y="358"/>
                  </a:lnTo>
                  <a:cubicBezTo>
                    <a:pt x="500" y="229"/>
                    <a:pt x="443" y="86"/>
                    <a:pt x="314" y="15"/>
                  </a:cubicBezTo>
                  <a:lnTo>
                    <a:pt x="300" y="15"/>
                  </a:lnTo>
                  <a:cubicBezTo>
                    <a:pt x="271" y="6"/>
                    <a:pt x="243" y="1"/>
                    <a:pt x="216"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 name="Google Shape;1083;p61"/>
            <p:cNvSpPr/>
            <p:nvPr/>
          </p:nvSpPr>
          <p:spPr>
            <a:xfrm>
              <a:off x="2539475" y="1591900"/>
              <a:ext cx="9650" cy="9650"/>
            </a:xfrm>
            <a:custGeom>
              <a:avLst/>
              <a:gdLst/>
              <a:ahLst/>
              <a:cxnLst/>
              <a:rect l="l" t="t" r="r" b="b"/>
              <a:pathLst>
                <a:path w="386" h="386" extrusionOk="0">
                  <a:moveTo>
                    <a:pt x="186" y="1"/>
                  </a:moveTo>
                  <a:cubicBezTo>
                    <a:pt x="86" y="1"/>
                    <a:pt x="0" y="72"/>
                    <a:pt x="0" y="172"/>
                  </a:cubicBezTo>
                  <a:cubicBezTo>
                    <a:pt x="0" y="286"/>
                    <a:pt x="72" y="386"/>
                    <a:pt x="172" y="386"/>
                  </a:cubicBezTo>
                  <a:cubicBezTo>
                    <a:pt x="286" y="386"/>
                    <a:pt x="386" y="315"/>
                    <a:pt x="386" y="215"/>
                  </a:cubicBezTo>
                  <a:cubicBezTo>
                    <a:pt x="386" y="101"/>
                    <a:pt x="314" y="15"/>
                    <a:pt x="186"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 name="Google Shape;1084;p61"/>
            <p:cNvSpPr/>
            <p:nvPr/>
          </p:nvSpPr>
          <p:spPr>
            <a:xfrm>
              <a:off x="2527000" y="1590475"/>
              <a:ext cx="15350" cy="31425"/>
            </a:xfrm>
            <a:custGeom>
              <a:avLst/>
              <a:gdLst/>
              <a:ahLst/>
              <a:cxnLst/>
              <a:rect l="l" t="t" r="r" b="b"/>
              <a:pathLst>
                <a:path w="614" h="1257" extrusionOk="0">
                  <a:moveTo>
                    <a:pt x="114" y="1"/>
                  </a:moveTo>
                  <a:lnTo>
                    <a:pt x="0" y="1256"/>
                  </a:lnTo>
                  <a:lnTo>
                    <a:pt x="614" y="1113"/>
                  </a:lnTo>
                  <a:lnTo>
                    <a:pt x="114" y="1"/>
                  </a:lnTo>
                  <a:close/>
                </a:path>
              </a:pathLst>
            </a:custGeom>
            <a:solidFill>
              <a:srgbClr val="F28F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 name="Google Shape;1085;p61"/>
            <p:cNvSpPr/>
            <p:nvPr/>
          </p:nvSpPr>
          <p:spPr>
            <a:xfrm>
              <a:off x="2461725" y="1631125"/>
              <a:ext cx="39625" cy="30000"/>
            </a:xfrm>
            <a:custGeom>
              <a:avLst/>
              <a:gdLst/>
              <a:ahLst/>
              <a:cxnLst/>
              <a:rect l="l" t="t" r="r" b="b"/>
              <a:pathLst>
                <a:path w="1585" h="1200" extrusionOk="0">
                  <a:moveTo>
                    <a:pt x="1" y="1"/>
                  </a:moveTo>
                  <a:lnTo>
                    <a:pt x="1" y="1"/>
                  </a:lnTo>
                  <a:cubicBezTo>
                    <a:pt x="58" y="215"/>
                    <a:pt x="157" y="386"/>
                    <a:pt x="329" y="529"/>
                  </a:cubicBezTo>
                  <a:cubicBezTo>
                    <a:pt x="614" y="814"/>
                    <a:pt x="1584" y="1199"/>
                    <a:pt x="1584" y="1199"/>
                  </a:cubicBezTo>
                  <a:lnTo>
                    <a:pt x="1584" y="885"/>
                  </a:lnTo>
                  <a:cubicBezTo>
                    <a:pt x="1113" y="786"/>
                    <a:pt x="115" y="415"/>
                    <a:pt x="1" y="1"/>
                  </a:cubicBezTo>
                  <a:close/>
                </a:path>
              </a:pathLst>
            </a:custGeom>
            <a:solidFill>
              <a:srgbClr val="F28F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 name="Google Shape;1086;p61"/>
            <p:cNvSpPr/>
            <p:nvPr/>
          </p:nvSpPr>
          <p:spPr>
            <a:xfrm>
              <a:off x="2454950" y="1586925"/>
              <a:ext cx="10000" cy="19625"/>
            </a:xfrm>
            <a:custGeom>
              <a:avLst/>
              <a:gdLst/>
              <a:ahLst/>
              <a:cxnLst/>
              <a:rect l="l" t="t" r="r" b="b"/>
              <a:pathLst>
                <a:path w="400" h="785" extrusionOk="0">
                  <a:moveTo>
                    <a:pt x="1" y="0"/>
                  </a:moveTo>
                  <a:lnTo>
                    <a:pt x="1" y="785"/>
                  </a:lnTo>
                  <a:cubicBezTo>
                    <a:pt x="215" y="785"/>
                    <a:pt x="400" y="613"/>
                    <a:pt x="400" y="399"/>
                  </a:cubicBezTo>
                  <a:cubicBezTo>
                    <a:pt x="400" y="186"/>
                    <a:pt x="215" y="0"/>
                    <a:pt x="1" y="0"/>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mc:AlternateContent xmlns:mc="http://schemas.openxmlformats.org/markup-compatibility/2006">
    <mc:Choice xmlns:p14="http://schemas.microsoft.com/office/powerpoint/2010/main" Requires="p14">
      <p:transition spd="slow" p14:dur="2000" advTm="4736"/>
    </mc:Choice>
    <mc:Fallback>
      <p:transition spd="slow" advTm="47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1"/>
          <p:cNvSpPr txBox="1">
            <a:spLocks noGrp="1"/>
          </p:cNvSpPr>
          <p:nvPr>
            <p:ph type="ctrTitle" idx="2"/>
          </p:nvPr>
        </p:nvSpPr>
        <p:spPr>
          <a:xfrm>
            <a:off x="1536000" y="669000"/>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latin typeface="Modern No. 20" panose="02070704070505020303" pitchFamily="18" charset="0"/>
              </a:rPr>
              <a:t>The Demo Unit Design</a:t>
            </a:r>
            <a:endParaRPr dirty="0">
              <a:solidFill>
                <a:schemeClr val="lt2"/>
              </a:solidFill>
              <a:latin typeface="Modern No. 20" panose="02070704070505020303" pitchFamily="18" charset="0"/>
            </a:endParaRPr>
          </a:p>
        </p:txBody>
      </p:sp>
      <p:sp>
        <p:nvSpPr>
          <p:cNvPr id="514" name="Google Shape;514;p41"/>
          <p:cNvSpPr/>
          <p:nvPr/>
        </p:nvSpPr>
        <p:spPr>
          <a:xfrm rot="-2132402">
            <a:off x="5532408" y="2292831"/>
            <a:ext cx="1127184" cy="972575"/>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5" name="Google Shape;515;p41"/>
          <p:cNvSpPr/>
          <p:nvPr/>
        </p:nvSpPr>
        <p:spPr>
          <a:xfrm rot="-2132402">
            <a:off x="9129048" y="2292831"/>
            <a:ext cx="1127184" cy="972575"/>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6" name="Google Shape;516;p41"/>
          <p:cNvSpPr txBox="1">
            <a:spLocks noGrp="1"/>
          </p:cNvSpPr>
          <p:nvPr>
            <p:ph type="ctrTitle"/>
          </p:nvPr>
        </p:nvSpPr>
        <p:spPr>
          <a:xfrm>
            <a:off x="4968000" y="3359651"/>
            <a:ext cx="2256000" cy="72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dirty="0">
                <a:latin typeface="Modern No. 20" panose="02070704070505020303" pitchFamily="18" charset="0"/>
              </a:rPr>
              <a:t>Procedures</a:t>
            </a:r>
            <a:endParaRPr dirty="0">
              <a:latin typeface="Modern No. 20" panose="02070704070505020303" pitchFamily="18" charset="0"/>
            </a:endParaRPr>
          </a:p>
        </p:txBody>
      </p:sp>
      <p:sp>
        <p:nvSpPr>
          <p:cNvPr id="517" name="Google Shape;517;p41"/>
          <p:cNvSpPr txBox="1">
            <a:spLocks noGrp="1"/>
          </p:cNvSpPr>
          <p:nvPr>
            <p:ph type="subTitle" idx="1"/>
          </p:nvPr>
        </p:nvSpPr>
        <p:spPr>
          <a:xfrm>
            <a:off x="4728600" y="3930220"/>
            <a:ext cx="2734800" cy="1237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dirty="0">
                <a:latin typeface="Modern No. 20" panose="02070704070505020303" pitchFamily="18" charset="0"/>
              </a:rPr>
              <a:t>The TATE model:</a:t>
            </a:r>
            <a:endParaRPr lang="en-GB" dirty="0">
              <a:latin typeface="Modern No. 20" panose="02070704070505020303" pitchFamily="18" charset="0"/>
            </a:endParaRPr>
          </a:p>
          <a:p>
            <a:pPr marL="0" lvl="0" indent="0" algn="ctr" rtl="0">
              <a:spcBef>
                <a:spcPts val="0"/>
              </a:spcBef>
              <a:spcAft>
                <a:spcPts val="0"/>
              </a:spcAft>
              <a:buNone/>
            </a:pPr>
            <a:r>
              <a:rPr lang="en-GB" dirty="0">
                <a:latin typeface="Modern No. 20" panose="02070704070505020303" pitchFamily="18" charset="0"/>
              </a:rPr>
              <a:t>Task-supported</a:t>
            </a:r>
            <a:endParaRPr lang="en-GB" dirty="0">
              <a:latin typeface="Modern No. 20" panose="02070704070505020303" pitchFamily="18" charset="0"/>
            </a:endParaRPr>
          </a:p>
          <a:p>
            <a:pPr marL="0" lvl="0" indent="0" algn="ctr" rtl="0">
              <a:spcBef>
                <a:spcPts val="0"/>
              </a:spcBef>
              <a:spcAft>
                <a:spcPts val="0"/>
              </a:spcAft>
              <a:buNone/>
            </a:pPr>
            <a:r>
              <a:rPr lang="en-GB" dirty="0">
                <a:latin typeface="Modern No. 20" panose="02070704070505020303" pitchFamily="18" charset="0"/>
              </a:rPr>
              <a:t>  &amp; focus on form</a:t>
            </a:r>
            <a:endParaRPr dirty="0">
              <a:latin typeface="Modern No. 20" panose="02070704070505020303" pitchFamily="18" charset="0"/>
            </a:endParaRPr>
          </a:p>
        </p:txBody>
      </p:sp>
      <p:sp>
        <p:nvSpPr>
          <p:cNvPr id="518" name="Google Shape;518;p41"/>
          <p:cNvSpPr txBox="1">
            <a:spLocks noGrp="1"/>
          </p:cNvSpPr>
          <p:nvPr>
            <p:ph type="ctrTitle" idx="3"/>
          </p:nvPr>
        </p:nvSpPr>
        <p:spPr>
          <a:xfrm>
            <a:off x="8568000" y="3359651"/>
            <a:ext cx="2256000" cy="72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dirty="0">
                <a:latin typeface="Modern No. 20" panose="02070704070505020303" pitchFamily="18" charset="0"/>
              </a:rPr>
              <a:t>Assessment</a:t>
            </a:r>
            <a:endParaRPr dirty="0">
              <a:latin typeface="Modern No. 20" panose="02070704070505020303" pitchFamily="18" charset="0"/>
            </a:endParaRPr>
          </a:p>
        </p:txBody>
      </p:sp>
      <p:sp>
        <p:nvSpPr>
          <p:cNvPr id="519" name="Google Shape;519;p41"/>
          <p:cNvSpPr txBox="1">
            <a:spLocks noGrp="1"/>
          </p:cNvSpPr>
          <p:nvPr>
            <p:ph type="subTitle" idx="4"/>
          </p:nvPr>
        </p:nvSpPr>
        <p:spPr>
          <a:xfrm>
            <a:off x="7968396" y="3948624"/>
            <a:ext cx="3804984" cy="1237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dirty="0">
                <a:latin typeface="Modern No. 20" panose="02070704070505020303" pitchFamily="18" charset="0"/>
              </a:rPr>
              <a:t>An Engaging App:  Rain Class </a:t>
            </a:r>
            <a:endParaRPr lang="en-GB" dirty="0">
              <a:latin typeface="Modern No. 20" panose="02070704070505020303" pitchFamily="18" charset="0"/>
            </a:endParaRPr>
          </a:p>
          <a:p>
            <a:pPr marL="0" lvl="0" indent="0" algn="ctr" rtl="0">
              <a:spcBef>
                <a:spcPts val="0"/>
              </a:spcBef>
              <a:spcAft>
                <a:spcPts val="0"/>
              </a:spcAft>
              <a:buNone/>
            </a:pPr>
            <a:r>
              <a:rPr lang="en-GB" dirty="0">
                <a:latin typeface="Modern No. 20" panose="02070704070505020303" pitchFamily="18" charset="0"/>
              </a:rPr>
              <a:t>Video Sharing Platform: </a:t>
            </a:r>
            <a:endParaRPr lang="en-GB" dirty="0">
              <a:latin typeface="Modern No. 20" panose="02070704070505020303" pitchFamily="18" charset="0"/>
            </a:endParaRPr>
          </a:p>
          <a:p>
            <a:pPr marL="0" lvl="0" indent="0" algn="ctr" rtl="0">
              <a:spcBef>
                <a:spcPts val="0"/>
              </a:spcBef>
              <a:spcAft>
                <a:spcPts val="0"/>
              </a:spcAft>
              <a:buNone/>
            </a:pPr>
            <a:r>
              <a:rPr lang="en-GB" dirty="0" err="1">
                <a:latin typeface="Modern No. 20" panose="02070704070505020303" pitchFamily="18" charset="0"/>
              </a:rPr>
              <a:t>Flipgrid</a:t>
            </a:r>
            <a:endParaRPr dirty="0">
              <a:latin typeface="Modern No. 20" panose="02070704070505020303" pitchFamily="18" charset="0"/>
            </a:endParaRPr>
          </a:p>
        </p:txBody>
      </p:sp>
      <p:sp>
        <p:nvSpPr>
          <p:cNvPr id="520" name="Google Shape;520;p41"/>
          <p:cNvSpPr txBox="1">
            <a:spLocks noGrp="1"/>
          </p:cNvSpPr>
          <p:nvPr>
            <p:ph type="ctrTitle" idx="5"/>
          </p:nvPr>
        </p:nvSpPr>
        <p:spPr>
          <a:xfrm>
            <a:off x="1368000" y="3358084"/>
            <a:ext cx="2256000" cy="72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dirty="0">
                <a:latin typeface="Modern No. 20" panose="02070704070505020303" pitchFamily="18" charset="0"/>
              </a:rPr>
              <a:t>Goals</a:t>
            </a:r>
            <a:endParaRPr dirty="0">
              <a:latin typeface="Modern No. 20" panose="02070704070505020303" pitchFamily="18" charset="0"/>
            </a:endParaRPr>
          </a:p>
        </p:txBody>
      </p:sp>
      <p:sp>
        <p:nvSpPr>
          <p:cNvPr id="521" name="Google Shape;521;p41"/>
          <p:cNvSpPr/>
          <p:nvPr/>
        </p:nvSpPr>
        <p:spPr>
          <a:xfrm rot="-2132402">
            <a:off x="1935768" y="2292831"/>
            <a:ext cx="1127184" cy="972575"/>
          </a:xfrm>
          <a:prstGeom prst="ellipse">
            <a:avLst/>
          </a:pr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2" name="Google Shape;522;p41"/>
          <p:cNvSpPr/>
          <p:nvPr/>
        </p:nvSpPr>
        <p:spPr>
          <a:xfrm>
            <a:off x="2195625" y="2495597"/>
            <a:ext cx="607464" cy="578643"/>
          </a:xfrm>
          <a:custGeom>
            <a:avLst/>
            <a:gdLst/>
            <a:ahLst/>
            <a:cxnLst/>
            <a:rect l="l" t="t" r="r" b="b"/>
            <a:pathLst>
              <a:path w="12477" h="12647" extrusionOk="0">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23" name="Google Shape;523;p41"/>
          <p:cNvGrpSpPr/>
          <p:nvPr/>
        </p:nvGrpSpPr>
        <p:grpSpPr>
          <a:xfrm>
            <a:off x="5788427" y="2558577"/>
            <a:ext cx="615156" cy="452684"/>
            <a:chOff x="-41526450" y="3653375"/>
            <a:chExt cx="315875" cy="247350"/>
          </a:xfrm>
        </p:grpSpPr>
        <p:sp>
          <p:nvSpPr>
            <p:cNvPr id="524" name="Google Shape;524;p41"/>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5" name="Google Shape;525;p41"/>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26" name="Google Shape;526;p41"/>
          <p:cNvGrpSpPr/>
          <p:nvPr/>
        </p:nvGrpSpPr>
        <p:grpSpPr>
          <a:xfrm>
            <a:off x="9406925" y="2495844"/>
            <a:ext cx="578141" cy="578151"/>
            <a:chOff x="-37804925" y="3953450"/>
            <a:chExt cx="315075" cy="318225"/>
          </a:xfrm>
        </p:grpSpPr>
        <p:sp>
          <p:nvSpPr>
            <p:cNvPr id="527" name="Google Shape;527;p41"/>
            <p:cNvSpPr/>
            <p:nvPr/>
          </p:nvSpPr>
          <p:spPr>
            <a:xfrm>
              <a:off x="-37614300" y="3955025"/>
              <a:ext cx="124450" cy="186200"/>
            </a:xfrm>
            <a:custGeom>
              <a:avLst/>
              <a:gdLst/>
              <a:ahLst/>
              <a:cxnLst/>
              <a:rect l="l" t="t" r="r" b="b"/>
              <a:pathLst>
                <a:path w="4978" h="7448" extrusionOk="0">
                  <a:moveTo>
                    <a:pt x="2489" y="820"/>
                  </a:moveTo>
                  <a:cubicBezTo>
                    <a:pt x="3403" y="820"/>
                    <a:pt x="4127" y="1576"/>
                    <a:pt x="4127" y="2490"/>
                  </a:cubicBezTo>
                  <a:cubicBezTo>
                    <a:pt x="4127" y="3372"/>
                    <a:pt x="3403" y="4128"/>
                    <a:pt x="2489" y="4128"/>
                  </a:cubicBezTo>
                  <a:cubicBezTo>
                    <a:pt x="1575" y="4128"/>
                    <a:pt x="819" y="3372"/>
                    <a:pt x="819" y="2490"/>
                  </a:cubicBezTo>
                  <a:cubicBezTo>
                    <a:pt x="819" y="1576"/>
                    <a:pt x="1575" y="820"/>
                    <a:pt x="2489" y="820"/>
                  </a:cubicBezTo>
                  <a:close/>
                  <a:moveTo>
                    <a:pt x="2489" y="1"/>
                  </a:moveTo>
                  <a:cubicBezTo>
                    <a:pt x="1103" y="1"/>
                    <a:pt x="0" y="1104"/>
                    <a:pt x="0" y="2490"/>
                  </a:cubicBezTo>
                  <a:cubicBezTo>
                    <a:pt x="0" y="3214"/>
                    <a:pt x="315" y="3845"/>
                    <a:pt x="819" y="4317"/>
                  </a:cubicBezTo>
                  <a:lnTo>
                    <a:pt x="819" y="7058"/>
                  </a:lnTo>
                  <a:cubicBezTo>
                    <a:pt x="819" y="7287"/>
                    <a:pt x="1012" y="7448"/>
                    <a:pt x="1225" y="7448"/>
                  </a:cubicBezTo>
                  <a:cubicBezTo>
                    <a:pt x="1334" y="7448"/>
                    <a:pt x="1448" y="7406"/>
                    <a:pt x="1544" y="7310"/>
                  </a:cubicBezTo>
                  <a:lnTo>
                    <a:pt x="2489" y="6365"/>
                  </a:lnTo>
                  <a:lnTo>
                    <a:pt x="3434" y="7310"/>
                  </a:lnTo>
                  <a:cubicBezTo>
                    <a:pt x="3530" y="7406"/>
                    <a:pt x="3640" y="7448"/>
                    <a:pt x="3744" y="7448"/>
                  </a:cubicBezTo>
                  <a:cubicBezTo>
                    <a:pt x="3948" y="7448"/>
                    <a:pt x="4127" y="7287"/>
                    <a:pt x="4127" y="7058"/>
                  </a:cubicBezTo>
                  <a:lnTo>
                    <a:pt x="4127" y="4317"/>
                  </a:lnTo>
                  <a:cubicBezTo>
                    <a:pt x="4663" y="3845"/>
                    <a:pt x="4978" y="3214"/>
                    <a:pt x="4978" y="2490"/>
                  </a:cubicBezTo>
                  <a:cubicBezTo>
                    <a:pt x="4978" y="1104"/>
                    <a:pt x="3875" y="1"/>
                    <a:pt x="248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8" name="Google Shape;528;p41"/>
            <p:cNvSpPr/>
            <p:nvPr/>
          </p:nvSpPr>
          <p:spPr>
            <a:xfrm>
              <a:off x="-37761600" y="4230700"/>
              <a:ext cx="270175" cy="40975"/>
            </a:xfrm>
            <a:custGeom>
              <a:avLst/>
              <a:gdLst/>
              <a:ahLst/>
              <a:cxnLst/>
              <a:rect l="l" t="t" r="r" b="b"/>
              <a:pathLst>
                <a:path w="10807" h="1639" extrusionOk="0">
                  <a:moveTo>
                    <a:pt x="1450" y="1"/>
                  </a:moveTo>
                  <a:cubicBezTo>
                    <a:pt x="1292" y="788"/>
                    <a:pt x="662" y="1387"/>
                    <a:pt x="1" y="1639"/>
                  </a:cubicBezTo>
                  <a:lnTo>
                    <a:pt x="8822" y="1639"/>
                  </a:lnTo>
                  <a:cubicBezTo>
                    <a:pt x="9799" y="1639"/>
                    <a:pt x="10649" y="946"/>
                    <a:pt x="10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9" name="Google Shape;529;p41"/>
            <p:cNvSpPr/>
            <p:nvPr/>
          </p:nvSpPr>
          <p:spPr>
            <a:xfrm>
              <a:off x="-37804925" y="3953450"/>
              <a:ext cx="274125" cy="295675"/>
            </a:xfrm>
            <a:custGeom>
              <a:avLst/>
              <a:gdLst/>
              <a:ahLst/>
              <a:cxnLst/>
              <a:rect l="l" t="t" r="r" b="b"/>
              <a:pathLst>
                <a:path w="10965" h="11827" extrusionOk="0">
                  <a:moveTo>
                    <a:pt x="379" y="1"/>
                  </a:moveTo>
                  <a:cubicBezTo>
                    <a:pt x="158" y="1"/>
                    <a:pt x="1" y="221"/>
                    <a:pt x="1" y="411"/>
                  </a:cubicBezTo>
                  <a:lnTo>
                    <a:pt x="1" y="10618"/>
                  </a:lnTo>
                  <a:cubicBezTo>
                    <a:pt x="1" y="11280"/>
                    <a:pt x="537" y="11815"/>
                    <a:pt x="1198" y="11815"/>
                  </a:cubicBezTo>
                  <a:cubicBezTo>
                    <a:pt x="1247" y="11823"/>
                    <a:pt x="1295" y="11826"/>
                    <a:pt x="1342" y="11826"/>
                  </a:cubicBezTo>
                  <a:cubicBezTo>
                    <a:pt x="1912" y="11826"/>
                    <a:pt x="2395" y="11318"/>
                    <a:pt x="2395" y="10650"/>
                  </a:cubicBezTo>
                  <a:cubicBezTo>
                    <a:pt x="2395" y="10398"/>
                    <a:pt x="2584" y="10272"/>
                    <a:pt x="2836" y="10272"/>
                  </a:cubicBezTo>
                  <a:lnTo>
                    <a:pt x="10965" y="10272"/>
                  </a:lnTo>
                  <a:lnTo>
                    <a:pt x="10965" y="8255"/>
                  </a:lnTo>
                  <a:cubicBezTo>
                    <a:pt x="10807" y="8161"/>
                    <a:pt x="10650" y="8098"/>
                    <a:pt x="10492" y="7972"/>
                  </a:cubicBezTo>
                  <a:lnTo>
                    <a:pt x="10146" y="7625"/>
                  </a:lnTo>
                  <a:lnTo>
                    <a:pt x="9799" y="7972"/>
                  </a:lnTo>
                  <a:cubicBezTo>
                    <a:pt x="9547" y="8224"/>
                    <a:pt x="9232" y="8318"/>
                    <a:pt x="8917" y="8318"/>
                  </a:cubicBezTo>
                  <a:cubicBezTo>
                    <a:pt x="8255" y="8318"/>
                    <a:pt x="7720" y="7783"/>
                    <a:pt x="7720" y="7058"/>
                  </a:cubicBezTo>
                  <a:lnTo>
                    <a:pt x="7720" y="4664"/>
                  </a:lnTo>
                  <a:cubicBezTo>
                    <a:pt x="7184" y="4065"/>
                    <a:pt x="6869" y="3309"/>
                    <a:pt x="6869" y="2490"/>
                  </a:cubicBezTo>
                  <a:cubicBezTo>
                    <a:pt x="6869" y="1513"/>
                    <a:pt x="7310" y="600"/>
                    <a:pt x="8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30" name="Google Shape;530;p41"/>
          <p:cNvSpPr txBox="1">
            <a:spLocks noGrp="1"/>
          </p:cNvSpPr>
          <p:nvPr>
            <p:ph type="subTitle" idx="6"/>
          </p:nvPr>
        </p:nvSpPr>
        <p:spPr>
          <a:xfrm>
            <a:off x="1128600" y="3930220"/>
            <a:ext cx="2734800" cy="1237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dirty="0">
                <a:latin typeface="Modern No. 20" panose="02070704070505020303" pitchFamily="18" charset="0"/>
              </a:rPr>
              <a:t>Linguistic and non-linguistic learning opportunities</a:t>
            </a:r>
            <a:endParaRPr dirty="0">
              <a:latin typeface="Modern No. 20" panose="02070704070505020303"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055"/>
    </mc:Choice>
    <mc:Fallback>
      <p:transition spd="slow" advTm="205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4" name="圆角矩形 3"/>
          <p:cNvSpPr/>
          <p:nvPr/>
        </p:nvSpPr>
        <p:spPr>
          <a:xfrm>
            <a:off x="1268295" y="5544032"/>
            <a:ext cx="5196044" cy="681133"/>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solidFill>
                  <a:schemeClr val="bg2"/>
                </a:solidFill>
              </a:rPr>
              <a:t>Utility,</a:t>
            </a:r>
            <a:r>
              <a:rPr kumimoji="1" lang="zh-CN" altLang="en-US" sz="3200" dirty="0">
                <a:solidFill>
                  <a:schemeClr val="bg2"/>
                </a:solidFill>
              </a:rPr>
              <a:t> </a:t>
            </a:r>
            <a:r>
              <a:rPr kumimoji="1" lang="en-US" altLang="zh-CN" sz="3200" dirty="0">
                <a:solidFill>
                  <a:schemeClr val="bg2"/>
                </a:solidFill>
              </a:rPr>
              <a:t>Morality</a:t>
            </a:r>
            <a:r>
              <a:rPr kumimoji="1" lang="zh-CN" altLang="en-US" sz="3200" dirty="0">
                <a:solidFill>
                  <a:schemeClr val="bg2"/>
                </a:solidFill>
              </a:rPr>
              <a:t> </a:t>
            </a:r>
            <a:r>
              <a:rPr kumimoji="1" lang="en-US" altLang="zh-CN" sz="3200" dirty="0">
                <a:solidFill>
                  <a:schemeClr val="bg2"/>
                </a:solidFill>
              </a:rPr>
              <a:t>and</a:t>
            </a:r>
            <a:r>
              <a:rPr kumimoji="1" lang="zh-CN" altLang="en-US" sz="3200" dirty="0">
                <a:solidFill>
                  <a:schemeClr val="bg2"/>
                </a:solidFill>
              </a:rPr>
              <a:t> </a:t>
            </a:r>
            <a:r>
              <a:rPr kumimoji="1" lang="en-US" altLang="zh-CN" sz="3200" dirty="0">
                <a:solidFill>
                  <a:schemeClr val="bg2"/>
                </a:solidFill>
              </a:rPr>
              <a:t>Beauty</a:t>
            </a:r>
            <a:endParaRPr kumimoji="1" lang="zh-CN" altLang="en-US" sz="3200" dirty="0">
              <a:solidFill>
                <a:schemeClr val="bg2"/>
              </a:solidFill>
            </a:endParaRPr>
          </a:p>
        </p:txBody>
      </p:sp>
      <p:sp>
        <p:nvSpPr>
          <p:cNvPr id="620" name="Google Shape;620;p48"/>
          <p:cNvSpPr txBox="1">
            <a:spLocks noGrp="1"/>
          </p:cNvSpPr>
          <p:nvPr>
            <p:ph type="ctrTitle" idx="4"/>
          </p:nvPr>
        </p:nvSpPr>
        <p:spPr>
          <a:xfrm>
            <a:off x="2054803" y="686216"/>
            <a:ext cx="9120000" cy="72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latin typeface="Modern No. 20" panose="02070704070505020303" pitchFamily="18" charset="0"/>
              </a:rPr>
              <a:t>Goals</a:t>
            </a:r>
            <a:r>
              <a:rPr lang="zh-CN" altLang="en-US" dirty="0">
                <a:latin typeface="Modern No. 20" panose="02070704070505020303" pitchFamily="18" charset="0"/>
              </a:rPr>
              <a:t> </a:t>
            </a:r>
            <a:r>
              <a:rPr lang="en-US" altLang="zh-CN" dirty="0">
                <a:latin typeface="Modern No. 20" panose="02070704070505020303" pitchFamily="18" charset="0"/>
              </a:rPr>
              <a:t>:</a:t>
            </a:r>
            <a:r>
              <a:rPr lang="zh-CN" altLang="en-US" dirty="0">
                <a:latin typeface="Modern No. 20" panose="02070704070505020303" pitchFamily="18" charset="0"/>
              </a:rPr>
              <a:t> </a:t>
            </a:r>
            <a:r>
              <a:rPr lang="en-GB" sz="3735" dirty="0">
                <a:latin typeface="Modern No. 20" panose="02070704070505020303" pitchFamily="18" charset="0"/>
              </a:rPr>
              <a:t>Our Mission and </a:t>
            </a:r>
            <a:r>
              <a:rPr lang="en-GB" sz="3735" dirty="0">
                <a:solidFill>
                  <a:schemeClr val="bg2"/>
                </a:solidFill>
                <a:latin typeface="Modern No. 20" panose="02070704070505020303" pitchFamily="18" charset="0"/>
              </a:rPr>
              <a:t>Vision</a:t>
            </a:r>
            <a:endParaRPr sz="3735" dirty="0">
              <a:solidFill>
                <a:schemeClr val="bg2"/>
              </a:solidFill>
              <a:latin typeface="Modern No. 20" panose="02070704070505020303" pitchFamily="18" charset="0"/>
            </a:endParaRPr>
          </a:p>
        </p:txBody>
      </p:sp>
      <p:sp>
        <p:nvSpPr>
          <p:cNvPr id="621" name="Google Shape;621;p48"/>
          <p:cNvSpPr txBox="1">
            <a:spLocks noGrp="1"/>
          </p:cNvSpPr>
          <p:nvPr>
            <p:ph type="ctrTitle"/>
          </p:nvPr>
        </p:nvSpPr>
        <p:spPr>
          <a:xfrm>
            <a:off x="8065708" y="2748215"/>
            <a:ext cx="3264136" cy="72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sz="3200" dirty="0">
                <a:latin typeface="Modern No. 20" panose="02070704070505020303" pitchFamily="18" charset="0"/>
              </a:rPr>
              <a:t>Linguistic learning outcomes</a:t>
            </a:r>
            <a:endParaRPr sz="3200" dirty="0">
              <a:latin typeface="Modern No. 20" panose="02070704070505020303" pitchFamily="18" charset="0"/>
            </a:endParaRPr>
          </a:p>
        </p:txBody>
      </p:sp>
      <p:sp>
        <p:nvSpPr>
          <p:cNvPr id="622" name="Google Shape;622;p48"/>
          <p:cNvSpPr txBox="1">
            <a:spLocks noGrp="1"/>
          </p:cNvSpPr>
          <p:nvPr>
            <p:ph type="subTitle" idx="1"/>
          </p:nvPr>
        </p:nvSpPr>
        <p:spPr>
          <a:xfrm>
            <a:off x="8565356" y="3597616"/>
            <a:ext cx="3964800" cy="2400000"/>
          </a:xfrm>
          <a:prstGeom prst="rect">
            <a:avLst/>
          </a:prstGeom>
        </p:spPr>
        <p:txBody>
          <a:bodyPr spcFirstLastPara="1" wrap="square" lIns="121900" tIns="121900" rIns="121900" bIns="121900" anchor="t" anchorCtr="0">
            <a:noAutofit/>
          </a:bodyPr>
          <a:lstStyle/>
          <a:p>
            <a:pPr marL="0" lvl="0" indent="0" algn="l"/>
            <a:r>
              <a:rPr lang="en-US" altLang="zh-CN" sz="2665" dirty="0">
                <a:latin typeface="Modern No. 20" panose="02070704070505020303" pitchFamily="18" charset="0"/>
              </a:rPr>
              <a:t>1.</a:t>
            </a:r>
            <a:r>
              <a:rPr lang="zh-CN" altLang="en-US" sz="2665" dirty="0">
                <a:latin typeface="Modern No. 20" panose="02070704070505020303" pitchFamily="18" charset="0"/>
              </a:rPr>
              <a:t> </a:t>
            </a:r>
            <a:r>
              <a:rPr lang="en-US" altLang="zh-CN" sz="2665" dirty="0">
                <a:latin typeface="Modern No. 20" panose="02070704070505020303" pitchFamily="18" charset="0"/>
              </a:rPr>
              <a:t>Systems-related</a:t>
            </a:r>
            <a:r>
              <a:rPr lang="zh-CN" altLang="en-US" sz="2665" dirty="0">
                <a:latin typeface="Modern No. 20" panose="02070704070505020303" pitchFamily="18" charset="0"/>
              </a:rPr>
              <a:t> </a:t>
            </a:r>
            <a:endParaRPr lang="en-US" altLang="zh-CN" sz="2665" dirty="0">
              <a:latin typeface="Modern No. 20" panose="02070704070505020303" pitchFamily="18" charset="0"/>
            </a:endParaRPr>
          </a:p>
          <a:p>
            <a:pPr marL="0" lvl="0" indent="0"/>
            <a:endParaRPr lang="en-US" altLang="zh-CN" sz="2665" dirty="0"/>
          </a:p>
          <a:p>
            <a:pPr marL="0" lvl="0" indent="0" algn="l"/>
            <a:r>
              <a:rPr lang="zh-CN" altLang="en-US" sz="2665" dirty="0">
                <a:latin typeface="Modern No. 20" panose="02070704070505020303" pitchFamily="18" charset="0"/>
              </a:rPr>
              <a:t> </a:t>
            </a:r>
            <a:r>
              <a:rPr lang="en-US" altLang="zh-CN" sz="2665" dirty="0">
                <a:latin typeface="Modern No. 20" panose="02070704070505020303" pitchFamily="18" charset="0"/>
              </a:rPr>
              <a:t>2.</a:t>
            </a:r>
            <a:r>
              <a:rPr lang="zh-CN" altLang="en-US" sz="2665" dirty="0">
                <a:latin typeface="Modern No. 20" panose="02070704070505020303" pitchFamily="18" charset="0"/>
              </a:rPr>
              <a:t> </a:t>
            </a:r>
            <a:r>
              <a:rPr lang="en-US" sz="2665" dirty="0">
                <a:latin typeface="Modern No. 20" panose="02070704070505020303" pitchFamily="18" charset="0"/>
              </a:rPr>
              <a:t>Skill-related</a:t>
            </a:r>
            <a:r>
              <a:rPr lang="zh-CN" altLang="en-US" sz="2665" dirty="0">
                <a:latin typeface="Modern No. 20" panose="02070704070505020303" pitchFamily="18" charset="0"/>
              </a:rPr>
              <a:t> </a:t>
            </a:r>
            <a:endParaRPr lang="en-US" sz="2665" dirty="0">
              <a:latin typeface="Modern No. 20" panose="02070704070505020303" pitchFamily="18" charset="0"/>
            </a:endParaRPr>
          </a:p>
          <a:p>
            <a:pPr marL="0" lvl="0" indent="0"/>
            <a:endParaRPr lang="en-US" sz="2665" dirty="0">
              <a:latin typeface="Modern No. 20" panose="02070704070505020303" pitchFamily="18" charset="0"/>
            </a:endParaRPr>
          </a:p>
          <a:p>
            <a:pPr marL="0" lvl="0" indent="0" algn="l"/>
            <a:r>
              <a:rPr lang="en-US" sz="2665" dirty="0">
                <a:latin typeface="Modern No. 20" panose="02070704070505020303" pitchFamily="18" charset="0"/>
              </a:rPr>
              <a:t> </a:t>
            </a:r>
            <a:r>
              <a:rPr lang="en-US" altLang="zh-CN" sz="2665" dirty="0">
                <a:latin typeface="Modern No. 20" panose="02070704070505020303" pitchFamily="18" charset="0"/>
              </a:rPr>
              <a:t>3.</a:t>
            </a:r>
            <a:r>
              <a:rPr lang="en-US" sz="2665" dirty="0">
                <a:latin typeface="Modern No. 20" panose="02070704070505020303" pitchFamily="18" charset="0"/>
              </a:rPr>
              <a:t> Discourse-related:   </a:t>
            </a:r>
            <a:endParaRPr lang="en-US" sz="2665" dirty="0">
              <a:latin typeface="Modern No. 20" panose="02070704070505020303" pitchFamily="18" charset="0"/>
            </a:endParaRPr>
          </a:p>
          <a:p>
            <a:pPr marL="0" lvl="0" indent="0" algn="l"/>
            <a:r>
              <a:rPr lang="en-US" sz="2665" dirty="0">
                <a:latin typeface="Modern No. 20" panose="02070704070505020303" pitchFamily="18" charset="0"/>
              </a:rPr>
              <a:t>      </a:t>
            </a:r>
            <a:endParaRPr sz="2665" dirty="0">
              <a:latin typeface="Modern No. 20" panose="02070704070505020303" pitchFamily="18" charset="0"/>
            </a:endParaRPr>
          </a:p>
        </p:txBody>
      </p:sp>
      <p:sp>
        <p:nvSpPr>
          <p:cNvPr id="623" name="Google Shape;623;p48"/>
          <p:cNvSpPr txBox="1">
            <a:spLocks noGrp="1"/>
          </p:cNvSpPr>
          <p:nvPr>
            <p:ph type="ctrTitle" idx="2"/>
          </p:nvPr>
        </p:nvSpPr>
        <p:spPr>
          <a:xfrm>
            <a:off x="1842444" y="2205257"/>
            <a:ext cx="3531908" cy="72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sz="3200" dirty="0">
                <a:latin typeface="Modern No. 20" panose="02070704070505020303" pitchFamily="18" charset="0"/>
              </a:rPr>
              <a:t>Embedded learning opportunities</a:t>
            </a:r>
            <a:endParaRPr sz="3200" dirty="0">
              <a:latin typeface="Modern No. 20" panose="02070704070505020303" pitchFamily="18" charset="0"/>
            </a:endParaRPr>
          </a:p>
        </p:txBody>
      </p:sp>
      <p:sp>
        <p:nvSpPr>
          <p:cNvPr id="624" name="Google Shape;624;p48"/>
          <p:cNvSpPr txBox="1">
            <a:spLocks noGrp="1"/>
          </p:cNvSpPr>
          <p:nvPr>
            <p:ph type="subTitle" idx="3"/>
          </p:nvPr>
        </p:nvSpPr>
        <p:spPr>
          <a:xfrm>
            <a:off x="1776000" y="3506260"/>
            <a:ext cx="3360000" cy="2400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GB" dirty="0"/>
              <a:t> </a:t>
            </a:r>
            <a:endParaRPr dirty="0"/>
          </a:p>
        </p:txBody>
      </p:sp>
      <p:grpSp>
        <p:nvGrpSpPr>
          <p:cNvPr id="625" name="Google Shape;625;p48"/>
          <p:cNvGrpSpPr/>
          <p:nvPr/>
        </p:nvGrpSpPr>
        <p:grpSpPr>
          <a:xfrm>
            <a:off x="5720860" y="1856220"/>
            <a:ext cx="2437415" cy="8142316"/>
            <a:chOff x="4768450" y="979175"/>
            <a:chExt cx="431550" cy="1405075"/>
          </a:xfrm>
        </p:grpSpPr>
        <p:sp>
          <p:nvSpPr>
            <p:cNvPr id="626" name="Google Shape;626;p48"/>
            <p:cNvSpPr/>
            <p:nvPr/>
          </p:nvSpPr>
          <p:spPr>
            <a:xfrm>
              <a:off x="4965300" y="979175"/>
              <a:ext cx="38550" cy="1405075"/>
            </a:xfrm>
            <a:custGeom>
              <a:avLst/>
              <a:gdLst/>
              <a:ahLst/>
              <a:cxnLst/>
              <a:rect l="l" t="t" r="r" b="b"/>
              <a:pathLst>
                <a:path w="1542" h="56203" extrusionOk="0">
                  <a:moveTo>
                    <a:pt x="762" y="1"/>
                  </a:moveTo>
                  <a:cubicBezTo>
                    <a:pt x="575" y="1"/>
                    <a:pt x="386" y="47"/>
                    <a:pt x="215" y="140"/>
                  </a:cubicBezTo>
                  <a:cubicBezTo>
                    <a:pt x="86" y="183"/>
                    <a:pt x="15" y="311"/>
                    <a:pt x="1" y="440"/>
                  </a:cubicBezTo>
                  <a:lnTo>
                    <a:pt x="1" y="55775"/>
                  </a:lnTo>
                  <a:cubicBezTo>
                    <a:pt x="1" y="56003"/>
                    <a:pt x="343" y="56203"/>
                    <a:pt x="771" y="56203"/>
                  </a:cubicBezTo>
                  <a:cubicBezTo>
                    <a:pt x="1199" y="56203"/>
                    <a:pt x="1541" y="56003"/>
                    <a:pt x="1541" y="55775"/>
                  </a:cubicBezTo>
                  <a:lnTo>
                    <a:pt x="1513" y="440"/>
                  </a:lnTo>
                  <a:cubicBezTo>
                    <a:pt x="1499" y="311"/>
                    <a:pt x="1427" y="183"/>
                    <a:pt x="1299" y="140"/>
                  </a:cubicBezTo>
                  <a:cubicBezTo>
                    <a:pt x="1135" y="47"/>
                    <a:pt x="949" y="1"/>
                    <a:pt x="762" y="1"/>
                  </a:cubicBezTo>
                  <a:close/>
                </a:path>
              </a:pathLst>
            </a:custGeom>
            <a:solidFill>
              <a:srgbClr val="0047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7" name="Google Shape;627;p48"/>
            <p:cNvSpPr/>
            <p:nvPr/>
          </p:nvSpPr>
          <p:spPr>
            <a:xfrm>
              <a:off x="4964950" y="979450"/>
              <a:ext cx="38175" cy="21425"/>
            </a:xfrm>
            <a:custGeom>
              <a:avLst/>
              <a:gdLst/>
              <a:ahLst/>
              <a:cxnLst/>
              <a:rect l="l" t="t" r="r" b="b"/>
              <a:pathLst>
                <a:path w="1527" h="857" extrusionOk="0">
                  <a:moveTo>
                    <a:pt x="757" y="1"/>
                  </a:moveTo>
                  <a:cubicBezTo>
                    <a:pt x="343" y="1"/>
                    <a:pt x="0" y="186"/>
                    <a:pt x="0" y="429"/>
                  </a:cubicBezTo>
                  <a:cubicBezTo>
                    <a:pt x="0" y="657"/>
                    <a:pt x="343" y="856"/>
                    <a:pt x="757" y="856"/>
                  </a:cubicBezTo>
                  <a:cubicBezTo>
                    <a:pt x="1184" y="856"/>
                    <a:pt x="1527" y="657"/>
                    <a:pt x="1527" y="429"/>
                  </a:cubicBezTo>
                  <a:cubicBezTo>
                    <a:pt x="1527" y="186"/>
                    <a:pt x="1184" y="1"/>
                    <a:pt x="757" y="1"/>
                  </a:cubicBezTo>
                  <a:close/>
                </a:path>
              </a:pathLst>
            </a:custGeom>
            <a:solidFill>
              <a:srgbClr val="002D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8" name="Google Shape;628;p48"/>
            <p:cNvSpPr/>
            <p:nvPr/>
          </p:nvSpPr>
          <p:spPr>
            <a:xfrm>
              <a:off x="4894325" y="1026525"/>
              <a:ext cx="305675" cy="240750"/>
            </a:xfrm>
            <a:custGeom>
              <a:avLst/>
              <a:gdLst/>
              <a:ahLst/>
              <a:cxnLst/>
              <a:rect l="l" t="t" r="r" b="b"/>
              <a:pathLst>
                <a:path w="12227" h="9630" extrusionOk="0">
                  <a:moveTo>
                    <a:pt x="757" y="1"/>
                  </a:moveTo>
                  <a:lnTo>
                    <a:pt x="1" y="429"/>
                  </a:lnTo>
                  <a:lnTo>
                    <a:pt x="1" y="3895"/>
                  </a:lnTo>
                  <a:lnTo>
                    <a:pt x="9972" y="9630"/>
                  </a:lnTo>
                  <a:lnTo>
                    <a:pt x="10743" y="9230"/>
                  </a:lnTo>
                  <a:lnTo>
                    <a:pt x="12226" y="8346"/>
                  </a:lnTo>
                  <a:lnTo>
                    <a:pt x="10714" y="5750"/>
                  </a:lnTo>
                  <a:lnTo>
                    <a:pt x="757"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9" name="Google Shape;629;p48"/>
            <p:cNvSpPr/>
            <p:nvPr/>
          </p:nvSpPr>
          <p:spPr>
            <a:xfrm>
              <a:off x="4894325" y="1037225"/>
              <a:ext cx="286425" cy="230050"/>
            </a:xfrm>
            <a:custGeom>
              <a:avLst/>
              <a:gdLst/>
              <a:ahLst/>
              <a:cxnLst/>
              <a:rect l="l" t="t" r="r" b="b"/>
              <a:pathLst>
                <a:path w="11457" h="9202" extrusionOk="0">
                  <a:moveTo>
                    <a:pt x="1" y="1"/>
                  </a:moveTo>
                  <a:lnTo>
                    <a:pt x="1" y="3467"/>
                  </a:lnTo>
                  <a:lnTo>
                    <a:pt x="9972" y="9202"/>
                  </a:lnTo>
                  <a:lnTo>
                    <a:pt x="11456" y="8346"/>
                  </a:lnTo>
                  <a:lnTo>
                    <a:pt x="9972" y="5750"/>
                  </a:lnTo>
                  <a:lnTo>
                    <a:pt x="1"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0" name="Google Shape;630;p48"/>
            <p:cNvSpPr/>
            <p:nvPr/>
          </p:nvSpPr>
          <p:spPr>
            <a:xfrm>
              <a:off x="4894325" y="1037225"/>
              <a:ext cx="286775" cy="230050"/>
            </a:xfrm>
            <a:custGeom>
              <a:avLst/>
              <a:gdLst/>
              <a:ahLst/>
              <a:cxnLst/>
              <a:rect l="l" t="t" r="r" b="b"/>
              <a:pathLst>
                <a:path w="11471" h="9202" extrusionOk="0">
                  <a:moveTo>
                    <a:pt x="1" y="1"/>
                  </a:moveTo>
                  <a:lnTo>
                    <a:pt x="1" y="3467"/>
                  </a:lnTo>
                  <a:lnTo>
                    <a:pt x="9972" y="9202"/>
                  </a:lnTo>
                  <a:lnTo>
                    <a:pt x="11470" y="8346"/>
                  </a:lnTo>
                  <a:lnTo>
                    <a:pt x="9972" y="5750"/>
                  </a:lnTo>
                  <a:lnTo>
                    <a:pt x="1"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1" name="Google Shape;631;p48"/>
            <p:cNvSpPr/>
            <p:nvPr/>
          </p:nvSpPr>
          <p:spPr>
            <a:xfrm>
              <a:off x="4894325" y="1026525"/>
              <a:ext cx="267875" cy="154450"/>
            </a:xfrm>
            <a:custGeom>
              <a:avLst/>
              <a:gdLst/>
              <a:ahLst/>
              <a:cxnLst/>
              <a:rect l="l" t="t" r="r" b="b"/>
              <a:pathLst>
                <a:path w="10715" h="6178" extrusionOk="0">
                  <a:moveTo>
                    <a:pt x="757" y="1"/>
                  </a:moveTo>
                  <a:lnTo>
                    <a:pt x="1" y="429"/>
                  </a:lnTo>
                  <a:lnTo>
                    <a:pt x="9972" y="6178"/>
                  </a:lnTo>
                  <a:lnTo>
                    <a:pt x="10714" y="5750"/>
                  </a:lnTo>
                  <a:lnTo>
                    <a:pt x="757" y="1"/>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2" name="Google Shape;632;p48"/>
            <p:cNvSpPr/>
            <p:nvPr/>
          </p:nvSpPr>
          <p:spPr>
            <a:xfrm>
              <a:off x="5143625" y="1170250"/>
              <a:ext cx="56375" cy="75625"/>
            </a:xfrm>
            <a:custGeom>
              <a:avLst/>
              <a:gdLst/>
              <a:ahLst/>
              <a:cxnLst/>
              <a:rect l="l" t="t" r="r" b="b"/>
              <a:pathLst>
                <a:path w="2255" h="3025" extrusionOk="0">
                  <a:moveTo>
                    <a:pt x="742" y="1"/>
                  </a:moveTo>
                  <a:lnTo>
                    <a:pt x="0" y="429"/>
                  </a:lnTo>
                  <a:lnTo>
                    <a:pt x="1498" y="3025"/>
                  </a:lnTo>
                  <a:lnTo>
                    <a:pt x="2254" y="2597"/>
                  </a:lnTo>
                  <a:lnTo>
                    <a:pt x="742" y="1"/>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3" name="Google Shape;633;p48"/>
            <p:cNvSpPr/>
            <p:nvPr/>
          </p:nvSpPr>
          <p:spPr>
            <a:xfrm>
              <a:off x="4768450" y="1138150"/>
              <a:ext cx="286400" cy="230425"/>
            </a:xfrm>
            <a:custGeom>
              <a:avLst/>
              <a:gdLst/>
              <a:ahLst/>
              <a:cxnLst/>
              <a:rect l="l" t="t" r="r" b="b"/>
              <a:pathLst>
                <a:path w="11456" h="9217" extrusionOk="0">
                  <a:moveTo>
                    <a:pt x="1484" y="1"/>
                  </a:moveTo>
                  <a:lnTo>
                    <a:pt x="0" y="857"/>
                  </a:lnTo>
                  <a:lnTo>
                    <a:pt x="1484" y="3453"/>
                  </a:lnTo>
                  <a:lnTo>
                    <a:pt x="11455" y="9216"/>
                  </a:lnTo>
                  <a:lnTo>
                    <a:pt x="11455" y="5764"/>
                  </a:lnTo>
                  <a:lnTo>
                    <a:pt x="1484" y="1"/>
                  </a:lnTo>
                  <a:close/>
                </a:path>
              </a:pathLst>
            </a:custGeom>
            <a:solidFill>
              <a:srgbClr val="FF8F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4" name="Google Shape;634;p48"/>
            <p:cNvSpPr/>
            <p:nvPr/>
          </p:nvSpPr>
          <p:spPr>
            <a:xfrm>
              <a:off x="4805525" y="1127100"/>
              <a:ext cx="268225" cy="155150"/>
            </a:xfrm>
            <a:custGeom>
              <a:avLst/>
              <a:gdLst/>
              <a:ahLst/>
              <a:cxnLst/>
              <a:rect l="l" t="t" r="r" b="b"/>
              <a:pathLst>
                <a:path w="10729" h="6206" extrusionOk="0">
                  <a:moveTo>
                    <a:pt x="743" y="0"/>
                  </a:moveTo>
                  <a:lnTo>
                    <a:pt x="1" y="443"/>
                  </a:lnTo>
                  <a:lnTo>
                    <a:pt x="9972" y="6206"/>
                  </a:lnTo>
                  <a:lnTo>
                    <a:pt x="10728" y="5778"/>
                  </a:lnTo>
                  <a:lnTo>
                    <a:pt x="743"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5" name="Google Shape;635;p48"/>
            <p:cNvSpPr/>
            <p:nvPr/>
          </p:nvSpPr>
          <p:spPr>
            <a:xfrm>
              <a:off x="4805525" y="1127100"/>
              <a:ext cx="268225" cy="155150"/>
            </a:xfrm>
            <a:custGeom>
              <a:avLst/>
              <a:gdLst/>
              <a:ahLst/>
              <a:cxnLst/>
              <a:rect l="l" t="t" r="r" b="b"/>
              <a:pathLst>
                <a:path w="10729" h="6206" extrusionOk="0">
                  <a:moveTo>
                    <a:pt x="743" y="0"/>
                  </a:moveTo>
                  <a:lnTo>
                    <a:pt x="1" y="443"/>
                  </a:lnTo>
                  <a:lnTo>
                    <a:pt x="9972" y="6206"/>
                  </a:lnTo>
                  <a:lnTo>
                    <a:pt x="10728" y="5778"/>
                  </a:lnTo>
                  <a:lnTo>
                    <a:pt x="743" y="0"/>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6" name="Google Shape;636;p48"/>
            <p:cNvSpPr/>
            <p:nvPr/>
          </p:nvSpPr>
          <p:spPr>
            <a:xfrm>
              <a:off x="5054825" y="1271525"/>
              <a:ext cx="18925" cy="97050"/>
            </a:xfrm>
            <a:custGeom>
              <a:avLst/>
              <a:gdLst/>
              <a:ahLst/>
              <a:cxnLst/>
              <a:rect l="l" t="t" r="r" b="b"/>
              <a:pathLst>
                <a:path w="757" h="3882" extrusionOk="0">
                  <a:moveTo>
                    <a:pt x="756" y="1"/>
                  </a:moveTo>
                  <a:lnTo>
                    <a:pt x="0" y="429"/>
                  </a:lnTo>
                  <a:lnTo>
                    <a:pt x="0" y="3881"/>
                  </a:lnTo>
                  <a:lnTo>
                    <a:pt x="756" y="3453"/>
                  </a:lnTo>
                  <a:lnTo>
                    <a:pt x="756" y="1"/>
                  </a:lnTo>
                  <a:close/>
                </a:path>
              </a:pathLst>
            </a:custGeom>
            <a:solidFill>
              <a:srgbClr val="FF52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7" name="Google Shape;637;p48"/>
            <p:cNvSpPr/>
            <p:nvPr/>
          </p:nvSpPr>
          <p:spPr>
            <a:xfrm>
              <a:off x="5054825" y="1271525"/>
              <a:ext cx="18925" cy="97050"/>
            </a:xfrm>
            <a:custGeom>
              <a:avLst/>
              <a:gdLst/>
              <a:ahLst/>
              <a:cxnLst/>
              <a:rect l="l" t="t" r="r" b="b"/>
              <a:pathLst>
                <a:path w="757" h="3882" extrusionOk="0">
                  <a:moveTo>
                    <a:pt x="756" y="1"/>
                  </a:moveTo>
                  <a:lnTo>
                    <a:pt x="0" y="429"/>
                  </a:lnTo>
                  <a:lnTo>
                    <a:pt x="0" y="3881"/>
                  </a:lnTo>
                  <a:lnTo>
                    <a:pt x="756" y="3453"/>
                  </a:lnTo>
                  <a:lnTo>
                    <a:pt x="756" y="1"/>
                  </a:lnTo>
                  <a:close/>
                </a:path>
              </a:pathLst>
            </a:custGeom>
            <a:solidFill>
              <a:srgbClr val="BF3D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0" name="Google Shape;622;p48"/>
          <p:cNvSpPr txBox="1"/>
          <p:nvPr/>
        </p:nvSpPr>
        <p:spPr>
          <a:xfrm>
            <a:off x="1587837" y="2925257"/>
            <a:ext cx="4508163" cy="240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0093FC"/>
              </a:buClr>
              <a:buSzPts val="1600"/>
              <a:buFont typeface="Nunito"/>
              <a:buNone/>
              <a:defRPr sz="1600" b="0" i="0" u="none" strike="noStrike" cap="none">
                <a:solidFill>
                  <a:srgbClr val="0093FC"/>
                </a:solidFill>
                <a:latin typeface="Nunito"/>
                <a:ea typeface="Nunito"/>
                <a:cs typeface="Nunito"/>
                <a:sym typeface="Nunito"/>
              </a:defRPr>
            </a:lvl1pPr>
            <a:lvl2pPr marL="914400" marR="0" lvl="1" indent="-3048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048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048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048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048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048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048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048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0" indent="0" algn="l"/>
            <a:r>
              <a:rPr lang="en-US" altLang="zh-CN" sz="2665" dirty="0">
                <a:latin typeface="Modern No. 20" panose="02070704070505020303" pitchFamily="18" charset="0"/>
              </a:rPr>
              <a:t>1.</a:t>
            </a:r>
            <a:r>
              <a:rPr lang="zh-CN" altLang="en-US" sz="2665" dirty="0">
                <a:latin typeface="Modern No. 20" panose="02070704070505020303" pitchFamily="18" charset="0"/>
              </a:rPr>
              <a:t> </a:t>
            </a:r>
            <a:r>
              <a:rPr lang="en-US" altLang="zh-CN" sz="2665" dirty="0">
                <a:latin typeface="Modern No. 20" panose="02070704070505020303" pitchFamily="18" charset="0"/>
              </a:rPr>
              <a:t>Values</a:t>
            </a:r>
            <a:r>
              <a:rPr lang="zh-CN" altLang="en-US" sz="2665" dirty="0">
                <a:latin typeface="Modern No. 20" panose="02070704070505020303" pitchFamily="18" charset="0"/>
              </a:rPr>
              <a:t> </a:t>
            </a:r>
            <a:r>
              <a:rPr lang="en-US" altLang="zh-CN" sz="2665" dirty="0">
                <a:latin typeface="Modern No. 20" panose="02070704070505020303" pitchFamily="18" charset="0"/>
              </a:rPr>
              <a:t>of</a:t>
            </a:r>
            <a:r>
              <a:rPr lang="zh-CN" altLang="en-US" sz="2665" dirty="0">
                <a:latin typeface="Modern No. 20" panose="02070704070505020303" pitchFamily="18" charset="0"/>
              </a:rPr>
              <a:t> </a:t>
            </a:r>
            <a:r>
              <a:rPr lang="en-US" altLang="zh-CN" sz="2665" dirty="0">
                <a:latin typeface="Modern No. 20" panose="02070704070505020303" pitchFamily="18" charset="0"/>
              </a:rPr>
              <a:t>the</a:t>
            </a:r>
            <a:r>
              <a:rPr lang="zh-CN" altLang="en-US" sz="2665" dirty="0">
                <a:latin typeface="Modern No. 20" panose="02070704070505020303" pitchFamily="18" charset="0"/>
              </a:rPr>
              <a:t> </a:t>
            </a:r>
            <a:r>
              <a:rPr lang="en-US" altLang="zh-CN" sz="2665" dirty="0">
                <a:latin typeface="Modern No. 20" panose="02070704070505020303" pitchFamily="18" charset="0"/>
              </a:rPr>
              <a:t>humanities</a:t>
            </a:r>
            <a:endParaRPr lang="en-US" altLang="zh-CN" sz="2665" dirty="0">
              <a:latin typeface="Modern No. 20" panose="02070704070505020303" pitchFamily="18" charset="0"/>
            </a:endParaRPr>
          </a:p>
          <a:p>
            <a:pPr marL="0" indent="0" algn="l"/>
            <a:endParaRPr lang="en-US" altLang="zh-CN" sz="2665" dirty="0">
              <a:latin typeface="Modern No. 20" panose="02070704070505020303" pitchFamily="18" charset="0"/>
            </a:endParaRPr>
          </a:p>
          <a:p>
            <a:pPr marL="0" indent="0" algn="l"/>
            <a:r>
              <a:rPr lang="en-US" altLang="zh-CN" sz="2665" dirty="0">
                <a:latin typeface="Modern No. 20" panose="02070704070505020303" pitchFamily="18" charset="0"/>
              </a:rPr>
              <a:t>2.</a:t>
            </a:r>
            <a:r>
              <a:rPr lang="zh-CN" altLang="en-US" sz="2665" dirty="0">
                <a:latin typeface="Modern No. 20" panose="02070704070505020303" pitchFamily="18" charset="0"/>
              </a:rPr>
              <a:t> </a:t>
            </a:r>
            <a:r>
              <a:rPr lang="en-US" altLang="zh-CN" sz="2665" dirty="0">
                <a:latin typeface="Modern No. 20" panose="02070704070505020303" pitchFamily="18" charset="0"/>
              </a:rPr>
              <a:t>Voices</a:t>
            </a:r>
            <a:r>
              <a:rPr lang="zh-CN" altLang="en-US" sz="2665" dirty="0">
                <a:latin typeface="Modern No. 20" panose="02070704070505020303" pitchFamily="18" charset="0"/>
              </a:rPr>
              <a:t> </a:t>
            </a:r>
            <a:r>
              <a:rPr lang="en-US" altLang="zh-CN" sz="2665" dirty="0">
                <a:latin typeface="Modern No. 20" panose="02070704070505020303" pitchFamily="18" charset="0"/>
              </a:rPr>
              <a:t>of</a:t>
            </a:r>
            <a:r>
              <a:rPr lang="zh-CN" altLang="en-US" sz="2665" dirty="0">
                <a:latin typeface="Modern No. 20" panose="02070704070505020303" pitchFamily="18" charset="0"/>
              </a:rPr>
              <a:t> </a:t>
            </a:r>
            <a:r>
              <a:rPr lang="en-US" altLang="zh-CN" sz="2665" dirty="0">
                <a:latin typeface="Modern No. 20" panose="02070704070505020303" pitchFamily="18" charset="0"/>
              </a:rPr>
              <a:t>the</a:t>
            </a:r>
            <a:r>
              <a:rPr lang="zh-CN" altLang="en-US" sz="2665" dirty="0">
                <a:latin typeface="Modern No. 20" panose="02070704070505020303" pitchFamily="18" charset="0"/>
              </a:rPr>
              <a:t> </a:t>
            </a:r>
            <a:r>
              <a:rPr lang="en-US" altLang="zh-CN" sz="2665" dirty="0">
                <a:latin typeface="Modern No. 20" panose="02070704070505020303" pitchFamily="18" charset="0"/>
              </a:rPr>
              <a:t>humanities</a:t>
            </a:r>
            <a:r>
              <a:rPr lang="zh-CN" altLang="en-US" sz="2665" dirty="0">
                <a:latin typeface="Modern No. 20" panose="02070704070505020303" pitchFamily="18" charset="0"/>
              </a:rPr>
              <a:t> </a:t>
            </a:r>
            <a:r>
              <a:rPr lang="en-US" altLang="zh-CN" sz="2665" dirty="0">
                <a:latin typeface="Modern No. 20" panose="02070704070505020303" pitchFamily="18" charset="0"/>
              </a:rPr>
              <a:t>VS</a:t>
            </a:r>
            <a:endParaRPr lang="en-US" altLang="zh-CN" sz="2665" dirty="0">
              <a:latin typeface="Modern No. 20" panose="02070704070505020303" pitchFamily="18" charset="0"/>
            </a:endParaRPr>
          </a:p>
          <a:p>
            <a:pPr marL="0" indent="0" algn="l"/>
            <a:r>
              <a:rPr lang="zh-CN" altLang="en-US" sz="2665" dirty="0">
                <a:latin typeface="Modern No. 20" panose="02070704070505020303" pitchFamily="18" charset="0"/>
              </a:rPr>
              <a:t>    </a:t>
            </a:r>
            <a:r>
              <a:rPr lang="en-US" altLang="zh-CN" sz="2665" dirty="0">
                <a:latin typeface="Modern No. 20" panose="02070704070505020303" pitchFamily="18" charset="0"/>
              </a:rPr>
              <a:t>STEM</a:t>
            </a:r>
            <a:r>
              <a:rPr lang="zh-CN" altLang="en-US" sz="2665" dirty="0">
                <a:latin typeface="Modern No. 20" panose="02070704070505020303" pitchFamily="18" charset="0"/>
              </a:rPr>
              <a:t> </a:t>
            </a:r>
            <a:r>
              <a:rPr lang="en-US" altLang="zh-CN" sz="2665" dirty="0">
                <a:latin typeface="Modern No. 20" panose="02070704070505020303" pitchFamily="18" charset="0"/>
              </a:rPr>
              <a:t>discourse</a:t>
            </a:r>
            <a:r>
              <a:rPr lang="zh-CN" altLang="en-US" sz="2665" dirty="0">
                <a:latin typeface="Modern No. 20" panose="02070704070505020303" pitchFamily="18" charset="0"/>
              </a:rPr>
              <a:t>  </a:t>
            </a:r>
            <a:endParaRPr lang="en-US" altLang="zh-CN" sz="2665" dirty="0">
              <a:latin typeface="Modern No. 20" panose="02070704070505020303" pitchFamily="18" charset="0"/>
            </a:endParaRPr>
          </a:p>
          <a:p>
            <a:pPr marL="0" indent="0" algn="l"/>
            <a:endParaRPr lang="en-US" altLang="zh-CN" sz="2665" dirty="0">
              <a:latin typeface="Modern No. 20" panose="02070704070505020303" pitchFamily="18" charset="0"/>
            </a:endParaRPr>
          </a:p>
        </p:txBody>
      </p:sp>
      <p:grpSp>
        <p:nvGrpSpPr>
          <p:cNvPr id="21" name="Google Shape;7376;p76"/>
          <p:cNvGrpSpPr/>
          <p:nvPr/>
        </p:nvGrpSpPr>
        <p:grpSpPr>
          <a:xfrm>
            <a:off x="1017132" y="3825837"/>
            <a:ext cx="476624" cy="475329"/>
            <a:chOff x="-31455100" y="3909350"/>
            <a:chExt cx="294600" cy="293800"/>
          </a:xfrm>
        </p:grpSpPr>
        <p:sp>
          <p:nvSpPr>
            <p:cNvPr id="22" name="Google Shape;7377;p76"/>
            <p:cNvSpPr/>
            <p:nvPr/>
          </p:nvSpPr>
          <p:spPr>
            <a:xfrm>
              <a:off x="-31455100" y="3909350"/>
              <a:ext cx="294600" cy="293800"/>
            </a:xfrm>
            <a:custGeom>
              <a:avLst/>
              <a:gdLst/>
              <a:ahLst/>
              <a:cxnLst/>
              <a:rect l="l" t="t" r="r" b="b"/>
              <a:pathLst>
                <a:path w="11784" h="11752" extrusionOk="0">
                  <a:moveTo>
                    <a:pt x="5199" y="1"/>
                  </a:moveTo>
                  <a:cubicBezTo>
                    <a:pt x="5042" y="1"/>
                    <a:pt x="4916" y="127"/>
                    <a:pt x="4884" y="284"/>
                  </a:cubicBezTo>
                  <a:lnTo>
                    <a:pt x="4727" y="883"/>
                  </a:lnTo>
                  <a:cubicBezTo>
                    <a:pt x="4191" y="977"/>
                    <a:pt x="3655" y="1229"/>
                    <a:pt x="3151" y="1513"/>
                  </a:cubicBezTo>
                  <a:lnTo>
                    <a:pt x="2647" y="1229"/>
                  </a:lnTo>
                  <a:cubicBezTo>
                    <a:pt x="2599" y="1205"/>
                    <a:pt x="2542" y="1195"/>
                    <a:pt x="2482" y="1195"/>
                  </a:cubicBezTo>
                  <a:cubicBezTo>
                    <a:pt x="2386" y="1195"/>
                    <a:pt x="2284" y="1222"/>
                    <a:pt x="2206" y="1261"/>
                  </a:cubicBezTo>
                  <a:lnTo>
                    <a:pt x="1261" y="2206"/>
                  </a:lnTo>
                  <a:cubicBezTo>
                    <a:pt x="1135" y="2332"/>
                    <a:pt x="1135" y="2490"/>
                    <a:pt x="1230" y="2647"/>
                  </a:cubicBezTo>
                  <a:lnTo>
                    <a:pt x="1513" y="3151"/>
                  </a:lnTo>
                  <a:cubicBezTo>
                    <a:pt x="1198" y="3624"/>
                    <a:pt x="978" y="4191"/>
                    <a:pt x="883" y="4726"/>
                  </a:cubicBezTo>
                  <a:lnTo>
                    <a:pt x="284" y="4884"/>
                  </a:lnTo>
                  <a:cubicBezTo>
                    <a:pt x="127" y="4947"/>
                    <a:pt x="1" y="5041"/>
                    <a:pt x="1" y="5199"/>
                  </a:cubicBezTo>
                  <a:lnTo>
                    <a:pt x="1" y="6585"/>
                  </a:lnTo>
                  <a:cubicBezTo>
                    <a:pt x="1" y="6743"/>
                    <a:pt x="127" y="6869"/>
                    <a:pt x="284" y="6900"/>
                  </a:cubicBezTo>
                  <a:lnTo>
                    <a:pt x="883" y="7058"/>
                  </a:lnTo>
                  <a:cubicBezTo>
                    <a:pt x="946" y="7404"/>
                    <a:pt x="1072" y="7782"/>
                    <a:pt x="1230" y="8129"/>
                  </a:cubicBezTo>
                  <a:cubicBezTo>
                    <a:pt x="1504" y="7854"/>
                    <a:pt x="2843" y="6486"/>
                    <a:pt x="2841" y="6486"/>
                  </a:cubicBezTo>
                  <a:lnTo>
                    <a:pt x="2841" y="6486"/>
                  </a:lnTo>
                  <a:cubicBezTo>
                    <a:pt x="2841" y="6486"/>
                    <a:pt x="2839" y="6488"/>
                    <a:pt x="2836" y="6491"/>
                  </a:cubicBezTo>
                  <a:cubicBezTo>
                    <a:pt x="2836" y="6459"/>
                    <a:pt x="2805" y="6050"/>
                    <a:pt x="2805" y="5955"/>
                  </a:cubicBezTo>
                  <a:cubicBezTo>
                    <a:pt x="2773" y="4222"/>
                    <a:pt x="4191" y="2836"/>
                    <a:pt x="5861" y="2836"/>
                  </a:cubicBezTo>
                  <a:cubicBezTo>
                    <a:pt x="7562" y="2836"/>
                    <a:pt x="8948" y="4222"/>
                    <a:pt x="8948" y="5924"/>
                  </a:cubicBezTo>
                  <a:cubicBezTo>
                    <a:pt x="8948" y="7499"/>
                    <a:pt x="7751" y="8822"/>
                    <a:pt x="6113" y="8948"/>
                  </a:cubicBezTo>
                  <a:cubicBezTo>
                    <a:pt x="6066" y="8948"/>
                    <a:pt x="5963" y="8956"/>
                    <a:pt x="5821" y="8956"/>
                  </a:cubicBezTo>
                  <a:cubicBezTo>
                    <a:pt x="5680" y="8956"/>
                    <a:pt x="5499" y="8948"/>
                    <a:pt x="5294" y="8917"/>
                  </a:cubicBezTo>
                  <a:lnTo>
                    <a:pt x="3655" y="10523"/>
                  </a:lnTo>
                  <a:cubicBezTo>
                    <a:pt x="4034" y="10681"/>
                    <a:pt x="4349" y="10807"/>
                    <a:pt x="4727" y="10870"/>
                  </a:cubicBezTo>
                  <a:lnTo>
                    <a:pt x="4884" y="11468"/>
                  </a:lnTo>
                  <a:cubicBezTo>
                    <a:pt x="4916" y="11626"/>
                    <a:pt x="5042" y="11752"/>
                    <a:pt x="5199" y="11752"/>
                  </a:cubicBezTo>
                  <a:lnTo>
                    <a:pt x="6585" y="11752"/>
                  </a:lnTo>
                  <a:cubicBezTo>
                    <a:pt x="6743" y="11752"/>
                    <a:pt x="6869" y="11626"/>
                    <a:pt x="6901" y="11468"/>
                  </a:cubicBezTo>
                  <a:lnTo>
                    <a:pt x="7058" y="10870"/>
                  </a:lnTo>
                  <a:cubicBezTo>
                    <a:pt x="7594" y="10775"/>
                    <a:pt x="8129" y="10523"/>
                    <a:pt x="8633" y="10240"/>
                  </a:cubicBezTo>
                  <a:lnTo>
                    <a:pt x="9137" y="10523"/>
                  </a:lnTo>
                  <a:cubicBezTo>
                    <a:pt x="9185" y="10547"/>
                    <a:pt x="9243" y="10558"/>
                    <a:pt x="9302" y="10558"/>
                  </a:cubicBezTo>
                  <a:cubicBezTo>
                    <a:pt x="9399" y="10558"/>
                    <a:pt x="9501" y="10531"/>
                    <a:pt x="9578" y="10492"/>
                  </a:cubicBezTo>
                  <a:lnTo>
                    <a:pt x="10524" y="9547"/>
                  </a:lnTo>
                  <a:cubicBezTo>
                    <a:pt x="10650" y="9421"/>
                    <a:pt x="10650" y="9263"/>
                    <a:pt x="10555" y="9106"/>
                  </a:cubicBezTo>
                  <a:lnTo>
                    <a:pt x="10303" y="8601"/>
                  </a:lnTo>
                  <a:cubicBezTo>
                    <a:pt x="10618" y="8129"/>
                    <a:pt x="10807" y="7562"/>
                    <a:pt x="10933" y="7026"/>
                  </a:cubicBezTo>
                  <a:lnTo>
                    <a:pt x="11500" y="6869"/>
                  </a:lnTo>
                  <a:cubicBezTo>
                    <a:pt x="11658" y="6806"/>
                    <a:pt x="11784" y="6711"/>
                    <a:pt x="11784" y="6554"/>
                  </a:cubicBezTo>
                  <a:lnTo>
                    <a:pt x="11784" y="5167"/>
                  </a:lnTo>
                  <a:cubicBezTo>
                    <a:pt x="11752" y="5041"/>
                    <a:pt x="11658" y="4915"/>
                    <a:pt x="11500" y="4884"/>
                  </a:cubicBezTo>
                  <a:lnTo>
                    <a:pt x="10902" y="4726"/>
                  </a:lnTo>
                  <a:cubicBezTo>
                    <a:pt x="10807" y="4191"/>
                    <a:pt x="10555" y="3687"/>
                    <a:pt x="10272" y="3151"/>
                  </a:cubicBezTo>
                  <a:lnTo>
                    <a:pt x="10555" y="2647"/>
                  </a:lnTo>
                  <a:cubicBezTo>
                    <a:pt x="10650" y="2521"/>
                    <a:pt x="10587" y="2332"/>
                    <a:pt x="10524" y="2206"/>
                  </a:cubicBezTo>
                  <a:lnTo>
                    <a:pt x="9578" y="1261"/>
                  </a:lnTo>
                  <a:cubicBezTo>
                    <a:pt x="9509" y="1209"/>
                    <a:pt x="9430" y="1185"/>
                    <a:pt x="9347" y="1185"/>
                  </a:cubicBezTo>
                  <a:cubicBezTo>
                    <a:pt x="9279" y="1185"/>
                    <a:pt x="9208" y="1201"/>
                    <a:pt x="9137" y="1229"/>
                  </a:cubicBezTo>
                  <a:lnTo>
                    <a:pt x="8633" y="1513"/>
                  </a:lnTo>
                  <a:cubicBezTo>
                    <a:pt x="8161" y="1198"/>
                    <a:pt x="7594" y="977"/>
                    <a:pt x="7058" y="883"/>
                  </a:cubicBezTo>
                  <a:lnTo>
                    <a:pt x="6901" y="284"/>
                  </a:lnTo>
                  <a:cubicBezTo>
                    <a:pt x="6869" y="127"/>
                    <a:pt x="6743" y="1"/>
                    <a:pt x="6585" y="1"/>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 name="Google Shape;7378;p76"/>
            <p:cNvSpPr/>
            <p:nvPr/>
          </p:nvSpPr>
          <p:spPr>
            <a:xfrm>
              <a:off x="-31455100" y="3997350"/>
              <a:ext cx="215050" cy="205025"/>
            </a:xfrm>
            <a:custGeom>
              <a:avLst/>
              <a:gdLst/>
              <a:ahLst/>
              <a:cxnLst/>
              <a:rect l="l" t="t" r="r" b="b"/>
              <a:pathLst>
                <a:path w="8602" h="8201" extrusionOk="0">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4" name="Google Shape;6902;p75"/>
          <p:cNvSpPr/>
          <p:nvPr/>
        </p:nvSpPr>
        <p:spPr>
          <a:xfrm>
            <a:off x="992223" y="3025639"/>
            <a:ext cx="490915" cy="382775"/>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5" name="Google Shape;7202;p75"/>
          <p:cNvGrpSpPr/>
          <p:nvPr/>
        </p:nvGrpSpPr>
        <p:grpSpPr>
          <a:xfrm>
            <a:off x="8022379" y="3655105"/>
            <a:ext cx="409641" cy="465511"/>
            <a:chOff x="5736525" y="3963700"/>
            <a:chExt cx="259925" cy="295375"/>
          </a:xfrm>
        </p:grpSpPr>
        <p:sp>
          <p:nvSpPr>
            <p:cNvPr id="26" name="Google Shape;7203;p75"/>
            <p:cNvSpPr/>
            <p:nvPr/>
          </p:nvSpPr>
          <p:spPr>
            <a:xfrm>
              <a:off x="5736525" y="4153525"/>
              <a:ext cx="121300" cy="105550"/>
            </a:xfrm>
            <a:custGeom>
              <a:avLst/>
              <a:gdLst/>
              <a:ahLst/>
              <a:cxnLst/>
              <a:rect l="l" t="t" r="r" b="b"/>
              <a:pathLst>
                <a:path w="4852" h="4222" extrusionOk="0">
                  <a:moveTo>
                    <a:pt x="1733" y="0"/>
                  </a:moveTo>
                  <a:cubicBezTo>
                    <a:pt x="788" y="0"/>
                    <a:pt x="0" y="788"/>
                    <a:pt x="0" y="1733"/>
                  </a:cubicBezTo>
                  <a:lnTo>
                    <a:pt x="0" y="3875"/>
                  </a:lnTo>
                  <a:cubicBezTo>
                    <a:pt x="0" y="4064"/>
                    <a:pt x="158" y="4222"/>
                    <a:pt x="378" y="4222"/>
                  </a:cubicBezTo>
                  <a:lnTo>
                    <a:pt x="4852" y="4222"/>
                  </a:lnTo>
                  <a:lnTo>
                    <a:pt x="4852" y="2584"/>
                  </a:lnTo>
                  <a:lnTo>
                    <a:pt x="2300" y="0"/>
                  </a:ln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 name="Google Shape;7204;p75"/>
            <p:cNvSpPr/>
            <p:nvPr/>
          </p:nvSpPr>
          <p:spPr>
            <a:xfrm>
              <a:off x="5833400" y="4168475"/>
              <a:ext cx="66975" cy="33900"/>
            </a:xfrm>
            <a:custGeom>
              <a:avLst/>
              <a:gdLst/>
              <a:ahLst/>
              <a:cxnLst/>
              <a:rect l="l" t="t" r="r" b="b"/>
              <a:pathLst>
                <a:path w="2679" h="1356" extrusionOk="0">
                  <a:moveTo>
                    <a:pt x="2678" y="1"/>
                  </a:moveTo>
                  <a:lnTo>
                    <a:pt x="2678" y="1"/>
                  </a:lnTo>
                  <a:cubicBezTo>
                    <a:pt x="2458" y="32"/>
                    <a:pt x="2237" y="127"/>
                    <a:pt x="1985" y="127"/>
                  </a:cubicBezTo>
                  <a:lnTo>
                    <a:pt x="662" y="127"/>
                  </a:lnTo>
                  <a:cubicBezTo>
                    <a:pt x="441" y="127"/>
                    <a:pt x="221" y="95"/>
                    <a:pt x="0" y="1"/>
                  </a:cubicBezTo>
                  <a:lnTo>
                    <a:pt x="0" y="1"/>
                  </a:lnTo>
                  <a:lnTo>
                    <a:pt x="1323" y="1355"/>
                  </a:lnTo>
                  <a:lnTo>
                    <a:pt x="2678" y="1"/>
                  </a:ln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 name="Google Shape;7205;p75"/>
            <p:cNvSpPr/>
            <p:nvPr/>
          </p:nvSpPr>
          <p:spPr>
            <a:xfrm>
              <a:off x="5875925" y="4153525"/>
              <a:ext cx="120525" cy="105550"/>
            </a:xfrm>
            <a:custGeom>
              <a:avLst/>
              <a:gdLst/>
              <a:ahLst/>
              <a:cxnLst/>
              <a:rect l="l" t="t" r="r" b="b"/>
              <a:pathLst>
                <a:path w="4821" h="4222" extrusionOk="0">
                  <a:moveTo>
                    <a:pt x="2426" y="2048"/>
                  </a:moveTo>
                  <a:cubicBezTo>
                    <a:pt x="2615" y="2048"/>
                    <a:pt x="2773" y="2205"/>
                    <a:pt x="2773" y="2426"/>
                  </a:cubicBezTo>
                  <a:cubicBezTo>
                    <a:pt x="2773" y="2615"/>
                    <a:pt x="2615" y="2773"/>
                    <a:pt x="2426" y="2773"/>
                  </a:cubicBezTo>
                  <a:lnTo>
                    <a:pt x="1733" y="2773"/>
                  </a:lnTo>
                  <a:cubicBezTo>
                    <a:pt x="1513" y="2773"/>
                    <a:pt x="1355" y="2615"/>
                    <a:pt x="1355" y="2426"/>
                  </a:cubicBezTo>
                  <a:cubicBezTo>
                    <a:pt x="1355" y="2205"/>
                    <a:pt x="1513" y="2048"/>
                    <a:pt x="1733" y="2048"/>
                  </a:cubicBezTo>
                  <a:close/>
                  <a:moveTo>
                    <a:pt x="2552" y="0"/>
                  </a:moveTo>
                  <a:lnTo>
                    <a:pt x="1" y="2584"/>
                  </a:lnTo>
                  <a:lnTo>
                    <a:pt x="1" y="4222"/>
                  </a:lnTo>
                  <a:lnTo>
                    <a:pt x="4474" y="4222"/>
                  </a:lnTo>
                  <a:cubicBezTo>
                    <a:pt x="4663" y="4222"/>
                    <a:pt x="4821" y="4064"/>
                    <a:pt x="4821" y="3875"/>
                  </a:cubicBezTo>
                  <a:lnTo>
                    <a:pt x="4821" y="1733"/>
                  </a:lnTo>
                  <a:cubicBezTo>
                    <a:pt x="4821" y="788"/>
                    <a:pt x="4033" y="0"/>
                    <a:pt x="3088"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 name="Google Shape;7206;p75"/>
            <p:cNvSpPr/>
            <p:nvPr/>
          </p:nvSpPr>
          <p:spPr>
            <a:xfrm>
              <a:off x="5754625" y="3963700"/>
              <a:ext cx="224500" cy="154400"/>
            </a:xfrm>
            <a:custGeom>
              <a:avLst/>
              <a:gdLst/>
              <a:ahLst/>
              <a:cxnLst/>
              <a:rect l="l" t="t" r="r" b="b"/>
              <a:pathLst>
                <a:path w="8980" h="6176" extrusionOk="0">
                  <a:moveTo>
                    <a:pt x="3120" y="1"/>
                  </a:moveTo>
                  <a:cubicBezTo>
                    <a:pt x="1387" y="1"/>
                    <a:pt x="1" y="1418"/>
                    <a:pt x="1" y="3119"/>
                  </a:cubicBezTo>
                  <a:lnTo>
                    <a:pt x="1" y="4506"/>
                  </a:lnTo>
                  <a:cubicBezTo>
                    <a:pt x="1" y="5325"/>
                    <a:pt x="568" y="6018"/>
                    <a:pt x="1355" y="6175"/>
                  </a:cubicBezTo>
                  <a:lnTo>
                    <a:pt x="1355" y="2773"/>
                  </a:lnTo>
                  <a:lnTo>
                    <a:pt x="1009" y="2773"/>
                  </a:lnTo>
                  <a:cubicBezTo>
                    <a:pt x="914" y="2773"/>
                    <a:pt x="820" y="2804"/>
                    <a:pt x="694" y="2804"/>
                  </a:cubicBezTo>
                  <a:cubicBezTo>
                    <a:pt x="851" y="1607"/>
                    <a:pt x="1860" y="662"/>
                    <a:pt x="3120" y="662"/>
                  </a:cubicBezTo>
                  <a:lnTo>
                    <a:pt x="5861" y="662"/>
                  </a:lnTo>
                  <a:cubicBezTo>
                    <a:pt x="7089" y="662"/>
                    <a:pt x="8098" y="1607"/>
                    <a:pt x="8255" y="2804"/>
                  </a:cubicBezTo>
                  <a:cubicBezTo>
                    <a:pt x="8161" y="2773"/>
                    <a:pt x="8066" y="2773"/>
                    <a:pt x="7940" y="2773"/>
                  </a:cubicBezTo>
                  <a:lnTo>
                    <a:pt x="7593" y="2773"/>
                  </a:lnTo>
                  <a:lnTo>
                    <a:pt x="7593" y="6175"/>
                  </a:lnTo>
                  <a:cubicBezTo>
                    <a:pt x="8381" y="6018"/>
                    <a:pt x="8980" y="5325"/>
                    <a:pt x="8980" y="4506"/>
                  </a:cubicBezTo>
                  <a:lnTo>
                    <a:pt x="8980" y="3119"/>
                  </a:lnTo>
                  <a:cubicBezTo>
                    <a:pt x="8980" y="1387"/>
                    <a:pt x="7562" y="1"/>
                    <a:pt x="5861" y="1"/>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 name="Google Shape;7207;p75"/>
            <p:cNvSpPr/>
            <p:nvPr/>
          </p:nvSpPr>
          <p:spPr>
            <a:xfrm>
              <a:off x="5806625" y="3998350"/>
              <a:ext cx="69325" cy="52025"/>
            </a:xfrm>
            <a:custGeom>
              <a:avLst/>
              <a:gdLst/>
              <a:ahLst/>
              <a:cxnLst/>
              <a:rect l="l" t="t" r="r" b="b"/>
              <a:pathLst>
                <a:path w="2773" h="2081" extrusionOk="0">
                  <a:moveTo>
                    <a:pt x="1733" y="1"/>
                  </a:moveTo>
                  <a:cubicBezTo>
                    <a:pt x="788" y="1"/>
                    <a:pt x="0" y="788"/>
                    <a:pt x="0" y="1733"/>
                  </a:cubicBezTo>
                  <a:lnTo>
                    <a:pt x="0" y="2080"/>
                  </a:lnTo>
                  <a:lnTo>
                    <a:pt x="1733" y="2080"/>
                  </a:lnTo>
                  <a:cubicBezTo>
                    <a:pt x="2300" y="2049"/>
                    <a:pt x="2773" y="1607"/>
                    <a:pt x="2773" y="1009"/>
                  </a:cubicBezTo>
                  <a:lnTo>
                    <a:pt x="2773" y="1"/>
                  </a:ln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 name="Google Shape;7208;p75"/>
            <p:cNvSpPr/>
            <p:nvPr/>
          </p:nvSpPr>
          <p:spPr>
            <a:xfrm>
              <a:off x="5893250" y="3999150"/>
              <a:ext cx="34675" cy="51225"/>
            </a:xfrm>
            <a:custGeom>
              <a:avLst/>
              <a:gdLst/>
              <a:ahLst/>
              <a:cxnLst/>
              <a:rect l="l" t="t" r="r" b="b"/>
              <a:pathLst>
                <a:path w="1387" h="2049" extrusionOk="0">
                  <a:moveTo>
                    <a:pt x="1" y="0"/>
                  </a:moveTo>
                  <a:lnTo>
                    <a:pt x="1" y="1040"/>
                  </a:lnTo>
                  <a:cubicBezTo>
                    <a:pt x="1" y="1607"/>
                    <a:pt x="473" y="2048"/>
                    <a:pt x="1040" y="2048"/>
                  </a:cubicBezTo>
                  <a:lnTo>
                    <a:pt x="1387" y="2048"/>
                  </a:lnTo>
                  <a:lnTo>
                    <a:pt x="1387" y="1701"/>
                  </a:lnTo>
                  <a:cubicBezTo>
                    <a:pt x="1387" y="882"/>
                    <a:pt x="788" y="158"/>
                    <a:pt x="1"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 name="Google Shape;7209;p75"/>
            <p:cNvSpPr/>
            <p:nvPr/>
          </p:nvSpPr>
          <p:spPr>
            <a:xfrm>
              <a:off x="5806625" y="4049550"/>
              <a:ext cx="121300" cy="104000"/>
            </a:xfrm>
            <a:custGeom>
              <a:avLst/>
              <a:gdLst/>
              <a:ahLst/>
              <a:cxnLst/>
              <a:rect l="l" t="t" r="r" b="b"/>
              <a:pathLst>
                <a:path w="4852" h="4160" extrusionOk="0">
                  <a:moveTo>
                    <a:pt x="3119" y="1"/>
                  </a:moveTo>
                  <a:cubicBezTo>
                    <a:pt x="2804" y="442"/>
                    <a:pt x="2300" y="694"/>
                    <a:pt x="1733" y="694"/>
                  </a:cubicBezTo>
                  <a:lnTo>
                    <a:pt x="0" y="694"/>
                  </a:lnTo>
                  <a:lnTo>
                    <a:pt x="0" y="2426"/>
                  </a:lnTo>
                  <a:cubicBezTo>
                    <a:pt x="0" y="3372"/>
                    <a:pt x="788" y="4159"/>
                    <a:pt x="1733" y="4159"/>
                  </a:cubicBezTo>
                  <a:lnTo>
                    <a:pt x="3119" y="4159"/>
                  </a:lnTo>
                  <a:cubicBezTo>
                    <a:pt x="4064" y="4159"/>
                    <a:pt x="4852" y="3372"/>
                    <a:pt x="4852" y="2426"/>
                  </a:cubicBezTo>
                  <a:lnTo>
                    <a:pt x="4852" y="694"/>
                  </a:lnTo>
                  <a:lnTo>
                    <a:pt x="4505" y="694"/>
                  </a:lnTo>
                  <a:cubicBezTo>
                    <a:pt x="3938" y="694"/>
                    <a:pt x="3434" y="442"/>
                    <a:pt x="3119" y="1"/>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 name="Google Shape;6387;p74"/>
          <p:cNvGrpSpPr/>
          <p:nvPr/>
        </p:nvGrpSpPr>
        <p:grpSpPr>
          <a:xfrm>
            <a:off x="8016383" y="5228131"/>
            <a:ext cx="478187" cy="484301"/>
            <a:chOff x="-42617300" y="3587775"/>
            <a:chExt cx="306950" cy="310875"/>
          </a:xfrm>
        </p:grpSpPr>
        <p:sp>
          <p:nvSpPr>
            <p:cNvPr id="34" name="Google Shape;6388;p74"/>
            <p:cNvSpPr/>
            <p:nvPr/>
          </p:nvSpPr>
          <p:spPr>
            <a:xfrm>
              <a:off x="-42617300"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 name="Google Shape;6389;p74"/>
            <p:cNvSpPr/>
            <p:nvPr/>
          </p:nvSpPr>
          <p:spPr>
            <a:xfrm>
              <a:off x="-42500725"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6" name="Google Shape;7156;p75"/>
          <p:cNvGrpSpPr/>
          <p:nvPr/>
        </p:nvGrpSpPr>
        <p:grpSpPr>
          <a:xfrm>
            <a:off x="7988495" y="4443469"/>
            <a:ext cx="466772" cy="466772"/>
            <a:chOff x="2037825" y="3254050"/>
            <a:chExt cx="296175" cy="296175"/>
          </a:xfrm>
        </p:grpSpPr>
        <p:sp>
          <p:nvSpPr>
            <p:cNvPr id="37" name="Google Shape;7157;p75"/>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 name="Google Shape;7158;p75"/>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 name="Google Shape;7159;p75"/>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 name="Google Shape;7160;p75"/>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 name="Google Shape;7161;p75"/>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 name="Google Shape;7162;p75"/>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 name="文本框 2"/>
          <p:cNvSpPr txBox="1"/>
          <p:nvPr/>
        </p:nvSpPr>
        <p:spPr>
          <a:xfrm>
            <a:off x="2682240" y="6602437"/>
            <a:ext cx="309880" cy="378460"/>
          </a:xfrm>
          <a:prstGeom prst="rect">
            <a:avLst/>
          </a:prstGeom>
          <a:noFill/>
        </p:spPr>
        <p:txBody>
          <a:bodyPr wrap="none" rtlCol="0">
            <a:spAutoFit/>
          </a:bodyPr>
          <a:lstStyle/>
          <a:p>
            <a:endParaRPr kumimoji="1" lang="zh-CN" altLang="en-US" sz="1865" dirty="0"/>
          </a:p>
        </p:txBody>
      </p:sp>
      <p:sp>
        <p:nvSpPr>
          <p:cNvPr id="5" name="矩形 4"/>
          <p:cNvSpPr/>
          <p:nvPr/>
        </p:nvSpPr>
        <p:spPr>
          <a:xfrm>
            <a:off x="1639573" y="4783011"/>
            <a:ext cx="4312285" cy="501650"/>
          </a:xfrm>
          <a:prstGeom prst="rect">
            <a:avLst/>
          </a:prstGeom>
        </p:spPr>
        <p:txBody>
          <a:bodyPr wrap="none">
            <a:spAutoFit/>
          </a:bodyPr>
          <a:lstStyle/>
          <a:p>
            <a:pPr>
              <a:buClr>
                <a:srgbClr val="0093FC"/>
              </a:buClr>
              <a:buSzPts val="1600"/>
            </a:pPr>
            <a:r>
              <a:rPr lang="en-US" altLang="zh-CN" sz="2665" dirty="0">
                <a:solidFill>
                  <a:srgbClr val="0093FC"/>
                </a:solidFill>
                <a:latin typeface="Modern No. 20" panose="02070704070505020303" pitchFamily="18" charset="0"/>
                <a:sym typeface="Nunito"/>
              </a:rPr>
              <a:t>3.</a:t>
            </a:r>
            <a:r>
              <a:rPr lang="zh-CN" altLang="en-US" sz="2665" dirty="0">
                <a:solidFill>
                  <a:srgbClr val="0093FC"/>
                </a:solidFill>
                <a:latin typeface="Modern No. 20" panose="02070704070505020303" pitchFamily="18" charset="0"/>
                <a:sym typeface="Nunito"/>
              </a:rPr>
              <a:t> </a:t>
            </a:r>
            <a:r>
              <a:rPr lang="en-US" altLang="zh-CN" sz="2665" dirty="0">
                <a:solidFill>
                  <a:srgbClr val="0093FC"/>
                </a:solidFill>
                <a:latin typeface="Modern No. 20" panose="02070704070505020303" pitchFamily="18" charset="0"/>
                <a:sym typeface="Nunito"/>
              </a:rPr>
              <a:t>Transformation of Personas</a:t>
            </a:r>
            <a:endParaRPr lang="en-US" altLang="zh-CN" sz="2665" dirty="0">
              <a:solidFill>
                <a:srgbClr val="0093FC"/>
              </a:solidFill>
              <a:latin typeface="Modern No. 20" panose="02070704070505020303" pitchFamily="18" charset="0"/>
              <a:sym typeface="Nunito"/>
            </a:endParaRPr>
          </a:p>
        </p:txBody>
      </p:sp>
      <p:grpSp>
        <p:nvGrpSpPr>
          <p:cNvPr id="47" name="Google Shape;8036;p77"/>
          <p:cNvGrpSpPr/>
          <p:nvPr/>
        </p:nvGrpSpPr>
        <p:grpSpPr>
          <a:xfrm>
            <a:off x="1013011" y="4735344"/>
            <a:ext cx="474940" cy="443847"/>
            <a:chOff x="-49397175" y="3192625"/>
            <a:chExt cx="300900" cy="281200"/>
          </a:xfrm>
        </p:grpSpPr>
        <p:sp>
          <p:nvSpPr>
            <p:cNvPr id="48" name="Google Shape;8037;p77"/>
            <p:cNvSpPr/>
            <p:nvPr/>
          </p:nvSpPr>
          <p:spPr>
            <a:xfrm>
              <a:off x="-49325500" y="3297975"/>
              <a:ext cx="64625" cy="58500"/>
            </a:xfrm>
            <a:custGeom>
              <a:avLst/>
              <a:gdLst/>
              <a:ahLst/>
              <a:cxnLst/>
              <a:rect l="l" t="t" r="r" b="b"/>
              <a:pathLst>
                <a:path w="2585" h="2340" extrusionOk="0">
                  <a:moveTo>
                    <a:pt x="1045" y="1"/>
                  </a:moveTo>
                  <a:cubicBezTo>
                    <a:pt x="692" y="1"/>
                    <a:pt x="336" y="54"/>
                    <a:pt x="1" y="165"/>
                  </a:cubicBezTo>
                  <a:cubicBezTo>
                    <a:pt x="158" y="1079"/>
                    <a:pt x="694" y="1867"/>
                    <a:pt x="1482" y="2339"/>
                  </a:cubicBezTo>
                  <a:cubicBezTo>
                    <a:pt x="1639" y="1583"/>
                    <a:pt x="2017" y="890"/>
                    <a:pt x="2584" y="354"/>
                  </a:cubicBezTo>
                  <a:cubicBezTo>
                    <a:pt x="2126" y="126"/>
                    <a:pt x="1588" y="1"/>
                    <a:pt x="1045" y="1"/>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 name="Google Shape;8038;p77"/>
            <p:cNvSpPr/>
            <p:nvPr/>
          </p:nvSpPr>
          <p:spPr>
            <a:xfrm>
              <a:off x="-49345975" y="3192625"/>
              <a:ext cx="199300" cy="103975"/>
            </a:xfrm>
            <a:custGeom>
              <a:avLst/>
              <a:gdLst/>
              <a:ahLst/>
              <a:cxnLst/>
              <a:rect l="l" t="t" r="r" b="b"/>
              <a:pathLst>
                <a:path w="7972" h="4159" extrusionOk="0">
                  <a:moveTo>
                    <a:pt x="3970" y="0"/>
                  </a:moveTo>
                  <a:cubicBezTo>
                    <a:pt x="1670" y="0"/>
                    <a:pt x="1" y="2048"/>
                    <a:pt x="127" y="3907"/>
                  </a:cubicBezTo>
                  <a:cubicBezTo>
                    <a:pt x="743" y="3639"/>
                    <a:pt x="1342" y="3513"/>
                    <a:pt x="1908" y="3513"/>
                  </a:cubicBezTo>
                  <a:cubicBezTo>
                    <a:pt x="2671" y="3513"/>
                    <a:pt x="3373" y="3743"/>
                    <a:pt x="3970" y="4159"/>
                  </a:cubicBezTo>
                  <a:cubicBezTo>
                    <a:pt x="4586" y="3743"/>
                    <a:pt x="5274" y="3513"/>
                    <a:pt x="6036" y="3513"/>
                  </a:cubicBezTo>
                  <a:cubicBezTo>
                    <a:pt x="6599" y="3513"/>
                    <a:pt x="7202" y="3639"/>
                    <a:pt x="7845" y="3907"/>
                  </a:cubicBezTo>
                  <a:cubicBezTo>
                    <a:pt x="7971" y="2048"/>
                    <a:pt x="6302" y="0"/>
                    <a:pt x="3970"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 name="Google Shape;8039;p77"/>
            <p:cNvSpPr/>
            <p:nvPr/>
          </p:nvSpPr>
          <p:spPr>
            <a:xfrm>
              <a:off x="-49272725" y="3381650"/>
              <a:ext cx="52800" cy="53575"/>
            </a:xfrm>
            <a:custGeom>
              <a:avLst/>
              <a:gdLst/>
              <a:ahLst/>
              <a:cxnLst/>
              <a:rect l="l" t="t" r="r" b="b"/>
              <a:pathLst>
                <a:path w="2112" h="2143" extrusionOk="0">
                  <a:moveTo>
                    <a:pt x="2112" y="0"/>
                  </a:moveTo>
                  <a:cubicBezTo>
                    <a:pt x="1765" y="111"/>
                    <a:pt x="1403" y="166"/>
                    <a:pt x="1044" y="166"/>
                  </a:cubicBezTo>
                  <a:cubicBezTo>
                    <a:pt x="686" y="166"/>
                    <a:pt x="331" y="111"/>
                    <a:pt x="1" y="0"/>
                  </a:cubicBezTo>
                  <a:lnTo>
                    <a:pt x="1" y="0"/>
                  </a:lnTo>
                  <a:cubicBezTo>
                    <a:pt x="32" y="851"/>
                    <a:pt x="442" y="1576"/>
                    <a:pt x="1040" y="2143"/>
                  </a:cubicBezTo>
                  <a:cubicBezTo>
                    <a:pt x="1702" y="1576"/>
                    <a:pt x="2049" y="788"/>
                    <a:pt x="2112"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 name="Google Shape;8040;p77"/>
            <p:cNvSpPr/>
            <p:nvPr/>
          </p:nvSpPr>
          <p:spPr>
            <a:xfrm>
              <a:off x="-49231775" y="3298075"/>
              <a:ext cx="63050" cy="58400"/>
            </a:xfrm>
            <a:custGeom>
              <a:avLst/>
              <a:gdLst/>
              <a:ahLst/>
              <a:cxnLst/>
              <a:rect l="l" t="t" r="r" b="b"/>
              <a:pathLst>
                <a:path w="2522" h="2336" extrusionOk="0">
                  <a:moveTo>
                    <a:pt x="1547" y="0"/>
                  </a:moveTo>
                  <a:cubicBezTo>
                    <a:pt x="1009" y="0"/>
                    <a:pt x="469" y="141"/>
                    <a:pt x="1" y="414"/>
                  </a:cubicBezTo>
                  <a:cubicBezTo>
                    <a:pt x="568" y="918"/>
                    <a:pt x="915" y="1611"/>
                    <a:pt x="1072" y="2335"/>
                  </a:cubicBezTo>
                  <a:cubicBezTo>
                    <a:pt x="1860" y="1863"/>
                    <a:pt x="2364" y="1075"/>
                    <a:pt x="2521" y="161"/>
                  </a:cubicBezTo>
                  <a:cubicBezTo>
                    <a:pt x="2209" y="53"/>
                    <a:pt x="1879" y="0"/>
                    <a:pt x="1547"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 name="Google Shape;8041;p77"/>
            <p:cNvSpPr/>
            <p:nvPr/>
          </p:nvSpPr>
          <p:spPr>
            <a:xfrm>
              <a:off x="-49271925" y="3317850"/>
              <a:ext cx="48850" cy="49850"/>
            </a:xfrm>
            <a:custGeom>
              <a:avLst/>
              <a:gdLst/>
              <a:ahLst/>
              <a:cxnLst/>
              <a:rect l="l" t="t" r="r" b="b"/>
              <a:pathLst>
                <a:path w="1954" h="1994" extrusionOk="0">
                  <a:moveTo>
                    <a:pt x="977" y="1"/>
                  </a:moveTo>
                  <a:cubicBezTo>
                    <a:pt x="441" y="505"/>
                    <a:pt x="158" y="1040"/>
                    <a:pt x="0" y="1828"/>
                  </a:cubicBezTo>
                  <a:cubicBezTo>
                    <a:pt x="347" y="1938"/>
                    <a:pt x="670" y="1993"/>
                    <a:pt x="989" y="1993"/>
                  </a:cubicBezTo>
                  <a:cubicBezTo>
                    <a:pt x="1308" y="1993"/>
                    <a:pt x="1623" y="1938"/>
                    <a:pt x="1953" y="1828"/>
                  </a:cubicBezTo>
                  <a:cubicBezTo>
                    <a:pt x="1859" y="1103"/>
                    <a:pt x="1607" y="568"/>
                    <a:pt x="977" y="1"/>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 name="Google Shape;8042;p77"/>
            <p:cNvSpPr/>
            <p:nvPr/>
          </p:nvSpPr>
          <p:spPr>
            <a:xfrm>
              <a:off x="-49245950" y="3291075"/>
              <a:ext cx="149675" cy="182750"/>
            </a:xfrm>
            <a:custGeom>
              <a:avLst/>
              <a:gdLst/>
              <a:ahLst/>
              <a:cxnLst/>
              <a:rect l="l" t="t" r="r" b="b"/>
              <a:pathLst>
                <a:path w="5987" h="7310" extrusionOk="0">
                  <a:moveTo>
                    <a:pt x="3844" y="0"/>
                  </a:moveTo>
                  <a:cubicBezTo>
                    <a:pt x="3718" y="1670"/>
                    <a:pt x="2899" y="2773"/>
                    <a:pt x="1734" y="3371"/>
                  </a:cubicBezTo>
                  <a:cubicBezTo>
                    <a:pt x="1765" y="4537"/>
                    <a:pt x="1261" y="5734"/>
                    <a:pt x="1" y="6679"/>
                  </a:cubicBezTo>
                  <a:cubicBezTo>
                    <a:pt x="631" y="7057"/>
                    <a:pt x="1324" y="7310"/>
                    <a:pt x="2080" y="7310"/>
                  </a:cubicBezTo>
                  <a:cubicBezTo>
                    <a:pt x="4191" y="7310"/>
                    <a:pt x="5987" y="5577"/>
                    <a:pt x="5987" y="3434"/>
                  </a:cubicBezTo>
                  <a:cubicBezTo>
                    <a:pt x="5955" y="1985"/>
                    <a:pt x="5105" y="630"/>
                    <a:pt x="3844"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 name="Google Shape;8043;p77"/>
            <p:cNvSpPr/>
            <p:nvPr/>
          </p:nvSpPr>
          <p:spPr>
            <a:xfrm>
              <a:off x="-49397175" y="3291075"/>
              <a:ext cx="149675" cy="182750"/>
            </a:xfrm>
            <a:custGeom>
              <a:avLst/>
              <a:gdLst/>
              <a:ahLst/>
              <a:cxnLst/>
              <a:rect l="l" t="t" r="r" b="b"/>
              <a:pathLst>
                <a:path w="5987" h="7310" extrusionOk="0">
                  <a:moveTo>
                    <a:pt x="2143" y="0"/>
                  </a:moveTo>
                  <a:cubicBezTo>
                    <a:pt x="852" y="694"/>
                    <a:pt x="1" y="1985"/>
                    <a:pt x="1" y="3434"/>
                  </a:cubicBezTo>
                  <a:cubicBezTo>
                    <a:pt x="1" y="5577"/>
                    <a:pt x="1797" y="7310"/>
                    <a:pt x="3908" y="7310"/>
                  </a:cubicBezTo>
                  <a:cubicBezTo>
                    <a:pt x="4664" y="7310"/>
                    <a:pt x="5357" y="7057"/>
                    <a:pt x="5987" y="6679"/>
                  </a:cubicBezTo>
                  <a:cubicBezTo>
                    <a:pt x="4727" y="5734"/>
                    <a:pt x="4223" y="4537"/>
                    <a:pt x="4254" y="3371"/>
                  </a:cubicBezTo>
                  <a:cubicBezTo>
                    <a:pt x="3088" y="2773"/>
                    <a:pt x="2301" y="1670"/>
                    <a:pt x="2143" y="0"/>
                  </a:cubicBezTo>
                  <a:close/>
                </a:path>
              </a:pathLst>
            </a:custGeom>
            <a:solidFill>
              <a:srgbClr val="5F7D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mc:AlternateContent xmlns:mc="http://schemas.openxmlformats.org/markup-compatibility/2006">
    <mc:Choice xmlns:p14="http://schemas.microsoft.com/office/powerpoint/2010/main" Requires="p14">
      <p:transition spd="slow" p14:dur="2000" advTm="38687"/>
    </mc:Choice>
    <mc:Fallback>
      <p:transition spd="slow" advTm="38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tags/tag1.xml><?xml version="1.0" encoding="utf-8"?>
<p:tagLst xmlns:p="http://schemas.openxmlformats.org/presentationml/2006/main">
  <p:tag name="TIMING" val="|6.7"/>
</p:tagLst>
</file>

<file path=ppt/tags/tag2.xml><?xml version="1.0" encoding="utf-8"?>
<p:tagLst xmlns:p="http://schemas.openxmlformats.org/presentationml/2006/main">
  <p:tag name="TIMING" val="|12.2|0.6"/>
</p:tagLst>
</file>

<file path=ppt/tags/tag3.xml><?xml version="1.0" encoding="utf-8"?>
<p:tagLst xmlns:p="http://schemas.openxmlformats.org/presentationml/2006/main">
  <p:tag name="TIMING" val="|20.5"/>
</p:tagLst>
</file>

<file path=ppt/theme/theme1.xml><?xml version="1.0" encoding="utf-8"?>
<a:theme xmlns:a="http://schemas.openxmlformats.org/drawingml/2006/main" name="Office 主题">
  <a:themeElements>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nguages Center by Slidesgo">
  <a:themeElements>
    <a:clrScheme name="Simple Light">
      <a:dk1>
        <a:srgbClr val="0093FC"/>
      </a:dk1>
      <a:lt1>
        <a:srgbClr val="FFFFFF"/>
      </a:lt1>
      <a:dk2>
        <a:srgbClr val="00477D"/>
      </a:dk2>
      <a:lt2>
        <a:srgbClr val="FF52A8"/>
      </a:lt2>
      <a:accent1>
        <a:srgbClr val="FFC2E0"/>
      </a:accent1>
      <a:accent2>
        <a:srgbClr val="002D4F"/>
      </a:accent2>
      <a:accent3>
        <a:srgbClr val="005EA6"/>
      </a:accent3>
      <a:accent4>
        <a:srgbClr val="0093FC"/>
      </a:accent4>
      <a:accent5>
        <a:srgbClr val="0093FC"/>
      </a:accent5>
      <a:accent6>
        <a:srgbClr val="0093FC"/>
      </a:accent6>
      <a:hlink>
        <a:srgbClr val="0047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themeOverride>
</file>

<file path=docProps/app.xml><?xml version="1.0" encoding="utf-8"?>
<Properties xmlns="http://schemas.openxmlformats.org/officeDocument/2006/extended-properties" xmlns:vt="http://schemas.openxmlformats.org/officeDocument/2006/docPropsVTypes">
  <Template>Office 主题</Template>
  <TotalTime>0</TotalTime>
  <Words>8586</Words>
  <Application>WPS 演示</Application>
  <PresentationFormat>宽屏</PresentationFormat>
  <Paragraphs>575</Paragraphs>
  <Slides>38</Slides>
  <Notes>16</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38</vt:i4>
      </vt:variant>
    </vt:vector>
  </HeadingPairs>
  <TitlesOfParts>
    <vt:vector size="56" baseType="lpstr">
      <vt:lpstr>Arial</vt:lpstr>
      <vt:lpstr>宋体</vt:lpstr>
      <vt:lpstr>Wingdings</vt:lpstr>
      <vt:lpstr>Microsoft YaHei UI</vt:lpstr>
      <vt:lpstr>Times New Roman</vt:lpstr>
      <vt:lpstr>Gill Sans</vt:lpstr>
      <vt:lpstr>Gill Sans MT</vt:lpstr>
      <vt:lpstr>微软雅黑</vt:lpstr>
      <vt:lpstr>Arial Unicode MS</vt:lpstr>
      <vt:lpstr>Tahoma</vt:lpstr>
      <vt:lpstr>Arial</vt:lpstr>
      <vt:lpstr>Nunito Black</vt:lpstr>
      <vt:lpstr>Segoe Print</vt:lpstr>
      <vt:lpstr>Nunito</vt:lpstr>
      <vt:lpstr>Modern No. 20</vt:lpstr>
      <vt:lpstr>等线</vt:lpstr>
      <vt:lpstr>Office 主题</vt:lpstr>
      <vt:lpstr>Languages Center by Slidesgo</vt:lpstr>
      <vt:lpstr>College English Learning: Functions &amp;  the Humanities</vt:lpstr>
      <vt:lpstr>4</vt:lpstr>
      <vt:lpstr> </vt:lpstr>
      <vt:lpstr>Our university:</vt:lpstr>
      <vt:lpstr> Self-portraits in class Life in Quantity</vt:lpstr>
      <vt:lpstr>Unit 2 Book 2</vt:lpstr>
      <vt:lpstr> </vt:lpstr>
      <vt:lpstr>Goals</vt:lpstr>
      <vt:lpstr>Embedded learning opportunities</vt:lpstr>
      <vt:lpstr>The TATE Model (Anderson 2020)</vt:lpstr>
      <vt:lpstr>Procedures</vt:lpstr>
      <vt:lpstr>Procedure: Analysis   </vt:lpstr>
      <vt:lpstr>Task performance:  An Algorithm in My Life: The Humanities</vt:lpstr>
      <vt:lpstr>Flipgrid</vt:lpstr>
      <vt:lpstr> </vt:lpstr>
      <vt:lpstr>TEACHERS  Proactive &amp; Reactive</vt:lpstr>
      <vt:lpstr>Part 3</vt:lpstr>
      <vt:lpstr>    Text:  </vt:lpstr>
      <vt:lpstr>References</vt:lpstr>
      <vt:lpstr>Thanks</vt:lpstr>
      <vt:lpstr>The humanities: Out of date? </vt:lpstr>
      <vt:lpstr>Learning outcome</vt:lpstr>
      <vt:lpstr>Part 1: Review</vt:lpstr>
      <vt:lpstr>Resource &amp; Quiz on signposts  prior to the class</vt:lpstr>
      <vt:lpstr>Part 2: Read &amp; Reflect</vt:lpstr>
      <vt:lpstr>The Reading Strategy: Signposts</vt:lpstr>
      <vt:lpstr>PowerPoint 演示文稿</vt:lpstr>
      <vt:lpstr>PowerPoint 演示文稿</vt:lpstr>
      <vt:lpstr>Reading with Signposts</vt:lpstr>
      <vt:lpstr>An activity</vt:lpstr>
      <vt:lpstr>Reading with Signposts</vt:lpstr>
      <vt:lpstr>The True Value of the Humanities</vt:lpstr>
      <vt:lpstr>Why this sequence?</vt:lpstr>
      <vt:lpstr>Part 3: React</vt:lpstr>
      <vt:lpstr>Assignment:</vt:lpstr>
      <vt:lpstr>Flipgrid</vt:lpstr>
      <vt:lpstr>To be a well-rounded person</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Laura</cp:lastModifiedBy>
  <cp:revision>2</cp:revision>
  <dcterms:created xsi:type="dcterms:W3CDTF">2020-05-16T02:30:00Z</dcterms:created>
  <dcterms:modified xsi:type="dcterms:W3CDTF">2020-08-15T09:10:25Z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