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1"/>
  </p:sldMasterIdLst>
  <p:notesMasterIdLst>
    <p:notesMasterId r:id="rId17"/>
  </p:notesMasterIdLst>
  <p:handoutMasterIdLst>
    <p:handoutMasterId r:id="rId34"/>
  </p:handoutMasterIdLst>
  <p:sldIdLst>
    <p:sldId id="320" r:id="rId3"/>
    <p:sldId id="393" r:id="rId4"/>
    <p:sldId id="321" r:id="rId5"/>
    <p:sldId id="421" r:id="rId6"/>
    <p:sldId id="322" r:id="rId7"/>
    <p:sldId id="327" r:id="rId8"/>
    <p:sldId id="420" r:id="rId9"/>
    <p:sldId id="304" r:id="rId10"/>
    <p:sldId id="325" r:id="rId11"/>
    <p:sldId id="422" r:id="rId12"/>
    <p:sldId id="423" r:id="rId13"/>
    <p:sldId id="425" r:id="rId14"/>
    <p:sldId id="330" r:id="rId15"/>
    <p:sldId id="426" r:id="rId16"/>
    <p:sldId id="427" r:id="rId18"/>
    <p:sldId id="428" r:id="rId19"/>
    <p:sldId id="429" r:id="rId20"/>
    <p:sldId id="430" r:id="rId21"/>
    <p:sldId id="431" r:id="rId22"/>
    <p:sldId id="432" r:id="rId23"/>
    <p:sldId id="434" r:id="rId24"/>
    <p:sldId id="435" r:id="rId25"/>
    <p:sldId id="436" r:id="rId26"/>
    <p:sldId id="437" r:id="rId27"/>
    <p:sldId id="438" r:id="rId28"/>
    <p:sldId id="439" r:id="rId29"/>
    <p:sldId id="448" r:id="rId30"/>
    <p:sldId id="452" r:id="rId31"/>
    <p:sldId id="441" r:id="rId32"/>
    <p:sldId id="442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580"/>
  </p:normalViewPr>
  <p:slideViewPr>
    <p:cSldViewPr snapToGrid="0" snapToObjects="1">
      <p:cViewPr varScale="1">
        <p:scale>
          <a:sx n="162" d="100"/>
          <a:sy n="162" d="100"/>
        </p:scale>
        <p:origin x="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2F9BD2-FE88-4D45-BD8D-65D1F34B0AD4}" type="doc">
      <dgm:prSet loTypeId="urn:microsoft.com/office/officeart/2005/8/layout/vList5" loCatId="list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8DFEF381-1089-498A-A2E9-536EBD00BCA1}">
      <dgm:prSet phldrT="[文本]" phldr="0" custT="0"/>
      <dgm:spPr/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GOALS</a:t>
          </a:r>
        </a:p>
      </dgm:t>
    </dgm:pt>
    <dgm:pt modelId="{7BB104C5-5E13-4BA2-8795-D771D93EFD0B}" cxnId="{97383B53-136E-4797-98A6-C26B4F204AF6}" type="parTrans">
      <dgm:prSet/>
      <dgm:spPr/>
      <dgm:t>
        <a:bodyPr/>
        <a:lstStyle/>
        <a:p>
          <a:endParaRPr lang="zh-CN" altLang="en-US"/>
        </a:p>
      </dgm:t>
    </dgm:pt>
    <dgm:pt modelId="{D8F41DAE-72AA-41BD-884F-BB8861ABB8ED}" cxnId="{97383B53-136E-4797-98A6-C26B4F204AF6}" type="sibTrans">
      <dgm:prSet/>
      <dgm:spPr/>
      <dgm:t>
        <a:bodyPr/>
        <a:lstStyle/>
        <a:p>
          <a:endParaRPr lang="zh-CN" altLang="en-US"/>
        </a:p>
      </dgm:t>
    </dgm:pt>
    <dgm:pt modelId="{67856BDB-7B34-4717-A8DD-ED955D6E994B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2000" i="1">
              <a:latin typeface="Times New Roman" panose="02020603050405020304" charset="0"/>
              <a:cs typeface="Times New Roman" panose="02020603050405020304" charset="0"/>
            </a:rPr>
            <a:t>College English 3</a:t>
          </a:r>
          <a:r>
            <a:rPr lang="en-US" altLang="zh-CN" sz="2000">
              <a:latin typeface="Times New Roman" panose="02020603050405020304" charset="0"/>
              <a:cs typeface="Times New Roman" panose="02020603050405020304" charset="0"/>
            </a:rPr>
            <a:t> as the goalkeeper for global competence</a:t>
          </a:r>
          <a:endParaRPr sz="2000"/>
        </a:p>
      </dgm:t>
    </dgm:pt>
    <dgm:pt modelId="{772BA600-C67E-4B93-B4A5-0C0DECE788A8}" cxnId="{2E52E1D9-85B5-4D6E-B945-B6E6F58CD4D1}" type="parTrans">
      <dgm:prSet/>
      <dgm:spPr/>
      <dgm:t>
        <a:bodyPr/>
        <a:lstStyle/>
        <a:p>
          <a:endParaRPr lang="zh-CN" altLang="en-US"/>
        </a:p>
      </dgm:t>
    </dgm:pt>
    <dgm:pt modelId="{6E0A9D10-C2CB-4F7C-BF91-F881E97D27C2}" cxnId="{2E52E1D9-85B5-4D6E-B945-B6E6F58CD4D1}" type="sibTrans">
      <dgm:prSet/>
      <dgm:spPr/>
      <dgm:t>
        <a:bodyPr/>
        <a:lstStyle/>
        <a:p>
          <a:endParaRPr lang="zh-CN" altLang="en-US"/>
        </a:p>
      </dgm:t>
    </dgm:pt>
    <dgm:pt modelId="{EB099D45-42E4-4FB3-8BE3-22A72863D5F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OBJECTIVES</a:t>
          </a:r>
        </a:p>
      </dgm:t>
    </dgm:pt>
    <dgm:pt modelId="{C2BA91CD-5382-45C0-B4F4-75094723F4D9}" cxnId="{223AC1B9-FAEE-49F4-A4FD-3AEEFFC4EBB3}" type="parTrans">
      <dgm:prSet/>
      <dgm:spPr/>
      <dgm:t>
        <a:bodyPr/>
        <a:lstStyle/>
        <a:p>
          <a:endParaRPr lang="zh-CN" altLang="en-US"/>
        </a:p>
      </dgm:t>
    </dgm:pt>
    <dgm:pt modelId="{973C65EF-E3B8-4CF5-B140-FEC5A74F0B0E}" cxnId="{223AC1B9-FAEE-49F4-A4FD-3AEEFFC4EBB3}" type="sibTrans">
      <dgm:prSet/>
      <dgm:spPr/>
      <dgm:t>
        <a:bodyPr/>
        <a:lstStyle/>
        <a:p>
          <a:endParaRPr lang="zh-CN" altLang="en-US"/>
        </a:p>
      </dgm:t>
    </dgm:pt>
    <dgm:pt modelId="{63116591-D397-40B5-AD45-C8FD7C1AD18F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sz="2000">
              <a:latin typeface="Times New Roman" panose="02020603050405020304" charset="0"/>
              <a:cs typeface="Times New Roman" panose="02020603050405020304" charset="0"/>
            </a:rPr>
            <a:t>Knowledge</a:t>
          </a:r>
        </a:p>
      </dgm:t>
    </dgm:pt>
    <dgm:pt modelId="{35D9FDAB-90FC-4149-8FA1-C2011A738832}" cxnId="{68714DD7-91EA-4C68-B107-2783C471B79C}" type="parTrans">
      <dgm:prSet/>
      <dgm:spPr/>
      <dgm:t>
        <a:bodyPr/>
        <a:lstStyle/>
        <a:p>
          <a:endParaRPr lang="zh-CN" altLang="en-US"/>
        </a:p>
      </dgm:t>
    </dgm:pt>
    <dgm:pt modelId="{B1B09198-8815-4821-8A77-DCC2993E3086}" cxnId="{68714DD7-91EA-4C68-B107-2783C471B79C}" type="sibTrans">
      <dgm:prSet/>
      <dgm:spPr/>
      <dgm:t>
        <a:bodyPr/>
        <a:lstStyle/>
        <a:p>
          <a:endParaRPr lang="zh-CN" altLang="en-US"/>
        </a:p>
      </dgm:t>
    </dgm:pt>
    <dgm:pt modelId="{752E8FA9-ABAE-4444-BC55-6969E11796D1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sz="2000">
              <a:latin typeface="Times New Roman" panose="02020603050405020304" charset="0"/>
              <a:cs typeface="Times New Roman" panose="02020603050405020304" charset="0"/>
            </a:rPr>
            <a:t>Skills </a:t>
          </a:r>
        </a:p>
      </dgm:t>
    </dgm:pt>
    <dgm:pt modelId="{37762D2A-3FF4-4F83-9406-88010A17E337}" cxnId="{46932E13-57FC-4160-87B1-3F6D1780B381}" type="parTrans">
      <dgm:prSet/>
      <dgm:spPr/>
    </dgm:pt>
    <dgm:pt modelId="{821CA93C-E5B1-40C6-B169-4F7A25310766}" cxnId="{46932E13-57FC-4160-87B1-3F6D1780B381}" type="sibTrans">
      <dgm:prSet/>
      <dgm:spPr/>
    </dgm:pt>
    <dgm:pt modelId="{01489492-1E28-4EB2-B6CD-4F6F3FD6BC4D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endParaRPr lang="en-US" sz="2000">
            <a:latin typeface="Times New Roman" panose="02020603050405020304" charset="0"/>
            <a:cs typeface="Times New Roman" panose="02020603050405020304" charset="0"/>
          </a:endParaRPr>
        </a:p>
      </dgm:t>
    </dgm:pt>
    <dgm:pt modelId="{7C419446-52AB-4572-80EA-9EEE71FF8029}" cxnId="{97711ECE-52BD-4336-8677-A7C76CC71217}" type="parTrans">
      <dgm:prSet/>
      <dgm:spPr/>
    </dgm:pt>
    <dgm:pt modelId="{1A15AA19-7239-4DF6-B2B5-D6185CE39160}" cxnId="{97711ECE-52BD-4336-8677-A7C76CC71217}" type="sibTrans">
      <dgm:prSet/>
      <dgm:spPr/>
    </dgm:pt>
    <dgm:pt modelId="{0C7614AF-FE1B-474B-8B3D-B1D06ACF75F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MATERIALS</a:t>
          </a:r>
        </a:p>
      </dgm:t>
    </dgm:pt>
    <dgm:pt modelId="{6405A9A7-2A86-4BF1-8D9D-4D36DE3099F5}" cxnId="{640F4016-80BE-48C0-82F4-028875443C35}" type="parTrans">
      <dgm:prSet/>
      <dgm:spPr/>
      <dgm:t>
        <a:bodyPr/>
        <a:lstStyle/>
        <a:p>
          <a:endParaRPr lang="zh-CN" altLang="en-US"/>
        </a:p>
      </dgm:t>
    </dgm:pt>
    <dgm:pt modelId="{2043401E-454D-4886-ADA9-FCC81736E837}" cxnId="{640F4016-80BE-48C0-82F4-028875443C35}" type="sibTrans">
      <dgm:prSet/>
      <dgm:spPr/>
      <dgm:t>
        <a:bodyPr/>
        <a:lstStyle/>
        <a:p>
          <a:endParaRPr lang="zh-CN" altLang="en-US"/>
        </a:p>
      </dgm:t>
    </dgm:pt>
    <dgm:pt modelId="{1595198B-D222-4BF8-83BF-0D3CA5996A3E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600">
              <a:latin typeface="Times New Roman" panose="02020603050405020304" charset="0"/>
              <a:cs typeface="Times New Roman" panose="02020603050405020304" charset="0"/>
            </a:rPr>
            <a:t>Unit 1 Discovering Yourself@Unipus</a:t>
          </a:r>
        </a:p>
      </dgm:t>
    </dgm:pt>
    <dgm:pt modelId="{9E050DE5-CBC7-4D41-8BB4-8999E754F806}" cxnId="{D6F81B6F-F9C3-4574-97E0-FB76FE52653F}" type="parTrans">
      <dgm:prSet/>
      <dgm:spPr/>
      <dgm:t>
        <a:bodyPr/>
        <a:lstStyle/>
        <a:p>
          <a:endParaRPr lang="zh-CN" altLang="en-US"/>
        </a:p>
      </dgm:t>
    </dgm:pt>
    <dgm:pt modelId="{1D266B9B-E78F-4C1C-9CA1-FAC55716A8D9}" cxnId="{D6F81B6F-F9C3-4574-97E0-FB76FE52653F}" type="sibTrans">
      <dgm:prSet/>
      <dgm:spPr/>
      <dgm:t>
        <a:bodyPr/>
        <a:lstStyle/>
        <a:p>
          <a:endParaRPr lang="zh-CN" altLang="en-US"/>
        </a:p>
      </dgm:t>
    </dgm:pt>
    <dgm:pt modelId="{5E19070B-2D86-4EA0-8B51-D90E2F20A777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600">
              <a:latin typeface="Times New Roman" panose="02020603050405020304" charset="0"/>
              <a:cs typeface="Times New Roman" panose="02020603050405020304" charset="0"/>
            </a:rPr>
            <a:t>Ding Talk virtual classroom</a:t>
          </a:r>
        </a:p>
      </dgm:t>
    </dgm:pt>
    <dgm:pt modelId="{016627D8-36A7-4274-A2E3-D0343E3AAECE}" cxnId="{8608C7A0-7FF3-4B7A-AA4E-40880C78447B}" type="parTrans">
      <dgm:prSet/>
      <dgm:spPr/>
    </dgm:pt>
    <dgm:pt modelId="{6403C75F-C7C1-4872-A2F2-B165C9D7A46F}" cxnId="{8608C7A0-7FF3-4B7A-AA4E-40880C78447B}" type="sibTrans">
      <dgm:prSet/>
      <dgm:spPr/>
    </dgm:pt>
    <dgm:pt modelId="{0DBFCB52-4D0A-4F14-B4E9-B24693380E80}">
      <dgm:prSet phldr="0" custT="1"/>
      <dgm:spPr/>
      <dgm:t>
        <a:bodyPr vert="horz" wrap="square"/>
        <a:lstStyle/>
        <a:p>
          <a:pPr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600">
              <a:latin typeface="Times New Roman" panose="02020603050405020304" charset="0"/>
              <a:cs typeface="Times New Roman" panose="02020603050405020304" charset="0"/>
            </a:rPr>
            <a:t>References </a:t>
          </a:r>
          <a:r>
            <a:rPr lang="zh-CN" altLang="en-US" sz="1600">
              <a:latin typeface="Times New Roman" panose="02020603050405020304" charset="0"/>
              <a:cs typeface="Times New Roman" panose="02020603050405020304" charset="0"/>
            </a:rPr>
            <a:t>； </a:t>
          </a:r>
          <a:r>
            <a:rPr lang="en-US" altLang="zh-CN" sz="1600">
              <a:latin typeface="Times New Roman" panose="02020603050405020304" charset="0"/>
              <a:cs typeface="Times New Roman" panose="02020603050405020304" charset="0"/>
            </a:rPr>
            <a:t>PowerPoint slides</a:t>
          </a:r>
          <a:endParaRPr lang="en-US" altLang="zh-CN" sz="1200"/>
        </a:p>
      </dgm:t>
    </dgm:pt>
    <dgm:pt modelId="{B520F8B3-A05E-47EC-9CF2-2B96DFF18784}" cxnId="{B97922E9-CA27-414E-83DC-90AED52A3CAD}" type="parTrans">
      <dgm:prSet/>
      <dgm:spPr/>
    </dgm:pt>
    <dgm:pt modelId="{8D9528D9-0C23-4CDD-8F21-34D1ADE5C377}" cxnId="{B97922E9-CA27-414E-83DC-90AED52A3CAD}" type="sibTrans">
      <dgm:prSet/>
      <dgm:spPr/>
    </dgm:pt>
    <dgm:pt modelId="{00033B4A-0209-4722-8F13-3A31583827F7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endParaRPr lang="en-US" altLang="zh-CN" sz="1200"/>
        </a:p>
      </dgm:t>
    </dgm:pt>
    <dgm:pt modelId="{9C7D50E1-C9D0-4C35-B75F-8CC2EEC7F901}" cxnId="{2A013F81-7FF8-412B-A2DC-65A73095AFE0}" type="parTrans">
      <dgm:prSet/>
      <dgm:spPr/>
    </dgm:pt>
    <dgm:pt modelId="{3AE60C55-5386-436E-96D1-0C88E4CD8EC3}" cxnId="{2A013F81-7FF8-412B-A2DC-65A73095AFE0}" type="sibTrans">
      <dgm:prSet/>
      <dgm:spPr/>
    </dgm:pt>
    <dgm:pt modelId="{CBB719A3-638C-41E0-B0EC-B22FA0508898}" type="pres">
      <dgm:prSet presAssocID="{982F9BD2-FE88-4D45-BD8D-65D1F34B0AD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3879FB3-2A34-4B19-A163-E7E5A2A61ED1}" type="pres">
      <dgm:prSet presAssocID="{8DFEF381-1089-498A-A2E9-536EBD00BCA1}" presName="linNode" presStyleCnt="0"/>
      <dgm:spPr/>
    </dgm:pt>
    <dgm:pt modelId="{BD6C8DA9-0F3A-464E-ACD2-6660B6C6E5C4}" type="pres">
      <dgm:prSet presAssocID="{8DFEF381-1089-498A-A2E9-536EBD00BCA1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76AE918-ABC8-47B8-8DD8-96F195BFB5B5}" type="pres">
      <dgm:prSet presAssocID="{8DFEF381-1089-498A-A2E9-536EBD00BCA1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FE0819C-8AC4-4036-9C1A-1EC29F5C921E}" type="pres">
      <dgm:prSet presAssocID="{D8F41DAE-72AA-41BD-884F-BB8861ABB8ED}" presName="sp" presStyleCnt="0"/>
      <dgm:spPr/>
    </dgm:pt>
    <dgm:pt modelId="{F7591D7B-260A-4799-8396-533EFCB75BEB}" type="pres">
      <dgm:prSet presAssocID="{EB099D45-42E4-4FB3-8BE3-22A72863D5FC}" presName="linNode" presStyleCnt="0"/>
      <dgm:spPr/>
    </dgm:pt>
    <dgm:pt modelId="{F8FCFA27-1E37-47F3-819F-CCC620DE8027}" type="pres">
      <dgm:prSet presAssocID="{EB099D45-42E4-4FB3-8BE3-22A72863D5F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1799245-8A88-4DFD-8913-C5C978690807}" type="pres">
      <dgm:prSet presAssocID="{EB099D45-42E4-4FB3-8BE3-22A72863D5F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DCDF6EC-DA1E-4BFB-B25A-DFA57323B4B5}" type="pres">
      <dgm:prSet presAssocID="{973C65EF-E3B8-4CF5-B140-FEC5A74F0B0E}" presName="sp" presStyleCnt="0"/>
      <dgm:spPr/>
    </dgm:pt>
    <dgm:pt modelId="{3F2BB2C1-5788-46C7-BBC7-A198D39677C4}" type="pres">
      <dgm:prSet presAssocID="{0C7614AF-FE1B-474B-8B3D-B1D06ACF75F6}" presName="linNode" presStyleCnt="0"/>
      <dgm:spPr/>
    </dgm:pt>
    <dgm:pt modelId="{F3A1F871-519C-4E76-89EE-B8DB3D0BD125}" type="pres">
      <dgm:prSet presAssocID="{0C7614AF-FE1B-474B-8B3D-B1D06ACF75F6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0652BC-5530-4BD7-A5E2-D7101737A3B5}" type="pres">
      <dgm:prSet presAssocID="{0C7614AF-FE1B-474B-8B3D-B1D06ACF75F6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F21B17D-9DEF-4A4D-AA0E-FF52BCCE5303}" type="presOf" srcId="{0DBFCB52-4D0A-4F14-B4E9-B24693380E80}" destId="{F00652BC-5530-4BD7-A5E2-D7101737A3B5}" srcOrd="0" destOrd="2" presId="urn:microsoft.com/office/officeart/2005/8/layout/vList5"/>
    <dgm:cxn modelId="{D5AF8519-06CE-4CD0-8006-2CF1262E5C52}" type="presOf" srcId="{01489492-1E28-4EB2-B6CD-4F6F3FD6BC4D}" destId="{B1799245-8A88-4DFD-8913-C5C978690807}" srcOrd="0" destOrd="2" presId="urn:microsoft.com/office/officeart/2005/8/layout/vList5"/>
    <dgm:cxn modelId="{EFE2C4CC-5B00-47A4-B498-4AE170BFC465}" type="presOf" srcId="{63116591-D397-40B5-AD45-C8FD7C1AD18F}" destId="{B1799245-8A88-4DFD-8913-C5C978690807}" srcOrd="0" destOrd="0" presId="urn:microsoft.com/office/officeart/2005/8/layout/vList5"/>
    <dgm:cxn modelId="{073A9B8F-A3B4-47E2-92FA-ED8F18CBDDA1}" type="presOf" srcId="{8DFEF381-1089-498A-A2E9-536EBD00BCA1}" destId="{BD6C8DA9-0F3A-464E-ACD2-6660B6C6E5C4}" srcOrd="0" destOrd="0" presId="urn:microsoft.com/office/officeart/2005/8/layout/vList5"/>
    <dgm:cxn modelId="{8608C7A0-7FF3-4B7A-AA4E-40880C78447B}" srcId="{0C7614AF-FE1B-474B-8B3D-B1D06ACF75F6}" destId="{5E19070B-2D86-4EA0-8B51-D90E2F20A777}" srcOrd="1" destOrd="0" parTransId="{016627D8-36A7-4274-A2E3-D0343E3AAECE}" sibTransId="{6403C75F-C7C1-4872-A2F2-B165C9D7A46F}"/>
    <dgm:cxn modelId="{97383B53-136E-4797-98A6-C26B4F204AF6}" srcId="{982F9BD2-FE88-4D45-BD8D-65D1F34B0AD4}" destId="{8DFEF381-1089-498A-A2E9-536EBD00BCA1}" srcOrd="0" destOrd="0" parTransId="{7BB104C5-5E13-4BA2-8795-D771D93EFD0B}" sibTransId="{D8F41DAE-72AA-41BD-884F-BB8861ABB8ED}"/>
    <dgm:cxn modelId="{640F4016-80BE-48C0-82F4-028875443C35}" srcId="{982F9BD2-FE88-4D45-BD8D-65D1F34B0AD4}" destId="{0C7614AF-FE1B-474B-8B3D-B1D06ACF75F6}" srcOrd="2" destOrd="0" parTransId="{6405A9A7-2A86-4BF1-8D9D-4D36DE3099F5}" sibTransId="{2043401E-454D-4886-ADA9-FCC81736E837}"/>
    <dgm:cxn modelId="{2548DD78-553F-4D36-B5BB-E6A909C1C95B}" type="presOf" srcId="{00033B4A-0209-4722-8F13-3A31583827F7}" destId="{F00652BC-5530-4BD7-A5E2-D7101737A3B5}" srcOrd="0" destOrd="3" presId="urn:microsoft.com/office/officeart/2005/8/layout/vList5"/>
    <dgm:cxn modelId="{2A013F81-7FF8-412B-A2DC-65A73095AFE0}" srcId="{0C7614AF-FE1B-474B-8B3D-B1D06ACF75F6}" destId="{00033B4A-0209-4722-8F13-3A31583827F7}" srcOrd="3" destOrd="0" parTransId="{9C7D50E1-C9D0-4C35-B75F-8CC2EEC7F901}" sibTransId="{3AE60C55-5386-436E-96D1-0C88E4CD8EC3}"/>
    <dgm:cxn modelId="{223AC1B9-FAEE-49F4-A4FD-3AEEFFC4EBB3}" srcId="{982F9BD2-FE88-4D45-BD8D-65D1F34B0AD4}" destId="{EB099D45-42E4-4FB3-8BE3-22A72863D5FC}" srcOrd="1" destOrd="0" parTransId="{C2BA91CD-5382-45C0-B4F4-75094723F4D9}" sibTransId="{973C65EF-E3B8-4CF5-B140-FEC5A74F0B0E}"/>
    <dgm:cxn modelId="{21C2ABC0-D135-44FD-A7E0-D701C37EA2F5}" type="presOf" srcId="{5E19070B-2D86-4EA0-8B51-D90E2F20A777}" destId="{F00652BC-5530-4BD7-A5E2-D7101737A3B5}" srcOrd="0" destOrd="1" presId="urn:microsoft.com/office/officeart/2005/8/layout/vList5"/>
    <dgm:cxn modelId="{73A91963-2CBB-400C-9662-086C96102F55}" type="presOf" srcId="{EB099D45-42E4-4FB3-8BE3-22A72863D5FC}" destId="{F8FCFA27-1E37-47F3-819F-CCC620DE8027}" srcOrd="0" destOrd="0" presId="urn:microsoft.com/office/officeart/2005/8/layout/vList5"/>
    <dgm:cxn modelId="{1327A52D-B9D5-4F86-82F4-DC8D553EEA16}" type="presOf" srcId="{1595198B-D222-4BF8-83BF-0D3CA5996A3E}" destId="{F00652BC-5530-4BD7-A5E2-D7101737A3B5}" srcOrd="0" destOrd="0" presId="urn:microsoft.com/office/officeart/2005/8/layout/vList5"/>
    <dgm:cxn modelId="{0F4EDDB9-7B29-4DC4-A9D5-67E501FE0EA5}" type="presOf" srcId="{982F9BD2-FE88-4D45-BD8D-65D1F34B0AD4}" destId="{CBB719A3-638C-41E0-B0EC-B22FA0508898}" srcOrd="0" destOrd="0" presId="urn:microsoft.com/office/officeart/2005/8/layout/vList5"/>
    <dgm:cxn modelId="{68714DD7-91EA-4C68-B107-2783C471B79C}" srcId="{EB099D45-42E4-4FB3-8BE3-22A72863D5FC}" destId="{63116591-D397-40B5-AD45-C8FD7C1AD18F}" srcOrd="0" destOrd="0" parTransId="{35D9FDAB-90FC-4149-8FA1-C2011A738832}" sibTransId="{B1B09198-8815-4821-8A77-DCC2993E3086}"/>
    <dgm:cxn modelId="{D6F81B6F-F9C3-4574-97E0-FB76FE52653F}" srcId="{0C7614AF-FE1B-474B-8B3D-B1D06ACF75F6}" destId="{1595198B-D222-4BF8-83BF-0D3CA5996A3E}" srcOrd="0" destOrd="0" parTransId="{9E050DE5-CBC7-4D41-8BB4-8999E754F806}" sibTransId="{1D266B9B-E78F-4C1C-9CA1-FAC55716A8D9}"/>
    <dgm:cxn modelId="{2E52E1D9-85B5-4D6E-B945-B6E6F58CD4D1}" srcId="{8DFEF381-1089-498A-A2E9-536EBD00BCA1}" destId="{67856BDB-7B34-4717-A8DD-ED955D6E994B}" srcOrd="0" destOrd="0" parTransId="{772BA600-C67E-4B93-B4A5-0C0DECE788A8}" sibTransId="{6E0A9D10-C2CB-4F7C-BF91-F881E97D27C2}"/>
    <dgm:cxn modelId="{B97922E9-CA27-414E-83DC-90AED52A3CAD}" srcId="{0C7614AF-FE1B-474B-8B3D-B1D06ACF75F6}" destId="{0DBFCB52-4D0A-4F14-B4E9-B24693380E80}" srcOrd="2" destOrd="0" parTransId="{B520F8B3-A05E-47EC-9CF2-2B96DFF18784}" sibTransId="{8D9528D9-0C23-4CDD-8F21-34D1ADE5C377}"/>
    <dgm:cxn modelId="{00BA2DC2-220D-44FF-BC4E-BB34021CBE1C}" type="presOf" srcId="{67856BDB-7B34-4717-A8DD-ED955D6E994B}" destId="{D76AE918-ABC8-47B8-8DD8-96F195BFB5B5}" srcOrd="0" destOrd="0" presId="urn:microsoft.com/office/officeart/2005/8/layout/vList5"/>
    <dgm:cxn modelId="{B3DC589D-A381-4F2C-B792-2782C6978612}" type="presOf" srcId="{0C7614AF-FE1B-474B-8B3D-B1D06ACF75F6}" destId="{F3A1F871-519C-4E76-89EE-B8DB3D0BD125}" srcOrd="0" destOrd="0" presId="urn:microsoft.com/office/officeart/2005/8/layout/vList5"/>
    <dgm:cxn modelId="{97711ECE-52BD-4336-8677-A7C76CC71217}" srcId="{EB099D45-42E4-4FB3-8BE3-22A72863D5FC}" destId="{01489492-1E28-4EB2-B6CD-4F6F3FD6BC4D}" srcOrd="2" destOrd="0" parTransId="{7C419446-52AB-4572-80EA-9EEE71FF8029}" sibTransId="{1A15AA19-7239-4DF6-B2B5-D6185CE39160}"/>
    <dgm:cxn modelId="{2F83A8B7-06EC-43AD-BCD9-5F7151FDC98B}" type="presOf" srcId="{752E8FA9-ABAE-4444-BC55-6969E11796D1}" destId="{B1799245-8A88-4DFD-8913-C5C978690807}" srcOrd="0" destOrd="1" presId="urn:microsoft.com/office/officeart/2005/8/layout/vList5"/>
    <dgm:cxn modelId="{46932E13-57FC-4160-87B1-3F6D1780B381}" srcId="{EB099D45-42E4-4FB3-8BE3-22A72863D5FC}" destId="{752E8FA9-ABAE-4444-BC55-6969E11796D1}" srcOrd="1" destOrd="0" parTransId="{37762D2A-3FF4-4F83-9406-88010A17E337}" sibTransId="{821CA93C-E5B1-40C6-B169-4F7A25310766}"/>
    <dgm:cxn modelId="{6EFEE396-AC60-4A9B-B784-E7953B9550C6}" type="presParOf" srcId="{CBB719A3-638C-41E0-B0EC-B22FA0508898}" destId="{53879FB3-2A34-4B19-A163-E7E5A2A61ED1}" srcOrd="0" destOrd="0" presId="urn:microsoft.com/office/officeart/2005/8/layout/vList5"/>
    <dgm:cxn modelId="{083081DD-D738-4443-A3FC-DBEE4ADDDC81}" type="presParOf" srcId="{53879FB3-2A34-4B19-A163-E7E5A2A61ED1}" destId="{BD6C8DA9-0F3A-464E-ACD2-6660B6C6E5C4}" srcOrd="0" destOrd="0" presId="urn:microsoft.com/office/officeart/2005/8/layout/vList5"/>
    <dgm:cxn modelId="{E96BFF2F-A297-47AA-A498-D56F8B7696E3}" type="presParOf" srcId="{53879FB3-2A34-4B19-A163-E7E5A2A61ED1}" destId="{D76AE918-ABC8-47B8-8DD8-96F195BFB5B5}" srcOrd="1" destOrd="0" presId="urn:microsoft.com/office/officeart/2005/8/layout/vList5"/>
    <dgm:cxn modelId="{5F0EB669-815F-45D3-BF8B-7F2AF1E994B1}" type="presParOf" srcId="{CBB719A3-638C-41E0-B0EC-B22FA0508898}" destId="{FFE0819C-8AC4-4036-9C1A-1EC29F5C921E}" srcOrd="1" destOrd="0" presId="urn:microsoft.com/office/officeart/2005/8/layout/vList5"/>
    <dgm:cxn modelId="{75296013-6E5D-4DD3-91CA-55B3388D5AE7}" type="presParOf" srcId="{CBB719A3-638C-41E0-B0EC-B22FA0508898}" destId="{F7591D7B-260A-4799-8396-533EFCB75BEB}" srcOrd="2" destOrd="0" presId="urn:microsoft.com/office/officeart/2005/8/layout/vList5"/>
    <dgm:cxn modelId="{C0B1BE49-5D31-4D8D-B53D-A33C99C68017}" type="presParOf" srcId="{F7591D7B-260A-4799-8396-533EFCB75BEB}" destId="{F8FCFA27-1E37-47F3-819F-CCC620DE8027}" srcOrd="0" destOrd="0" presId="urn:microsoft.com/office/officeart/2005/8/layout/vList5"/>
    <dgm:cxn modelId="{E42F1AE2-A0E7-4C02-A200-6FA35C3DD593}" type="presParOf" srcId="{F7591D7B-260A-4799-8396-533EFCB75BEB}" destId="{B1799245-8A88-4DFD-8913-C5C978690807}" srcOrd="1" destOrd="0" presId="urn:microsoft.com/office/officeart/2005/8/layout/vList5"/>
    <dgm:cxn modelId="{A403EAD0-57C1-4539-8CFD-89D57902E714}" type="presParOf" srcId="{CBB719A3-638C-41E0-B0EC-B22FA0508898}" destId="{8DCDF6EC-DA1E-4BFB-B25A-DFA57323B4B5}" srcOrd="3" destOrd="0" presId="urn:microsoft.com/office/officeart/2005/8/layout/vList5"/>
    <dgm:cxn modelId="{FFB547FA-3B90-4553-9C24-B416E202AA9F}" type="presParOf" srcId="{CBB719A3-638C-41E0-B0EC-B22FA0508898}" destId="{3F2BB2C1-5788-46C7-BBC7-A198D39677C4}" srcOrd="4" destOrd="0" presId="urn:microsoft.com/office/officeart/2005/8/layout/vList5"/>
    <dgm:cxn modelId="{718B19CA-EED6-4662-B641-38BAB09C2485}" type="presParOf" srcId="{3F2BB2C1-5788-46C7-BBC7-A198D39677C4}" destId="{F3A1F871-519C-4E76-89EE-B8DB3D0BD125}" srcOrd="0" destOrd="0" presId="urn:microsoft.com/office/officeart/2005/8/layout/vList5"/>
    <dgm:cxn modelId="{05DD1CFA-09DC-4BE7-B931-2DE7B09C78C1}" type="presParOf" srcId="{3F2BB2C1-5788-46C7-BBC7-A198D39677C4}" destId="{F00652BC-5530-4BD7-A5E2-D7101737A3B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0EE499-D129-484D-B5C0-D0F3AC30E8B1}" type="doc">
      <dgm:prSet loTypeId="urn:microsoft.com/office/officeart/2005/8/layout/vList3" loCatId="list" qsTypeId="urn:microsoft.com/office/officeart/2005/8/quickstyle/simple1#2" qsCatId="simple" csTypeId="urn:microsoft.com/office/officeart/2005/8/colors/accent1_2#2" csCatId="accent1" phldr="0"/>
      <dgm:spPr/>
    </dgm:pt>
    <dgm:pt modelId="{BEB4A0DE-FB16-4C4F-8DEA-03570694B93A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Text A </a:t>
          </a:r>
          <a:r>
            <a:rPr lang="en-US" altLang="zh-CN">
              <a:solidFill>
                <a:srgbClr val="00B050"/>
              </a:solidFill>
            </a:rPr>
            <a:t>Catching Crabs</a:t>
          </a:r>
        </a:p>
      </dgm:t>
    </dgm:pt>
    <dgm:pt modelId="{A1CD0B47-03FC-4535-A972-2673574CE2F3}" cxnId="{5BE38D80-7770-44B2-BF47-076D3BF30E88}" type="parTrans">
      <dgm:prSet/>
      <dgm:spPr/>
    </dgm:pt>
    <dgm:pt modelId="{66283CB7-69B8-41D5-A569-950515985F71}" cxnId="{5BE38D80-7770-44B2-BF47-076D3BF30E88}" type="sibTrans">
      <dgm:prSet/>
      <dgm:spPr/>
    </dgm:pt>
    <dgm:pt modelId="{11A5EA0A-517A-463B-9BA8-5EB54D7D10F8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Text B We Are All Dying</a:t>
          </a:r>
        </a:p>
      </dgm:t>
    </dgm:pt>
    <dgm:pt modelId="{E2B15CF1-464F-45CC-BFE4-6F0AA417C19E}" cxnId="{646EC5FE-0C08-41A5-A7BF-53909155F7F3}" type="parTrans">
      <dgm:prSet/>
      <dgm:spPr/>
    </dgm:pt>
    <dgm:pt modelId="{4EA87785-B7B3-4F48-BB13-D91C5DEA8DC1}" cxnId="{646EC5FE-0C08-41A5-A7BF-53909155F7F3}" type="sibTrans">
      <dgm:prSet/>
      <dgm:spPr/>
    </dgm:pt>
    <dgm:pt modelId="{25EF8B53-4C57-43A4-9FE1-40C318A0AD88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Text C Rites of Passage</a:t>
          </a:r>
        </a:p>
      </dgm:t>
    </dgm:pt>
    <dgm:pt modelId="{62CE1C4C-AE05-4247-9728-BCA5F5CA780A}" cxnId="{0B146AE1-4FD2-41DD-8800-84240419F40F}" type="parTrans">
      <dgm:prSet/>
      <dgm:spPr/>
    </dgm:pt>
    <dgm:pt modelId="{F463D266-32E5-414A-9781-DA46FFE60955}" cxnId="{0B146AE1-4FD2-41DD-8800-84240419F40F}" type="sibTrans">
      <dgm:prSet/>
      <dgm:spPr/>
    </dgm:pt>
    <dgm:pt modelId="{3A30B1D0-F146-41C6-9373-8CC849B0566C}" type="pres">
      <dgm:prSet presAssocID="{800EE499-D129-484D-B5C0-D0F3AC30E8B1}" presName="linearFlow" presStyleCnt="0">
        <dgm:presLayoutVars>
          <dgm:dir/>
          <dgm:resizeHandles val="exact"/>
        </dgm:presLayoutVars>
      </dgm:prSet>
      <dgm:spPr/>
    </dgm:pt>
    <dgm:pt modelId="{65AAD8D9-A2BB-4BC0-ADC4-32A3E0934999}" type="pres">
      <dgm:prSet presAssocID="{BEB4A0DE-FB16-4C4F-8DEA-03570694B93A}" presName="composite" presStyleCnt="0"/>
      <dgm:spPr/>
    </dgm:pt>
    <dgm:pt modelId="{F8DF891C-0D10-4055-A8A8-3FC34ADEDC5B}" type="pres">
      <dgm:prSet presAssocID="{BEB4A0DE-FB16-4C4F-8DEA-03570694B93A}" presName="imgShp" presStyleLbl="fgImgPlace1" presStyleIdx="0" presStyleCnt="3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5D3E6026-A697-4D8F-84B5-C5321A8528B3}" type="pres">
      <dgm:prSet presAssocID="{BEB4A0DE-FB16-4C4F-8DEA-03570694B93A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1F33C7F-4C3C-42D3-8542-4BC345A10B4C}" type="pres">
      <dgm:prSet presAssocID="{66283CB7-69B8-41D5-A569-950515985F71}" presName="spacing" presStyleCnt="0"/>
      <dgm:spPr/>
    </dgm:pt>
    <dgm:pt modelId="{5373068E-DCEB-4D3C-BFF1-43C34CE727FD}" type="pres">
      <dgm:prSet presAssocID="{11A5EA0A-517A-463B-9BA8-5EB54D7D10F8}" presName="composite" presStyleCnt="0"/>
      <dgm:spPr/>
    </dgm:pt>
    <dgm:pt modelId="{48C23F44-CDC2-4998-B9C4-F737C51D3228}" type="pres">
      <dgm:prSet presAssocID="{11A5EA0A-517A-463B-9BA8-5EB54D7D10F8}" presName="imgShp" presStyleLbl="fgImgPlace1" presStyleIdx="1" presStyleCnt="3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DC27DDA6-73A4-45AF-8B52-70E594C6E063}" type="pres">
      <dgm:prSet presAssocID="{11A5EA0A-517A-463B-9BA8-5EB54D7D10F8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BD648EC-230D-47E1-A618-F93D265B0703}" type="pres">
      <dgm:prSet presAssocID="{4EA87785-B7B3-4F48-BB13-D91C5DEA8DC1}" presName="spacing" presStyleCnt="0"/>
      <dgm:spPr/>
    </dgm:pt>
    <dgm:pt modelId="{7D4A810A-A6D4-47BA-AF8D-AB4F73C04080}" type="pres">
      <dgm:prSet presAssocID="{25EF8B53-4C57-43A4-9FE1-40C318A0AD88}" presName="composite" presStyleCnt="0"/>
      <dgm:spPr/>
    </dgm:pt>
    <dgm:pt modelId="{69DE5637-6198-4292-ADFF-69DC2A063BC5}" type="pres">
      <dgm:prSet presAssocID="{25EF8B53-4C57-43A4-9FE1-40C318A0AD88}" presName="imgShp" presStyleLbl="fgImgPlace1" presStyleIdx="2" presStyleCnt="3"/>
      <dgm:spPr>
        <a:blipFill>
          <a:blip xmlns:r="http://schemas.openxmlformats.org/officeDocument/2006/relationships" r:embed="rId3"/>
          <a:stretch>
            <a:fillRect/>
          </a:stretch>
        </a:blipFill>
      </dgm:spPr>
    </dgm:pt>
    <dgm:pt modelId="{00C34D87-B2DD-493A-BAA2-1A14EA17DEB1}" type="pres">
      <dgm:prSet presAssocID="{25EF8B53-4C57-43A4-9FE1-40C318A0AD8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513C5E7-6C57-43D4-B6AC-E2A3EF2CCC31}" type="presOf" srcId="{BEB4A0DE-FB16-4C4F-8DEA-03570694B93A}" destId="{5D3E6026-A697-4D8F-84B5-C5321A8528B3}" srcOrd="0" destOrd="0" presId="urn:microsoft.com/office/officeart/2005/8/layout/vList3"/>
    <dgm:cxn modelId="{BDA6AC22-FA7C-466C-B6EB-6195268FE52D}" type="presOf" srcId="{800EE499-D129-484D-B5C0-D0F3AC30E8B1}" destId="{3A30B1D0-F146-41C6-9373-8CC849B0566C}" srcOrd="0" destOrd="0" presId="urn:microsoft.com/office/officeart/2005/8/layout/vList3"/>
    <dgm:cxn modelId="{0B146AE1-4FD2-41DD-8800-84240419F40F}" srcId="{800EE499-D129-484D-B5C0-D0F3AC30E8B1}" destId="{25EF8B53-4C57-43A4-9FE1-40C318A0AD88}" srcOrd="2" destOrd="0" parTransId="{62CE1C4C-AE05-4247-9728-BCA5F5CA780A}" sibTransId="{F463D266-32E5-414A-9781-DA46FFE60955}"/>
    <dgm:cxn modelId="{5480455C-B62B-4971-94F7-F30834F35965}" type="presOf" srcId="{25EF8B53-4C57-43A4-9FE1-40C318A0AD88}" destId="{00C34D87-B2DD-493A-BAA2-1A14EA17DEB1}" srcOrd="0" destOrd="0" presId="urn:microsoft.com/office/officeart/2005/8/layout/vList3"/>
    <dgm:cxn modelId="{646EC5FE-0C08-41A5-A7BF-53909155F7F3}" srcId="{800EE499-D129-484D-B5C0-D0F3AC30E8B1}" destId="{11A5EA0A-517A-463B-9BA8-5EB54D7D10F8}" srcOrd="1" destOrd="0" parTransId="{E2B15CF1-464F-45CC-BFE4-6F0AA417C19E}" sibTransId="{4EA87785-B7B3-4F48-BB13-D91C5DEA8DC1}"/>
    <dgm:cxn modelId="{5BE38D80-7770-44B2-BF47-076D3BF30E88}" srcId="{800EE499-D129-484D-B5C0-D0F3AC30E8B1}" destId="{BEB4A0DE-FB16-4C4F-8DEA-03570694B93A}" srcOrd="0" destOrd="0" parTransId="{A1CD0B47-03FC-4535-A972-2673574CE2F3}" sibTransId="{66283CB7-69B8-41D5-A569-950515985F71}"/>
    <dgm:cxn modelId="{21F5DAB8-7ECF-4CF3-B40D-D08D16F6E53B}" type="presOf" srcId="{4EA87785-B7B3-4F48-BB13-D91C5DEA8DC1}" destId="{1BD648EC-230D-47E1-A618-F93D265B0703}" srcOrd="0" destOrd="0" presId="urn:microsoft.com/office/officeart/2005/8/layout/vList3"/>
    <dgm:cxn modelId="{1E05A823-BBCE-446C-A843-2CBBDD470ABA}" type="presOf" srcId="{11A5EA0A-517A-463B-9BA8-5EB54D7D10F8}" destId="{DC27DDA6-73A4-45AF-8B52-70E594C6E063}" srcOrd="0" destOrd="0" presId="urn:microsoft.com/office/officeart/2005/8/layout/vList3"/>
    <dgm:cxn modelId="{566810D7-4567-4DF4-AFA4-099C67BF0D4C}" type="presOf" srcId="{66283CB7-69B8-41D5-A569-950515985F71}" destId="{01F33C7F-4C3C-42D3-8542-4BC345A10B4C}" srcOrd="0" destOrd="0" presId="urn:microsoft.com/office/officeart/2005/8/layout/vList3"/>
    <dgm:cxn modelId="{01F5101E-53BD-4CB7-AF99-252B235B475B}" type="presParOf" srcId="{3A30B1D0-F146-41C6-9373-8CC849B0566C}" destId="{65AAD8D9-A2BB-4BC0-ADC4-32A3E0934999}" srcOrd="0" destOrd="0" presId="urn:microsoft.com/office/officeart/2005/8/layout/vList3"/>
    <dgm:cxn modelId="{9370604B-8342-42C1-ABBC-83068CC529F0}" type="presParOf" srcId="{65AAD8D9-A2BB-4BC0-ADC4-32A3E0934999}" destId="{F8DF891C-0D10-4055-A8A8-3FC34ADEDC5B}" srcOrd="0" destOrd="0" presId="urn:microsoft.com/office/officeart/2005/8/layout/vList3"/>
    <dgm:cxn modelId="{D8A4427F-1DC8-4104-AB66-04D50F78F4BD}" type="presParOf" srcId="{65AAD8D9-A2BB-4BC0-ADC4-32A3E0934999}" destId="{5D3E6026-A697-4D8F-84B5-C5321A8528B3}" srcOrd="1" destOrd="0" presId="urn:microsoft.com/office/officeart/2005/8/layout/vList3"/>
    <dgm:cxn modelId="{E33D9929-EFFA-4D4A-A4D6-B9A13B39DA08}" type="presParOf" srcId="{3A30B1D0-F146-41C6-9373-8CC849B0566C}" destId="{01F33C7F-4C3C-42D3-8542-4BC345A10B4C}" srcOrd="1" destOrd="0" presId="urn:microsoft.com/office/officeart/2005/8/layout/vList3"/>
    <dgm:cxn modelId="{3ECECE2A-8213-4235-9058-28F26314BDEE}" type="presParOf" srcId="{3A30B1D0-F146-41C6-9373-8CC849B0566C}" destId="{5373068E-DCEB-4D3C-BFF1-43C34CE727FD}" srcOrd="2" destOrd="0" presId="urn:microsoft.com/office/officeart/2005/8/layout/vList3"/>
    <dgm:cxn modelId="{D5718517-5BD0-484A-BBC1-7B2CA3ABD325}" type="presParOf" srcId="{5373068E-DCEB-4D3C-BFF1-43C34CE727FD}" destId="{48C23F44-CDC2-4998-B9C4-F737C51D3228}" srcOrd="0" destOrd="0" presId="urn:microsoft.com/office/officeart/2005/8/layout/vList3"/>
    <dgm:cxn modelId="{10DC6700-23B3-4247-A687-948BD8D522C4}" type="presParOf" srcId="{5373068E-DCEB-4D3C-BFF1-43C34CE727FD}" destId="{DC27DDA6-73A4-45AF-8B52-70E594C6E063}" srcOrd="1" destOrd="0" presId="urn:microsoft.com/office/officeart/2005/8/layout/vList3"/>
    <dgm:cxn modelId="{042867EB-E2D0-4168-A7BC-99D22969D571}" type="presParOf" srcId="{3A30B1D0-F146-41C6-9373-8CC849B0566C}" destId="{1BD648EC-230D-47E1-A618-F93D265B0703}" srcOrd="3" destOrd="0" presId="urn:microsoft.com/office/officeart/2005/8/layout/vList3"/>
    <dgm:cxn modelId="{95EDD8F2-DEF8-42E5-A305-3B910BBF2F0C}" type="presParOf" srcId="{3A30B1D0-F146-41C6-9373-8CC849B0566C}" destId="{7D4A810A-A6D4-47BA-AF8D-AB4F73C04080}" srcOrd="4" destOrd="0" presId="urn:microsoft.com/office/officeart/2005/8/layout/vList3"/>
    <dgm:cxn modelId="{760A34AE-EA32-471B-B1E2-8FAF680D75A8}" type="presParOf" srcId="{7D4A810A-A6D4-47BA-AF8D-AB4F73C04080}" destId="{69DE5637-6198-4292-ADFF-69DC2A063BC5}" srcOrd="0" destOrd="0" presId="urn:microsoft.com/office/officeart/2005/8/layout/vList3"/>
    <dgm:cxn modelId="{431488A4-1AA0-4630-81D6-02DF327CC7E1}" type="presParOf" srcId="{7D4A810A-A6D4-47BA-AF8D-AB4F73C04080}" destId="{00C34D87-B2DD-493A-BAA2-1A14EA17DE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2F9BD2-FE88-4D45-BD8D-65D1F34B0AD4}" type="doc">
      <dgm:prSet loTypeId="urn:microsoft.com/office/officeart/2005/8/layout/vList5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zh-CN" altLang="en-US"/>
        </a:p>
      </dgm:t>
    </dgm:pt>
    <dgm:pt modelId="{8DFEF381-1089-498A-A2E9-536EBD00BCA1}">
      <dgm:prSet phldrT="[文本]"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Strategies</a:t>
          </a:r>
        </a:p>
      </dgm:t>
    </dgm:pt>
    <dgm:pt modelId="{7BB104C5-5E13-4BA2-8795-D771D93EFD0B}" cxnId="{E2058FB7-29CA-4044-889E-7D72E4F777A3}" type="parTrans">
      <dgm:prSet/>
      <dgm:spPr/>
      <dgm:t>
        <a:bodyPr/>
        <a:lstStyle/>
        <a:p>
          <a:endParaRPr lang="zh-CN" altLang="en-US"/>
        </a:p>
      </dgm:t>
    </dgm:pt>
    <dgm:pt modelId="{D8F41DAE-72AA-41BD-884F-BB8861ABB8ED}" cxnId="{E2058FB7-29CA-4044-889E-7D72E4F777A3}" type="sibTrans">
      <dgm:prSet/>
      <dgm:spPr/>
      <dgm:t>
        <a:bodyPr/>
        <a:lstStyle/>
        <a:p>
          <a:endParaRPr lang="zh-CN" altLang="en-US"/>
        </a:p>
      </dgm:t>
    </dgm:pt>
    <dgm:pt modelId="{67856BDB-7B34-4717-A8DD-ED955D6E994B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100"/>
            <a:t>1.Drama-Based Pedagogy (DBP)</a:t>
          </a:r>
          <a:endParaRPr lang="zh-CN" altLang="en-US" sz="1100"/>
        </a:p>
      </dgm:t>
    </dgm:pt>
    <dgm:pt modelId="{772BA600-C67E-4B93-B4A5-0C0DECE788A8}" cxnId="{6576C652-E680-41F3-BA6E-E7134D64A743}" type="parTrans">
      <dgm:prSet/>
      <dgm:spPr/>
      <dgm:t>
        <a:bodyPr/>
        <a:lstStyle/>
        <a:p>
          <a:endParaRPr lang="zh-CN" altLang="en-US"/>
        </a:p>
      </dgm:t>
    </dgm:pt>
    <dgm:pt modelId="{6E0A9D10-C2CB-4F7C-BF91-F881E97D27C2}" cxnId="{6576C652-E680-41F3-BA6E-E7134D64A743}" type="sibTrans">
      <dgm:prSet/>
      <dgm:spPr/>
      <dgm:t>
        <a:bodyPr/>
        <a:lstStyle/>
        <a:p>
          <a:endParaRPr lang="zh-CN" altLang="en-US"/>
        </a:p>
      </dgm:t>
    </dgm:pt>
    <dgm:pt modelId="{7E96C3B1-A810-4CB0-8AB4-9E5FE6982EF2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100"/>
            <a:t>2. Inquiry-based Learning (IBL)</a:t>
          </a:r>
        </a:p>
      </dgm:t>
    </dgm:pt>
    <dgm:pt modelId="{0B571DCA-F575-4F72-A33C-DB0A4DE3753F}" cxnId="{136B4A4F-D404-4D56-84D2-17460123F01E}" type="parTrans">
      <dgm:prSet/>
      <dgm:spPr/>
      <dgm:t>
        <a:bodyPr/>
        <a:lstStyle/>
        <a:p>
          <a:endParaRPr lang="zh-CN" altLang="en-US"/>
        </a:p>
      </dgm:t>
    </dgm:pt>
    <dgm:pt modelId="{F3C4FE5F-C306-408B-84FD-467A3E7F4116}" cxnId="{136B4A4F-D404-4D56-84D2-17460123F01E}" type="sibTrans">
      <dgm:prSet/>
      <dgm:spPr/>
      <dgm:t>
        <a:bodyPr/>
        <a:lstStyle/>
        <a:p>
          <a:endParaRPr lang="zh-CN" altLang="en-US"/>
        </a:p>
      </dgm:t>
    </dgm:pt>
    <dgm:pt modelId="{EB099D45-42E4-4FB3-8BE3-22A72863D5FC}">
      <dgm:prSet phldrT="[文本]"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Procedures</a:t>
          </a:r>
        </a:p>
      </dgm:t>
    </dgm:pt>
    <dgm:pt modelId="{C2BA91CD-5382-45C0-B4F4-75094723F4D9}" cxnId="{D1A1D0A8-CC7F-4D36-8453-96DC4F935526}" type="parTrans">
      <dgm:prSet/>
      <dgm:spPr/>
      <dgm:t>
        <a:bodyPr/>
        <a:lstStyle/>
        <a:p>
          <a:endParaRPr lang="zh-CN" altLang="en-US"/>
        </a:p>
      </dgm:t>
    </dgm:pt>
    <dgm:pt modelId="{973C65EF-E3B8-4CF5-B140-FEC5A74F0B0E}" cxnId="{D1A1D0A8-CC7F-4D36-8453-96DC4F935526}" type="sibTrans">
      <dgm:prSet/>
      <dgm:spPr/>
      <dgm:t>
        <a:bodyPr/>
        <a:lstStyle/>
        <a:p>
          <a:endParaRPr lang="zh-CN" altLang="en-US"/>
        </a:p>
      </dgm:t>
    </dgm:pt>
    <dgm:pt modelId="{63116591-D397-40B5-AD45-C8FD7C1AD18F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100" dirty="0"/>
            <a:t>1. </a:t>
          </a:r>
          <a:r>
            <a:rPr lang="en-US" altLang="zh-CN" sz="1100" dirty="0" smtClean="0"/>
            <a:t>Pre-class </a:t>
          </a:r>
          <a:r>
            <a:rPr lang="en-US" altLang="zh-CN" sz="1100" dirty="0"/>
            <a:t>self-regulated learning (</a:t>
          </a:r>
          <a:r>
            <a:rPr lang="en-US" altLang="zh-CN" sz="1100" dirty="0" err="1"/>
            <a:t>Unipus</a:t>
          </a:r>
          <a:r>
            <a:rPr lang="en-US" altLang="zh-CN" sz="1100" dirty="0"/>
            <a:t>; drama adaptation)</a:t>
          </a:r>
          <a:endParaRPr lang="zh-CN" altLang="en-US" sz="1100" dirty="0"/>
        </a:p>
      </dgm:t>
    </dgm:pt>
    <dgm:pt modelId="{35D9FDAB-90FC-4149-8FA1-C2011A738832}" cxnId="{92F0C02D-AA23-42C9-AFB3-B59BC49AC27B}" type="parTrans">
      <dgm:prSet/>
      <dgm:spPr/>
      <dgm:t>
        <a:bodyPr/>
        <a:lstStyle/>
        <a:p>
          <a:endParaRPr lang="zh-CN" altLang="en-US"/>
        </a:p>
      </dgm:t>
    </dgm:pt>
    <dgm:pt modelId="{B1B09198-8815-4821-8A77-DCC2993E3086}" cxnId="{92F0C02D-AA23-42C9-AFB3-B59BC49AC27B}" type="sibTrans">
      <dgm:prSet/>
      <dgm:spPr/>
      <dgm:t>
        <a:bodyPr/>
        <a:lstStyle/>
        <a:p>
          <a:endParaRPr lang="zh-CN" altLang="en-US"/>
        </a:p>
      </dgm:t>
    </dgm:pt>
    <dgm:pt modelId="{40B2FAA9-194E-45A5-8846-A6794E0214C4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100" dirty="0"/>
            <a:t>2. </a:t>
          </a:r>
          <a:r>
            <a:rPr lang="en-US" altLang="zh-CN" sz="1100" dirty="0" smtClean="0"/>
            <a:t>In-class </a:t>
          </a:r>
          <a:r>
            <a:rPr lang="en-US" altLang="zh-CN" sz="1100" dirty="0"/>
            <a:t>tasks: </a:t>
          </a:r>
          <a:r>
            <a:rPr lang="en-US" altLang="zh-CN" sz="1100" dirty="0" smtClean="0"/>
            <a:t>Why </a:t>
          </a:r>
          <a:r>
            <a:rPr lang="en-US" altLang="zh-CN" sz="1100" dirty="0"/>
            <a:t>crabbing? What is crab mentality and metaphorical thinking? </a:t>
          </a:r>
          <a:r>
            <a:rPr lang="en-US" altLang="zh-CN" sz="1100" dirty="0" smtClean="0"/>
            <a:t>Why </a:t>
          </a:r>
          <a:r>
            <a:rPr lang="en-US" altLang="zh-CN" sz="1100" dirty="0"/>
            <a:t>the story? </a:t>
          </a:r>
        </a:p>
      </dgm:t>
    </dgm:pt>
    <dgm:pt modelId="{6CF71B3D-E180-4147-AEAC-EE9DE826B821}" cxnId="{DF2CF60A-013C-47C3-A412-3A86CE55A260}" type="parTrans">
      <dgm:prSet/>
      <dgm:spPr/>
      <dgm:t>
        <a:bodyPr/>
        <a:lstStyle/>
        <a:p>
          <a:endParaRPr lang="zh-CN" altLang="en-US"/>
        </a:p>
      </dgm:t>
    </dgm:pt>
    <dgm:pt modelId="{2527531C-B1E4-420A-A8C8-66F187226B7F}" cxnId="{DF2CF60A-013C-47C3-A412-3A86CE55A260}" type="sibTrans">
      <dgm:prSet/>
      <dgm:spPr/>
      <dgm:t>
        <a:bodyPr/>
        <a:lstStyle/>
        <a:p>
          <a:endParaRPr lang="zh-CN" altLang="en-US"/>
        </a:p>
      </dgm:t>
    </dgm:pt>
    <dgm:pt modelId="{0C7614AF-FE1B-474B-8B3D-B1D06ACF75F6}">
      <dgm:prSet phldrT="[文本]"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Activities </a:t>
          </a:r>
        </a:p>
      </dgm:t>
    </dgm:pt>
    <dgm:pt modelId="{6405A9A7-2A86-4BF1-8D9D-4D36DE3099F5}" cxnId="{832022C8-57D8-4619-A7A4-1497280FF26C}" type="parTrans">
      <dgm:prSet/>
      <dgm:spPr/>
      <dgm:t>
        <a:bodyPr/>
        <a:lstStyle/>
        <a:p>
          <a:endParaRPr lang="zh-CN" altLang="en-US"/>
        </a:p>
      </dgm:t>
    </dgm:pt>
    <dgm:pt modelId="{2043401E-454D-4886-ADA9-FCC81736E837}" cxnId="{832022C8-57D8-4619-A7A4-1497280FF26C}" type="sibTrans">
      <dgm:prSet/>
      <dgm:spPr/>
      <dgm:t>
        <a:bodyPr/>
        <a:lstStyle/>
        <a:p>
          <a:endParaRPr lang="zh-CN" altLang="en-US"/>
        </a:p>
      </dgm:t>
    </dgm:pt>
    <dgm:pt modelId="{1595198B-D222-4BF8-83BF-0D3CA5996A3E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100" dirty="0"/>
            <a:t>1. Act 3 of Text-based drama (Paras.19-35) &amp; </a:t>
          </a:r>
          <a:r>
            <a:rPr lang="en-US" altLang="zh-CN" sz="1100" dirty="0" smtClean="0"/>
            <a:t>Collaborative </a:t>
          </a:r>
          <a:r>
            <a:rPr lang="en-US" altLang="zh-CN" sz="1100" dirty="0"/>
            <a:t>Assessment </a:t>
          </a:r>
        </a:p>
      </dgm:t>
    </dgm:pt>
    <dgm:pt modelId="{9E050DE5-CBC7-4D41-8BB4-8999E754F806}" cxnId="{AE2ABAF2-0CBE-4AD6-B686-D6AC038A3336}" type="parTrans">
      <dgm:prSet/>
      <dgm:spPr/>
      <dgm:t>
        <a:bodyPr/>
        <a:lstStyle/>
        <a:p>
          <a:endParaRPr lang="zh-CN" altLang="en-US"/>
        </a:p>
      </dgm:t>
    </dgm:pt>
    <dgm:pt modelId="{1D266B9B-E78F-4C1C-9CA1-FAC55716A8D9}" cxnId="{AE2ABAF2-0CBE-4AD6-B686-D6AC038A3336}" type="sibTrans">
      <dgm:prSet/>
      <dgm:spPr/>
      <dgm:t>
        <a:bodyPr/>
        <a:lstStyle/>
        <a:p>
          <a:endParaRPr lang="zh-CN" altLang="en-US"/>
        </a:p>
      </dgm:t>
    </dgm:pt>
    <dgm:pt modelId="{4C851F68-37AE-497F-ADC7-FED88C1CE09D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100"/>
            <a:t>2. Discovery-learning: Why crabbing (multiple choice)</a:t>
          </a:r>
        </a:p>
      </dgm:t>
    </dgm:pt>
    <dgm:pt modelId="{6C070FC0-8EA5-40C6-AE67-746AE5580F5B}" cxnId="{0648B871-C164-4CC1-91BB-2D71892AD7C3}" type="parTrans">
      <dgm:prSet/>
      <dgm:spPr/>
      <dgm:t>
        <a:bodyPr/>
        <a:lstStyle/>
        <a:p>
          <a:endParaRPr lang="zh-CN" altLang="en-US"/>
        </a:p>
      </dgm:t>
    </dgm:pt>
    <dgm:pt modelId="{88023702-AE95-4B07-9A01-B1919C7099FF}" cxnId="{0648B871-C164-4CC1-91BB-2D71892AD7C3}" type="sibTrans">
      <dgm:prSet/>
      <dgm:spPr/>
      <dgm:t>
        <a:bodyPr/>
        <a:lstStyle/>
        <a:p>
          <a:endParaRPr lang="zh-CN" altLang="en-US"/>
        </a:p>
      </dgm:t>
    </dgm:pt>
    <dgm:pt modelId="{688A8B3D-54A0-43B0-9A4B-02910E6D90E0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100"/>
            <a:t>3. Pair Work: Memory is (like) —— </a:t>
          </a:r>
          <a:r>
            <a:rPr lang="zh-CN" altLang="en-US" sz="1100"/>
            <a:t>（</a:t>
          </a:r>
          <a:r>
            <a:rPr lang="en-US" altLang="zh-CN" sz="1100"/>
            <a:t>metaphorical thinking)</a:t>
          </a:r>
        </a:p>
      </dgm:t>
    </dgm:pt>
    <dgm:pt modelId="{A6FBBACC-12E8-422A-894B-BDE2C3A20B5A}" cxnId="{E38151B7-C8BE-498E-8D46-F4397BF5A434}" type="parTrans">
      <dgm:prSet/>
      <dgm:spPr/>
      <dgm:t>
        <a:bodyPr/>
        <a:lstStyle/>
        <a:p>
          <a:endParaRPr lang="zh-CN" altLang="en-US"/>
        </a:p>
      </dgm:t>
    </dgm:pt>
    <dgm:pt modelId="{3CF03A93-A32B-4002-BB96-63F5E5A780B5}" cxnId="{E38151B7-C8BE-498E-8D46-F4397BF5A434}" type="sibTrans">
      <dgm:prSet/>
      <dgm:spPr/>
      <dgm:t>
        <a:bodyPr/>
        <a:lstStyle/>
        <a:p>
          <a:endParaRPr lang="zh-CN" altLang="en-US"/>
        </a:p>
      </dgm:t>
    </dgm:pt>
    <dgm:pt modelId="{C532A3AC-1736-4BB0-9283-DE46B6386E52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100"/>
            <a:t>4. Group Discussion: My Career Plan and Risks of Being Pulled Back</a:t>
          </a:r>
        </a:p>
      </dgm:t>
    </dgm:pt>
    <dgm:pt modelId="{96C89493-BB30-4E84-8E96-7A68E6F1109D}" cxnId="{7C4A360F-956E-4C8A-A45E-7C47C3D160D6}" type="parTrans">
      <dgm:prSet/>
      <dgm:spPr/>
      <dgm:t>
        <a:bodyPr/>
        <a:lstStyle/>
        <a:p>
          <a:endParaRPr lang="zh-CN" altLang="en-US"/>
        </a:p>
      </dgm:t>
    </dgm:pt>
    <dgm:pt modelId="{7BB0B810-08EF-4FED-B0AE-0E2509BD22C8}" cxnId="{7C4A360F-956E-4C8A-A45E-7C47C3D160D6}" type="sibTrans">
      <dgm:prSet/>
      <dgm:spPr/>
      <dgm:t>
        <a:bodyPr/>
        <a:lstStyle/>
        <a:p>
          <a:endParaRPr lang="zh-CN" altLang="en-US"/>
        </a:p>
      </dgm:t>
    </dgm:pt>
    <dgm:pt modelId="{62599A55-4093-4493-9B6A-D778CFFF17AE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1100"/>
            <a:t>5. Discovery-learning: Why the story  (multiple choice) </a:t>
          </a:r>
          <a:endParaRPr lang="zh-CN" altLang="en-US" sz="1100"/>
        </a:p>
      </dgm:t>
    </dgm:pt>
    <dgm:pt modelId="{3132BE56-1268-4925-B414-A9A7798FC56F}" cxnId="{6C770884-CAE8-47E7-B9EE-158A9A67CAD0}" type="parTrans">
      <dgm:prSet/>
      <dgm:spPr/>
      <dgm:t>
        <a:bodyPr/>
        <a:lstStyle/>
        <a:p>
          <a:endParaRPr lang="zh-CN" altLang="en-US"/>
        </a:p>
      </dgm:t>
    </dgm:pt>
    <dgm:pt modelId="{B2E78828-412F-41A3-B933-11BC2B2CF79C}" cxnId="{6C770884-CAE8-47E7-B9EE-158A9A67CAD0}" type="sibTrans">
      <dgm:prSet/>
      <dgm:spPr/>
      <dgm:t>
        <a:bodyPr/>
        <a:lstStyle/>
        <a:p>
          <a:endParaRPr lang="zh-CN" altLang="en-US"/>
        </a:p>
      </dgm:t>
    </dgm:pt>
    <dgm:pt modelId="{CBB719A3-638C-41E0-B0EC-B22FA0508898}" type="pres">
      <dgm:prSet presAssocID="{982F9BD2-FE88-4D45-BD8D-65D1F34B0AD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3879FB3-2A34-4B19-A163-E7E5A2A61ED1}" type="pres">
      <dgm:prSet presAssocID="{8DFEF381-1089-498A-A2E9-536EBD00BCA1}" presName="linNode" presStyleCnt="0"/>
      <dgm:spPr/>
    </dgm:pt>
    <dgm:pt modelId="{BD6C8DA9-0F3A-464E-ACD2-6660B6C6E5C4}" type="pres">
      <dgm:prSet presAssocID="{8DFEF381-1089-498A-A2E9-536EBD00BCA1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76AE918-ABC8-47B8-8DD8-96F195BFB5B5}" type="pres">
      <dgm:prSet presAssocID="{8DFEF381-1089-498A-A2E9-536EBD00BCA1}" presName="descendantText" presStyleLbl="alignAccFollowNode1" presStyleIdx="0" presStyleCnt="3" custScaleX="19289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FE0819C-8AC4-4036-9C1A-1EC29F5C921E}" type="pres">
      <dgm:prSet presAssocID="{D8F41DAE-72AA-41BD-884F-BB8861ABB8ED}" presName="sp" presStyleCnt="0"/>
      <dgm:spPr/>
    </dgm:pt>
    <dgm:pt modelId="{F7591D7B-260A-4799-8396-533EFCB75BEB}" type="pres">
      <dgm:prSet presAssocID="{EB099D45-42E4-4FB3-8BE3-22A72863D5FC}" presName="linNode" presStyleCnt="0"/>
      <dgm:spPr/>
    </dgm:pt>
    <dgm:pt modelId="{F8FCFA27-1E37-47F3-819F-CCC620DE8027}" type="pres">
      <dgm:prSet presAssocID="{EB099D45-42E4-4FB3-8BE3-22A72863D5F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1799245-8A88-4DFD-8913-C5C978690807}" type="pres">
      <dgm:prSet presAssocID="{EB099D45-42E4-4FB3-8BE3-22A72863D5FC}" presName="descendantText" presStyleLbl="alignAccFollowNode1" presStyleIdx="1" presStyleCnt="3" custScaleX="19289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DCDF6EC-DA1E-4BFB-B25A-DFA57323B4B5}" type="pres">
      <dgm:prSet presAssocID="{973C65EF-E3B8-4CF5-B140-FEC5A74F0B0E}" presName="sp" presStyleCnt="0"/>
      <dgm:spPr/>
    </dgm:pt>
    <dgm:pt modelId="{3F2BB2C1-5788-46C7-BBC7-A198D39677C4}" type="pres">
      <dgm:prSet presAssocID="{0C7614AF-FE1B-474B-8B3D-B1D06ACF75F6}" presName="linNode" presStyleCnt="0"/>
      <dgm:spPr/>
    </dgm:pt>
    <dgm:pt modelId="{F3A1F871-519C-4E76-89EE-B8DB3D0BD125}" type="pres">
      <dgm:prSet presAssocID="{0C7614AF-FE1B-474B-8B3D-B1D06ACF75F6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0652BC-5530-4BD7-A5E2-D7101737A3B5}" type="pres">
      <dgm:prSet presAssocID="{0C7614AF-FE1B-474B-8B3D-B1D06ACF75F6}" presName="descendantText" presStyleLbl="alignAccFollowNode1" presStyleIdx="2" presStyleCnt="3" custScaleX="19289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2058FB7-29CA-4044-889E-7D72E4F777A3}" srcId="{982F9BD2-FE88-4D45-BD8D-65D1F34B0AD4}" destId="{8DFEF381-1089-498A-A2E9-536EBD00BCA1}" srcOrd="0" destOrd="0" parTransId="{7BB104C5-5E13-4BA2-8795-D771D93EFD0B}" sibTransId="{D8F41DAE-72AA-41BD-884F-BB8861ABB8ED}"/>
    <dgm:cxn modelId="{4D180697-25DA-47AF-81BC-608B97B87F55}" type="presOf" srcId="{40B2FAA9-194E-45A5-8846-A6794E0214C4}" destId="{B1799245-8A88-4DFD-8913-C5C978690807}" srcOrd="0" destOrd="1" presId="urn:microsoft.com/office/officeart/2005/8/layout/vList5"/>
    <dgm:cxn modelId="{7102CF9C-CC0E-49D9-899F-D8A3112EC586}" type="presOf" srcId="{688A8B3D-54A0-43B0-9A4B-02910E6D90E0}" destId="{F00652BC-5530-4BD7-A5E2-D7101737A3B5}" srcOrd="0" destOrd="2" presId="urn:microsoft.com/office/officeart/2005/8/layout/vList5"/>
    <dgm:cxn modelId="{E38151B7-C8BE-498E-8D46-F4397BF5A434}" srcId="{0C7614AF-FE1B-474B-8B3D-B1D06ACF75F6}" destId="{688A8B3D-54A0-43B0-9A4B-02910E6D90E0}" srcOrd="2" destOrd="0" parTransId="{A6FBBACC-12E8-422A-894B-BDE2C3A20B5A}" sibTransId="{3CF03A93-A32B-4002-BB96-63F5E5A780B5}"/>
    <dgm:cxn modelId="{92F0C02D-AA23-42C9-AFB3-B59BC49AC27B}" srcId="{EB099D45-42E4-4FB3-8BE3-22A72863D5FC}" destId="{63116591-D397-40B5-AD45-C8FD7C1AD18F}" srcOrd="0" destOrd="0" parTransId="{35D9FDAB-90FC-4149-8FA1-C2011A738832}" sibTransId="{B1B09198-8815-4821-8A77-DCC2993E3086}"/>
    <dgm:cxn modelId="{D1A1D0A8-CC7F-4D36-8453-96DC4F935526}" srcId="{982F9BD2-FE88-4D45-BD8D-65D1F34B0AD4}" destId="{EB099D45-42E4-4FB3-8BE3-22A72863D5FC}" srcOrd="1" destOrd="0" parTransId="{C2BA91CD-5382-45C0-B4F4-75094723F4D9}" sibTransId="{973C65EF-E3B8-4CF5-B140-FEC5A74F0B0E}"/>
    <dgm:cxn modelId="{DF2CF60A-013C-47C3-A412-3A86CE55A260}" srcId="{EB099D45-42E4-4FB3-8BE3-22A72863D5FC}" destId="{40B2FAA9-194E-45A5-8846-A6794E0214C4}" srcOrd="1" destOrd="0" parTransId="{6CF71B3D-E180-4147-AEAC-EE9DE826B821}" sibTransId="{2527531C-B1E4-420A-A8C8-66F187226B7F}"/>
    <dgm:cxn modelId="{AE2ABAF2-0CBE-4AD6-B686-D6AC038A3336}" srcId="{0C7614AF-FE1B-474B-8B3D-B1D06ACF75F6}" destId="{1595198B-D222-4BF8-83BF-0D3CA5996A3E}" srcOrd="0" destOrd="0" parTransId="{9E050DE5-CBC7-4D41-8BB4-8999E754F806}" sibTransId="{1D266B9B-E78F-4C1C-9CA1-FAC55716A8D9}"/>
    <dgm:cxn modelId="{EC357178-EF17-4592-86A1-BF42376C02E0}" type="presOf" srcId="{7E96C3B1-A810-4CB0-8AB4-9E5FE6982EF2}" destId="{D76AE918-ABC8-47B8-8DD8-96F195BFB5B5}" srcOrd="0" destOrd="1" presId="urn:microsoft.com/office/officeart/2005/8/layout/vList5"/>
    <dgm:cxn modelId="{520A31DE-E501-4CD3-A6FB-04B301E41364}" type="presOf" srcId="{62599A55-4093-4493-9B6A-D778CFFF17AE}" destId="{F00652BC-5530-4BD7-A5E2-D7101737A3B5}" srcOrd="0" destOrd="4" presId="urn:microsoft.com/office/officeart/2005/8/layout/vList5"/>
    <dgm:cxn modelId="{B4879E25-055E-4E48-85A0-C45B32AD2963}" type="presOf" srcId="{1595198B-D222-4BF8-83BF-0D3CA5996A3E}" destId="{F00652BC-5530-4BD7-A5E2-D7101737A3B5}" srcOrd="0" destOrd="0" presId="urn:microsoft.com/office/officeart/2005/8/layout/vList5"/>
    <dgm:cxn modelId="{35AF3140-BE7C-4759-96B5-2B6B23A0F6E7}" type="presOf" srcId="{EB099D45-42E4-4FB3-8BE3-22A72863D5FC}" destId="{F8FCFA27-1E37-47F3-819F-CCC620DE8027}" srcOrd="0" destOrd="0" presId="urn:microsoft.com/office/officeart/2005/8/layout/vList5"/>
    <dgm:cxn modelId="{0648B871-C164-4CC1-91BB-2D71892AD7C3}" srcId="{0C7614AF-FE1B-474B-8B3D-B1D06ACF75F6}" destId="{4C851F68-37AE-497F-ADC7-FED88C1CE09D}" srcOrd="1" destOrd="0" parTransId="{6C070FC0-8EA5-40C6-AE67-746AE5580F5B}" sibTransId="{88023702-AE95-4B07-9A01-B1919C7099FF}"/>
    <dgm:cxn modelId="{7C4A360F-956E-4C8A-A45E-7C47C3D160D6}" srcId="{0C7614AF-FE1B-474B-8B3D-B1D06ACF75F6}" destId="{C532A3AC-1736-4BB0-9283-DE46B6386E52}" srcOrd="3" destOrd="0" parTransId="{96C89493-BB30-4E84-8E96-7A68E6F1109D}" sibTransId="{7BB0B810-08EF-4FED-B0AE-0E2509BD22C8}"/>
    <dgm:cxn modelId="{6C770884-CAE8-47E7-B9EE-158A9A67CAD0}" srcId="{0C7614AF-FE1B-474B-8B3D-B1D06ACF75F6}" destId="{62599A55-4093-4493-9B6A-D778CFFF17AE}" srcOrd="4" destOrd="0" parTransId="{3132BE56-1268-4925-B414-A9A7798FC56F}" sibTransId="{B2E78828-412F-41A3-B933-11BC2B2CF79C}"/>
    <dgm:cxn modelId="{832022C8-57D8-4619-A7A4-1497280FF26C}" srcId="{982F9BD2-FE88-4D45-BD8D-65D1F34B0AD4}" destId="{0C7614AF-FE1B-474B-8B3D-B1D06ACF75F6}" srcOrd="2" destOrd="0" parTransId="{6405A9A7-2A86-4BF1-8D9D-4D36DE3099F5}" sibTransId="{2043401E-454D-4886-ADA9-FCC81736E837}"/>
    <dgm:cxn modelId="{D3C5AD73-7901-4574-8259-B16B6F341F8C}" type="presOf" srcId="{982F9BD2-FE88-4D45-BD8D-65D1F34B0AD4}" destId="{CBB719A3-638C-41E0-B0EC-B22FA0508898}" srcOrd="0" destOrd="0" presId="urn:microsoft.com/office/officeart/2005/8/layout/vList5"/>
    <dgm:cxn modelId="{4A24B23D-6E48-4924-8782-D8E36259FAE9}" type="presOf" srcId="{4C851F68-37AE-497F-ADC7-FED88C1CE09D}" destId="{F00652BC-5530-4BD7-A5E2-D7101737A3B5}" srcOrd="0" destOrd="1" presId="urn:microsoft.com/office/officeart/2005/8/layout/vList5"/>
    <dgm:cxn modelId="{01D45C42-3BE5-48CD-A26B-3439B146C223}" type="presOf" srcId="{0C7614AF-FE1B-474B-8B3D-B1D06ACF75F6}" destId="{F3A1F871-519C-4E76-89EE-B8DB3D0BD125}" srcOrd="0" destOrd="0" presId="urn:microsoft.com/office/officeart/2005/8/layout/vList5"/>
    <dgm:cxn modelId="{136B4A4F-D404-4D56-84D2-17460123F01E}" srcId="{8DFEF381-1089-498A-A2E9-536EBD00BCA1}" destId="{7E96C3B1-A810-4CB0-8AB4-9E5FE6982EF2}" srcOrd="1" destOrd="0" parTransId="{0B571DCA-F575-4F72-A33C-DB0A4DE3753F}" sibTransId="{F3C4FE5F-C306-408B-84FD-467A3E7F4116}"/>
    <dgm:cxn modelId="{43A64937-404F-4722-B9C3-862D8815356F}" type="presOf" srcId="{8DFEF381-1089-498A-A2E9-536EBD00BCA1}" destId="{BD6C8DA9-0F3A-464E-ACD2-6660B6C6E5C4}" srcOrd="0" destOrd="0" presId="urn:microsoft.com/office/officeart/2005/8/layout/vList5"/>
    <dgm:cxn modelId="{6576C652-E680-41F3-BA6E-E7134D64A743}" srcId="{8DFEF381-1089-498A-A2E9-536EBD00BCA1}" destId="{67856BDB-7B34-4717-A8DD-ED955D6E994B}" srcOrd="0" destOrd="0" parTransId="{772BA600-C67E-4B93-B4A5-0C0DECE788A8}" sibTransId="{6E0A9D10-C2CB-4F7C-BF91-F881E97D27C2}"/>
    <dgm:cxn modelId="{433C735C-3358-4945-A5D6-C2449D966E65}" type="presOf" srcId="{C532A3AC-1736-4BB0-9283-DE46B6386E52}" destId="{F00652BC-5530-4BD7-A5E2-D7101737A3B5}" srcOrd="0" destOrd="3" presId="urn:microsoft.com/office/officeart/2005/8/layout/vList5"/>
    <dgm:cxn modelId="{F2F85A5A-7E62-4185-B4B4-5BA112CD0CF1}" type="presOf" srcId="{67856BDB-7B34-4717-A8DD-ED955D6E994B}" destId="{D76AE918-ABC8-47B8-8DD8-96F195BFB5B5}" srcOrd="0" destOrd="0" presId="urn:microsoft.com/office/officeart/2005/8/layout/vList5"/>
    <dgm:cxn modelId="{391E4AB6-8401-4B50-A68F-0887B3E4184E}" type="presOf" srcId="{63116591-D397-40B5-AD45-C8FD7C1AD18F}" destId="{B1799245-8A88-4DFD-8913-C5C978690807}" srcOrd="0" destOrd="0" presId="urn:microsoft.com/office/officeart/2005/8/layout/vList5"/>
    <dgm:cxn modelId="{44030B95-0228-4FC3-810B-5A791345857D}" type="presParOf" srcId="{CBB719A3-638C-41E0-B0EC-B22FA0508898}" destId="{53879FB3-2A34-4B19-A163-E7E5A2A61ED1}" srcOrd="0" destOrd="0" presId="urn:microsoft.com/office/officeart/2005/8/layout/vList5"/>
    <dgm:cxn modelId="{31CACE24-B315-4598-B4BE-93D3051E2097}" type="presParOf" srcId="{53879FB3-2A34-4B19-A163-E7E5A2A61ED1}" destId="{BD6C8DA9-0F3A-464E-ACD2-6660B6C6E5C4}" srcOrd="0" destOrd="0" presId="urn:microsoft.com/office/officeart/2005/8/layout/vList5"/>
    <dgm:cxn modelId="{89F4C842-69BD-43E9-B909-1CF763655208}" type="presParOf" srcId="{53879FB3-2A34-4B19-A163-E7E5A2A61ED1}" destId="{D76AE918-ABC8-47B8-8DD8-96F195BFB5B5}" srcOrd="1" destOrd="0" presId="urn:microsoft.com/office/officeart/2005/8/layout/vList5"/>
    <dgm:cxn modelId="{B2BDA6C5-4D8E-4314-9F10-4405C435B8ED}" type="presParOf" srcId="{CBB719A3-638C-41E0-B0EC-B22FA0508898}" destId="{FFE0819C-8AC4-4036-9C1A-1EC29F5C921E}" srcOrd="1" destOrd="0" presId="urn:microsoft.com/office/officeart/2005/8/layout/vList5"/>
    <dgm:cxn modelId="{290A251A-E5DC-40B0-A58C-1878CA826746}" type="presParOf" srcId="{CBB719A3-638C-41E0-B0EC-B22FA0508898}" destId="{F7591D7B-260A-4799-8396-533EFCB75BEB}" srcOrd="2" destOrd="0" presId="urn:microsoft.com/office/officeart/2005/8/layout/vList5"/>
    <dgm:cxn modelId="{2744C8AF-69B8-4B6A-894C-8DCA39CBD876}" type="presParOf" srcId="{F7591D7B-260A-4799-8396-533EFCB75BEB}" destId="{F8FCFA27-1E37-47F3-819F-CCC620DE8027}" srcOrd="0" destOrd="0" presId="urn:microsoft.com/office/officeart/2005/8/layout/vList5"/>
    <dgm:cxn modelId="{3E50854D-55B4-48DB-AB5B-C41A8D85BD9E}" type="presParOf" srcId="{F7591D7B-260A-4799-8396-533EFCB75BEB}" destId="{B1799245-8A88-4DFD-8913-C5C978690807}" srcOrd="1" destOrd="0" presId="urn:microsoft.com/office/officeart/2005/8/layout/vList5"/>
    <dgm:cxn modelId="{8B03D533-113D-4B51-B6E1-E08999845513}" type="presParOf" srcId="{CBB719A3-638C-41E0-B0EC-B22FA0508898}" destId="{8DCDF6EC-DA1E-4BFB-B25A-DFA57323B4B5}" srcOrd="3" destOrd="0" presId="urn:microsoft.com/office/officeart/2005/8/layout/vList5"/>
    <dgm:cxn modelId="{87A8E796-6529-42EF-AD5A-58E8A93CE8B9}" type="presParOf" srcId="{CBB719A3-638C-41E0-B0EC-B22FA0508898}" destId="{3F2BB2C1-5788-46C7-BBC7-A198D39677C4}" srcOrd="4" destOrd="0" presId="urn:microsoft.com/office/officeart/2005/8/layout/vList5"/>
    <dgm:cxn modelId="{74CDD138-ADFF-4AB4-9732-C0F8CCA10C90}" type="presParOf" srcId="{3F2BB2C1-5788-46C7-BBC7-A198D39677C4}" destId="{F3A1F871-519C-4E76-89EE-B8DB3D0BD125}" srcOrd="0" destOrd="0" presId="urn:microsoft.com/office/officeart/2005/8/layout/vList5"/>
    <dgm:cxn modelId="{05807D66-239C-4C6F-88BE-91A57C76901E}" type="presParOf" srcId="{3F2BB2C1-5788-46C7-BBC7-A198D39677C4}" destId="{F00652BC-5530-4BD7-A5E2-D7101737A3B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558AF1-0EC6-4D1C-8E90-C05FEAF92E8D}" type="doc">
      <dgm:prSet loTypeId="urn:microsoft.com/office/officeart/2008/layout/SquareAccentList#1" loCatId="list" qsTypeId="urn:microsoft.com/office/officeart/2005/8/quickstyle/simple1#4" qsCatId="simple" csTypeId="urn:microsoft.com/office/officeart/2005/8/colors/accent1_2#4" csCatId="accent1" phldr="0"/>
      <dgm:spPr/>
      <dgm:t>
        <a:bodyPr/>
        <a:lstStyle/>
        <a:p>
          <a:endParaRPr lang="zh-CN" altLang="en-US"/>
        </a:p>
      </dgm:t>
    </dgm:pt>
    <dgm:pt modelId="{DC6E1F64-28AC-4FBA-BF71-E4FE67A82554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Why crabbing?</a:t>
          </a:r>
        </a:p>
      </dgm:t>
    </dgm:pt>
    <dgm:pt modelId="{DE25C55C-752C-4362-BF61-CB44F864000F}" cxnId="{BF8B2D74-8A52-413B-9802-6A1D7C86A07A}" type="parTrans">
      <dgm:prSet/>
      <dgm:spPr/>
      <dgm:t>
        <a:bodyPr/>
        <a:lstStyle/>
        <a:p>
          <a:endParaRPr lang="zh-CN" altLang="en-US"/>
        </a:p>
      </dgm:t>
    </dgm:pt>
    <dgm:pt modelId="{0DED925F-D899-478B-8059-E861EF746843}" cxnId="{BF8B2D74-8A52-413B-9802-6A1D7C86A07A}" type="sibTrans">
      <dgm:prSet/>
      <dgm:spPr/>
      <dgm:t>
        <a:bodyPr/>
        <a:lstStyle/>
        <a:p>
          <a:endParaRPr lang="zh-CN" altLang="en-US"/>
        </a:p>
      </dgm:t>
    </dgm:pt>
    <dgm:pt modelId="{50100B2D-FD03-4254-BB61-EB17139864F2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Father's point &amp; his metaphorical thinking</a:t>
          </a:r>
        </a:p>
      </dgm:t>
    </dgm:pt>
    <dgm:pt modelId="{8504DA07-4D85-4E24-8B6B-CA57A43435EF}" cxnId="{E73C3AB6-867C-4644-B9CE-4B0B2EDE55AA}" type="parTrans">
      <dgm:prSet/>
      <dgm:spPr/>
      <dgm:t>
        <a:bodyPr/>
        <a:lstStyle/>
        <a:p>
          <a:endParaRPr lang="zh-CN" altLang="en-US"/>
        </a:p>
      </dgm:t>
    </dgm:pt>
    <dgm:pt modelId="{ECEAA7F9-203F-407C-A7DF-76C9E1ECD158}" cxnId="{E73C3AB6-867C-4644-B9CE-4B0B2EDE55AA}" type="sibTrans">
      <dgm:prSet/>
      <dgm:spPr/>
      <dgm:t>
        <a:bodyPr/>
        <a:lstStyle/>
        <a:p>
          <a:endParaRPr lang="zh-CN" altLang="en-US"/>
        </a:p>
      </dgm:t>
    </dgm:pt>
    <dgm:pt modelId="{91257B91-677F-4091-86A9-DA2E1F096A57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crab mentality </a:t>
          </a:r>
        </a:p>
      </dgm:t>
    </dgm:pt>
    <dgm:pt modelId="{185DE02B-F7F9-42DD-B0D2-49A497F29579}" cxnId="{CB1BA5EC-DBB2-4A4A-B339-992E313905B5}" type="parTrans">
      <dgm:prSet/>
      <dgm:spPr/>
      <dgm:t>
        <a:bodyPr/>
        <a:lstStyle/>
        <a:p>
          <a:endParaRPr lang="zh-CN" altLang="en-US"/>
        </a:p>
      </dgm:t>
    </dgm:pt>
    <dgm:pt modelId="{BAAC09E0-365B-4A44-B632-9E71760EE119}" cxnId="{CB1BA5EC-DBB2-4A4A-B339-992E313905B5}" type="sibTrans">
      <dgm:prSet/>
      <dgm:spPr/>
      <dgm:t>
        <a:bodyPr/>
        <a:lstStyle/>
        <a:p>
          <a:endParaRPr lang="zh-CN" altLang="en-US"/>
        </a:p>
      </dgm:t>
    </dgm:pt>
    <dgm:pt modelId="{E3A00837-F571-4D38-9C2F-AADCCC20CEE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career plan &amp; risks of being pulled back</a:t>
          </a:r>
        </a:p>
      </dgm:t>
    </dgm:pt>
    <dgm:pt modelId="{949C179C-450D-4F83-A8E0-E59CE7B5E2CF}" cxnId="{F0F0C0A5-C0DE-41E3-B206-E97B508A1F1D}" type="parTrans">
      <dgm:prSet/>
      <dgm:spPr/>
      <dgm:t>
        <a:bodyPr/>
        <a:lstStyle/>
        <a:p>
          <a:endParaRPr lang="zh-CN" altLang="en-US"/>
        </a:p>
      </dgm:t>
    </dgm:pt>
    <dgm:pt modelId="{65425625-C236-4778-9377-8CE5BCFEC5DC}" cxnId="{F0F0C0A5-C0DE-41E3-B206-E97B508A1F1D}" type="sibTrans">
      <dgm:prSet/>
      <dgm:spPr/>
      <dgm:t>
        <a:bodyPr/>
        <a:lstStyle/>
        <a:p>
          <a:endParaRPr lang="zh-CN" altLang="en-US"/>
        </a:p>
      </dgm:t>
    </dgm:pt>
    <dgm:pt modelId="{AB71FD9A-F73D-4B51-B3E7-DE053418F91A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Why the story?</a:t>
          </a:r>
        </a:p>
      </dgm:t>
    </dgm:pt>
    <dgm:pt modelId="{49832EFD-2DF4-4658-B3AB-26D15C75B3EF}" cxnId="{6AC7297B-5814-4D06-80DB-F0D188AC8C00}" type="parTrans">
      <dgm:prSet/>
      <dgm:spPr/>
      <dgm:t>
        <a:bodyPr/>
        <a:lstStyle/>
        <a:p>
          <a:endParaRPr lang="zh-CN" altLang="en-US"/>
        </a:p>
      </dgm:t>
    </dgm:pt>
    <dgm:pt modelId="{779C825E-56F5-4ECD-9642-4749E96E4A44}" cxnId="{6AC7297B-5814-4D06-80DB-F0D188AC8C00}" type="sibTrans">
      <dgm:prSet/>
      <dgm:spPr/>
      <dgm:t>
        <a:bodyPr/>
        <a:lstStyle/>
        <a:p>
          <a:endParaRPr lang="zh-CN" altLang="en-US"/>
        </a:p>
      </dgm:t>
    </dgm:pt>
    <dgm:pt modelId="{C84205E0-9980-447F-B9E7-472B808E5842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a memory of love &amp; gratitude told in first-person narration </a:t>
          </a:r>
        </a:p>
      </dgm:t>
    </dgm:pt>
    <dgm:pt modelId="{4530E0F5-C47F-4C11-8926-3025DF970690}" cxnId="{61ED713B-4730-4BBF-BFEA-9BF06E551A55}" type="parTrans">
      <dgm:prSet/>
      <dgm:spPr/>
      <dgm:t>
        <a:bodyPr/>
        <a:lstStyle/>
        <a:p>
          <a:endParaRPr lang="zh-CN" altLang="en-US"/>
        </a:p>
      </dgm:t>
    </dgm:pt>
    <dgm:pt modelId="{2215A685-DDA7-40C3-8A3D-C3B272248D38}" cxnId="{61ED713B-4730-4BBF-BFEA-9BF06E551A55}" type="sibTrans">
      <dgm:prSet/>
      <dgm:spPr/>
      <dgm:t>
        <a:bodyPr/>
        <a:lstStyle/>
        <a:p>
          <a:endParaRPr lang="zh-CN" altLang="en-US"/>
        </a:p>
      </dgm:t>
    </dgm:pt>
    <dgm:pt modelId="{0656BC49-1812-45CB-9879-F3A4E116D8B7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sym typeface="+mn-ea"/>
            </a:rPr>
            <a:t>Salvador </a:t>
          </a:r>
          <a:r>
            <a:rPr lang="en-US" altLang="zh-CN" dirty="0" err="1">
              <a:sym typeface="+mn-ea"/>
            </a:rPr>
            <a:t>Dalí's</a:t>
          </a:r>
          <a:r>
            <a:rPr lang="en-US" altLang="zh-CN" dirty="0"/>
            <a:t> oil “The Persistence of Memory”(1931)</a:t>
          </a:r>
        </a:p>
      </dgm:t>
    </dgm:pt>
    <dgm:pt modelId="{43CD9DDC-F958-4452-9962-D96CCEC3043C}" cxnId="{80D92F5B-088F-45E2-815D-B42C83CE8E04}" type="parTrans">
      <dgm:prSet/>
      <dgm:spPr/>
      <dgm:t>
        <a:bodyPr/>
        <a:lstStyle/>
        <a:p>
          <a:endParaRPr lang="zh-CN" altLang="en-US"/>
        </a:p>
      </dgm:t>
    </dgm:pt>
    <dgm:pt modelId="{31D559F3-6381-4735-8105-C3F03E1FC28B}" cxnId="{80D92F5B-088F-45E2-815D-B42C83CE8E04}" type="sibTrans">
      <dgm:prSet/>
      <dgm:spPr/>
      <dgm:t>
        <a:bodyPr/>
        <a:lstStyle/>
        <a:p>
          <a:endParaRPr lang="zh-CN" altLang="en-US"/>
        </a:p>
      </dgm:t>
    </dgm:pt>
    <dgm:pt modelId="{62FAB6A1-32F4-44EE-91C5-2B44CFE49F6D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(emotional learning &amp; aesthetic education)</a:t>
          </a:r>
        </a:p>
      </dgm:t>
    </dgm:pt>
    <dgm:pt modelId="{0E23654A-99ED-48BC-89E9-B69D23085986}" cxnId="{FB824588-2EEA-4387-8C8A-CB2A8450A17C}" type="parTrans">
      <dgm:prSet/>
      <dgm:spPr/>
      <dgm:t>
        <a:bodyPr/>
        <a:lstStyle/>
        <a:p>
          <a:endParaRPr lang="zh-CN" altLang="en-US"/>
        </a:p>
      </dgm:t>
    </dgm:pt>
    <dgm:pt modelId="{8D041C43-7240-41D0-A545-09E75E1A6F0C}" cxnId="{FB824588-2EEA-4387-8C8A-CB2A8450A17C}" type="sibTrans">
      <dgm:prSet/>
      <dgm:spPr/>
      <dgm:t>
        <a:bodyPr/>
        <a:lstStyle/>
        <a:p>
          <a:endParaRPr lang="zh-CN" altLang="en-US"/>
        </a:p>
      </dgm:t>
    </dgm:pt>
    <dgm:pt modelId="{E8B683B4-CC9A-4EAF-8AD1-8E9040E4B842}" type="pres">
      <dgm:prSet presAssocID="{35558AF1-0EC6-4D1C-8E90-C05FEAF92E8D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AABB63BC-F73A-4675-BF75-863390199BDA}" type="pres">
      <dgm:prSet presAssocID="{DC6E1F64-28AC-4FBA-BF71-E4FE67A82554}" presName="root" presStyleCnt="0">
        <dgm:presLayoutVars>
          <dgm:chMax/>
          <dgm:chPref/>
        </dgm:presLayoutVars>
      </dgm:prSet>
      <dgm:spPr/>
    </dgm:pt>
    <dgm:pt modelId="{E7B329B0-EF90-424C-B358-35857FB7AF7B}" type="pres">
      <dgm:prSet presAssocID="{DC6E1F64-28AC-4FBA-BF71-E4FE67A82554}" presName="rootComposite" presStyleCnt="0">
        <dgm:presLayoutVars/>
      </dgm:prSet>
      <dgm:spPr/>
      <dgm:t>
        <a:bodyPr/>
        <a:lstStyle/>
        <a:p>
          <a:endParaRPr lang="zh-CN" altLang="en-US"/>
        </a:p>
      </dgm:t>
    </dgm:pt>
    <dgm:pt modelId="{B238326A-CFE6-4521-930F-E91E4BFCC0A1}" type="pres">
      <dgm:prSet presAssocID="{DC6E1F64-28AC-4FBA-BF71-E4FE67A82554}" presName="ParentAccent" presStyleLbl="alignNode1" presStyleIdx="0" presStyleCnt="2"/>
      <dgm:spPr/>
    </dgm:pt>
    <dgm:pt modelId="{64FEA07D-D576-4DAA-B4E9-022B3756F7BB}" type="pres">
      <dgm:prSet presAssocID="{DC6E1F64-28AC-4FBA-BF71-E4FE67A82554}" presName="ParentSmallAccent" presStyleLbl="fgAcc1" presStyleIdx="0" presStyleCnt="2"/>
      <dgm:spPr/>
    </dgm:pt>
    <dgm:pt modelId="{E2515008-CBA9-4AF7-A24C-6922EA5D96FB}" type="pres">
      <dgm:prSet presAssocID="{DC6E1F64-28AC-4FBA-BF71-E4FE67A82554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8B66652-052E-403E-9CC2-018F13CD2741}" type="pres">
      <dgm:prSet presAssocID="{DC6E1F64-28AC-4FBA-BF71-E4FE67A82554}" presName="childShape" presStyleCnt="0">
        <dgm:presLayoutVars>
          <dgm:chMax val="0"/>
          <dgm:chPref val="0"/>
        </dgm:presLayoutVars>
      </dgm:prSet>
      <dgm:spPr/>
    </dgm:pt>
    <dgm:pt modelId="{B523B4DF-04A5-4C3F-8739-9FBD04515E87}" type="pres">
      <dgm:prSet presAssocID="{50100B2D-FD03-4254-BB61-EB17139864F2}" presName="childComposite" presStyleCnt="0">
        <dgm:presLayoutVars>
          <dgm:chMax val="0"/>
          <dgm:chPref val="0"/>
        </dgm:presLayoutVars>
      </dgm:prSet>
      <dgm:spPr/>
    </dgm:pt>
    <dgm:pt modelId="{AD84E9CD-AD92-4902-A1EF-4DCCBE5FAD33}" type="pres">
      <dgm:prSet presAssocID="{50100B2D-FD03-4254-BB61-EB17139864F2}" presName="ChildAccent" presStyleLbl="solidFgAcc1" presStyleIdx="0" presStyleCnt="6"/>
      <dgm:spPr/>
    </dgm:pt>
    <dgm:pt modelId="{9AA504EC-521E-4CA2-A0F6-4F147FF601DE}" type="pres">
      <dgm:prSet presAssocID="{50100B2D-FD03-4254-BB61-EB17139864F2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8524DD-DA69-4234-B276-26C557022C5B}" type="pres">
      <dgm:prSet presAssocID="{91257B91-677F-4091-86A9-DA2E1F096A57}" presName="childComposite" presStyleCnt="0">
        <dgm:presLayoutVars>
          <dgm:chMax val="0"/>
          <dgm:chPref val="0"/>
        </dgm:presLayoutVars>
      </dgm:prSet>
      <dgm:spPr/>
    </dgm:pt>
    <dgm:pt modelId="{9309CEC0-599A-42DF-8AF7-247C32AB562F}" type="pres">
      <dgm:prSet presAssocID="{91257B91-677F-4091-86A9-DA2E1F096A57}" presName="ChildAccent" presStyleLbl="solidFgAcc1" presStyleIdx="1" presStyleCnt="6"/>
      <dgm:spPr/>
    </dgm:pt>
    <dgm:pt modelId="{8C7EE341-F956-4B32-9FDC-51A19A54C5B7}" type="pres">
      <dgm:prSet presAssocID="{91257B91-677F-4091-86A9-DA2E1F096A57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8092317-E3FC-4026-987E-59FEB87E7BB5}" type="pres">
      <dgm:prSet presAssocID="{E3A00837-F571-4D38-9C2F-AADCCC20CEE6}" presName="childComposite" presStyleCnt="0">
        <dgm:presLayoutVars>
          <dgm:chMax val="0"/>
          <dgm:chPref val="0"/>
        </dgm:presLayoutVars>
      </dgm:prSet>
      <dgm:spPr/>
    </dgm:pt>
    <dgm:pt modelId="{2B4660B8-0D83-4BA4-952F-B3839E7AA1BD}" type="pres">
      <dgm:prSet presAssocID="{E3A00837-F571-4D38-9C2F-AADCCC20CEE6}" presName="ChildAccent" presStyleLbl="solidFgAcc1" presStyleIdx="2" presStyleCnt="6"/>
      <dgm:spPr/>
    </dgm:pt>
    <dgm:pt modelId="{98864C97-3AF5-4B97-89C2-E64316F053C6}" type="pres">
      <dgm:prSet presAssocID="{E3A00837-F571-4D38-9C2F-AADCCC20CEE6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FC1A045-8AB1-4DC0-A80E-EBD7CAFE66CE}" type="pres">
      <dgm:prSet presAssocID="{AB71FD9A-F73D-4B51-B3E7-DE053418F91A}" presName="root" presStyleCnt="0">
        <dgm:presLayoutVars>
          <dgm:chMax/>
          <dgm:chPref/>
        </dgm:presLayoutVars>
      </dgm:prSet>
      <dgm:spPr/>
    </dgm:pt>
    <dgm:pt modelId="{F8D12FC8-36F1-4B14-A8D0-B41534B6D825}" type="pres">
      <dgm:prSet presAssocID="{AB71FD9A-F73D-4B51-B3E7-DE053418F91A}" presName="rootComposite" presStyleCnt="0">
        <dgm:presLayoutVars/>
      </dgm:prSet>
      <dgm:spPr/>
      <dgm:t>
        <a:bodyPr/>
        <a:lstStyle/>
        <a:p>
          <a:endParaRPr lang="zh-CN" altLang="en-US"/>
        </a:p>
      </dgm:t>
    </dgm:pt>
    <dgm:pt modelId="{4883A32C-FB6D-4470-834B-A0D0B519B6E8}" type="pres">
      <dgm:prSet presAssocID="{AB71FD9A-F73D-4B51-B3E7-DE053418F91A}" presName="ParentAccent" presStyleLbl="alignNode1" presStyleIdx="1" presStyleCnt="2"/>
      <dgm:spPr/>
    </dgm:pt>
    <dgm:pt modelId="{16272331-F376-4F78-9E72-6620FFE1EEC3}" type="pres">
      <dgm:prSet presAssocID="{AB71FD9A-F73D-4B51-B3E7-DE053418F91A}" presName="ParentSmallAccent" presStyleLbl="fgAcc1" presStyleIdx="1" presStyleCnt="2"/>
      <dgm:spPr/>
    </dgm:pt>
    <dgm:pt modelId="{D42EB80D-978D-4E33-A14B-3612F1F0EC16}" type="pres">
      <dgm:prSet presAssocID="{AB71FD9A-F73D-4B51-B3E7-DE053418F91A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78214DC-1BB7-4BA1-A6D6-E846C9C25F6B}" type="pres">
      <dgm:prSet presAssocID="{AB71FD9A-F73D-4B51-B3E7-DE053418F91A}" presName="childShape" presStyleCnt="0">
        <dgm:presLayoutVars>
          <dgm:chMax val="0"/>
          <dgm:chPref val="0"/>
        </dgm:presLayoutVars>
      </dgm:prSet>
      <dgm:spPr/>
    </dgm:pt>
    <dgm:pt modelId="{10DED540-3595-43ED-9E4B-5934EBBE357C}" type="pres">
      <dgm:prSet presAssocID="{C84205E0-9980-447F-B9E7-472B808E5842}" presName="childComposite" presStyleCnt="0">
        <dgm:presLayoutVars>
          <dgm:chMax val="0"/>
          <dgm:chPref val="0"/>
        </dgm:presLayoutVars>
      </dgm:prSet>
      <dgm:spPr/>
    </dgm:pt>
    <dgm:pt modelId="{6B4C860A-DBDB-4F25-AEE7-078D55D197F8}" type="pres">
      <dgm:prSet presAssocID="{C84205E0-9980-447F-B9E7-472B808E5842}" presName="ChildAccent" presStyleLbl="solidFgAcc1" presStyleIdx="3" presStyleCnt="6"/>
      <dgm:spPr/>
    </dgm:pt>
    <dgm:pt modelId="{54539F7E-C594-4A33-A548-FC053A5E74C0}" type="pres">
      <dgm:prSet presAssocID="{C84205E0-9980-447F-B9E7-472B808E5842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015F0F5-1EFB-46C8-9A7D-A0E002016A95}" type="pres">
      <dgm:prSet presAssocID="{0656BC49-1812-45CB-9879-F3A4E116D8B7}" presName="childComposite" presStyleCnt="0">
        <dgm:presLayoutVars>
          <dgm:chMax val="0"/>
          <dgm:chPref val="0"/>
        </dgm:presLayoutVars>
      </dgm:prSet>
      <dgm:spPr/>
    </dgm:pt>
    <dgm:pt modelId="{E2D49713-C487-4217-897C-F1AC5452D8AE}" type="pres">
      <dgm:prSet presAssocID="{0656BC49-1812-45CB-9879-F3A4E116D8B7}" presName="ChildAccent" presStyleLbl="solidFgAcc1" presStyleIdx="4" presStyleCnt="6"/>
      <dgm:spPr/>
    </dgm:pt>
    <dgm:pt modelId="{C8B4A2BD-9153-4BF1-97C2-56D067BD9B4D}" type="pres">
      <dgm:prSet presAssocID="{0656BC49-1812-45CB-9879-F3A4E116D8B7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6A112DC-C0E7-4B5E-93B2-6829EBAB00C7}" type="pres">
      <dgm:prSet presAssocID="{62FAB6A1-32F4-44EE-91C5-2B44CFE49F6D}" presName="childComposite" presStyleCnt="0">
        <dgm:presLayoutVars>
          <dgm:chMax val="0"/>
          <dgm:chPref val="0"/>
        </dgm:presLayoutVars>
      </dgm:prSet>
      <dgm:spPr/>
    </dgm:pt>
    <dgm:pt modelId="{86D5968F-5D14-425C-BC01-D9BACC060D2B}" type="pres">
      <dgm:prSet presAssocID="{62FAB6A1-32F4-44EE-91C5-2B44CFE49F6D}" presName="ChildAccent" presStyleLbl="solidFgAcc1" presStyleIdx="5" presStyleCnt="6"/>
      <dgm:spPr/>
    </dgm:pt>
    <dgm:pt modelId="{43EAE0DB-A52C-41DB-8B6A-88727B61E0E2}" type="pres">
      <dgm:prSet presAssocID="{62FAB6A1-32F4-44EE-91C5-2B44CFE49F6D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5F8BD67-FA0E-41E4-99C1-82B4D0A8DDB2}" type="presOf" srcId="{E3A00837-F571-4D38-9C2F-AADCCC20CEE6}" destId="{98864C97-3AF5-4B97-89C2-E64316F053C6}" srcOrd="0" destOrd="0" presId="urn:microsoft.com/office/officeart/2008/layout/SquareAccentList#1"/>
    <dgm:cxn modelId="{95E2933B-7C5D-4E2F-BAC7-647A1FA8A81F}" type="presOf" srcId="{0656BC49-1812-45CB-9879-F3A4E116D8B7}" destId="{C8B4A2BD-9153-4BF1-97C2-56D067BD9B4D}" srcOrd="0" destOrd="0" presId="urn:microsoft.com/office/officeart/2008/layout/SquareAccentList#1"/>
    <dgm:cxn modelId="{99CCD68B-D3D4-41A8-A3ED-121EB9572D62}" type="presOf" srcId="{C84205E0-9980-447F-B9E7-472B808E5842}" destId="{54539F7E-C594-4A33-A548-FC053A5E74C0}" srcOrd="0" destOrd="0" presId="urn:microsoft.com/office/officeart/2008/layout/SquareAccentList#1"/>
    <dgm:cxn modelId="{CB1BA5EC-DBB2-4A4A-B339-992E313905B5}" srcId="{DC6E1F64-28AC-4FBA-BF71-E4FE67A82554}" destId="{91257B91-677F-4091-86A9-DA2E1F096A57}" srcOrd="1" destOrd="0" parTransId="{185DE02B-F7F9-42DD-B0D2-49A497F29579}" sibTransId="{BAAC09E0-365B-4A44-B632-9E71760EE119}"/>
    <dgm:cxn modelId="{FB824588-2EEA-4387-8C8A-CB2A8450A17C}" srcId="{AB71FD9A-F73D-4B51-B3E7-DE053418F91A}" destId="{62FAB6A1-32F4-44EE-91C5-2B44CFE49F6D}" srcOrd="2" destOrd="0" parTransId="{0E23654A-99ED-48BC-89E9-B69D23085986}" sibTransId="{8D041C43-7240-41D0-A545-09E75E1A6F0C}"/>
    <dgm:cxn modelId="{CEA540EF-AD91-47B8-8BEC-41A3DFE49F6A}" type="presOf" srcId="{62FAB6A1-32F4-44EE-91C5-2B44CFE49F6D}" destId="{43EAE0DB-A52C-41DB-8B6A-88727B61E0E2}" srcOrd="0" destOrd="0" presId="urn:microsoft.com/office/officeart/2008/layout/SquareAccentList#1"/>
    <dgm:cxn modelId="{80D92F5B-088F-45E2-815D-B42C83CE8E04}" srcId="{AB71FD9A-F73D-4B51-B3E7-DE053418F91A}" destId="{0656BC49-1812-45CB-9879-F3A4E116D8B7}" srcOrd="1" destOrd="0" parTransId="{43CD9DDC-F958-4452-9962-D96CCEC3043C}" sibTransId="{31D559F3-6381-4735-8105-C3F03E1FC28B}"/>
    <dgm:cxn modelId="{61ED713B-4730-4BBF-BFEA-9BF06E551A55}" srcId="{AB71FD9A-F73D-4B51-B3E7-DE053418F91A}" destId="{C84205E0-9980-447F-B9E7-472B808E5842}" srcOrd="0" destOrd="0" parTransId="{4530E0F5-C47F-4C11-8926-3025DF970690}" sibTransId="{2215A685-DDA7-40C3-8A3D-C3B272248D38}"/>
    <dgm:cxn modelId="{12BE02B8-CA96-4835-ACF3-E9102A571857}" type="presOf" srcId="{50100B2D-FD03-4254-BB61-EB17139864F2}" destId="{9AA504EC-521E-4CA2-A0F6-4F147FF601DE}" srcOrd="0" destOrd="0" presId="urn:microsoft.com/office/officeart/2008/layout/SquareAccentList#1"/>
    <dgm:cxn modelId="{2F16B839-D488-41E6-90CC-A7FE3C62EB45}" type="presOf" srcId="{35558AF1-0EC6-4D1C-8E90-C05FEAF92E8D}" destId="{E8B683B4-CC9A-4EAF-8AD1-8E9040E4B842}" srcOrd="0" destOrd="0" presId="urn:microsoft.com/office/officeart/2008/layout/SquareAccentList#1"/>
    <dgm:cxn modelId="{6AC7297B-5814-4D06-80DB-F0D188AC8C00}" srcId="{35558AF1-0EC6-4D1C-8E90-C05FEAF92E8D}" destId="{AB71FD9A-F73D-4B51-B3E7-DE053418F91A}" srcOrd="1" destOrd="0" parTransId="{49832EFD-2DF4-4658-B3AB-26D15C75B3EF}" sibTransId="{779C825E-56F5-4ECD-9642-4749E96E4A44}"/>
    <dgm:cxn modelId="{5884595D-5E06-4935-960D-A6B35C55BFC9}" type="presOf" srcId="{AB71FD9A-F73D-4B51-B3E7-DE053418F91A}" destId="{D42EB80D-978D-4E33-A14B-3612F1F0EC16}" srcOrd="1" destOrd="0" presId="urn:microsoft.com/office/officeart/2008/layout/SquareAccentList#1"/>
    <dgm:cxn modelId="{BF8B2D74-8A52-413B-9802-6A1D7C86A07A}" srcId="{35558AF1-0EC6-4D1C-8E90-C05FEAF92E8D}" destId="{DC6E1F64-28AC-4FBA-BF71-E4FE67A82554}" srcOrd="0" destOrd="0" parTransId="{DE25C55C-752C-4362-BF61-CB44F864000F}" sibTransId="{0DED925F-D899-478B-8059-E861EF746843}"/>
    <dgm:cxn modelId="{F0F0C0A5-C0DE-41E3-B206-E97B508A1F1D}" srcId="{DC6E1F64-28AC-4FBA-BF71-E4FE67A82554}" destId="{E3A00837-F571-4D38-9C2F-AADCCC20CEE6}" srcOrd="2" destOrd="0" parTransId="{949C179C-450D-4F83-A8E0-E59CE7B5E2CF}" sibTransId="{65425625-C236-4778-9377-8CE5BCFEC5DC}"/>
    <dgm:cxn modelId="{6CAC9052-6EE4-4796-8E60-252E9BA673C4}" type="presOf" srcId="{DC6E1F64-28AC-4FBA-BF71-E4FE67A82554}" destId="{E2515008-CBA9-4AF7-A24C-6922EA5D96FB}" srcOrd="1" destOrd="0" presId="urn:microsoft.com/office/officeart/2008/layout/SquareAccentList#1"/>
    <dgm:cxn modelId="{93B6A50B-16EE-4A3B-A87B-902A9CCD7A50}" type="presOf" srcId="{91257B91-677F-4091-86A9-DA2E1F096A57}" destId="{8C7EE341-F956-4B32-9FDC-51A19A54C5B7}" srcOrd="0" destOrd="0" presId="urn:microsoft.com/office/officeart/2008/layout/SquareAccentList#1"/>
    <dgm:cxn modelId="{4B84EFA4-1238-4A60-8C6C-9849ACF2B19F}" type="presOf" srcId="{DC6E1F64-28AC-4FBA-BF71-E4FE67A82554}" destId="{E7B329B0-EF90-424C-B358-35857FB7AF7B}" srcOrd="0" destOrd="0" presId="urn:microsoft.com/office/officeart/2008/layout/SquareAccentList#1"/>
    <dgm:cxn modelId="{E73C3AB6-867C-4644-B9CE-4B0B2EDE55AA}" srcId="{DC6E1F64-28AC-4FBA-BF71-E4FE67A82554}" destId="{50100B2D-FD03-4254-BB61-EB17139864F2}" srcOrd="0" destOrd="0" parTransId="{8504DA07-4D85-4E24-8B6B-CA57A43435EF}" sibTransId="{ECEAA7F9-203F-407C-A7DF-76C9E1ECD158}"/>
    <dgm:cxn modelId="{C8F8F696-F6BC-4E49-AB7F-9B14CF6CB402}" type="presOf" srcId="{AB71FD9A-F73D-4B51-B3E7-DE053418F91A}" destId="{F8D12FC8-36F1-4B14-A8D0-B41534B6D825}" srcOrd="0" destOrd="0" presId="urn:microsoft.com/office/officeart/2008/layout/SquareAccentList#1"/>
    <dgm:cxn modelId="{CFABA598-1EEA-4771-B58A-FA26EFE989EA}" type="presParOf" srcId="{E8B683B4-CC9A-4EAF-8AD1-8E9040E4B842}" destId="{AABB63BC-F73A-4675-BF75-863390199BDA}" srcOrd="0" destOrd="0" presId="urn:microsoft.com/office/officeart/2008/layout/SquareAccentList#1"/>
    <dgm:cxn modelId="{EB442EB4-7CA7-4573-8DC6-45A9AE1AA258}" type="presParOf" srcId="{AABB63BC-F73A-4675-BF75-863390199BDA}" destId="{E7B329B0-EF90-424C-B358-35857FB7AF7B}" srcOrd="0" destOrd="0" presId="urn:microsoft.com/office/officeart/2008/layout/SquareAccentList#1"/>
    <dgm:cxn modelId="{F13B7EBB-D33F-4593-80FA-23A5689A2A34}" type="presParOf" srcId="{E7B329B0-EF90-424C-B358-35857FB7AF7B}" destId="{B238326A-CFE6-4521-930F-E91E4BFCC0A1}" srcOrd="0" destOrd="0" presId="urn:microsoft.com/office/officeart/2008/layout/SquareAccentList#1"/>
    <dgm:cxn modelId="{08C2B2C9-AA4C-4EAC-9CFD-F2FFBE053622}" type="presParOf" srcId="{E7B329B0-EF90-424C-B358-35857FB7AF7B}" destId="{64FEA07D-D576-4DAA-B4E9-022B3756F7BB}" srcOrd="1" destOrd="0" presId="urn:microsoft.com/office/officeart/2008/layout/SquareAccentList#1"/>
    <dgm:cxn modelId="{AC64ADC4-B51D-4ED5-A739-AFA9949A38EE}" type="presParOf" srcId="{E7B329B0-EF90-424C-B358-35857FB7AF7B}" destId="{E2515008-CBA9-4AF7-A24C-6922EA5D96FB}" srcOrd="2" destOrd="0" presId="urn:microsoft.com/office/officeart/2008/layout/SquareAccentList#1"/>
    <dgm:cxn modelId="{78492BF4-714A-4897-A4B0-5CBC485F054C}" type="presParOf" srcId="{AABB63BC-F73A-4675-BF75-863390199BDA}" destId="{78B66652-052E-403E-9CC2-018F13CD2741}" srcOrd="1" destOrd="0" presId="urn:microsoft.com/office/officeart/2008/layout/SquareAccentList#1"/>
    <dgm:cxn modelId="{0C551949-B6B4-4704-AFCF-E2F327847247}" type="presParOf" srcId="{78B66652-052E-403E-9CC2-018F13CD2741}" destId="{B523B4DF-04A5-4C3F-8739-9FBD04515E87}" srcOrd="0" destOrd="0" presId="urn:microsoft.com/office/officeart/2008/layout/SquareAccentList#1"/>
    <dgm:cxn modelId="{11142726-A660-4C93-9017-42FC068011D1}" type="presParOf" srcId="{B523B4DF-04A5-4C3F-8739-9FBD04515E87}" destId="{AD84E9CD-AD92-4902-A1EF-4DCCBE5FAD33}" srcOrd="0" destOrd="0" presId="urn:microsoft.com/office/officeart/2008/layout/SquareAccentList#1"/>
    <dgm:cxn modelId="{008D9A26-86F9-4503-B3D5-6939B4631B7E}" type="presParOf" srcId="{B523B4DF-04A5-4C3F-8739-9FBD04515E87}" destId="{9AA504EC-521E-4CA2-A0F6-4F147FF601DE}" srcOrd="1" destOrd="0" presId="urn:microsoft.com/office/officeart/2008/layout/SquareAccentList#1"/>
    <dgm:cxn modelId="{31F32C3B-AEDC-4C8C-972A-B26C1C61048C}" type="presParOf" srcId="{78B66652-052E-403E-9CC2-018F13CD2741}" destId="{9C8524DD-DA69-4234-B276-26C557022C5B}" srcOrd="1" destOrd="0" presId="urn:microsoft.com/office/officeart/2008/layout/SquareAccentList#1"/>
    <dgm:cxn modelId="{D6C53849-AAB8-4FB9-9F3A-6F23F9C42E99}" type="presParOf" srcId="{9C8524DD-DA69-4234-B276-26C557022C5B}" destId="{9309CEC0-599A-42DF-8AF7-247C32AB562F}" srcOrd="0" destOrd="0" presId="urn:microsoft.com/office/officeart/2008/layout/SquareAccentList#1"/>
    <dgm:cxn modelId="{9B77F7B3-1E98-4F3B-9376-DC38F15A4DD6}" type="presParOf" srcId="{9C8524DD-DA69-4234-B276-26C557022C5B}" destId="{8C7EE341-F956-4B32-9FDC-51A19A54C5B7}" srcOrd="1" destOrd="0" presId="urn:microsoft.com/office/officeart/2008/layout/SquareAccentList#1"/>
    <dgm:cxn modelId="{64D7CBE9-6A4A-445C-9396-C392FC0748F8}" type="presParOf" srcId="{78B66652-052E-403E-9CC2-018F13CD2741}" destId="{C8092317-E3FC-4026-987E-59FEB87E7BB5}" srcOrd="2" destOrd="0" presId="urn:microsoft.com/office/officeart/2008/layout/SquareAccentList#1"/>
    <dgm:cxn modelId="{D80785BB-2134-4F57-B403-A05023E8352D}" type="presParOf" srcId="{C8092317-E3FC-4026-987E-59FEB87E7BB5}" destId="{2B4660B8-0D83-4BA4-952F-B3839E7AA1BD}" srcOrd="0" destOrd="0" presId="urn:microsoft.com/office/officeart/2008/layout/SquareAccentList#1"/>
    <dgm:cxn modelId="{9DD4E41C-18D0-44D9-8AEB-057C387475FC}" type="presParOf" srcId="{C8092317-E3FC-4026-987E-59FEB87E7BB5}" destId="{98864C97-3AF5-4B97-89C2-E64316F053C6}" srcOrd="1" destOrd="0" presId="urn:microsoft.com/office/officeart/2008/layout/SquareAccentList#1"/>
    <dgm:cxn modelId="{6DF699F4-3E79-4BE4-9DDA-9CB236AEB054}" type="presParOf" srcId="{E8B683B4-CC9A-4EAF-8AD1-8E9040E4B842}" destId="{FFC1A045-8AB1-4DC0-A80E-EBD7CAFE66CE}" srcOrd="1" destOrd="0" presId="urn:microsoft.com/office/officeart/2008/layout/SquareAccentList#1"/>
    <dgm:cxn modelId="{16844934-40AD-4CA4-A89B-57D0CFFB96EC}" type="presParOf" srcId="{FFC1A045-8AB1-4DC0-A80E-EBD7CAFE66CE}" destId="{F8D12FC8-36F1-4B14-A8D0-B41534B6D825}" srcOrd="0" destOrd="0" presId="urn:microsoft.com/office/officeart/2008/layout/SquareAccentList#1"/>
    <dgm:cxn modelId="{8E560355-AEE4-4D94-BA26-8AF474745779}" type="presParOf" srcId="{F8D12FC8-36F1-4B14-A8D0-B41534B6D825}" destId="{4883A32C-FB6D-4470-834B-A0D0B519B6E8}" srcOrd="0" destOrd="0" presId="urn:microsoft.com/office/officeart/2008/layout/SquareAccentList#1"/>
    <dgm:cxn modelId="{E96DE821-7A23-4235-9651-590D170B6C96}" type="presParOf" srcId="{F8D12FC8-36F1-4B14-A8D0-B41534B6D825}" destId="{16272331-F376-4F78-9E72-6620FFE1EEC3}" srcOrd="1" destOrd="0" presId="urn:microsoft.com/office/officeart/2008/layout/SquareAccentList#1"/>
    <dgm:cxn modelId="{D9CB8589-20BB-4B97-9D2A-C76F11FE3DA5}" type="presParOf" srcId="{F8D12FC8-36F1-4B14-A8D0-B41534B6D825}" destId="{D42EB80D-978D-4E33-A14B-3612F1F0EC16}" srcOrd="2" destOrd="0" presId="urn:microsoft.com/office/officeart/2008/layout/SquareAccentList#1"/>
    <dgm:cxn modelId="{E5EBD080-5462-41A7-A505-DF97AB4D937F}" type="presParOf" srcId="{FFC1A045-8AB1-4DC0-A80E-EBD7CAFE66CE}" destId="{578214DC-1BB7-4BA1-A6D6-E846C9C25F6B}" srcOrd="1" destOrd="0" presId="urn:microsoft.com/office/officeart/2008/layout/SquareAccentList#1"/>
    <dgm:cxn modelId="{F0811085-0598-4F4D-A25A-223B9497BC6E}" type="presParOf" srcId="{578214DC-1BB7-4BA1-A6D6-E846C9C25F6B}" destId="{10DED540-3595-43ED-9E4B-5934EBBE357C}" srcOrd="0" destOrd="0" presId="urn:microsoft.com/office/officeart/2008/layout/SquareAccentList#1"/>
    <dgm:cxn modelId="{0652F75B-CEF6-4E60-A02C-3B027ECEAA34}" type="presParOf" srcId="{10DED540-3595-43ED-9E4B-5934EBBE357C}" destId="{6B4C860A-DBDB-4F25-AEE7-078D55D197F8}" srcOrd="0" destOrd="0" presId="urn:microsoft.com/office/officeart/2008/layout/SquareAccentList#1"/>
    <dgm:cxn modelId="{A8C40E41-4F25-4BC1-AF0A-CA9749520994}" type="presParOf" srcId="{10DED540-3595-43ED-9E4B-5934EBBE357C}" destId="{54539F7E-C594-4A33-A548-FC053A5E74C0}" srcOrd="1" destOrd="0" presId="urn:microsoft.com/office/officeart/2008/layout/SquareAccentList#1"/>
    <dgm:cxn modelId="{2EF91348-E571-4E94-9BD9-6DC5DB4E345B}" type="presParOf" srcId="{578214DC-1BB7-4BA1-A6D6-E846C9C25F6B}" destId="{3015F0F5-1EFB-46C8-9A7D-A0E002016A95}" srcOrd="1" destOrd="0" presId="urn:microsoft.com/office/officeart/2008/layout/SquareAccentList#1"/>
    <dgm:cxn modelId="{9D7971FD-079A-4701-93F6-4F13A30A36FF}" type="presParOf" srcId="{3015F0F5-1EFB-46C8-9A7D-A0E002016A95}" destId="{E2D49713-C487-4217-897C-F1AC5452D8AE}" srcOrd="0" destOrd="0" presId="urn:microsoft.com/office/officeart/2008/layout/SquareAccentList#1"/>
    <dgm:cxn modelId="{2AAB4CEC-A376-4E76-98CE-049242C563BF}" type="presParOf" srcId="{3015F0F5-1EFB-46C8-9A7D-A0E002016A95}" destId="{C8B4A2BD-9153-4BF1-97C2-56D067BD9B4D}" srcOrd="1" destOrd="0" presId="urn:microsoft.com/office/officeart/2008/layout/SquareAccentList#1"/>
    <dgm:cxn modelId="{4B950E62-31A5-43FA-9306-86AF1FE4683D}" type="presParOf" srcId="{578214DC-1BB7-4BA1-A6D6-E846C9C25F6B}" destId="{46A112DC-C0E7-4B5E-93B2-6829EBAB00C7}" srcOrd="2" destOrd="0" presId="urn:microsoft.com/office/officeart/2008/layout/SquareAccentList#1"/>
    <dgm:cxn modelId="{0BF8127C-318F-4A26-BA72-A027FF6D5C7E}" type="presParOf" srcId="{46A112DC-C0E7-4B5E-93B2-6829EBAB00C7}" destId="{86D5968F-5D14-425C-BC01-D9BACC060D2B}" srcOrd="0" destOrd="0" presId="urn:microsoft.com/office/officeart/2008/layout/SquareAccentList#1"/>
    <dgm:cxn modelId="{01F84602-F351-4E19-BFC6-7C72F4D53CC5}" type="presParOf" srcId="{46A112DC-C0E7-4B5E-93B2-6829EBAB00C7}" destId="{43EAE0DB-A52C-41DB-8B6A-88727B61E0E2}" srcOrd="1" destOrd="0" presId="urn:microsoft.com/office/officeart/2008/layout/SquareAccentList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6E9A99-A4E0-2E48-ADBC-F8D7032FBBB1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2C5C0E7-FE56-144B-A37E-21DDB56B291D}">
      <dgm:prSet phldrT="[文本]"/>
      <dgm:spPr/>
      <dgm:t>
        <a:bodyPr/>
        <a:lstStyle/>
        <a:p>
          <a:r>
            <a:rPr lang="en-US" altLang="zh-CN" dirty="0" smtClean="0"/>
            <a:t>Act 1</a:t>
          </a:r>
          <a:endParaRPr lang="zh-CN" altLang="en-US" dirty="0"/>
        </a:p>
      </dgm:t>
    </dgm:pt>
    <dgm:pt modelId="{9F52EFBB-EDF3-ED49-825B-C4BC6279E1C7}" cxnId="{07D36900-0051-664B-B4DD-61CC3B5FC78C}" type="parTrans">
      <dgm:prSet/>
      <dgm:spPr/>
      <dgm:t>
        <a:bodyPr/>
        <a:lstStyle/>
        <a:p>
          <a:endParaRPr lang="zh-CN" altLang="en-US"/>
        </a:p>
      </dgm:t>
    </dgm:pt>
    <dgm:pt modelId="{89E0C28E-F807-334D-BD12-EDB4BAB28B6A}" cxnId="{07D36900-0051-664B-B4DD-61CC3B5FC78C}" type="sibTrans">
      <dgm:prSet/>
      <dgm:spPr/>
      <dgm:t>
        <a:bodyPr/>
        <a:lstStyle/>
        <a:p>
          <a:endParaRPr lang="zh-CN" altLang="en-US"/>
        </a:p>
      </dgm:t>
    </dgm:pt>
    <dgm:pt modelId="{BAA55F84-3485-F64A-B7D5-144A921B4B90}">
      <dgm:prSet phldrT="[文本]"/>
      <dgm:spPr/>
      <dgm:t>
        <a:bodyPr/>
        <a:lstStyle/>
        <a:p>
          <a:r>
            <a:rPr lang="en-US" altLang="zh-CN" b="1" dirty="0" smtClean="0">
              <a:solidFill>
                <a:srgbClr val="003366"/>
              </a:solidFill>
              <a:latin typeface="Century Gothic" panose="020B0502020202020204" charset="0"/>
            </a:rPr>
            <a:t>“OMG, it is my final year at college!”</a:t>
          </a:r>
          <a:endParaRPr lang="zh-CN" altLang="en-US" b="1" dirty="0">
            <a:solidFill>
              <a:srgbClr val="003366"/>
            </a:solidFill>
            <a:latin typeface="Century Gothic" panose="020B0502020202020204" charset="0"/>
          </a:endParaRPr>
        </a:p>
      </dgm:t>
    </dgm:pt>
    <dgm:pt modelId="{23D4A7A4-4A41-4A4C-9166-AF32CF5D8B13}" cxnId="{305E3357-7549-D44E-B967-BEA9EBC6974C}" type="parTrans">
      <dgm:prSet/>
      <dgm:spPr/>
      <dgm:t>
        <a:bodyPr/>
        <a:lstStyle/>
        <a:p>
          <a:endParaRPr lang="zh-CN" altLang="en-US"/>
        </a:p>
      </dgm:t>
    </dgm:pt>
    <dgm:pt modelId="{EF9A2097-0CD5-9045-ADC6-EC929A101E71}" cxnId="{305E3357-7549-D44E-B967-BEA9EBC6974C}" type="sibTrans">
      <dgm:prSet/>
      <dgm:spPr/>
      <dgm:t>
        <a:bodyPr/>
        <a:lstStyle/>
        <a:p>
          <a:endParaRPr lang="zh-CN" altLang="en-US"/>
        </a:p>
      </dgm:t>
    </dgm:pt>
    <dgm:pt modelId="{C1AAC862-5099-0F42-986F-7380684ABB80}">
      <dgm:prSet phldrT="[文本]"/>
      <dgm:spPr/>
      <dgm:t>
        <a:bodyPr/>
        <a:lstStyle/>
        <a:p>
          <a:r>
            <a:rPr lang="en-US" altLang="zh-CN" dirty="0" smtClean="0"/>
            <a:t>Act 2</a:t>
          </a:r>
          <a:endParaRPr lang="zh-CN" altLang="en-US" dirty="0"/>
        </a:p>
      </dgm:t>
    </dgm:pt>
    <dgm:pt modelId="{81258EF0-9AE6-EB4F-BE72-7E3B679477FD}" cxnId="{89FCA3A9-5B86-7849-A6F7-3CB6859E70A8}" type="parTrans">
      <dgm:prSet/>
      <dgm:spPr/>
      <dgm:t>
        <a:bodyPr/>
        <a:lstStyle/>
        <a:p>
          <a:endParaRPr lang="zh-CN" altLang="en-US"/>
        </a:p>
      </dgm:t>
    </dgm:pt>
    <dgm:pt modelId="{0E90BE51-5E12-EB44-9662-4A7E01081492}" cxnId="{89FCA3A9-5B86-7849-A6F7-3CB6859E70A8}" type="sibTrans">
      <dgm:prSet/>
      <dgm:spPr/>
      <dgm:t>
        <a:bodyPr/>
        <a:lstStyle/>
        <a:p>
          <a:endParaRPr lang="zh-CN" altLang="en-US"/>
        </a:p>
      </dgm:t>
    </dgm:pt>
    <dgm:pt modelId="{3F918C97-E65A-9340-992E-C8D85D75D9E9}">
      <dgm:prSet phldrT="[文本]"/>
      <dgm:spPr/>
      <dgm:t>
        <a:bodyPr/>
        <a:lstStyle/>
        <a:p>
          <a:r>
            <a:rPr lang="en-US" altLang="zh-CN" b="1" dirty="0" smtClean="0">
              <a:solidFill>
                <a:srgbClr val="003366"/>
              </a:solidFill>
              <a:latin typeface="Century Gothic" panose="020B0502020202020204" charset="0"/>
            </a:rPr>
            <a:t>“To be a lawyer or to a writer?”</a:t>
          </a:r>
          <a:endParaRPr lang="zh-CN" altLang="en-US" dirty="0"/>
        </a:p>
      </dgm:t>
    </dgm:pt>
    <dgm:pt modelId="{C2F8F4CF-51F5-3D41-A36B-20F17893561F}" cxnId="{320C981E-853C-7847-9B6D-3B668D8E9D1F}" type="parTrans">
      <dgm:prSet/>
      <dgm:spPr/>
      <dgm:t>
        <a:bodyPr/>
        <a:lstStyle/>
        <a:p>
          <a:endParaRPr lang="zh-CN" altLang="en-US"/>
        </a:p>
      </dgm:t>
    </dgm:pt>
    <dgm:pt modelId="{6F286933-8FA1-F94E-B875-56CC72547F54}" cxnId="{320C981E-853C-7847-9B6D-3B668D8E9D1F}" type="sibTrans">
      <dgm:prSet/>
      <dgm:spPr/>
      <dgm:t>
        <a:bodyPr/>
        <a:lstStyle/>
        <a:p>
          <a:endParaRPr lang="zh-CN" altLang="en-US"/>
        </a:p>
      </dgm:t>
    </dgm:pt>
    <dgm:pt modelId="{A89E1C1E-2B0E-5B4E-AF6A-01522799A69D}">
      <dgm:prSet phldrT="[文本]"/>
      <dgm:spPr/>
      <dgm:t>
        <a:bodyPr/>
        <a:lstStyle/>
        <a:p>
          <a:r>
            <a:rPr lang="en-US" altLang="zh-CN" dirty="0" smtClean="0"/>
            <a:t>Act 3</a:t>
          </a:r>
          <a:endParaRPr lang="zh-CN" altLang="en-US" dirty="0"/>
        </a:p>
      </dgm:t>
    </dgm:pt>
    <dgm:pt modelId="{4534FC45-8C1D-174A-9BF0-787EA14874A4}" cxnId="{F919ABE2-EDE0-2F4B-BEE9-33A0E4E09AC1}" type="parTrans">
      <dgm:prSet/>
      <dgm:spPr/>
      <dgm:t>
        <a:bodyPr/>
        <a:lstStyle/>
        <a:p>
          <a:endParaRPr lang="zh-CN" altLang="en-US"/>
        </a:p>
      </dgm:t>
    </dgm:pt>
    <dgm:pt modelId="{58D9B365-EC32-8B41-ABC9-B5DE45EB9C47}" cxnId="{F919ABE2-EDE0-2F4B-BEE9-33A0E4E09AC1}" type="sibTrans">
      <dgm:prSet/>
      <dgm:spPr/>
      <dgm:t>
        <a:bodyPr/>
        <a:lstStyle/>
        <a:p>
          <a:endParaRPr lang="zh-CN" altLang="en-US"/>
        </a:p>
      </dgm:t>
    </dgm:pt>
    <dgm:pt modelId="{E067D9E5-2420-FD49-A0CD-BEB494DAAA81}">
      <dgm:prSet phldrT="[文本]"/>
      <dgm:spPr/>
      <dgm:t>
        <a:bodyPr/>
        <a:lstStyle/>
        <a:p>
          <a:r>
            <a:rPr lang="en-US" altLang="zh-CN" b="1" dirty="0" smtClean="0">
              <a:solidFill>
                <a:srgbClr val="003366"/>
              </a:solidFill>
              <a:latin typeface="Century Gothic" panose="020B0502020202020204" charset="0"/>
            </a:rPr>
            <a:t>“Son, let's go crabbing!”</a:t>
          </a:r>
          <a:endParaRPr lang="zh-CN" altLang="en-US" b="1" dirty="0">
            <a:solidFill>
              <a:srgbClr val="003366"/>
            </a:solidFill>
            <a:latin typeface="Century Gothic" panose="020B0502020202020204" charset="0"/>
          </a:endParaRPr>
        </a:p>
      </dgm:t>
    </dgm:pt>
    <dgm:pt modelId="{FB7A979F-2D77-8E44-B9E9-5FCC885AD4E8}" cxnId="{2DB5B94F-321A-EC4D-9879-D1DEEE6D17EC}" type="parTrans">
      <dgm:prSet/>
      <dgm:spPr/>
      <dgm:t>
        <a:bodyPr/>
        <a:lstStyle/>
        <a:p>
          <a:endParaRPr lang="zh-CN" altLang="en-US"/>
        </a:p>
      </dgm:t>
    </dgm:pt>
    <dgm:pt modelId="{4892F549-ABD1-DE40-9EC3-F16E8D3FDB9D}" cxnId="{2DB5B94F-321A-EC4D-9879-D1DEEE6D17EC}" type="sibTrans">
      <dgm:prSet/>
      <dgm:spPr/>
      <dgm:t>
        <a:bodyPr/>
        <a:lstStyle/>
        <a:p>
          <a:endParaRPr lang="zh-CN" altLang="en-US"/>
        </a:p>
      </dgm:t>
    </dgm:pt>
    <dgm:pt modelId="{00FDF705-B563-4345-9873-FE137E54953E}" type="pres">
      <dgm:prSet presAssocID="{9B6E9A99-A4E0-2E48-ADBC-F8D7032FBBB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E9CEF61-F430-754A-A2E5-0B006DCEECDB}" type="pres">
      <dgm:prSet presAssocID="{E2C5C0E7-FE56-144B-A37E-21DDB56B291D}" presName="linNode" presStyleCnt="0"/>
      <dgm:spPr/>
    </dgm:pt>
    <dgm:pt modelId="{1C3C79E6-0FFE-2C49-8083-83411A643583}" type="pres">
      <dgm:prSet presAssocID="{E2C5C0E7-FE56-144B-A37E-21DDB56B291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B4CDBD3-B416-DA43-9313-79E19B5E00AE}" type="pres">
      <dgm:prSet presAssocID="{E2C5C0E7-FE56-144B-A37E-21DDB56B291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6509EC2-267E-6B42-91F7-1FAD6BB1FE9A}" type="pres">
      <dgm:prSet presAssocID="{89E0C28E-F807-334D-BD12-EDB4BAB28B6A}" presName="sp" presStyleCnt="0"/>
      <dgm:spPr/>
    </dgm:pt>
    <dgm:pt modelId="{9E254E75-9329-4F4F-9E08-355BC4D3A6C1}" type="pres">
      <dgm:prSet presAssocID="{C1AAC862-5099-0F42-986F-7380684ABB80}" presName="linNode" presStyleCnt="0"/>
      <dgm:spPr/>
    </dgm:pt>
    <dgm:pt modelId="{2ED82576-C7F0-B649-81D9-580A3A0E38B5}" type="pres">
      <dgm:prSet presAssocID="{C1AAC862-5099-0F42-986F-7380684ABB80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DAA0A34-F986-7C40-A7C6-13BF7861B330}" type="pres">
      <dgm:prSet presAssocID="{C1AAC862-5099-0F42-986F-7380684ABB8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0D097CE-B592-5646-B292-917F63128D82}" type="pres">
      <dgm:prSet presAssocID="{0E90BE51-5E12-EB44-9662-4A7E01081492}" presName="sp" presStyleCnt="0"/>
      <dgm:spPr/>
    </dgm:pt>
    <dgm:pt modelId="{78FD7B57-6F82-2E44-8CF7-65FAF3B3B0E9}" type="pres">
      <dgm:prSet presAssocID="{A89E1C1E-2B0E-5B4E-AF6A-01522799A69D}" presName="linNode" presStyleCnt="0"/>
      <dgm:spPr/>
    </dgm:pt>
    <dgm:pt modelId="{F7B5D063-43EA-BD4B-9E97-BE6D0840752D}" type="pres">
      <dgm:prSet presAssocID="{A89E1C1E-2B0E-5B4E-AF6A-01522799A69D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FAAC086-18F1-1F44-BEDA-A91B18BB4936}" type="pres">
      <dgm:prSet presAssocID="{A89E1C1E-2B0E-5B4E-AF6A-01522799A69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2620940-8468-7D4D-AEA5-BFC4C221EAEB}" type="presOf" srcId="{A89E1C1E-2B0E-5B4E-AF6A-01522799A69D}" destId="{F7B5D063-43EA-BD4B-9E97-BE6D0840752D}" srcOrd="0" destOrd="0" presId="urn:microsoft.com/office/officeart/2005/8/layout/vList5"/>
    <dgm:cxn modelId="{F378D32C-FCED-DC45-A620-7F9C7909F8D9}" type="presOf" srcId="{E067D9E5-2420-FD49-A0CD-BEB494DAAA81}" destId="{1FAAC086-18F1-1F44-BEDA-A91B18BB4936}" srcOrd="0" destOrd="0" presId="urn:microsoft.com/office/officeart/2005/8/layout/vList5"/>
    <dgm:cxn modelId="{ABAA5991-8FF2-354F-ACE6-182384C56636}" type="presOf" srcId="{3F918C97-E65A-9340-992E-C8D85D75D9E9}" destId="{4DAA0A34-F986-7C40-A7C6-13BF7861B330}" srcOrd="0" destOrd="0" presId="urn:microsoft.com/office/officeart/2005/8/layout/vList5"/>
    <dgm:cxn modelId="{89FCA3A9-5B86-7849-A6F7-3CB6859E70A8}" srcId="{9B6E9A99-A4E0-2E48-ADBC-F8D7032FBBB1}" destId="{C1AAC862-5099-0F42-986F-7380684ABB80}" srcOrd="1" destOrd="0" parTransId="{81258EF0-9AE6-EB4F-BE72-7E3B679477FD}" sibTransId="{0E90BE51-5E12-EB44-9662-4A7E01081492}"/>
    <dgm:cxn modelId="{F919ABE2-EDE0-2F4B-BEE9-33A0E4E09AC1}" srcId="{9B6E9A99-A4E0-2E48-ADBC-F8D7032FBBB1}" destId="{A89E1C1E-2B0E-5B4E-AF6A-01522799A69D}" srcOrd="2" destOrd="0" parTransId="{4534FC45-8C1D-174A-9BF0-787EA14874A4}" sibTransId="{58D9B365-EC32-8B41-ABC9-B5DE45EB9C47}"/>
    <dgm:cxn modelId="{CF95F7C4-C056-3544-B4C0-437BE2900A0D}" type="presOf" srcId="{E2C5C0E7-FE56-144B-A37E-21DDB56B291D}" destId="{1C3C79E6-0FFE-2C49-8083-83411A643583}" srcOrd="0" destOrd="0" presId="urn:microsoft.com/office/officeart/2005/8/layout/vList5"/>
    <dgm:cxn modelId="{07D36900-0051-664B-B4DD-61CC3B5FC78C}" srcId="{9B6E9A99-A4E0-2E48-ADBC-F8D7032FBBB1}" destId="{E2C5C0E7-FE56-144B-A37E-21DDB56B291D}" srcOrd="0" destOrd="0" parTransId="{9F52EFBB-EDF3-ED49-825B-C4BC6279E1C7}" sibTransId="{89E0C28E-F807-334D-BD12-EDB4BAB28B6A}"/>
    <dgm:cxn modelId="{320C981E-853C-7847-9B6D-3B668D8E9D1F}" srcId="{C1AAC862-5099-0F42-986F-7380684ABB80}" destId="{3F918C97-E65A-9340-992E-C8D85D75D9E9}" srcOrd="0" destOrd="0" parTransId="{C2F8F4CF-51F5-3D41-A36B-20F17893561F}" sibTransId="{6F286933-8FA1-F94E-B875-56CC72547F54}"/>
    <dgm:cxn modelId="{F40BD4F4-F771-664A-A343-8789182F52CC}" type="presOf" srcId="{C1AAC862-5099-0F42-986F-7380684ABB80}" destId="{2ED82576-C7F0-B649-81D9-580A3A0E38B5}" srcOrd="0" destOrd="0" presId="urn:microsoft.com/office/officeart/2005/8/layout/vList5"/>
    <dgm:cxn modelId="{305E3357-7549-D44E-B967-BEA9EBC6974C}" srcId="{E2C5C0E7-FE56-144B-A37E-21DDB56B291D}" destId="{BAA55F84-3485-F64A-B7D5-144A921B4B90}" srcOrd="0" destOrd="0" parTransId="{23D4A7A4-4A41-4A4C-9166-AF32CF5D8B13}" sibTransId="{EF9A2097-0CD5-9045-ADC6-EC929A101E71}"/>
    <dgm:cxn modelId="{2DB5B94F-321A-EC4D-9879-D1DEEE6D17EC}" srcId="{A89E1C1E-2B0E-5B4E-AF6A-01522799A69D}" destId="{E067D9E5-2420-FD49-A0CD-BEB494DAAA81}" srcOrd="0" destOrd="0" parTransId="{FB7A979F-2D77-8E44-B9E9-5FCC885AD4E8}" sibTransId="{4892F549-ABD1-DE40-9EC3-F16E8D3FDB9D}"/>
    <dgm:cxn modelId="{D07A0F7E-9985-2E44-901D-787F70BB80A2}" type="presOf" srcId="{BAA55F84-3485-F64A-B7D5-144A921B4B90}" destId="{FB4CDBD3-B416-DA43-9313-79E19B5E00AE}" srcOrd="0" destOrd="0" presId="urn:microsoft.com/office/officeart/2005/8/layout/vList5"/>
    <dgm:cxn modelId="{6D5DAD9C-09A8-DE43-A27E-693AD716F7E4}" type="presOf" srcId="{9B6E9A99-A4E0-2E48-ADBC-F8D7032FBBB1}" destId="{00FDF705-B563-4345-9873-FE137E54953E}" srcOrd="0" destOrd="0" presId="urn:microsoft.com/office/officeart/2005/8/layout/vList5"/>
    <dgm:cxn modelId="{89D166CE-4E06-FB42-9F80-611C329E6A74}" type="presParOf" srcId="{00FDF705-B563-4345-9873-FE137E54953E}" destId="{AE9CEF61-F430-754A-A2E5-0B006DCEECDB}" srcOrd="0" destOrd="0" presId="urn:microsoft.com/office/officeart/2005/8/layout/vList5"/>
    <dgm:cxn modelId="{75E7127B-D635-194D-8ECC-362A4D87BF8D}" type="presParOf" srcId="{AE9CEF61-F430-754A-A2E5-0B006DCEECDB}" destId="{1C3C79E6-0FFE-2C49-8083-83411A643583}" srcOrd="0" destOrd="0" presId="urn:microsoft.com/office/officeart/2005/8/layout/vList5"/>
    <dgm:cxn modelId="{97408E7B-5669-EA41-ADE0-E73D274D3971}" type="presParOf" srcId="{AE9CEF61-F430-754A-A2E5-0B006DCEECDB}" destId="{FB4CDBD3-B416-DA43-9313-79E19B5E00AE}" srcOrd="1" destOrd="0" presId="urn:microsoft.com/office/officeart/2005/8/layout/vList5"/>
    <dgm:cxn modelId="{9A7C06DF-F49C-BB47-BCC9-1F6166477279}" type="presParOf" srcId="{00FDF705-B563-4345-9873-FE137E54953E}" destId="{06509EC2-267E-6B42-91F7-1FAD6BB1FE9A}" srcOrd="1" destOrd="0" presId="urn:microsoft.com/office/officeart/2005/8/layout/vList5"/>
    <dgm:cxn modelId="{12A48B46-934C-DE47-8573-6F8969A81A2C}" type="presParOf" srcId="{00FDF705-B563-4345-9873-FE137E54953E}" destId="{9E254E75-9329-4F4F-9E08-355BC4D3A6C1}" srcOrd="2" destOrd="0" presId="urn:microsoft.com/office/officeart/2005/8/layout/vList5"/>
    <dgm:cxn modelId="{D1C9C784-F88F-4E4A-954D-2F22FE42F900}" type="presParOf" srcId="{9E254E75-9329-4F4F-9E08-355BC4D3A6C1}" destId="{2ED82576-C7F0-B649-81D9-580A3A0E38B5}" srcOrd="0" destOrd="0" presId="urn:microsoft.com/office/officeart/2005/8/layout/vList5"/>
    <dgm:cxn modelId="{D688C662-4B39-1945-BAE6-01E30301BE12}" type="presParOf" srcId="{9E254E75-9329-4F4F-9E08-355BC4D3A6C1}" destId="{4DAA0A34-F986-7C40-A7C6-13BF7861B330}" srcOrd="1" destOrd="0" presId="urn:microsoft.com/office/officeart/2005/8/layout/vList5"/>
    <dgm:cxn modelId="{614679B7-C4BC-8745-8814-349D1E3BF90B}" type="presParOf" srcId="{00FDF705-B563-4345-9873-FE137E54953E}" destId="{30D097CE-B592-5646-B292-917F63128D82}" srcOrd="3" destOrd="0" presId="urn:microsoft.com/office/officeart/2005/8/layout/vList5"/>
    <dgm:cxn modelId="{5619B9D6-77CD-A941-AEDF-9064DDFE0A7B}" type="presParOf" srcId="{00FDF705-B563-4345-9873-FE137E54953E}" destId="{78FD7B57-6F82-2E44-8CF7-65FAF3B3B0E9}" srcOrd="4" destOrd="0" presId="urn:microsoft.com/office/officeart/2005/8/layout/vList5"/>
    <dgm:cxn modelId="{0BD0124F-D969-294B-8C46-7B563D0B15B1}" type="presParOf" srcId="{78FD7B57-6F82-2E44-8CF7-65FAF3B3B0E9}" destId="{F7B5D063-43EA-BD4B-9E97-BE6D0840752D}" srcOrd="0" destOrd="0" presId="urn:microsoft.com/office/officeart/2005/8/layout/vList5"/>
    <dgm:cxn modelId="{37A4ACFE-F102-744E-AAD9-2864713F1329}" type="presParOf" srcId="{78FD7B57-6F82-2E44-8CF7-65FAF3B3B0E9}" destId="{1FAAC086-18F1-1F44-BEDA-A91B18BB493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AE918-ABC8-47B8-8DD8-96F195BFB5B5}">
      <dsp:nvSpPr>
        <dsp:cNvPr id="0" name=""/>
        <dsp:cNvSpPr/>
      </dsp:nvSpPr>
      <dsp:spPr>
        <a:xfrm rot="5400000">
          <a:off x="4486101" y="-1723309"/>
          <a:ext cx="990287" cy="46882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i="1" kern="1200">
              <a:latin typeface="Times New Roman" panose="02020603050405020304" charset="0"/>
              <a:cs typeface="Times New Roman" panose="02020603050405020304" charset="0"/>
            </a:rPr>
            <a:t>College English 3</a:t>
          </a:r>
          <a:r>
            <a:rPr lang="en-US" altLang="zh-CN" sz="2000" kern="1200">
              <a:latin typeface="Times New Roman" panose="02020603050405020304" charset="0"/>
              <a:cs typeface="Times New Roman" panose="02020603050405020304" charset="0"/>
            </a:rPr>
            <a:t> as the goalkeeper for global competence</a:t>
          </a:r>
          <a:endParaRPr sz="2000" kern="1200"/>
        </a:p>
      </dsp:txBody>
      <dsp:txXfrm rot="-5400000">
        <a:off x="2637130" y="174004"/>
        <a:ext cx="4639888" cy="893603"/>
      </dsp:txXfrm>
    </dsp:sp>
    <dsp:sp modelId="{BD6C8DA9-0F3A-464E-ACD2-6660B6C6E5C4}">
      <dsp:nvSpPr>
        <dsp:cNvPr id="0" name=""/>
        <dsp:cNvSpPr/>
      </dsp:nvSpPr>
      <dsp:spPr>
        <a:xfrm>
          <a:off x="0" y="1875"/>
          <a:ext cx="2637129" cy="12378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700" kern="1200" dirty="0"/>
            <a:t>GOALS</a:t>
          </a:r>
        </a:p>
      </dsp:txBody>
      <dsp:txXfrm>
        <a:off x="60427" y="62302"/>
        <a:ext cx="2516275" cy="1117005"/>
      </dsp:txXfrm>
    </dsp:sp>
    <dsp:sp modelId="{B1799245-8A88-4DFD-8913-C5C978690807}">
      <dsp:nvSpPr>
        <dsp:cNvPr id="0" name=""/>
        <dsp:cNvSpPr/>
      </dsp:nvSpPr>
      <dsp:spPr>
        <a:xfrm rot="5400000">
          <a:off x="4486101" y="-423557"/>
          <a:ext cx="990287" cy="46882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Times New Roman" panose="02020603050405020304" charset="0"/>
              <a:cs typeface="Times New Roman" panose="02020603050405020304" charset="0"/>
            </a:rPr>
            <a:t>Knowledge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Times New Roman" panose="02020603050405020304" charset="0"/>
              <a:cs typeface="Times New Roman" panose="02020603050405020304" charset="0"/>
            </a:rPr>
            <a:t>Skills 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>
            <a:latin typeface="Times New Roman" panose="02020603050405020304" charset="0"/>
            <a:cs typeface="Times New Roman" panose="02020603050405020304" charset="0"/>
          </a:endParaRPr>
        </a:p>
      </dsp:txBody>
      <dsp:txXfrm rot="-5400000">
        <a:off x="2637130" y="1473756"/>
        <a:ext cx="4639888" cy="893603"/>
      </dsp:txXfrm>
    </dsp:sp>
    <dsp:sp modelId="{F8FCFA27-1E37-47F3-819F-CCC620DE8027}">
      <dsp:nvSpPr>
        <dsp:cNvPr id="0" name=""/>
        <dsp:cNvSpPr/>
      </dsp:nvSpPr>
      <dsp:spPr>
        <a:xfrm>
          <a:off x="0" y="1301627"/>
          <a:ext cx="2637129" cy="12378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700" kern="1200"/>
            <a:t>OBJECTIVES</a:t>
          </a:r>
        </a:p>
      </dsp:txBody>
      <dsp:txXfrm>
        <a:off x="60427" y="1362054"/>
        <a:ext cx="2516275" cy="1117005"/>
      </dsp:txXfrm>
    </dsp:sp>
    <dsp:sp modelId="{F00652BC-5530-4BD7-A5E2-D7101737A3B5}">
      <dsp:nvSpPr>
        <dsp:cNvPr id="0" name=""/>
        <dsp:cNvSpPr/>
      </dsp:nvSpPr>
      <dsp:spPr>
        <a:xfrm rot="5400000">
          <a:off x="4486101" y="876194"/>
          <a:ext cx="990287" cy="46882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kern="1200">
              <a:latin typeface="Times New Roman" panose="02020603050405020304" charset="0"/>
              <a:cs typeface="Times New Roman" panose="02020603050405020304" charset="0"/>
            </a:rPr>
            <a:t>Unit 1 Discovering Yourself@Unipus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kern="1200">
              <a:latin typeface="Times New Roman" panose="02020603050405020304" charset="0"/>
              <a:cs typeface="Times New Roman" panose="02020603050405020304" charset="0"/>
            </a:rPr>
            <a:t>Ding Talk virtual classroom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kern="1200">
              <a:latin typeface="Times New Roman" panose="02020603050405020304" charset="0"/>
              <a:cs typeface="Times New Roman" panose="02020603050405020304" charset="0"/>
            </a:rPr>
            <a:t>References </a:t>
          </a:r>
          <a:r>
            <a:rPr lang="zh-CN" altLang="en-US" sz="1600" kern="1200">
              <a:latin typeface="Times New Roman" panose="02020603050405020304" charset="0"/>
              <a:cs typeface="Times New Roman" panose="02020603050405020304" charset="0"/>
            </a:rPr>
            <a:t>； </a:t>
          </a:r>
          <a:r>
            <a:rPr lang="en-US" altLang="zh-CN" sz="1600" kern="1200">
              <a:latin typeface="Times New Roman" panose="02020603050405020304" charset="0"/>
              <a:cs typeface="Times New Roman" panose="02020603050405020304" charset="0"/>
            </a:rPr>
            <a:t>PowerPoint slides</a:t>
          </a:r>
          <a:endParaRPr lang="en-US" altLang="zh-CN" sz="1200" kern="1200"/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altLang="zh-CN" sz="1200" kern="1200"/>
        </a:p>
      </dsp:txBody>
      <dsp:txXfrm rot="-5400000">
        <a:off x="2637130" y="2773507"/>
        <a:ext cx="4639888" cy="893603"/>
      </dsp:txXfrm>
    </dsp:sp>
    <dsp:sp modelId="{F3A1F871-519C-4E76-89EE-B8DB3D0BD125}">
      <dsp:nvSpPr>
        <dsp:cNvPr id="0" name=""/>
        <dsp:cNvSpPr/>
      </dsp:nvSpPr>
      <dsp:spPr>
        <a:xfrm>
          <a:off x="0" y="2601380"/>
          <a:ext cx="2637129" cy="12378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700" kern="1200"/>
            <a:t>MATERIALS</a:t>
          </a:r>
        </a:p>
      </dsp:txBody>
      <dsp:txXfrm>
        <a:off x="60427" y="2661807"/>
        <a:ext cx="2516275" cy="11170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E6026-A697-4D8F-84B5-C5321A8528B3}">
      <dsp:nvSpPr>
        <dsp:cNvPr id="0" name=""/>
        <dsp:cNvSpPr/>
      </dsp:nvSpPr>
      <dsp:spPr>
        <a:xfrm rot="10800000">
          <a:off x="1464966" y="659"/>
          <a:ext cx="4831248" cy="99229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7573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900" kern="1200"/>
            <a:t>Text A </a:t>
          </a:r>
          <a:r>
            <a:rPr lang="en-US" altLang="zh-CN" sz="2900" kern="1200">
              <a:solidFill>
                <a:srgbClr val="00B050"/>
              </a:solidFill>
            </a:rPr>
            <a:t>Catching Crabs</a:t>
          </a:r>
        </a:p>
      </dsp:txBody>
      <dsp:txXfrm rot="10800000">
        <a:off x="1713038" y="659"/>
        <a:ext cx="4583176" cy="992290"/>
      </dsp:txXfrm>
    </dsp:sp>
    <dsp:sp modelId="{F8DF891C-0D10-4055-A8A8-3FC34ADEDC5B}">
      <dsp:nvSpPr>
        <dsp:cNvPr id="0" name=""/>
        <dsp:cNvSpPr/>
      </dsp:nvSpPr>
      <dsp:spPr>
        <a:xfrm>
          <a:off x="968820" y="659"/>
          <a:ext cx="992290" cy="992290"/>
        </a:xfrm>
        <a:prstGeom prst="ellipse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7DDA6-73A4-45AF-8B52-70E594C6E063}">
      <dsp:nvSpPr>
        <dsp:cNvPr id="0" name=""/>
        <dsp:cNvSpPr/>
      </dsp:nvSpPr>
      <dsp:spPr>
        <a:xfrm rot="10800000">
          <a:off x="1464966" y="1289157"/>
          <a:ext cx="4831248" cy="99229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7573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900" kern="1200"/>
            <a:t>Text B We Are All Dying</a:t>
          </a:r>
        </a:p>
      </dsp:txBody>
      <dsp:txXfrm rot="10800000">
        <a:off x="1713038" y="1289157"/>
        <a:ext cx="4583176" cy="992290"/>
      </dsp:txXfrm>
    </dsp:sp>
    <dsp:sp modelId="{48C23F44-CDC2-4998-B9C4-F737C51D3228}">
      <dsp:nvSpPr>
        <dsp:cNvPr id="0" name=""/>
        <dsp:cNvSpPr/>
      </dsp:nvSpPr>
      <dsp:spPr>
        <a:xfrm>
          <a:off x="968820" y="1289157"/>
          <a:ext cx="992290" cy="992290"/>
        </a:xfrm>
        <a:prstGeom prst="ellipse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C34D87-B2DD-493A-BAA2-1A14EA17DEB1}">
      <dsp:nvSpPr>
        <dsp:cNvPr id="0" name=""/>
        <dsp:cNvSpPr/>
      </dsp:nvSpPr>
      <dsp:spPr>
        <a:xfrm rot="10800000">
          <a:off x="1464966" y="2577654"/>
          <a:ext cx="4831248" cy="99229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7573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900" kern="1200"/>
            <a:t>Text C Rites of Passage</a:t>
          </a:r>
        </a:p>
      </dsp:txBody>
      <dsp:txXfrm rot="10800000">
        <a:off x="1713038" y="2577654"/>
        <a:ext cx="4583176" cy="992290"/>
      </dsp:txXfrm>
    </dsp:sp>
    <dsp:sp modelId="{69DE5637-6198-4292-ADFF-69DC2A063BC5}">
      <dsp:nvSpPr>
        <dsp:cNvPr id="0" name=""/>
        <dsp:cNvSpPr/>
      </dsp:nvSpPr>
      <dsp:spPr>
        <a:xfrm>
          <a:off x="968820" y="2577654"/>
          <a:ext cx="992290" cy="992290"/>
        </a:xfrm>
        <a:prstGeom prst="ellipse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AE918-ABC8-47B8-8DD8-96F195BFB5B5}">
      <dsp:nvSpPr>
        <dsp:cNvPr id="0" name=""/>
        <dsp:cNvSpPr/>
      </dsp:nvSpPr>
      <dsp:spPr>
        <a:xfrm rot="5400000">
          <a:off x="3819118" y="-2113627"/>
          <a:ext cx="957545" cy="542781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100" kern="1200"/>
            <a:t>1.Drama-Based Pedagogy (DBP)</a:t>
          </a:r>
          <a:endParaRPr lang="zh-CN" altLang="en-US" sz="1100" kern="1200"/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100" kern="1200"/>
            <a:t>2. Inquiry-based Learning (IBL)</a:t>
          </a:r>
        </a:p>
      </dsp:txBody>
      <dsp:txXfrm rot="-5400000">
        <a:off x="1583985" y="168249"/>
        <a:ext cx="5381070" cy="864059"/>
      </dsp:txXfrm>
    </dsp:sp>
    <dsp:sp modelId="{BD6C8DA9-0F3A-464E-ACD2-6660B6C6E5C4}">
      <dsp:nvSpPr>
        <dsp:cNvPr id="0" name=""/>
        <dsp:cNvSpPr/>
      </dsp:nvSpPr>
      <dsp:spPr>
        <a:xfrm>
          <a:off x="1142" y="1813"/>
          <a:ext cx="1582842" cy="11969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/>
            <a:t>Strategies</a:t>
          </a:r>
        </a:p>
      </dsp:txBody>
      <dsp:txXfrm>
        <a:off x="59571" y="60242"/>
        <a:ext cx="1465984" cy="1080073"/>
      </dsp:txXfrm>
    </dsp:sp>
    <dsp:sp modelId="{B1799245-8A88-4DFD-8913-C5C978690807}">
      <dsp:nvSpPr>
        <dsp:cNvPr id="0" name=""/>
        <dsp:cNvSpPr/>
      </dsp:nvSpPr>
      <dsp:spPr>
        <a:xfrm rot="5400000">
          <a:off x="3819118" y="-856849"/>
          <a:ext cx="957545" cy="542781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100" kern="1200" dirty="0"/>
            <a:t>1. </a:t>
          </a:r>
          <a:r>
            <a:rPr lang="en-US" altLang="zh-CN" sz="1100" kern="1200" dirty="0" smtClean="0"/>
            <a:t>Pre-class </a:t>
          </a:r>
          <a:r>
            <a:rPr lang="en-US" altLang="zh-CN" sz="1100" kern="1200" dirty="0"/>
            <a:t>self-regulated learning (</a:t>
          </a:r>
          <a:r>
            <a:rPr lang="en-US" altLang="zh-CN" sz="1100" kern="1200" dirty="0" err="1"/>
            <a:t>Unipus</a:t>
          </a:r>
          <a:r>
            <a:rPr lang="en-US" altLang="zh-CN" sz="1100" kern="1200" dirty="0"/>
            <a:t>; drama adaptation)</a:t>
          </a:r>
          <a:endParaRPr lang="zh-CN" altLang="en-US" sz="1100" kern="1200" dirty="0"/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100" kern="1200" dirty="0"/>
            <a:t>2. </a:t>
          </a:r>
          <a:r>
            <a:rPr lang="en-US" altLang="zh-CN" sz="1100" kern="1200" dirty="0" smtClean="0"/>
            <a:t>In-class </a:t>
          </a:r>
          <a:r>
            <a:rPr lang="en-US" altLang="zh-CN" sz="1100" kern="1200" dirty="0"/>
            <a:t>tasks: </a:t>
          </a:r>
          <a:r>
            <a:rPr lang="en-US" altLang="zh-CN" sz="1100" kern="1200" dirty="0" smtClean="0"/>
            <a:t>Why </a:t>
          </a:r>
          <a:r>
            <a:rPr lang="en-US" altLang="zh-CN" sz="1100" kern="1200" dirty="0"/>
            <a:t>crabbing? What is crab mentality and metaphorical thinking? </a:t>
          </a:r>
          <a:r>
            <a:rPr lang="en-US" altLang="zh-CN" sz="1100" kern="1200" dirty="0" smtClean="0"/>
            <a:t>Why </a:t>
          </a:r>
          <a:r>
            <a:rPr lang="en-US" altLang="zh-CN" sz="1100" kern="1200" dirty="0"/>
            <a:t>the story? </a:t>
          </a:r>
        </a:p>
      </dsp:txBody>
      <dsp:txXfrm rot="-5400000">
        <a:off x="1583985" y="1425027"/>
        <a:ext cx="5381070" cy="864059"/>
      </dsp:txXfrm>
    </dsp:sp>
    <dsp:sp modelId="{F8FCFA27-1E37-47F3-819F-CCC620DE8027}">
      <dsp:nvSpPr>
        <dsp:cNvPr id="0" name=""/>
        <dsp:cNvSpPr/>
      </dsp:nvSpPr>
      <dsp:spPr>
        <a:xfrm>
          <a:off x="1142" y="1258591"/>
          <a:ext cx="1582842" cy="11969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/>
            <a:t>Procedures</a:t>
          </a:r>
        </a:p>
      </dsp:txBody>
      <dsp:txXfrm>
        <a:off x="59571" y="1317020"/>
        <a:ext cx="1465984" cy="1080073"/>
      </dsp:txXfrm>
    </dsp:sp>
    <dsp:sp modelId="{F00652BC-5530-4BD7-A5E2-D7101737A3B5}">
      <dsp:nvSpPr>
        <dsp:cNvPr id="0" name=""/>
        <dsp:cNvSpPr/>
      </dsp:nvSpPr>
      <dsp:spPr>
        <a:xfrm rot="5400000">
          <a:off x="3819118" y="399929"/>
          <a:ext cx="957545" cy="542781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100" kern="1200" dirty="0"/>
            <a:t>1. Act 3 of Text-based drama (Paras.19-35) &amp; </a:t>
          </a:r>
          <a:r>
            <a:rPr lang="en-US" altLang="zh-CN" sz="1100" kern="1200" dirty="0" smtClean="0"/>
            <a:t>Collaborative </a:t>
          </a:r>
          <a:r>
            <a:rPr lang="en-US" altLang="zh-CN" sz="1100" kern="1200" dirty="0"/>
            <a:t>Assessment </a:t>
          </a: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100" kern="1200"/>
            <a:t>2. Discovery-learning: Why crabbing (multiple choice)</a:t>
          </a: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100" kern="1200"/>
            <a:t>3. Pair Work: Memory is (like) —— </a:t>
          </a:r>
          <a:r>
            <a:rPr lang="zh-CN" altLang="en-US" sz="1100" kern="1200"/>
            <a:t>（</a:t>
          </a:r>
          <a:r>
            <a:rPr lang="en-US" altLang="zh-CN" sz="1100" kern="1200"/>
            <a:t>metaphorical thinking)</a:t>
          </a: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100" kern="1200"/>
            <a:t>4. Group Discussion: My Career Plan and Risks of Being Pulled Back</a:t>
          </a: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100" kern="1200"/>
            <a:t>5. Discovery-learning: Why the story  (multiple choice) </a:t>
          </a:r>
          <a:endParaRPr lang="zh-CN" altLang="en-US" sz="1100" kern="1200"/>
        </a:p>
      </dsp:txBody>
      <dsp:txXfrm rot="-5400000">
        <a:off x="1583985" y="2681806"/>
        <a:ext cx="5381070" cy="864059"/>
      </dsp:txXfrm>
    </dsp:sp>
    <dsp:sp modelId="{F3A1F871-519C-4E76-89EE-B8DB3D0BD125}">
      <dsp:nvSpPr>
        <dsp:cNvPr id="0" name=""/>
        <dsp:cNvSpPr/>
      </dsp:nvSpPr>
      <dsp:spPr>
        <a:xfrm>
          <a:off x="1142" y="2515369"/>
          <a:ext cx="1582842" cy="11969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/>
            <a:t>Activities </a:t>
          </a:r>
        </a:p>
      </dsp:txBody>
      <dsp:txXfrm>
        <a:off x="59571" y="2573798"/>
        <a:ext cx="1465984" cy="10800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8326A-CFE6-4521-930F-E91E4BFCC0A1}">
      <dsp:nvSpPr>
        <dsp:cNvPr id="0" name=""/>
        <dsp:cNvSpPr/>
      </dsp:nvSpPr>
      <dsp:spPr>
        <a:xfrm>
          <a:off x="1720" y="778416"/>
          <a:ext cx="3683180" cy="4333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FEA07D-D576-4DAA-B4E9-022B3756F7BB}">
      <dsp:nvSpPr>
        <dsp:cNvPr id="0" name=""/>
        <dsp:cNvSpPr/>
      </dsp:nvSpPr>
      <dsp:spPr>
        <a:xfrm>
          <a:off x="1720" y="941152"/>
          <a:ext cx="270579" cy="2705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5008-CBA9-4AF7-A24C-6922EA5D96FB}">
      <dsp:nvSpPr>
        <dsp:cNvPr id="0" name=""/>
        <dsp:cNvSpPr/>
      </dsp:nvSpPr>
      <dsp:spPr>
        <a:xfrm>
          <a:off x="1720" y="0"/>
          <a:ext cx="3683180" cy="778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lvl="0" algn="l" defTabSz="2000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500" kern="1200" dirty="0"/>
            <a:t>Why crabbing?</a:t>
          </a:r>
        </a:p>
      </dsp:txBody>
      <dsp:txXfrm>
        <a:off x="1720" y="0"/>
        <a:ext cx="3683180" cy="778416"/>
      </dsp:txXfrm>
    </dsp:sp>
    <dsp:sp modelId="{AD84E9CD-AD92-4902-A1EF-4DCCBE5FAD33}">
      <dsp:nvSpPr>
        <dsp:cNvPr id="0" name=""/>
        <dsp:cNvSpPr/>
      </dsp:nvSpPr>
      <dsp:spPr>
        <a:xfrm>
          <a:off x="1720" y="1571865"/>
          <a:ext cx="270573" cy="2705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A504EC-521E-4CA2-A0F6-4F147FF601DE}">
      <dsp:nvSpPr>
        <dsp:cNvPr id="0" name=""/>
        <dsp:cNvSpPr/>
      </dsp:nvSpPr>
      <dsp:spPr>
        <a:xfrm>
          <a:off x="259542" y="1391798"/>
          <a:ext cx="3425357" cy="630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/>
            <a:t>Father's point &amp; his metaphorical thinking</a:t>
          </a:r>
        </a:p>
      </dsp:txBody>
      <dsp:txXfrm>
        <a:off x="259542" y="1391798"/>
        <a:ext cx="3425357" cy="630706"/>
      </dsp:txXfrm>
    </dsp:sp>
    <dsp:sp modelId="{9309CEC0-599A-42DF-8AF7-247C32AB562F}">
      <dsp:nvSpPr>
        <dsp:cNvPr id="0" name=""/>
        <dsp:cNvSpPr/>
      </dsp:nvSpPr>
      <dsp:spPr>
        <a:xfrm>
          <a:off x="1720" y="2202571"/>
          <a:ext cx="270573" cy="2705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7EE341-F956-4B32-9FDC-51A19A54C5B7}">
      <dsp:nvSpPr>
        <dsp:cNvPr id="0" name=""/>
        <dsp:cNvSpPr/>
      </dsp:nvSpPr>
      <dsp:spPr>
        <a:xfrm>
          <a:off x="259542" y="2022505"/>
          <a:ext cx="3425357" cy="630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/>
            <a:t>crab mentality </a:t>
          </a:r>
        </a:p>
      </dsp:txBody>
      <dsp:txXfrm>
        <a:off x="259542" y="2022505"/>
        <a:ext cx="3425357" cy="630706"/>
      </dsp:txXfrm>
    </dsp:sp>
    <dsp:sp modelId="{2B4660B8-0D83-4BA4-952F-B3839E7AA1BD}">
      <dsp:nvSpPr>
        <dsp:cNvPr id="0" name=""/>
        <dsp:cNvSpPr/>
      </dsp:nvSpPr>
      <dsp:spPr>
        <a:xfrm>
          <a:off x="1720" y="2833278"/>
          <a:ext cx="270573" cy="2705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64C97-3AF5-4B97-89C2-E64316F053C6}">
      <dsp:nvSpPr>
        <dsp:cNvPr id="0" name=""/>
        <dsp:cNvSpPr/>
      </dsp:nvSpPr>
      <dsp:spPr>
        <a:xfrm>
          <a:off x="259542" y="2653211"/>
          <a:ext cx="3425357" cy="630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/>
            <a:t>career plan &amp; risks of being pulled back</a:t>
          </a:r>
        </a:p>
      </dsp:txBody>
      <dsp:txXfrm>
        <a:off x="259542" y="2653211"/>
        <a:ext cx="3425357" cy="630706"/>
      </dsp:txXfrm>
    </dsp:sp>
    <dsp:sp modelId="{4883A32C-FB6D-4470-834B-A0D0B519B6E8}">
      <dsp:nvSpPr>
        <dsp:cNvPr id="0" name=""/>
        <dsp:cNvSpPr/>
      </dsp:nvSpPr>
      <dsp:spPr>
        <a:xfrm>
          <a:off x="3869059" y="778416"/>
          <a:ext cx="3683180" cy="4333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272331-F376-4F78-9E72-6620FFE1EEC3}">
      <dsp:nvSpPr>
        <dsp:cNvPr id="0" name=""/>
        <dsp:cNvSpPr/>
      </dsp:nvSpPr>
      <dsp:spPr>
        <a:xfrm>
          <a:off x="3869059" y="941152"/>
          <a:ext cx="270579" cy="2705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2EB80D-978D-4E33-A14B-3612F1F0EC16}">
      <dsp:nvSpPr>
        <dsp:cNvPr id="0" name=""/>
        <dsp:cNvSpPr/>
      </dsp:nvSpPr>
      <dsp:spPr>
        <a:xfrm>
          <a:off x="3869059" y="0"/>
          <a:ext cx="3683180" cy="778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lvl="0" algn="l" defTabSz="2000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500" kern="1200"/>
            <a:t>Why the story?</a:t>
          </a:r>
        </a:p>
      </dsp:txBody>
      <dsp:txXfrm>
        <a:off x="3869059" y="0"/>
        <a:ext cx="3683180" cy="778416"/>
      </dsp:txXfrm>
    </dsp:sp>
    <dsp:sp modelId="{6B4C860A-DBDB-4F25-AEE7-078D55D197F8}">
      <dsp:nvSpPr>
        <dsp:cNvPr id="0" name=""/>
        <dsp:cNvSpPr/>
      </dsp:nvSpPr>
      <dsp:spPr>
        <a:xfrm>
          <a:off x="3869059" y="1571865"/>
          <a:ext cx="270573" cy="2705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39F7E-C594-4A33-A548-FC053A5E74C0}">
      <dsp:nvSpPr>
        <dsp:cNvPr id="0" name=""/>
        <dsp:cNvSpPr/>
      </dsp:nvSpPr>
      <dsp:spPr>
        <a:xfrm>
          <a:off x="4126882" y="1391798"/>
          <a:ext cx="3425357" cy="630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/>
            <a:t>a memory of love &amp; gratitude told in first-person narration </a:t>
          </a:r>
        </a:p>
      </dsp:txBody>
      <dsp:txXfrm>
        <a:off x="4126882" y="1391798"/>
        <a:ext cx="3425357" cy="630706"/>
      </dsp:txXfrm>
    </dsp:sp>
    <dsp:sp modelId="{E2D49713-C487-4217-897C-F1AC5452D8AE}">
      <dsp:nvSpPr>
        <dsp:cNvPr id="0" name=""/>
        <dsp:cNvSpPr/>
      </dsp:nvSpPr>
      <dsp:spPr>
        <a:xfrm>
          <a:off x="3869059" y="2202571"/>
          <a:ext cx="270573" cy="2705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B4A2BD-9153-4BF1-97C2-56D067BD9B4D}">
      <dsp:nvSpPr>
        <dsp:cNvPr id="0" name=""/>
        <dsp:cNvSpPr/>
      </dsp:nvSpPr>
      <dsp:spPr>
        <a:xfrm>
          <a:off x="4126882" y="2022505"/>
          <a:ext cx="3425357" cy="630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>
              <a:sym typeface="+mn-ea"/>
            </a:rPr>
            <a:t>Salvador </a:t>
          </a:r>
          <a:r>
            <a:rPr lang="en-US" altLang="zh-CN" sz="1400" kern="1200" dirty="0" err="1">
              <a:sym typeface="+mn-ea"/>
            </a:rPr>
            <a:t>Dalí's</a:t>
          </a:r>
          <a:r>
            <a:rPr lang="en-US" altLang="zh-CN" sz="1400" kern="1200" dirty="0"/>
            <a:t> oil “The Persistence of Memory”(1931)</a:t>
          </a:r>
        </a:p>
      </dsp:txBody>
      <dsp:txXfrm>
        <a:off x="4126882" y="2022505"/>
        <a:ext cx="3425357" cy="630706"/>
      </dsp:txXfrm>
    </dsp:sp>
    <dsp:sp modelId="{86D5968F-5D14-425C-BC01-D9BACC060D2B}">
      <dsp:nvSpPr>
        <dsp:cNvPr id="0" name=""/>
        <dsp:cNvSpPr/>
      </dsp:nvSpPr>
      <dsp:spPr>
        <a:xfrm>
          <a:off x="3869059" y="2833278"/>
          <a:ext cx="270573" cy="2705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AE0DB-A52C-41DB-8B6A-88727B61E0E2}">
      <dsp:nvSpPr>
        <dsp:cNvPr id="0" name=""/>
        <dsp:cNvSpPr/>
      </dsp:nvSpPr>
      <dsp:spPr>
        <a:xfrm>
          <a:off x="4126882" y="2653211"/>
          <a:ext cx="3425357" cy="630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/>
            <a:t>(emotional learning &amp; aesthetic education)</a:t>
          </a:r>
        </a:p>
      </dsp:txBody>
      <dsp:txXfrm>
        <a:off x="4126882" y="2653211"/>
        <a:ext cx="3425357" cy="6307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CDBD3-B416-DA43-9313-79E19B5E00AE}">
      <dsp:nvSpPr>
        <dsp:cNvPr id="0" name=""/>
        <dsp:cNvSpPr/>
      </dsp:nvSpPr>
      <dsp:spPr>
        <a:xfrm rot="5400000">
          <a:off x="3872229" y="-1530856"/>
          <a:ext cx="744046" cy="399459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100" b="1" kern="1200" dirty="0" smtClean="0">
              <a:solidFill>
                <a:srgbClr val="003366"/>
              </a:solidFill>
              <a:latin typeface="Century Gothic" charset="0"/>
            </a:rPr>
            <a:t>“OMG, it is my final year at college!”</a:t>
          </a:r>
          <a:endParaRPr lang="zh-CN" altLang="en-US" sz="2100" b="1" kern="1200" dirty="0">
            <a:solidFill>
              <a:srgbClr val="003366"/>
            </a:solidFill>
            <a:latin typeface="Century Gothic" charset="0"/>
          </a:endParaRPr>
        </a:p>
      </dsp:txBody>
      <dsp:txXfrm rot="-5400000">
        <a:off x="2246958" y="130736"/>
        <a:ext cx="3958269" cy="671404"/>
      </dsp:txXfrm>
    </dsp:sp>
    <dsp:sp modelId="{1C3C79E6-0FFE-2C49-8083-83411A643583}">
      <dsp:nvSpPr>
        <dsp:cNvPr id="0" name=""/>
        <dsp:cNvSpPr/>
      </dsp:nvSpPr>
      <dsp:spPr>
        <a:xfrm>
          <a:off x="0" y="1409"/>
          <a:ext cx="2246957" cy="9300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900" kern="1200" dirty="0" smtClean="0"/>
            <a:t>Act 1</a:t>
          </a:r>
          <a:endParaRPr lang="zh-CN" altLang="en-US" sz="4900" kern="1200" dirty="0"/>
        </a:p>
      </dsp:txBody>
      <dsp:txXfrm>
        <a:off x="45402" y="46811"/>
        <a:ext cx="2156153" cy="839254"/>
      </dsp:txXfrm>
    </dsp:sp>
    <dsp:sp modelId="{4DAA0A34-F986-7C40-A7C6-13BF7861B330}">
      <dsp:nvSpPr>
        <dsp:cNvPr id="0" name=""/>
        <dsp:cNvSpPr/>
      </dsp:nvSpPr>
      <dsp:spPr>
        <a:xfrm rot="5400000">
          <a:off x="3872229" y="-554295"/>
          <a:ext cx="744046" cy="399459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100" b="1" kern="1200" dirty="0" smtClean="0">
              <a:solidFill>
                <a:srgbClr val="003366"/>
              </a:solidFill>
              <a:latin typeface="Century Gothic" panose="020B0502020202020204" charset="0"/>
            </a:rPr>
            <a:t>“To be a lawyer or to a writer?”</a:t>
          </a:r>
          <a:endParaRPr lang="zh-CN" altLang="en-US" sz="2100" kern="1200" dirty="0"/>
        </a:p>
      </dsp:txBody>
      <dsp:txXfrm rot="-5400000">
        <a:off x="2246958" y="1107297"/>
        <a:ext cx="3958269" cy="671404"/>
      </dsp:txXfrm>
    </dsp:sp>
    <dsp:sp modelId="{2ED82576-C7F0-B649-81D9-580A3A0E38B5}">
      <dsp:nvSpPr>
        <dsp:cNvPr id="0" name=""/>
        <dsp:cNvSpPr/>
      </dsp:nvSpPr>
      <dsp:spPr>
        <a:xfrm>
          <a:off x="0" y="977970"/>
          <a:ext cx="2246957" cy="9300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900" kern="1200" dirty="0" smtClean="0"/>
            <a:t>Act 2</a:t>
          </a:r>
          <a:endParaRPr lang="zh-CN" altLang="en-US" sz="4900" kern="1200" dirty="0"/>
        </a:p>
      </dsp:txBody>
      <dsp:txXfrm>
        <a:off x="45402" y="1023372"/>
        <a:ext cx="2156153" cy="839254"/>
      </dsp:txXfrm>
    </dsp:sp>
    <dsp:sp modelId="{1FAAC086-18F1-1F44-BEDA-A91B18BB4936}">
      <dsp:nvSpPr>
        <dsp:cNvPr id="0" name=""/>
        <dsp:cNvSpPr/>
      </dsp:nvSpPr>
      <dsp:spPr>
        <a:xfrm rot="5400000">
          <a:off x="3872229" y="422266"/>
          <a:ext cx="744046" cy="399459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100" b="1" kern="1200" dirty="0" smtClean="0">
              <a:solidFill>
                <a:srgbClr val="003366"/>
              </a:solidFill>
              <a:latin typeface="Century Gothic" panose="020B0502020202020204" charset="0"/>
            </a:rPr>
            <a:t>“Son, let's go crabbing!”</a:t>
          </a:r>
          <a:endParaRPr lang="zh-CN" altLang="en-US" sz="2100" b="1" kern="1200" dirty="0">
            <a:solidFill>
              <a:srgbClr val="003366"/>
            </a:solidFill>
            <a:latin typeface="Century Gothic" panose="020B0502020202020204" charset="0"/>
          </a:endParaRPr>
        </a:p>
      </dsp:txBody>
      <dsp:txXfrm rot="-5400000">
        <a:off x="2246958" y="2083859"/>
        <a:ext cx="3958269" cy="671404"/>
      </dsp:txXfrm>
    </dsp:sp>
    <dsp:sp modelId="{F7B5D063-43EA-BD4B-9E97-BE6D0840752D}">
      <dsp:nvSpPr>
        <dsp:cNvPr id="0" name=""/>
        <dsp:cNvSpPr/>
      </dsp:nvSpPr>
      <dsp:spPr>
        <a:xfrm>
          <a:off x="0" y="1954532"/>
          <a:ext cx="2246957" cy="9300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900" kern="1200" dirty="0" smtClean="0"/>
            <a:t>Act 3</a:t>
          </a:r>
          <a:endParaRPr lang="zh-CN" altLang="en-US" sz="4900" kern="1200" dirty="0"/>
        </a:p>
      </dsp:txBody>
      <dsp:txXfrm>
        <a:off x="45402" y="1999934"/>
        <a:ext cx="2156153" cy="839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type="round2SameRect" r:blip="" rot="90">
                    <dgm:adjLst/>
                  </dgm:shape>
                </dgm:if>
                <dgm:else name="Name12">
                  <dgm:shape xmlns:r="http://schemas.openxmlformats.org/officeDocument/2006/relationships" type="round2SameRect" r:blip="" rot="-90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type="homePlate" r:blip="" rot="180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type="round2SameRect" r:blip="" rot="90">
                    <dgm:adjLst/>
                  </dgm:shape>
                </dgm:if>
                <dgm:else name="Name12">
                  <dgm:shape xmlns:r="http://schemas.openxmlformats.org/officeDocument/2006/relationships" type="round2SameRect" r:blip="" rot="-90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SquareAccentList#1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horzAlign" val="ctr"/>
          <dgm:param type="vertAlign" val="t"/>
          <dgm:param type="nodeVertAlign" val="t"/>
          <dgm:param type="fallback" val="1D"/>
        </dgm:alg>
      </dgm:if>
      <dgm:else name="Name2">
        <dgm:alg type="hierChild">
          <dgm:param type="linDir" val="fromR"/>
          <dgm:param type="horzAlign" val="ctr"/>
          <dgm:param type="vertAlign" val="t"/>
          <dgm:param type="nodeVertAlign" val="t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parTxLTRAlign" val="l"/>
                    <dgm:param type="txAnchorVertCh" val="mid"/>
                  </dgm:alg>
                </dgm:if>
                <dgm:else name="Name10">
                  <dgm:alg type="tx">
                    <dgm:param type="parTxLTRAlign" val="r"/>
                    <dgm:param type="txAnchorVertCh" val="mid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linDir" val="fromT"/>
              <dgm:param type="chAlign" val="r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parTxLTRAlign" val="l"/>
                          <dgm:param type="txAnchorVertCh" val="mid"/>
                        </dgm:alg>
                      </dgm:if>
                      <dgm:else name="Name18">
                        <dgm:alg type="tx">
                          <dgm:param type="parTxLTRAlign" val="r"/>
                          <dgm:param type="txAnchorVertCh" val="mid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type="round2SameRect" r:blip="" rot="90">
                    <dgm:adjLst/>
                  </dgm:shape>
                </dgm:if>
                <dgm:else name="Name12">
                  <dgm:shape xmlns:r="http://schemas.openxmlformats.org/officeDocument/2006/relationships" type="round2SameRect" r:blip="" rot="-90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C064C-BA81-5643-AC2D-DDDCD03584A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50D79-A44F-284D-8F64-702043DB7A9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/>
          <p:nvPr/>
        </p:nvSpPr>
        <p:spPr>
          <a:xfrm>
            <a:off x="6100358" y="13"/>
            <a:ext cx="3050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7;p3"/>
          <p:cNvSpPr/>
          <p:nvPr/>
        </p:nvSpPr>
        <p:spPr>
          <a:xfrm>
            <a:off x="-175" y="1541675"/>
            <a:ext cx="6870000" cy="206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8" name="Google Shape;108;p3"/>
          <p:cNvGrpSpPr/>
          <p:nvPr/>
        </p:nvGrpSpPr>
        <p:grpSpPr>
          <a:xfrm>
            <a:off x="8477595" y="4477088"/>
            <a:ext cx="666403" cy="666424"/>
            <a:chOff x="7996345" y="980275"/>
            <a:chExt cx="666403" cy="666424"/>
          </a:xfrm>
        </p:grpSpPr>
        <p:sp>
          <p:nvSpPr>
            <p:cNvPr id="109" name="Google Shape;109;p3"/>
            <p:cNvSpPr/>
            <p:nvPr/>
          </p:nvSpPr>
          <p:spPr>
            <a:xfrm>
              <a:off x="7996345" y="980275"/>
              <a:ext cx="59400" cy="5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8198672" y="980275"/>
              <a:ext cx="59400" cy="5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8400998" y="980275"/>
              <a:ext cx="59400" cy="5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996345" y="1182617"/>
              <a:ext cx="59400" cy="5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8198672" y="1182617"/>
              <a:ext cx="59400" cy="5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400998" y="1182617"/>
              <a:ext cx="59400" cy="5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7996345" y="1384958"/>
              <a:ext cx="59400" cy="5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8198672" y="1384958"/>
              <a:ext cx="59400" cy="5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8400998" y="1384958"/>
              <a:ext cx="59400" cy="5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7996345" y="1587299"/>
              <a:ext cx="59400" cy="5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8198672" y="1587299"/>
              <a:ext cx="59400" cy="5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400998" y="1587299"/>
              <a:ext cx="59400" cy="5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603324" y="980275"/>
              <a:ext cx="59400" cy="5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8603324" y="1182617"/>
              <a:ext cx="59400" cy="5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8603324" y="1384958"/>
              <a:ext cx="59400" cy="5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603349" y="1587299"/>
              <a:ext cx="59400" cy="5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7042555" y="1541664"/>
            <a:ext cx="508369" cy="2060087"/>
            <a:chOff x="7022220" y="1541675"/>
            <a:chExt cx="464052" cy="1880499"/>
          </a:xfrm>
        </p:grpSpPr>
        <p:sp>
          <p:nvSpPr>
            <p:cNvPr id="126" name="Google Shape;126;p3"/>
            <p:cNvSpPr/>
            <p:nvPr/>
          </p:nvSpPr>
          <p:spPr>
            <a:xfrm>
              <a:off x="7022220" y="1541675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7224547" y="1541675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7426873" y="1541675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7022220" y="1744017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7224547" y="1744017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7426873" y="1744017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7022220" y="1946358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7224547" y="1946358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7426873" y="1946358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7022220" y="2148699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7224547" y="2148699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7426873" y="2148699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7022220" y="2351050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7224547" y="2351050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7426873" y="2351050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7022220" y="2553392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7224547" y="2553392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7426873" y="2553392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7022220" y="2755733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7224547" y="2755733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7426873" y="2755733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022220" y="2958074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7224547" y="2958074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7426873" y="2958074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7022220" y="3160433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7224547" y="3160433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426873" y="3160433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7022220" y="3362774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7224547" y="3362774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7426873" y="3362774"/>
              <a:ext cx="59400" cy="5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6" name="Google Shape;156;p3"/>
          <p:cNvGrpSpPr/>
          <p:nvPr/>
        </p:nvGrpSpPr>
        <p:grpSpPr>
          <a:xfrm>
            <a:off x="-225" y="2135380"/>
            <a:ext cx="301822" cy="872770"/>
            <a:chOff x="-225" y="1987280"/>
            <a:chExt cx="318950" cy="922298"/>
          </a:xfrm>
        </p:grpSpPr>
        <p:sp>
          <p:nvSpPr>
            <p:cNvPr id="157" name="Google Shape;157;p3"/>
            <p:cNvSpPr/>
            <p:nvPr/>
          </p:nvSpPr>
          <p:spPr>
            <a:xfrm>
              <a:off x="-175" y="1987280"/>
              <a:ext cx="318900" cy="11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75" y="2255817"/>
              <a:ext cx="318900" cy="11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75" y="2524353"/>
              <a:ext cx="318900" cy="11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225" y="2792878"/>
              <a:ext cx="318900" cy="11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1" name="Google Shape;161;p3"/>
          <p:cNvGrpSpPr/>
          <p:nvPr/>
        </p:nvGrpSpPr>
        <p:grpSpPr>
          <a:xfrm>
            <a:off x="8842175" y="668859"/>
            <a:ext cx="301822" cy="872807"/>
            <a:chOff x="-225" y="2255817"/>
            <a:chExt cx="318950" cy="922336"/>
          </a:xfrm>
        </p:grpSpPr>
        <p:sp>
          <p:nvSpPr>
            <p:cNvPr id="162" name="Google Shape;162;p3"/>
            <p:cNvSpPr/>
            <p:nvPr/>
          </p:nvSpPr>
          <p:spPr>
            <a:xfrm>
              <a:off x="-175" y="2255817"/>
              <a:ext cx="318900" cy="11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-175" y="2524353"/>
              <a:ext cx="318900" cy="11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-225" y="2792878"/>
              <a:ext cx="318900" cy="11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-225" y="3061453"/>
              <a:ext cx="318900" cy="11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6" name="Google Shape;166;p3"/>
          <p:cNvGrpSpPr/>
          <p:nvPr/>
        </p:nvGrpSpPr>
        <p:grpSpPr>
          <a:xfrm>
            <a:off x="6100350" y="4270684"/>
            <a:ext cx="301822" cy="872807"/>
            <a:chOff x="-225" y="2255817"/>
            <a:chExt cx="318950" cy="922336"/>
          </a:xfrm>
        </p:grpSpPr>
        <p:sp>
          <p:nvSpPr>
            <p:cNvPr id="167" name="Google Shape;167;p3"/>
            <p:cNvSpPr/>
            <p:nvPr/>
          </p:nvSpPr>
          <p:spPr>
            <a:xfrm>
              <a:off x="-175" y="2255817"/>
              <a:ext cx="318900" cy="116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-175" y="2524353"/>
              <a:ext cx="318900" cy="116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-225" y="2792878"/>
              <a:ext cx="318900" cy="116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-225" y="3061453"/>
              <a:ext cx="318900" cy="116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1" name="Google Shape;171;p3"/>
          <p:cNvGrpSpPr/>
          <p:nvPr/>
        </p:nvGrpSpPr>
        <p:grpSpPr>
          <a:xfrm>
            <a:off x="685795" y="0"/>
            <a:ext cx="666403" cy="666424"/>
            <a:chOff x="7996345" y="980275"/>
            <a:chExt cx="666403" cy="666424"/>
          </a:xfrm>
        </p:grpSpPr>
        <p:sp>
          <p:nvSpPr>
            <p:cNvPr id="172" name="Google Shape;172;p3"/>
            <p:cNvSpPr/>
            <p:nvPr/>
          </p:nvSpPr>
          <p:spPr>
            <a:xfrm>
              <a:off x="7996345" y="980275"/>
              <a:ext cx="59400" cy="59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8198672" y="980275"/>
              <a:ext cx="59400" cy="59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8400998" y="980275"/>
              <a:ext cx="59400" cy="59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7996345" y="1182617"/>
              <a:ext cx="59400" cy="59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8198672" y="1182617"/>
              <a:ext cx="59400" cy="59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400998" y="1182617"/>
              <a:ext cx="59400" cy="59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7996345" y="1384958"/>
              <a:ext cx="59400" cy="59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8198672" y="1384958"/>
              <a:ext cx="59400" cy="59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8400998" y="1384958"/>
              <a:ext cx="59400" cy="59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996345" y="1587299"/>
              <a:ext cx="59400" cy="59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8198672" y="1587299"/>
              <a:ext cx="59400" cy="59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400998" y="1587299"/>
              <a:ext cx="59400" cy="59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03324" y="980275"/>
              <a:ext cx="59400" cy="59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8603324" y="1182617"/>
              <a:ext cx="59400" cy="59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8603324" y="1384958"/>
              <a:ext cx="59400" cy="59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8603349" y="1587299"/>
              <a:ext cx="59400" cy="59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88" name="Google Shape;188;p3"/>
          <p:cNvSpPr txBox="1">
            <a:spLocks noGrp="1"/>
          </p:cNvSpPr>
          <p:nvPr>
            <p:ph type="ctrTitle"/>
          </p:nvPr>
        </p:nvSpPr>
        <p:spPr>
          <a:xfrm>
            <a:off x="603425" y="1794125"/>
            <a:ext cx="5497200" cy="8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9" name="Google Shape;189;p3"/>
          <p:cNvSpPr txBox="1">
            <a:spLocks noGrp="1"/>
          </p:cNvSpPr>
          <p:nvPr>
            <p:ph type="subTitle" idx="1"/>
          </p:nvPr>
        </p:nvSpPr>
        <p:spPr>
          <a:xfrm>
            <a:off x="603425" y="2604674"/>
            <a:ext cx="5497200" cy="37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9"/>
          <p:cNvGrpSpPr/>
          <p:nvPr/>
        </p:nvGrpSpPr>
        <p:grpSpPr>
          <a:xfrm>
            <a:off x="-207" y="0"/>
            <a:ext cx="9158157" cy="5149835"/>
            <a:chOff x="-207" y="0"/>
            <a:chExt cx="9158157" cy="5149835"/>
          </a:xfrm>
        </p:grpSpPr>
        <p:sp>
          <p:nvSpPr>
            <p:cNvPr id="392" name="Google Shape;392;p9"/>
            <p:cNvSpPr/>
            <p:nvPr/>
          </p:nvSpPr>
          <p:spPr>
            <a:xfrm>
              <a:off x="8504250" y="4489800"/>
              <a:ext cx="653700" cy="65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0" y="0"/>
              <a:ext cx="6537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322375" y="664300"/>
              <a:ext cx="8181900" cy="65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95" name="Google Shape;395;p9"/>
            <p:cNvGrpSpPr/>
            <p:nvPr/>
          </p:nvGrpSpPr>
          <p:grpSpPr>
            <a:xfrm>
              <a:off x="-207" y="664293"/>
              <a:ext cx="155867" cy="653721"/>
              <a:chOff x="5385375" y="498300"/>
              <a:chExt cx="802200" cy="556500"/>
            </a:xfrm>
          </p:grpSpPr>
          <p:sp>
            <p:nvSpPr>
              <p:cNvPr id="396" name="Google Shape;396;p9"/>
              <p:cNvSpPr/>
              <p:nvPr/>
            </p:nvSpPr>
            <p:spPr>
              <a:xfrm>
                <a:off x="5385375" y="4983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5385375" y="7269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5385375" y="9555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99" name="Google Shape;399;p9"/>
            <p:cNvGrpSpPr/>
            <p:nvPr/>
          </p:nvGrpSpPr>
          <p:grpSpPr>
            <a:xfrm>
              <a:off x="322384" y="4483463"/>
              <a:ext cx="666347" cy="666373"/>
              <a:chOff x="7134700" y="414375"/>
              <a:chExt cx="501919" cy="501900"/>
            </a:xfrm>
          </p:grpSpPr>
          <p:sp>
            <p:nvSpPr>
              <p:cNvPr id="400" name="Google Shape;400;p9"/>
              <p:cNvSpPr/>
              <p:nvPr/>
            </p:nvSpPr>
            <p:spPr>
              <a:xfrm>
                <a:off x="71347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72871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74395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71347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72871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74395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6" name="Google Shape;406;p9"/>
              <p:cNvSpPr/>
              <p:nvPr/>
            </p:nvSpPr>
            <p:spPr>
              <a:xfrm>
                <a:off x="71347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7" name="Google Shape;407;p9"/>
              <p:cNvSpPr/>
              <p:nvPr/>
            </p:nvSpPr>
            <p:spPr>
              <a:xfrm>
                <a:off x="72871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8" name="Google Shape;408;p9"/>
              <p:cNvSpPr/>
              <p:nvPr/>
            </p:nvSpPr>
            <p:spPr>
              <a:xfrm>
                <a:off x="74395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9" name="Google Shape;409;p9"/>
              <p:cNvSpPr/>
              <p:nvPr/>
            </p:nvSpPr>
            <p:spPr>
              <a:xfrm>
                <a:off x="7134700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0" name="Google Shape;410;p9"/>
              <p:cNvSpPr/>
              <p:nvPr/>
            </p:nvSpPr>
            <p:spPr>
              <a:xfrm>
                <a:off x="7287100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1" name="Google Shape;411;p9"/>
              <p:cNvSpPr/>
              <p:nvPr/>
            </p:nvSpPr>
            <p:spPr>
              <a:xfrm>
                <a:off x="7439500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75919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75919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75919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7591919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16" name="Google Shape;416;p9"/>
            <p:cNvGrpSpPr/>
            <p:nvPr/>
          </p:nvGrpSpPr>
          <p:grpSpPr>
            <a:xfrm>
              <a:off x="8832384" y="670955"/>
              <a:ext cx="311815" cy="653721"/>
              <a:chOff x="5385375" y="498300"/>
              <a:chExt cx="802200" cy="556500"/>
            </a:xfrm>
          </p:grpSpPr>
          <p:sp>
            <p:nvSpPr>
              <p:cNvPr id="417" name="Google Shape;417;p9"/>
              <p:cNvSpPr/>
              <p:nvPr/>
            </p:nvSpPr>
            <p:spPr>
              <a:xfrm>
                <a:off x="5385375" y="4983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5385375" y="7269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5385375" y="9555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420" name="Google Shape;420;p9"/>
          <p:cNvSpPr txBox="1">
            <a:spLocks noGrp="1"/>
          </p:cNvSpPr>
          <p:nvPr>
            <p:ph type="title"/>
          </p:nvPr>
        </p:nvSpPr>
        <p:spPr>
          <a:xfrm>
            <a:off x="661100" y="664300"/>
            <a:ext cx="78432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421" name="Google Shape;421;p9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25" y="0"/>
            <a:ext cx="9144224" cy="5143512"/>
            <a:chOff x="-225" y="0"/>
            <a:chExt cx="9144224" cy="5143512"/>
          </a:xfrm>
        </p:grpSpPr>
        <p:sp>
          <p:nvSpPr>
            <p:cNvPr id="11" name="Google Shape;11;p2"/>
            <p:cNvSpPr/>
            <p:nvPr/>
          </p:nvSpPr>
          <p:spPr>
            <a:xfrm>
              <a:off x="0" y="0"/>
              <a:ext cx="61002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75" y="1541675"/>
              <a:ext cx="6870000" cy="2060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8477595" y="4477088"/>
              <a:ext cx="666403" cy="666424"/>
              <a:chOff x="7996345" y="980275"/>
              <a:chExt cx="666403" cy="66642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7996345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8198672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400998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996345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198672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8400998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996345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198672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400998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996345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198672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400998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603324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603324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603324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8603349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>
              <a:off x="7042555" y="1541664"/>
              <a:ext cx="730045" cy="2060087"/>
              <a:chOff x="7022220" y="1541675"/>
              <a:chExt cx="666403" cy="1880499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7022220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224547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426873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7022220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7224547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426873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7022220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7224547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7426873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7022220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7224547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7426873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629199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629199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629199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7629224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7022220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7224547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7426873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7022220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7224547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7426873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022220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7224547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426873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022220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224547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426873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629199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629199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629199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7629224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7022220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7224547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7426873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7022220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7224547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7426873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629199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629224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1" name="Google Shape;71;p2"/>
            <p:cNvGrpSpPr/>
            <p:nvPr/>
          </p:nvGrpSpPr>
          <p:grpSpPr>
            <a:xfrm>
              <a:off x="-225" y="2008293"/>
              <a:ext cx="301775" cy="1126923"/>
              <a:chOff x="-225" y="1987280"/>
              <a:chExt cx="318900" cy="1190873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-175" y="1987280"/>
                <a:ext cx="318794" cy="11664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-175" y="2255817"/>
                <a:ext cx="318794" cy="11664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-175" y="2524353"/>
                <a:ext cx="318794" cy="11664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-225" y="2792878"/>
                <a:ext cx="318900" cy="116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-225" y="3061453"/>
                <a:ext cx="318900" cy="116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7" name="Google Shape;77;p2"/>
            <p:cNvGrpSpPr/>
            <p:nvPr/>
          </p:nvGrpSpPr>
          <p:grpSpPr>
            <a:xfrm>
              <a:off x="8842175" y="668859"/>
              <a:ext cx="301822" cy="872807"/>
              <a:chOff x="-225" y="2255817"/>
              <a:chExt cx="318950" cy="922336"/>
            </a:xfrm>
          </p:grpSpPr>
          <p:sp>
            <p:nvSpPr>
              <p:cNvPr id="78" name="Google Shape;78;p2"/>
              <p:cNvSpPr/>
              <p:nvPr/>
            </p:nvSpPr>
            <p:spPr>
              <a:xfrm>
                <a:off x="-175" y="2255817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-175" y="2524353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-225" y="2792878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-225" y="3061453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82" name="Google Shape;82;p2"/>
            <p:cNvGrpSpPr/>
            <p:nvPr/>
          </p:nvGrpSpPr>
          <p:grpSpPr>
            <a:xfrm>
              <a:off x="5798375" y="4270684"/>
              <a:ext cx="301822" cy="872807"/>
              <a:chOff x="1611209" y="2255817"/>
              <a:chExt cx="318950" cy="922336"/>
            </a:xfrm>
          </p:grpSpPr>
          <p:sp>
            <p:nvSpPr>
              <p:cNvPr id="83" name="Google Shape;83;p2"/>
              <p:cNvSpPr/>
              <p:nvPr/>
            </p:nvSpPr>
            <p:spPr>
              <a:xfrm>
                <a:off x="1611259" y="2255817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611259" y="2524353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611209" y="2792878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611209" y="3061453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685795" y="0"/>
              <a:ext cx="666403" cy="666424"/>
              <a:chOff x="7996345" y="980275"/>
              <a:chExt cx="666403" cy="666424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7996345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8198672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8400998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7996345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8198672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8400998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7996345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8198672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8400998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7996345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8198672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8400998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8603324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8603324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8603324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8603349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04" name="Google Shape;104;p2"/>
          <p:cNvSpPr txBox="1">
            <a:spLocks noGrp="1"/>
          </p:cNvSpPr>
          <p:nvPr>
            <p:ph type="ctrTitle"/>
          </p:nvPr>
        </p:nvSpPr>
        <p:spPr>
          <a:xfrm>
            <a:off x="685800" y="1541675"/>
            <a:ext cx="5740200" cy="206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 + 1 colum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5"/>
          <p:cNvGrpSpPr/>
          <p:nvPr/>
        </p:nvGrpSpPr>
        <p:grpSpPr>
          <a:xfrm>
            <a:off x="-207" y="0"/>
            <a:ext cx="9158157" cy="5149835"/>
            <a:chOff x="-207" y="0"/>
            <a:chExt cx="9158157" cy="5149835"/>
          </a:xfrm>
        </p:grpSpPr>
        <p:sp>
          <p:nvSpPr>
            <p:cNvPr id="258" name="Google Shape;258;p5"/>
            <p:cNvSpPr/>
            <p:nvPr/>
          </p:nvSpPr>
          <p:spPr>
            <a:xfrm>
              <a:off x="8504250" y="4489800"/>
              <a:ext cx="653700" cy="65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0" y="0"/>
              <a:ext cx="6537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22375" y="664300"/>
              <a:ext cx="8181900" cy="65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61" name="Google Shape;261;p5"/>
            <p:cNvGrpSpPr/>
            <p:nvPr/>
          </p:nvGrpSpPr>
          <p:grpSpPr>
            <a:xfrm>
              <a:off x="-207" y="664293"/>
              <a:ext cx="155867" cy="653721"/>
              <a:chOff x="5385375" y="498300"/>
              <a:chExt cx="802200" cy="556500"/>
            </a:xfrm>
          </p:grpSpPr>
          <p:sp>
            <p:nvSpPr>
              <p:cNvPr id="262" name="Google Shape;262;p5"/>
              <p:cNvSpPr/>
              <p:nvPr/>
            </p:nvSpPr>
            <p:spPr>
              <a:xfrm>
                <a:off x="5385375" y="4983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" name="Google Shape;263;p5"/>
              <p:cNvSpPr/>
              <p:nvPr/>
            </p:nvSpPr>
            <p:spPr>
              <a:xfrm>
                <a:off x="5385375" y="7269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" name="Google Shape;264;p5"/>
              <p:cNvSpPr/>
              <p:nvPr/>
            </p:nvSpPr>
            <p:spPr>
              <a:xfrm>
                <a:off x="5385375" y="9555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65" name="Google Shape;265;p5"/>
            <p:cNvGrpSpPr/>
            <p:nvPr/>
          </p:nvGrpSpPr>
          <p:grpSpPr>
            <a:xfrm>
              <a:off x="322384" y="4483463"/>
              <a:ext cx="666347" cy="666373"/>
              <a:chOff x="7134700" y="414375"/>
              <a:chExt cx="501919" cy="501900"/>
            </a:xfrm>
          </p:grpSpPr>
          <p:sp>
            <p:nvSpPr>
              <p:cNvPr id="266" name="Google Shape;266;p5"/>
              <p:cNvSpPr/>
              <p:nvPr/>
            </p:nvSpPr>
            <p:spPr>
              <a:xfrm>
                <a:off x="71347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" name="Google Shape;267;p5"/>
              <p:cNvSpPr/>
              <p:nvPr/>
            </p:nvSpPr>
            <p:spPr>
              <a:xfrm>
                <a:off x="72871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" name="Google Shape;268;p5"/>
              <p:cNvSpPr/>
              <p:nvPr/>
            </p:nvSpPr>
            <p:spPr>
              <a:xfrm>
                <a:off x="74395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" name="Google Shape;269;p5"/>
              <p:cNvSpPr/>
              <p:nvPr/>
            </p:nvSpPr>
            <p:spPr>
              <a:xfrm>
                <a:off x="71347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" name="Google Shape;270;p5"/>
              <p:cNvSpPr/>
              <p:nvPr/>
            </p:nvSpPr>
            <p:spPr>
              <a:xfrm>
                <a:off x="72871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" name="Google Shape;271;p5"/>
              <p:cNvSpPr/>
              <p:nvPr/>
            </p:nvSpPr>
            <p:spPr>
              <a:xfrm>
                <a:off x="74395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" name="Google Shape;272;p5"/>
              <p:cNvSpPr/>
              <p:nvPr/>
            </p:nvSpPr>
            <p:spPr>
              <a:xfrm>
                <a:off x="71347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" name="Google Shape;273;p5"/>
              <p:cNvSpPr/>
              <p:nvPr/>
            </p:nvSpPr>
            <p:spPr>
              <a:xfrm>
                <a:off x="72871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" name="Google Shape;274;p5"/>
              <p:cNvSpPr/>
              <p:nvPr/>
            </p:nvSpPr>
            <p:spPr>
              <a:xfrm>
                <a:off x="74395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" name="Google Shape;275;p5"/>
              <p:cNvSpPr/>
              <p:nvPr/>
            </p:nvSpPr>
            <p:spPr>
              <a:xfrm>
                <a:off x="7134700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" name="Google Shape;276;p5"/>
              <p:cNvSpPr/>
              <p:nvPr/>
            </p:nvSpPr>
            <p:spPr>
              <a:xfrm>
                <a:off x="7287100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" name="Google Shape;277;p5"/>
              <p:cNvSpPr/>
              <p:nvPr/>
            </p:nvSpPr>
            <p:spPr>
              <a:xfrm>
                <a:off x="7439500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" name="Google Shape;278;p5"/>
              <p:cNvSpPr/>
              <p:nvPr/>
            </p:nvSpPr>
            <p:spPr>
              <a:xfrm>
                <a:off x="75919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" name="Google Shape;279;p5"/>
              <p:cNvSpPr/>
              <p:nvPr/>
            </p:nvSpPr>
            <p:spPr>
              <a:xfrm>
                <a:off x="75919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" name="Google Shape;280;p5"/>
              <p:cNvSpPr/>
              <p:nvPr/>
            </p:nvSpPr>
            <p:spPr>
              <a:xfrm>
                <a:off x="75919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" name="Google Shape;281;p5"/>
              <p:cNvSpPr/>
              <p:nvPr/>
            </p:nvSpPr>
            <p:spPr>
              <a:xfrm>
                <a:off x="7591919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82" name="Google Shape;282;p5"/>
            <p:cNvGrpSpPr/>
            <p:nvPr/>
          </p:nvGrpSpPr>
          <p:grpSpPr>
            <a:xfrm>
              <a:off x="8832384" y="670955"/>
              <a:ext cx="311815" cy="653721"/>
              <a:chOff x="5385375" y="498300"/>
              <a:chExt cx="802200" cy="556500"/>
            </a:xfrm>
          </p:grpSpPr>
          <p:sp>
            <p:nvSpPr>
              <p:cNvPr id="283" name="Google Shape;283;p5"/>
              <p:cNvSpPr/>
              <p:nvPr/>
            </p:nvSpPr>
            <p:spPr>
              <a:xfrm>
                <a:off x="5385375" y="4983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" name="Google Shape;284;p5"/>
              <p:cNvSpPr/>
              <p:nvPr/>
            </p:nvSpPr>
            <p:spPr>
              <a:xfrm>
                <a:off x="5385375" y="7269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" name="Google Shape;285;p5"/>
              <p:cNvSpPr/>
              <p:nvPr/>
            </p:nvSpPr>
            <p:spPr>
              <a:xfrm>
                <a:off x="5385375" y="9555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86" name="Google Shape;286;p5"/>
          <p:cNvSpPr txBox="1">
            <a:spLocks noGrp="1"/>
          </p:cNvSpPr>
          <p:nvPr>
            <p:ph type="title"/>
          </p:nvPr>
        </p:nvSpPr>
        <p:spPr>
          <a:xfrm>
            <a:off x="661100" y="664300"/>
            <a:ext cx="78432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 dirty="0"/>
          </a:p>
        </p:txBody>
      </p:sp>
      <p:sp>
        <p:nvSpPr>
          <p:cNvPr id="287" name="Google Shape;287;p5"/>
          <p:cNvSpPr txBox="1">
            <a:spLocks noGrp="1"/>
          </p:cNvSpPr>
          <p:nvPr>
            <p:ph type="body" idx="1"/>
          </p:nvPr>
        </p:nvSpPr>
        <p:spPr>
          <a:xfrm>
            <a:off x="1199775" y="1599700"/>
            <a:ext cx="6650700" cy="28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 dirty="0"/>
          </a:p>
        </p:txBody>
      </p:sp>
      <p:sp>
        <p:nvSpPr>
          <p:cNvPr id="288" name="Google Shape;288;p5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variant 2">
  <p:cSld name="Blank variant 2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>
            <a:off x="8490504" y="4489800"/>
            <a:ext cx="653700" cy="653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5" name="Google Shape;485;p12"/>
          <p:cNvSpPr/>
          <p:nvPr/>
        </p:nvSpPr>
        <p:spPr>
          <a:xfrm>
            <a:off x="0" y="0"/>
            <a:ext cx="6537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86" name="Google Shape;486;p12"/>
          <p:cNvGrpSpPr/>
          <p:nvPr/>
        </p:nvGrpSpPr>
        <p:grpSpPr>
          <a:xfrm>
            <a:off x="-207" y="664293"/>
            <a:ext cx="155867" cy="653721"/>
            <a:chOff x="5385375" y="498300"/>
            <a:chExt cx="802200" cy="556500"/>
          </a:xfrm>
        </p:grpSpPr>
        <p:sp>
          <p:nvSpPr>
            <p:cNvPr id="487" name="Google Shape;487;p12"/>
            <p:cNvSpPr/>
            <p:nvPr/>
          </p:nvSpPr>
          <p:spPr>
            <a:xfrm>
              <a:off x="5385375" y="498300"/>
              <a:ext cx="802200" cy="993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8" name="Google Shape;488;p12"/>
            <p:cNvSpPr/>
            <p:nvPr/>
          </p:nvSpPr>
          <p:spPr>
            <a:xfrm>
              <a:off x="5385375" y="726900"/>
              <a:ext cx="802200" cy="993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" name="Google Shape;489;p12"/>
            <p:cNvSpPr/>
            <p:nvPr/>
          </p:nvSpPr>
          <p:spPr>
            <a:xfrm>
              <a:off x="5385375" y="955500"/>
              <a:ext cx="802200" cy="993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0" name="Google Shape;490;p12"/>
          <p:cNvGrpSpPr/>
          <p:nvPr/>
        </p:nvGrpSpPr>
        <p:grpSpPr>
          <a:xfrm>
            <a:off x="322384" y="657975"/>
            <a:ext cx="666347" cy="666373"/>
            <a:chOff x="7134700" y="414375"/>
            <a:chExt cx="501919" cy="501900"/>
          </a:xfrm>
        </p:grpSpPr>
        <p:sp>
          <p:nvSpPr>
            <p:cNvPr id="491" name="Google Shape;491;p12"/>
            <p:cNvSpPr/>
            <p:nvPr/>
          </p:nvSpPr>
          <p:spPr>
            <a:xfrm>
              <a:off x="71347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" name="Google Shape;492;p12"/>
            <p:cNvSpPr/>
            <p:nvPr/>
          </p:nvSpPr>
          <p:spPr>
            <a:xfrm>
              <a:off x="72871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" name="Google Shape;493;p12"/>
            <p:cNvSpPr/>
            <p:nvPr/>
          </p:nvSpPr>
          <p:spPr>
            <a:xfrm>
              <a:off x="74395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" name="Google Shape;494;p12"/>
            <p:cNvSpPr/>
            <p:nvPr/>
          </p:nvSpPr>
          <p:spPr>
            <a:xfrm>
              <a:off x="71347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" name="Google Shape;495;p12"/>
            <p:cNvSpPr/>
            <p:nvPr/>
          </p:nvSpPr>
          <p:spPr>
            <a:xfrm>
              <a:off x="72871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" name="Google Shape;496;p12"/>
            <p:cNvSpPr/>
            <p:nvPr/>
          </p:nvSpPr>
          <p:spPr>
            <a:xfrm>
              <a:off x="74395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" name="Google Shape;497;p12"/>
            <p:cNvSpPr/>
            <p:nvPr/>
          </p:nvSpPr>
          <p:spPr>
            <a:xfrm>
              <a:off x="71347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8" name="Google Shape;498;p12"/>
            <p:cNvSpPr/>
            <p:nvPr/>
          </p:nvSpPr>
          <p:spPr>
            <a:xfrm>
              <a:off x="72871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9" name="Google Shape;499;p12"/>
            <p:cNvSpPr/>
            <p:nvPr/>
          </p:nvSpPr>
          <p:spPr>
            <a:xfrm>
              <a:off x="74395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0" name="Google Shape;500;p12"/>
            <p:cNvSpPr/>
            <p:nvPr/>
          </p:nvSpPr>
          <p:spPr>
            <a:xfrm>
              <a:off x="7134700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" name="Google Shape;501;p12"/>
            <p:cNvSpPr/>
            <p:nvPr/>
          </p:nvSpPr>
          <p:spPr>
            <a:xfrm>
              <a:off x="7287100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" name="Google Shape;502;p12"/>
            <p:cNvSpPr/>
            <p:nvPr/>
          </p:nvSpPr>
          <p:spPr>
            <a:xfrm>
              <a:off x="7439500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" name="Google Shape;503;p12"/>
            <p:cNvSpPr/>
            <p:nvPr/>
          </p:nvSpPr>
          <p:spPr>
            <a:xfrm>
              <a:off x="75919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4" name="Google Shape;504;p12"/>
            <p:cNvSpPr/>
            <p:nvPr/>
          </p:nvSpPr>
          <p:spPr>
            <a:xfrm>
              <a:off x="75919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5" name="Google Shape;505;p12"/>
            <p:cNvSpPr/>
            <p:nvPr/>
          </p:nvSpPr>
          <p:spPr>
            <a:xfrm>
              <a:off x="75919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6" name="Google Shape;506;p12"/>
            <p:cNvSpPr/>
            <p:nvPr/>
          </p:nvSpPr>
          <p:spPr>
            <a:xfrm>
              <a:off x="7591919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07" name="Google Shape;507;p12"/>
          <p:cNvGrpSpPr/>
          <p:nvPr/>
        </p:nvGrpSpPr>
        <p:grpSpPr>
          <a:xfrm>
            <a:off x="8832384" y="670955"/>
            <a:ext cx="311815" cy="653721"/>
            <a:chOff x="5385375" y="498300"/>
            <a:chExt cx="802200" cy="556500"/>
          </a:xfrm>
        </p:grpSpPr>
        <p:sp>
          <p:nvSpPr>
            <p:cNvPr id="508" name="Google Shape;508;p12"/>
            <p:cNvSpPr/>
            <p:nvPr/>
          </p:nvSpPr>
          <p:spPr>
            <a:xfrm>
              <a:off x="5385375" y="4983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9" name="Google Shape;509;p12"/>
            <p:cNvSpPr/>
            <p:nvPr/>
          </p:nvSpPr>
          <p:spPr>
            <a:xfrm>
              <a:off x="5385375" y="7269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0" name="Google Shape;510;p12"/>
            <p:cNvSpPr/>
            <p:nvPr/>
          </p:nvSpPr>
          <p:spPr>
            <a:xfrm>
              <a:off x="5385375" y="9555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11" name="Google Shape;511;p12"/>
          <p:cNvSpPr txBox="1">
            <a:spLocks noGrp="1"/>
          </p:cNvSpPr>
          <p:nvPr>
            <p:ph type="sldNum" idx="12"/>
          </p:nvPr>
        </p:nvSpPr>
        <p:spPr>
          <a:xfrm>
            <a:off x="849050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4"/>
          <p:cNvGrpSpPr/>
          <p:nvPr/>
        </p:nvGrpSpPr>
        <p:grpSpPr>
          <a:xfrm>
            <a:off x="-175" y="0"/>
            <a:ext cx="9158125" cy="5149862"/>
            <a:chOff x="-175" y="0"/>
            <a:chExt cx="9158125" cy="5149862"/>
          </a:xfrm>
        </p:grpSpPr>
        <p:sp>
          <p:nvSpPr>
            <p:cNvPr id="192" name="Google Shape;192;p4"/>
            <p:cNvSpPr/>
            <p:nvPr/>
          </p:nvSpPr>
          <p:spPr>
            <a:xfrm>
              <a:off x="0" y="0"/>
              <a:ext cx="78456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93" name="Google Shape;193;p4"/>
            <p:cNvGrpSpPr/>
            <p:nvPr/>
          </p:nvGrpSpPr>
          <p:grpSpPr>
            <a:xfrm>
              <a:off x="-175" y="664293"/>
              <a:ext cx="318794" cy="653721"/>
              <a:chOff x="5385375" y="498300"/>
              <a:chExt cx="802200" cy="556500"/>
            </a:xfrm>
          </p:grpSpPr>
          <p:sp>
            <p:nvSpPr>
              <p:cNvPr id="194" name="Google Shape;194;p4"/>
              <p:cNvSpPr/>
              <p:nvPr/>
            </p:nvSpPr>
            <p:spPr>
              <a:xfrm>
                <a:off x="5385375" y="4983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5385375" y="7269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385375" y="9555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97" name="Google Shape;197;p4"/>
            <p:cNvSpPr/>
            <p:nvPr/>
          </p:nvSpPr>
          <p:spPr>
            <a:xfrm>
              <a:off x="666125" y="660475"/>
              <a:ext cx="666300" cy="666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8504250" y="4489800"/>
              <a:ext cx="653700" cy="65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99" name="Google Shape;199;p4"/>
            <p:cNvGrpSpPr/>
            <p:nvPr/>
          </p:nvGrpSpPr>
          <p:grpSpPr>
            <a:xfrm>
              <a:off x="8994728" y="670955"/>
              <a:ext cx="149289" cy="653721"/>
              <a:chOff x="5385375" y="498300"/>
              <a:chExt cx="802200" cy="556500"/>
            </a:xfrm>
          </p:grpSpPr>
          <p:sp>
            <p:nvSpPr>
              <p:cNvPr id="200" name="Google Shape;200;p4"/>
              <p:cNvSpPr/>
              <p:nvPr/>
            </p:nvSpPr>
            <p:spPr>
              <a:xfrm>
                <a:off x="5385375" y="4983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5385375" y="7269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5385375" y="9555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03" name="Google Shape;203;p4"/>
            <p:cNvGrpSpPr/>
            <p:nvPr/>
          </p:nvGrpSpPr>
          <p:grpSpPr>
            <a:xfrm>
              <a:off x="7508545" y="3014000"/>
              <a:ext cx="666403" cy="1475799"/>
              <a:chOff x="7508545" y="664625"/>
              <a:chExt cx="666403" cy="1475799"/>
            </a:xfrm>
          </p:grpSpPr>
          <p:sp>
            <p:nvSpPr>
              <p:cNvPr id="204" name="Google Shape;204;p4"/>
              <p:cNvSpPr/>
              <p:nvPr/>
            </p:nvSpPr>
            <p:spPr>
              <a:xfrm>
                <a:off x="7508545" y="664625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7710872" y="664625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7913198" y="664625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7508545" y="866967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7710872" y="866967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7913198" y="866967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7508545" y="1069308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7710872" y="1069308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7913198" y="1069308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7508545" y="1271649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7710872" y="1271649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215;p4"/>
              <p:cNvSpPr/>
              <p:nvPr/>
            </p:nvSpPr>
            <p:spPr>
              <a:xfrm>
                <a:off x="7913198" y="1271649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8115524" y="664625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8115524" y="866967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8115524" y="1069308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219;p4"/>
              <p:cNvSpPr/>
              <p:nvPr/>
            </p:nvSpPr>
            <p:spPr>
              <a:xfrm>
                <a:off x="8115549" y="1271649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7508545" y="147400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7710872" y="147400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>
                <a:off x="7913198" y="147400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7508545" y="167634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7710872" y="167634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7913198" y="167634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7508545" y="187868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7710872" y="187868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7913198" y="187868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7508545" y="208102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7710872" y="208102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7913198" y="208102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8115524" y="147400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8115524" y="167634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8115524" y="187868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8115549" y="208102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36" name="Google Shape;236;p4"/>
            <p:cNvGrpSpPr/>
            <p:nvPr/>
          </p:nvGrpSpPr>
          <p:grpSpPr>
            <a:xfrm>
              <a:off x="666070" y="4483438"/>
              <a:ext cx="666403" cy="666424"/>
              <a:chOff x="7996345" y="980275"/>
              <a:chExt cx="666403" cy="666424"/>
            </a:xfrm>
          </p:grpSpPr>
          <p:sp>
            <p:nvSpPr>
              <p:cNvPr id="237" name="Google Shape;237;p4"/>
              <p:cNvSpPr/>
              <p:nvPr/>
            </p:nvSpPr>
            <p:spPr>
              <a:xfrm>
                <a:off x="7996345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8198672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8400998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>
                <a:off x="7996345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>
                <a:off x="8198672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8400998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>
                <a:off x="7996345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8198672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8400998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7996345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" name="Google Shape;247;p4"/>
              <p:cNvSpPr/>
              <p:nvPr/>
            </p:nvSpPr>
            <p:spPr>
              <a:xfrm>
                <a:off x="8198672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>
                <a:off x="8400998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8603324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>
                <a:off x="8603324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" name="Google Shape;251;p4"/>
              <p:cNvSpPr/>
              <p:nvPr/>
            </p:nvSpPr>
            <p:spPr>
              <a:xfrm>
                <a:off x="8603324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8603349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53" name="Google Shape;253;p4"/>
          <p:cNvSpPr txBox="1">
            <a:spLocks noGrp="1"/>
          </p:cNvSpPr>
          <p:nvPr>
            <p:ph type="body" idx="1"/>
          </p:nvPr>
        </p:nvSpPr>
        <p:spPr>
          <a:xfrm>
            <a:off x="1699000" y="660475"/>
            <a:ext cx="5045400" cy="382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SemiBold"/>
              <a:buChar char="▪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marL="914400" lvl="1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L="1371600" lvl="2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L="1828800" lvl="3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L="2286000" lvl="4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L="2743200" lvl="5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L="3200400" lvl="6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L="3657600" lvl="7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L="4114800" lvl="8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 dirty="0"/>
          </a:p>
        </p:txBody>
      </p:sp>
      <p:sp>
        <p:nvSpPr>
          <p:cNvPr id="254" name="Google Shape;254;p4"/>
          <p:cNvSpPr txBox="1"/>
          <p:nvPr/>
        </p:nvSpPr>
        <p:spPr>
          <a:xfrm>
            <a:off x="666125" y="574543"/>
            <a:ext cx="6663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solidFill>
                  <a:schemeClr val="lt1"/>
                </a:solidFill>
              </a:rPr>
              <a:t>“</a:t>
            </a:r>
            <a:endParaRPr sz="9600">
              <a:solidFill>
                <a:schemeClr val="lt1"/>
              </a:solidFill>
            </a:endParaRPr>
          </a:p>
        </p:txBody>
      </p:sp>
      <p:sp>
        <p:nvSpPr>
          <p:cNvPr id="255" name="Google Shape;255;p4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"/>
          <p:cNvSpPr/>
          <p:nvPr/>
        </p:nvSpPr>
        <p:spPr>
          <a:xfrm>
            <a:off x="6100358" y="13"/>
            <a:ext cx="3050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1" name="Google Shape;291;p6"/>
          <p:cNvSpPr/>
          <p:nvPr/>
        </p:nvSpPr>
        <p:spPr>
          <a:xfrm>
            <a:off x="8504250" y="4489800"/>
            <a:ext cx="653700" cy="65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2" name="Google Shape;292;p6"/>
          <p:cNvSpPr/>
          <p:nvPr/>
        </p:nvSpPr>
        <p:spPr>
          <a:xfrm>
            <a:off x="322375" y="646500"/>
            <a:ext cx="4470600" cy="65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3" name="Google Shape;293;p6"/>
          <p:cNvGrpSpPr/>
          <p:nvPr/>
        </p:nvGrpSpPr>
        <p:grpSpPr>
          <a:xfrm>
            <a:off x="-207" y="646493"/>
            <a:ext cx="155867" cy="653721"/>
            <a:chOff x="5385375" y="498300"/>
            <a:chExt cx="802200" cy="556500"/>
          </a:xfrm>
        </p:grpSpPr>
        <p:sp>
          <p:nvSpPr>
            <p:cNvPr id="294" name="Google Shape;294;p6"/>
            <p:cNvSpPr/>
            <p:nvPr/>
          </p:nvSpPr>
          <p:spPr>
            <a:xfrm>
              <a:off x="5385375" y="4983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5385375" y="7269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5385375" y="9555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7" name="Google Shape;297;p6"/>
          <p:cNvGrpSpPr/>
          <p:nvPr/>
        </p:nvGrpSpPr>
        <p:grpSpPr>
          <a:xfrm>
            <a:off x="5434002" y="4483463"/>
            <a:ext cx="666347" cy="666373"/>
            <a:chOff x="7134700" y="414375"/>
            <a:chExt cx="501919" cy="501900"/>
          </a:xfrm>
        </p:grpSpPr>
        <p:sp>
          <p:nvSpPr>
            <p:cNvPr id="298" name="Google Shape;298;p6"/>
            <p:cNvSpPr/>
            <p:nvPr/>
          </p:nvSpPr>
          <p:spPr>
            <a:xfrm>
              <a:off x="7134700" y="4143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7287100" y="4143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7439500" y="4143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7134700" y="5667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7287100" y="5667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7439500" y="5667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7134700" y="7191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7287100" y="7191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7439500" y="7191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7134700" y="8715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7287100" y="8715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7439500" y="8715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7591900" y="4143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7591900" y="5667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7591900" y="7191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7591919" y="8715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14" name="Google Shape;314;p6"/>
          <p:cNvGrpSpPr/>
          <p:nvPr/>
        </p:nvGrpSpPr>
        <p:grpSpPr>
          <a:xfrm rot="-5400000">
            <a:off x="8018100" y="-167410"/>
            <a:ext cx="318554" cy="653721"/>
            <a:chOff x="5385375" y="498300"/>
            <a:chExt cx="802200" cy="556500"/>
          </a:xfrm>
        </p:grpSpPr>
        <p:sp>
          <p:nvSpPr>
            <p:cNvPr id="315" name="Google Shape;315;p6"/>
            <p:cNvSpPr/>
            <p:nvPr/>
          </p:nvSpPr>
          <p:spPr>
            <a:xfrm>
              <a:off x="5385375" y="498300"/>
              <a:ext cx="802200" cy="9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5385375" y="726900"/>
              <a:ext cx="802200" cy="9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5385375" y="955500"/>
              <a:ext cx="802200" cy="9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18" name="Google Shape;318;p6"/>
          <p:cNvSpPr txBox="1">
            <a:spLocks noGrp="1"/>
          </p:cNvSpPr>
          <p:nvPr>
            <p:ph type="title"/>
          </p:nvPr>
        </p:nvSpPr>
        <p:spPr>
          <a:xfrm>
            <a:off x="508700" y="646500"/>
            <a:ext cx="42843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9" name="Google Shape;319;p6"/>
          <p:cNvSpPr txBox="1">
            <a:spLocks noGrp="1"/>
          </p:cNvSpPr>
          <p:nvPr>
            <p:ph type="body" idx="1"/>
          </p:nvPr>
        </p:nvSpPr>
        <p:spPr>
          <a:xfrm>
            <a:off x="508700" y="1599700"/>
            <a:ext cx="4284300" cy="28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/>
        </p:txBody>
      </p:sp>
      <p:sp>
        <p:nvSpPr>
          <p:cNvPr id="320" name="Google Shape;320;p6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61100" y="664300"/>
            <a:ext cx="7843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14800" y="1599700"/>
            <a:ext cx="7189500" cy="2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▪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43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tags" Target="../tags/tag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3" Type="http://schemas.openxmlformats.org/officeDocument/2006/relationships/diagramQuickStyle" Target="../diagrams/quickStyle5.xml"/><Relationship Id="rId2" Type="http://schemas.openxmlformats.org/officeDocument/2006/relationships/diagramLayout" Target="../diagrams/layout5.xml"/><Relationship Id="rId1" Type="http://schemas.openxmlformats.org/officeDocument/2006/relationships/diagramData" Target="../diagrams/data5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16230" y="1574165"/>
            <a:ext cx="4711065" cy="507365"/>
          </a:xfrm>
        </p:spPr>
        <p:txBody>
          <a:bodyPr/>
          <a:lstStyle/>
          <a:p>
            <a:pPr algn="l"/>
            <a:b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zh-CN" sz="2000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br>
              <a:rPr lang="en-US" altLang="zh-CN" sz="2000" i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 sz="2000" i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FLTRP STAR TEACHERS  2020</a:t>
            </a:r>
            <a:endParaRPr lang="en-US" altLang="zh-CN" sz="2000" i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92430" y="2082165"/>
            <a:ext cx="5708015" cy="1591945"/>
          </a:xfrm>
        </p:spPr>
        <p:txBody>
          <a:bodyPr/>
          <a:lstStyle/>
          <a:p>
            <a:pPr algn="l"/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A Learner-Centered Instructional Design</a:t>
            </a:r>
            <a:endParaRPr lang="en-US" altLang="zh-CN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6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for </a:t>
            </a:r>
            <a:endParaRPr lang="en-US" altLang="zh-CN" sz="16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28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College English 3 </a:t>
            </a:r>
            <a:endParaRPr lang="en-US" altLang="zh-CN" sz="28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III. DEVELOP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aphicFrame>
        <p:nvGraphicFramePr>
          <p:cNvPr id="5" name="图示 4"/>
          <p:cNvGraphicFramePr/>
          <p:nvPr/>
        </p:nvGraphicFramePr>
        <p:xfrm>
          <a:off x="1172560" y="1326143"/>
          <a:ext cx="7012940" cy="3714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IV. IMPLEMENT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aphicFrame>
        <p:nvGraphicFramePr>
          <p:cNvPr id="5" name="图示 4"/>
          <p:cNvGraphicFramePr/>
          <p:nvPr/>
        </p:nvGraphicFramePr>
        <p:xfrm>
          <a:off x="1082040" y="1501140"/>
          <a:ext cx="7553960" cy="3456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329055" y="2419350"/>
            <a:ext cx="32696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Lead-in: Video performance of Act 3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5290820" y="2400935"/>
            <a:ext cx="32131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As wrap-up only  </a:t>
            </a:r>
            <a:endParaRPr lang="en-US" altLang="zh-CN"/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V. EVALUATE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cxnSp>
        <p:nvCxnSpPr>
          <p:cNvPr id="29699" name="直接连接符 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5079206" y="2130029"/>
            <a:ext cx="419100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0" name="椭圆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55456" y="2010966"/>
            <a:ext cx="236935" cy="236934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1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1" name="文本框 2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955664" y="1535112"/>
            <a:ext cx="2735246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800" dirty="0">
                <a:solidFill>
                  <a:sysClr val="windowText" lastClr="000000"/>
                </a:solidFill>
                <a:latin typeface="+mn-lt"/>
                <a:ea typeface="黑体" panose="02010609060101010101" charset="-122"/>
              </a:rPr>
              <a:t>Drama project as</a:t>
            </a:r>
            <a:r>
              <a:rPr lang="en-US" altLang="zh-CN" sz="1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黑体" panose="02010609060101010101" charset="-122"/>
              </a:rPr>
              <a:t> implicit summative assessment </a:t>
            </a:r>
            <a:r>
              <a:rPr lang="en-US" altLang="zh-CN" sz="1800" dirty="0">
                <a:solidFill>
                  <a:sysClr val="windowText" lastClr="000000"/>
                </a:solidFill>
                <a:latin typeface="+mn-lt"/>
                <a:ea typeface="黑体" panose="02010609060101010101" charset="-122"/>
              </a:rPr>
              <a:t>of self-regulated learning;</a:t>
            </a:r>
            <a:endParaRPr lang="en-US" altLang="zh-CN" sz="1800" dirty="0">
              <a:solidFill>
                <a:sysClr val="windowText" lastClr="000000"/>
              </a:solidFill>
              <a:latin typeface="+mn-lt"/>
              <a:ea typeface="黑体" panose="02010609060101010101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800" dirty="0">
                <a:solidFill>
                  <a:sysClr val="windowText" lastClr="000000"/>
                </a:solidFill>
                <a:latin typeface="+mn-lt"/>
                <a:ea typeface="黑体" panose="02010609060101010101" charset="-122"/>
              </a:rPr>
              <a:t>rubrics for collaborative subjective assessment</a:t>
            </a:r>
            <a:endParaRPr lang="en-US" altLang="zh-CN" sz="1800" dirty="0">
              <a:solidFill>
                <a:sysClr val="windowText" lastClr="000000"/>
              </a:solidFill>
              <a:latin typeface="+mn-lt"/>
              <a:ea typeface="黑体" panose="02010609060101010101" charset="-122"/>
            </a:endParaRPr>
          </a:p>
        </p:txBody>
      </p:sp>
      <p:sp>
        <p:nvSpPr>
          <p:cNvPr id="29703" name="任意多边形 23"/>
          <p:cNvSpPr/>
          <p:nvPr>
            <p:custDataLst>
              <p:tags r:id="rId4"/>
            </p:custDataLst>
          </p:nvPr>
        </p:nvSpPr>
        <p:spPr bwMode="auto">
          <a:xfrm>
            <a:off x="4148138" y="1703785"/>
            <a:ext cx="892969" cy="44767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en-US" sz="1350"/>
          </a:p>
        </p:txBody>
      </p:sp>
      <p:sp>
        <p:nvSpPr>
          <p:cNvPr id="29704" name="任意多边形 24"/>
          <p:cNvSpPr/>
          <p:nvPr>
            <p:custDataLst>
              <p:tags r:id="rId5"/>
            </p:custDataLst>
          </p:nvPr>
        </p:nvSpPr>
        <p:spPr bwMode="auto">
          <a:xfrm rot="5400000">
            <a:off x="4957763" y="2487216"/>
            <a:ext cx="892969" cy="445294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6" name="直接连接符 18"/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>
            <a:off x="5079206" y="3623660"/>
            <a:ext cx="419100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7" name="椭圆 1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554266" y="3505788"/>
            <a:ext cx="236934" cy="236935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 dirty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2</a:t>
            </a:r>
            <a:endParaRPr lang="zh-CN" altLang="en-US" sz="1350" dirty="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8" name="文本框 2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55664" y="3623660"/>
            <a:ext cx="2219325" cy="86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800" dirty="0">
                <a:solidFill>
                  <a:sysClr val="windowText" lastClr="000000"/>
                </a:solidFill>
                <a:latin typeface="+mn-lt"/>
                <a:ea typeface="黑体" panose="02010609060101010101" charset="-122"/>
              </a:rPr>
              <a:t>Uploaded videos as part of </a:t>
            </a:r>
            <a:r>
              <a:rPr lang="en-US" altLang="zh-CN" sz="1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黑体" panose="02010609060101010101" charset="-122"/>
              </a:rPr>
              <a:t>portfolio for formative assessment.</a:t>
            </a:r>
            <a:endParaRPr lang="en-US" altLang="zh-CN" sz="18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黑体" panose="02010609060101010101" charset="-122"/>
            </a:endParaRPr>
          </a:p>
        </p:txBody>
      </p:sp>
      <p:sp>
        <p:nvSpPr>
          <p:cNvPr id="29702" name="任意多边形 22"/>
          <p:cNvSpPr/>
          <p:nvPr>
            <p:custDataLst>
              <p:tags r:id="rId9"/>
            </p:custDataLst>
          </p:nvPr>
        </p:nvSpPr>
        <p:spPr bwMode="auto">
          <a:xfrm rot="16200000">
            <a:off x="3338513" y="2514600"/>
            <a:ext cx="892969" cy="445294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9" name="直接连接符 25"/>
          <p:cNvCxnSpPr>
            <a:cxnSpLocks noChangeShapeType="1"/>
          </p:cNvCxnSpPr>
          <p:nvPr>
            <p:custDataLst>
              <p:tags r:id="rId10"/>
            </p:custDataLst>
          </p:nvPr>
        </p:nvCxnSpPr>
        <p:spPr bwMode="auto">
          <a:xfrm flipH="1">
            <a:off x="3619500" y="2144316"/>
            <a:ext cx="419100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0" name="椭圆 2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flipH="1">
            <a:off x="3325416" y="2026444"/>
            <a:ext cx="236934" cy="236935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4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1" name="文本框 2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 flipH="1">
            <a:off x="1040258" y="1703785"/>
            <a:ext cx="2055367" cy="86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800" dirty="0">
                <a:solidFill>
                  <a:sysClr val="windowText" lastClr="000000"/>
                </a:solidFill>
                <a:latin typeface="+mn-lt"/>
                <a:ea typeface="黑体" panose="02010609060101010101" charset="-122"/>
                <a:cs typeface="Times New Roman" panose="02020603050405020304" charset="0"/>
              </a:rPr>
              <a:t>Pair work &amp; group discussion as </a:t>
            </a:r>
            <a:r>
              <a:rPr lang="en-US" altLang="zh-CN" sz="1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黑体" panose="02010609060101010101" charset="-122"/>
                <a:cs typeface="Times New Roman" panose="02020603050405020304" charset="0"/>
              </a:rPr>
              <a:t>implicit  assessment </a:t>
            </a:r>
            <a:endParaRPr lang="en-US" altLang="zh-CN" sz="18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705" name="任意多边形 14"/>
          <p:cNvSpPr/>
          <p:nvPr>
            <p:custDataLst>
              <p:tags r:id="rId13"/>
            </p:custDataLst>
          </p:nvPr>
        </p:nvSpPr>
        <p:spPr bwMode="auto">
          <a:xfrm rot="10800000">
            <a:off x="4148138" y="3324225"/>
            <a:ext cx="892969" cy="4464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12" name="直接连接符 32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3588527" y="3401383"/>
            <a:ext cx="419100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3" name="椭圆 3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 flipH="1">
            <a:off x="3294443" y="3282320"/>
            <a:ext cx="236934" cy="236934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3</a:t>
            </a:r>
            <a:endParaRPr lang="zh-CN" altLang="en-US" sz="1350" dirty="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4" name="文本框 3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 flipH="1">
            <a:off x="979551" y="3211593"/>
            <a:ext cx="2176780" cy="111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sym typeface="+mn-ea"/>
              </a:rPr>
              <a:t>Objective assessment </a:t>
            </a:r>
            <a:r>
              <a:rPr lang="en-US" altLang="zh-CN" sz="1800" dirty="0">
                <a:solidFill>
                  <a:sysClr val="windowText" lastClr="000000"/>
                </a:solidFill>
                <a:latin typeface="+mn-lt"/>
                <a:sym typeface="+mn-ea"/>
              </a:rPr>
              <a:t>for why crabbing and why the story.</a:t>
            </a:r>
            <a:endParaRPr lang="en-US" altLang="zh-CN" sz="1800" dirty="0">
              <a:solidFill>
                <a:sysClr val="windowText" lastClr="000000"/>
              </a:solidFill>
              <a:latin typeface="+mn-lt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endParaRPr lang="zh-CN" altLang="en-US" sz="1800" dirty="0">
              <a:solidFill>
                <a:sysClr val="windowText" lastClr="000000"/>
              </a:solidFill>
              <a:latin typeface="+mn-lt"/>
            </a:endParaRP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References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4" name="文本框 3"/>
          <p:cNvSpPr txBox="1"/>
          <p:nvPr/>
        </p:nvSpPr>
        <p:spPr>
          <a:xfrm>
            <a:off x="954405" y="1417955"/>
            <a:ext cx="755015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60"/>
              </a:lnSpc>
            </a:pPr>
            <a:r>
              <a:rPr lang="en-US" altLang="zh-CN" sz="1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Brown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A.H &amp; Green, R. D.(2016). </a:t>
            </a:r>
            <a:r>
              <a:rPr lang="en-US" altLang="zh-CN" sz="1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Essentials of Instructional Design,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r>
              <a:rPr lang="en-US" altLang="zh-CN" sz="1000" baseline="30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rd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edition. New York &amp; London: Routledge. </a:t>
            </a:r>
            <a:endParaRPr lang="zh-CN" altLang="en-US" sz="1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ts val="1860"/>
              </a:lnSpc>
            </a:pPr>
            <a:r>
              <a:rPr lang="zh-CN" altLang="en-US" sz="1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Dawson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K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&amp; Lee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B.K (2018)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zh-CN" altLang="en-US" sz="1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Drama-based Pedagogy: Activating Learning Across the Curriculum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Bristol:Intellect </a:t>
            </a:r>
            <a:r>
              <a:rPr lang="zh-CN" altLang="en-US" sz="1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Books.</a:t>
            </a:r>
            <a:endParaRPr lang="zh-CN" altLang="en-US" sz="1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ts val="1860"/>
              </a:lnSpc>
            </a:pPr>
            <a:r>
              <a:rPr lang="zh-CN" altLang="en-US" sz="1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Greennall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S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&amp;文秋芳 （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2017)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zh-CN" sz="1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New Standard College English</a:t>
            </a:r>
            <a:r>
              <a:rPr lang="en-US" altLang="zh-CN" sz="1000" i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·</a:t>
            </a:r>
            <a:r>
              <a:rPr lang="en-US" altLang="zh-CN" sz="1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Real  Communication: An Integrated Course,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2</a:t>
            </a:r>
            <a:r>
              <a:rPr lang="en-US" altLang="zh-CN" sz="1000" baseline="30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nd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edition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 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Beijing: Foreign</a:t>
            </a:r>
            <a:endParaRPr lang="en-US" altLang="zh-CN" sz="1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ts val="1860"/>
              </a:lnSpc>
            </a:pP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Language Teaching and Research Press. </a:t>
            </a:r>
            <a:endParaRPr lang="zh-CN" altLang="en-US" sz="1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ts val="1860"/>
              </a:lnSpc>
            </a:pPr>
            <a:r>
              <a:rPr lang="en-US" altLang="zh-CN" sz="1000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Lakoff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G.&amp; Johnson</a:t>
            </a:r>
            <a:r>
              <a:rPr lang="en-US" altLang="zh-CN" sz="1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M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(1980). </a:t>
            </a:r>
            <a:r>
              <a:rPr lang="en-US" altLang="zh-CN" sz="1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Metaphors We Live By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zh-CN" sz="1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Chicago: 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University of Chicago Press.</a:t>
            </a:r>
            <a:endParaRPr lang="zh-CN" altLang="en-US" sz="1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ts val="1860"/>
              </a:lnSpc>
            </a:pPr>
            <a:r>
              <a:rPr lang="en-US" altLang="zh-CN" sz="1000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Mayfrield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M.(2014). </a:t>
            </a:r>
            <a:r>
              <a:rPr lang="en-US" altLang="zh-CN" sz="1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Thinking for Yourself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Boston: Wadsworth.</a:t>
            </a:r>
            <a:endParaRPr lang="zh-CN" altLang="en-US" sz="1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ts val="1860"/>
              </a:lnSpc>
            </a:pPr>
            <a:r>
              <a:rPr lang="en-US" altLang="zh-CN" sz="1000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Mitchell, R., Myles, F.&amp; Marsden, E. (2013). </a:t>
            </a:r>
            <a:r>
              <a:rPr lang="en-US" altLang="zh-CN" sz="1000" i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Second Language Learning Theories</a:t>
            </a:r>
            <a:r>
              <a:rPr lang="en-US" altLang="zh-CN" sz="1000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3</a:t>
            </a:r>
            <a:r>
              <a:rPr lang="en-US" altLang="zh-CN" sz="1000" baseline="30000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rd</a:t>
            </a:r>
            <a:r>
              <a:rPr lang="en-US" altLang="zh-CN" sz="1000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edition. London&amp; New York: Routledge. </a:t>
            </a:r>
            <a:endParaRPr lang="en-US" altLang="zh-CN" sz="1000" dirty="0" err="1" smtClean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ts val="1860"/>
              </a:lnSpc>
            </a:pPr>
            <a:r>
              <a:rPr lang="en-US" altLang="zh-CN" sz="1000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Seel</a:t>
            </a:r>
            <a:r>
              <a:rPr lang="en-US" altLang="zh-CN" sz="1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N.M, </a:t>
            </a:r>
            <a:r>
              <a:rPr lang="en-US" altLang="zh-CN" sz="1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etal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(2017). </a:t>
            </a:r>
            <a:r>
              <a:rPr lang="en-US" altLang="zh-CN" sz="1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Instructional Design for Learning.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Rotterdam: Sense Publishers.</a:t>
            </a:r>
            <a:endParaRPr lang="zh-CN" altLang="en-US" sz="1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ts val="1860"/>
              </a:lnSpc>
            </a:pPr>
            <a:r>
              <a:rPr lang="zh-CN" altLang="en-US" sz="1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Water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M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McAvoy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M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&amp; Hunt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K (2014)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zh-CN" altLang="en-US" sz="1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Drama and Education:   Performance Methodologies for Teaching and Learning.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London &amp; New </a:t>
            </a:r>
            <a:endParaRPr lang="zh-CN" altLang="en-US" sz="1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ts val="1860"/>
              </a:lnSpc>
            </a:pP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York: Routledge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endParaRPr lang="zh-CN" altLang="en-US" sz="1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ts val="1860"/>
              </a:lnSpc>
            </a:pPr>
            <a:r>
              <a:rPr lang="en-US" altLang="zh-CN" sz="1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Wen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Q.F. [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文秋芳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] (2015)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构建“产出导向法”理论体系[J]. 外语教学与研 究，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47 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(4):547-558.</a:t>
            </a:r>
            <a:endParaRPr lang="zh-CN" altLang="en-US" sz="1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ts val="1860"/>
              </a:lnSpc>
            </a:pPr>
            <a:r>
              <a:rPr lang="zh-CN" altLang="en-US" sz="1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Winston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,J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(2011)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zh-CN" altLang="en-US" sz="1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Second Language Learning </a:t>
            </a:r>
            <a:r>
              <a:rPr lang="en-US" altLang="zh-CN" sz="1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Through</a:t>
            </a:r>
            <a:r>
              <a:rPr lang="zh-CN" altLang="en-US" sz="1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Drama: Practical Techniques and  Applications. 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London &amp; New </a:t>
            </a:r>
            <a:r>
              <a:rPr lang="zh-CN" altLang="en-US" sz="1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York</a:t>
            </a:r>
            <a:r>
              <a:rPr lang="zh-CN" altLang="en-US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Routledge</a:t>
            </a:r>
            <a:r>
              <a:rPr lang="en-US" altLang="zh-CN" sz="1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zh-CN" altLang="en-US" sz="1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1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"/>
          <p:cNvSpPr txBox="1">
            <a:spLocks noGrp="1"/>
          </p:cNvSpPr>
          <p:nvPr>
            <p:ph type="ctrTitle"/>
          </p:nvPr>
        </p:nvSpPr>
        <p:spPr>
          <a:xfrm>
            <a:off x="685800" y="1541675"/>
            <a:ext cx="5740200" cy="206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Unit</a:t>
            </a:r>
            <a:r>
              <a:rPr lang="zh-CN" altLang="en-US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1</a:t>
            </a:r>
            <a:r>
              <a:rPr lang="zh-CN" altLang="en-US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br>
              <a:rPr lang="en-US" altLang="zh-CN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</a:br>
            <a:r>
              <a:rPr lang="en-US" altLang="zh-CN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Discovering</a:t>
            </a:r>
            <a:r>
              <a:rPr lang="zh-CN" altLang="en-US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Yourself</a:t>
            </a:r>
            <a:endParaRPr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5"/>
          <p:cNvSpPr txBox="1">
            <a:spLocks noGrp="1"/>
          </p:cNvSpPr>
          <p:nvPr>
            <p:ph type="ctrTitle"/>
          </p:nvPr>
        </p:nvSpPr>
        <p:spPr>
          <a:xfrm>
            <a:off x="493064" y="1912366"/>
            <a:ext cx="6270341" cy="8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Reading</a:t>
            </a:r>
            <a:r>
              <a:rPr lang="zh-CN" altLang="en-US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1:</a:t>
            </a:r>
            <a:r>
              <a:rPr lang="zh-CN" altLang="en-US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Catching</a:t>
            </a:r>
            <a:r>
              <a:rPr lang="zh-CN" altLang="en-US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Crabs</a:t>
            </a:r>
            <a:endParaRPr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800" dirty="0" smtClean="0">
                <a:latin typeface="+mj-lt"/>
                <a:ea typeface="Times New Roman" panose="02020603050405020304" charset="0"/>
                <a:cs typeface="Times New Roman" panose="02020603050405020304" charset="0"/>
              </a:rPr>
              <a:t>Adaptation of Active Reading 1</a:t>
            </a:r>
            <a:endParaRPr kumimoji="1" lang="zh-CN" altLang="en-US" sz="2800" dirty="0">
              <a:latin typeface="+mj-lt"/>
              <a:ea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24" name="图表 23"/>
          <p:cNvGraphicFramePr/>
          <p:nvPr/>
        </p:nvGraphicFramePr>
        <p:xfrm>
          <a:off x="971175" y="1552403"/>
          <a:ext cx="6241548" cy="28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" name="幻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</a:fld>
            <a:endParaRPr lang="uk-U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</a:fld>
            <a:endParaRPr lang="uk-UA"/>
          </a:p>
        </p:txBody>
      </p:sp>
      <p:pic>
        <p:nvPicPr>
          <p:cNvPr id="3" name="Act 3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</a:fld>
            <a:endParaRPr lang="uk-UA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177080" y="543143"/>
          <a:ext cx="6950043" cy="4373062"/>
        </p:xfrm>
        <a:graphic>
          <a:graphicData uri="http://schemas.openxmlformats.org/drawingml/2006/table">
            <a:tbl>
              <a:tblPr/>
              <a:tblGrid>
                <a:gridCol w="3181576"/>
                <a:gridCol w="905712"/>
                <a:gridCol w="777743"/>
                <a:gridCol w="678456"/>
                <a:gridCol w="678456"/>
                <a:gridCol w="728100"/>
              </a:tblGrid>
              <a:tr h="20976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Assessment </a:t>
                      </a:r>
                      <a:endParaRPr lang="zh-CN" sz="1200" kern="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A</a:t>
                      </a:r>
                      <a:endParaRPr lang="zh-CN" sz="1200" kern="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B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C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D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E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</a:tr>
              <a:tr h="42285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Creative Writing (Adaptation)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√</a:t>
                      </a:r>
                      <a:endParaRPr lang="zh-CN" sz="1200" kern="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</a:tr>
              <a:tr h="20976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English Expression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√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</a:tr>
              <a:tr h="20976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Collaboration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√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</a:tr>
              <a:tr h="20976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Performance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√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</a:tr>
              <a:tr h="93814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Remarkable Details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 gridSpan="5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98120" algn="l"/>
                        </a:tabLst>
                      </a:pPr>
                      <a:r>
                        <a:rPr lang="en-US" sz="18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Casting of “Dad” and son (Andy) </a:t>
                      </a:r>
                      <a:endParaRPr lang="zh-CN" sz="1200" kern="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98120" algn="l"/>
                        </a:tabLst>
                      </a:pPr>
                      <a:r>
                        <a:rPr lang="en-US" sz="18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Tones and rhythms to express emotions.  </a:t>
                      </a:r>
                      <a:endParaRPr lang="zh-CN" sz="1200" kern="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98120" algn="l"/>
                        </a:tabLst>
                      </a:pPr>
                      <a:r>
                        <a:rPr lang="en-US" sz="18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localization of “sisters and brothers” into “cousins”. </a:t>
                      </a:r>
                      <a:endParaRPr lang="zh-CN" sz="1200" kern="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98120" algn="l"/>
                        </a:tabLst>
                      </a:pPr>
                      <a:r>
                        <a:rPr lang="en-US" sz="18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Vocabulary: “fellow captives” (crabs)</a:t>
                      </a:r>
                      <a:endParaRPr lang="zh-CN" sz="1200" kern="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0976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Overall Impression 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√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0127" marR="60127" marT="0" marB="0"/>
                </a:tc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占位符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</a:fld>
            <a:endParaRPr lang="uk-UA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9" y="1389316"/>
            <a:ext cx="3909799" cy="309991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71930" y="503555"/>
            <a:ext cx="5240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Act 3 “Son, Let's go crabbing”</a:t>
            </a:r>
            <a:endParaRPr kumimoji="1" lang="zh-CN" altLang="en-US" sz="2800" dirty="0" smtClean="0"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61399" y="2332961"/>
            <a:ext cx="1949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/>
              <a:t>Why Crabbing?</a:t>
            </a:r>
            <a:endParaRPr kumimoji="1" lang="zh-CN" altLang="en-US" sz="28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58145" y="4547103"/>
            <a:ext cx="545917" cy="53909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/>
              <a:t>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ADDIE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Model of Instructional Design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5" name="文本框 14"/>
          <p:cNvSpPr txBox="1"/>
          <p:nvPr/>
        </p:nvSpPr>
        <p:spPr>
          <a:xfrm>
            <a:off x="1120775" y="1731010"/>
            <a:ext cx="73831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7" name="标题 1"/>
          <p:cNvSpPr txBox="1"/>
          <p:nvPr>
            <p:custDataLst>
              <p:tags r:id="rId1"/>
            </p:custDataLst>
          </p:nvPr>
        </p:nvSpPr>
        <p:spPr>
          <a:xfrm>
            <a:off x="4585435" y="3931188"/>
            <a:ext cx="2415133" cy="254939"/>
          </a:xfrm>
          <a:prstGeom prst="rect">
            <a:avLst/>
          </a:prstGeom>
          <a:noFill/>
        </p:spPr>
        <p:txBody>
          <a:bodyPr wrap="square" lIns="67500" tIns="0" rIns="67500" bIns="35100" rtlCol="0">
            <a:norm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lnSpc>
                <a:spcPct val="120000"/>
              </a:lnSpc>
            </a:pPr>
            <a:r>
              <a:rPr lang="en-US" altLang="zh-CN" sz="900" spc="15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scaffolding; discovery-learning </a:t>
            </a:r>
            <a:endParaRPr lang="en-US" altLang="zh-CN" sz="900" spc="15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34" name="圆角矩形 33"/>
          <p:cNvSpPr/>
          <p:nvPr>
            <p:custDataLst>
              <p:tags r:id="rId2"/>
            </p:custDataLst>
          </p:nvPr>
        </p:nvSpPr>
        <p:spPr>
          <a:xfrm rot="21439215">
            <a:off x="3207005" y="3522709"/>
            <a:ext cx="590117" cy="597257"/>
          </a:xfrm>
          <a:prstGeom prst="roundRect">
            <a:avLst>
              <a:gd name="adj" fmla="val 18567"/>
            </a:avLst>
          </a:prstGeom>
          <a:solidFill>
            <a:srgbClr val="9BBB59"/>
          </a:solidFill>
          <a:ln w="12700" cap="flat" cmpd="sng" algn="ctr">
            <a:solidFill>
              <a:srgbClr val="9BBB59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>
            <a:normAutofit fontScale="67500" lnSpcReduction="20000"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4</a:t>
            </a:r>
            <a:endParaRPr lang="en-US" altLang="zh-CN" sz="36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35" name="直接箭头连接符 34"/>
          <p:cNvCxnSpPr/>
          <p:nvPr>
            <p:custDataLst>
              <p:tags r:id="rId3"/>
            </p:custDataLst>
          </p:nvPr>
        </p:nvCxnSpPr>
        <p:spPr>
          <a:xfrm>
            <a:off x="3810762" y="3768044"/>
            <a:ext cx="709497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3" name="标题 1"/>
          <p:cNvSpPr txBox="1"/>
          <p:nvPr>
            <p:custDataLst>
              <p:tags r:id="rId4"/>
            </p:custDataLst>
          </p:nvPr>
        </p:nvSpPr>
        <p:spPr>
          <a:xfrm>
            <a:off x="4570829" y="3631663"/>
            <a:ext cx="2424933" cy="282944"/>
          </a:xfrm>
          <a:prstGeom prst="rect">
            <a:avLst/>
          </a:prstGeom>
          <a:noFill/>
        </p:spPr>
        <p:txBody>
          <a:bodyPr wrap="square" lIns="67500" tIns="35100" rIns="67500" bIns="0" rtlCol="0" anchor="b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lnSpc>
                <a:spcPct val="120000"/>
              </a:lnSpc>
            </a:pPr>
            <a:r>
              <a:rPr lang="en-US" altLang="zh-CN" sz="2000" b="1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I</a:t>
            </a:r>
            <a:r>
              <a:rPr lang="en-US" altLang="zh-CN" sz="2000" b="1" spc="300">
                <a:solidFill>
                  <a:srgbClr val="9BBB59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mplement</a:t>
            </a:r>
            <a:endParaRPr lang="en-US" altLang="zh-CN" sz="2000" b="1" spc="300">
              <a:solidFill>
                <a:srgbClr val="9BBB59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49" name="标题 1"/>
          <p:cNvSpPr txBox="1"/>
          <p:nvPr>
            <p:custDataLst>
              <p:tags r:id="rId5"/>
            </p:custDataLst>
          </p:nvPr>
        </p:nvSpPr>
        <p:spPr>
          <a:xfrm>
            <a:off x="4693920" y="3319780"/>
            <a:ext cx="2425700" cy="254635"/>
          </a:xfrm>
          <a:prstGeom prst="rect">
            <a:avLst/>
          </a:prstGeom>
          <a:noFill/>
        </p:spPr>
        <p:txBody>
          <a:bodyPr wrap="square" lIns="67500" tIns="0" rIns="67500" bIns="35100" rtlCol="0">
            <a:norm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lnSpc>
                <a:spcPct val="120000"/>
              </a:lnSpc>
            </a:pPr>
            <a:r>
              <a:rPr lang="en-US" altLang="zh-CN" sz="900" spc="15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strategies; procedures;activities</a:t>
            </a:r>
            <a:endParaRPr lang="en-US" altLang="zh-CN" sz="900" spc="15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50" name="圆角矩形 49"/>
          <p:cNvSpPr/>
          <p:nvPr>
            <p:custDataLst>
              <p:tags r:id="rId6"/>
            </p:custDataLst>
          </p:nvPr>
        </p:nvSpPr>
        <p:spPr>
          <a:xfrm rot="21439215">
            <a:off x="3344437" y="2937929"/>
            <a:ext cx="590118" cy="597256"/>
          </a:xfrm>
          <a:prstGeom prst="roundRect">
            <a:avLst>
              <a:gd name="adj" fmla="val 18567"/>
            </a:avLst>
          </a:prstGeom>
          <a:solidFill>
            <a:srgbClr val="69A35B"/>
          </a:solidFill>
          <a:ln w="12700" cap="flat" cmpd="sng" algn="ctr">
            <a:solidFill>
              <a:srgbClr val="69A35B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>
            <a:normAutofit fontScale="67500" lnSpcReduction="20000"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endParaRPr lang="zh-CN" altLang="en-US" sz="36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61" name="直接箭头连接符 60"/>
          <p:cNvCxnSpPr/>
          <p:nvPr>
            <p:custDataLst>
              <p:tags r:id="rId7"/>
            </p:custDataLst>
          </p:nvPr>
        </p:nvCxnSpPr>
        <p:spPr>
          <a:xfrm>
            <a:off x="3933645" y="3147644"/>
            <a:ext cx="709497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63" name="标题 1"/>
          <p:cNvSpPr txBox="1"/>
          <p:nvPr>
            <p:custDataLst>
              <p:tags r:id="rId8"/>
            </p:custDataLst>
          </p:nvPr>
        </p:nvSpPr>
        <p:spPr>
          <a:xfrm>
            <a:off x="4693710" y="3011261"/>
            <a:ext cx="2424933" cy="282944"/>
          </a:xfrm>
          <a:prstGeom prst="rect">
            <a:avLst/>
          </a:prstGeom>
          <a:noFill/>
        </p:spPr>
        <p:txBody>
          <a:bodyPr wrap="square" lIns="67500" tIns="35100" rIns="67500" bIns="0" rtlCol="0" anchor="b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lnSpc>
                <a:spcPct val="120000"/>
              </a:lnSpc>
            </a:pPr>
            <a:r>
              <a:rPr lang="en-US" altLang="zh-CN" sz="2000" b="1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D</a:t>
            </a:r>
            <a:r>
              <a:rPr lang="en-US" altLang="zh-CN" sz="2000" b="1" spc="300">
                <a:solidFill>
                  <a:srgbClr val="69A35B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evelop</a:t>
            </a:r>
            <a:endParaRPr lang="en-US" altLang="zh-CN" sz="2000" b="1" spc="300">
              <a:solidFill>
                <a:srgbClr val="69A35B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64" name="圆角矩形 63"/>
          <p:cNvSpPr/>
          <p:nvPr>
            <p:custDataLst>
              <p:tags r:id="rId9"/>
            </p:custDataLst>
          </p:nvPr>
        </p:nvSpPr>
        <p:spPr>
          <a:xfrm rot="21439215">
            <a:off x="3128892" y="2358725"/>
            <a:ext cx="590117" cy="597257"/>
          </a:xfrm>
          <a:prstGeom prst="roundRect">
            <a:avLst>
              <a:gd name="adj" fmla="val 18567"/>
            </a:avLst>
          </a:prstGeom>
          <a:solidFill>
            <a:srgbClr val="1AA3AA"/>
          </a:solidFill>
          <a:ln w="12700" cap="flat" cmpd="sng" algn="ctr">
            <a:solidFill>
              <a:srgbClr val="1AA3A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>
            <a:normAutofit fontScale="67500" lnSpcReduction="20000"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endParaRPr lang="en-US" altLang="zh-CN" sz="36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65" name="直接箭头连接符 64"/>
          <p:cNvCxnSpPr/>
          <p:nvPr>
            <p:custDataLst>
              <p:tags r:id="rId10"/>
            </p:custDataLst>
          </p:nvPr>
        </p:nvCxnSpPr>
        <p:spPr>
          <a:xfrm>
            <a:off x="3713288" y="2506586"/>
            <a:ext cx="709497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66" name="标题 1"/>
          <p:cNvSpPr txBox="1"/>
          <p:nvPr>
            <p:custDataLst>
              <p:tags r:id="rId11"/>
            </p:custDataLst>
          </p:nvPr>
        </p:nvSpPr>
        <p:spPr>
          <a:xfrm>
            <a:off x="4473353" y="2370202"/>
            <a:ext cx="2429192" cy="282944"/>
          </a:xfrm>
          <a:prstGeom prst="rect">
            <a:avLst/>
          </a:prstGeom>
          <a:noFill/>
        </p:spPr>
        <p:txBody>
          <a:bodyPr wrap="square" lIns="67500" tIns="35100" rIns="67500" bIns="0" rtlCol="0" anchor="b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lnSpc>
                <a:spcPct val="120000"/>
              </a:lnSpc>
            </a:pPr>
            <a:r>
              <a:rPr lang="en-US" altLang="zh-CN" sz="2000" b="1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D</a:t>
            </a:r>
            <a:r>
              <a:rPr lang="en-US" altLang="zh-CN" sz="2000" b="1" spc="300">
                <a:solidFill>
                  <a:srgbClr val="1AA3AA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esign</a:t>
            </a:r>
            <a:endParaRPr lang="en-US" altLang="zh-CN" sz="2000" b="1" spc="300">
              <a:solidFill>
                <a:srgbClr val="1AA3AA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67" name="标题 1"/>
          <p:cNvSpPr txBox="1"/>
          <p:nvPr>
            <p:custDataLst>
              <p:tags r:id="rId12"/>
            </p:custDataLst>
          </p:nvPr>
        </p:nvSpPr>
        <p:spPr>
          <a:xfrm>
            <a:off x="4473508" y="2669604"/>
            <a:ext cx="2424933" cy="254939"/>
          </a:xfrm>
          <a:prstGeom prst="rect">
            <a:avLst/>
          </a:prstGeom>
          <a:noFill/>
        </p:spPr>
        <p:txBody>
          <a:bodyPr wrap="square" lIns="67500" tIns="0" rIns="67500" bIns="35100" rtlCol="0">
            <a:norm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lnSpc>
                <a:spcPct val="120000"/>
              </a:lnSpc>
            </a:pPr>
            <a:r>
              <a:rPr lang="en-US" altLang="zh-CN" sz="900" spc="15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goals; objectives; materials</a:t>
            </a:r>
            <a:endParaRPr lang="en-US" altLang="zh-CN" sz="900" spc="15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68" name="圆角矩形 67"/>
          <p:cNvSpPr/>
          <p:nvPr>
            <p:custDataLst>
              <p:tags r:id="rId13"/>
            </p:custDataLst>
          </p:nvPr>
        </p:nvSpPr>
        <p:spPr>
          <a:xfrm rot="21116664">
            <a:off x="2933658" y="1771640"/>
            <a:ext cx="590117" cy="597257"/>
          </a:xfrm>
          <a:prstGeom prst="roundRect">
            <a:avLst>
              <a:gd name="adj" fmla="val 18567"/>
            </a:avLst>
          </a:prstGeom>
          <a:solidFill>
            <a:srgbClr val="3498DB"/>
          </a:solidFill>
          <a:ln w="12700" cap="flat" cmpd="sng" algn="ctr">
            <a:solidFill>
              <a:srgbClr val="3498DB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>
            <a:normAutofit fontScale="67500" lnSpcReduction="20000"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endParaRPr lang="en-US" altLang="zh-CN" sz="36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69" name="直接箭头连接符 68"/>
          <p:cNvCxnSpPr/>
          <p:nvPr>
            <p:custDataLst>
              <p:tags r:id="rId14"/>
            </p:custDataLst>
          </p:nvPr>
        </p:nvCxnSpPr>
        <p:spPr>
          <a:xfrm>
            <a:off x="3498729" y="1890148"/>
            <a:ext cx="709497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70" name="标题 1"/>
          <p:cNvSpPr txBox="1"/>
          <p:nvPr>
            <p:custDataLst>
              <p:tags r:id="rId15"/>
            </p:custDataLst>
          </p:nvPr>
        </p:nvSpPr>
        <p:spPr>
          <a:xfrm>
            <a:off x="4258794" y="1753764"/>
            <a:ext cx="2433458" cy="282944"/>
          </a:xfrm>
          <a:prstGeom prst="rect">
            <a:avLst/>
          </a:prstGeom>
          <a:noFill/>
        </p:spPr>
        <p:txBody>
          <a:bodyPr wrap="square" lIns="67500" tIns="35100" rIns="67500" bIns="0" rtlCol="0" anchor="b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lnSpc>
                <a:spcPct val="120000"/>
              </a:lnSpc>
            </a:pPr>
            <a:r>
              <a:rPr lang="en-US" altLang="zh-CN" sz="2000" b="1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A</a:t>
            </a:r>
            <a:r>
              <a:rPr lang="en-US" altLang="zh-CN" sz="2000" b="1" spc="300">
                <a:solidFill>
                  <a:srgbClr val="3498DB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nalyze</a:t>
            </a:r>
            <a:endParaRPr lang="en-US" altLang="zh-CN" sz="2000" b="1" spc="300">
              <a:solidFill>
                <a:srgbClr val="3498DB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71" name="标题 1"/>
          <p:cNvSpPr txBox="1"/>
          <p:nvPr>
            <p:custDataLst>
              <p:tags r:id="rId16"/>
            </p:custDataLst>
          </p:nvPr>
        </p:nvSpPr>
        <p:spPr>
          <a:xfrm>
            <a:off x="4264664" y="2066866"/>
            <a:ext cx="2429192" cy="254939"/>
          </a:xfrm>
          <a:prstGeom prst="rect">
            <a:avLst/>
          </a:prstGeom>
          <a:noFill/>
        </p:spPr>
        <p:txBody>
          <a:bodyPr wrap="square" lIns="67500" tIns="0" rIns="67500" bIns="35100" rtlCol="0">
            <a:norm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lnSpc>
                <a:spcPct val="120000"/>
              </a:lnSpc>
            </a:pPr>
            <a:r>
              <a:rPr lang="en-US" altLang="zh-CN" sz="900" spc="15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needs; learning styles</a:t>
            </a:r>
            <a:endParaRPr lang="en-US" altLang="zh-CN" sz="900" spc="15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72" name="圆角矩形 71"/>
          <p:cNvSpPr/>
          <p:nvPr>
            <p:custDataLst>
              <p:tags r:id="rId17"/>
            </p:custDataLst>
          </p:nvPr>
        </p:nvSpPr>
        <p:spPr>
          <a:xfrm>
            <a:off x="1806006" y="2541500"/>
            <a:ext cx="548734" cy="1063173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3" name="圆角矩形 72"/>
          <p:cNvSpPr/>
          <p:nvPr>
            <p:custDataLst>
              <p:tags r:id="rId18"/>
            </p:custDataLst>
          </p:nvPr>
        </p:nvSpPr>
        <p:spPr>
          <a:xfrm>
            <a:off x="1812170" y="3527234"/>
            <a:ext cx="240075" cy="120508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350" baseline="-250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4" name="圆角矩形 73"/>
          <p:cNvSpPr/>
          <p:nvPr>
            <p:custDataLst>
              <p:tags r:id="rId19"/>
            </p:custDataLst>
          </p:nvPr>
        </p:nvSpPr>
        <p:spPr>
          <a:xfrm rot="20318279">
            <a:off x="2167074" y="3507822"/>
            <a:ext cx="240075" cy="361898"/>
          </a:xfrm>
          <a:prstGeom prst="roundRect">
            <a:avLst>
              <a:gd name="adj" fmla="val 29625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350" baseline="-250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5" name="圆角矩形 74"/>
          <p:cNvSpPr/>
          <p:nvPr>
            <p:custDataLst>
              <p:tags r:id="rId20"/>
            </p:custDataLst>
          </p:nvPr>
        </p:nvSpPr>
        <p:spPr>
          <a:xfrm>
            <a:off x="2207011" y="3732058"/>
            <a:ext cx="246203" cy="99088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350" baseline="-250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9" name="圆角矩形 78"/>
          <p:cNvSpPr/>
          <p:nvPr>
            <p:custDataLst>
              <p:tags r:id="rId21"/>
            </p:custDataLst>
          </p:nvPr>
        </p:nvSpPr>
        <p:spPr>
          <a:xfrm rot="3224468">
            <a:off x="2357760" y="1854828"/>
            <a:ext cx="218624" cy="103921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350" baseline="-250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0" name="圆角矩形 79"/>
          <p:cNvSpPr/>
          <p:nvPr>
            <p:custDataLst>
              <p:tags r:id="rId22"/>
            </p:custDataLst>
          </p:nvPr>
        </p:nvSpPr>
        <p:spPr>
          <a:xfrm rot="3531662">
            <a:off x="2586119" y="1982015"/>
            <a:ext cx="218687" cy="103921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350" baseline="-250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1" name="椭圆 80"/>
          <p:cNvSpPr/>
          <p:nvPr>
            <p:custDataLst>
              <p:tags r:id="rId23"/>
            </p:custDataLst>
          </p:nvPr>
        </p:nvSpPr>
        <p:spPr>
          <a:xfrm>
            <a:off x="1808105" y="1899428"/>
            <a:ext cx="615226" cy="615226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2" name="圆角矩形 81"/>
          <p:cNvSpPr/>
          <p:nvPr>
            <p:custDataLst>
              <p:tags r:id="rId24"/>
            </p:custDataLst>
          </p:nvPr>
        </p:nvSpPr>
        <p:spPr>
          <a:xfrm rot="21439215">
            <a:off x="3069575" y="4121589"/>
            <a:ext cx="590118" cy="597256"/>
          </a:xfrm>
          <a:prstGeom prst="roundRect">
            <a:avLst>
              <a:gd name="adj" fmla="val 18567"/>
            </a:avLst>
          </a:prstGeom>
          <a:solidFill>
            <a:srgbClr val="FFC000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>
            <a:normAutofit fontScale="67500" lnSpcReduction="20000"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5</a:t>
            </a:r>
            <a:endParaRPr lang="en-US" altLang="zh-CN" sz="36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3" name="标题 1"/>
          <p:cNvSpPr txBox="1"/>
          <p:nvPr>
            <p:custDataLst>
              <p:tags r:id="rId25"/>
            </p:custDataLst>
          </p:nvPr>
        </p:nvSpPr>
        <p:spPr>
          <a:xfrm>
            <a:off x="4431478" y="4512017"/>
            <a:ext cx="2415560" cy="254939"/>
          </a:xfrm>
          <a:prstGeom prst="rect">
            <a:avLst/>
          </a:prstGeom>
          <a:noFill/>
        </p:spPr>
        <p:txBody>
          <a:bodyPr wrap="square" lIns="67500" tIns="0" rIns="67500" bIns="35100" rtlCol="0">
            <a:normAutofit fontScale="90000"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lnSpc>
                <a:spcPct val="120000"/>
              </a:lnSpc>
            </a:pPr>
            <a:r>
              <a:rPr lang="en-US" altLang="zh-CN" sz="900" spc="15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self-regulated learning;effectiveness</a:t>
            </a:r>
            <a:endParaRPr lang="en-US" altLang="zh-CN" sz="900" spc="15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cxnSp>
        <p:nvCxnSpPr>
          <p:cNvPr id="84" name="直接箭头连接符 83"/>
          <p:cNvCxnSpPr/>
          <p:nvPr>
            <p:custDataLst>
              <p:tags r:id="rId26"/>
            </p:custDataLst>
          </p:nvPr>
        </p:nvCxnSpPr>
        <p:spPr>
          <a:xfrm>
            <a:off x="3656806" y="4348874"/>
            <a:ext cx="709497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5" name="标题 1"/>
          <p:cNvSpPr txBox="1"/>
          <p:nvPr>
            <p:custDataLst>
              <p:tags r:id="rId27"/>
            </p:custDataLst>
          </p:nvPr>
        </p:nvSpPr>
        <p:spPr>
          <a:xfrm>
            <a:off x="4416871" y="4212490"/>
            <a:ext cx="2424933" cy="282944"/>
          </a:xfrm>
          <a:prstGeom prst="rect">
            <a:avLst/>
          </a:prstGeom>
          <a:noFill/>
        </p:spPr>
        <p:txBody>
          <a:bodyPr wrap="square" lIns="67500" tIns="35100" rIns="67500" bIns="0" rtlCol="0" anchor="b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l">
              <a:lnSpc>
                <a:spcPct val="120000"/>
              </a:lnSpc>
              <a:buSzTx/>
            </a:pPr>
            <a:r>
              <a:rPr lang="en-US" altLang="zh-CN" sz="2000" b="1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E</a:t>
            </a:r>
            <a:r>
              <a:rPr lang="en-US" altLang="zh-CN" sz="2000" b="1" spc="300">
                <a:solidFill>
                  <a:srgbClr val="9BBB59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valuate</a:t>
            </a:r>
            <a:endParaRPr lang="en-US" altLang="zh-CN" sz="2000" b="1" spc="300">
              <a:solidFill>
                <a:srgbClr val="9BBB59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14" name="右弧形箭头 13"/>
          <p:cNvSpPr/>
          <p:nvPr/>
        </p:nvSpPr>
        <p:spPr>
          <a:xfrm flipV="1">
            <a:off x="6902450" y="1506220"/>
            <a:ext cx="1429385" cy="329374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Why does the father take the boy to go crabbing?</a:t>
            </a:r>
            <a:endParaRPr kumimoji="1" lang="zh-CN" altLang="en-US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</a:fld>
            <a:endParaRPr lang="uk-UA"/>
          </a:p>
        </p:txBody>
      </p:sp>
      <p:sp>
        <p:nvSpPr>
          <p:cNvPr id="4" name="文本框 3"/>
          <p:cNvSpPr txBox="1"/>
          <p:nvPr/>
        </p:nvSpPr>
        <p:spPr>
          <a:xfrm>
            <a:off x="1158875" y="2005330"/>
            <a:ext cx="74650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</a:rPr>
              <a:t>A. They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both love the sport. </a:t>
            </a:r>
            <a:endParaRPr lang="zh-CN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</a:rPr>
              <a:t>B. It’s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a Thanksgiving family tradition.</a:t>
            </a:r>
            <a:endParaRPr lang="zh-CN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</a:rPr>
              <a:t>C. Father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wants to bond better (feel closer) with his son. </a:t>
            </a:r>
            <a:endParaRPr lang="zh-CN" altLang="zh-C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58765" y="3758752"/>
            <a:ext cx="700777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D. Father has a point to make with crabs in the bucket. </a:t>
            </a:r>
            <a:endParaRPr lang="zh-CN" altLang="zh-C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</a:fld>
            <a:endParaRPr lang="uk-UA"/>
          </a:p>
        </p:txBody>
      </p:sp>
      <p:sp>
        <p:nvSpPr>
          <p:cNvPr id="6" name="文本框 5"/>
          <p:cNvSpPr txBox="1"/>
          <p:nvPr/>
        </p:nvSpPr>
        <p:spPr>
          <a:xfrm>
            <a:off x="1170432" y="693483"/>
            <a:ext cx="32956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latin typeface="Times New Roman" panose="02020603050405020304" charset="0"/>
                <a:cs typeface="Times New Roman" panose="02020603050405020304" charset="0"/>
              </a:rPr>
              <a:t>Think Metaphorically</a:t>
            </a:r>
            <a:endParaRPr kumimoji="1" lang="en-US" altLang="zh-CN" sz="2800" dirty="0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51" y="1303035"/>
            <a:ext cx="3815917" cy="310043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83924" y="2437752"/>
            <a:ext cx="31065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latin typeface="Times New Roman" panose="02020603050405020304" charset="0"/>
                <a:cs typeface="Times New Roman" panose="02020603050405020304" charset="0"/>
              </a:rPr>
              <a:t>Don’t get pulled back by others.</a:t>
            </a:r>
            <a:endParaRPr kumimoji="1"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8445" y="323194"/>
            <a:ext cx="4483867" cy="97038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kumimoji="1" lang="en-US" altLang="zh-CN" sz="2800" dirty="0" smtClean="0">
                <a:latin typeface="Times New Roman" panose="02020603050405020304" charset="0"/>
                <a:cs typeface="Times New Roman" panose="02020603050405020304" charset="0"/>
              </a:rPr>
              <a:t>Metaphorical Thinking</a:t>
            </a:r>
            <a:br>
              <a:rPr kumimoji="1" lang="en-US" altLang="zh-CN" sz="2800" dirty="0" smtClean="0">
                <a:latin typeface="Times New Roman" panose="02020603050405020304" charset="0"/>
                <a:cs typeface="Times New Roman" panose="02020603050405020304" charset="0"/>
              </a:rPr>
            </a:br>
            <a:r>
              <a:rPr kumimoji="1" lang="zh-CN" altLang="en-US" sz="2800" dirty="0" smtClean="0">
                <a:latin typeface="+mn-ea"/>
                <a:ea typeface="+mn-ea"/>
              </a:rPr>
              <a:t>（隐喻思维）</a:t>
            </a:r>
            <a:endParaRPr kumimoji="1" lang="zh-CN" altLang="en-US" sz="2800" dirty="0">
              <a:latin typeface="+mn-ea"/>
              <a:ea typeface="+mn-ea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</a:fld>
            <a:endParaRPr lang="uk-UA"/>
          </a:p>
        </p:txBody>
      </p:sp>
      <p:sp>
        <p:nvSpPr>
          <p:cNvPr id="3" name="文本框 2"/>
          <p:cNvSpPr txBox="1"/>
          <p:nvPr/>
        </p:nvSpPr>
        <p:spPr>
          <a:xfrm>
            <a:off x="6199517" y="655644"/>
            <a:ext cx="2751608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dirty="0" smtClean="0">
                <a:latin typeface="Times New Roman" panose="02020603050405020304" charset="0"/>
                <a:ea typeface="Apple Chancery" charset="0"/>
                <a:cs typeface="Times New Roman" panose="02020603050405020304" charset="0"/>
              </a:rPr>
              <a:t>All</a:t>
            </a:r>
            <a:r>
              <a:rPr lang="zh-CN" altLang="en-US" sz="2800" dirty="0" smtClean="0">
                <a:latin typeface="Times New Roman" panose="02020603050405020304" charset="0"/>
                <a:ea typeface="Apple Chancery" charset="0"/>
                <a:cs typeface="Times New Roman" panose="02020603050405020304" charset="0"/>
              </a:rPr>
              <a:t> </a:t>
            </a:r>
            <a:r>
              <a:rPr lang="en-US" altLang="zh-CN" sz="2800" dirty="0" smtClean="0">
                <a:latin typeface="Times New Roman" panose="02020603050405020304" charset="0"/>
                <a:ea typeface="Apple Chancery" charset="0"/>
                <a:cs typeface="Times New Roman" panose="02020603050405020304" charset="0"/>
              </a:rPr>
              <a:t>the</a:t>
            </a:r>
            <a:r>
              <a:rPr lang="zh-CN" altLang="en-US" sz="2800" dirty="0" smtClean="0">
                <a:latin typeface="Times New Roman" panose="02020603050405020304" charset="0"/>
                <a:ea typeface="Apple Chancery" charset="0"/>
                <a:cs typeface="Times New Roman" panose="02020603050405020304" charset="0"/>
              </a:rPr>
              <a:t> </a:t>
            </a:r>
            <a:r>
              <a:rPr lang="en-US" altLang="zh-CN" sz="2800" dirty="0" smtClean="0">
                <a:latin typeface="Times New Roman" panose="02020603050405020304" charset="0"/>
                <a:ea typeface="Apple Chancery" charset="0"/>
                <a:cs typeface="Times New Roman" panose="02020603050405020304" charset="0"/>
              </a:rPr>
              <a:t>world’s a stage,</a:t>
            </a:r>
            <a:endParaRPr lang="en-US" altLang="zh-CN" sz="2800" dirty="0" smtClean="0">
              <a:latin typeface="Times New Roman" panose="02020603050405020304" charset="0"/>
              <a:ea typeface="Apple Chancery" charset="0"/>
              <a:cs typeface="Times New Roman" panose="02020603050405020304" charset="0"/>
            </a:endParaRPr>
          </a:p>
          <a:p>
            <a:pPr lvl="0"/>
            <a:r>
              <a:rPr lang="en-US" altLang="zh-CN" sz="2800" dirty="0" smtClean="0">
                <a:latin typeface="Times New Roman" panose="02020603050405020304" charset="0"/>
                <a:ea typeface="Apple Chancery" charset="0"/>
                <a:cs typeface="Times New Roman" panose="02020603050405020304" charset="0"/>
              </a:rPr>
              <a:t>And </a:t>
            </a:r>
            <a:r>
              <a:rPr lang="en-US" altLang="zh-CN" sz="2800" dirty="0">
                <a:latin typeface="Times New Roman" panose="02020603050405020304" charset="0"/>
                <a:ea typeface="Apple Chancery" charset="0"/>
                <a:cs typeface="Times New Roman" panose="02020603050405020304" charset="0"/>
              </a:rPr>
              <a:t>all the men and women merely </a:t>
            </a:r>
            <a:r>
              <a:rPr lang="en-US" altLang="zh-CN" sz="2800" dirty="0" smtClean="0">
                <a:latin typeface="Times New Roman" panose="02020603050405020304" charset="0"/>
                <a:ea typeface="Apple Chancery" charset="0"/>
                <a:cs typeface="Times New Roman" panose="02020603050405020304" charset="0"/>
              </a:rPr>
              <a:t>players;</a:t>
            </a:r>
            <a:endParaRPr lang="en-US" altLang="zh-CN" sz="2800" dirty="0">
              <a:latin typeface="Apple Chancery" charset="0"/>
              <a:ea typeface="Apple Chancery" charset="0"/>
              <a:cs typeface="Apple Chancery" charset="0"/>
            </a:endParaRPr>
          </a:p>
          <a:p>
            <a:pPr lvl="0" algn="r"/>
            <a:r>
              <a:rPr lang="zh-CN" altLang="en-US" sz="3200" dirty="0">
                <a:latin typeface="Apple Chancery" charset="0"/>
                <a:ea typeface="Apple Chancery" charset="0"/>
                <a:cs typeface="Apple Chancery" charset="0"/>
              </a:rPr>
              <a:t>                                         </a:t>
            </a:r>
            <a:r>
              <a:rPr lang="en-US" altLang="zh-CN" sz="2000" dirty="0" smtClean="0">
                <a:latin typeface="Times New Roman" panose="02020603050405020304" charset="0"/>
                <a:ea typeface="Apple Chancery" charset="0"/>
                <a:cs typeface="Times New Roman" panose="02020603050405020304" charset="0"/>
              </a:rPr>
              <a:t>– </a:t>
            </a:r>
            <a:r>
              <a:rPr lang="en-US" altLang="zh-CN" sz="2000" i="1" dirty="0" smtClean="0">
                <a:latin typeface="Times New Roman" panose="02020603050405020304" charset="0"/>
                <a:ea typeface="Apple Chancery" charset="0"/>
                <a:cs typeface="Times New Roman" panose="02020603050405020304" charset="0"/>
              </a:rPr>
              <a:t>As You Like It </a:t>
            </a:r>
            <a:endParaRPr lang="en-US" altLang="zh-CN" sz="2000" i="1" dirty="0" smtClean="0">
              <a:latin typeface="Apple Chancery" charset="0"/>
              <a:ea typeface="Apple Chancery" charset="0"/>
              <a:cs typeface="Apple Chancery" charset="0"/>
            </a:endParaRPr>
          </a:p>
          <a:p>
            <a:pPr lvl="0" algn="r"/>
            <a:r>
              <a:rPr lang="zh-CN" altLang="en-US" sz="2000" dirty="0" smtClean="0">
                <a:latin typeface="Apple Chancery" charset="0"/>
                <a:ea typeface="Apple Chancery" charset="0"/>
                <a:cs typeface="Apple Chancery" charset="0"/>
              </a:rPr>
              <a:t>（</a:t>
            </a:r>
            <a:r>
              <a:rPr lang="en-US" altLang="zh-CN" sz="2000" dirty="0" smtClean="0">
                <a:latin typeface="Apple Chancery" charset="0"/>
                <a:ea typeface="Apple Chancery" charset="0"/>
                <a:cs typeface="Apple Chancery" charset="0"/>
              </a:rPr>
              <a:t>《</a:t>
            </a:r>
            <a:r>
              <a:rPr lang="zh-CN" altLang="en-US" sz="2000" dirty="0" smtClean="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皆大欢喜</a:t>
            </a:r>
            <a:r>
              <a:rPr lang="en-US" altLang="zh-CN" sz="2000" dirty="0" smtClean="0">
                <a:latin typeface="Apple Chancery" charset="0"/>
                <a:ea typeface="Apple Chancery" charset="0"/>
                <a:cs typeface="Apple Chancery" charset="0"/>
              </a:rPr>
              <a:t>》</a:t>
            </a:r>
            <a:r>
              <a:rPr lang="zh-CN" altLang="en-US" sz="2000" dirty="0" smtClean="0">
                <a:latin typeface="Apple Chancery" charset="0"/>
                <a:ea typeface="Apple Chancery" charset="0"/>
                <a:cs typeface="Apple Chancery" charset="0"/>
              </a:rPr>
              <a:t>）           </a:t>
            </a:r>
            <a:r>
              <a:rPr lang="en-US" altLang="zh-CN" sz="2000" dirty="0" smtClean="0">
                <a:latin typeface="Times New Roman" panose="02020603050405020304" charset="0"/>
                <a:ea typeface="Apple Chancery" charset="0"/>
                <a:cs typeface="Times New Roman" panose="02020603050405020304" charset="0"/>
              </a:rPr>
              <a:t>William Shakespeare (1564-1616)</a:t>
            </a:r>
            <a:endParaRPr lang="zh-CN" altLang="zh-CN" sz="2000" dirty="0">
              <a:latin typeface="Times New Roman" panose="02020603050405020304" charset="0"/>
              <a:ea typeface="Apple Chancery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5" y="1478752"/>
            <a:ext cx="5035535" cy="314721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</a:fld>
            <a:endParaRPr lang="uk-UA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33"/>
          <a:stretch>
            <a:fillRect/>
          </a:stretch>
        </p:blipFill>
        <p:spPr>
          <a:xfrm>
            <a:off x="1562100" y="654269"/>
            <a:ext cx="2568466" cy="3759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87" y="414448"/>
            <a:ext cx="2995448" cy="423884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zh-CN" sz="2800" dirty="0" smtClean="0">
                <a:latin typeface="+mj-lt"/>
              </a:rPr>
              <a:t>Pair Work: Metaphorical</a:t>
            </a:r>
            <a:r>
              <a:rPr kumimoji="1" lang="zh-CN" altLang="en-US" sz="2800" dirty="0" smtClean="0">
                <a:latin typeface="+mj-lt"/>
              </a:rPr>
              <a:t> </a:t>
            </a:r>
            <a:r>
              <a:rPr kumimoji="1" lang="en-US" altLang="zh-CN" sz="2800" dirty="0" smtClean="0">
                <a:latin typeface="+mj-lt"/>
              </a:rPr>
              <a:t>Thinking ( 2 m.)  </a:t>
            </a:r>
            <a:endParaRPr kumimoji="1" lang="zh-CN" altLang="en-US" dirty="0">
              <a:latin typeface="+mj-lt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</a:fld>
            <a:endParaRPr lang="uk-UA"/>
          </a:p>
        </p:txBody>
      </p:sp>
      <p:sp>
        <p:nvSpPr>
          <p:cNvPr id="4" name="文本框 3"/>
          <p:cNvSpPr txBox="1"/>
          <p:nvPr/>
        </p:nvSpPr>
        <p:spPr>
          <a:xfrm>
            <a:off x="1190297" y="1915510"/>
            <a:ext cx="6850117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dirty="0" smtClean="0"/>
              <a:t>Life is </a:t>
            </a:r>
            <a:r>
              <a:rPr kumimoji="1" lang="en-US" altLang="zh-CN" sz="2800" dirty="0"/>
              <a:t>______.</a:t>
            </a:r>
            <a:endParaRPr kumimoji="1" lang="en-US" altLang="zh-CN" sz="2800" dirty="0"/>
          </a:p>
          <a:p>
            <a:pPr>
              <a:lnSpc>
                <a:spcPct val="150000"/>
              </a:lnSpc>
            </a:pPr>
            <a:r>
              <a:rPr kumimoji="1" lang="en-US" altLang="zh-CN" sz="2800" dirty="0" smtClean="0"/>
              <a:t>Memory is ______.</a:t>
            </a:r>
            <a:endParaRPr kumimoji="1" lang="en-US" altLang="zh-CN" sz="2800" dirty="0" smtClean="0"/>
          </a:p>
          <a:p>
            <a:endParaRPr kumimoji="1" lang="zh-CN" alt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</a:fld>
            <a:endParaRPr lang="uk-UA"/>
          </a:p>
        </p:txBody>
      </p:sp>
      <p:sp>
        <p:nvSpPr>
          <p:cNvPr id="3" name="文本框 2"/>
          <p:cNvSpPr txBox="1"/>
          <p:nvPr/>
        </p:nvSpPr>
        <p:spPr>
          <a:xfrm>
            <a:off x="1182222" y="718542"/>
            <a:ext cx="39593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“Our ordinary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conceptual system</a:t>
            </a:r>
            <a:r>
              <a:rPr lang="en-US" altLang="zh-CN" sz="24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, in terms of which we both think and act, is 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fundamentally metaphorical </a:t>
            </a:r>
            <a:r>
              <a:rPr lang="en-US" altLang="zh-CN" sz="24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in nature.” </a:t>
            </a:r>
            <a:br>
              <a:rPr lang="en-US" altLang="zh-CN" sz="18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</a:br>
            <a:endParaRPr lang="en-US" altLang="zh-CN" sz="1800" dirty="0" smtClean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18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― </a:t>
            </a:r>
            <a:r>
              <a:rPr lang="en-US" altLang="zh-CN" sz="18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George </a:t>
            </a:r>
            <a:r>
              <a:rPr lang="en-US" altLang="zh-CN" sz="1800" dirty="0" err="1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Lakoff</a:t>
            </a:r>
            <a:r>
              <a:rPr lang="zh-CN" altLang="en-US" sz="18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8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&amp;</a:t>
            </a:r>
            <a:r>
              <a:rPr lang="zh-CN" altLang="en-US" sz="18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8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Mark</a:t>
            </a:r>
            <a:r>
              <a:rPr lang="zh-CN" altLang="en-US" sz="18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8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Johnson, </a:t>
            </a:r>
            <a:r>
              <a:rPr lang="en-US" altLang="zh-CN" sz="1800" i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Metaphors </a:t>
            </a:r>
            <a:r>
              <a:rPr lang="en-US" altLang="zh-CN" sz="1800" i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We Live </a:t>
            </a:r>
            <a:r>
              <a:rPr lang="en-US" altLang="zh-CN" sz="1800" i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By</a:t>
            </a:r>
            <a:r>
              <a:rPr lang="zh-CN" altLang="en-US" sz="1800" i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18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18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1980</a:t>
            </a:r>
            <a:r>
              <a:rPr lang="zh-CN" altLang="en-US" sz="18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）</a:t>
            </a:r>
            <a:endParaRPr lang="en-US" altLang="zh-CN" sz="18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br>
              <a:rPr lang="en-US" altLang="zh-CN" sz="1800" dirty="0"/>
            </a:br>
            <a:endParaRPr kumimoji="1" lang="zh-CN" altLang="en-US" sz="1800" i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 descr="我们赖以生存的隐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6970" y="718542"/>
            <a:ext cx="2276315" cy="349355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2"/>
          <p:cNvSpPr txBox="1">
            <a:spLocks noGrp="1"/>
          </p:cNvSpPr>
          <p:nvPr>
            <p:ph type="title"/>
          </p:nvPr>
        </p:nvSpPr>
        <p:spPr>
          <a:xfrm>
            <a:off x="508700" y="646500"/>
            <a:ext cx="42843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 smtClean="0"/>
              <a:t>Crab Mentality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  <a:r>
              <a:rPr lang="zh-CN" altLang="en-US" dirty="0" smtClean="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螃蟹心理</a:t>
            </a:r>
            <a:r>
              <a:rPr lang="en-US" altLang="zh-CN" dirty="0" smtClean="0"/>
              <a:t>)</a:t>
            </a:r>
            <a:endParaRPr dirty="0"/>
          </a:p>
        </p:txBody>
      </p:sp>
      <p:sp>
        <p:nvSpPr>
          <p:cNvPr id="595" name="Google Shape;595;p22"/>
          <p:cNvSpPr txBox="1">
            <a:spLocks noGrp="1"/>
          </p:cNvSpPr>
          <p:nvPr>
            <p:ph type="body" idx="1"/>
          </p:nvPr>
        </p:nvSpPr>
        <p:spPr>
          <a:xfrm>
            <a:off x="6319555" y="646500"/>
            <a:ext cx="2447335" cy="42546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CN" dirty="0" smtClean="0">
                <a:latin typeface="Times New Roman" panose="02020603050405020304" charset="0"/>
                <a:cs typeface="Times New Roman" panose="02020603050405020304" charset="0"/>
              </a:rPr>
              <a:t>…“Don’t get pulled back by the others, spend some time figuring out who you are and what you want in life”…</a:t>
            </a:r>
            <a:endParaRPr lang="en-US" altLang="zh-CN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          </a:t>
            </a:r>
            <a:r>
              <a:rPr lang="en-US" altLang="zh-CN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―</a:t>
            </a:r>
            <a:r>
              <a:rPr lang="en-US" altLang="zh-CN" dirty="0" smtClean="0">
                <a:latin typeface="Times New Roman" panose="02020603050405020304" charset="0"/>
                <a:cs typeface="Times New Roman" panose="02020603050405020304" charset="0"/>
              </a:rPr>
              <a:t>Para. 28</a:t>
            </a:r>
            <a:endParaRPr lang="en-US" altLang="zh-CN" dirty="0" smtClean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altLang="zh-CN" dirty="0" smtClean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7" name="Google Shape;597;p22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9" y="1591880"/>
            <a:ext cx="4690481" cy="314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>
          <a:xfrm>
            <a:off x="1001108" y="774616"/>
            <a:ext cx="6455981" cy="3829200"/>
          </a:xfrm>
        </p:spPr>
        <p:txBody>
          <a:bodyPr/>
          <a:lstStyle/>
          <a:p>
            <a:pPr indent="0">
              <a:lnSpc>
                <a:spcPts val="2260"/>
              </a:lnSpc>
              <a:spcAft>
                <a:spcPts val="600"/>
              </a:spcAft>
            </a:pPr>
            <a:r>
              <a:rPr lang="en-US" altLang="zh-CN" sz="20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Barlow Light"/>
              </a:rPr>
              <a:t> </a:t>
            </a:r>
            <a:r>
              <a:rPr lang="en-US" altLang="zh-CN" sz="20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Barlow Light"/>
              </a:rPr>
              <a:t>Look back at the classes you’re taking, and think about which ones were most </a:t>
            </a:r>
            <a:r>
              <a:rPr lang="en-US" altLang="zh-CN" sz="2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Barlow Light"/>
              </a:rPr>
              <a:t>productive for </a:t>
            </a:r>
            <a:r>
              <a:rPr lang="en-US" altLang="zh-CN" sz="20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Barlow Light"/>
              </a:rPr>
              <a:t>you personally. </a:t>
            </a:r>
            <a:endParaRPr lang="en-US" altLang="zh-CN" sz="20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Barlow Light"/>
            </a:endParaRPr>
          </a:p>
          <a:p>
            <a:pPr indent="0">
              <a:lnSpc>
                <a:spcPts val="2260"/>
              </a:lnSpc>
              <a:spcAft>
                <a:spcPts val="600"/>
              </a:spcAft>
            </a:pPr>
            <a:r>
              <a:rPr lang="en-US" altLang="zh-CN" sz="20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Barlow Light"/>
              </a:rPr>
              <a:t>Then think about what’s really important to you, what really interests you, what skills you have. </a:t>
            </a:r>
            <a:endParaRPr lang="en-US" altLang="zh-CN" sz="20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Barlow Light"/>
            </a:endParaRPr>
          </a:p>
          <a:p>
            <a:pPr indent="0">
              <a:lnSpc>
                <a:spcPts val="2260"/>
              </a:lnSpc>
              <a:spcAft>
                <a:spcPts val="600"/>
              </a:spcAft>
            </a:pPr>
            <a:r>
              <a:rPr lang="en-US" altLang="zh-CN" sz="20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Barlow Light"/>
              </a:rPr>
              <a:t>Try to </a:t>
            </a:r>
            <a:r>
              <a:rPr lang="en-US" altLang="zh-CN" sz="2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Barlow Light"/>
              </a:rPr>
              <a:t>figure out </a:t>
            </a:r>
            <a:r>
              <a:rPr lang="en-US" altLang="zh-CN" sz="2000" u="sng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Barlow Light"/>
              </a:rPr>
              <a:t>where you want to live, where you want to go, what you want to earn</a:t>
            </a:r>
            <a:r>
              <a:rPr lang="en-US" altLang="zh-CN" sz="20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Barlow Light"/>
              </a:rPr>
              <a:t>, how you want to work. </a:t>
            </a:r>
            <a:endParaRPr lang="en-US" altLang="zh-CN" sz="20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Barlow Light"/>
            </a:endParaRPr>
          </a:p>
          <a:p>
            <a:pPr indent="0">
              <a:lnSpc>
                <a:spcPts val="2260"/>
              </a:lnSpc>
              <a:spcAft>
                <a:spcPts val="600"/>
              </a:spcAft>
            </a:pPr>
            <a:r>
              <a:rPr lang="en-US" altLang="zh-CN" sz="20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Barlow Light"/>
              </a:rPr>
              <a:t>And if you can’t answer these questions now, then take some time to find out. </a:t>
            </a:r>
            <a:r>
              <a:rPr lang="en-US" altLang="zh-CN" sz="20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Barlow Light"/>
              </a:rPr>
              <a:t>Because if you don’t, you’ll never be happy</a:t>
            </a:r>
            <a:r>
              <a:rPr lang="en-US" altLang="zh-CN" sz="2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Barlow Light"/>
              </a:rPr>
              <a:t>.”</a:t>
            </a:r>
            <a:endParaRPr lang="en-US" altLang="zh-CN" sz="2000" dirty="0" smtClean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Barlow Light"/>
            </a:endParaRPr>
          </a:p>
          <a:p>
            <a:pPr indent="0" algn="r">
              <a:lnSpc>
                <a:spcPts val="2260"/>
              </a:lnSpc>
              <a:spcAft>
                <a:spcPts val="600"/>
              </a:spcAft>
              <a:buNone/>
            </a:pPr>
            <a:r>
              <a:rPr lang="en-US" altLang="zh-CN" sz="2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Barlow Light"/>
              </a:rPr>
              <a:t>                                                   </a:t>
            </a:r>
            <a:r>
              <a:rPr lang="en-US" altLang="zh-CN" sz="2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―</a:t>
            </a:r>
            <a:r>
              <a:rPr lang="en-US" altLang="zh-CN" sz="2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Barlow Light"/>
              </a:rPr>
              <a:t> Para. 28</a:t>
            </a:r>
            <a:endParaRPr lang="en-US" altLang="zh-CN" sz="20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Barlow Light"/>
            </a:endParaRPr>
          </a:p>
          <a:p>
            <a:endParaRPr kumimoji="1" lang="zh-CN" altLang="en-US" sz="1800" dirty="0">
              <a:latin typeface="+mn-lt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</a:fld>
            <a:endParaRPr lang="uk-U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Group Discussion (5 m.)</a:t>
            </a:r>
            <a:endParaRPr lang="en-US" altLang="zh-CN" sz="32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In groups of four, discuss: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My Career Plan and Chances of Being Pulled back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7905" y="656417"/>
            <a:ext cx="7978403" cy="653700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Why does the author tell us the story of catching crabs</a:t>
            </a:r>
            <a:r>
              <a:rPr lang="en-US" altLang="zh-CN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1" lang="zh-CN" altLang="en-US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CN" dirty="0" smtClean="0">
                <a:latin typeface="Times New Roman" panose="02020603050405020304" charset="0"/>
                <a:cs typeface="Times New Roman" panose="02020603050405020304" charset="0"/>
              </a:rPr>
              <a:t>A. He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misses his final year at college. </a:t>
            </a:r>
            <a:endParaRPr lang="zh-CN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pPr lvl="0"/>
            <a:r>
              <a:rPr lang="en-US" altLang="zh-CN" dirty="0" smtClean="0">
                <a:latin typeface="Times New Roman" panose="02020603050405020304" charset="0"/>
                <a:cs typeface="Times New Roman" panose="02020603050405020304" charset="0"/>
              </a:rPr>
              <a:t>B. He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misses crabbing with his father. </a:t>
            </a:r>
            <a:endParaRPr lang="en-US" altLang="zh-CN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dirty="0" smtClean="0">
                <a:latin typeface="Times New Roman" panose="02020603050405020304" charset="0"/>
                <a:cs typeface="Times New Roman" panose="02020603050405020304" charset="0"/>
              </a:rPr>
              <a:t>C. He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wants to return his father of gift of love by spreading his word in appreciation (gratitude). </a:t>
            </a:r>
            <a:endParaRPr lang="en-US" altLang="zh-CN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lvl="0"/>
            <a:r>
              <a:rPr lang="en-US" altLang="zh-CN" dirty="0" smtClean="0">
                <a:latin typeface="Times New Roman" panose="02020603050405020304" charset="0"/>
                <a:cs typeface="Times New Roman" panose="02020603050405020304" charset="0"/>
              </a:rPr>
              <a:t>D. He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wants to prove his plan of becoming a writer has succeeded.</a:t>
            </a:r>
            <a:r>
              <a:rPr lang="en-US" altLang="zh-CN" dirty="0"/>
              <a:t>   </a:t>
            </a:r>
            <a:endParaRPr lang="zh-CN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</a:fld>
            <a:endParaRPr lang="uk-U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I. ANALYZE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4" name="文本框 3"/>
          <p:cNvSpPr txBox="1"/>
          <p:nvPr/>
        </p:nvSpPr>
        <p:spPr>
          <a:xfrm>
            <a:off x="1034415" y="1452880"/>
            <a:ext cx="7469505" cy="297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2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Needs: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intrinsic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 English listening &amp; speaking </a:t>
            </a:r>
            <a:r>
              <a:rPr lang="en-US" altLang="zh-CN" sz="2400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&gt; reading &amp; writing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external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English learning &amp; life learning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2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Learning Style &amp; Learning Environment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Mostly engineering majors in an average Tier 3 university hosting over 100 international students.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</a:fld>
            <a:endParaRPr lang="uk-UA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68" y="621284"/>
            <a:ext cx="5312851" cy="402386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986016" y="2035820"/>
            <a:ext cx="1993392" cy="26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The Persistence of Memory </a:t>
            </a:r>
            <a:endParaRPr lang="en-US" altLang="zh-CN" sz="28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Oil on canvas 1931</a:t>
            </a:r>
            <a:endParaRPr lang="en-US" altLang="zh-CN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Salvador </a:t>
            </a:r>
            <a:r>
              <a:rPr lang="en-US" altLang="zh-CN" sz="2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Dalí</a:t>
            </a:r>
            <a:endParaRPr lang="zh-CN" altLang="en-US" sz="2000" dirty="0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II. DESIGN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aphicFrame>
        <p:nvGraphicFramePr>
          <p:cNvPr id="5" name="图示 4"/>
          <p:cNvGraphicFramePr/>
          <p:nvPr/>
        </p:nvGraphicFramePr>
        <p:xfrm>
          <a:off x="661035" y="1165225"/>
          <a:ext cx="7325360" cy="3841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5182870" y="2587625"/>
            <a:ext cx="25952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Attitudes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Values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 2.1 Learning Goals of </a:t>
            </a:r>
            <a:r>
              <a:rPr lang="en-US" altLang="zh-CN" i="1">
                <a:latin typeface="Times New Roman" panose="02020603050405020304" charset="0"/>
                <a:cs typeface="Times New Roman" panose="02020603050405020304" charset="0"/>
              </a:rPr>
              <a:t>College English 3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4" name="文本框 3"/>
          <p:cNvSpPr txBox="1"/>
          <p:nvPr/>
        </p:nvSpPr>
        <p:spPr>
          <a:xfrm>
            <a:off x="765810" y="1577340"/>
            <a:ext cx="773874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To further develop learners’ </a:t>
            </a:r>
            <a:r>
              <a:rPr lang="en-US" altLang="zh-CN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ESL competencies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and </a:t>
            </a:r>
            <a:r>
              <a:rPr lang="en-US" altLang="zh-CN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prepare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them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for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our increasingly </a:t>
            </a:r>
            <a:r>
              <a:rPr lang="en-US" altLang="zh-CN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globalized world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as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competent college </a:t>
            </a:r>
            <a:r>
              <a:rPr lang="en-US" altLang="zh-CN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grads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Chinese</a:t>
            </a:r>
            <a:r>
              <a:rPr lang="en-US" altLang="zh-CN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citizens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and young </a:t>
            </a:r>
            <a:r>
              <a:rPr lang="en-US" altLang="zh-CN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adults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capable of </a:t>
            </a:r>
            <a:r>
              <a:rPr lang="en-US" altLang="zh-CN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living, thinking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and</a:t>
            </a:r>
            <a:r>
              <a:rPr lang="en-US" altLang="zh-CN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acting ethically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with clear purposes of life. 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2.2 Learning Objectives  Framework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5" name="文本框 4"/>
          <p:cNvSpPr txBox="1"/>
          <p:nvPr/>
        </p:nvSpPr>
        <p:spPr>
          <a:xfrm>
            <a:off x="1033780" y="1663700"/>
            <a:ext cx="3738880" cy="3220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spc="1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English</a:t>
            </a:r>
            <a:r>
              <a:rPr lang="en-US" altLang="zh-CN" sz="2000" spc="1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Curriculum (CCIP)</a:t>
            </a:r>
            <a:endParaRPr lang="en-US" altLang="zh-CN" sz="2000" spc="1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en-US" altLang="zh-CN" sz="2000" spc="1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</a:t>
            </a:r>
            <a:r>
              <a:rPr lang="en-US" altLang="zh-CN" sz="2000" spc="1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ritical Reading Competence </a:t>
            </a:r>
            <a:endParaRPr lang="en-US" altLang="zh-CN" sz="2000" spc="1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en-US" altLang="zh-CN" sz="2000" spc="1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</a:t>
            </a:r>
            <a:r>
              <a:rPr lang="en-US" altLang="zh-CN" sz="2000" spc="1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ommunicative Competence</a:t>
            </a:r>
            <a:endParaRPr lang="en-US" altLang="zh-CN" sz="2000" spc="1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en-US" altLang="zh-CN" sz="2000" b="1" spc="1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</a:t>
            </a:r>
            <a:r>
              <a:rPr lang="en-US" altLang="zh-CN" sz="2000" spc="1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ntercultural</a:t>
            </a:r>
            <a:r>
              <a:rPr lang="en-US" altLang="zh-CN" sz="2000" b="1" spc="1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000" spc="1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Competence </a:t>
            </a:r>
            <a:endParaRPr lang="en-US" altLang="zh-CN" sz="2000" spc="1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en-US" altLang="zh-CN" sz="2000" b="1" spc="1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</a:t>
            </a:r>
            <a:r>
              <a:rPr lang="en-US" altLang="zh-CN" sz="2000" spc="1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rofessional Development </a:t>
            </a:r>
            <a:r>
              <a:rPr lang="en-US" altLang="zh-CN" sz="2000" spc="1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</a:t>
            </a:r>
            <a:r>
              <a:rPr lang="en-US" altLang="zh-CN" sz="2000" spc="1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ompetence</a:t>
            </a:r>
            <a:endParaRPr lang="en-US" altLang="zh-CN" sz="2000" spc="1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90185" y="1663700"/>
            <a:ext cx="3215005" cy="3227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1000"/>
              </a:spcBef>
            </a:pPr>
            <a:r>
              <a:rPr lang="en-US" altLang="zh-CN" sz="2000" spc="1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Life</a:t>
            </a:r>
            <a:r>
              <a:rPr lang="en-US" altLang="zh-CN" sz="2000" spc="1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Curriculum (SBVS)</a:t>
            </a:r>
            <a:endParaRPr lang="en-US" altLang="zh-CN" sz="2000" spc="1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en-US" altLang="zh-CN" sz="2000" b="1" spc="1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S</a:t>
            </a:r>
            <a:r>
              <a:rPr lang="en-US" altLang="zh-CN" sz="2000" spc="1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elf Development </a:t>
            </a:r>
            <a:endParaRPr lang="en-US" altLang="zh-CN" sz="2000" spc="1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en-US" altLang="zh-CN" sz="2000" b="1" spc="1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</a:t>
            </a:r>
            <a:r>
              <a:rPr lang="en-US" altLang="zh-CN" sz="2000" spc="1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ehaviorial Health</a:t>
            </a:r>
            <a:endParaRPr lang="en-US" altLang="zh-CN" sz="2000" spc="1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en-US" altLang="zh-CN" sz="2000" b="1" spc="1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V</a:t>
            </a:r>
            <a:r>
              <a:rPr lang="en-US" altLang="zh-CN" sz="2000" spc="1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alue Orientation </a:t>
            </a:r>
            <a:endParaRPr lang="en-US" altLang="zh-CN" sz="2000" spc="1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en-US" altLang="zh-CN" sz="2000" b="1" spc="1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S</a:t>
            </a:r>
            <a:r>
              <a:rPr lang="en-US" altLang="zh-CN" sz="2000" spc="1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ense of Responsibility</a:t>
            </a:r>
            <a:endParaRPr lang="en-US" altLang="zh-CN" sz="2000" spc="1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endParaRPr lang="en-US" altLang="zh-CN" spc="1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2. 3 Unit 1 Discovering Yourself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aphicFrame>
        <p:nvGraphicFramePr>
          <p:cNvPr id="14" name="图示 13"/>
          <p:cNvGraphicFramePr/>
          <p:nvPr/>
        </p:nvGraphicFramePr>
        <p:xfrm>
          <a:off x="661670" y="1432560"/>
          <a:ext cx="7265035" cy="3570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800" dirty="0" smtClean="0">
                <a:latin typeface="+mj-lt"/>
              </a:rPr>
              <a:t>    2.4 Learning</a:t>
            </a:r>
            <a:r>
              <a:rPr kumimoji="1" lang="zh-CN" altLang="en-US" sz="2800" dirty="0" smtClean="0">
                <a:latin typeface="+mj-lt"/>
              </a:rPr>
              <a:t> </a:t>
            </a:r>
            <a:r>
              <a:rPr kumimoji="1" lang="en-US" altLang="zh-CN" sz="2800" dirty="0" smtClean="0">
                <a:latin typeface="+mj-lt"/>
              </a:rPr>
              <a:t>Objectives</a:t>
            </a:r>
            <a:r>
              <a:rPr kumimoji="1" lang="zh-CN" altLang="en-US" sz="2800" dirty="0" smtClean="0">
                <a:latin typeface="+mj-lt"/>
              </a:rPr>
              <a:t> </a:t>
            </a:r>
            <a:r>
              <a:rPr kumimoji="1" lang="en-US" altLang="zh-CN" sz="2800" dirty="0" smtClean="0">
                <a:latin typeface="+mj-lt"/>
              </a:rPr>
              <a:t>for Unit 1 </a:t>
            </a:r>
            <a:endParaRPr kumimoji="1" lang="en-US" altLang="zh-CN" sz="2800" dirty="0" smtClean="0">
              <a:latin typeface="+mj-lt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2000" smtClean="0"/>
            </a:fld>
            <a:endParaRPr lang="uk-UA" sz="2000"/>
          </a:p>
        </p:txBody>
      </p:sp>
      <p:sp>
        <p:nvSpPr>
          <p:cNvPr id="4" name="文本框 3"/>
          <p:cNvSpPr txBox="1"/>
          <p:nvPr/>
        </p:nvSpPr>
        <p:spPr>
          <a:xfrm>
            <a:off x="1300653" y="1422956"/>
            <a:ext cx="66245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kumimoji="1"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1. Communicative</a:t>
            </a:r>
            <a:r>
              <a:rPr kumimoji="1" lang="zh-CN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Reading</a:t>
            </a:r>
            <a:r>
              <a:rPr kumimoji="1" lang="zh-CN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：</a:t>
            </a:r>
            <a:r>
              <a:rPr kumimoji="1"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learners can understand, respond and evaluate the ideas in all 3 texts.</a:t>
            </a:r>
            <a:endParaRPr kumimoji="1" lang="zh-CN" altLang="en-US" sz="2000" dirty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00653" y="2170879"/>
            <a:ext cx="66245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kumimoji="1"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2. </a:t>
            </a:r>
            <a:r>
              <a:rPr kumimoji="1"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Communicative</a:t>
            </a:r>
            <a:r>
              <a:rPr kumimoji="1" lang="zh-CN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kumimoji="1"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Competence</a:t>
            </a:r>
            <a:r>
              <a:rPr kumimoji="1" lang="zh-CN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：</a:t>
            </a:r>
            <a:r>
              <a:rPr kumimoji="1"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learners </a:t>
            </a:r>
            <a:r>
              <a:rPr kumimoji="1"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can describe and discuss the form and content of the texts;  </a:t>
            </a:r>
            <a:endParaRPr kumimoji="1" lang="en-US" altLang="zh-CN" sz="2000" dirty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kumimoji="1"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can present Text A as a</a:t>
            </a:r>
            <a:r>
              <a:rPr kumimoji="1" lang="en-US" altLang="zh-CN" sz="2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3-act play</a:t>
            </a:r>
            <a:r>
              <a:rPr kumimoji="1"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in the classroom.</a:t>
            </a:r>
            <a:endParaRPr kumimoji="1" lang="en-US" altLang="zh-CN" sz="2000" dirty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00653" y="3226777"/>
            <a:ext cx="66245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kumimoji="1"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3. Self Development</a:t>
            </a:r>
            <a:r>
              <a:rPr kumimoji="1"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: learners can caution against</a:t>
            </a:r>
            <a:r>
              <a:rPr kumimoji="1" lang="en-US" altLang="zh-CN" sz="2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crab mentality (demo) </a:t>
            </a:r>
            <a:r>
              <a:rPr kumimoji="1"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and act now for what they want in life. </a:t>
            </a:r>
            <a:endParaRPr kumimoji="1" lang="en-US" altLang="zh-CN" sz="2000" dirty="0">
              <a:solidFill>
                <a:srgbClr val="0070C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00653" y="3974700"/>
            <a:ext cx="662453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4. Value Orientation &amp; Intercultural Learning: learners can compare views of life in Text B with their own, and that of Laozi and Zhuangzi.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1735" y="616675"/>
            <a:ext cx="7843200" cy="653700"/>
          </a:xfrm>
        </p:spPr>
        <p:txBody>
          <a:bodyPr/>
          <a:lstStyle/>
          <a:p>
            <a:pPr algn="ctr"/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2.5 Learning Objectives for Demo Session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4" name="文本框 3"/>
          <p:cNvSpPr txBox="1"/>
          <p:nvPr/>
        </p:nvSpPr>
        <p:spPr>
          <a:xfrm>
            <a:off x="1252133" y="1401620"/>
            <a:ext cx="74187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altLang="zh-CN" sz="2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Communicative 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Competence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story as a </a:t>
            </a:r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</a:rPr>
              <a:t>performance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text;  discussions </a:t>
            </a:r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</a:rPr>
              <a:t>about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metaphorical thinking &amp; crab mentality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Critical Reading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W</a:t>
            </a:r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hy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crabbing?  </a:t>
            </a:r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Why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story</a:t>
            </a:r>
            <a:r>
              <a:rPr lang="zh-CN" altLang="en-US" sz="24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？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3. 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Self Development &amp; Professional </a:t>
            </a:r>
            <a:r>
              <a:rPr lang="en-US" altLang="zh-CN" sz="2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Development</a:t>
            </a:r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</a:rPr>
              <a:t>:         thinking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for oneself in career planning.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4. </a:t>
            </a:r>
            <a:r>
              <a:rPr lang="en-US" altLang="zh-CN" sz="2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Behavioral 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Health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: caution against crab mentality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5. 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Value Orientation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: emotional learning of gratitude;   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                                   aesthetic education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</p:sld>
</file>

<file path=ppt/tags/tag1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193_4*m_h_f*1_2_1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160193_4*m_h_i*1_4_2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160193_4*m_h_a*1_4_1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7"/>
  <p:tag name="KSO_WM_UNIT_TEXT_FILL_TYPE" val="1"/>
</p:tagLst>
</file>

<file path=ppt/tags/tag12.xml><?xml version="1.0" encoding="utf-8"?>
<p:tagLst xmlns:p="http://schemas.openxmlformats.org/presentationml/2006/main">
  <p:tag name="KSO_WM_UNIT_SUBTYPE" val="a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160193_4*m_h_f*1_4_1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160193_4*m_h_i*1_5_1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6"/>
  <p:tag name="KSO_WM_UNIT_LINE_FILL_TYPE" val="2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160193_4*m_h_i*1_5_2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160193_4*m_h_a*1_5_1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6"/>
  <p:tag name="KSO_WM_UNIT_TEXT_FILL_TYPE" val="1"/>
</p:tagLst>
</file>

<file path=ppt/tags/tag16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160193_4*m_h_f*1_5_1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160193_4*m_i*1_1"/>
  <p:tag name="KSO_WM_TEMPLATE_CATEGORY" val="diagram"/>
  <p:tag name="KSO_WM_TEMPLATE_INDEX" val="160193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160193_4*m_i*1_2"/>
  <p:tag name="KSO_WM_TEMPLATE_CATEGORY" val="diagram"/>
  <p:tag name="KSO_WM_TEMPLATE_INDEX" val="160193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3"/>
  <p:tag name="KSO_WM_UNIT_ID" val="diagram160193_4*m_i*1_3"/>
  <p:tag name="KSO_WM_TEMPLATE_CATEGORY" val="diagram"/>
  <p:tag name="KSO_WM_TEMPLATE_INDEX" val="160193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193_4*m_h_i*1_2_1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LINE_FORE_SCHEMECOLOR_INDEX" val="9"/>
  <p:tag name="KSO_WM_UNIT_LINE_FILL_TYPE" val="2"/>
  <p:tag name="KSO_WM_UNIT_TEXT_FILL_FORE_SCHEMECOLOR_INDEX" val="14"/>
  <p:tag name="KSO_WM_UNIT_TEXT_FILL_TYPE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4"/>
  <p:tag name="KSO_WM_UNIT_ID" val="diagram160193_4*m_i*1_4"/>
  <p:tag name="KSO_WM_TEMPLATE_CATEGORY" val="diagram"/>
  <p:tag name="KSO_WM_TEMPLATE_INDEX" val="160193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5"/>
  <p:tag name="KSO_WM_UNIT_ID" val="diagram160193_4*m_i*1_5"/>
  <p:tag name="KSO_WM_TEMPLATE_CATEGORY" val="diagram"/>
  <p:tag name="KSO_WM_TEMPLATE_INDEX" val="160193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6"/>
  <p:tag name="KSO_WM_UNIT_ID" val="diagram160193_4*m_i*1_6"/>
  <p:tag name="KSO_WM_TEMPLATE_CATEGORY" val="diagram"/>
  <p:tag name="KSO_WM_TEMPLATE_INDEX" val="160193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7"/>
  <p:tag name="KSO_WM_UNIT_ID" val="diagram160193_4*m_i*1_7"/>
  <p:tag name="KSO_WM_TEMPLATE_CATEGORY" val="diagram"/>
  <p:tag name="KSO_WM_TEMPLATE_INDEX" val="160193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193_4*m_h_i*1_1_1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LINE_FORE_SCHEMECOLOR_INDEX" val="10"/>
  <p:tag name="KSO_WM_UNIT_LINE_FILL_TYPE" val="2"/>
  <p:tag name="KSO_WM_UNIT_TEXT_FILL_FORE_SCHEMECOLOR_INDEX" val="14"/>
  <p:tag name="KSO_WM_UNIT_TEXT_FILL_TYPE" val="1"/>
</p:tagLst>
</file>

<file path=ppt/tags/tag25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193_4*m_h_f*1_1_1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160193_4*m_h_i*1_1_2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160193_4*m_h_a*1_1_1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0"/>
  <p:tag name="KSO_WM_UNIT_TEXT_FILL_TYPE" val="1"/>
</p:tagLst>
</file>

<file path=ppt/tags/tag2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#wm#"/>
  <p:tag name="KSO_WM_UNIT_TYPE" val="q_h_i"/>
  <p:tag name="KSO_WM_UNIT_INDEX" val="1_1_1"/>
  <p:tag name="KSO_WM_UNIT_ID" val="diagram20171623_3*q_h_i*1_1_1"/>
  <p:tag name="KSO_WM_UNIT_LAYERLEVEL" val="1_1_1"/>
  <p:tag name="KSO_WM_DIAGRAM_GROUP_CODE" val="q1-1"/>
  <p:tag name="KSO_WM_UNIT_LINE_FORE_SCHEMECOLOR_INDEX" val="14"/>
  <p:tag name="KSO_WM_UNIT_LINE_FILL_TYPE" val="2"/>
</p:tagLst>
</file>

<file path=ppt/tags/tag2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#wm#"/>
  <p:tag name="KSO_WM_UNIT_TYPE" val="q_h_i"/>
  <p:tag name="KSO_WM_UNIT_INDEX" val="1_1_2"/>
  <p:tag name="KSO_WM_UNIT_ID" val="diagram20171623_3*q_h_i*1_1_2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160193_4*m_h_i*1_2_2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30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#wm#"/>
  <p:tag name="KSO_WM_UNIT_TYPE" val="q_h_f"/>
  <p:tag name="KSO_WM_UNIT_INDEX" val="1_1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1_1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#wm#"/>
  <p:tag name="KSO_WM_UNIT_TYPE" val="q_h_i"/>
  <p:tag name="KSO_WM_UNIT_INDEX" val="1_1_3"/>
  <p:tag name="KSO_WM_UNIT_ID" val="diagram20171623_3*q_h_i*1_1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#wm#"/>
  <p:tag name="KSO_WM_UNIT_TYPE" val="q_h_i"/>
  <p:tag name="KSO_WM_UNIT_INDEX" val="1_2_1"/>
  <p:tag name="KSO_WM_UNIT_ID" val="diagram20171623_3*q_h_i*1_2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#wm#"/>
  <p:tag name="KSO_WM_UNIT_TYPE" val="q_h_i"/>
  <p:tag name="KSO_WM_UNIT_INDEX" val="1_2_2"/>
  <p:tag name="KSO_WM_UNIT_ID" val="diagram20171623_3*q_h_i*1_2_2"/>
  <p:tag name="KSO_WM_UNIT_LAYERLEVEL" val="1_1_1"/>
  <p:tag name="KSO_WM_DIAGRAM_GROUP_CODE" val="q1-1"/>
  <p:tag name="KSO_WM_UNIT_LINE_FORE_SCHEMECOLOR_INDEX" val="14"/>
  <p:tag name="KSO_WM_UNIT_LINE_FILL_TYPE" val="2"/>
</p:tagLst>
</file>

<file path=ppt/tags/tag34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#wm#"/>
  <p:tag name="KSO_WM_UNIT_TYPE" val="q_h_i"/>
  <p:tag name="KSO_WM_UNIT_INDEX" val="1_2_3"/>
  <p:tag name="KSO_WM_UNIT_ID" val="diagram20171623_3*q_h_i*1_2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5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#wm#"/>
  <p:tag name="KSO_WM_UNIT_TYPE" val="q_h_f"/>
  <p:tag name="KSO_WM_UNIT_INDEX" val="1_2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2_1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#wm#"/>
  <p:tag name="KSO_WM_UNIT_TYPE" val="q_h_i"/>
  <p:tag name="KSO_WM_UNIT_INDEX" val="1_4_1"/>
  <p:tag name="KSO_WM_UNIT_ID" val="diagram20171623_3*q_h_i*1_4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#wm#"/>
  <p:tag name="KSO_WM_UNIT_TYPE" val="q_h_i"/>
  <p:tag name="KSO_WM_UNIT_INDEX" val="1_4_2"/>
  <p:tag name="KSO_WM_UNIT_ID" val="diagram20171623_3*q_h_i*1_4_2"/>
  <p:tag name="KSO_WM_UNIT_LAYERLEVEL" val="1_1_1"/>
  <p:tag name="KSO_WM_DIAGRAM_GROUP_CODE" val="q1-1"/>
  <p:tag name="KSO_WM_UNIT_LINE_FORE_SCHEMECOLOR_INDEX" val="14"/>
  <p:tag name="KSO_WM_UNIT_LINE_FILL_TYPE" val="2"/>
</p:tagLst>
</file>

<file path=ppt/tags/tag3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#wm#"/>
  <p:tag name="KSO_WM_UNIT_TYPE" val="q_h_i"/>
  <p:tag name="KSO_WM_UNIT_INDEX" val="1_4_3"/>
  <p:tag name="KSO_WM_UNIT_ID" val="diagram20171623_3*q_h_i*1_4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9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#wm#"/>
  <p:tag name="KSO_WM_UNIT_TYPE" val="q_h_f"/>
  <p:tag name="KSO_WM_UNIT_INDEX" val="1_4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4_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160193_4*m_h_a*1_2_1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9"/>
  <p:tag name="KSO_WM_UNIT_TEXT_FILL_TYPE" val="1"/>
</p:tagLst>
</file>

<file path=ppt/tags/tag40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#wm#"/>
  <p:tag name="KSO_WM_UNIT_TYPE" val="q_h_i"/>
  <p:tag name="KSO_WM_UNIT_INDEX" val="1_3_1"/>
  <p:tag name="KSO_WM_UNIT_ID" val="diagram20171623_3*q_h_i*1_3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#wm#"/>
  <p:tag name="KSO_WM_UNIT_TYPE" val="q_h_i"/>
  <p:tag name="KSO_WM_UNIT_INDEX" val="1_3_2"/>
  <p:tag name="KSO_WM_UNIT_ID" val="diagram20171623_3*q_h_i*1_3_2"/>
  <p:tag name="KSO_WM_UNIT_LAYERLEVEL" val="1_1_1"/>
  <p:tag name="KSO_WM_DIAGRAM_GROUP_CODE" val="q1-1"/>
  <p:tag name="KSO_WM_UNIT_LINE_FORE_SCHEMECOLOR_INDEX" val="14"/>
  <p:tag name="KSO_WM_UNIT_LINE_FILL_TYPE" val="2"/>
</p:tagLst>
</file>

<file path=ppt/tags/tag42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#wm#"/>
  <p:tag name="KSO_WM_UNIT_TYPE" val="q_h_i"/>
  <p:tag name="KSO_WM_UNIT_INDEX" val="1_3_3"/>
  <p:tag name="KSO_WM_UNIT_ID" val="diagram20171623_3*q_h_i*1_3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3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#wm#"/>
  <p:tag name="KSO_WM_UNIT_TYPE" val="q_h_f"/>
  <p:tag name="KSO_WM_UNIT_INDEX" val="1_3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3_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160193_4*m_h_f*1_3_1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160193_4*m_h_i*1_3_1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LINE_FORE_SCHEMECOLOR_INDEX" val="8"/>
  <p:tag name="KSO_WM_UNIT_LINE_FILL_TYPE" val="2"/>
  <p:tag name="KSO_WM_UNIT_TEXT_FILL_FORE_SCHEMECOLOR_INDEX" val="14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160193_4*m_h_i*1_3_2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160193_4*m_h_a*1_3_1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8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160193_4*m_h_i*1_4_1"/>
  <p:tag name="KSO_WM_TEMPLATE_CATEGORY" val="diagram"/>
  <p:tag name="KSO_WM_TEMPLATE_INDEX" val="16019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LINE_FORE_SCHEMECOLOR_INDEX" val="7"/>
  <p:tag name="KSO_WM_UNIT_LINE_FILL_TYPE" val="2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Lodovico template">
  <a:themeElements>
    <a:clrScheme name="Custom 347">
      <a:dk1>
        <a:srgbClr val="272A36"/>
      </a:dk1>
      <a:lt1>
        <a:srgbClr val="FFFFFF"/>
      </a:lt1>
      <a:dk2>
        <a:srgbClr val="808392"/>
      </a:dk2>
      <a:lt2>
        <a:srgbClr val="E0E0E7"/>
      </a:lt2>
      <a:accent1>
        <a:srgbClr val="FFAD1D"/>
      </a:accent1>
      <a:accent2>
        <a:srgbClr val="EB7700"/>
      </a:accent2>
      <a:accent3>
        <a:srgbClr val="FD7E6B"/>
      </a:accent3>
      <a:accent4>
        <a:srgbClr val="F03131"/>
      </a:accent4>
      <a:accent5>
        <a:srgbClr val="41B5FF"/>
      </a:accent5>
      <a:accent6>
        <a:srgbClr val="1E87CA"/>
      </a:accent6>
      <a:hlink>
        <a:srgbClr val="272A3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6687</Words>
  <Application>WPS 演示</Application>
  <PresentationFormat>全屏显示(16:9)</PresentationFormat>
  <Paragraphs>368</Paragraphs>
  <Slides>30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7" baseType="lpstr">
      <vt:lpstr>Arial</vt:lpstr>
      <vt:lpstr>宋体</vt:lpstr>
      <vt:lpstr>Wingdings</vt:lpstr>
      <vt:lpstr>Arial</vt:lpstr>
      <vt:lpstr>Barlow SemiBold</vt:lpstr>
      <vt:lpstr>Segoe Print</vt:lpstr>
      <vt:lpstr>Barlow Light</vt:lpstr>
      <vt:lpstr>Times New Roman</vt:lpstr>
      <vt:lpstr>微软雅黑</vt:lpstr>
      <vt:lpstr>Arial Unicode MS</vt:lpstr>
      <vt:lpstr>幼圆</vt:lpstr>
      <vt:lpstr>黑体</vt:lpstr>
      <vt:lpstr>Century Gothic</vt:lpstr>
      <vt:lpstr>Calibri</vt:lpstr>
      <vt:lpstr>Apple Chancery</vt:lpstr>
      <vt:lpstr>华文仿宋</vt:lpstr>
      <vt:lpstr>Lodovico template</vt:lpstr>
      <vt:lpstr>      FLTRP STAR TEACHERS  2020</vt:lpstr>
      <vt:lpstr> The ADDIE Model of Instructional Design</vt:lpstr>
      <vt:lpstr>I. ANALYZE</vt:lpstr>
      <vt:lpstr>II. DESIGN</vt:lpstr>
      <vt:lpstr>  2.1 Learning Goals of College English 3 </vt:lpstr>
      <vt:lpstr>2.2 Learning Objectives  Framework</vt:lpstr>
      <vt:lpstr>2. 3 Unit 1 Discovering Yourself</vt:lpstr>
      <vt:lpstr>    2.4 Learning Objectives for Unit 1 </vt:lpstr>
      <vt:lpstr>2.5 Learning Objectives for Demo Session </vt:lpstr>
      <vt:lpstr>III. DEVELOP</vt:lpstr>
      <vt:lpstr>IV. IMPLEMENT</vt:lpstr>
      <vt:lpstr>V. EVALUATE</vt:lpstr>
      <vt:lpstr>References</vt:lpstr>
      <vt:lpstr>Unit 1  Discovering Yourself</vt:lpstr>
      <vt:lpstr>Reading 1:  Catching Crabs</vt:lpstr>
      <vt:lpstr>Adaptation of Active Reading 1</vt:lpstr>
      <vt:lpstr>PowerPoint 演示文稿</vt:lpstr>
      <vt:lpstr>PowerPoint 演示文稿</vt:lpstr>
      <vt:lpstr>PowerPoint 演示文稿</vt:lpstr>
      <vt:lpstr>Why does the father take the boy to go crabbing?</vt:lpstr>
      <vt:lpstr>PowerPoint 演示文稿</vt:lpstr>
      <vt:lpstr>Metaphorical Thinking （隐喻思维）</vt:lpstr>
      <vt:lpstr>PowerPoint 演示文稿</vt:lpstr>
      <vt:lpstr>Pair Work: Metaphorical Thinking ( 2 m.)  </vt:lpstr>
      <vt:lpstr>PowerPoint 演示文稿</vt:lpstr>
      <vt:lpstr>Crab Mentality (螃蟹心理)</vt:lpstr>
      <vt:lpstr>PowerPoint 演示文稿</vt:lpstr>
      <vt:lpstr>Group Discussion (5 m.)</vt:lpstr>
      <vt:lpstr>Why does the author tell us the story of catching crabs?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 Discovering Yourself</dc:title>
  <dc:creator/>
  <cp:lastModifiedBy>Ling1413185924</cp:lastModifiedBy>
  <cp:revision>244</cp:revision>
  <cp:lastPrinted>2020-08-09T05:08:00Z</cp:lastPrinted>
  <dcterms:created xsi:type="dcterms:W3CDTF">2020-08-02T03:59:00Z</dcterms:created>
  <dcterms:modified xsi:type="dcterms:W3CDTF">2020-08-10T05:46:21Z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