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237" r:id="rId2"/>
    <p:sldId id="1239" r:id="rId3"/>
    <p:sldId id="1240" r:id="rId4"/>
    <p:sldId id="1241" r:id="rId5"/>
    <p:sldId id="1245" r:id="rId6"/>
    <p:sldId id="1243" r:id="rId7"/>
    <p:sldId id="1220" r:id="rId8"/>
    <p:sldId id="1232" r:id="rId9"/>
    <p:sldId id="1244" r:id="rId10"/>
    <p:sldId id="1227" r:id="rId11"/>
    <p:sldId id="1235" r:id="rId12"/>
    <p:sldId id="1234" r:id="rId13"/>
    <p:sldId id="1221" r:id="rId14"/>
    <p:sldId id="1222" r:id="rId15"/>
    <p:sldId id="1223" r:id="rId16"/>
    <p:sldId id="1224" r:id="rId17"/>
    <p:sldId id="1236" r:id="rId18"/>
    <p:sldId id="1225" r:id="rId19"/>
    <p:sldId id="1226" r:id="rId20"/>
    <p:sldId id="1228" r:id="rId21"/>
    <p:sldId id="1229" r:id="rId22"/>
  </p:sldIdLst>
  <p:sldSz cx="11557000" cy="6502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772109505@qq.com" initials="7" lastIdx="1" clrIdx="0">
    <p:extLst>
      <p:ext uri="{19B8F6BF-5375-455C-9EA6-DF929625EA0E}">
        <p15:presenceInfo xmlns:p15="http://schemas.microsoft.com/office/powerpoint/2012/main" userId="61e453523f8073f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B43"/>
    <a:srgbClr val="571010"/>
    <a:srgbClr val="F20D09"/>
    <a:srgbClr val="FAFAFA"/>
    <a:srgbClr val="EEFAFA"/>
    <a:srgbClr val="F2F2F2"/>
    <a:srgbClr val="F3740C"/>
    <a:srgbClr val="F6F6F2"/>
    <a:srgbClr val="756271"/>
    <a:srgbClr val="F2B9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0" autoAdjust="0"/>
    <p:restoredTop sz="93826" autoAdjust="0"/>
  </p:normalViewPr>
  <p:slideViewPr>
    <p:cSldViewPr>
      <p:cViewPr varScale="1">
        <p:scale>
          <a:sx n="71" d="100"/>
          <a:sy n="71" d="100"/>
        </p:scale>
        <p:origin x="436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-36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2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3.wdp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35B53619-7165-4660-9CF2-28BE1EDB5E09}"/>
              </a:ext>
            </a:extLst>
          </p:cNvPr>
          <p:cNvGrpSpPr/>
          <p:nvPr/>
        </p:nvGrpSpPr>
        <p:grpSpPr>
          <a:xfrm>
            <a:off x="0" y="0"/>
            <a:ext cx="4745495" cy="6520543"/>
            <a:chOff x="0" y="0"/>
            <a:chExt cx="4745495" cy="6520543"/>
          </a:xfrm>
        </p:grpSpPr>
        <p:sp>
          <p:nvSpPr>
            <p:cNvPr id="2" name="Freeform 1"/>
            <p:cNvSpPr/>
            <p:nvPr/>
          </p:nvSpPr>
          <p:spPr>
            <a:xfrm>
              <a:off x="0" y="0"/>
              <a:ext cx="1170168" cy="6520543"/>
            </a:xfrm>
            <a:custGeom>
              <a:avLst/>
              <a:gdLst/>
              <a:ahLst/>
              <a:cxnLst/>
              <a:rect l="l" t="t" r="r" b="b"/>
              <a:pathLst>
                <a:path w="1170168" h="6520543">
                  <a:moveTo>
                    <a:pt x="1170168" y="6520543"/>
                  </a:moveTo>
                  <a:lnTo>
                    <a:pt x="0" y="6520543"/>
                  </a:lnTo>
                  <a:lnTo>
                    <a:pt x="0" y="0"/>
                  </a:lnTo>
                  <a:lnTo>
                    <a:pt x="1170168" y="0"/>
                  </a:lnTo>
                  <a:lnTo>
                    <a:pt x="1170168" y="6520543"/>
                  </a:lnTo>
                  <a:close/>
                </a:path>
              </a:pathLst>
            </a:custGeom>
            <a:solidFill>
              <a:srgbClr val="5ABB93"/>
            </a:solidFill>
          </p:spPr>
          <p:txBody>
            <a:bodyPr lIns="127000" rIns="127000" rtlCol="0" anchor="ctr"/>
            <a:lstStyle/>
            <a:p>
              <a:pPr algn="l" latinLnBrk="1">
                <a:lnSpc>
                  <a:spcPct val="116199"/>
                </a:lnSpc>
              </a:pPr>
              <a:endParaRPr lang="en-US" sz="1100"/>
            </a:p>
          </p:txBody>
        </p:sp>
        <p:sp>
          <p:nvSpPr>
            <p:cNvPr id="3" name="Freeform 2"/>
            <p:cNvSpPr/>
            <p:nvPr/>
          </p:nvSpPr>
          <p:spPr>
            <a:xfrm>
              <a:off x="1143000" y="0"/>
              <a:ext cx="1170168" cy="6520543"/>
            </a:xfrm>
            <a:custGeom>
              <a:avLst/>
              <a:gdLst/>
              <a:ahLst/>
              <a:cxnLst/>
              <a:rect l="l" t="t" r="r" b="b"/>
              <a:pathLst>
                <a:path w="1170168" h="6520543">
                  <a:moveTo>
                    <a:pt x="1170168" y="6520543"/>
                  </a:moveTo>
                  <a:lnTo>
                    <a:pt x="0" y="6520543"/>
                  </a:lnTo>
                  <a:lnTo>
                    <a:pt x="0" y="0"/>
                  </a:lnTo>
                  <a:lnTo>
                    <a:pt x="1170168" y="0"/>
                  </a:lnTo>
                  <a:lnTo>
                    <a:pt x="1170168" y="6520543"/>
                  </a:lnTo>
                  <a:close/>
                </a:path>
              </a:pathLst>
            </a:custGeom>
            <a:solidFill>
              <a:srgbClr val="756271"/>
            </a:solidFill>
          </p:spPr>
          <p:txBody>
            <a:bodyPr lIns="127000" rIns="127000" rtlCol="0" anchor="ctr"/>
            <a:lstStyle/>
            <a:p>
              <a:pPr algn="l" latinLnBrk="1">
                <a:lnSpc>
                  <a:spcPct val="116199"/>
                </a:lnSpc>
              </a:pPr>
              <a:endParaRPr lang="en-US" sz="1100"/>
            </a:p>
          </p:txBody>
        </p:sp>
        <p:sp>
          <p:nvSpPr>
            <p:cNvPr id="4" name="Freeform 3"/>
            <p:cNvSpPr/>
            <p:nvPr/>
          </p:nvSpPr>
          <p:spPr>
            <a:xfrm>
              <a:off x="2311400" y="0"/>
              <a:ext cx="1170168" cy="6520543"/>
            </a:xfrm>
            <a:custGeom>
              <a:avLst/>
              <a:gdLst/>
              <a:ahLst/>
              <a:cxnLst/>
              <a:rect l="l" t="t" r="r" b="b"/>
              <a:pathLst>
                <a:path w="1170168" h="6520543">
                  <a:moveTo>
                    <a:pt x="1170168" y="6520543"/>
                  </a:moveTo>
                  <a:lnTo>
                    <a:pt x="0" y="6520543"/>
                  </a:lnTo>
                  <a:lnTo>
                    <a:pt x="0" y="0"/>
                  </a:lnTo>
                  <a:lnTo>
                    <a:pt x="1170168" y="0"/>
                  </a:lnTo>
                  <a:lnTo>
                    <a:pt x="1170168" y="6520543"/>
                  </a:lnTo>
                  <a:close/>
                </a:path>
              </a:pathLst>
            </a:custGeom>
            <a:solidFill>
              <a:srgbClr val="EF5B43"/>
            </a:solidFill>
          </p:spPr>
          <p:txBody>
            <a:bodyPr lIns="127000" rIns="127000" rtlCol="0" anchor="ctr"/>
            <a:lstStyle/>
            <a:p>
              <a:pPr algn="l" latinLnBrk="1">
                <a:lnSpc>
                  <a:spcPct val="116199"/>
                </a:lnSpc>
              </a:pPr>
              <a:endParaRPr lang="en-US" sz="1100"/>
            </a:p>
          </p:txBody>
        </p:sp>
        <p:sp>
          <p:nvSpPr>
            <p:cNvPr id="5" name="Freeform 4"/>
            <p:cNvSpPr/>
            <p:nvPr/>
          </p:nvSpPr>
          <p:spPr>
            <a:xfrm>
              <a:off x="3467100" y="0"/>
              <a:ext cx="1170168" cy="6520543"/>
            </a:xfrm>
            <a:custGeom>
              <a:avLst/>
              <a:gdLst/>
              <a:ahLst/>
              <a:cxnLst/>
              <a:rect l="l" t="t" r="r" b="b"/>
              <a:pathLst>
                <a:path w="1170168" h="6520543">
                  <a:moveTo>
                    <a:pt x="1170168" y="6520543"/>
                  </a:moveTo>
                  <a:lnTo>
                    <a:pt x="0" y="6520543"/>
                  </a:lnTo>
                  <a:lnTo>
                    <a:pt x="0" y="0"/>
                  </a:lnTo>
                  <a:lnTo>
                    <a:pt x="1170168" y="0"/>
                  </a:lnTo>
                  <a:lnTo>
                    <a:pt x="1170168" y="6520543"/>
                  </a:lnTo>
                  <a:close/>
                </a:path>
              </a:pathLst>
            </a:custGeom>
            <a:solidFill>
              <a:srgbClr val="F2B973"/>
            </a:solidFill>
          </p:spPr>
          <p:txBody>
            <a:bodyPr lIns="127000" rIns="127000" rtlCol="0" anchor="ctr"/>
            <a:lstStyle/>
            <a:p>
              <a:pPr algn="l" latinLnBrk="1">
                <a:lnSpc>
                  <a:spcPct val="116199"/>
                </a:lnSpc>
              </a:pPr>
              <a:endParaRPr lang="en-US" sz="11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33600" y="1943100"/>
              <a:ext cx="2611895" cy="2611895"/>
            </a:xfrm>
            <a:custGeom>
              <a:avLst/>
              <a:gdLst/>
              <a:ahLst/>
              <a:cxnLst/>
              <a:rect l="l" t="t" r="r" b="b"/>
              <a:pathLst>
                <a:path w="2611895" h="2611895">
                  <a:moveTo>
                    <a:pt x="2611895" y="1305947"/>
                  </a:moveTo>
                  <a:cubicBezTo>
                    <a:pt x="2611895" y="2027209"/>
                    <a:pt x="2027209" y="2611895"/>
                    <a:pt x="1305947" y="2611895"/>
                  </a:cubicBezTo>
                  <a:cubicBezTo>
                    <a:pt x="584686" y="2611895"/>
                    <a:pt x="0" y="2027209"/>
                    <a:pt x="0" y="1305947"/>
                  </a:cubicBezTo>
                  <a:cubicBezTo>
                    <a:pt x="0" y="584686"/>
                    <a:pt x="584686" y="0"/>
                    <a:pt x="1305947" y="0"/>
                  </a:cubicBezTo>
                  <a:cubicBezTo>
                    <a:pt x="2027209" y="0"/>
                    <a:pt x="2611895" y="584686"/>
                    <a:pt x="2611895" y="1305947"/>
                  </a:cubicBezTo>
                  <a:close/>
                </a:path>
              </a:pathLst>
            </a:custGeom>
            <a:solidFill>
              <a:srgbClr val="EBEAE2"/>
            </a:solidFill>
          </p:spPr>
          <p:txBody>
            <a:bodyPr lIns="127000" rIns="127000" rtlCol="0" anchor="ctr"/>
            <a:lstStyle/>
            <a:p>
              <a:pPr algn="l" latinLnBrk="1">
                <a:lnSpc>
                  <a:spcPct val="116199"/>
                </a:lnSpc>
              </a:pPr>
              <a:endParaRPr lang="en-US" sz="11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844792" y="2603483"/>
              <a:ext cx="1103075" cy="1476296"/>
            </a:xfrm>
            <a:custGeom>
              <a:avLst/>
              <a:gdLst/>
              <a:ahLst/>
              <a:cxnLst/>
              <a:rect l="l" t="t" r="r" b="b"/>
              <a:pathLst>
                <a:path w="1103075" h="1476296">
                  <a:moveTo>
                    <a:pt x="1069966" y="56173"/>
                  </a:moveTo>
                  <a:cubicBezTo>
                    <a:pt x="957580" y="239304"/>
                    <a:pt x="845193" y="422436"/>
                    <a:pt x="732798" y="605567"/>
                  </a:cubicBezTo>
                  <a:cubicBezTo>
                    <a:pt x="725641" y="616672"/>
                    <a:pt x="718168" y="623373"/>
                    <a:pt x="704144" y="624800"/>
                  </a:cubicBezTo>
                  <a:cubicBezTo>
                    <a:pt x="498329" y="648072"/>
                    <a:pt x="292507" y="671352"/>
                    <a:pt x="87190" y="695470"/>
                  </a:cubicBezTo>
                  <a:cubicBezTo>
                    <a:pt x="82795" y="695777"/>
                    <a:pt x="77553" y="696589"/>
                    <a:pt x="70114" y="697551"/>
                  </a:cubicBezTo>
                  <a:cubicBezTo>
                    <a:pt x="91686" y="734002"/>
                    <a:pt x="111739" y="767906"/>
                    <a:pt x="131802" y="801810"/>
                  </a:cubicBezTo>
                  <a:cubicBezTo>
                    <a:pt x="133809" y="805203"/>
                    <a:pt x="140054" y="806090"/>
                    <a:pt x="144441" y="805783"/>
                  </a:cubicBezTo>
                  <a:cubicBezTo>
                    <a:pt x="179739" y="805509"/>
                    <a:pt x="201559" y="826924"/>
                    <a:pt x="199312" y="863722"/>
                  </a:cubicBezTo>
                  <a:cubicBezTo>
                    <a:pt x="199627" y="868118"/>
                    <a:pt x="200431" y="873351"/>
                    <a:pt x="202438" y="876752"/>
                  </a:cubicBezTo>
                  <a:cubicBezTo>
                    <a:pt x="262219" y="960401"/>
                    <a:pt x="322347" y="1042690"/>
                    <a:pt x="382128" y="1126348"/>
                  </a:cubicBezTo>
                  <a:cubicBezTo>
                    <a:pt x="430189" y="1194032"/>
                    <a:pt x="479586" y="1262065"/>
                    <a:pt x="528145" y="1330620"/>
                  </a:cubicBezTo>
                  <a:cubicBezTo>
                    <a:pt x="541373" y="1349114"/>
                    <a:pt x="554104" y="1366763"/>
                    <a:pt x="569339" y="1388642"/>
                  </a:cubicBezTo>
                  <a:cubicBezTo>
                    <a:pt x="520191" y="1417702"/>
                    <a:pt x="471889" y="1446241"/>
                    <a:pt x="421050" y="1476297"/>
                  </a:cubicBezTo>
                  <a:cubicBezTo>
                    <a:pt x="411711" y="1456649"/>
                    <a:pt x="401369" y="1435302"/>
                    <a:pt x="391533" y="1414808"/>
                  </a:cubicBezTo>
                  <a:cubicBezTo>
                    <a:pt x="335310" y="1300447"/>
                    <a:pt x="280440" y="1186452"/>
                    <a:pt x="225072" y="1071593"/>
                  </a:cubicBezTo>
                  <a:cubicBezTo>
                    <a:pt x="198723" y="1017386"/>
                    <a:pt x="173718" y="963519"/>
                    <a:pt x="147361" y="909312"/>
                  </a:cubicBezTo>
                  <a:cubicBezTo>
                    <a:pt x="144856" y="905066"/>
                    <a:pt x="139647" y="900131"/>
                    <a:pt x="135949" y="897743"/>
                  </a:cubicBezTo>
                  <a:cubicBezTo>
                    <a:pt x="105652" y="881338"/>
                    <a:pt x="97383" y="851896"/>
                    <a:pt x="115629" y="822818"/>
                  </a:cubicBezTo>
                  <a:cubicBezTo>
                    <a:pt x="118018" y="819119"/>
                    <a:pt x="118399" y="812020"/>
                    <a:pt x="116392" y="808628"/>
                  </a:cubicBezTo>
                  <a:cubicBezTo>
                    <a:pt x="96836" y="775578"/>
                    <a:pt x="77620" y="741168"/>
                    <a:pt x="57217" y="708615"/>
                  </a:cubicBezTo>
                  <a:cubicBezTo>
                    <a:pt x="54713" y="704377"/>
                    <a:pt x="46966" y="700943"/>
                    <a:pt x="42065" y="700404"/>
                  </a:cubicBezTo>
                  <a:cubicBezTo>
                    <a:pt x="28895" y="701333"/>
                    <a:pt x="15368" y="703606"/>
                    <a:pt x="0" y="704684"/>
                  </a:cubicBezTo>
                  <a:cubicBezTo>
                    <a:pt x="2728" y="699633"/>
                    <a:pt x="4611" y="695088"/>
                    <a:pt x="7000" y="691389"/>
                  </a:cubicBezTo>
                  <a:cubicBezTo>
                    <a:pt x="116882" y="504020"/>
                    <a:pt x="227112" y="315299"/>
                    <a:pt x="336994" y="127929"/>
                  </a:cubicBezTo>
                  <a:cubicBezTo>
                    <a:pt x="349957" y="105396"/>
                    <a:pt x="363434" y="83700"/>
                    <a:pt x="375053" y="60817"/>
                  </a:cubicBezTo>
                  <a:cubicBezTo>
                    <a:pt x="381025" y="51562"/>
                    <a:pt x="387452" y="48908"/>
                    <a:pt x="397081" y="47788"/>
                  </a:cubicBezTo>
                  <a:cubicBezTo>
                    <a:pt x="594394" y="35265"/>
                    <a:pt x="790712" y="21041"/>
                    <a:pt x="987520" y="7672"/>
                  </a:cubicBezTo>
                  <a:cubicBezTo>
                    <a:pt x="1025355" y="5897"/>
                    <a:pt x="1063539" y="2770"/>
                    <a:pt x="1103074" y="0"/>
                  </a:cubicBezTo>
                  <a:cubicBezTo>
                    <a:pt x="1091297" y="20693"/>
                    <a:pt x="1080209" y="38682"/>
                    <a:pt x="1069966" y="56173"/>
                  </a:cubicBezTo>
                  <a:close/>
                  <a:moveTo>
                    <a:pt x="367315" y="842341"/>
                  </a:moveTo>
                  <a:cubicBezTo>
                    <a:pt x="370633" y="795764"/>
                    <a:pt x="373618" y="750531"/>
                    <a:pt x="375750" y="705812"/>
                  </a:cubicBezTo>
                  <a:cubicBezTo>
                    <a:pt x="376820" y="696034"/>
                    <a:pt x="381564" y="694375"/>
                    <a:pt x="388995" y="693405"/>
                  </a:cubicBezTo>
                  <a:cubicBezTo>
                    <a:pt x="448136" y="687043"/>
                    <a:pt x="506772" y="679836"/>
                    <a:pt x="566254" y="672123"/>
                  </a:cubicBezTo>
                  <a:cubicBezTo>
                    <a:pt x="621000" y="666069"/>
                    <a:pt x="676584" y="659517"/>
                    <a:pt x="732184" y="652957"/>
                  </a:cubicBezTo>
                  <a:cubicBezTo>
                    <a:pt x="736580" y="652650"/>
                    <a:pt x="742352" y="646944"/>
                    <a:pt x="745089" y="641901"/>
                  </a:cubicBezTo>
                  <a:cubicBezTo>
                    <a:pt x="801710" y="550091"/>
                    <a:pt x="857484" y="458787"/>
                    <a:pt x="913607" y="366139"/>
                  </a:cubicBezTo>
                  <a:cubicBezTo>
                    <a:pt x="918384" y="358741"/>
                    <a:pt x="923153" y="351343"/>
                    <a:pt x="928270" y="342601"/>
                  </a:cubicBezTo>
                  <a:cubicBezTo>
                    <a:pt x="979450" y="367250"/>
                    <a:pt x="1030132" y="391053"/>
                    <a:pt x="1081312" y="415693"/>
                  </a:cubicBezTo>
                  <a:cubicBezTo>
                    <a:pt x="1063530" y="451372"/>
                    <a:pt x="1045251" y="486197"/>
                    <a:pt x="1026972" y="521022"/>
                  </a:cubicBezTo>
                  <a:cubicBezTo>
                    <a:pt x="975013" y="622652"/>
                    <a:pt x="922216" y="724779"/>
                    <a:pt x="870256" y="826409"/>
                  </a:cubicBezTo>
                  <a:cubicBezTo>
                    <a:pt x="864791" y="836494"/>
                    <a:pt x="859358" y="840857"/>
                    <a:pt x="847880" y="840774"/>
                  </a:cubicBezTo>
                  <a:cubicBezTo>
                    <a:pt x="691181" y="840757"/>
                    <a:pt x="534141" y="842084"/>
                    <a:pt x="377102" y="843411"/>
                  </a:cubicBezTo>
                  <a:cubicBezTo>
                    <a:pt x="374398" y="842715"/>
                    <a:pt x="370857" y="842532"/>
                    <a:pt x="367315" y="842341"/>
                  </a:cubicBezTo>
                  <a:close/>
                </a:path>
              </a:pathLst>
            </a:custGeom>
            <a:solidFill>
              <a:srgbClr val="858976"/>
            </a:solidFill>
          </p:spPr>
          <p:txBody>
            <a:bodyPr lIns="127000" rIns="127000" rtlCol="0" anchor="ctr"/>
            <a:lstStyle/>
            <a:p>
              <a:pPr algn="l" latinLnBrk="1">
                <a:lnSpc>
                  <a:spcPct val="116199"/>
                </a:lnSpc>
              </a:pPr>
              <a:endParaRPr lang="en-US" sz="1100"/>
            </a:p>
          </p:txBody>
        </p:sp>
        <p:sp>
          <p:nvSpPr>
            <p:cNvPr id="8" name="Freeform 7"/>
            <p:cNvSpPr/>
            <p:nvPr/>
          </p:nvSpPr>
          <p:spPr>
            <a:xfrm>
              <a:off x="2311392" y="2120892"/>
              <a:ext cx="2247190" cy="2247190"/>
            </a:xfrm>
            <a:custGeom>
              <a:avLst/>
              <a:gdLst/>
              <a:ahLst/>
              <a:cxnLst/>
              <a:rect l="l" t="t" r="r" b="b"/>
              <a:pathLst>
                <a:path w="2247190" h="2247190">
                  <a:moveTo>
                    <a:pt x="1123599" y="2247190"/>
                  </a:moveTo>
                  <a:cubicBezTo>
                    <a:pt x="504044" y="2247190"/>
                    <a:pt x="0" y="1743155"/>
                    <a:pt x="0" y="1123603"/>
                  </a:cubicBezTo>
                  <a:cubicBezTo>
                    <a:pt x="0" y="504043"/>
                    <a:pt x="504044" y="0"/>
                    <a:pt x="1123599" y="0"/>
                  </a:cubicBezTo>
                  <a:cubicBezTo>
                    <a:pt x="1743154" y="0"/>
                    <a:pt x="2247190" y="504043"/>
                    <a:pt x="2247190" y="1123603"/>
                  </a:cubicBezTo>
                  <a:cubicBezTo>
                    <a:pt x="2247190" y="1743155"/>
                    <a:pt x="1743154" y="2247190"/>
                    <a:pt x="1123599" y="2247190"/>
                  </a:cubicBezTo>
                  <a:close/>
                  <a:moveTo>
                    <a:pt x="1123599" y="54233"/>
                  </a:moveTo>
                  <a:cubicBezTo>
                    <a:pt x="533966" y="54233"/>
                    <a:pt x="54258" y="533948"/>
                    <a:pt x="54258" y="1123603"/>
                  </a:cubicBezTo>
                  <a:cubicBezTo>
                    <a:pt x="54258" y="1713250"/>
                    <a:pt x="533966" y="2192973"/>
                    <a:pt x="1123599" y="2192973"/>
                  </a:cubicBezTo>
                  <a:cubicBezTo>
                    <a:pt x="1713240" y="2192973"/>
                    <a:pt x="2192949" y="1713250"/>
                    <a:pt x="2192949" y="1123603"/>
                  </a:cubicBezTo>
                  <a:cubicBezTo>
                    <a:pt x="2192949" y="533948"/>
                    <a:pt x="1713240" y="54233"/>
                    <a:pt x="1123599" y="54233"/>
                  </a:cubicBezTo>
                  <a:close/>
                </a:path>
              </a:pathLst>
            </a:custGeom>
            <a:solidFill>
              <a:srgbClr val="858976"/>
            </a:solidFill>
          </p:spPr>
          <p:txBody>
            <a:bodyPr lIns="127000" rIns="127000" rtlCol="0" anchor="ctr"/>
            <a:lstStyle/>
            <a:p>
              <a:pPr algn="l" latinLnBrk="1">
                <a:lnSpc>
                  <a:spcPct val="116199"/>
                </a:lnSpc>
              </a:pPr>
              <a:endParaRPr lang="en-US" sz="110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632196" y="2269449"/>
            <a:ext cx="4940300" cy="66806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 latinLnBrk="1">
              <a:lnSpc>
                <a:spcPct val="116199"/>
              </a:lnSpc>
            </a:pPr>
            <a:r>
              <a:rPr lang="en-US" sz="4000" b="1" dirty="0">
                <a:solidFill>
                  <a:srgbClr val="756271"/>
                </a:solidFill>
                <a:latin typeface="Microsoft YaHei"/>
                <a:ea typeface="Microsoft YaHei"/>
              </a:rPr>
              <a:t>FLTRP Star Teacher</a:t>
            </a:r>
            <a:endParaRPr lang="en-US" sz="1100" dirty="0">
              <a:solidFill>
                <a:srgbClr val="75627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51296" y="3482213"/>
            <a:ext cx="4105902" cy="3810"/>
            <a:chOff x="6051296" y="3482213"/>
            <a:chExt cx="4105902" cy="3810"/>
          </a:xfrm>
        </p:grpSpPr>
        <p:cxnSp>
          <p:nvCxnSpPr>
            <p:cNvPr id="11" name="Connector 10"/>
            <p:cNvCxnSpPr/>
            <p:nvPr/>
          </p:nvCxnSpPr>
          <p:spPr>
            <a:xfrm>
              <a:off x="6051296" y="3486023"/>
              <a:ext cx="1028946" cy="0"/>
            </a:xfrm>
            <a:prstGeom prst="straightConnector1">
              <a:avLst/>
            </a:prstGeom>
            <a:solidFill>
              <a:srgbClr val="5ABB93"/>
            </a:solidFill>
            <a:ln w="25400">
              <a:solidFill>
                <a:srgbClr val="5ABB93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12" name="Connector 11"/>
            <p:cNvCxnSpPr/>
            <p:nvPr/>
          </p:nvCxnSpPr>
          <p:spPr>
            <a:xfrm>
              <a:off x="7076567" y="3483991"/>
              <a:ext cx="1028946" cy="0"/>
            </a:xfrm>
            <a:prstGeom prst="straightConnector1">
              <a:avLst/>
            </a:prstGeom>
            <a:solidFill>
              <a:srgbClr val="756271"/>
            </a:solidFill>
            <a:ln w="25400">
              <a:solidFill>
                <a:srgbClr val="75627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13" name="Connector 12"/>
            <p:cNvCxnSpPr/>
            <p:nvPr/>
          </p:nvCxnSpPr>
          <p:spPr>
            <a:xfrm>
              <a:off x="8102346" y="3482213"/>
              <a:ext cx="1028946" cy="0"/>
            </a:xfrm>
            <a:prstGeom prst="straightConnector1">
              <a:avLst/>
            </a:prstGeom>
            <a:solidFill>
              <a:srgbClr val="EF5B43"/>
            </a:solidFill>
            <a:ln w="25400">
              <a:solidFill>
                <a:srgbClr val="EF5B43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14" name="Connector 13"/>
            <p:cNvCxnSpPr/>
            <p:nvPr/>
          </p:nvCxnSpPr>
          <p:spPr>
            <a:xfrm>
              <a:off x="9128252" y="3483229"/>
              <a:ext cx="1028946" cy="0"/>
            </a:xfrm>
            <a:prstGeom prst="straightConnector1">
              <a:avLst/>
            </a:prstGeom>
            <a:solidFill>
              <a:srgbClr val="F2B973"/>
            </a:solidFill>
            <a:ln w="25400">
              <a:solidFill>
                <a:srgbClr val="F2B973"/>
              </a:solidFill>
              <a:prstDash val="solid"/>
              <a:headEnd type="none" w="med" len="med"/>
              <a:tailEnd type="none" w="med" len="med"/>
            </a:ln>
          </p:spPr>
        </p:cxnSp>
      </p:grpSp>
      <p:sp>
        <p:nvSpPr>
          <p:cNvPr id="19" name="TextBox 8">
            <a:extLst>
              <a:ext uri="{FF2B5EF4-FFF2-40B4-BE49-F238E27FC236}">
                <a16:creationId xmlns:a16="http://schemas.microsoft.com/office/drawing/2014/main" id="{6C5A50A1-FB25-49A2-9E7C-597B73FCD83B}"/>
              </a:ext>
            </a:extLst>
          </p:cNvPr>
          <p:cNvSpPr txBox="1"/>
          <p:nvPr/>
        </p:nvSpPr>
        <p:spPr>
          <a:xfrm>
            <a:off x="7180607" y="3872446"/>
            <a:ext cx="1678886" cy="66806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 latinLnBrk="1">
              <a:lnSpc>
                <a:spcPct val="116199"/>
              </a:lnSpc>
            </a:pPr>
            <a:r>
              <a:rPr lang="en-US" sz="4000" b="1" dirty="0">
                <a:solidFill>
                  <a:srgbClr val="756271"/>
                </a:solidFill>
                <a:latin typeface="Microsoft YaHei"/>
                <a:ea typeface="Microsoft YaHei"/>
              </a:rPr>
              <a:t>2020</a:t>
            </a:r>
            <a:endParaRPr lang="en-US" sz="1100" dirty="0">
              <a:solidFill>
                <a:srgbClr val="756271"/>
              </a:solidFill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ADFDAD41-13A3-440B-BB2C-389BC0AAC65B}"/>
              </a:ext>
            </a:extLst>
          </p:cNvPr>
          <p:cNvSpPr txBox="1"/>
          <p:nvPr/>
        </p:nvSpPr>
        <p:spPr>
          <a:xfrm>
            <a:off x="5632196" y="2269449"/>
            <a:ext cx="5404104" cy="66806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 latinLnBrk="1">
              <a:lnSpc>
                <a:spcPct val="116199"/>
              </a:lnSpc>
            </a:pPr>
            <a:r>
              <a:rPr lang="en-US" sz="4000" b="1" dirty="0">
                <a:solidFill>
                  <a:srgbClr val="756271"/>
                </a:solidFill>
                <a:latin typeface="Microsoft YaHei"/>
                <a:ea typeface="Microsoft YaHei"/>
              </a:rPr>
              <a:t>P</a:t>
            </a:r>
            <a:r>
              <a:rPr lang="en-US" altLang="zh-CN" sz="4000" b="1" dirty="0">
                <a:solidFill>
                  <a:srgbClr val="756271"/>
                </a:solidFill>
                <a:latin typeface="Microsoft YaHei"/>
                <a:ea typeface="Microsoft YaHei"/>
              </a:rPr>
              <a:t>art A Introduction</a:t>
            </a:r>
            <a:endParaRPr lang="en-US" sz="1100" dirty="0">
              <a:solidFill>
                <a:srgbClr val="75627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A64809C-4CDB-45A3-BCAB-7E4BCD85D4D8}"/>
              </a:ext>
            </a:extLst>
          </p:cNvPr>
          <p:cNvSpPr/>
          <p:nvPr/>
        </p:nvSpPr>
        <p:spPr>
          <a:xfrm>
            <a:off x="4138093" y="3222812"/>
            <a:ext cx="6593408" cy="2690640"/>
          </a:xfrm>
          <a:prstGeom prst="rect">
            <a:avLst/>
          </a:prstGeom>
          <a:solidFill>
            <a:srgbClr val="EDEDE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A817EA0-9442-427C-B37D-2321E25D5250}"/>
              </a:ext>
            </a:extLst>
          </p:cNvPr>
          <p:cNvSpPr/>
          <p:nvPr/>
        </p:nvSpPr>
        <p:spPr>
          <a:xfrm flipV="1">
            <a:off x="1511300" y="889442"/>
            <a:ext cx="10026668" cy="45719"/>
          </a:xfrm>
          <a:prstGeom prst="rect">
            <a:avLst/>
          </a:prstGeom>
          <a:solidFill>
            <a:srgbClr val="F2B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 sz="1706">
              <a:solidFill>
                <a:srgbClr val="FCC809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2226FBF-C3EF-4A46-8DE2-93C2BB40A92D}"/>
              </a:ext>
            </a:extLst>
          </p:cNvPr>
          <p:cNvSpPr/>
          <p:nvPr/>
        </p:nvSpPr>
        <p:spPr>
          <a:xfrm>
            <a:off x="4787900" y="3279588"/>
            <a:ext cx="6248400" cy="2633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1000"/>
              </a:spcBef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1) Some people may argue that … ,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but …</a:t>
            </a:r>
          </a:p>
          <a:p>
            <a:pPr lvl="0">
              <a:lnSpc>
                <a:spcPct val="150000"/>
              </a:lnSpc>
              <a:spcBef>
                <a:spcPts val="1000"/>
              </a:spcBef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2) It may be argued that … ,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however,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3) An opposing view states that … ,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but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4) Of course …, but …</a:t>
            </a:r>
          </a:p>
          <a:p>
            <a:pPr lvl="0">
              <a:lnSpc>
                <a:spcPct val="150000"/>
              </a:lnSpc>
              <a:spcBef>
                <a:spcPts val="1000"/>
              </a:spcBef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1" name="对话气泡: 矩形 10">
            <a:extLst>
              <a:ext uri="{FF2B5EF4-FFF2-40B4-BE49-F238E27FC236}">
                <a16:creationId xmlns:a16="http://schemas.microsoft.com/office/drawing/2014/main" id="{0814961A-14AF-4858-9FB1-AB141F76C1DB}"/>
              </a:ext>
            </a:extLst>
          </p:cNvPr>
          <p:cNvSpPr/>
          <p:nvPr/>
        </p:nvSpPr>
        <p:spPr>
          <a:xfrm>
            <a:off x="6022074" y="2377657"/>
            <a:ext cx="2971800" cy="774319"/>
          </a:xfrm>
          <a:prstGeom prst="wedgeRectCallout">
            <a:avLst>
              <a:gd name="adj1" fmla="val 34673"/>
              <a:gd name="adj2" fmla="val 82372"/>
            </a:avLst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Acknowledging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existence of opposing view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对话气泡: 矩形 11">
            <a:extLst>
              <a:ext uri="{FF2B5EF4-FFF2-40B4-BE49-F238E27FC236}">
                <a16:creationId xmlns:a16="http://schemas.microsoft.com/office/drawing/2014/main" id="{CE26168E-ABEC-4351-8939-7E7EC8FDA52D}"/>
              </a:ext>
            </a:extLst>
          </p:cNvPr>
          <p:cNvSpPr/>
          <p:nvPr/>
        </p:nvSpPr>
        <p:spPr>
          <a:xfrm>
            <a:off x="9283700" y="2170484"/>
            <a:ext cx="2057400" cy="820039"/>
          </a:xfrm>
          <a:prstGeom prst="wedgeRectCallout">
            <a:avLst>
              <a:gd name="adj1" fmla="val -45588"/>
              <a:gd name="adj2" fmla="val 104939"/>
            </a:avLst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Refuting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(general and/or specific)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7461B46D-DF1B-4E5B-850F-FF6D26AE034E}"/>
              </a:ext>
            </a:extLst>
          </p:cNvPr>
          <p:cNvSpPr/>
          <p:nvPr/>
        </p:nvSpPr>
        <p:spPr>
          <a:xfrm>
            <a:off x="426545" y="1667476"/>
            <a:ext cx="5724656" cy="489496"/>
          </a:xfrm>
          <a:prstGeom prst="roundRect">
            <a:avLst/>
          </a:prstGeom>
          <a:solidFill>
            <a:srgbClr val="EDEDED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CN" sz="2275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Language structures to signal your refutation:</a:t>
            </a:r>
            <a:endParaRPr lang="zh-CN" altLang="en-US" sz="2275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79EFFA4-3F24-4B96-A20D-2DF26E0B3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85" y="3579112"/>
            <a:ext cx="3240681" cy="197803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6F17D726-0764-443E-9FC9-A26876F9836B}"/>
              </a:ext>
            </a:extLst>
          </p:cNvPr>
          <p:cNvGrpSpPr/>
          <p:nvPr/>
        </p:nvGrpSpPr>
        <p:grpSpPr>
          <a:xfrm>
            <a:off x="247604" y="160110"/>
            <a:ext cx="882696" cy="899521"/>
            <a:chOff x="247604" y="160110"/>
            <a:chExt cx="882696" cy="899521"/>
          </a:xfrm>
        </p:grpSpPr>
        <p:sp>
          <p:nvSpPr>
            <p:cNvPr id="15" name="Freeform 1">
              <a:extLst>
                <a:ext uri="{FF2B5EF4-FFF2-40B4-BE49-F238E27FC236}">
                  <a16:creationId xmlns:a16="http://schemas.microsoft.com/office/drawing/2014/main" id="{666FCFB1-7FB3-4D0B-9ED6-A566FC867864}"/>
                </a:ext>
              </a:extLst>
            </p:cNvPr>
            <p:cNvSpPr/>
            <p:nvPr/>
          </p:nvSpPr>
          <p:spPr>
            <a:xfrm>
              <a:off x="247604" y="160110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F2B973"/>
            </a:solidFill>
          </p:spPr>
        </p:sp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5E361B98-CBDC-4D86-9BB4-204DC866AA61}"/>
                </a:ext>
              </a:extLst>
            </p:cNvPr>
            <p:cNvSpPr/>
            <p:nvPr/>
          </p:nvSpPr>
          <p:spPr>
            <a:xfrm>
              <a:off x="714459" y="163397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EF5B43"/>
            </a:solidFill>
          </p:spPr>
        </p:sp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0FB81A43-4124-4475-88E6-52A2D85A12A3}"/>
                </a:ext>
              </a:extLst>
            </p:cNvPr>
            <p:cNvSpPr/>
            <p:nvPr/>
          </p:nvSpPr>
          <p:spPr>
            <a:xfrm>
              <a:off x="247604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756271"/>
            </a:solidFill>
          </p:spPr>
        </p:sp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D3F7DA1D-1B4F-4A5D-B8B4-5497C8F2C844}"/>
                </a:ext>
              </a:extLst>
            </p:cNvPr>
            <p:cNvSpPr/>
            <p:nvPr/>
          </p:nvSpPr>
          <p:spPr>
            <a:xfrm>
              <a:off x="714459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1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1" y="0"/>
                  </a:lnTo>
                  <a:lnTo>
                    <a:pt x="201721" y="201721"/>
                  </a:lnTo>
                  <a:close/>
                </a:path>
              </a:pathLst>
            </a:custGeom>
            <a:solidFill>
              <a:srgbClr val="5ABB93"/>
            </a:solidFill>
          </p:spPr>
        </p:sp>
      </p:grpSp>
      <p:sp>
        <p:nvSpPr>
          <p:cNvPr id="3" name="TextBox 5">
            <a:extLst>
              <a:ext uri="{FF2B5EF4-FFF2-40B4-BE49-F238E27FC236}">
                <a16:creationId xmlns:a16="http://schemas.microsoft.com/office/drawing/2014/main" id="{8D5965A2-A599-48DF-8852-7548D7F641F7}"/>
              </a:ext>
            </a:extLst>
          </p:cNvPr>
          <p:cNvSpPr txBox="1"/>
          <p:nvPr/>
        </p:nvSpPr>
        <p:spPr>
          <a:xfrm>
            <a:off x="1511300" y="360225"/>
            <a:ext cx="4510774" cy="46038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atinLnBrk="1">
              <a:lnSpc>
                <a:spcPct val="116199"/>
              </a:lnSpc>
            </a:pPr>
            <a:r>
              <a:rPr lang="en-US" altLang="zh-CN" sz="2800" b="1" dirty="0">
                <a:solidFill>
                  <a:srgbClr val="756271"/>
                </a:solidFill>
                <a:latin typeface="Microsoft YaHei"/>
                <a:ea typeface="Microsoft YaHei"/>
              </a:rPr>
              <a:t>Review</a:t>
            </a:r>
            <a:endParaRPr lang="en-US" sz="2800" b="1" dirty="0">
              <a:solidFill>
                <a:srgbClr val="756271"/>
              </a:solidFill>
              <a:latin typeface="Microsoft YaHei"/>
              <a:ea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3130405435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F8FF145-FD6D-4503-A319-0224CEC5A8F6}"/>
              </a:ext>
            </a:extLst>
          </p:cNvPr>
          <p:cNvSpPr/>
          <p:nvPr/>
        </p:nvSpPr>
        <p:spPr>
          <a:xfrm flipV="1">
            <a:off x="1511300" y="889442"/>
            <a:ext cx="10026668" cy="45719"/>
          </a:xfrm>
          <a:prstGeom prst="rect">
            <a:avLst/>
          </a:prstGeom>
          <a:solidFill>
            <a:srgbClr val="F2B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 sz="1706">
              <a:solidFill>
                <a:srgbClr val="FCC809"/>
              </a:solidFill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6766F768-8784-4585-A8E5-E84DB3836BF9}"/>
              </a:ext>
            </a:extLst>
          </p:cNvPr>
          <p:cNvSpPr txBox="1"/>
          <p:nvPr/>
        </p:nvSpPr>
        <p:spPr>
          <a:xfrm>
            <a:off x="1511300" y="360225"/>
            <a:ext cx="4510774" cy="46038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atinLnBrk="1">
              <a:lnSpc>
                <a:spcPct val="116199"/>
              </a:lnSpc>
            </a:pPr>
            <a:r>
              <a:rPr lang="en-US" sz="2800" b="1" dirty="0">
                <a:solidFill>
                  <a:srgbClr val="756271"/>
                </a:solidFill>
                <a:latin typeface="Microsoft YaHei"/>
                <a:ea typeface="Microsoft YaHei"/>
              </a:rPr>
              <a:t>Lead-in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922B3A3F-A1C5-48DF-9E0A-2E7736DBC6E2}"/>
              </a:ext>
            </a:extLst>
          </p:cNvPr>
          <p:cNvGrpSpPr/>
          <p:nvPr/>
        </p:nvGrpSpPr>
        <p:grpSpPr>
          <a:xfrm>
            <a:off x="922379" y="1566589"/>
            <a:ext cx="2930479" cy="4223750"/>
            <a:chOff x="419100" y="1277362"/>
            <a:chExt cx="2930479" cy="422375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0FD5989-B3F3-435E-A594-570C709632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000"/>
                      </a14:imgEffect>
                      <a14:imgEffect>
                        <a14:saturation sat="90000"/>
                      </a14:imgEffect>
                      <a14:imgEffect>
                        <a14:brightnessContrast bright="-4000" contrast="20000"/>
                      </a14:imgEffect>
                    </a14:imgLayer>
                  </a14:imgProps>
                </a:ext>
              </a:extLst>
            </a:blip>
            <a:srcRect b="7344"/>
            <a:stretch/>
          </p:blipFill>
          <p:spPr>
            <a:xfrm>
              <a:off x="1133803" y="2333541"/>
              <a:ext cx="2215776" cy="3167571"/>
            </a:xfrm>
            <a:prstGeom prst="rect">
              <a:avLst/>
            </a:prstGeom>
            <a:effectLst>
              <a:softEdge rad="0"/>
            </a:effectLst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3DA3BA9C-9BC7-4227-9180-2BF00432C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6763"/>
                      </a14:imgEffect>
                      <a14:imgEffect>
                        <a14:brightnessContrast contrast="-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419100" y="1277362"/>
              <a:ext cx="1397000" cy="859692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3D2FCAED-1D43-42DD-94F2-5350AFBFAD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0156"/>
          <a:stretch/>
        </p:blipFill>
        <p:spPr>
          <a:xfrm>
            <a:off x="5783729" y="1065607"/>
            <a:ext cx="3969034" cy="52254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F8D8DE9E-3A4B-4874-8F77-FEDAE7A28254}"/>
              </a:ext>
            </a:extLst>
          </p:cNvPr>
          <p:cNvGrpSpPr/>
          <p:nvPr/>
        </p:nvGrpSpPr>
        <p:grpSpPr>
          <a:xfrm>
            <a:off x="247604" y="160110"/>
            <a:ext cx="882696" cy="899521"/>
            <a:chOff x="247604" y="160110"/>
            <a:chExt cx="882696" cy="899521"/>
          </a:xfrm>
        </p:grpSpPr>
        <p:sp>
          <p:nvSpPr>
            <p:cNvPr id="16" name="Freeform 1">
              <a:extLst>
                <a:ext uri="{FF2B5EF4-FFF2-40B4-BE49-F238E27FC236}">
                  <a16:creationId xmlns:a16="http://schemas.microsoft.com/office/drawing/2014/main" id="{E756615B-5DA3-44BA-BEA8-F60E10D32B0D}"/>
                </a:ext>
              </a:extLst>
            </p:cNvPr>
            <p:cNvSpPr/>
            <p:nvPr/>
          </p:nvSpPr>
          <p:spPr>
            <a:xfrm>
              <a:off x="247604" y="160110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F2B973"/>
            </a:solidFill>
          </p:spPr>
        </p:sp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id="{FEB6A7DA-259A-45DC-8267-4FBDE665E853}"/>
                </a:ext>
              </a:extLst>
            </p:cNvPr>
            <p:cNvSpPr/>
            <p:nvPr/>
          </p:nvSpPr>
          <p:spPr>
            <a:xfrm>
              <a:off x="714459" y="163397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EF5B43"/>
            </a:solidFill>
          </p:spPr>
        </p:sp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7FE21B56-AAB9-4C00-A5D2-CAC60DF7CCA8}"/>
                </a:ext>
              </a:extLst>
            </p:cNvPr>
            <p:cNvSpPr/>
            <p:nvPr/>
          </p:nvSpPr>
          <p:spPr>
            <a:xfrm>
              <a:off x="247604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756271"/>
            </a:solidFill>
          </p:spPr>
        </p:sp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EA70919E-705A-4CBA-9B17-E8E0AA32F96A}"/>
                </a:ext>
              </a:extLst>
            </p:cNvPr>
            <p:cNvSpPr/>
            <p:nvPr/>
          </p:nvSpPr>
          <p:spPr>
            <a:xfrm>
              <a:off x="714459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1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1" y="0"/>
                  </a:lnTo>
                  <a:lnTo>
                    <a:pt x="201721" y="201721"/>
                  </a:lnTo>
                  <a:close/>
                </a:path>
              </a:pathLst>
            </a:custGeom>
            <a:solidFill>
              <a:srgbClr val="5ABB93"/>
            </a:solidFill>
          </p:spPr>
        </p:sp>
      </p:grpSp>
    </p:spTree>
    <p:extLst>
      <p:ext uri="{BB962C8B-B14F-4D97-AF65-F5344CB8AC3E}">
        <p14:creationId xmlns:p14="http://schemas.microsoft.com/office/powerpoint/2010/main" val="25138429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F8FF145-FD6D-4503-A319-0224CEC5A8F6}"/>
              </a:ext>
            </a:extLst>
          </p:cNvPr>
          <p:cNvSpPr/>
          <p:nvPr/>
        </p:nvSpPr>
        <p:spPr>
          <a:xfrm flipV="1">
            <a:off x="1511300" y="889442"/>
            <a:ext cx="10026668" cy="45719"/>
          </a:xfrm>
          <a:prstGeom prst="rect">
            <a:avLst/>
          </a:prstGeom>
          <a:solidFill>
            <a:srgbClr val="F2B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 sz="1706">
              <a:solidFill>
                <a:srgbClr val="FCC809"/>
              </a:solidFill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6766F768-8784-4585-A8E5-E84DB3836BF9}"/>
              </a:ext>
            </a:extLst>
          </p:cNvPr>
          <p:cNvSpPr txBox="1"/>
          <p:nvPr/>
        </p:nvSpPr>
        <p:spPr>
          <a:xfrm>
            <a:off x="1511300" y="360225"/>
            <a:ext cx="4510774" cy="46038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atinLnBrk="1">
              <a:lnSpc>
                <a:spcPct val="116199"/>
              </a:lnSpc>
            </a:pPr>
            <a:r>
              <a:rPr lang="en-US" sz="2800" b="1" dirty="0">
                <a:solidFill>
                  <a:srgbClr val="756271"/>
                </a:solidFill>
                <a:latin typeface="Microsoft YaHei"/>
                <a:ea typeface="Microsoft YaHei"/>
              </a:rPr>
              <a:t>Lead-in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4A6B0357-2397-482D-BBC0-BA6A13DE8944}"/>
              </a:ext>
            </a:extLst>
          </p:cNvPr>
          <p:cNvGrpSpPr/>
          <p:nvPr/>
        </p:nvGrpSpPr>
        <p:grpSpPr>
          <a:xfrm>
            <a:off x="8237224" y="1956272"/>
            <a:ext cx="2934490" cy="2934490"/>
            <a:chOff x="8237224" y="1956272"/>
            <a:chExt cx="2934490" cy="293449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29976600-3F00-42EC-AD27-D96DD2FFB519}"/>
                </a:ext>
              </a:extLst>
            </p:cNvPr>
            <p:cNvGrpSpPr/>
            <p:nvPr/>
          </p:nvGrpSpPr>
          <p:grpSpPr>
            <a:xfrm>
              <a:off x="8237224" y="1956272"/>
              <a:ext cx="2934490" cy="2934490"/>
              <a:chOff x="8237224" y="1956272"/>
              <a:chExt cx="2934490" cy="2934490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F207D625-9A73-44AE-83FC-9D2CAC889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37224" y="1956272"/>
                <a:ext cx="2934490" cy="2934490"/>
              </a:xfrm>
              <a:prstGeom prst="rect">
                <a:avLst/>
              </a:prstGeom>
            </p:spPr>
          </p:pic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5C20A99F-DDF7-4C16-B9AB-46AA94EEFD56}"/>
                  </a:ext>
                </a:extLst>
              </p:cNvPr>
              <p:cNvSpPr/>
              <p:nvPr/>
            </p:nvSpPr>
            <p:spPr>
              <a:xfrm>
                <a:off x="8454747" y="2834209"/>
                <a:ext cx="2499444" cy="1102791"/>
              </a:xfrm>
              <a:prstGeom prst="rect">
                <a:avLst/>
              </a:prstGeom>
              <a:solidFill>
                <a:srgbClr val="D42B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6768F42-2E29-4253-A09C-FAEE7B3E905F}"/>
                </a:ext>
              </a:extLst>
            </p:cNvPr>
            <p:cNvSpPr/>
            <p:nvPr/>
          </p:nvSpPr>
          <p:spPr>
            <a:xfrm>
              <a:off x="8790069" y="2662329"/>
              <a:ext cx="1828800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4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Logical</a:t>
              </a:r>
              <a:r>
                <a:rPr lang="zh-CN" altLang="en-US" sz="4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4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Fallacy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D4F1D1B-1C4B-4721-B5BE-7FEF8757A5E5}"/>
              </a:ext>
            </a:extLst>
          </p:cNvPr>
          <p:cNvGrpSpPr/>
          <p:nvPr/>
        </p:nvGrpSpPr>
        <p:grpSpPr>
          <a:xfrm>
            <a:off x="265030" y="1772920"/>
            <a:ext cx="7548015" cy="3642362"/>
            <a:chOff x="265030" y="1772920"/>
            <a:chExt cx="7548015" cy="3642362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53136D5B-19DF-4536-9B9E-2E370CC7D7A8}"/>
                </a:ext>
              </a:extLst>
            </p:cNvPr>
            <p:cNvSpPr/>
            <p:nvPr/>
          </p:nvSpPr>
          <p:spPr>
            <a:xfrm>
              <a:off x="265030" y="1772920"/>
              <a:ext cx="7548015" cy="3642362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CC21FBE-A0E8-44A4-94DF-C6D4743B78F0}"/>
                </a:ext>
              </a:extLst>
            </p:cNvPr>
            <p:cNvSpPr/>
            <p:nvPr/>
          </p:nvSpPr>
          <p:spPr>
            <a:xfrm>
              <a:off x="556254" y="3062809"/>
              <a:ext cx="5649973" cy="4424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2275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“Rabbits are so cute! How can we eat them!”</a:t>
              </a:r>
            </a:p>
          </p:txBody>
        </p:sp>
      </p:grp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AE79947E-80D5-4644-977C-FFC51739F652}"/>
              </a:ext>
            </a:extLst>
          </p:cNvPr>
          <p:cNvSpPr/>
          <p:nvPr/>
        </p:nvSpPr>
        <p:spPr>
          <a:xfrm>
            <a:off x="643534" y="2907999"/>
            <a:ext cx="2544166" cy="739423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8CC23C3-2BD4-4767-A0B9-E6293D2593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1" t="32921" r="2820" b="13489"/>
          <a:stretch/>
        </p:blipFill>
        <p:spPr>
          <a:xfrm>
            <a:off x="4387923" y="4587941"/>
            <a:ext cx="502819" cy="561975"/>
          </a:xfrm>
          <a:prstGeom prst="rect">
            <a:avLst/>
          </a:prstGeom>
        </p:spPr>
      </p:pic>
      <p:sp>
        <p:nvSpPr>
          <p:cNvPr id="21" name="箭头: 下弧形 20">
            <a:extLst>
              <a:ext uri="{FF2B5EF4-FFF2-40B4-BE49-F238E27FC236}">
                <a16:creationId xmlns:a16="http://schemas.microsoft.com/office/drawing/2014/main" id="{6423EE74-455A-4459-8000-EB5584C9EA87}"/>
              </a:ext>
            </a:extLst>
          </p:cNvPr>
          <p:cNvSpPr/>
          <p:nvPr/>
        </p:nvSpPr>
        <p:spPr>
          <a:xfrm>
            <a:off x="2156454" y="3836698"/>
            <a:ext cx="1981200" cy="739423"/>
          </a:xfrm>
          <a:prstGeom prst="curvedUpArrow">
            <a:avLst/>
          </a:prstGeom>
          <a:solidFill>
            <a:srgbClr val="F2B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对话气泡: 圆角矩形 23">
            <a:extLst>
              <a:ext uri="{FF2B5EF4-FFF2-40B4-BE49-F238E27FC236}">
                <a16:creationId xmlns:a16="http://schemas.microsoft.com/office/drawing/2014/main" id="{17DCE9D2-E6F1-4CE4-AFF4-88D35A4B8914}"/>
              </a:ext>
            </a:extLst>
          </p:cNvPr>
          <p:cNvSpPr/>
          <p:nvPr/>
        </p:nvSpPr>
        <p:spPr>
          <a:xfrm>
            <a:off x="5275766" y="4390138"/>
            <a:ext cx="1745929" cy="781883"/>
          </a:xfrm>
          <a:prstGeom prst="wedgeRoundRectCallout">
            <a:avLst>
              <a:gd name="adj1" fmla="val -63090"/>
              <a:gd name="adj2" fmla="val 1264"/>
              <a:gd name="adj3" fmla="val 16667"/>
            </a:avLst>
          </a:prstGeom>
          <a:solidFill>
            <a:srgbClr val="5ABB93"/>
          </a:solidFill>
          <a:ln>
            <a:noFill/>
          </a:ln>
        </p:spPr>
        <p:txBody>
          <a:bodyPr wrap="square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275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Emotional</a:t>
            </a:r>
            <a:r>
              <a:rPr lang="zh-CN" altLang="en-US" sz="2275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！</a:t>
            </a:r>
            <a:endParaRPr lang="en-US" altLang="zh-CN" sz="2275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FAB4783-53EC-4B4A-A7D2-902AEDB4971A}"/>
              </a:ext>
            </a:extLst>
          </p:cNvPr>
          <p:cNvSpPr/>
          <p:nvPr/>
        </p:nvSpPr>
        <p:spPr>
          <a:xfrm>
            <a:off x="1950927" y="4540443"/>
            <a:ext cx="2473545" cy="442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2275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Reasoning Process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BC17E857-4212-42BE-9049-920CD3766A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445" r="51642" b="36599"/>
          <a:stretch/>
        </p:blipFill>
        <p:spPr>
          <a:xfrm rot="21323303">
            <a:off x="1970744" y="2214865"/>
            <a:ext cx="507122" cy="513383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4FF857F4-6F6D-4807-B699-7D067D814850}"/>
              </a:ext>
            </a:extLst>
          </p:cNvPr>
          <p:cNvGrpSpPr/>
          <p:nvPr/>
        </p:nvGrpSpPr>
        <p:grpSpPr>
          <a:xfrm>
            <a:off x="247604" y="160110"/>
            <a:ext cx="882696" cy="899521"/>
            <a:chOff x="247604" y="160110"/>
            <a:chExt cx="882696" cy="899521"/>
          </a:xfrm>
        </p:grpSpPr>
        <p:sp>
          <p:nvSpPr>
            <p:cNvPr id="25" name="Freeform 1">
              <a:extLst>
                <a:ext uri="{FF2B5EF4-FFF2-40B4-BE49-F238E27FC236}">
                  <a16:creationId xmlns:a16="http://schemas.microsoft.com/office/drawing/2014/main" id="{02D31DBE-8FAE-4849-A664-AA8EC32B83FF}"/>
                </a:ext>
              </a:extLst>
            </p:cNvPr>
            <p:cNvSpPr/>
            <p:nvPr/>
          </p:nvSpPr>
          <p:spPr>
            <a:xfrm>
              <a:off x="247604" y="160110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F2B973"/>
            </a:solidFill>
          </p:spPr>
        </p:sp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5AC51C7-3878-4054-882C-9F513C201B08}"/>
                </a:ext>
              </a:extLst>
            </p:cNvPr>
            <p:cNvSpPr/>
            <p:nvPr/>
          </p:nvSpPr>
          <p:spPr>
            <a:xfrm>
              <a:off x="714459" y="163397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EF5B43"/>
            </a:solidFill>
          </p:spPr>
        </p:sp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95B27422-9766-417E-87B9-3F7CF10F1641}"/>
                </a:ext>
              </a:extLst>
            </p:cNvPr>
            <p:cNvSpPr/>
            <p:nvPr/>
          </p:nvSpPr>
          <p:spPr>
            <a:xfrm>
              <a:off x="247604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756271"/>
            </a:solidFill>
          </p:spPr>
        </p:sp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id="{B23FBB0C-1EBE-457D-BC3A-567E61D129CC}"/>
                </a:ext>
              </a:extLst>
            </p:cNvPr>
            <p:cNvSpPr/>
            <p:nvPr/>
          </p:nvSpPr>
          <p:spPr>
            <a:xfrm>
              <a:off x="714459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1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1" y="0"/>
                  </a:lnTo>
                  <a:lnTo>
                    <a:pt x="201721" y="201721"/>
                  </a:lnTo>
                  <a:close/>
                </a:path>
              </a:pathLst>
            </a:custGeom>
            <a:solidFill>
              <a:srgbClr val="5ABB93"/>
            </a:solidFill>
          </p:spPr>
        </p:sp>
      </p:grpSp>
    </p:spTree>
    <p:extLst>
      <p:ext uri="{BB962C8B-B14F-4D97-AF65-F5344CB8AC3E}">
        <p14:creationId xmlns:p14="http://schemas.microsoft.com/office/powerpoint/2010/main" val="36467185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4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F8FF145-FD6D-4503-A319-0224CEC5A8F6}"/>
              </a:ext>
            </a:extLst>
          </p:cNvPr>
          <p:cNvSpPr/>
          <p:nvPr/>
        </p:nvSpPr>
        <p:spPr>
          <a:xfrm flipV="1">
            <a:off x="1511300" y="889442"/>
            <a:ext cx="10026668" cy="45719"/>
          </a:xfrm>
          <a:prstGeom prst="rect">
            <a:avLst/>
          </a:prstGeom>
          <a:solidFill>
            <a:srgbClr val="F2B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 sz="1706">
              <a:solidFill>
                <a:srgbClr val="FCC809"/>
              </a:solidFill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6766F768-8784-4585-A8E5-E84DB3836BF9}"/>
              </a:ext>
            </a:extLst>
          </p:cNvPr>
          <p:cNvSpPr txBox="1"/>
          <p:nvPr/>
        </p:nvSpPr>
        <p:spPr>
          <a:xfrm>
            <a:off x="1511300" y="360225"/>
            <a:ext cx="4510774" cy="46038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atinLnBrk="1">
              <a:lnSpc>
                <a:spcPct val="116199"/>
              </a:lnSpc>
            </a:pPr>
            <a:r>
              <a:rPr lang="en-US" sz="2800" b="1" dirty="0">
                <a:solidFill>
                  <a:srgbClr val="756271"/>
                </a:solidFill>
                <a:latin typeface="Microsoft YaHei"/>
                <a:ea typeface="Microsoft YaHei"/>
              </a:rPr>
              <a:t>Refuting Logical Fallacies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06FE906A-3BB8-4DE5-A90B-BB3D1AF12684}"/>
              </a:ext>
            </a:extLst>
          </p:cNvPr>
          <p:cNvSpPr/>
          <p:nvPr/>
        </p:nvSpPr>
        <p:spPr>
          <a:xfrm>
            <a:off x="520700" y="1466658"/>
            <a:ext cx="4123194" cy="510778"/>
          </a:xfrm>
          <a:prstGeom prst="roundRect">
            <a:avLst/>
          </a:prstGeom>
          <a:solidFill>
            <a:srgbClr val="EDEDED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/>
            <a:r>
              <a:rPr lang="en-US" altLang="zh-CN" sz="2400" b="1" dirty="0">
                <a:solidFill>
                  <a:prstClr val="black"/>
                </a:solidFill>
                <a:latin typeface="+mj-lt"/>
                <a:ea typeface="微软雅黑" panose="020B0503020204020204" pitchFamily="34" charset="-122"/>
                <a:cs typeface="Calibri" panose="020F0502020204030204" pitchFamily="34" charset="0"/>
              </a:rPr>
              <a:t>Q1: Are they being emotional?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DCFB99B7-0921-4981-8F31-7D6B2ADE55A9}"/>
              </a:ext>
            </a:extLst>
          </p:cNvPr>
          <p:cNvGrpSpPr/>
          <p:nvPr/>
        </p:nvGrpSpPr>
        <p:grpSpPr>
          <a:xfrm>
            <a:off x="8833531" y="2533620"/>
            <a:ext cx="2427810" cy="2470180"/>
            <a:chOff x="8445500" y="1744116"/>
            <a:chExt cx="2628900" cy="3014168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C245A71-90C6-4F95-895F-EA06796AF6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750" r="17250"/>
            <a:stretch/>
          </p:blipFill>
          <p:spPr>
            <a:xfrm>
              <a:off x="8445500" y="1744116"/>
              <a:ext cx="2628900" cy="3014168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CDDF19C-4B99-4763-A596-B31493EC9D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409" t="34948" r="56794" b="31011"/>
            <a:stretch/>
          </p:blipFill>
          <p:spPr>
            <a:xfrm>
              <a:off x="9372115" y="3403600"/>
              <a:ext cx="444985" cy="410831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583002E-258B-4F8C-BF02-B298BF7C3D22}"/>
              </a:ext>
            </a:extLst>
          </p:cNvPr>
          <p:cNvGrpSpPr/>
          <p:nvPr/>
        </p:nvGrpSpPr>
        <p:grpSpPr>
          <a:xfrm>
            <a:off x="760221" y="2489200"/>
            <a:ext cx="7456679" cy="2380313"/>
            <a:chOff x="265030" y="2623487"/>
            <a:chExt cx="7456679" cy="238031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C585FC8-A288-4573-9159-1A56F7AB2790}"/>
                </a:ext>
              </a:extLst>
            </p:cNvPr>
            <p:cNvSpPr/>
            <p:nvPr/>
          </p:nvSpPr>
          <p:spPr>
            <a:xfrm>
              <a:off x="265030" y="3258504"/>
              <a:ext cx="7456679" cy="1745296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849D34A2-449D-4599-9872-1FD893EA359D}"/>
                </a:ext>
              </a:extLst>
            </p:cNvPr>
            <p:cNvSpPr/>
            <p:nvPr/>
          </p:nvSpPr>
          <p:spPr>
            <a:xfrm>
              <a:off x="650586" y="3370805"/>
              <a:ext cx="6415713" cy="1368885"/>
            </a:xfrm>
            <a:prstGeom prst="round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>
                <a:lnSpc>
                  <a:spcPct val="200000"/>
                </a:lnSpc>
              </a:pPr>
              <a:r>
                <a:rPr lang="en-US" altLang="zh-CN" sz="2000" dirty="0">
                  <a:solidFill>
                    <a:prstClr val="black"/>
                  </a:solidFill>
                  <a:latin typeface="+mj-lt"/>
                  <a:ea typeface="微软雅黑" panose="020B0503020204020204" pitchFamily="34" charset="-122"/>
                  <a:cs typeface="Calibri" panose="020F0502020204030204" pitchFamily="34" charset="0"/>
                </a:rPr>
                <a:t>Your parents worked so hard to put you in college. </a:t>
              </a:r>
            </a:p>
            <a:p>
              <a:pPr lvl="0">
                <a:lnSpc>
                  <a:spcPct val="200000"/>
                </a:lnSpc>
              </a:pPr>
              <a:r>
                <a:rPr lang="en-US" altLang="zh-CN" sz="2000" dirty="0">
                  <a:solidFill>
                    <a:prstClr val="black"/>
                  </a:solidFill>
                  <a:latin typeface="+mj-lt"/>
                  <a:ea typeface="微软雅黑" panose="020B0503020204020204" pitchFamily="34" charset="-122"/>
                  <a:cs typeface="Calibri" panose="020F0502020204030204" pitchFamily="34" charset="0"/>
                </a:rPr>
                <a:t>How could you spend so much time on </a:t>
              </a:r>
              <a:r>
                <a:rPr lang="en-US" altLang="zh-CN" sz="2000" dirty="0" err="1">
                  <a:solidFill>
                    <a:prstClr val="black"/>
                  </a:solidFill>
                  <a:latin typeface="+mj-lt"/>
                  <a:ea typeface="微软雅黑" panose="020B0503020204020204" pitchFamily="34" charset="-122"/>
                  <a:cs typeface="Calibri" panose="020F0502020204030204" pitchFamily="34" charset="0"/>
                </a:rPr>
                <a:t>TikTok</a:t>
              </a:r>
              <a:r>
                <a:rPr lang="en-US" altLang="zh-CN" sz="2000" dirty="0">
                  <a:solidFill>
                    <a:prstClr val="black"/>
                  </a:solidFill>
                  <a:latin typeface="+mj-lt"/>
                  <a:ea typeface="微软雅黑" panose="020B0503020204020204" pitchFamily="34" charset="-122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E8339343-452B-492A-9044-0A3237D19830}"/>
                </a:ext>
              </a:extLst>
            </p:cNvPr>
            <p:cNvSpPr/>
            <p:nvPr/>
          </p:nvSpPr>
          <p:spPr>
            <a:xfrm>
              <a:off x="283706" y="2623487"/>
              <a:ext cx="2168441" cy="487151"/>
            </a:xfrm>
            <a:prstGeom prst="roundRect">
              <a:avLst/>
            </a:prstGeom>
            <a:solidFill>
              <a:srgbClr val="5ABB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latin typeface="+mj-lt"/>
                  <a:ea typeface="微软雅黑" panose="020B0503020204020204" pitchFamily="34" charset="-122"/>
                </a:rPr>
                <a:t>From a parent</a:t>
              </a:r>
              <a:r>
                <a:rPr lang="zh-CN" altLang="en-US" sz="2400" dirty="0">
                  <a:latin typeface="+mj-lt"/>
                  <a:ea typeface="微软雅黑" panose="020B0503020204020204" pitchFamily="34" charset="-122"/>
                </a:rPr>
                <a:t>：</a:t>
              </a:r>
            </a:p>
          </p:txBody>
        </p:sp>
      </p:grp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45C28BAE-478D-4C60-9A25-7C44DB8D7974}"/>
              </a:ext>
            </a:extLst>
          </p:cNvPr>
          <p:cNvSpPr/>
          <p:nvPr/>
        </p:nvSpPr>
        <p:spPr>
          <a:xfrm>
            <a:off x="1126803" y="3432567"/>
            <a:ext cx="5524373" cy="598746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6" name="箭头: 下弧形 25">
            <a:extLst>
              <a:ext uri="{FF2B5EF4-FFF2-40B4-BE49-F238E27FC236}">
                <a16:creationId xmlns:a16="http://schemas.microsoft.com/office/drawing/2014/main" id="{F7D45B73-892A-4ABA-BF22-B15CDA4BCF25}"/>
              </a:ext>
            </a:extLst>
          </p:cNvPr>
          <p:cNvSpPr/>
          <p:nvPr/>
        </p:nvSpPr>
        <p:spPr>
          <a:xfrm rot="16674863" flipH="1">
            <a:off x="6638945" y="3612605"/>
            <a:ext cx="872252" cy="696374"/>
          </a:xfrm>
          <a:prstGeom prst="curvedUpArrow">
            <a:avLst>
              <a:gd name="adj1" fmla="val 18972"/>
              <a:gd name="adj2" fmla="val 51029"/>
              <a:gd name="adj3" fmla="val 35206"/>
            </a:avLst>
          </a:prstGeom>
          <a:solidFill>
            <a:srgbClr val="F2B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F4F90205-92A8-4CC5-B34E-354FAA25DC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1" t="32921" r="2820" b="13489"/>
          <a:stretch/>
        </p:blipFill>
        <p:spPr>
          <a:xfrm>
            <a:off x="7580462" y="3679804"/>
            <a:ext cx="502819" cy="56197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42EA708-F30D-443C-8893-641857103F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445" r="51642" b="36599"/>
          <a:stretch/>
        </p:blipFill>
        <p:spPr>
          <a:xfrm>
            <a:off x="5056968" y="2785181"/>
            <a:ext cx="507122" cy="513383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34ADE3DE-5F95-409D-9EDA-B821BB2AFA0B}"/>
              </a:ext>
            </a:extLst>
          </p:cNvPr>
          <p:cNvSpPr/>
          <p:nvPr/>
        </p:nvSpPr>
        <p:spPr>
          <a:xfrm>
            <a:off x="778897" y="5299179"/>
            <a:ext cx="5891251" cy="63713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lvl="0">
              <a:lnSpc>
                <a:spcPct val="150000"/>
              </a:lnSpc>
              <a:spcBef>
                <a:spcPts val="1000"/>
              </a:spcBef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Refutation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:  Our parents may say that … ,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however, …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6D04E95B-0D32-4505-9D89-48BB4D0BBB75}"/>
              </a:ext>
            </a:extLst>
          </p:cNvPr>
          <p:cNvGrpSpPr/>
          <p:nvPr/>
        </p:nvGrpSpPr>
        <p:grpSpPr>
          <a:xfrm>
            <a:off x="247604" y="160110"/>
            <a:ext cx="882696" cy="899521"/>
            <a:chOff x="247604" y="160110"/>
            <a:chExt cx="882696" cy="899521"/>
          </a:xfrm>
        </p:grpSpPr>
        <p:sp>
          <p:nvSpPr>
            <p:cNvPr id="22" name="Freeform 1">
              <a:extLst>
                <a:ext uri="{FF2B5EF4-FFF2-40B4-BE49-F238E27FC236}">
                  <a16:creationId xmlns:a16="http://schemas.microsoft.com/office/drawing/2014/main" id="{36CA2F27-2875-425B-98DD-F765E5F3E956}"/>
                </a:ext>
              </a:extLst>
            </p:cNvPr>
            <p:cNvSpPr/>
            <p:nvPr/>
          </p:nvSpPr>
          <p:spPr>
            <a:xfrm>
              <a:off x="247604" y="160110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F2B973"/>
            </a:solidFill>
          </p:spPr>
        </p:sp>
        <p:sp>
          <p:nvSpPr>
            <p:cNvPr id="23" name="Freeform 2">
              <a:extLst>
                <a:ext uri="{FF2B5EF4-FFF2-40B4-BE49-F238E27FC236}">
                  <a16:creationId xmlns:a16="http://schemas.microsoft.com/office/drawing/2014/main" id="{DE906D14-7B58-4BC0-BC6F-BAB1010ECCA8}"/>
                </a:ext>
              </a:extLst>
            </p:cNvPr>
            <p:cNvSpPr/>
            <p:nvPr/>
          </p:nvSpPr>
          <p:spPr>
            <a:xfrm>
              <a:off x="714459" y="163397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EF5B43"/>
            </a:solidFill>
          </p:spPr>
        </p:sp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7929C2CD-12EE-4D07-9DF3-9D3D6839C239}"/>
                </a:ext>
              </a:extLst>
            </p:cNvPr>
            <p:cNvSpPr/>
            <p:nvPr/>
          </p:nvSpPr>
          <p:spPr>
            <a:xfrm>
              <a:off x="247604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756271"/>
            </a:solidFill>
          </p:spPr>
        </p:sp>
        <p:sp>
          <p:nvSpPr>
            <p:cNvPr id="25" name="Freeform 4">
              <a:extLst>
                <a:ext uri="{FF2B5EF4-FFF2-40B4-BE49-F238E27FC236}">
                  <a16:creationId xmlns:a16="http://schemas.microsoft.com/office/drawing/2014/main" id="{B9D0A567-7EE7-4D3E-93F8-4C720DC05E3D}"/>
                </a:ext>
              </a:extLst>
            </p:cNvPr>
            <p:cNvSpPr/>
            <p:nvPr/>
          </p:nvSpPr>
          <p:spPr>
            <a:xfrm>
              <a:off x="714459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1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1" y="0"/>
                  </a:lnTo>
                  <a:lnTo>
                    <a:pt x="201721" y="201721"/>
                  </a:lnTo>
                  <a:close/>
                </a:path>
              </a:pathLst>
            </a:custGeom>
            <a:solidFill>
              <a:srgbClr val="5ABB93"/>
            </a:solidFill>
          </p:spPr>
        </p:sp>
      </p:grpSp>
    </p:spTree>
    <p:extLst>
      <p:ext uri="{BB962C8B-B14F-4D97-AF65-F5344CB8AC3E}">
        <p14:creationId xmlns:p14="http://schemas.microsoft.com/office/powerpoint/2010/main" val="25752663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26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F8FF145-FD6D-4503-A319-0224CEC5A8F6}"/>
              </a:ext>
            </a:extLst>
          </p:cNvPr>
          <p:cNvSpPr/>
          <p:nvPr/>
        </p:nvSpPr>
        <p:spPr>
          <a:xfrm flipV="1">
            <a:off x="1511300" y="889442"/>
            <a:ext cx="10026668" cy="45719"/>
          </a:xfrm>
          <a:prstGeom prst="rect">
            <a:avLst/>
          </a:prstGeom>
          <a:solidFill>
            <a:srgbClr val="F2B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 sz="1706">
              <a:solidFill>
                <a:srgbClr val="FCC809"/>
              </a:solidFill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6766F768-8784-4585-A8E5-E84DB3836BF9}"/>
              </a:ext>
            </a:extLst>
          </p:cNvPr>
          <p:cNvSpPr txBox="1"/>
          <p:nvPr/>
        </p:nvSpPr>
        <p:spPr>
          <a:xfrm>
            <a:off x="1511300" y="360225"/>
            <a:ext cx="4510774" cy="46038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atinLnBrk="1">
              <a:lnSpc>
                <a:spcPct val="116199"/>
              </a:lnSpc>
            </a:pPr>
            <a:r>
              <a:rPr lang="en-US" altLang="zh-CN" sz="2800" b="1" dirty="0">
                <a:solidFill>
                  <a:srgbClr val="756271"/>
                </a:solidFill>
                <a:latin typeface="Microsoft YaHei"/>
                <a:ea typeface="Microsoft YaHei"/>
              </a:rPr>
              <a:t>Refuting Logical Fallacies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0E85BA8-44A1-4EA1-AF46-A9C9A6265D5A}"/>
              </a:ext>
            </a:extLst>
          </p:cNvPr>
          <p:cNvSpPr/>
          <p:nvPr/>
        </p:nvSpPr>
        <p:spPr>
          <a:xfrm>
            <a:off x="308052" y="1422400"/>
            <a:ext cx="4327448" cy="510778"/>
          </a:xfrm>
          <a:prstGeom prst="roundRect">
            <a:avLst/>
          </a:prstGeom>
          <a:solidFill>
            <a:srgbClr val="EDEDED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Q2: Are they over-generalizing?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04A6766C-4B11-49A3-BE8C-A667EE4C1A8F}"/>
              </a:ext>
            </a:extLst>
          </p:cNvPr>
          <p:cNvGrpSpPr/>
          <p:nvPr/>
        </p:nvGrpSpPr>
        <p:grpSpPr>
          <a:xfrm>
            <a:off x="444500" y="2336800"/>
            <a:ext cx="6978696" cy="2497065"/>
            <a:chOff x="292100" y="2670578"/>
            <a:chExt cx="6843952" cy="2497065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6FB1224-523D-4594-AE94-0D06B039B2A3}"/>
                </a:ext>
              </a:extLst>
            </p:cNvPr>
            <p:cNvSpPr/>
            <p:nvPr/>
          </p:nvSpPr>
          <p:spPr>
            <a:xfrm>
              <a:off x="292100" y="3301830"/>
              <a:ext cx="6843952" cy="1865813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+mj-lt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1AABB803-CD54-4DB9-8720-DE555B6CA068}"/>
                </a:ext>
              </a:extLst>
            </p:cNvPr>
            <p:cNvSpPr/>
            <p:nvPr/>
          </p:nvSpPr>
          <p:spPr>
            <a:xfrm>
              <a:off x="1587501" y="3177360"/>
              <a:ext cx="5025450" cy="1751969"/>
            </a:xfrm>
            <a:prstGeom prst="round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>
                <a:lnSpc>
                  <a:spcPct val="200000"/>
                </a:lnSpc>
              </a:pPr>
              <a:r>
                <a:rPr lang="en-US" altLang="zh-CN" sz="2000" dirty="0"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The products sold on </a:t>
              </a:r>
              <a:r>
                <a:rPr lang="en-US" altLang="zh-CN" sz="2000" dirty="0" err="1"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TikTok</a:t>
              </a:r>
              <a:r>
                <a:rPr lang="en-US" altLang="zh-CN" sz="2000" dirty="0"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are all fake. </a:t>
              </a:r>
            </a:p>
            <a:p>
              <a:pPr lvl="0">
                <a:lnSpc>
                  <a:spcPct val="150000"/>
                </a:lnSpc>
              </a:pPr>
              <a:r>
                <a:rPr lang="en-US" altLang="zh-CN" sz="2000" dirty="0"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Because I have bought some fruits on </a:t>
              </a:r>
              <a:r>
                <a:rPr lang="en-US" altLang="zh-CN" sz="2000" dirty="0" err="1"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TikTok</a:t>
              </a:r>
              <a:r>
                <a:rPr lang="en-US" altLang="zh-CN" sz="2000" dirty="0"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and I was really disappointed with</a:t>
              </a:r>
              <a:r>
                <a:rPr lang="zh-CN" altLang="en-US" sz="2000" dirty="0"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altLang="zh-CN" sz="2000" dirty="0"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what</a:t>
              </a:r>
              <a:r>
                <a:rPr lang="zh-CN" altLang="en-US" sz="2000" dirty="0"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altLang="zh-CN" sz="2000" dirty="0"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I</a:t>
              </a:r>
              <a:r>
                <a:rPr lang="zh-CN" altLang="en-US" sz="2000" dirty="0"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altLang="zh-CN" sz="2000" dirty="0"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got.</a:t>
              </a: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AEC4FD3-B49F-4C39-8B6D-82E8B34349AB}"/>
                </a:ext>
              </a:extLst>
            </p:cNvPr>
            <p:cNvSpPr/>
            <p:nvPr/>
          </p:nvSpPr>
          <p:spPr>
            <a:xfrm>
              <a:off x="328706" y="2670578"/>
              <a:ext cx="2598690" cy="458880"/>
            </a:xfrm>
            <a:prstGeom prst="roundRect">
              <a:avLst/>
            </a:prstGeom>
            <a:solidFill>
              <a:srgbClr val="5ABB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latin typeface="+mj-lt"/>
                </a:rPr>
                <a:t>From a classmate:</a:t>
              </a:r>
            </a:p>
          </p:txBody>
        </p:sp>
      </p:grp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4766CE39-13A2-4008-BCAD-E4937E6213C0}"/>
              </a:ext>
            </a:extLst>
          </p:cNvPr>
          <p:cNvSpPr/>
          <p:nvPr/>
        </p:nvSpPr>
        <p:spPr>
          <a:xfrm>
            <a:off x="1784989" y="3590242"/>
            <a:ext cx="4952407" cy="954113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+mj-lt"/>
            </a:endParaRPr>
          </a:p>
        </p:txBody>
      </p:sp>
      <p:sp>
        <p:nvSpPr>
          <p:cNvPr id="21" name="箭头: 下弧形 20">
            <a:extLst>
              <a:ext uri="{FF2B5EF4-FFF2-40B4-BE49-F238E27FC236}">
                <a16:creationId xmlns:a16="http://schemas.microsoft.com/office/drawing/2014/main" id="{00324805-550C-4A7D-8C43-A11FC7C72585}"/>
              </a:ext>
            </a:extLst>
          </p:cNvPr>
          <p:cNvSpPr/>
          <p:nvPr/>
        </p:nvSpPr>
        <p:spPr>
          <a:xfrm rot="16674863" flipV="1">
            <a:off x="896319" y="3602352"/>
            <a:ext cx="1097903" cy="568297"/>
          </a:xfrm>
          <a:prstGeom prst="curvedUpArrow">
            <a:avLst>
              <a:gd name="adj1" fmla="val 18972"/>
              <a:gd name="adj2" fmla="val 51029"/>
              <a:gd name="adj3" fmla="val 35206"/>
            </a:avLst>
          </a:prstGeom>
          <a:solidFill>
            <a:srgbClr val="F2B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528B1180-79A2-4429-B574-DC6867CF7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1" t="32921" r="2820" b="13489"/>
          <a:stretch/>
        </p:blipFill>
        <p:spPr>
          <a:xfrm>
            <a:off x="616051" y="3726183"/>
            <a:ext cx="502819" cy="56197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6697F4C-7367-42E7-B69E-1F5828ADFF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445" r="51642" b="36599"/>
          <a:stretch/>
        </p:blipFill>
        <p:spPr>
          <a:xfrm rot="21346482">
            <a:off x="6786888" y="3715198"/>
            <a:ext cx="507122" cy="513383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id="{FEC70B16-9DA6-444A-A17B-E5E29388C53E}"/>
              </a:ext>
            </a:extLst>
          </p:cNvPr>
          <p:cNvGrpSpPr/>
          <p:nvPr/>
        </p:nvGrpSpPr>
        <p:grpSpPr>
          <a:xfrm>
            <a:off x="247604" y="160110"/>
            <a:ext cx="882696" cy="899521"/>
            <a:chOff x="247604" y="160110"/>
            <a:chExt cx="882696" cy="899521"/>
          </a:xfrm>
        </p:grpSpPr>
        <p:sp>
          <p:nvSpPr>
            <p:cNvPr id="31" name="Freeform 1">
              <a:extLst>
                <a:ext uri="{FF2B5EF4-FFF2-40B4-BE49-F238E27FC236}">
                  <a16:creationId xmlns:a16="http://schemas.microsoft.com/office/drawing/2014/main" id="{BF5EE9D6-2842-45BF-8215-7E4940DC07F8}"/>
                </a:ext>
              </a:extLst>
            </p:cNvPr>
            <p:cNvSpPr/>
            <p:nvPr/>
          </p:nvSpPr>
          <p:spPr>
            <a:xfrm>
              <a:off x="247604" y="160110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F2B973"/>
            </a:solidFill>
          </p:spPr>
        </p:sp>
        <p:sp>
          <p:nvSpPr>
            <p:cNvPr id="32" name="Freeform 2">
              <a:extLst>
                <a:ext uri="{FF2B5EF4-FFF2-40B4-BE49-F238E27FC236}">
                  <a16:creationId xmlns:a16="http://schemas.microsoft.com/office/drawing/2014/main" id="{EDA72F40-BC48-401A-8283-86B040B3C0F5}"/>
                </a:ext>
              </a:extLst>
            </p:cNvPr>
            <p:cNvSpPr/>
            <p:nvPr/>
          </p:nvSpPr>
          <p:spPr>
            <a:xfrm>
              <a:off x="714459" y="163397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EF5B43"/>
            </a:solidFill>
          </p:spPr>
        </p:sp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A2A75E23-7E4D-44C3-A06F-04AC03C2FD6D}"/>
                </a:ext>
              </a:extLst>
            </p:cNvPr>
            <p:cNvSpPr/>
            <p:nvPr/>
          </p:nvSpPr>
          <p:spPr>
            <a:xfrm>
              <a:off x="247604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756271"/>
            </a:solidFill>
          </p:spPr>
        </p:sp>
        <p:sp>
          <p:nvSpPr>
            <p:cNvPr id="34" name="Freeform 4">
              <a:extLst>
                <a:ext uri="{FF2B5EF4-FFF2-40B4-BE49-F238E27FC236}">
                  <a16:creationId xmlns:a16="http://schemas.microsoft.com/office/drawing/2014/main" id="{A1180BF5-CAD4-4A33-8D97-F49C1D612812}"/>
                </a:ext>
              </a:extLst>
            </p:cNvPr>
            <p:cNvSpPr/>
            <p:nvPr/>
          </p:nvSpPr>
          <p:spPr>
            <a:xfrm>
              <a:off x="714459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1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1" y="0"/>
                  </a:lnTo>
                  <a:lnTo>
                    <a:pt x="201721" y="201721"/>
                  </a:lnTo>
                  <a:close/>
                </a:path>
              </a:pathLst>
            </a:custGeom>
            <a:solidFill>
              <a:srgbClr val="5ABB93"/>
            </a:solidFill>
          </p:spPr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C298D55A-1197-419B-9766-D3CFAC0F0D47}"/>
              </a:ext>
            </a:extLst>
          </p:cNvPr>
          <p:cNvGrpSpPr/>
          <p:nvPr/>
        </p:nvGrpSpPr>
        <p:grpSpPr>
          <a:xfrm>
            <a:off x="7607300" y="1892771"/>
            <a:ext cx="3914619" cy="3026438"/>
            <a:chOff x="7607300" y="1892771"/>
            <a:chExt cx="3914619" cy="302643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DF5E28A-9862-4344-B3CE-25DE3C1060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333" r="5546"/>
            <a:stretch/>
          </p:blipFill>
          <p:spPr>
            <a:xfrm flipH="1">
              <a:off x="7778851" y="2474447"/>
              <a:ext cx="3743068" cy="2444762"/>
            </a:xfrm>
            <a:prstGeom prst="rect">
              <a:avLst/>
            </a:prstGeom>
          </p:spPr>
        </p:pic>
        <p:sp>
          <p:nvSpPr>
            <p:cNvPr id="3" name="对话气泡: 圆角矩形 2">
              <a:extLst>
                <a:ext uri="{FF2B5EF4-FFF2-40B4-BE49-F238E27FC236}">
                  <a16:creationId xmlns:a16="http://schemas.microsoft.com/office/drawing/2014/main" id="{F4D66681-3A26-45D0-A853-F8D6CE353CBD}"/>
                </a:ext>
              </a:extLst>
            </p:cNvPr>
            <p:cNvSpPr/>
            <p:nvPr/>
          </p:nvSpPr>
          <p:spPr>
            <a:xfrm>
              <a:off x="10045700" y="2844772"/>
              <a:ext cx="1339494" cy="458880"/>
            </a:xfrm>
            <a:prstGeom prst="wedgeRoundRectCallout">
              <a:avLst>
                <a:gd name="adj1" fmla="val 6860"/>
                <a:gd name="adj2" fmla="val 96375"/>
                <a:gd name="adj3" fmla="val 16667"/>
              </a:avLst>
            </a:prstGeom>
            <a:solidFill>
              <a:srgbClr val="7562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latin typeface="+mj-lt"/>
                </a:rPr>
                <a:t>Reality</a:t>
              </a:r>
            </a:p>
          </p:txBody>
        </p:sp>
        <p:sp>
          <p:nvSpPr>
            <p:cNvPr id="4" name="对话气泡: 圆角矩形 3">
              <a:extLst>
                <a:ext uri="{FF2B5EF4-FFF2-40B4-BE49-F238E27FC236}">
                  <a16:creationId xmlns:a16="http://schemas.microsoft.com/office/drawing/2014/main" id="{F2F9CE96-2F69-4036-95DB-ECEE1FEACE86}"/>
                </a:ext>
              </a:extLst>
            </p:cNvPr>
            <p:cNvSpPr/>
            <p:nvPr/>
          </p:nvSpPr>
          <p:spPr>
            <a:xfrm>
              <a:off x="7607300" y="1892771"/>
              <a:ext cx="1755683" cy="458880"/>
            </a:xfrm>
            <a:prstGeom prst="wedgeRoundRectCallout">
              <a:avLst>
                <a:gd name="adj1" fmla="val -3125"/>
                <a:gd name="adj2" fmla="val 116302"/>
                <a:gd name="adj3" fmla="val 16667"/>
              </a:avLst>
            </a:prstGeom>
            <a:solidFill>
              <a:srgbClr val="7562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latin typeface="+mj-lt"/>
                </a:rPr>
                <a:t>Expectation</a:t>
              </a: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240801F9-EA76-4D6C-816E-EFBB59A5F985}"/>
              </a:ext>
            </a:extLst>
          </p:cNvPr>
          <p:cNvSpPr/>
          <p:nvPr/>
        </p:nvSpPr>
        <p:spPr>
          <a:xfrm>
            <a:off x="594793" y="5240172"/>
            <a:ext cx="5891251" cy="63713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lvl="0">
              <a:lnSpc>
                <a:spcPct val="150000"/>
              </a:lnSpc>
              <a:spcBef>
                <a:spcPts val="1000"/>
              </a:spcBef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Refutation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:  Someone may argue that … , however,  …</a:t>
            </a:r>
          </a:p>
        </p:txBody>
      </p:sp>
    </p:spTree>
    <p:extLst>
      <p:ext uri="{BB962C8B-B14F-4D97-AF65-F5344CB8AC3E}">
        <p14:creationId xmlns:p14="http://schemas.microsoft.com/office/powerpoint/2010/main" val="385428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1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2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F8FF145-FD6D-4503-A319-0224CEC5A8F6}"/>
              </a:ext>
            </a:extLst>
          </p:cNvPr>
          <p:cNvSpPr/>
          <p:nvPr/>
        </p:nvSpPr>
        <p:spPr>
          <a:xfrm flipV="1">
            <a:off x="1511300" y="889442"/>
            <a:ext cx="10026668" cy="45719"/>
          </a:xfrm>
          <a:prstGeom prst="rect">
            <a:avLst/>
          </a:prstGeom>
          <a:solidFill>
            <a:srgbClr val="F2B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 sz="1706">
              <a:solidFill>
                <a:srgbClr val="FCC809"/>
              </a:solidFill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762E2229-48F0-46B4-8FCE-EE8A87F32EF6}"/>
              </a:ext>
            </a:extLst>
          </p:cNvPr>
          <p:cNvGrpSpPr/>
          <p:nvPr/>
        </p:nvGrpSpPr>
        <p:grpSpPr>
          <a:xfrm>
            <a:off x="378629" y="2425067"/>
            <a:ext cx="5857071" cy="3490297"/>
            <a:chOff x="733388" y="2459755"/>
            <a:chExt cx="5857071" cy="3490297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9C2D3985-9AD6-4484-9BD9-3CDA1D482999}"/>
                </a:ext>
              </a:extLst>
            </p:cNvPr>
            <p:cNvGrpSpPr/>
            <p:nvPr/>
          </p:nvGrpSpPr>
          <p:grpSpPr>
            <a:xfrm>
              <a:off x="1199067" y="2546323"/>
              <a:ext cx="5391392" cy="3403729"/>
              <a:chOff x="1199067" y="2546323"/>
              <a:chExt cx="5391392" cy="3403729"/>
            </a:xfrm>
          </p:grpSpPr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C83DB116-A910-4F25-9E63-A5DEBD09B79A}"/>
                  </a:ext>
                </a:extLst>
              </p:cNvPr>
              <p:cNvSpPr/>
              <p:nvPr/>
            </p:nvSpPr>
            <p:spPr>
              <a:xfrm>
                <a:off x="1199067" y="2546323"/>
                <a:ext cx="5391392" cy="3403729"/>
              </a:xfrm>
              <a:prstGeom prst="rect">
                <a:avLst/>
              </a:prstGeom>
              <a:solidFill>
                <a:srgbClr val="EDEDED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+mj-lt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9718D1F0-FE84-4052-BB2C-818D09C2740E}"/>
                  </a:ext>
                </a:extLst>
              </p:cNvPr>
              <p:cNvSpPr/>
              <p:nvPr/>
            </p:nvSpPr>
            <p:spPr>
              <a:xfrm>
                <a:off x="2334540" y="3002180"/>
                <a:ext cx="2904833" cy="281461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altLang="zh-CN" sz="2000" dirty="0">
                    <a:solidFill>
                      <a:prstClr val="black"/>
                    </a:solidFill>
                    <a:latin typeface="+mj-lt"/>
                    <a:cs typeface="Calibri" panose="020F0502020204030204" pitchFamily="34" charset="0"/>
                  </a:rPr>
                  <a:t>If you start playing </a:t>
                </a:r>
                <a:r>
                  <a:rPr lang="en-US" altLang="zh-CN" sz="2000" dirty="0" err="1">
                    <a:solidFill>
                      <a:prstClr val="black"/>
                    </a:solidFill>
                    <a:latin typeface="+mj-lt"/>
                    <a:cs typeface="Calibri" panose="020F0502020204030204" pitchFamily="34" charset="0"/>
                  </a:rPr>
                  <a:t>TikTok</a:t>
                </a:r>
                <a:r>
                  <a:rPr lang="en-US" altLang="zh-CN" sz="2000" dirty="0">
                    <a:solidFill>
                      <a:prstClr val="black"/>
                    </a:solidFill>
                    <a:latin typeface="+mj-lt"/>
                    <a:cs typeface="Calibri" panose="020F0502020204030204" pitchFamily="34" charset="0"/>
                  </a:rPr>
                  <a:t>, </a:t>
                </a:r>
              </a:p>
              <a:p>
                <a:pPr lvl="0">
                  <a:lnSpc>
                    <a:spcPct val="150000"/>
                  </a:lnSpc>
                </a:pPr>
                <a:r>
                  <a:rPr lang="en-US" altLang="zh-CN" sz="2000" dirty="0">
                    <a:solidFill>
                      <a:prstClr val="black"/>
                    </a:solidFill>
                    <a:latin typeface="+mj-lt"/>
                    <a:cs typeface="Calibri" panose="020F0502020204030204" pitchFamily="34" charset="0"/>
                  </a:rPr>
                  <a:t>you’ll get addicted to it. </a:t>
                </a:r>
              </a:p>
              <a:p>
                <a:pPr lvl="0">
                  <a:lnSpc>
                    <a:spcPct val="150000"/>
                  </a:lnSpc>
                </a:pPr>
                <a:r>
                  <a:rPr lang="en-US" altLang="zh-CN" sz="2000" dirty="0">
                    <a:solidFill>
                      <a:prstClr val="black"/>
                    </a:solidFill>
                    <a:latin typeface="+mj-lt"/>
                    <a:cs typeface="Calibri" panose="020F0502020204030204" pitchFamily="34" charset="0"/>
                  </a:rPr>
                  <a:t>If you are addicted to it,</a:t>
                </a:r>
              </a:p>
              <a:p>
                <a:pPr lvl="0">
                  <a:lnSpc>
                    <a:spcPct val="150000"/>
                  </a:lnSpc>
                </a:pPr>
                <a:r>
                  <a:rPr lang="en-US" altLang="zh-CN" sz="2000" dirty="0">
                    <a:solidFill>
                      <a:prstClr val="black"/>
                    </a:solidFill>
                    <a:latin typeface="+mj-lt"/>
                    <a:cs typeface="Calibri" panose="020F0502020204030204" pitchFamily="34" charset="0"/>
                  </a:rPr>
                  <a:t>you’ll ignore studying.</a:t>
                </a:r>
              </a:p>
              <a:p>
                <a:pPr lvl="0">
                  <a:lnSpc>
                    <a:spcPct val="150000"/>
                  </a:lnSpc>
                </a:pPr>
                <a:r>
                  <a:rPr lang="en-US" altLang="zh-CN" sz="2000" dirty="0">
                    <a:solidFill>
                      <a:prstClr val="black"/>
                    </a:solidFill>
                    <a:latin typeface="+mj-lt"/>
                    <a:cs typeface="Calibri" panose="020F0502020204030204" pitchFamily="34" charset="0"/>
                  </a:rPr>
                  <a:t>If you ignore studying, </a:t>
                </a:r>
              </a:p>
              <a:p>
                <a:pPr lvl="0">
                  <a:lnSpc>
                    <a:spcPct val="150000"/>
                  </a:lnSpc>
                </a:pPr>
                <a:r>
                  <a:rPr lang="en-US" altLang="zh-CN" sz="2000" dirty="0">
                    <a:solidFill>
                      <a:prstClr val="black"/>
                    </a:solidFill>
                    <a:latin typeface="+mj-lt"/>
                    <a:cs typeface="Calibri" panose="020F0502020204030204" pitchFamily="34" charset="0"/>
                  </a:rPr>
                  <a:t>your life will be over!</a:t>
                </a:r>
              </a:p>
            </p:txBody>
          </p:sp>
        </p:grp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8A6C9CC7-C24B-4C02-BF7C-8B21CECFA72A}"/>
                </a:ext>
              </a:extLst>
            </p:cNvPr>
            <p:cNvSpPr/>
            <p:nvPr/>
          </p:nvSpPr>
          <p:spPr>
            <a:xfrm>
              <a:off x="733388" y="2459755"/>
              <a:ext cx="2005942" cy="506784"/>
            </a:xfrm>
            <a:prstGeom prst="roundRect">
              <a:avLst/>
            </a:prstGeom>
            <a:solidFill>
              <a:srgbClr val="5ABB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>
                  <a:latin typeface="+mj-lt"/>
                </a:rPr>
                <a:t>From a friend:</a:t>
              </a:r>
              <a:endParaRPr lang="zh-CN" altLang="en-US" sz="2400" dirty="0">
                <a:latin typeface="+mj-lt"/>
              </a:endParaRPr>
            </a:p>
          </p:txBody>
        </p:sp>
      </p:grpSp>
      <p:sp>
        <p:nvSpPr>
          <p:cNvPr id="18" name="TextBox 5">
            <a:extLst>
              <a:ext uri="{FF2B5EF4-FFF2-40B4-BE49-F238E27FC236}">
                <a16:creationId xmlns:a16="http://schemas.microsoft.com/office/drawing/2014/main" id="{6766F768-8784-4585-A8E5-E84DB3836BF9}"/>
              </a:ext>
            </a:extLst>
          </p:cNvPr>
          <p:cNvSpPr txBox="1"/>
          <p:nvPr/>
        </p:nvSpPr>
        <p:spPr>
          <a:xfrm>
            <a:off x="1511300" y="360225"/>
            <a:ext cx="4510774" cy="46038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atinLnBrk="1">
              <a:lnSpc>
                <a:spcPct val="116199"/>
              </a:lnSpc>
            </a:pPr>
            <a:r>
              <a:rPr lang="en-US" altLang="zh-CN" sz="2800" b="1" dirty="0">
                <a:solidFill>
                  <a:srgbClr val="756271"/>
                </a:solidFill>
                <a:latin typeface="Microsoft YaHei"/>
                <a:ea typeface="Microsoft YaHei"/>
              </a:rPr>
              <a:t>Refuting Logical Fallacies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0E85BA8-44A1-4EA1-AF46-A9C9A6265D5A}"/>
              </a:ext>
            </a:extLst>
          </p:cNvPr>
          <p:cNvSpPr/>
          <p:nvPr/>
        </p:nvSpPr>
        <p:spPr>
          <a:xfrm>
            <a:off x="455524" y="1491097"/>
            <a:ext cx="5018176" cy="510778"/>
          </a:xfrm>
          <a:prstGeom prst="roundRect">
            <a:avLst/>
          </a:prstGeom>
          <a:solidFill>
            <a:srgbClr val="EDEDED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Q3: Are they jumping to conclusions?</a:t>
            </a:r>
          </a:p>
        </p:txBody>
      </p:sp>
      <p:sp>
        <p:nvSpPr>
          <p:cNvPr id="15" name="箭头: 下弧形 14">
            <a:extLst>
              <a:ext uri="{FF2B5EF4-FFF2-40B4-BE49-F238E27FC236}">
                <a16:creationId xmlns:a16="http://schemas.microsoft.com/office/drawing/2014/main" id="{169170FB-815B-4643-9B6A-27E2BBD6B493}"/>
              </a:ext>
            </a:extLst>
          </p:cNvPr>
          <p:cNvSpPr/>
          <p:nvPr/>
        </p:nvSpPr>
        <p:spPr>
          <a:xfrm rot="5696789" flipV="1">
            <a:off x="3846329" y="4075520"/>
            <a:ext cx="2518977" cy="803503"/>
          </a:xfrm>
          <a:prstGeom prst="curvedUpArrow">
            <a:avLst>
              <a:gd name="adj1" fmla="val 18972"/>
              <a:gd name="adj2" fmla="val 51029"/>
              <a:gd name="adj3" fmla="val 35206"/>
            </a:avLst>
          </a:prstGeom>
          <a:solidFill>
            <a:srgbClr val="F2B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E0C0F41-4059-41C2-9555-FC4DDCF0FE5C}"/>
              </a:ext>
            </a:extLst>
          </p:cNvPr>
          <p:cNvGrpSpPr/>
          <p:nvPr/>
        </p:nvGrpSpPr>
        <p:grpSpPr>
          <a:xfrm>
            <a:off x="7371173" y="1648194"/>
            <a:ext cx="3200402" cy="2920073"/>
            <a:chOff x="7378700" y="1739592"/>
            <a:chExt cx="3200402" cy="29200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061E19E4-31C9-4524-9214-0112C50AA11B}"/>
                </a:ext>
              </a:extLst>
            </p:cNvPr>
            <p:cNvGrpSpPr/>
            <p:nvPr/>
          </p:nvGrpSpPr>
          <p:grpSpPr>
            <a:xfrm>
              <a:off x="7378700" y="1739592"/>
              <a:ext cx="3200402" cy="2920073"/>
              <a:chOff x="7454898" y="1430686"/>
              <a:chExt cx="3505201" cy="3368987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202D8D86-DFDA-4012-B0D9-8033A9392F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11037" r="3960"/>
              <a:stretch/>
            </p:blipFill>
            <p:spPr>
              <a:xfrm flipH="1">
                <a:off x="7454898" y="1430686"/>
                <a:ext cx="3505201" cy="3368987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40F8C871-8C01-4519-BF50-F28EEFBD4F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17100" y="1498600"/>
                <a:ext cx="609600" cy="609600"/>
              </a:xfrm>
              <a:prstGeom prst="rect">
                <a:avLst/>
              </a:prstGeom>
            </p:spPr>
          </p:pic>
        </p:grpSp>
        <p:sp>
          <p:nvSpPr>
            <p:cNvPr id="14" name="箭头: 环形 13">
              <a:extLst>
                <a:ext uri="{FF2B5EF4-FFF2-40B4-BE49-F238E27FC236}">
                  <a16:creationId xmlns:a16="http://schemas.microsoft.com/office/drawing/2014/main" id="{1800626F-7FE3-4F47-9E48-48CFE4298964}"/>
                </a:ext>
              </a:extLst>
            </p:cNvPr>
            <p:cNvSpPr/>
            <p:nvPr/>
          </p:nvSpPr>
          <p:spPr>
            <a:xfrm rot="11569520" flipV="1">
              <a:off x="8394960" y="2498458"/>
              <a:ext cx="1478296" cy="2059483"/>
            </a:xfrm>
            <a:prstGeom prst="circularArrow">
              <a:avLst>
                <a:gd name="adj1" fmla="val 4759"/>
                <a:gd name="adj2" fmla="val 1142319"/>
                <a:gd name="adj3" fmla="val 20373476"/>
                <a:gd name="adj4" fmla="val 16526467"/>
                <a:gd name="adj5" fmla="val 717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9607B6F5-2001-4E3C-821C-B3C21B54F175}"/>
              </a:ext>
            </a:extLst>
          </p:cNvPr>
          <p:cNvGrpSpPr/>
          <p:nvPr/>
        </p:nvGrpSpPr>
        <p:grpSpPr>
          <a:xfrm>
            <a:off x="247604" y="160110"/>
            <a:ext cx="882696" cy="899521"/>
            <a:chOff x="247604" y="160110"/>
            <a:chExt cx="882696" cy="899521"/>
          </a:xfrm>
        </p:grpSpPr>
        <p:sp>
          <p:nvSpPr>
            <p:cNvPr id="25" name="Freeform 1">
              <a:extLst>
                <a:ext uri="{FF2B5EF4-FFF2-40B4-BE49-F238E27FC236}">
                  <a16:creationId xmlns:a16="http://schemas.microsoft.com/office/drawing/2014/main" id="{35D8CE63-1F2F-4637-93E6-C0FD24739E85}"/>
                </a:ext>
              </a:extLst>
            </p:cNvPr>
            <p:cNvSpPr/>
            <p:nvPr/>
          </p:nvSpPr>
          <p:spPr>
            <a:xfrm>
              <a:off x="247604" y="160110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F2B973"/>
            </a:solidFill>
          </p:spPr>
        </p:sp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25E44000-E894-4E35-804F-72016E483B1D}"/>
                </a:ext>
              </a:extLst>
            </p:cNvPr>
            <p:cNvSpPr/>
            <p:nvPr/>
          </p:nvSpPr>
          <p:spPr>
            <a:xfrm>
              <a:off x="714459" y="163397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EF5B43"/>
            </a:solidFill>
          </p:spPr>
        </p:sp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FE430BB9-4184-4C76-9870-5D8D9A340C38}"/>
                </a:ext>
              </a:extLst>
            </p:cNvPr>
            <p:cNvSpPr/>
            <p:nvPr/>
          </p:nvSpPr>
          <p:spPr>
            <a:xfrm>
              <a:off x="247604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756271"/>
            </a:solidFill>
          </p:spPr>
        </p:sp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id="{EBA279BA-D244-4D00-AEBD-431C3D6C1352}"/>
                </a:ext>
              </a:extLst>
            </p:cNvPr>
            <p:cNvSpPr/>
            <p:nvPr/>
          </p:nvSpPr>
          <p:spPr>
            <a:xfrm>
              <a:off x="714459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1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1" y="0"/>
                  </a:lnTo>
                  <a:lnTo>
                    <a:pt x="201721" y="201721"/>
                  </a:lnTo>
                  <a:close/>
                </a:path>
              </a:pathLst>
            </a:custGeom>
            <a:solidFill>
              <a:srgbClr val="5ABB93"/>
            </a:solidFill>
          </p:spPr>
        </p:sp>
      </p:grpSp>
      <p:sp>
        <p:nvSpPr>
          <p:cNvPr id="37" name="箭头: 下弧形 36">
            <a:extLst>
              <a:ext uri="{FF2B5EF4-FFF2-40B4-BE49-F238E27FC236}">
                <a16:creationId xmlns:a16="http://schemas.microsoft.com/office/drawing/2014/main" id="{82ED859E-334A-497D-9000-AAEC77F2B29A}"/>
              </a:ext>
            </a:extLst>
          </p:cNvPr>
          <p:cNvSpPr/>
          <p:nvPr/>
        </p:nvSpPr>
        <p:spPr>
          <a:xfrm rot="5108166">
            <a:off x="1478564" y="5155980"/>
            <a:ext cx="637781" cy="398008"/>
          </a:xfrm>
          <a:prstGeom prst="curvedUpArrow">
            <a:avLst>
              <a:gd name="adj1" fmla="val 18972"/>
              <a:gd name="adj2" fmla="val 51029"/>
              <a:gd name="adj3" fmla="val 35206"/>
            </a:avLst>
          </a:prstGeom>
          <a:solidFill>
            <a:srgbClr val="F2B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8" name="箭头: 下弧形 37">
            <a:extLst>
              <a:ext uri="{FF2B5EF4-FFF2-40B4-BE49-F238E27FC236}">
                <a16:creationId xmlns:a16="http://schemas.microsoft.com/office/drawing/2014/main" id="{30188116-E620-4FA3-AF2F-CAE22ED3905B}"/>
              </a:ext>
            </a:extLst>
          </p:cNvPr>
          <p:cNvSpPr/>
          <p:nvPr/>
        </p:nvSpPr>
        <p:spPr>
          <a:xfrm rot="5108166">
            <a:off x="1478565" y="3371545"/>
            <a:ext cx="637781" cy="398008"/>
          </a:xfrm>
          <a:prstGeom prst="curvedUpArrow">
            <a:avLst>
              <a:gd name="adj1" fmla="val 18972"/>
              <a:gd name="adj2" fmla="val 51029"/>
              <a:gd name="adj3" fmla="val 35206"/>
            </a:avLst>
          </a:prstGeom>
          <a:solidFill>
            <a:srgbClr val="F2B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9" name="箭头: 下弧形 38">
            <a:extLst>
              <a:ext uri="{FF2B5EF4-FFF2-40B4-BE49-F238E27FC236}">
                <a16:creationId xmlns:a16="http://schemas.microsoft.com/office/drawing/2014/main" id="{521B1262-F2E3-4697-9901-10275B256483}"/>
              </a:ext>
            </a:extLst>
          </p:cNvPr>
          <p:cNvSpPr/>
          <p:nvPr/>
        </p:nvSpPr>
        <p:spPr>
          <a:xfrm rot="5108166">
            <a:off x="1476909" y="4225012"/>
            <a:ext cx="637781" cy="398008"/>
          </a:xfrm>
          <a:prstGeom prst="curvedUpArrow">
            <a:avLst>
              <a:gd name="adj1" fmla="val 18972"/>
              <a:gd name="adj2" fmla="val 51029"/>
              <a:gd name="adj3" fmla="val 35206"/>
            </a:avLst>
          </a:prstGeom>
          <a:solidFill>
            <a:srgbClr val="F2B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A7F8448D-4A30-4D0E-936F-6972B4041B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1" t="32921" r="2820" b="13489"/>
          <a:stretch/>
        </p:blipFill>
        <p:spPr>
          <a:xfrm>
            <a:off x="1092877" y="3367311"/>
            <a:ext cx="387970" cy="43361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D7BF287-6EC7-4A09-89F2-A4AFED40C2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1" t="32921" r="2820" b="13489"/>
          <a:stretch/>
        </p:blipFill>
        <p:spPr>
          <a:xfrm>
            <a:off x="1092877" y="4176196"/>
            <a:ext cx="387970" cy="433614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8E1ED07B-E582-49ED-A9C8-893E6519ED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1" t="32921" r="2820" b="13489"/>
          <a:stretch/>
        </p:blipFill>
        <p:spPr>
          <a:xfrm>
            <a:off x="1106449" y="5167196"/>
            <a:ext cx="387970" cy="433614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4F79575C-57D9-493F-91DA-0306ECD0E4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1" t="32921" r="2820" b="13489"/>
          <a:stretch/>
        </p:blipFill>
        <p:spPr>
          <a:xfrm>
            <a:off x="5577533" y="4095605"/>
            <a:ext cx="502819" cy="561975"/>
          </a:xfrm>
          <a:prstGeom prst="rect">
            <a:avLst/>
          </a:prstGeom>
        </p:spPr>
      </p:pic>
      <p:sp>
        <p:nvSpPr>
          <p:cNvPr id="51" name="矩形 50">
            <a:extLst>
              <a:ext uri="{FF2B5EF4-FFF2-40B4-BE49-F238E27FC236}">
                <a16:creationId xmlns:a16="http://schemas.microsoft.com/office/drawing/2014/main" id="{281B121B-7046-44BD-BEFB-14568A9B06E5}"/>
              </a:ext>
            </a:extLst>
          </p:cNvPr>
          <p:cNvSpPr/>
          <p:nvPr/>
        </p:nvSpPr>
        <p:spPr>
          <a:xfrm>
            <a:off x="6517199" y="5278230"/>
            <a:ext cx="4923403" cy="63713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lvl="0">
              <a:lnSpc>
                <a:spcPct val="150000"/>
              </a:lnSpc>
              <a:spcBef>
                <a:spcPts val="1000"/>
              </a:spcBef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Refutation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:  It may be argued that … , but,  …</a:t>
            </a:r>
          </a:p>
        </p:txBody>
      </p:sp>
    </p:spTree>
    <p:extLst>
      <p:ext uri="{BB962C8B-B14F-4D97-AF65-F5344CB8AC3E}">
        <p14:creationId xmlns:p14="http://schemas.microsoft.com/office/powerpoint/2010/main" val="1837501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37" grpId="0" animBg="1"/>
      <p:bldP spid="38" grpId="0" animBg="1"/>
      <p:bldP spid="39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F8FF145-FD6D-4503-A319-0224CEC5A8F6}"/>
              </a:ext>
            </a:extLst>
          </p:cNvPr>
          <p:cNvSpPr/>
          <p:nvPr/>
        </p:nvSpPr>
        <p:spPr>
          <a:xfrm flipV="1">
            <a:off x="1511300" y="889442"/>
            <a:ext cx="10026668" cy="45719"/>
          </a:xfrm>
          <a:prstGeom prst="rect">
            <a:avLst/>
          </a:prstGeom>
          <a:solidFill>
            <a:srgbClr val="F2B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 sz="1706">
              <a:solidFill>
                <a:srgbClr val="FCC809"/>
              </a:solidFill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6766F768-8784-4585-A8E5-E84DB3836BF9}"/>
              </a:ext>
            </a:extLst>
          </p:cNvPr>
          <p:cNvSpPr txBox="1"/>
          <p:nvPr/>
        </p:nvSpPr>
        <p:spPr>
          <a:xfrm>
            <a:off x="1511300" y="360225"/>
            <a:ext cx="4510774" cy="46038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atinLnBrk="1">
              <a:lnSpc>
                <a:spcPct val="116199"/>
              </a:lnSpc>
            </a:pPr>
            <a:r>
              <a:rPr lang="en-US" sz="2800" b="1" dirty="0">
                <a:solidFill>
                  <a:srgbClr val="756271"/>
                </a:solidFill>
                <a:latin typeface="Microsoft YaHei"/>
                <a:ea typeface="Microsoft YaHei"/>
              </a:rPr>
              <a:t>Extension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0E85BA8-44A1-4EA1-AF46-A9C9A6265D5A}"/>
              </a:ext>
            </a:extLst>
          </p:cNvPr>
          <p:cNvSpPr/>
          <p:nvPr/>
        </p:nvSpPr>
        <p:spPr>
          <a:xfrm>
            <a:off x="364650" y="1453324"/>
            <a:ext cx="4510774" cy="442429"/>
          </a:xfrm>
          <a:prstGeom prst="rect">
            <a:avLst/>
          </a:prstGeom>
          <a:solidFill>
            <a:srgbClr val="EDEDED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75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Liu Xin and Trish Regan’s Debate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A2D7B99-DA41-45B3-9777-BF63A60A9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1" t="6996" r="5342" b="6925"/>
          <a:stretch/>
        </p:blipFill>
        <p:spPr>
          <a:xfrm>
            <a:off x="364650" y="2297810"/>
            <a:ext cx="7146664" cy="381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43CA241-07D7-4666-B665-559CF66B4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50" y="2281375"/>
            <a:ext cx="7262963" cy="3822843"/>
          </a:xfrm>
          <a:prstGeom prst="rect">
            <a:avLst/>
          </a:prstGeom>
        </p:spPr>
      </p:pic>
      <p:sp>
        <p:nvSpPr>
          <p:cNvPr id="14" name="圆角矩形标注 1">
            <a:extLst>
              <a:ext uri="{FF2B5EF4-FFF2-40B4-BE49-F238E27FC236}">
                <a16:creationId xmlns:a16="http://schemas.microsoft.com/office/drawing/2014/main" id="{139A1FBD-E74B-4163-86BD-889328D0C744}"/>
              </a:ext>
            </a:extLst>
          </p:cNvPr>
          <p:cNvSpPr/>
          <p:nvPr/>
        </p:nvSpPr>
        <p:spPr>
          <a:xfrm>
            <a:off x="7839550" y="2108200"/>
            <a:ext cx="3352800" cy="1504453"/>
          </a:xfrm>
          <a:prstGeom prst="wedgeRoundRectCallout">
            <a:avLst>
              <a:gd name="adj1" fmla="val -62404"/>
              <a:gd name="adj2" fmla="val 29838"/>
              <a:gd name="adj3" fmla="val 16667"/>
            </a:avLst>
          </a:prstGeom>
          <a:solidFill>
            <a:srgbClr val="E6E6E6"/>
          </a:solidFill>
          <a:ln>
            <a:noFill/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Evidence taken from the WTO,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DoJ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and FBI cases 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7D2A9A3-0CB6-4F61-9618-EAAF3C1C7FC3}"/>
              </a:ext>
            </a:extLst>
          </p:cNvPr>
          <p:cNvGrpSpPr/>
          <p:nvPr/>
        </p:nvGrpSpPr>
        <p:grpSpPr>
          <a:xfrm>
            <a:off x="247604" y="160110"/>
            <a:ext cx="882696" cy="899521"/>
            <a:chOff x="247604" y="160110"/>
            <a:chExt cx="882696" cy="899521"/>
          </a:xfrm>
        </p:grpSpPr>
        <p:sp>
          <p:nvSpPr>
            <p:cNvPr id="15" name="Freeform 1">
              <a:extLst>
                <a:ext uri="{FF2B5EF4-FFF2-40B4-BE49-F238E27FC236}">
                  <a16:creationId xmlns:a16="http://schemas.microsoft.com/office/drawing/2014/main" id="{470FF34A-16C5-459A-A295-34E3C47FA6D3}"/>
                </a:ext>
              </a:extLst>
            </p:cNvPr>
            <p:cNvSpPr/>
            <p:nvPr/>
          </p:nvSpPr>
          <p:spPr>
            <a:xfrm>
              <a:off x="247604" y="160110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F2B973"/>
            </a:solidFill>
          </p:spPr>
        </p:sp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AA63C3F8-5370-49F0-9AE8-ECE2AFFD8E64}"/>
                </a:ext>
              </a:extLst>
            </p:cNvPr>
            <p:cNvSpPr/>
            <p:nvPr/>
          </p:nvSpPr>
          <p:spPr>
            <a:xfrm>
              <a:off x="714459" y="163397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EF5B43"/>
            </a:solidFill>
          </p:spPr>
        </p:sp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B355430E-85A2-4535-8032-2F6BC32C69FB}"/>
                </a:ext>
              </a:extLst>
            </p:cNvPr>
            <p:cNvSpPr/>
            <p:nvPr/>
          </p:nvSpPr>
          <p:spPr>
            <a:xfrm>
              <a:off x="247604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756271"/>
            </a:solidFill>
          </p:spPr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39F9F6DD-426A-4E32-B276-EB9A5D36C3ED}"/>
                </a:ext>
              </a:extLst>
            </p:cNvPr>
            <p:cNvSpPr/>
            <p:nvPr/>
          </p:nvSpPr>
          <p:spPr>
            <a:xfrm>
              <a:off x="714459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1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1" y="0"/>
                  </a:lnTo>
                  <a:lnTo>
                    <a:pt x="201721" y="201721"/>
                  </a:lnTo>
                  <a:close/>
                </a:path>
              </a:pathLst>
            </a:custGeom>
            <a:solidFill>
              <a:srgbClr val="5ABB93"/>
            </a:solidFill>
          </p:spPr>
        </p:sp>
      </p:grpSp>
    </p:spTree>
    <p:extLst>
      <p:ext uri="{BB962C8B-B14F-4D97-AF65-F5344CB8AC3E}">
        <p14:creationId xmlns:p14="http://schemas.microsoft.com/office/powerpoint/2010/main" val="9414893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F8FF145-FD6D-4503-A319-0224CEC5A8F6}"/>
              </a:ext>
            </a:extLst>
          </p:cNvPr>
          <p:cNvSpPr/>
          <p:nvPr/>
        </p:nvSpPr>
        <p:spPr>
          <a:xfrm flipV="1">
            <a:off x="1511300" y="889442"/>
            <a:ext cx="10026668" cy="45719"/>
          </a:xfrm>
          <a:prstGeom prst="rect">
            <a:avLst/>
          </a:prstGeom>
          <a:solidFill>
            <a:srgbClr val="F2B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 sz="1706">
              <a:solidFill>
                <a:srgbClr val="FCC809"/>
              </a:solidFill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6766F768-8784-4585-A8E5-E84DB3836BF9}"/>
              </a:ext>
            </a:extLst>
          </p:cNvPr>
          <p:cNvSpPr txBox="1"/>
          <p:nvPr/>
        </p:nvSpPr>
        <p:spPr>
          <a:xfrm>
            <a:off x="1511300" y="360225"/>
            <a:ext cx="4510774" cy="46038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atinLnBrk="1">
              <a:lnSpc>
                <a:spcPct val="116199"/>
              </a:lnSpc>
            </a:pPr>
            <a:r>
              <a:rPr lang="en-US" sz="2800" b="1" dirty="0">
                <a:solidFill>
                  <a:srgbClr val="756271"/>
                </a:solidFill>
                <a:latin typeface="Microsoft YaHei"/>
                <a:ea typeface="Microsoft YaHei"/>
              </a:rPr>
              <a:t>Extension</a:t>
            </a:r>
          </a:p>
        </p:txBody>
      </p:sp>
      <p:pic>
        <p:nvPicPr>
          <p:cNvPr id="7" name="FOX Business' Trish Regan talks trade with CGTN’s Liu Xin 翠西与刘欣 00_05_33-00_06_07">
            <a:hlinkClick r:id="" action="ppaction://media"/>
            <a:extLst>
              <a:ext uri="{FF2B5EF4-FFF2-40B4-BE49-F238E27FC236}">
                <a16:creationId xmlns:a16="http://schemas.microsoft.com/office/drawing/2014/main" id="{82A7E3B2-3E6D-4A1C-84DD-0AFA15DF119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0" end="746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153" y="2391301"/>
            <a:ext cx="6134576" cy="3450699"/>
          </a:xfrm>
          <a:prstGeom prst="rect">
            <a:avLst/>
          </a:prstGeom>
        </p:spPr>
      </p:pic>
      <p:sp>
        <p:nvSpPr>
          <p:cNvPr id="11" name="箭头: 五边形 10">
            <a:extLst>
              <a:ext uri="{FF2B5EF4-FFF2-40B4-BE49-F238E27FC236}">
                <a16:creationId xmlns:a16="http://schemas.microsoft.com/office/drawing/2014/main" id="{F12D7A38-C847-49D0-BC35-D920D7433F03}"/>
              </a:ext>
            </a:extLst>
          </p:cNvPr>
          <p:cNvSpPr/>
          <p:nvPr/>
        </p:nvSpPr>
        <p:spPr>
          <a:xfrm flipH="1">
            <a:off x="6794228" y="4949299"/>
            <a:ext cx="3327672" cy="838200"/>
          </a:xfrm>
          <a:prstGeom prst="homePlate">
            <a:avLst/>
          </a:prstGeom>
          <a:solidFill>
            <a:srgbClr val="E6E6E6"/>
          </a:solidFill>
          <a:ln>
            <a:noFill/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Over-generalizing!</a:t>
            </a: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圆角矩形标注 1">
            <a:extLst>
              <a:ext uri="{FF2B5EF4-FFF2-40B4-BE49-F238E27FC236}">
                <a16:creationId xmlns:a16="http://schemas.microsoft.com/office/drawing/2014/main" id="{6FF3E431-0499-4675-8B36-2149EAF48FAE}"/>
              </a:ext>
            </a:extLst>
          </p:cNvPr>
          <p:cNvSpPr/>
          <p:nvPr/>
        </p:nvSpPr>
        <p:spPr>
          <a:xfrm>
            <a:off x="6802447" y="2106276"/>
            <a:ext cx="4343400" cy="2289847"/>
          </a:xfrm>
          <a:prstGeom prst="wedgeRoundRectCallout">
            <a:avLst>
              <a:gd name="adj1" fmla="val -62523"/>
              <a:gd name="adj2" fmla="val 24539"/>
              <a:gd name="adj3" fmla="val 16667"/>
            </a:avLst>
          </a:prstGeom>
          <a:solidFill>
            <a:srgbClr val="E6E6E6"/>
          </a:solidFill>
          <a:ln>
            <a:noFill/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Acknowledging</a:t>
            </a:r>
          </a:p>
          <a:p>
            <a:endParaRPr lang="en-US" altLang="zh-CN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</a:t>
            </a:r>
          </a:p>
          <a:p>
            <a:endParaRPr lang="en-US" altLang="zh-CN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Refuting</a:t>
            </a:r>
            <a:endParaRPr lang="en-US" altLang="zh-CN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</a:t>
            </a:r>
          </a:p>
          <a:p>
            <a:endParaRPr lang="en-US" altLang="zh-CN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A822465-5420-431F-8C8A-FE5F2C9D1560}"/>
              </a:ext>
            </a:extLst>
          </p:cNvPr>
          <p:cNvSpPr/>
          <p:nvPr/>
        </p:nvSpPr>
        <p:spPr>
          <a:xfrm>
            <a:off x="7253994" y="2464716"/>
            <a:ext cx="37610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000" dirty="0">
                <a:solidFill>
                  <a:prstClr val="black">
                    <a:lumMod val="95000"/>
                    <a:lumOff val="5000"/>
                  </a:prstClr>
                </a:solidFill>
              </a:rPr>
              <a:t>Of course there are cases where individuals and companies …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8B2018B-D407-4C6C-B873-1328CD2A6222}"/>
              </a:ext>
            </a:extLst>
          </p:cNvPr>
          <p:cNvSpPr/>
          <p:nvPr/>
        </p:nvSpPr>
        <p:spPr>
          <a:xfrm>
            <a:off x="7310084" y="3688237"/>
            <a:ext cx="38357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prstClr val="black">
                    <a:lumMod val="95000"/>
                    <a:lumOff val="5000"/>
                  </a:prstClr>
                </a:solidFill>
              </a:rPr>
              <a:t>You can’t say simply because these cases are happening … </a:t>
            </a:r>
            <a:endParaRPr lang="zh-CN" altLang="en-US" dirty="0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C5383C6F-25E6-4668-85BA-229807A32086}"/>
              </a:ext>
            </a:extLst>
          </p:cNvPr>
          <p:cNvGrpSpPr/>
          <p:nvPr/>
        </p:nvGrpSpPr>
        <p:grpSpPr>
          <a:xfrm>
            <a:off x="247604" y="160110"/>
            <a:ext cx="882696" cy="899521"/>
            <a:chOff x="247604" y="160110"/>
            <a:chExt cx="882696" cy="899521"/>
          </a:xfrm>
        </p:grpSpPr>
        <p:sp>
          <p:nvSpPr>
            <p:cNvPr id="17" name="Freeform 1">
              <a:extLst>
                <a:ext uri="{FF2B5EF4-FFF2-40B4-BE49-F238E27FC236}">
                  <a16:creationId xmlns:a16="http://schemas.microsoft.com/office/drawing/2014/main" id="{1160A063-7120-494C-ABB3-4FAEE53F8D6A}"/>
                </a:ext>
              </a:extLst>
            </p:cNvPr>
            <p:cNvSpPr/>
            <p:nvPr/>
          </p:nvSpPr>
          <p:spPr>
            <a:xfrm>
              <a:off x="247604" y="160110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F2B973"/>
            </a:solidFill>
          </p:spPr>
        </p:sp>
        <p:sp>
          <p:nvSpPr>
            <p:cNvPr id="19" name="Freeform 2">
              <a:extLst>
                <a:ext uri="{FF2B5EF4-FFF2-40B4-BE49-F238E27FC236}">
                  <a16:creationId xmlns:a16="http://schemas.microsoft.com/office/drawing/2014/main" id="{388FAF21-F05D-406A-AF15-CEA6F801E7D7}"/>
                </a:ext>
              </a:extLst>
            </p:cNvPr>
            <p:cNvSpPr/>
            <p:nvPr/>
          </p:nvSpPr>
          <p:spPr>
            <a:xfrm>
              <a:off x="714459" y="163397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EF5B43"/>
            </a:solidFill>
          </p:spPr>
        </p:sp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1117C1A2-9F8A-4120-95F3-A842CB3AF323}"/>
                </a:ext>
              </a:extLst>
            </p:cNvPr>
            <p:cNvSpPr/>
            <p:nvPr/>
          </p:nvSpPr>
          <p:spPr>
            <a:xfrm>
              <a:off x="247604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756271"/>
            </a:solidFill>
          </p:spPr>
        </p:sp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1EF02D77-E7DE-469C-A03D-3D990CBC753E}"/>
                </a:ext>
              </a:extLst>
            </p:cNvPr>
            <p:cNvSpPr/>
            <p:nvPr/>
          </p:nvSpPr>
          <p:spPr>
            <a:xfrm>
              <a:off x="714459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1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1" y="0"/>
                  </a:lnTo>
                  <a:lnTo>
                    <a:pt x="201721" y="201721"/>
                  </a:lnTo>
                  <a:close/>
                </a:path>
              </a:pathLst>
            </a:custGeom>
            <a:solidFill>
              <a:srgbClr val="5ABB93"/>
            </a:solidFill>
          </p:spPr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7E93A97B-0314-4CC5-A45D-EEC279A520E3}"/>
              </a:ext>
            </a:extLst>
          </p:cNvPr>
          <p:cNvSpPr/>
          <p:nvPr/>
        </p:nvSpPr>
        <p:spPr>
          <a:xfrm>
            <a:off x="364650" y="1453324"/>
            <a:ext cx="4510774" cy="442429"/>
          </a:xfrm>
          <a:prstGeom prst="rect">
            <a:avLst/>
          </a:prstGeom>
          <a:solidFill>
            <a:srgbClr val="EDEDED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75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Liu Xin and Trish Regan’s Debate</a:t>
            </a:r>
          </a:p>
        </p:txBody>
      </p:sp>
    </p:spTree>
    <p:extLst>
      <p:ext uri="{BB962C8B-B14F-4D97-AF65-F5344CB8AC3E}">
        <p14:creationId xmlns:p14="http://schemas.microsoft.com/office/powerpoint/2010/main" val="30198962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1" grpId="0" animBg="1"/>
      <p:bldP spid="12" grpId="0" animBg="1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F8FF145-FD6D-4503-A319-0224CEC5A8F6}"/>
              </a:ext>
            </a:extLst>
          </p:cNvPr>
          <p:cNvSpPr/>
          <p:nvPr/>
        </p:nvSpPr>
        <p:spPr>
          <a:xfrm flipV="1">
            <a:off x="1511300" y="889442"/>
            <a:ext cx="10026668" cy="45719"/>
          </a:xfrm>
          <a:prstGeom prst="rect">
            <a:avLst/>
          </a:prstGeom>
          <a:solidFill>
            <a:srgbClr val="F2B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 sz="1706">
              <a:solidFill>
                <a:srgbClr val="FCC809"/>
              </a:solidFill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6766F768-8784-4585-A8E5-E84DB3836BF9}"/>
              </a:ext>
            </a:extLst>
          </p:cNvPr>
          <p:cNvSpPr txBox="1"/>
          <p:nvPr/>
        </p:nvSpPr>
        <p:spPr>
          <a:xfrm>
            <a:off x="1511300" y="351260"/>
            <a:ext cx="4510774" cy="46038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atinLnBrk="1">
              <a:lnSpc>
                <a:spcPct val="116199"/>
              </a:lnSpc>
            </a:pPr>
            <a:r>
              <a:rPr lang="en-US" sz="2800" b="1" dirty="0">
                <a:solidFill>
                  <a:srgbClr val="756271"/>
                </a:solidFill>
                <a:latin typeface="Microsoft YaHei"/>
                <a:ea typeface="Microsoft YaHei"/>
              </a:rPr>
              <a:t>Summary</a:t>
            </a:r>
          </a:p>
        </p:txBody>
      </p:sp>
      <p:sp>
        <p:nvSpPr>
          <p:cNvPr id="14" name="箭头: 五边形 13">
            <a:extLst>
              <a:ext uri="{FF2B5EF4-FFF2-40B4-BE49-F238E27FC236}">
                <a16:creationId xmlns:a16="http://schemas.microsoft.com/office/drawing/2014/main" id="{6C5D3E5A-E0FA-4065-BF61-13A587BA288B}"/>
              </a:ext>
            </a:extLst>
          </p:cNvPr>
          <p:cNvSpPr/>
          <p:nvPr/>
        </p:nvSpPr>
        <p:spPr>
          <a:xfrm flipH="1">
            <a:off x="4409716" y="1877604"/>
            <a:ext cx="5800638" cy="872267"/>
          </a:xfrm>
          <a:prstGeom prst="homePlate">
            <a:avLst/>
          </a:prstGeom>
          <a:solidFill>
            <a:srgbClr val="E6E6E6"/>
          </a:solidFill>
          <a:ln>
            <a:noFill/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Q1: 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Are they being </a:t>
            </a:r>
            <a:r>
              <a:rPr lang="en-US" altLang="zh-CN" sz="24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emotional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  <p:sp>
        <p:nvSpPr>
          <p:cNvPr id="16" name="箭头: 五边形 15">
            <a:extLst>
              <a:ext uri="{FF2B5EF4-FFF2-40B4-BE49-F238E27FC236}">
                <a16:creationId xmlns:a16="http://schemas.microsoft.com/office/drawing/2014/main" id="{26E6D9D2-ACE6-4A2A-8877-FE24BC31A7CF}"/>
              </a:ext>
            </a:extLst>
          </p:cNvPr>
          <p:cNvSpPr/>
          <p:nvPr/>
        </p:nvSpPr>
        <p:spPr>
          <a:xfrm flipH="1">
            <a:off x="4409714" y="3097802"/>
            <a:ext cx="5816093" cy="872267"/>
          </a:xfrm>
          <a:prstGeom prst="homePlate">
            <a:avLst/>
          </a:prstGeom>
          <a:solidFill>
            <a:srgbClr val="E6E6E6"/>
          </a:solidFill>
          <a:ln>
            <a:noFill/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Q2: 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Are they </a:t>
            </a:r>
            <a:r>
              <a:rPr lang="en-US" altLang="zh-CN" sz="24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over-generalizing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  <p:sp>
        <p:nvSpPr>
          <p:cNvPr id="20" name="箭头: 五边形 19">
            <a:extLst>
              <a:ext uri="{FF2B5EF4-FFF2-40B4-BE49-F238E27FC236}">
                <a16:creationId xmlns:a16="http://schemas.microsoft.com/office/drawing/2014/main" id="{901A1FB1-2F72-46B5-8F47-1441984427DB}"/>
              </a:ext>
            </a:extLst>
          </p:cNvPr>
          <p:cNvSpPr/>
          <p:nvPr/>
        </p:nvSpPr>
        <p:spPr>
          <a:xfrm flipH="1">
            <a:off x="4409714" y="4318000"/>
            <a:ext cx="5800639" cy="872267"/>
          </a:xfrm>
          <a:prstGeom prst="homePlate">
            <a:avLst/>
          </a:prstGeom>
          <a:solidFill>
            <a:srgbClr val="E6E6E6"/>
          </a:solidFill>
          <a:ln>
            <a:noFill/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Q3: 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Are they </a:t>
            </a:r>
            <a:r>
              <a:rPr lang="en-US" altLang="zh-CN" sz="24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jumping in conclusions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50530EE9-9302-4B69-841F-C38B7B1E30CA}"/>
              </a:ext>
            </a:extLst>
          </p:cNvPr>
          <p:cNvGrpSpPr/>
          <p:nvPr/>
        </p:nvGrpSpPr>
        <p:grpSpPr>
          <a:xfrm>
            <a:off x="922379" y="2049555"/>
            <a:ext cx="2934490" cy="2934490"/>
            <a:chOff x="8237224" y="1956272"/>
            <a:chExt cx="2934490" cy="293449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1D04D9F7-C8AE-4CC9-9871-E301AF3E04BA}"/>
                </a:ext>
              </a:extLst>
            </p:cNvPr>
            <p:cNvGrpSpPr/>
            <p:nvPr/>
          </p:nvGrpSpPr>
          <p:grpSpPr>
            <a:xfrm>
              <a:off x="8237224" y="1956272"/>
              <a:ext cx="2934490" cy="2934490"/>
              <a:chOff x="8237224" y="1956272"/>
              <a:chExt cx="2934490" cy="2934490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0C70B13E-5333-4E19-842B-7038002C8A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37224" y="1956272"/>
                <a:ext cx="2934490" cy="2934490"/>
              </a:xfrm>
              <a:prstGeom prst="rect">
                <a:avLst/>
              </a:prstGeom>
            </p:spPr>
          </p:pic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42111A82-1DE1-4595-9AAC-D93624F00EDE}"/>
                  </a:ext>
                </a:extLst>
              </p:cNvPr>
              <p:cNvSpPr/>
              <p:nvPr/>
            </p:nvSpPr>
            <p:spPr>
              <a:xfrm>
                <a:off x="8454747" y="2834209"/>
                <a:ext cx="2499444" cy="1102791"/>
              </a:xfrm>
              <a:prstGeom prst="rect">
                <a:avLst/>
              </a:prstGeom>
              <a:solidFill>
                <a:srgbClr val="D42B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14D92F38-89F6-42B5-9153-AEA3CC512539}"/>
                </a:ext>
              </a:extLst>
            </p:cNvPr>
            <p:cNvSpPr/>
            <p:nvPr/>
          </p:nvSpPr>
          <p:spPr>
            <a:xfrm>
              <a:off x="8790069" y="2662329"/>
              <a:ext cx="1828800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4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Logical</a:t>
              </a:r>
              <a:r>
                <a:rPr lang="zh-CN" altLang="en-US" sz="4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4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Fallacy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9AC1169-96D9-4E5B-BC01-4B3B25B28D0F}"/>
              </a:ext>
            </a:extLst>
          </p:cNvPr>
          <p:cNvGrpSpPr/>
          <p:nvPr/>
        </p:nvGrpSpPr>
        <p:grpSpPr>
          <a:xfrm>
            <a:off x="247604" y="160110"/>
            <a:ext cx="882696" cy="899521"/>
            <a:chOff x="247604" y="160110"/>
            <a:chExt cx="882696" cy="899521"/>
          </a:xfrm>
        </p:grpSpPr>
        <p:sp>
          <p:nvSpPr>
            <p:cNvPr id="25" name="Freeform 1">
              <a:extLst>
                <a:ext uri="{FF2B5EF4-FFF2-40B4-BE49-F238E27FC236}">
                  <a16:creationId xmlns:a16="http://schemas.microsoft.com/office/drawing/2014/main" id="{8F689F15-321A-4677-BCDE-CE82118057B5}"/>
                </a:ext>
              </a:extLst>
            </p:cNvPr>
            <p:cNvSpPr/>
            <p:nvPr/>
          </p:nvSpPr>
          <p:spPr>
            <a:xfrm>
              <a:off x="247604" y="160110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F2B973"/>
            </a:solidFill>
          </p:spPr>
        </p:sp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3235E0B5-310F-4A3E-A371-5BB306541294}"/>
                </a:ext>
              </a:extLst>
            </p:cNvPr>
            <p:cNvSpPr/>
            <p:nvPr/>
          </p:nvSpPr>
          <p:spPr>
            <a:xfrm>
              <a:off x="714459" y="163397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EF5B43"/>
            </a:solidFill>
          </p:spPr>
        </p:sp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E2897C0B-4922-4CAE-850C-F63B4F88EA2C}"/>
                </a:ext>
              </a:extLst>
            </p:cNvPr>
            <p:cNvSpPr/>
            <p:nvPr/>
          </p:nvSpPr>
          <p:spPr>
            <a:xfrm>
              <a:off x="247604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756271"/>
            </a:solidFill>
          </p:spPr>
        </p:sp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id="{8592E62E-61F7-4B6D-A0A6-115C0A380B88}"/>
                </a:ext>
              </a:extLst>
            </p:cNvPr>
            <p:cNvSpPr/>
            <p:nvPr/>
          </p:nvSpPr>
          <p:spPr>
            <a:xfrm>
              <a:off x="714459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1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1" y="0"/>
                  </a:lnTo>
                  <a:lnTo>
                    <a:pt x="201721" y="201721"/>
                  </a:lnTo>
                  <a:close/>
                </a:path>
              </a:pathLst>
            </a:custGeom>
            <a:solidFill>
              <a:srgbClr val="5ABB93"/>
            </a:solidFill>
          </p:spPr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5DBBD7A0-363F-44D5-8935-6E30C7AAACE2}"/>
              </a:ext>
            </a:extLst>
          </p:cNvPr>
          <p:cNvGrpSpPr/>
          <p:nvPr/>
        </p:nvGrpSpPr>
        <p:grpSpPr>
          <a:xfrm>
            <a:off x="922379" y="1856686"/>
            <a:ext cx="3031369" cy="3410311"/>
            <a:chOff x="625465" y="1651000"/>
            <a:chExt cx="3409850" cy="3961958"/>
          </a:xfrm>
        </p:grpSpPr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CF75D8E0-9CCF-405A-8747-FB7FE958C13D}"/>
                </a:ext>
              </a:extLst>
            </p:cNvPr>
            <p:cNvSpPr/>
            <p:nvPr/>
          </p:nvSpPr>
          <p:spPr>
            <a:xfrm>
              <a:off x="625465" y="1651000"/>
              <a:ext cx="3371870" cy="3961958"/>
            </a:xfrm>
            <a:prstGeom prst="roundRect">
              <a:avLst>
                <a:gd name="adj" fmla="val 11515"/>
              </a:avLst>
            </a:prstGeom>
            <a:solidFill>
              <a:srgbClr val="FAFAF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B7F37FF8-2C79-4A80-9E29-A50059B131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brightnessContrast bright="-2000"/>
                      </a14:imgEffect>
                    </a14:imgLayer>
                  </a14:imgProps>
                </a:ext>
              </a:extLst>
            </a:blip>
            <a:srcRect l="28176" t="19342" r="29135" b="29187"/>
            <a:stretch/>
          </p:blipFill>
          <p:spPr>
            <a:xfrm>
              <a:off x="1206500" y="2077719"/>
              <a:ext cx="2209800" cy="2335433"/>
            </a:xfrm>
            <a:prstGeom prst="rect">
              <a:avLst/>
            </a:prstGeom>
          </p:spPr>
        </p:pic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787FED57-7B16-4867-88C6-1848C972F9D4}"/>
                </a:ext>
              </a:extLst>
            </p:cNvPr>
            <p:cNvSpPr/>
            <p:nvPr/>
          </p:nvSpPr>
          <p:spPr>
            <a:xfrm>
              <a:off x="825500" y="4289633"/>
              <a:ext cx="3209815" cy="1071253"/>
            </a:xfrm>
            <a:prstGeom prst="round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>
                <a:lnSpc>
                  <a:spcPct val="200000"/>
                </a:lnSpc>
              </a:pPr>
              <a:r>
                <a:rPr lang="en-US" altLang="zh-CN" sz="2800" b="1" dirty="0">
                  <a:solidFill>
                    <a:srgbClr val="F3740C"/>
                  </a:solidFill>
                  <a:latin typeface="+mj-lt"/>
                  <a:cs typeface="Calibri" panose="020F0502020204030204" pitchFamily="34" charset="0"/>
                </a:rPr>
                <a:t>Logical Thinking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53675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F8FF145-FD6D-4503-A319-0224CEC5A8F6}"/>
              </a:ext>
            </a:extLst>
          </p:cNvPr>
          <p:cNvSpPr/>
          <p:nvPr/>
        </p:nvSpPr>
        <p:spPr>
          <a:xfrm flipV="1">
            <a:off x="1511300" y="889442"/>
            <a:ext cx="10026668" cy="45719"/>
          </a:xfrm>
          <a:prstGeom prst="rect">
            <a:avLst/>
          </a:prstGeom>
          <a:solidFill>
            <a:srgbClr val="F2B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 sz="1706">
              <a:solidFill>
                <a:srgbClr val="FCC809"/>
              </a:solidFill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6766F768-8784-4585-A8E5-E84DB3836BF9}"/>
              </a:ext>
            </a:extLst>
          </p:cNvPr>
          <p:cNvSpPr txBox="1"/>
          <p:nvPr/>
        </p:nvSpPr>
        <p:spPr>
          <a:xfrm>
            <a:off x="1511300" y="360225"/>
            <a:ext cx="4510774" cy="46038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atinLnBrk="1">
              <a:lnSpc>
                <a:spcPct val="116199"/>
              </a:lnSpc>
            </a:pPr>
            <a:r>
              <a:rPr lang="en-US" sz="2800" b="1" dirty="0">
                <a:solidFill>
                  <a:srgbClr val="756271"/>
                </a:solidFill>
                <a:latin typeface="Microsoft YaHei"/>
                <a:ea typeface="Microsoft YaHei"/>
              </a:rPr>
              <a:t>Assignment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6EBE3CE9-02B9-42F2-9F5F-B77B2AEECCE5}"/>
              </a:ext>
            </a:extLst>
          </p:cNvPr>
          <p:cNvSpPr/>
          <p:nvPr/>
        </p:nvSpPr>
        <p:spPr>
          <a:xfrm>
            <a:off x="247604" y="1727198"/>
            <a:ext cx="6019800" cy="3743947"/>
          </a:xfrm>
          <a:prstGeom prst="roundRect">
            <a:avLst>
              <a:gd name="adj" fmla="val 7089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altLang="zh-CN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Read the news carefully, analyze its argument and then write a refutation to speak up for our motherland!</a:t>
            </a:r>
          </a:p>
          <a:p>
            <a:pPr algn="just">
              <a:lnSpc>
                <a:spcPct val="150000"/>
              </a:lnSpc>
            </a:pPr>
            <a:endParaRPr lang="en-US" altLang="zh-CN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Deadline: 2020/08/23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Submit your writing (at least 250 words) on </a:t>
            </a:r>
            <a:r>
              <a:rPr lang="en-US" altLang="zh-CN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iWrite</a:t>
            </a:r>
            <a:r>
              <a:rPr lang="en-US" altLang="zh-CN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proper </a:t>
            </a:r>
            <a:r>
              <a:rPr lang="en-US" altLang="zh-CN" sz="2000" b="1" u="sng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refutation strategies and structures</a:t>
            </a:r>
            <a:r>
              <a:rPr lang="en-US" altLang="zh-CN" sz="2000" u="sng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B930D09-B4F0-461C-965D-97463A195400}"/>
              </a:ext>
            </a:extLst>
          </p:cNvPr>
          <p:cNvGrpSpPr/>
          <p:nvPr/>
        </p:nvGrpSpPr>
        <p:grpSpPr>
          <a:xfrm>
            <a:off x="6997699" y="5214269"/>
            <a:ext cx="4038601" cy="705940"/>
            <a:chOff x="6769100" y="5214269"/>
            <a:chExt cx="4038601" cy="705940"/>
          </a:xfrm>
        </p:grpSpPr>
        <p:sp>
          <p:nvSpPr>
            <p:cNvPr id="10" name="圆角矩形标注 1">
              <a:extLst>
                <a:ext uri="{FF2B5EF4-FFF2-40B4-BE49-F238E27FC236}">
                  <a16:creationId xmlns:a16="http://schemas.microsoft.com/office/drawing/2014/main" id="{C26C83BA-935E-4746-A423-39B55F6EE2F6}"/>
                </a:ext>
              </a:extLst>
            </p:cNvPr>
            <p:cNvSpPr/>
            <p:nvPr/>
          </p:nvSpPr>
          <p:spPr>
            <a:xfrm>
              <a:off x="6845301" y="5214269"/>
              <a:ext cx="3962400" cy="705940"/>
            </a:xfrm>
            <a:prstGeom prst="wedgeRoundRectCallout">
              <a:avLst>
                <a:gd name="adj1" fmla="val -14767"/>
                <a:gd name="adj2" fmla="val -104990"/>
                <a:gd name="adj3" fmla="val 16667"/>
              </a:avLst>
            </a:prstGeom>
            <a:solidFill>
              <a:srgbClr val="F2F2F2"/>
            </a:solidFill>
            <a:ln>
              <a:noFill/>
              <a:prstDash val="dash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   Find the full version on </a:t>
              </a:r>
              <a:r>
                <a:rPr lang="en-US" altLang="zh-CN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iWrite</a:t>
              </a:r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.</a:t>
              </a: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4661BE-ECAB-47F4-A123-909F86F45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69100" y="5214269"/>
              <a:ext cx="705940" cy="705940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6BE05A49-B456-47F3-A9A9-E109D8DC9D10}"/>
              </a:ext>
            </a:extLst>
          </p:cNvPr>
          <p:cNvGrpSpPr/>
          <p:nvPr/>
        </p:nvGrpSpPr>
        <p:grpSpPr>
          <a:xfrm>
            <a:off x="247604" y="160110"/>
            <a:ext cx="882696" cy="899521"/>
            <a:chOff x="247604" y="160110"/>
            <a:chExt cx="882696" cy="899521"/>
          </a:xfrm>
        </p:grpSpPr>
        <p:sp>
          <p:nvSpPr>
            <p:cNvPr id="15" name="Freeform 1">
              <a:extLst>
                <a:ext uri="{FF2B5EF4-FFF2-40B4-BE49-F238E27FC236}">
                  <a16:creationId xmlns:a16="http://schemas.microsoft.com/office/drawing/2014/main" id="{7E1FE71F-DA80-4F98-BC16-3A5FB4432D01}"/>
                </a:ext>
              </a:extLst>
            </p:cNvPr>
            <p:cNvSpPr/>
            <p:nvPr/>
          </p:nvSpPr>
          <p:spPr>
            <a:xfrm>
              <a:off x="247604" y="160110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F2B973"/>
            </a:solidFill>
          </p:spPr>
        </p:sp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63C829DB-174E-437D-9128-BCB939C419C5}"/>
                </a:ext>
              </a:extLst>
            </p:cNvPr>
            <p:cNvSpPr/>
            <p:nvPr/>
          </p:nvSpPr>
          <p:spPr>
            <a:xfrm>
              <a:off x="714459" y="163397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EF5B43"/>
            </a:solidFill>
          </p:spPr>
        </p:sp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55E3120A-32FF-49B9-A125-E97763BA4B8F}"/>
                </a:ext>
              </a:extLst>
            </p:cNvPr>
            <p:cNvSpPr/>
            <p:nvPr/>
          </p:nvSpPr>
          <p:spPr>
            <a:xfrm>
              <a:off x="247604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756271"/>
            </a:solidFill>
          </p:spPr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3C2E97EB-0E33-4076-9729-08C51B1D48EF}"/>
                </a:ext>
              </a:extLst>
            </p:cNvPr>
            <p:cNvSpPr/>
            <p:nvPr/>
          </p:nvSpPr>
          <p:spPr>
            <a:xfrm>
              <a:off x="714459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1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1" y="0"/>
                  </a:lnTo>
                  <a:lnTo>
                    <a:pt x="201721" y="201721"/>
                  </a:lnTo>
                  <a:close/>
                </a:path>
              </a:pathLst>
            </a:custGeom>
            <a:solidFill>
              <a:srgbClr val="5ABB93"/>
            </a:solidFill>
          </p:spPr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E15E6D1-F794-4FB0-BE01-48CB0EFDE37F}"/>
              </a:ext>
            </a:extLst>
          </p:cNvPr>
          <p:cNvGrpSpPr/>
          <p:nvPr/>
        </p:nvGrpSpPr>
        <p:grpSpPr>
          <a:xfrm>
            <a:off x="6873087" y="1193800"/>
            <a:ext cx="4094175" cy="3495194"/>
            <a:chOff x="6873087" y="1193800"/>
            <a:chExt cx="4094175" cy="349519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26B4440-7035-4850-BAEB-B0BAB28801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721"/>
            <a:stretch/>
          </p:blipFill>
          <p:spPr>
            <a:xfrm>
              <a:off x="6873087" y="1813406"/>
              <a:ext cx="4094175" cy="2875588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8045F827-9187-4BAF-B412-F1EA44B1D595}"/>
                </a:ext>
              </a:extLst>
            </p:cNvPr>
            <p:cNvSpPr/>
            <p:nvPr/>
          </p:nvSpPr>
          <p:spPr>
            <a:xfrm>
              <a:off x="6873087" y="1193800"/>
              <a:ext cx="4094175" cy="619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D8F6B34-4A9D-46BD-8D4F-5EFA214E95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4359" b="32784"/>
            <a:stretch/>
          </p:blipFill>
          <p:spPr>
            <a:xfrm>
              <a:off x="6873087" y="1387313"/>
              <a:ext cx="3020213" cy="426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62465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"/>
          <p:cNvSpPr/>
          <p:nvPr/>
        </p:nvSpPr>
        <p:spPr>
          <a:xfrm>
            <a:off x="-2409" y="1961391"/>
            <a:ext cx="2929359" cy="3271009"/>
          </a:xfrm>
          <a:custGeom>
            <a:avLst/>
            <a:gdLst/>
            <a:ahLst/>
            <a:cxnLst/>
            <a:rect l="l" t="t" r="r" b="b"/>
            <a:pathLst>
              <a:path w="2929359" h="3271009">
                <a:moveTo>
                  <a:pt x="2929358" y="3271009"/>
                </a:moveTo>
                <a:lnTo>
                  <a:pt x="0" y="3271009"/>
                </a:lnTo>
                <a:lnTo>
                  <a:pt x="0" y="0"/>
                </a:lnTo>
                <a:lnTo>
                  <a:pt x="2929358" y="0"/>
                </a:lnTo>
                <a:lnTo>
                  <a:pt x="2929358" y="3271009"/>
                </a:lnTo>
                <a:close/>
              </a:path>
            </a:pathLst>
          </a:custGeom>
          <a:solidFill>
            <a:srgbClr val="5ABB93"/>
          </a:solidFill>
        </p:spPr>
      </p:sp>
      <p:sp>
        <p:nvSpPr>
          <p:cNvPr id="20" name="Freeform 2"/>
          <p:cNvSpPr/>
          <p:nvPr/>
        </p:nvSpPr>
        <p:spPr>
          <a:xfrm>
            <a:off x="3213476" y="1960877"/>
            <a:ext cx="234524" cy="3271009"/>
          </a:xfrm>
          <a:custGeom>
            <a:avLst/>
            <a:gdLst/>
            <a:ahLst/>
            <a:cxnLst/>
            <a:rect l="l" t="t" r="r" b="b"/>
            <a:pathLst>
              <a:path w="234524" h="3271009">
                <a:moveTo>
                  <a:pt x="234524" y="3271009"/>
                </a:moveTo>
                <a:lnTo>
                  <a:pt x="0" y="3271009"/>
                </a:lnTo>
                <a:lnTo>
                  <a:pt x="0" y="0"/>
                </a:lnTo>
                <a:lnTo>
                  <a:pt x="234524" y="0"/>
                </a:lnTo>
                <a:lnTo>
                  <a:pt x="234524" y="3271009"/>
                </a:lnTo>
                <a:close/>
              </a:path>
            </a:pathLst>
          </a:custGeom>
          <a:solidFill>
            <a:srgbClr val="5ABB93"/>
          </a:solidFill>
        </p:spPr>
      </p:sp>
      <p:sp>
        <p:nvSpPr>
          <p:cNvPr id="21" name="TextBox 3"/>
          <p:cNvSpPr txBox="1"/>
          <p:nvPr/>
        </p:nvSpPr>
        <p:spPr>
          <a:xfrm>
            <a:off x="281170" y="3933126"/>
            <a:ext cx="2362200" cy="66806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 latinLnBrk="1">
              <a:lnSpc>
                <a:spcPct val="116199"/>
              </a:lnSpc>
            </a:pPr>
            <a:r>
              <a:rPr lang="en-US" sz="4000" b="1" dirty="0">
                <a:solidFill>
                  <a:srgbClr val="EBEAE2"/>
                </a:solidFill>
                <a:latin typeface="Microsoft YaHei"/>
                <a:ea typeface="Microsoft YaHei"/>
              </a:rPr>
              <a:t>Contents</a:t>
            </a:r>
            <a:endParaRPr lang="en-US" sz="1200" dirty="0"/>
          </a:p>
        </p:txBody>
      </p:sp>
      <p:sp>
        <p:nvSpPr>
          <p:cNvPr id="22" name="Freeform 4"/>
          <p:cNvSpPr/>
          <p:nvPr/>
        </p:nvSpPr>
        <p:spPr>
          <a:xfrm>
            <a:off x="967220" y="2660695"/>
            <a:ext cx="997961" cy="989584"/>
          </a:xfrm>
          <a:custGeom>
            <a:avLst/>
            <a:gdLst/>
            <a:ahLst/>
            <a:cxnLst/>
            <a:rect l="l" t="t" r="r" b="b"/>
            <a:pathLst>
              <a:path w="997961" h="989584">
                <a:moveTo>
                  <a:pt x="984242" y="662349"/>
                </a:moveTo>
                <a:cubicBezTo>
                  <a:pt x="968359" y="679616"/>
                  <a:pt x="951033" y="694735"/>
                  <a:pt x="935144" y="709842"/>
                </a:cubicBezTo>
                <a:cubicBezTo>
                  <a:pt x="897600" y="673144"/>
                  <a:pt x="859335" y="635014"/>
                  <a:pt x="820342" y="596883"/>
                </a:cubicBezTo>
                <a:cubicBezTo>
                  <a:pt x="836226" y="580325"/>
                  <a:pt x="851387" y="563784"/>
                  <a:pt x="867992" y="548665"/>
                </a:cubicBezTo>
                <a:cubicBezTo>
                  <a:pt x="883154" y="534998"/>
                  <a:pt x="905542" y="534278"/>
                  <a:pt x="920704" y="548665"/>
                </a:cubicBezTo>
                <a:cubicBezTo>
                  <a:pt x="942364" y="568822"/>
                  <a:pt x="963303" y="588961"/>
                  <a:pt x="982800" y="610551"/>
                </a:cubicBezTo>
                <a:cubicBezTo>
                  <a:pt x="997240" y="625658"/>
                  <a:pt x="997961" y="647956"/>
                  <a:pt x="984242" y="662349"/>
                </a:cubicBezTo>
                <a:close/>
                <a:moveTo>
                  <a:pt x="267959" y="686147"/>
                </a:moveTo>
                <a:cubicBezTo>
                  <a:pt x="242649" y="686147"/>
                  <a:pt x="218794" y="686147"/>
                  <a:pt x="193491" y="686147"/>
                </a:cubicBezTo>
                <a:cubicBezTo>
                  <a:pt x="193491" y="660964"/>
                  <a:pt x="193491" y="637221"/>
                  <a:pt x="193491" y="612032"/>
                </a:cubicBezTo>
                <a:cubicBezTo>
                  <a:pt x="218073" y="612032"/>
                  <a:pt x="242649" y="612032"/>
                  <a:pt x="267959" y="612032"/>
                </a:cubicBezTo>
                <a:cubicBezTo>
                  <a:pt x="267959" y="635788"/>
                  <a:pt x="267959" y="660250"/>
                  <a:pt x="267959" y="686147"/>
                </a:cubicBezTo>
                <a:close/>
                <a:moveTo>
                  <a:pt x="267959" y="307084"/>
                </a:moveTo>
                <a:cubicBezTo>
                  <a:pt x="267959" y="331546"/>
                  <a:pt x="267959" y="356009"/>
                  <a:pt x="267959" y="381192"/>
                </a:cubicBezTo>
                <a:cubicBezTo>
                  <a:pt x="242649" y="381192"/>
                  <a:pt x="218073" y="381192"/>
                  <a:pt x="193491" y="381192"/>
                </a:cubicBezTo>
                <a:cubicBezTo>
                  <a:pt x="193491" y="356009"/>
                  <a:pt x="193491" y="332266"/>
                  <a:pt x="193491" y="307084"/>
                </a:cubicBezTo>
                <a:cubicBezTo>
                  <a:pt x="218073" y="307084"/>
                  <a:pt x="242649" y="307084"/>
                  <a:pt x="267959" y="307084"/>
                </a:cubicBezTo>
                <a:close/>
                <a:moveTo>
                  <a:pt x="267959" y="533060"/>
                </a:moveTo>
                <a:cubicBezTo>
                  <a:pt x="243413" y="533060"/>
                  <a:pt x="218866" y="533060"/>
                  <a:pt x="192877" y="533060"/>
                </a:cubicBezTo>
                <a:cubicBezTo>
                  <a:pt x="192877" y="508562"/>
                  <a:pt x="192877" y="484063"/>
                  <a:pt x="192877" y="459558"/>
                </a:cubicBezTo>
                <a:cubicBezTo>
                  <a:pt x="218145" y="459558"/>
                  <a:pt x="242691" y="459558"/>
                  <a:pt x="267959" y="459558"/>
                </a:cubicBezTo>
                <a:cubicBezTo>
                  <a:pt x="267959" y="484063"/>
                  <a:pt x="267959" y="507836"/>
                  <a:pt x="267959" y="533060"/>
                </a:cubicBezTo>
                <a:close/>
                <a:moveTo>
                  <a:pt x="845538" y="474017"/>
                </a:moveTo>
                <a:cubicBezTo>
                  <a:pt x="845538" y="366127"/>
                  <a:pt x="845538" y="260389"/>
                  <a:pt x="845538" y="153932"/>
                </a:cubicBezTo>
                <a:cubicBezTo>
                  <a:pt x="589206" y="153932"/>
                  <a:pt x="333596" y="153932"/>
                  <a:pt x="76543" y="153932"/>
                </a:cubicBezTo>
                <a:cubicBezTo>
                  <a:pt x="76543" y="157530"/>
                  <a:pt x="76543" y="161122"/>
                  <a:pt x="76543" y="165440"/>
                </a:cubicBezTo>
                <a:cubicBezTo>
                  <a:pt x="76543" y="374757"/>
                  <a:pt x="76543" y="584067"/>
                  <a:pt x="75815" y="792658"/>
                </a:cubicBezTo>
                <a:cubicBezTo>
                  <a:pt x="75815" y="820719"/>
                  <a:pt x="90262" y="840864"/>
                  <a:pt x="123477" y="840138"/>
                </a:cubicBezTo>
                <a:cubicBezTo>
                  <a:pt x="244062" y="839425"/>
                  <a:pt x="363920" y="840138"/>
                  <a:pt x="484504" y="840138"/>
                </a:cubicBezTo>
                <a:cubicBezTo>
                  <a:pt x="488839" y="840138"/>
                  <a:pt x="493173" y="840138"/>
                  <a:pt x="498951" y="840138"/>
                </a:cubicBezTo>
                <a:cubicBezTo>
                  <a:pt x="491731" y="865315"/>
                  <a:pt x="485232" y="888326"/>
                  <a:pt x="478012" y="911344"/>
                </a:cubicBezTo>
                <a:cubicBezTo>
                  <a:pt x="477290" y="913503"/>
                  <a:pt x="474399" y="914942"/>
                  <a:pt x="472234" y="915668"/>
                </a:cubicBezTo>
                <a:cubicBezTo>
                  <a:pt x="470070" y="916375"/>
                  <a:pt x="467178" y="916375"/>
                  <a:pt x="464293" y="916375"/>
                </a:cubicBezTo>
                <a:cubicBezTo>
                  <a:pt x="350928" y="916375"/>
                  <a:pt x="237563" y="915668"/>
                  <a:pt x="124198" y="916375"/>
                </a:cubicBezTo>
                <a:cubicBezTo>
                  <a:pt x="101089" y="916375"/>
                  <a:pt x="78707" y="912789"/>
                  <a:pt x="58489" y="901286"/>
                </a:cubicBezTo>
                <a:cubicBezTo>
                  <a:pt x="20940" y="878257"/>
                  <a:pt x="722" y="844462"/>
                  <a:pt x="722" y="800580"/>
                </a:cubicBezTo>
                <a:cubicBezTo>
                  <a:pt x="0" y="747355"/>
                  <a:pt x="0" y="694843"/>
                  <a:pt x="0" y="641617"/>
                </a:cubicBezTo>
                <a:cubicBezTo>
                  <a:pt x="0" y="468260"/>
                  <a:pt x="0" y="295629"/>
                  <a:pt x="0" y="122278"/>
                </a:cubicBezTo>
                <a:cubicBezTo>
                  <a:pt x="0" y="48913"/>
                  <a:pt x="49105" y="0"/>
                  <a:pt x="122750" y="0"/>
                </a:cubicBezTo>
                <a:cubicBezTo>
                  <a:pt x="348758" y="0"/>
                  <a:pt x="575493" y="0"/>
                  <a:pt x="801495" y="0"/>
                </a:cubicBezTo>
                <a:cubicBezTo>
                  <a:pt x="862155" y="0"/>
                  <a:pt x="908367" y="36685"/>
                  <a:pt x="919195" y="94229"/>
                </a:cubicBezTo>
                <a:cubicBezTo>
                  <a:pt x="921359" y="102859"/>
                  <a:pt x="921359" y="112209"/>
                  <a:pt x="921359" y="120839"/>
                </a:cubicBezTo>
                <a:cubicBezTo>
                  <a:pt x="921359" y="231614"/>
                  <a:pt x="921359" y="341664"/>
                  <a:pt x="921359" y="452439"/>
                </a:cubicBezTo>
                <a:cubicBezTo>
                  <a:pt x="921359" y="456032"/>
                  <a:pt x="921359" y="458916"/>
                  <a:pt x="920637" y="463948"/>
                </a:cubicBezTo>
                <a:cubicBezTo>
                  <a:pt x="894642" y="460350"/>
                  <a:pt x="870090" y="462509"/>
                  <a:pt x="845538" y="474017"/>
                </a:cubicBezTo>
                <a:close/>
                <a:moveTo>
                  <a:pt x="623870" y="681019"/>
                </a:moveTo>
                <a:cubicBezTo>
                  <a:pt x="620985" y="683880"/>
                  <a:pt x="615929" y="686045"/>
                  <a:pt x="611594" y="686045"/>
                </a:cubicBezTo>
                <a:cubicBezTo>
                  <a:pt x="525661" y="686758"/>
                  <a:pt x="439013" y="686758"/>
                  <a:pt x="353080" y="686758"/>
                </a:cubicBezTo>
                <a:cubicBezTo>
                  <a:pt x="351637" y="686758"/>
                  <a:pt x="349467" y="686045"/>
                  <a:pt x="347303" y="686045"/>
                </a:cubicBezTo>
                <a:cubicBezTo>
                  <a:pt x="347303" y="660928"/>
                  <a:pt x="347303" y="636531"/>
                  <a:pt x="347303" y="611427"/>
                </a:cubicBezTo>
                <a:cubicBezTo>
                  <a:pt x="462116" y="611427"/>
                  <a:pt x="576930" y="611427"/>
                  <a:pt x="692471" y="611427"/>
                </a:cubicBezTo>
                <a:cubicBezTo>
                  <a:pt x="691022" y="613574"/>
                  <a:pt x="689579" y="615739"/>
                  <a:pt x="688137" y="617166"/>
                </a:cubicBezTo>
                <a:cubicBezTo>
                  <a:pt x="667197" y="638696"/>
                  <a:pt x="645531" y="660214"/>
                  <a:pt x="623870" y="681019"/>
                </a:cubicBezTo>
                <a:close/>
                <a:moveTo>
                  <a:pt x="728482" y="306478"/>
                </a:moveTo>
                <a:cubicBezTo>
                  <a:pt x="728482" y="331618"/>
                  <a:pt x="728482" y="356045"/>
                  <a:pt x="728482" y="381192"/>
                </a:cubicBezTo>
                <a:cubicBezTo>
                  <a:pt x="601422" y="381192"/>
                  <a:pt x="475084" y="381192"/>
                  <a:pt x="347303" y="381192"/>
                </a:cubicBezTo>
                <a:cubicBezTo>
                  <a:pt x="347303" y="356765"/>
                  <a:pt x="347303" y="332338"/>
                  <a:pt x="347303" y="306478"/>
                </a:cubicBezTo>
                <a:cubicBezTo>
                  <a:pt x="474363" y="306478"/>
                  <a:pt x="601422" y="306478"/>
                  <a:pt x="728482" y="306478"/>
                </a:cubicBezTo>
                <a:close/>
                <a:moveTo>
                  <a:pt x="728482" y="533666"/>
                </a:moveTo>
                <a:cubicBezTo>
                  <a:pt x="601458" y="533666"/>
                  <a:pt x="474435" y="533666"/>
                  <a:pt x="346696" y="533666"/>
                </a:cubicBezTo>
                <a:cubicBezTo>
                  <a:pt x="346696" y="508526"/>
                  <a:pt x="346696" y="484099"/>
                  <a:pt x="346696" y="458952"/>
                </a:cubicBezTo>
                <a:cubicBezTo>
                  <a:pt x="474435" y="458952"/>
                  <a:pt x="600737" y="458952"/>
                  <a:pt x="728482" y="458952"/>
                </a:cubicBezTo>
                <a:cubicBezTo>
                  <a:pt x="728482" y="484099"/>
                  <a:pt x="728482" y="508526"/>
                  <a:pt x="728482" y="533666"/>
                </a:cubicBezTo>
                <a:close/>
                <a:moveTo>
                  <a:pt x="582665" y="833559"/>
                </a:moveTo>
                <a:cubicBezTo>
                  <a:pt x="584114" y="829247"/>
                  <a:pt x="586272" y="824941"/>
                  <a:pt x="589164" y="821343"/>
                </a:cubicBezTo>
                <a:cubicBezTo>
                  <a:pt x="651976" y="759505"/>
                  <a:pt x="714066" y="697667"/>
                  <a:pt x="776871" y="635841"/>
                </a:cubicBezTo>
                <a:cubicBezTo>
                  <a:pt x="777592" y="635841"/>
                  <a:pt x="778320" y="635122"/>
                  <a:pt x="777592" y="635841"/>
                </a:cubicBezTo>
                <a:cubicBezTo>
                  <a:pt x="818028" y="675387"/>
                  <a:pt x="857736" y="715647"/>
                  <a:pt x="898165" y="755193"/>
                </a:cubicBezTo>
                <a:cubicBezTo>
                  <a:pt x="882282" y="771721"/>
                  <a:pt x="865677" y="788268"/>
                  <a:pt x="849067" y="804796"/>
                </a:cubicBezTo>
                <a:cubicBezTo>
                  <a:pt x="804309" y="849380"/>
                  <a:pt x="759551" y="893958"/>
                  <a:pt x="714066" y="937816"/>
                </a:cubicBezTo>
                <a:cubicBezTo>
                  <a:pt x="709010" y="942853"/>
                  <a:pt x="703232" y="946452"/>
                  <a:pt x="696739" y="948599"/>
                </a:cubicBezTo>
                <a:cubicBezTo>
                  <a:pt x="654140" y="961541"/>
                  <a:pt x="611546" y="973763"/>
                  <a:pt x="569674" y="985998"/>
                </a:cubicBezTo>
                <a:cubicBezTo>
                  <a:pt x="561005" y="988870"/>
                  <a:pt x="553791" y="989584"/>
                  <a:pt x="547286" y="983107"/>
                </a:cubicBezTo>
                <a:cubicBezTo>
                  <a:pt x="540793" y="976636"/>
                  <a:pt x="542957" y="968738"/>
                  <a:pt x="545122" y="961541"/>
                </a:cubicBezTo>
                <a:cubicBezTo>
                  <a:pt x="557392" y="919122"/>
                  <a:pt x="569674" y="875978"/>
                  <a:pt x="582665" y="833559"/>
                </a:cubicBezTo>
                <a:close/>
                <a:moveTo>
                  <a:pt x="594220" y="926307"/>
                </a:moveTo>
                <a:cubicBezTo>
                  <a:pt x="603598" y="939255"/>
                  <a:pt x="607212" y="940688"/>
                  <a:pt x="622373" y="935657"/>
                </a:cubicBezTo>
                <a:cubicBezTo>
                  <a:pt x="631036" y="933504"/>
                  <a:pt x="638978" y="930631"/>
                  <a:pt x="647641" y="928472"/>
                </a:cubicBezTo>
                <a:cubicBezTo>
                  <a:pt x="659911" y="924874"/>
                  <a:pt x="672193" y="921287"/>
                  <a:pt x="685185" y="917689"/>
                </a:cubicBezTo>
                <a:cubicBezTo>
                  <a:pt x="681578" y="897556"/>
                  <a:pt x="677965" y="880302"/>
                  <a:pt x="674352" y="862322"/>
                </a:cubicBezTo>
                <a:cubicBezTo>
                  <a:pt x="674352" y="860163"/>
                  <a:pt x="671472" y="857290"/>
                  <a:pt x="669302" y="856577"/>
                </a:cubicBezTo>
                <a:cubicBezTo>
                  <a:pt x="651254" y="852253"/>
                  <a:pt x="633201" y="848666"/>
                  <a:pt x="614432" y="845068"/>
                </a:cubicBezTo>
                <a:cubicBezTo>
                  <a:pt x="606490" y="870232"/>
                  <a:pt x="599276" y="895397"/>
                  <a:pt x="592771" y="919848"/>
                </a:cubicBezTo>
                <a:cubicBezTo>
                  <a:pt x="592050" y="922001"/>
                  <a:pt x="592771" y="924874"/>
                  <a:pt x="594220" y="926307"/>
                </a:cubicBezTo>
                <a:close/>
              </a:path>
            </a:pathLst>
          </a:custGeom>
          <a:solidFill>
            <a:srgbClr val="EBEAE2"/>
          </a:solidFill>
        </p:spPr>
      </p:sp>
      <p:sp>
        <p:nvSpPr>
          <p:cNvPr id="23" name="Freeform 5"/>
          <p:cNvSpPr/>
          <p:nvPr/>
        </p:nvSpPr>
        <p:spPr>
          <a:xfrm>
            <a:off x="4698226" y="1957889"/>
            <a:ext cx="663607" cy="663607"/>
          </a:xfrm>
          <a:custGeom>
            <a:avLst/>
            <a:gdLst/>
            <a:ahLst/>
            <a:cxnLst/>
            <a:rect l="l" t="t" r="r" b="b"/>
            <a:pathLst>
              <a:path w="663607" h="663607">
                <a:moveTo>
                  <a:pt x="663607" y="331803"/>
                </a:moveTo>
                <a:cubicBezTo>
                  <a:pt x="663607" y="515055"/>
                  <a:pt x="515056" y="663607"/>
                  <a:pt x="331804" y="663607"/>
                </a:cubicBezTo>
                <a:cubicBezTo>
                  <a:pt x="148552" y="663607"/>
                  <a:pt x="0" y="515055"/>
                  <a:pt x="0" y="331803"/>
                </a:cubicBezTo>
                <a:cubicBezTo>
                  <a:pt x="0" y="148552"/>
                  <a:pt x="148552" y="0"/>
                  <a:pt x="331804" y="0"/>
                </a:cubicBezTo>
                <a:cubicBezTo>
                  <a:pt x="515056" y="0"/>
                  <a:pt x="663607" y="148552"/>
                  <a:pt x="663607" y="331803"/>
                </a:cubicBezTo>
                <a:close/>
              </a:path>
            </a:pathLst>
          </a:custGeom>
          <a:solidFill>
            <a:srgbClr val="756271"/>
          </a:solidFill>
        </p:spPr>
      </p:sp>
      <p:sp>
        <p:nvSpPr>
          <p:cNvPr id="24" name="Freeform 6"/>
          <p:cNvSpPr/>
          <p:nvPr/>
        </p:nvSpPr>
        <p:spPr>
          <a:xfrm>
            <a:off x="5568476" y="3120993"/>
            <a:ext cx="663607" cy="663607"/>
          </a:xfrm>
          <a:custGeom>
            <a:avLst/>
            <a:gdLst/>
            <a:ahLst/>
            <a:cxnLst/>
            <a:rect l="l" t="t" r="r" b="b"/>
            <a:pathLst>
              <a:path w="663607" h="663607">
                <a:moveTo>
                  <a:pt x="663607" y="331804"/>
                </a:moveTo>
                <a:cubicBezTo>
                  <a:pt x="663607" y="515056"/>
                  <a:pt x="515055" y="663607"/>
                  <a:pt x="331804" y="663607"/>
                </a:cubicBezTo>
                <a:cubicBezTo>
                  <a:pt x="148552" y="663607"/>
                  <a:pt x="0" y="515056"/>
                  <a:pt x="0" y="331804"/>
                </a:cubicBezTo>
                <a:cubicBezTo>
                  <a:pt x="0" y="148552"/>
                  <a:pt x="148552" y="0"/>
                  <a:pt x="331804" y="0"/>
                </a:cubicBezTo>
                <a:cubicBezTo>
                  <a:pt x="515055" y="0"/>
                  <a:pt x="663607" y="148552"/>
                  <a:pt x="663607" y="331804"/>
                </a:cubicBezTo>
                <a:close/>
              </a:path>
            </a:pathLst>
          </a:custGeom>
          <a:solidFill>
            <a:srgbClr val="EF5B43"/>
          </a:solidFill>
        </p:spPr>
      </p:sp>
      <p:sp>
        <p:nvSpPr>
          <p:cNvPr id="25" name="Freeform 7"/>
          <p:cNvSpPr/>
          <p:nvPr/>
        </p:nvSpPr>
        <p:spPr>
          <a:xfrm>
            <a:off x="6505316" y="4353114"/>
            <a:ext cx="663607" cy="663607"/>
          </a:xfrm>
          <a:custGeom>
            <a:avLst/>
            <a:gdLst/>
            <a:ahLst/>
            <a:cxnLst/>
            <a:rect l="l" t="t" r="r" b="b"/>
            <a:pathLst>
              <a:path w="663607" h="663607">
                <a:moveTo>
                  <a:pt x="663608" y="331803"/>
                </a:moveTo>
                <a:cubicBezTo>
                  <a:pt x="663608" y="515055"/>
                  <a:pt x="515056" y="663607"/>
                  <a:pt x="331804" y="663607"/>
                </a:cubicBezTo>
                <a:cubicBezTo>
                  <a:pt x="148552" y="663607"/>
                  <a:pt x="0" y="515055"/>
                  <a:pt x="0" y="331803"/>
                </a:cubicBezTo>
                <a:cubicBezTo>
                  <a:pt x="0" y="148552"/>
                  <a:pt x="148552" y="0"/>
                  <a:pt x="331804" y="0"/>
                </a:cubicBezTo>
                <a:cubicBezTo>
                  <a:pt x="515056" y="0"/>
                  <a:pt x="663608" y="148552"/>
                  <a:pt x="663608" y="331803"/>
                </a:cubicBezTo>
                <a:close/>
              </a:path>
            </a:pathLst>
          </a:custGeom>
          <a:solidFill>
            <a:srgbClr val="F2B973"/>
          </a:solidFill>
        </p:spPr>
      </p:sp>
      <p:sp>
        <p:nvSpPr>
          <p:cNvPr id="27" name="TextBox 9"/>
          <p:cNvSpPr txBox="1"/>
          <p:nvPr/>
        </p:nvSpPr>
        <p:spPr>
          <a:xfrm>
            <a:off x="4638979" y="2037563"/>
            <a:ext cx="803553" cy="50103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 latinLnBrk="1">
              <a:lnSpc>
                <a:spcPct val="116199"/>
              </a:lnSpc>
            </a:pPr>
            <a:r>
              <a:rPr lang="en-US" sz="3000" dirty="0">
                <a:solidFill>
                  <a:srgbClr val="FFFFFF"/>
                </a:solidFill>
                <a:latin typeface="Microsoft YaHei"/>
                <a:ea typeface="Microsoft YaHei"/>
              </a:rPr>
              <a:t>1</a:t>
            </a:r>
            <a:endParaRPr lang="en-US" sz="1100" dirty="0"/>
          </a:p>
        </p:txBody>
      </p:sp>
      <p:sp>
        <p:nvSpPr>
          <p:cNvPr id="28" name="TextBox 10"/>
          <p:cNvSpPr txBox="1"/>
          <p:nvPr/>
        </p:nvSpPr>
        <p:spPr>
          <a:xfrm>
            <a:off x="5507881" y="3204128"/>
            <a:ext cx="803553" cy="50103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 latinLnBrk="1">
              <a:lnSpc>
                <a:spcPct val="116199"/>
              </a:lnSpc>
            </a:pPr>
            <a:r>
              <a:rPr lang="en-US" sz="3000" dirty="0">
                <a:solidFill>
                  <a:srgbClr val="FFFFFF"/>
                </a:solidFill>
                <a:latin typeface="Microsoft YaHei"/>
                <a:ea typeface="Microsoft YaHei"/>
              </a:rPr>
              <a:t>2</a:t>
            </a:r>
            <a:endParaRPr lang="en-US" sz="1100" dirty="0"/>
          </a:p>
        </p:txBody>
      </p:sp>
      <p:sp>
        <p:nvSpPr>
          <p:cNvPr id="29" name="TextBox 11"/>
          <p:cNvSpPr txBox="1"/>
          <p:nvPr/>
        </p:nvSpPr>
        <p:spPr>
          <a:xfrm>
            <a:off x="6442080" y="4434439"/>
            <a:ext cx="803553" cy="50103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 latinLnBrk="1">
              <a:lnSpc>
                <a:spcPct val="116199"/>
              </a:lnSpc>
            </a:pPr>
            <a:r>
              <a:rPr lang="en-US" sz="3000" dirty="0">
                <a:solidFill>
                  <a:srgbClr val="FFFFFF"/>
                </a:solidFill>
                <a:latin typeface="Microsoft YaHei"/>
                <a:ea typeface="Microsoft YaHei"/>
              </a:rPr>
              <a:t>3</a:t>
            </a:r>
            <a:endParaRPr lang="en-US" sz="1100" dirty="0"/>
          </a:p>
        </p:txBody>
      </p:sp>
      <p:sp>
        <p:nvSpPr>
          <p:cNvPr id="31" name="TextBox 13"/>
          <p:cNvSpPr txBox="1"/>
          <p:nvPr/>
        </p:nvSpPr>
        <p:spPr>
          <a:xfrm>
            <a:off x="5525063" y="2060743"/>
            <a:ext cx="4464118" cy="46038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atinLnBrk="1">
              <a:lnSpc>
                <a:spcPct val="116199"/>
              </a:lnSpc>
            </a:pPr>
            <a:r>
              <a:rPr lang="en-US" altLang="zh-CN" sz="2800" b="1" dirty="0">
                <a:solidFill>
                  <a:srgbClr val="756271"/>
                </a:solidFill>
                <a:latin typeface="Microsoft YaHei"/>
                <a:ea typeface="Microsoft YaHei"/>
              </a:rPr>
              <a:t>One Guideline</a:t>
            </a:r>
            <a:endParaRPr lang="en-US" sz="1100" b="1" dirty="0">
              <a:solidFill>
                <a:srgbClr val="7562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Box 14"/>
          <p:cNvSpPr txBox="1"/>
          <p:nvPr/>
        </p:nvSpPr>
        <p:spPr>
          <a:xfrm>
            <a:off x="6389648" y="3230832"/>
            <a:ext cx="3309691" cy="46038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atinLnBrk="1">
              <a:lnSpc>
                <a:spcPct val="116199"/>
              </a:lnSpc>
            </a:pPr>
            <a:r>
              <a:rPr lang="en-US" altLang="zh-CN" sz="2800" b="1" dirty="0">
                <a:solidFill>
                  <a:srgbClr val="756271"/>
                </a:solidFill>
                <a:latin typeface="Microsoft YaHei"/>
                <a:ea typeface="Microsoft YaHei"/>
              </a:rPr>
              <a:t>Two Participants</a:t>
            </a:r>
            <a:endParaRPr lang="en-US" sz="1100" b="1" dirty="0">
              <a:solidFill>
                <a:srgbClr val="7562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15"/>
          <p:cNvSpPr txBox="1"/>
          <p:nvPr/>
        </p:nvSpPr>
        <p:spPr>
          <a:xfrm>
            <a:off x="7322181" y="4450883"/>
            <a:ext cx="2787718" cy="46968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atinLnBrk="1">
              <a:lnSpc>
                <a:spcPct val="116199"/>
              </a:lnSpc>
            </a:pPr>
            <a:r>
              <a:rPr lang="en-US" altLang="zh-CN" sz="2800" b="1" dirty="0">
                <a:solidFill>
                  <a:srgbClr val="756271"/>
                </a:solidFill>
                <a:latin typeface="Microsoft YaHei"/>
                <a:ea typeface="Microsoft YaHei"/>
              </a:rPr>
              <a:t>Three Focuses</a:t>
            </a:r>
            <a:endParaRPr lang="en-US" sz="1100" b="1" dirty="0">
              <a:solidFill>
                <a:srgbClr val="7562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09F9F0E-DDBA-4B1A-A4F8-298E9E559F77}"/>
              </a:ext>
            </a:extLst>
          </p:cNvPr>
          <p:cNvSpPr/>
          <p:nvPr/>
        </p:nvSpPr>
        <p:spPr>
          <a:xfrm flipV="1">
            <a:off x="1511300" y="889442"/>
            <a:ext cx="10026668" cy="45719"/>
          </a:xfrm>
          <a:prstGeom prst="rect">
            <a:avLst/>
          </a:prstGeom>
          <a:solidFill>
            <a:srgbClr val="F2B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 sz="1706">
              <a:solidFill>
                <a:srgbClr val="FCC809"/>
              </a:solidFill>
            </a:endParaRPr>
          </a:p>
        </p:txBody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id="{D93CC19A-65CC-4968-855D-E1175A7523F7}"/>
              </a:ext>
            </a:extLst>
          </p:cNvPr>
          <p:cNvSpPr txBox="1"/>
          <p:nvPr/>
        </p:nvSpPr>
        <p:spPr>
          <a:xfrm>
            <a:off x="1511300" y="351260"/>
            <a:ext cx="4510774" cy="46038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atinLnBrk="1">
              <a:lnSpc>
                <a:spcPct val="116199"/>
              </a:lnSpc>
            </a:pPr>
            <a:r>
              <a:rPr lang="en-US" sz="2800" b="1" dirty="0">
                <a:solidFill>
                  <a:srgbClr val="756271"/>
                </a:solidFill>
                <a:latin typeface="Microsoft YaHei"/>
                <a:ea typeface="Microsoft YaHei"/>
              </a:rPr>
              <a:t>Contents</a:t>
            </a: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54D8571F-A33F-4753-9850-395D8F5B1771}"/>
              </a:ext>
            </a:extLst>
          </p:cNvPr>
          <p:cNvGrpSpPr/>
          <p:nvPr/>
        </p:nvGrpSpPr>
        <p:grpSpPr>
          <a:xfrm>
            <a:off x="247604" y="160110"/>
            <a:ext cx="882696" cy="899521"/>
            <a:chOff x="247604" y="160110"/>
            <a:chExt cx="882696" cy="899521"/>
          </a:xfrm>
        </p:grpSpPr>
        <p:sp>
          <p:nvSpPr>
            <p:cNvPr id="35" name="Freeform 1">
              <a:extLst>
                <a:ext uri="{FF2B5EF4-FFF2-40B4-BE49-F238E27FC236}">
                  <a16:creationId xmlns:a16="http://schemas.microsoft.com/office/drawing/2014/main" id="{987CA0EB-5947-465D-9152-7F7FD1642858}"/>
                </a:ext>
              </a:extLst>
            </p:cNvPr>
            <p:cNvSpPr/>
            <p:nvPr/>
          </p:nvSpPr>
          <p:spPr>
            <a:xfrm>
              <a:off x="247604" y="160110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F2B973"/>
            </a:solidFill>
          </p:spPr>
        </p:sp>
        <p:sp>
          <p:nvSpPr>
            <p:cNvPr id="36" name="Freeform 2">
              <a:extLst>
                <a:ext uri="{FF2B5EF4-FFF2-40B4-BE49-F238E27FC236}">
                  <a16:creationId xmlns:a16="http://schemas.microsoft.com/office/drawing/2014/main" id="{DC872CA7-841E-4A42-8CC6-73DC8F24CA3C}"/>
                </a:ext>
              </a:extLst>
            </p:cNvPr>
            <p:cNvSpPr/>
            <p:nvPr/>
          </p:nvSpPr>
          <p:spPr>
            <a:xfrm>
              <a:off x="714459" y="163397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EF5B43"/>
            </a:solidFill>
          </p:spPr>
        </p:sp>
        <p:sp>
          <p:nvSpPr>
            <p:cNvPr id="37" name="Freeform 3">
              <a:extLst>
                <a:ext uri="{FF2B5EF4-FFF2-40B4-BE49-F238E27FC236}">
                  <a16:creationId xmlns:a16="http://schemas.microsoft.com/office/drawing/2014/main" id="{DF01CE7A-2BC9-4487-AB71-DC2AD0F703EA}"/>
                </a:ext>
              </a:extLst>
            </p:cNvPr>
            <p:cNvSpPr/>
            <p:nvPr/>
          </p:nvSpPr>
          <p:spPr>
            <a:xfrm>
              <a:off x="247604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756271"/>
            </a:solidFill>
          </p:spPr>
        </p:sp>
        <p:sp>
          <p:nvSpPr>
            <p:cNvPr id="38" name="Freeform 4">
              <a:extLst>
                <a:ext uri="{FF2B5EF4-FFF2-40B4-BE49-F238E27FC236}">
                  <a16:creationId xmlns:a16="http://schemas.microsoft.com/office/drawing/2014/main" id="{DFC26204-52F9-4B39-9587-0BFFDBA84C47}"/>
                </a:ext>
              </a:extLst>
            </p:cNvPr>
            <p:cNvSpPr/>
            <p:nvPr/>
          </p:nvSpPr>
          <p:spPr>
            <a:xfrm>
              <a:off x="714459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1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1" y="0"/>
                  </a:lnTo>
                  <a:lnTo>
                    <a:pt x="201721" y="201721"/>
                  </a:lnTo>
                  <a:close/>
                </a:path>
              </a:pathLst>
            </a:custGeom>
            <a:solidFill>
              <a:srgbClr val="5ABB93"/>
            </a:solidFill>
          </p:spPr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1" grpId="0"/>
      <p:bldP spid="32" grpId="0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3B54C335-533F-4BDA-A5B6-CA3D44CE49E1}"/>
              </a:ext>
            </a:extLst>
          </p:cNvPr>
          <p:cNvSpPr/>
          <p:nvPr/>
        </p:nvSpPr>
        <p:spPr>
          <a:xfrm flipH="1">
            <a:off x="8007645" y="1745130"/>
            <a:ext cx="3085613" cy="3998561"/>
          </a:xfrm>
          <a:prstGeom prst="roundRect">
            <a:avLst>
              <a:gd name="adj" fmla="val 7888"/>
            </a:avLst>
          </a:prstGeom>
          <a:solidFill>
            <a:schemeClr val="bg1">
              <a:lumMod val="95000"/>
            </a:schemeClr>
          </a:solidFill>
          <a:ln>
            <a:noFill/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C.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More about new media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BF2BBF52-64CC-4036-9122-C769931FF1FB}"/>
              </a:ext>
            </a:extLst>
          </p:cNvPr>
          <p:cNvSpPr/>
          <p:nvPr/>
        </p:nvSpPr>
        <p:spPr>
          <a:xfrm flipH="1">
            <a:off x="139700" y="1468120"/>
            <a:ext cx="7086600" cy="1905000"/>
          </a:xfrm>
          <a:prstGeom prst="roundRect">
            <a:avLst>
              <a:gd name="adj" fmla="val 11491"/>
            </a:avLst>
          </a:prstGeom>
          <a:solidFill>
            <a:schemeClr val="bg1">
              <a:lumMod val="95000"/>
            </a:schemeClr>
          </a:solidFill>
          <a:ln>
            <a:noFill/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6"/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A. More about logical fallacies:</a:t>
            </a:r>
          </a:p>
          <a:p>
            <a:pPr lvl="6"/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UMOOCs: 《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批判思维与英文写作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》</a:t>
            </a:r>
          </a:p>
          <a:p>
            <a:pPr lvl="6"/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Session 11. Common Logical Fallacies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F8FF145-FD6D-4503-A319-0224CEC5A8F6}"/>
              </a:ext>
            </a:extLst>
          </p:cNvPr>
          <p:cNvSpPr/>
          <p:nvPr/>
        </p:nvSpPr>
        <p:spPr>
          <a:xfrm flipV="1">
            <a:off x="1511300" y="889442"/>
            <a:ext cx="10026668" cy="45719"/>
          </a:xfrm>
          <a:prstGeom prst="rect">
            <a:avLst/>
          </a:prstGeom>
          <a:solidFill>
            <a:srgbClr val="F2B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 sz="1706">
              <a:solidFill>
                <a:srgbClr val="FCC809"/>
              </a:solidFill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6766F768-8784-4585-A8E5-E84DB3836BF9}"/>
              </a:ext>
            </a:extLst>
          </p:cNvPr>
          <p:cNvSpPr txBox="1"/>
          <p:nvPr/>
        </p:nvSpPr>
        <p:spPr>
          <a:xfrm>
            <a:off x="1511300" y="360225"/>
            <a:ext cx="4510774" cy="46038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atinLnBrk="1">
              <a:lnSpc>
                <a:spcPct val="116199"/>
              </a:lnSpc>
            </a:pPr>
            <a:r>
              <a:rPr lang="en-US" sz="2800" b="1" dirty="0">
                <a:solidFill>
                  <a:srgbClr val="756271"/>
                </a:solidFill>
                <a:latin typeface="Microsoft YaHei"/>
                <a:ea typeface="Microsoft YaHei"/>
              </a:rPr>
              <a:t>Further Resources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8DA3AB-7989-4F07-949D-646211740D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44"/>
          <a:stretch/>
        </p:blipFill>
        <p:spPr>
          <a:xfrm>
            <a:off x="298404" y="1626394"/>
            <a:ext cx="2547240" cy="154305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EB599301-5F64-43C0-A196-EE06512ED1EE}"/>
              </a:ext>
            </a:extLst>
          </p:cNvPr>
          <p:cNvSpPr/>
          <p:nvPr/>
        </p:nvSpPr>
        <p:spPr>
          <a:xfrm flipH="1">
            <a:off x="147033" y="3933907"/>
            <a:ext cx="7086601" cy="1939168"/>
          </a:xfrm>
          <a:prstGeom prst="roundRect">
            <a:avLst>
              <a:gd name="adj" fmla="val 9733"/>
            </a:avLst>
          </a:prstGeom>
          <a:solidFill>
            <a:schemeClr val="bg1">
              <a:lumMod val="95000"/>
            </a:schemeClr>
          </a:solidFill>
          <a:ln>
            <a:noFill/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7"/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B. Full version of Liu Xin’s debate:</a:t>
            </a:r>
          </a:p>
          <a:p>
            <a:pPr lvl="7"/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On our WeChat learning platform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5CD4639-9708-4EAE-B02C-F123D90342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02" t="6996" r="8659" b="6925"/>
          <a:stretch/>
        </p:blipFill>
        <p:spPr>
          <a:xfrm>
            <a:off x="455524" y="4075200"/>
            <a:ext cx="2819401" cy="169837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5FA2DD9-E5E2-487A-9C2B-997E50FA80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47" t="29039" r="15950" b="27916"/>
          <a:stretch/>
        </p:blipFill>
        <p:spPr>
          <a:xfrm>
            <a:off x="8533040" y="2049930"/>
            <a:ext cx="2133600" cy="292551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5E8EDBB0-B080-42F5-AB26-B9BF7CB69170}"/>
              </a:ext>
            </a:extLst>
          </p:cNvPr>
          <p:cNvGrpSpPr/>
          <p:nvPr/>
        </p:nvGrpSpPr>
        <p:grpSpPr>
          <a:xfrm>
            <a:off x="247604" y="160110"/>
            <a:ext cx="882696" cy="899521"/>
            <a:chOff x="247604" y="160110"/>
            <a:chExt cx="882696" cy="899521"/>
          </a:xfrm>
        </p:grpSpPr>
        <p:sp>
          <p:nvSpPr>
            <p:cNvPr id="16" name="Freeform 1">
              <a:extLst>
                <a:ext uri="{FF2B5EF4-FFF2-40B4-BE49-F238E27FC236}">
                  <a16:creationId xmlns:a16="http://schemas.microsoft.com/office/drawing/2014/main" id="{75D410F7-D52F-4FB0-A11B-2BDDE82A0AB0}"/>
                </a:ext>
              </a:extLst>
            </p:cNvPr>
            <p:cNvSpPr/>
            <p:nvPr/>
          </p:nvSpPr>
          <p:spPr>
            <a:xfrm>
              <a:off x="247604" y="160110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F2B973"/>
            </a:solidFill>
          </p:spPr>
        </p:sp>
        <p:sp>
          <p:nvSpPr>
            <p:cNvPr id="19" name="Freeform 2">
              <a:extLst>
                <a:ext uri="{FF2B5EF4-FFF2-40B4-BE49-F238E27FC236}">
                  <a16:creationId xmlns:a16="http://schemas.microsoft.com/office/drawing/2014/main" id="{DB43EE3F-62E5-486F-AB01-B803A9827CAE}"/>
                </a:ext>
              </a:extLst>
            </p:cNvPr>
            <p:cNvSpPr/>
            <p:nvPr/>
          </p:nvSpPr>
          <p:spPr>
            <a:xfrm>
              <a:off x="714459" y="163397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EF5B43"/>
            </a:solidFill>
          </p:spPr>
        </p:sp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E313FAA0-D2B0-4BE1-9512-BBE2B61EBD8E}"/>
                </a:ext>
              </a:extLst>
            </p:cNvPr>
            <p:cNvSpPr/>
            <p:nvPr/>
          </p:nvSpPr>
          <p:spPr>
            <a:xfrm>
              <a:off x="247604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756271"/>
            </a:solidFill>
          </p:spPr>
        </p: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F686DDAA-0652-43CF-BB9E-2F7B58001E57}"/>
                </a:ext>
              </a:extLst>
            </p:cNvPr>
            <p:cNvSpPr/>
            <p:nvPr/>
          </p:nvSpPr>
          <p:spPr>
            <a:xfrm>
              <a:off x="714459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1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1" y="0"/>
                  </a:lnTo>
                  <a:lnTo>
                    <a:pt x="201721" y="201721"/>
                  </a:lnTo>
                  <a:close/>
                </a:path>
              </a:pathLst>
            </a:custGeom>
            <a:solidFill>
              <a:srgbClr val="5ABB93"/>
            </a:solidFill>
          </p:spPr>
        </p:sp>
      </p:grpSp>
    </p:spTree>
    <p:extLst>
      <p:ext uri="{BB962C8B-B14F-4D97-AF65-F5344CB8AC3E}">
        <p14:creationId xmlns:p14="http://schemas.microsoft.com/office/powerpoint/2010/main" val="6664394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6EBE3CE9-02B9-42F2-9F5F-B77B2AEECCE5}"/>
              </a:ext>
            </a:extLst>
          </p:cNvPr>
          <p:cNvSpPr/>
          <p:nvPr/>
        </p:nvSpPr>
        <p:spPr>
          <a:xfrm>
            <a:off x="6007100" y="2759897"/>
            <a:ext cx="3505200" cy="1000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altLang="zh-CN" sz="5400" b="1" dirty="0">
                <a:solidFill>
                  <a:srgbClr val="756271"/>
                </a:solidFill>
                <a:latin typeface="+mj-lt"/>
                <a:cs typeface="Times New Roman" panose="02020603050405020304" pitchFamily="18" charset="0"/>
              </a:rPr>
              <a:t>Thank you!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144ACE7-ED02-4C03-9794-878D98FF7F63}"/>
              </a:ext>
            </a:extLst>
          </p:cNvPr>
          <p:cNvGrpSpPr/>
          <p:nvPr/>
        </p:nvGrpSpPr>
        <p:grpSpPr>
          <a:xfrm>
            <a:off x="0" y="0"/>
            <a:ext cx="4745495" cy="6520543"/>
            <a:chOff x="0" y="0"/>
            <a:chExt cx="4745495" cy="6520543"/>
          </a:xfrm>
        </p:grpSpPr>
        <p:sp>
          <p:nvSpPr>
            <p:cNvPr id="8" name="Freeform 1">
              <a:extLst>
                <a:ext uri="{FF2B5EF4-FFF2-40B4-BE49-F238E27FC236}">
                  <a16:creationId xmlns:a16="http://schemas.microsoft.com/office/drawing/2014/main" id="{0D74218F-8389-42F8-A48E-C77D1697E697}"/>
                </a:ext>
              </a:extLst>
            </p:cNvPr>
            <p:cNvSpPr/>
            <p:nvPr/>
          </p:nvSpPr>
          <p:spPr>
            <a:xfrm>
              <a:off x="0" y="0"/>
              <a:ext cx="1170168" cy="6520543"/>
            </a:xfrm>
            <a:custGeom>
              <a:avLst/>
              <a:gdLst/>
              <a:ahLst/>
              <a:cxnLst/>
              <a:rect l="l" t="t" r="r" b="b"/>
              <a:pathLst>
                <a:path w="1170168" h="6520543">
                  <a:moveTo>
                    <a:pt x="1170168" y="6520543"/>
                  </a:moveTo>
                  <a:lnTo>
                    <a:pt x="0" y="6520543"/>
                  </a:lnTo>
                  <a:lnTo>
                    <a:pt x="0" y="0"/>
                  </a:lnTo>
                  <a:lnTo>
                    <a:pt x="1170168" y="0"/>
                  </a:lnTo>
                  <a:lnTo>
                    <a:pt x="1170168" y="6520543"/>
                  </a:lnTo>
                  <a:close/>
                </a:path>
              </a:pathLst>
            </a:custGeom>
            <a:solidFill>
              <a:srgbClr val="5ABB93"/>
            </a:solidFill>
          </p:spPr>
          <p:txBody>
            <a:bodyPr lIns="127000" rIns="127000" rtlCol="0" anchor="ctr"/>
            <a:lstStyle/>
            <a:p>
              <a:pPr algn="l" latinLnBrk="1">
                <a:lnSpc>
                  <a:spcPct val="116199"/>
                </a:lnSpc>
              </a:pPr>
              <a:endParaRPr lang="en-US" sz="1100"/>
            </a:p>
          </p:txBody>
        </p:sp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D7B31D47-D96C-4AA9-AB0D-2D94C9215C85}"/>
                </a:ext>
              </a:extLst>
            </p:cNvPr>
            <p:cNvSpPr/>
            <p:nvPr/>
          </p:nvSpPr>
          <p:spPr>
            <a:xfrm>
              <a:off x="1143000" y="0"/>
              <a:ext cx="1170168" cy="6520543"/>
            </a:xfrm>
            <a:custGeom>
              <a:avLst/>
              <a:gdLst/>
              <a:ahLst/>
              <a:cxnLst/>
              <a:rect l="l" t="t" r="r" b="b"/>
              <a:pathLst>
                <a:path w="1170168" h="6520543">
                  <a:moveTo>
                    <a:pt x="1170168" y="6520543"/>
                  </a:moveTo>
                  <a:lnTo>
                    <a:pt x="0" y="6520543"/>
                  </a:lnTo>
                  <a:lnTo>
                    <a:pt x="0" y="0"/>
                  </a:lnTo>
                  <a:lnTo>
                    <a:pt x="1170168" y="0"/>
                  </a:lnTo>
                  <a:lnTo>
                    <a:pt x="1170168" y="6520543"/>
                  </a:lnTo>
                  <a:close/>
                </a:path>
              </a:pathLst>
            </a:custGeom>
            <a:solidFill>
              <a:srgbClr val="756271"/>
            </a:solidFill>
          </p:spPr>
          <p:txBody>
            <a:bodyPr lIns="127000" rIns="127000" rtlCol="0" anchor="ctr"/>
            <a:lstStyle/>
            <a:p>
              <a:pPr algn="l" latinLnBrk="1">
                <a:lnSpc>
                  <a:spcPct val="116199"/>
                </a:lnSpc>
              </a:pPr>
              <a:endParaRPr lang="en-US" sz="1100"/>
            </a:p>
          </p:txBody>
        </p:sp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8E5917A8-A7B3-40BD-937E-86115645F89E}"/>
                </a:ext>
              </a:extLst>
            </p:cNvPr>
            <p:cNvSpPr/>
            <p:nvPr/>
          </p:nvSpPr>
          <p:spPr>
            <a:xfrm>
              <a:off x="2311400" y="0"/>
              <a:ext cx="1170168" cy="6520543"/>
            </a:xfrm>
            <a:custGeom>
              <a:avLst/>
              <a:gdLst/>
              <a:ahLst/>
              <a:cxnLst/>
              <a:rect l="l" t="t" r="r" b="b"/>
              <a:pathLst>
                <a:path w="1170168" h="6520543">
                  <a:moveTo>
                    <a:pt x="1170168" y="6520543"/>
                  </a:moveTo>
                  <a:lnTo>
                    <a:pt x="0" y="6520543"/>
                  </a:lnTo>
                  <a:lnTo>
                    <a:pt x="0" y="0"/>
                  </a:lnTo>
                  <a:lnTo>
                    <a:pt x="1170168" y="0"/>
                  </a:lnTo>
                  <a:lnTo>
                    <a:pt x="1170168" y="6520543"/>
                  </a:lnTo>
                  <a:close/>
                </a:path>
              </a:pathLst>
            </a:custGeom>
            <a:solidFill>
              <a:srgbClr val="EF5B43"/>
            </a:solidFill>
          </p:spPr>
          <p:txBody>
            <a:bodyPr lIns="127000" rIns="127000" rtlCol="0" anchor="ctr"/>
            <a:lstStyle/>
            <a:p>
              <a:pPr algn="l" latinLnBrk="1">
                <a:lnSpc>
                  <a:spcPct val="116199"/>
                </a:lnSpc>
              </a:pPr>
              <a:endParaRPr lang="en-US" sz="1100"/>
            </a:p>
          </p:txBody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8842FAE4-BB8E-4583-A6F5-B6863FB9C58A}"/>
                </a:ext>
              </a:extLst>
            </p:cNvPr>
            <p:cNvSpPr/>
            <p:nvPr/>
          </p:nvSpPr>
          <p:spPr>
            <a:xfrm>
              <a:off x="3467100" y="0"/>
              <a:ext cx="1170168" cy="6520543"/>
            </a:xfrm>
            <a:custGeom>
              <a:avLst/>
              <a:gdLst/>
              <a:ahLst/>
              <a:cxnLst/>
              <a:rect l="l" t="t" r="r" b="b"/>
              <a:pathLst>
                <a:path w="1170168" h="6520543">
                  <a:moveTo>
                    <a:pt x="1170168" y="6520543"/>
                  </a:moveTo>
                  <a:lnTo>
                    <a:pt x="0" y="6520543"/>
                  </a:lnTo>
                  <a:lnTo>
                    <a:pt x="0" y="0"/>
                  </a:lnTo>
                  <a:lnTo>
                    <a:pt x="1170168" y="0"/>
                  </a:lnTo>
                  <a:lnTo>
                    <a:pt x="1170168" y="6520543"/>
                  </a:lnTo>
                  <a:close/>
                </a:path>
              </a:pathLst>
            </a:custGeom>
            <a:solidFill>
              <a:srgbClr val="F2B973"/>
            </a:solidFill>
          </p:spPr>
          <p:txBody>
            <a:bodyPr lIns="127000" rIns="127000" rtlCol="0" anchor="ctr"/>
            <a:lstStyle/>
            <a:p>
              <a:pPr algn="l" latinLnBrk="1">
                <a:lnSpc>
                  <a:spcPct val="116199"/>
                </a:lnSpc>
              </a:pPr>
              <a:endParaRPr lang="en-US" sz="1100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44073D30-E86C-4982-95E2-71E56C7E1714}"/>
                </a:ext>
              </a:extLst>
            </p:cNvPr>
            <p:cNvSpPr/>
            <p:nvPr/>
          </p:nvSpPr>
          <p:spPr>
            <a:xfrm>
              <a:off x="2133600" y="1943100"/>
              <a:ext cx="2611895" cy="2611895"/>
            </a:xfrm>
            <a:custGeom>
              <a:avLst/>
              <a:gdLst/>
              <a:ahLst/>
              <a:cxnLst/>
              <a:rect l="l" t="t" r="r" b="b"/>
              <a:pathLst>
                <a:path w="2611895" h="2611895">
                  <a:moveTo>
                    <a:pt x="2611895" y="1305947"/>
                  </a:moveTo>
                  <a:cubicBezTo>
                    <a:pt x="2611895" y="2027209"/>
                    <a:pt x="2027209" y="2611895"/>
                    <a:pt x="1305947" y="2611895"/>
                  </a:cubicBezTo>
                  <a:cubicBezTo>
                    <a:pt x="584686" y="2611895"/>
                    <a:pt x="0" y="2027209"/>
                    <a:pt x="0" y="1305947"/>
                  </a:cubicBezTo>
                  <a:cubicBezTo>
                    <a:pt x="0" y="584686"/>
                    <a:pt x="584686" y="0"/>
                    <a:pt x="1305947" y="0"/>
                  </a:cubicBezTo>
                  <a:cubicBezTo>
                    <a:pt x="2027209" y="0"/>
                    <a:pt x="2611895" y="584686"/>
                    <a:pt x="2611895" y="1305947"/>
                  </a:cubicBezTo>
                  <a:close/>
                </a:path>
              </a:pathLst>
            </a:custGeom>
            <a:solidFill>
              <a:srgbClr val="EBEAE2"/>
            </a:solidFill>
          </p:spPr>
          <p:txBody>
            <a:bodyPr lIns="127000" rIns="127000" rtlCol="0" anchor="ctr"/>
            <a:lstStyle/>
            <a:p>
              <a:pPr algn="l" latinLnBrk="1">
                <a:lnSpc>
                  <a:spcPct val="116199"/>
                </a:lnSpc>
              </a:pPr>
              <a:endParaRPr lang="en-US" sz="1100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CBEA9478-436A-4E49-ABB6-877C3DE280A6}"/>
                </a:ext>
              </a:extLst>
            </p:cNvPr>
            <p:cNvSpPr/>
            <p:nvPr/>
          </p:nvSpPr>
          <p:spPr>
            <a:xfrm>
              <a:off x="2844792" y="2603483"/>
              <a:ext cx="1103075" cy="1476296"/>
            </a:xfrm>
            <a:custGeom>
              <a:avLst/>
              <a:gdLst/>
              <a:ahLst/>
              <a:cxnLst/>
              <a:rect l="l" t="t" r="r" b="b"/>
              <a:pathLst>
                <a:path w="1103075" h="1476296">
                  <a:moveTo>
                    <a:pt x="1069966" y="56173"/>
                  </a:moveTo>
                  <a:cubicBezTo>
                    <a:pt x="957580" y="239304"/>
                    <a:pt x="845193" y="422436"/>
                    <a:pt x="732798" y="605567"/>
                  </a:cubicBezTo>
                  <a:cubicBezTo>
                    <a:pt x="725641" y="616672"/>
                    <a:pt x="718168" y="623373"/>
                    <a:pt x="704144" y="624800"/>
                  </a:cubicBezTo>
                  <a:cubicBezTo>
                    <a:pt x="498329" y="648072"/>
                    <a:pt x="292507" y="671352"/>
                    <a:pt x="87190" y="695470"/>
                  </a:cubicBezTo>
                  <a:cubicBezTo>
                    <a:pt x="82795" y="695777"/>
                    <a:pt x="77553" y="696589"/>
                    <a:pt x="70114" y="697551"/>
                  </a:cubicBezTo>
                  <a:cubicBezTo>
                    <a:pt x="91686" y="734002"/>
                    <a:pt x="111739" y="767906"/>
                    <a:pt x="131802" y="801810"/>
                  </a:cubicBezTo>
                  <a:cubicBezTo>
                    <a:pt x="133809" y="805203"/>
                    <a:pt x="140054" y="806090"/>
                    <a:pt x="144441" y="805783"/>
                  </a:cubicBezTo>
                  <a:cubicBezTo>
                    <a:pt x="179739" y="805509"/>
                    <a:pt x="201559" y="826924"/>
                    <a:pt x="199312" y="863722"/>
                  </a:cubicBezTo>
                  <a:cubicBezTo>
                    <a:pt x="199627" y="868118"/>
                    <a:pt x="200431" y="873351"/>
                    <a:pt x="202438" y="876752"/>
                  </a:cubicBezTo>
                  <a:cubicBezTo>
                    <a:pt x="262219" y="960401"/>
                    <a:pt x="322347" y="1042690"/>
                    <a:pt x="382128" y="1126348"/>
                  </a:cubicBezTo>
                  <a:cubicBezTo>
                    <a:pt x="430189" y="1194032"/>
                    <a:pt x="479586" y="1262065"/>
                    <a:pt x="528145" y="1330620"/>
                  </a:cubicBezTo>
                  <a:cubicBezTo>
                    <a:pt x="541373" y="1349114"/>
                    <a:pt x="554104" y="1366763"/>
                    <a:pt x="569339" y="1388642"/>
                  </a:cubicBezTo>
                  <a:cubicBezTo>
                    <a:pt x="520191" y="1417702"/>
                    <a:pt x="471889" y="1446241"/>
                    <a:pt x="421050" y="1476297"/>
                  </a:cubicBezTo>
                  <a:cubicBezTo>
                    <a:pt x="411711" y="1456649"/>
                    <a:pt x="401369" y="1435302"/>
                    <a:pt x="391533" y="1414808"/>
                  </a:cubicBezTo>
                  <a:cubicBezTo>
                    <a:pt x="335310" y="1300447"/>
                    <a:pt x="280440" y="1186452"/>
                    <a:pt x="225072" y="1071593"/>
                  </a:cubicBezTo>
                  <a:cubicBezTo>
                    <a:pt x="198723" y="1017386"/>
                    <a:pt x="173718" y="963519"/>
                    <a:pt x="147361" y="909312"/>
                  </a:cubicBezTo>
                  <a:cubicBezTo>
                    <a:pt x="144856" y="905066"/>
                    <a:pt x="139647" y="900131"/>
                    <a:pt x="135949" y="897743"/>
                  </a:cubicBezTo>
                  <a:cubicBezTo>
                    <a:pt x="105652" y="881338"/>
                    <a:pt x="97383" y="851896"/>
                    <a:pt x="115629" y="822818"/>
                  </a:cubicBezTo>
                  <a:cubicBezTo>
                    <a:pt x="118018" y="819119"/>
                    <a:pt x="118399" y="812020"/>
                    <a:pt x="116392" y="808628"/>
                  </a:cubicBezTo>
                  <a:cubicBezTo>
                    <a:pt x="96836" y="775578"/>
                    <a:pt x="77620" y="741168"/>
                    <a:pt x="57217" y="708615"/>
                  </a:cubicBezTo>
                  <a:cubicBezTo>
                    <a:pt x="54713" y="704377"/>
                    <a:pt x="46966" y="700943"/>
                    <a:pt x="42065" y="700404"/>
                  </a:cubicBezTo>
                  <a:cubicBezTo>
                    <a:pt x="28895" y="701333"/>
                    <a:pt x="15368" y="703606"/>
                    <a:pt x="0" y="704684"/>
                  </a:cubicBezTo>
                  <a:cubicBezTo>
                    <a:pt x="2728" y="699633"/>
                    <a:pt x="4611" y="695088"/>
                    <a:pt x="7000" y="691389"/>
                  </a:cubicBezTo>
                  <a:cubicBezTo>
                    <a:pt x="116882" y="504020"/>
                    <a:pt x="227112" y="315299"/>
                    <a:pt x="336994" y="127929"/>
                  </a:cubicBezTo>
                  <a:cubicBezTo>
                    <a:pt x="349957" y="105396"/>
                    <a:pt x="363434" y="83700"/>
                    <a:pt x="375053" y="60817"/>
                  </a:cubicBezTo>
                  <a:cubicBezTo>
                    <a:pt x="381025" y="51562"/>
                    <a:pt x="387452" y="48908"/>
                    <a:pt x="397081" y="47788"/>
                  </a:cubicBezTo>
                  <a:cubicBezTo>
                    <a:pt x="594394" y="35265"/>
                    <a:pt x="790712" y="21041"/>
                    <a:pt x="987520" y="7672"/>
                  </a:cubicBezTo>
                  <a:cubicBezTo>
                    <a:pt x="1025355" y="5897"/>
                    <a:pt x="1063539" y="2770"/>
                    <a:pt x="1103074" y="0"/>
                  </a:cubicBezTo>
                  <a:cubicBezTo>
                    <a:pt x="1091297" y="20693"/>
                    <a:pt x="1080209" y="38682"/>
                    <a:pt x="1069966" y="56173"/>
                  </a:cubicBezTo>
                  <a:close/>
                  <a:moveTo>
                    <a:pt x="367315" y="842341"/>
                  </a:moveTo>
                  <a:cubicBezTo>
                    <a:pt x="370633" y="795764"/>
                    <a:pt x="373618" y="750531"/>
                    <a:pt x="375750" y="705812"/>
                  </a:cubicBezTo>
                  <a:cubicBezTo>
                    <a:pt x="376820" y="696034"/>
                    <a:pt x="381564" y="694375"/>
                    <a:pt x="388995" y="693405"/>
                  </a:cubicBezTo>
                  <a:cubicBezTo>
                    <a:pt x="448136" y="687043"/>
                    <a:pt x="506772" y="679836"/>
                    <a:pt x="566254" y="672123"/>
                  </a:cubicBezTo>
                  <a:cubicBezTo>
                    <a:pt x="621000" y="666069"/>
                    <a:pt x="676584" y="659517"/>
                    <a:pt x="732184" y="652957"/>
                  </a:cubicBezTo>
                  <a:cubicBezTo>
                    <a:pt x="736580" y="652650"/>
                    <a:pt x="742352" y="646944"/>
                    <a:pt x="745089" y="641901"/>
                  </a:cubicBezTo>
                  <a:cubicBezTo>
                    <a:pt x="801710" y="550091"/>
                    <a:pt x="857484" y="458787"/>
                    <a:pt x="913607" y="366139"/>
                  </a:cubicBezTo>
                  <a:cubicBezTo>
                    <a:pt x="918384" y="358741"/>
                    <a:pt x="923153" y="351343"/>
                    <a:pt x="928270" y="342601"/>
                  </a:cubicBezTo>
                  <a:cubicBezTo>
                    <a:pt x="979450" y="367250"/>
                    <a:pt x="1030132" y="391053"/>
                    <a:pt x="1081312" y="415693"/>
                  </a:cubicBezTo>
                  <a:cubicBezTo>
                    <a:pt x="1063530" y="451372"/>
                    <a:pt x="1045251" y="486197"/>
                    <a:pt x="1026972" y="521022"/>
                  </a:cubicBezTo>
                  <a:cubicBezTo>
                    <a:pt x="975013" y="622652"/>
                    <a:pt x="922216" y="724779"/>
                    <a:pt x="870256" y="826409"/>
                  </a:cubicBezTo>
                  <a:cubicBezTo>
                    <a:pt x="864791" y="836494"/>
                    <a:pt x="859358" y="840857"/>
                    <a:pt x="847880" y="840774"/>
                  </a:cubicBezTo>
                  <a:cubicBezTo>
                    <a:pt x="691181" y="840757"/>
                    <a:pt x="534141" y="842084"/>
                    <a:pt x="377102" y="843411"/>
                  </a:cubicBezTo>
                  <a:cubicBezTo>
                    <a:pt x="374398" y="842715"/>
                    <a:pt x="370857" y="842532"/>
                    <a:pt x="367315" y="842341"/>
                  </a:cubicBezTo>
                  <a:close/>
                </a:path>
              </a:pathLst>
            </a:custGeom>
            <a:solidFill>
              <a:srgbClr val="858976"/>
            </a:solidFill>
          </p:spPr>
          <p:txBody>
            <a:bodyPr lIns="127000" rIns="127000" rtlCol="0" anchor="ctr"/>
            <a:lstStyle/>
            <a:p>
              <a:pPr algn="l" latinLnBrk="1">
                <a:lnSpc>
                  <a:spcPct val="116199"/>
                </a:lnSpc>
              </a:pPr>
              <a:endParaRPr lang="en-US" sz="1100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F8F68848-B8B6-4E2B-8964-B26090322CB1}"/>
                </a:ext>
              </a:extLst>
            </p:cNvPr>
            <p:cNvSpPr/>
            <p:nvPr/>
          </p:nvSpPr>
          <p:spPr>
            <a:xfrm>
              <a:off x="2311392" y="2120892"/>
              <a:ext cx="2247190" cy="2247190"/>
            </a:xfrm>
            <a:custGeom>
              <a:avLst/>
              <a:gdLst/>
              <a:ahLst/>
              <a:cxnLst/>
              <a:rect l="l" t="t" r="r" b="b"/>
              <a:pathLst>
                <a:path w="2247190" h="2247190">
                  <a:moveTo>
                    <a:pt x="1123599" y="2247190"/>
                  </a:moveTo>
                  <a:cubicBezTo>
                    <a:pt x="504044" y="2247190"/>
                    <a:pt x="0" y="1743155"/>
                    <a:pt x="0" y="1123603"/>
                  </a:cubicBezTo>
                  <a:cubicBezTo>
                    <a:pt x="0" y="504043"/>
                    <a:pt x="504044" y="0"/>
                    <a:pt x="1123599" y="0"/>
                  </a:cubicBezTo>
                  <a:cubicBezTo>
                    <a:pt x="1743154" y="0"/>
                    <a:pt x="2247190" y="504043"/>
                    <a:pt x="2247190" y="1123603"/>
                  </a:cubicBezTo>
                  <a:cubicBezTo>
                    <a:pt x="2247190" y="1743155"/>
                    <a:pt x="1743154" y="2247190"/>
                    <a:pt x="1123599" y="2247190"/>
                  </a:cubicBezTo>
                  <a:close/>
                  <a:moveTo>
                    <a:pt x="1123599" y="54233"/>
                  </a:moveTo>
                  <a:cubicBezTo>
                    <a:pt x="533966" y="54233"/>
                    <a:pt x="54258" y="533948"/>
                    <a:pt x="54258" y="1123603"/>
                  </a:cubicBezTo>
                  <a:cubicBezTo>
                    <a:pt x="54258" y="1713250"/>
                    <a:pt x="533966" y="2192973"/>
                    <a:pt x="1123599" y="2192973"/>
                  </a:cubicBezTo>
                  <a:cubicBezTo>
                    <a:pt x="1713240" y="2192973"/>
                    <a:pt x="2192949" y="1713250"/>
                    <a:pt x="2192949" y="1123603"/>
                  </a:cubicBezTo>
                  <a:cubicBezTo>
                    <a:pt x="2192949" y="533948"/>
                    <a:pt x="1713240" y="54233"/>
                    <a:pt x="1123599" y="54233"/>
                  </a:cubicBezTo>
                  <a:close/>
                </a:path>
              </a:pathLst>
            </a:custGeom>
            <a:solidFill>
              <a:srgbClr val="858976"/>
            </a:solidFill>
          </p:spPr>
          <p:txBody>
            <a:bodyPr lIns="127000" rIns="127000" rtlCol="0" anchor="ctr"/>
            <a:lstStyle/>
            <a:p>
              <a:pPr algn="l" latinLnBrk="1">
                <a:lnSpc>
                  <a:spcPct val="116199"/>
                </a:lnSpc>
              </a:pPr>
              <a:endParaRPr lang="en-US" sz="1100"/>
            </a:p>
          </p:txBody>
        </p:sp>
      </p:grpSp>
    </p:spTree>
    <p:extLst>
      <p:ext uri="{BB962C8B-B14F-4D97-AF65-F5344CB8AC3E}">
        <p14:creationId xmlns:p14="http://schemas.microsoft.com/office/powerpoint/2010/main" val="2449003697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0BC1A7C3-30F8-4F9E-B04E-937ABACE0A00}"/>
              </a:ext>
            </a:extLst>
          </p:cNvPr>
          <p:cNvSpPr/>
          <p:nvPr/>
        </p:nvSpPr>
        <p:spPr>
          <a:xfrm flipV="1">
            <a:off x="1511300" y="889442"/>
            <a:ext cx="10026668" cy="45719"/>
          </a:xfrm>
          <a:prstGeom prst="rect">
            <a:avLst/>
          </a:prstGeom>
          <a:solidFill>
            <a:srgbClr val="F2B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 sz="1706">
              <a:solidFill>
                <a:srgbClr val="FCC809"/>
              </a:solidFill>
            </a:endParaRP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15D8A567-79F2-458B-898C-5D606831861D}"/>
              </a:ext>
            </a:extLst>
          </p:cNvPr>
          <p:cNvSpPr txBox="1"/>
          <p:nvPr/>
        </p:nvSpPr>
        <p:spPr>
          <a:xfrm>
            <a:off x="1511300" y="351260"/>
            <a:ext cx="4510774" cy="46038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atinLnBrk="1">
              <a:lnSpc>
                <a:spcPct val="116199"/>
              </a:lnSpc>
            </a:pPr>
            <a:r>
              <a:rPr lang="en-US" sz="2800" b="1" dirty="0">
                <a:solidFill>
                  <a:srgbClr val="756271"/>
                </a:solidFill>
                <a:latin typeface="Microsoft YaHei"/>
                <a:ea typeface="Microsoft YaHei"/>
              </a:rPr>
              <a:t>1. One Guideline</a:t>
            </a:r>
          </a:p>
        </p:txBody>
      </p:sp>
      <p:sp>
        <p:nvSpPr>
          <p:cNvPr id="70" name="弧形 69">
            <a:extLst>
              <a:ext uri="{FF2B5EF4-FFF2-40B4-BE49-F238E27FC236}">
                <a16:creationId xmlns:a16="http://schemas.microsoft.com/office/drawing/2014/main" id="{71E57A44-FADC-4E35-B447-01E7BF216FBE}"/>
              </a:ext>
            </a:extLst>
          </p:cNvPr>
          <p:cNvSpPr/>
          <p:nvPr/>
        </p:nvSpPr>
        <p:spPr>
          <a:xfrm>
            <a:off x="5660558" y="2734723"/>
            <a:ext cx="3322340" cy="2637154"/>
          </a:xfrm>
          <a:prstGeom prst="arc">
            <a:avLst>
              <a:gd name="adj1" fmla="val 10888701"/>
              <a:gd name="adj2" fmla="val 0"/>
            </a:avLst>
          </a:prstGeom>
          <a:ln w="38100"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内容占位符 2">
            <a:extLst>
              <a:ext uri="{FF2B5EF4-FFF2-40B4-BE49-F238E27FC236}">
                <a16:creationId xmlns:a16="http://schemas.microsoft.com/office/drawing/2014/main" id="{D206FC30-CE1A-493F-85E7-342CDB9084C6}"/>
              </a:ext>
            </a:extLst>
          </p:cNvPr>
          <p:cNvSpPr txBox="1">
            <a:spLocks/>
          </p:cNvSpPr>
          <p:nvPr/>
        </p:nvSpPr>
        <p:spPr>
          <a:xfrm>
            <a:off x="6117757" y="1498599"/>
            <a:ext cx="2662107" cy="596971"/>
          </a:xfrm>
          <a:prstGeom prst="rect">
            <a:avLst/>
          </a:prstGeom>
        </p:spPr>
        <p:txBody>
          <a:bodyPr vert="horz" wrap="square" lIns="86678" tIns="43339" rIns="86678" bIns="43339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2400" b="1" dirty="0">
                <a:solidFill>
                  <a:srgbClr val="75627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Golden Course</a:t>
            </a:r>
            <a:endParaRPr lang="zh-CN" altLang="en-US" sz="2400" b="1" dirty="0">
              <a:solidFill>
                <a:srgbClr val="75627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4" name="内容占位符 2">
            <a:extLst>
              <a:ext uri="{FF2B5EF4-FFF2-40B4-BE49-F238E27FC236}">
                <a16:creationId xmlns:a16="http://schemas.microsoft.com/office/drawing/2014/main" id="{FB5E9B90-5B89-4225-AE8A-B6BC632B601D}"/>
              </a:ext>
            </a:extLst>
          </p:cNvPr>
          <p:cNvSpPr txBox="1">
            <a:spLocks/>
          </p:cNvSpPr>
          <p:nvPr/>
        </p:nvSpPr>
        <p:spPr>
          <a:xfrm>
            <a:off x="8223681" y="5192916"/>
            <a:ext cx="1473764" cy="576248"/>
          </a:xfrm>
          <a:prstGeom prst="rect">
            <a:avLst/>
          </a:prstGeom>
        </p:spPr>
        <p:txBody>
          <a:bodyPr vert="horz" wrap="square" lIns="86678" tIns="43339" rIns="86678" bIns="43339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2400" b="1" dirty="0">
                <a:solidFill>
                  <a:srgbClr val="75627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Morality</a:t>
            </a:r>
            <a:endParaRPr lang="zh-CN" altLang="en-US" sz="2400" b="1" dirty="0">
              <a:solidFill>
                <a:srgbClr val="75627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5" name="内容占位符 2">
            <a:extLst>
              <a:ext uri="{FF2B5EF4-FFF2-40B4-BE49-F238E27FC236}">
                <a16:creationId xmlns:a16="http://schemas.microsoft.com/office/drawing/2014/main" id="{F62C2384-A45B-4187-B6D8-9FF8A9631B15}"/>
              </a:ext>
            </a:extLst>
          </p:cNvPr>
          <p:cNvSpPr txBox="1">
            <a:spLocks/>
          </p:cNvSpPr>
          <p:nvPr/>
        </p:nvSpPr>
        <p:spPr>
          <a:xfrm>
            <a:off x="5011132" y="5137509"/>
            <a:ext cx="2068578" cy="576248"/>
          </a:xfrm>
          <a:prstGeom prst="rect">
            <a:avLst/>
          </a:prstGeom>
        </p:spPr>
        <p:txBody>
          <a:bodyPr vert="horz" wrap="square" lIns="86678" tIns="43339" rIns="86678" bIns="43339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2400" b="1" dirty="0">
                <a:solidFill>
                  <a:srgbClr val="75627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Language</a:t>
            </a:r>
            <a:endParaRPr lang="zh-CN" altLang="en-US" sz="2400" b="1" dirty="0">
              <a:solidFill>
                <a:srgbClr val="75627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D08691F-6F52-4054-81FA-464630FB56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1086" b="10615"/>
          <a:stretch/>
        </p:blipFill>
        <p:spPr>
          <a:xfrm>
            <a:off x="5300522" y="4237064"/>
            <a:ext cx="900000" cy="900588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253977-5BA3-4D82-8FE8-656A0E3F7F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91" t="8654" r="12110" b="28432"/>
          <a:stretch/>
        </p:blipFill>
        <p:spPr>
          <a:xfrm>
            <a:off x="8510563" y="4237064"/>
            <a:ext cx="900000" cy="884729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13E6AA0-6B38-440A-8085-F58EE824C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7705" y="2214844"/>
            <a:ext cx="900000" cy="901385"/>
          </a:xfrm>
          <a:prstGeom prst="ellipse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9" name="圆角矩形 11">
            <a:extLst>
              <a:ext uri="{FF2B5EF4-FFF2-40B4-BE49-F238E27FC236}">
                <a16:creationId xmlns:a16="http://schemas.microsoft.com/office/drawing/2014/main" id="{9B8905FE-1EC9-4E9E-BCA4-89463C5346BC}"/>
              </a:ext>
            </a:extLst>
          </p:cNvPr>
          <p:cNvSpPr/>
          <p:nvPr/>
        </p:nvSpPr>
        <p:spPr>
          <a:xfrm>
            <a:off x="4635500" y="4167313"/>
            <a:ext cx="5333999" cy="1674687"/>
          </a:xfrm>
          <a:prstGeom prst="roundRect">
            <a:avLst/>
          </a:prstGeom>
          <a:noFill/>
          <a:ln>
            <a:solidFill>
              <a:srgbClr val="75627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4">
              <a:lnSpc>
                <a:spcPct val="150000"/>
              </a:lnSpc>
              <a:defRPr/>
            </a:pPr>
            <a:endParaRPr lang="zh-CN" altLang="en-US" sz="1896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4" name="图片 63">
            <a:extLst>
              <a:ext uri="{FF2B5EF4-FFF2-40B4-BE49-F238E27FC236}">
                <a16:creationId xmlns:a16="http://schemas.microsoft.com/office/drawing/2014/main" id="{2B0E4B54-B146-4EBA-880B-BE7B42DD62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9507"/>
          <a:stretch/>
        </p:blipFill>
        <p:spPr>
          <a:xfrm>
            <a:off x="6474289" y="4470400"/>
            <a:ext cx="2014458" cy="182247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00DC11D3-3D71-4905-BEDA-BD69C127B0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9507"/>
          <a:stretch/>
        </p:blipFill>
        <p:spPr>
          <a:xfrm flipH="1" flipV="1">
            <a:off x="6336593" y="4775200"/>
            <a:ext cx="2014458" cy="182247"/>
          </a:xfrm>
          <a:prstGeom prst="rect">
            <a:avLst/>
          </a:prstGeom>
        </p:spPr>
      </p:pic>
      <p:sp>
        <p:nvSpPr>
          <p:cNvPr id="71" name="箭头: 虚尾 70">
            <a:extLst>
              <a:ext uri="{FF2B5EF4-FFF2-40B4-BE49-F238E27FC236}">
                <a16:creationId xmlns:a16="http://schemas.microsoft.com/office/drawing/2014/main" id="{4106A9D1-C8A3-443D-BF91-D9B4CBD6ED61}"/>
              </a:ext>
            </a:extLst>
          </p:cNvPr>
          <p:cNvSpPr/>
          <p:nvPr/>
        </p:nvSpPr>
        <p:spPr>
          <a:xfrm rot="16200000">
            <a:off x="6901614" y="3351941"/>
            <a:ext cx="752182" cy="613657"/>
          </a:xfrm>
          <a:prstGeom prst="stripedRightArrow">
            <a:avLst/>
          </a:prstGeom>
          <a:solidFill>
            <a:srgbClr val="F2B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圆角矩形标注 1">
            <a:extLst>
              <a:ext uri="{FF2B5EF4-FFF2-40B4-BE49-F238E27FC236}">
                <a16:creationId xmlns:a16="http://schemas.microsoft.com/office/drawing/2014/main" id="{6F5C3ED2-1B48-49EE-950B-63F7A9110DA7}"/>
              </a:ext>
            </a:extLst>
          </p:cNvPr>
          <p:cNvSpPr/>
          <p:nvPr/>
        </p:nvSpPr>
        <p:spPr>
          <a:xfrm>
            <a:off x="9007742" y="1364013"/>
            <a:ext cx="1878537" cy="1156980"/>
          </a:xfrm>
          <a:prstGeom prst="wedgeRoundRectCallout">
            <a:avLst>
              <a:gd name="adj1" fmla="val -70069"/>
              <a:gd name="adj2" fmla="val -7116"/>
              <a:gd name="adj3" fmla="val 16667"/>
            </a:avLst>
          </a:prstGeom>
          <a:noFill/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</a:rPr>
              <a:t>Advanced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</a:rPr>
              <a:t>Innovative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</a:rPr>
              <a:t>Challenging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7D5D3F3-1D63-4249-B441-88FBAE2CF2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900"/>
                    </a14:imgEffect>
                    <a14:imgEffect>
                      <a14:saturation sat="90000"/>
                    </a14:imgEffect>
                    <a14:imgEffect>
                      <a14:brightnessContrast bright="-4000" contrast="-4000"/>
                    </a14:imgEffect>
                  </a14:imgLayer>
                </a14:imgProps>
              </a:ext>
            </a:extLst>
          </a:blip>
          <a:srcRect b="18036"/>
          <a:stretch/>
        </p:blipFill>
        <p:spPr>
          <a:xfrm>
            <a:off x="329232" y="2003519"/>
            <a:ext cx="3283536" cy="331049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046D18-DC49-4538-87E9-1F4105FF76A8}"/>
              </a:ext>
            </a:extLst>
          </p:cNvPr>
          <p:cNvGrpSpPr/>
          <p:nvPr/>
        </p:nvGrpSpPr>
        <p:grpSpPr>
          <a:xfrm>
            <a:off x="247604" y="160110"/>
            <a:ext cx="882696" cy="899521"/>
            <a:chOff x="247604" y="160110"/>
            <a:chExt cx="882696" cy="899521"/>
          </a:xfrm>
        </p:grpSpPr>
        <p:sp>
          <p:nvSpPr>
            <p:cNvPr id="25" name="Freeform 1">
              <a:extLst>
                <a:ext uri="{FF2B5EF4-FFF2-40B4-BE49-F238E27FC236}">
                  <a16:creationId xmlns:a16="http://schemas.microsoft.com/office/drawing/2014/main" id="{73E4E4B7-9235-4E36-B43B-D3D21C36861E}"/>
                </a:ext>
              </a:extLst>
            </p:cNvPr>
            <p:cNvSpPr/>
            <p:nvPr/>
          </p:nvSpPr>
          <p:spPr>
            <a:xfrm>
              <a:off x="247604" y="160110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F2B973"/>
            </a:solidFill>
          </p:spPr>
        </p:sp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9C1B5325-FF3F-447D-BD2A-7A843497A146}"/>
                </a:ext>
              </a:extLst>
            </p:cNvPr>
            <p:cNvSpPr/>
            <p:nvPr/>
          </p:nvSpPr>
          <p:spPr>
            <a:xfrm>
              <a:off x="714459" y="163397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EF5B43"/>
            </a:solidFill>
          </p:spPr>
        </p:sp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4EB26DFB-D53B-45A1-B75A-77601961466F}"/>
                </a:ext>
              </a:extLst>
            </p:cNvPr>
            <p:cNvSpPr/>
            <p:nvPr/>
          </p:nvSpPr>
          <p:spPr>
            <a:xfrm>
              <a:off x="247604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756271"/>
            </a:solidFill>
          </p:spPr>
        </p:sp>
        <p:sp>
          <p:nvSpPr>
            <p:cNvPr id="29" name="Freeform 4">
              <a:extLst>
                <a:ext uri="{FF2B5EF4-FFF2-40B4-BE49-F238E27FC236}">
                  <a16:creationId xmlns:a16="http://schemas.microsoft.com/office/drawing/2014/main" id="{059FE753-0ECA-4CDC-AA7D-F89B8BEBA711}"/>
                </a:ext>
              </a:extLst>
            </p:cNvPr>
            <p:cNvSpPr/>
            <p:nvPr/>
          </p:nvSpPr>
          <p:spPr>
            <a:xfrm>
              <a:off x="714459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1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1" y="0"/>
                  </a:lnTo>
                  <a:lnTo>
                    <a:pt x="201721" y="201721"/>
                  </a:lnTo>
                  <a:close/>
                </a:path>
              </a:pathLst>
            </a:custGeom>
            <a:solidFill>
              <a:srgbClr val="5ABB93"/>
            </a:solidFill>
          </p:spPr>
        </p:sp>
      </p:grpSp>
    </p:spTree>
    <p:extLst>
      <p:ext uri="{BB962C8B-B14F-4D97-AF65-F5344CB8AC3E}">
        <p14:creationId xmlns:p14="http://schemas.microsoft.com/office/powerpoint/2010/main" val="41429597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3" grpId="0"/>
      <p:bldP spid="34" grpId="0"/>
      <p:bldP spid="35" grpId="0"/>
      <p:bldP spid="9" grpId="0" animBg="1"/>
      <p:bldP spid="71" grpId="0" animBg="1"/>
      <p:bldP spid="8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0BC1A7C3-30F8-4F9E-B04E-937ABACE0A00}"/>
              </a:ext>
            </a:extLst>
          </p:cNvPr>
          <p:cNvSpPr/>
          <p:nvPr/>
        </p:nvSpPr>
        <p:spPr>
          <a:xfrm flipV="1">
            <a:off x="1511300" y="889442"/>
            <a:ext cx="10026668" cy="45719"/>
          </a:xfrm>
          <a:prstGeom prst="rect">
            <a:avLst/>
          </a:prstGeom>
          <a:solidFill>
            <a:srgbClr val="F2B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 sz="1706">
              <a:solidFill>
                <a:srgbClr val="FCC809"/>
              </a:solidFill>
            </a:endParaRP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15D8A567-79F2-458B-898C-5D606831861D}"/>
              </a:ext>
            </a:extLst>
          </p:cNvPr>
          <p:cNvSpPr txBox="1"/>
          <p:nvPr/>
        </p:nvSpPr>
        <p:spPr>
          <a:xfrm>
            <a:off x="1511300" y="360225"/>
            <a:ext cx="4510774" cy="46038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atinLnBrk="1">
              <a:lnSpc>
                <a:spcPct val="116199"/>
              </a:lnSpc>
            </a:pPr>
            <a:r>
              <a:rPr lang="en-US" sz="2800" b="1" dirty="0">
                <a:solidFill>
                  <a:srgbClr val="756271"/>
                </a:solidFill>
                <a:latin typeface="Microsoft YaHei"/>
                <a:ea typeface="Microsoft YaHei"/>
              </a:rPr>
              <a:t>2. Two Participants</a:t>
            </a:r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028D97B9-7154-4602-A8ED-AF399B9D3475}"/>
              </a:ext>
            </a:extLst>
          </p:cNvPr>
          <p:cNvSpPr/>
          <p:nvPr/>
        </p:nvSpPr>
        <p:spPr>
          <a:xfrm>
            <a:off x="7841797" y="2206426"/>
            <a:ext cx="1809692" cy="560182"/>
          </a:xfrm>
          <a:prstGeom prst="roundRect">
            <a:avLst/>
          </a:prstGeom>
          <a:solidFill>
            <a:srgbClr val="F2B97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软雅黑" panose="020B0503020204020204" pitchFamily="34" charset="-122"/>
              </a:rPr>
              <a:t>Raw materials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CA4EC8A-71BD-4761-8331-D672D9D865F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258021" y="3613638"/>
            <a:ext cx="1425472" cy="1089207"/>
          </a:xfrm>
          <a:prstGeom prst="rect">
            <a:avLst/>
          </a:prstGeom>
        </p:spPr>
      </p:pic>
      <p:pic>
        <p:nvPicPr>
          <p:cNvPr id="50" name="图形 29" descr="群组">
            <a:extLst>
              <a:ext uri="{FF2B5EF4-FFF2-40B4-BE49-F238E27FC236}">
                <a16:creationId xmlns:a16="http://schemas.microsoft.com/office/drawing/2014/main" id="{3EF9628F-EDBC-4C78-BDAF-7A49FC0C785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51292" y="2039196"/>
            <a:ext cx="1669136" cy="1669136"/>
          </a:xfrm>
          <a:prstGeom prst="rect">
            <a:avLst/>
          </a:prstGeom>
          <a:effectLst/>
        </p:spPr>
      </p:pic>
      <p:sp>
        <p:nvSpPr>
          <p:cNvPr id="54" name="弧形 53">
            <a:extLst>
              <a:ext uri="{FF2B5EF4-FFF2-40B4-BE49-F238E27FC236}">
                <a16:creationId xmlns:a16="http://schemas.microsoft.com/office/drawing/2014/main" id="{9941D59D-C70E-4F91-8E90-370D257EE440}"/>
              </a:ext>
            </a:extLst>
          </p:cNvPr>
          <p:cNvSpPr/>
          <p:nvPr/>
        </p:nvSpPr>
        <p:spPr>
          <a:xfrm rot="10243277">
            <a:off x="5790611" y="2160973"/>
            <a:ext cx="2491484" cy="2180474"/>
          </a:xfrm>
          <a:prstGeom prst="arc">
            <a:avLst>
              <a:gd name="adj1" fmla="val 16242552"/>
              <a:gd name="adj2" fmla="val 0"/>
            </a:avLst>
          </a:prstGeom>
          <a:ln w="76200">
            <a:solidFill>
              <a:srgbClr val="5ABB9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600" dirty="0"/>
          </a:p>
        </p:txBody>
      </p:sp>
      <p:sp>
        <p:nvSpPr>
          <p:cNvPr id="12" name="弧形 11">
            <a:extLst>
              <a:ext uri="{FF2B5EF4-FFF2-40B4-BE49-F238E27FC236}">
                <a16:creationId xmlns:a16="http://schemas.microsoft.com/office/drawing/2014/main" id="{D50FF01D-3F26-4D68-B27C-C2F0B5A65A27}"/>
              </a:ext>
            </a:extLst>
          </p:cNvPr>
          <p:cNvSpPr/>
          <p:nvPr/>
        </p:nvSpPr>
        <p:spPr>
          <a:xfrm rot="20894871">
            <a:off x="5553203" y="2568246"/>
            <a:ext cx="2491484" cy="2180474"/>
          </a:xfrm>
          <a:prstGeom prst="arc">
            <a:avLst>
              <a:gd name="adj1" fmla="val 16242552"/>
              <a:gd name="adj2" fmla="val 0"/>
            </a:avLst>
          </a:prstGeom>
          <a:ln w="76200">
            <a:solidFill>
              <a:srgbClr val="5ABB9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600" dirty="0"/>
          </a:p>
        </p:txBody>
      </p:sp>
      <p:sp>
        <p:nvSpPr>
          <p:cNvPr id="60" name="圆角矩形标注 1">
            <a:extLst>
              <a:ext uri="{FF2B5EF4-FFF2-40B4-BE49-F238E27FC236}">
                <a16:creationId xmlns:a16="http://schemas.microsoft.com/office/drawing/2014/main" id="{1B44D72E-F7E9-4B40-ACA7-411D50F5C03F}"/>
              </a:ext>
            </a:extLst>
          </p:cNvPr>
          <p:cNvSpPr/>
          <p:nvPr/>
        </p:nvSpPr>
        <p:spPr>
          <a:xfrm>
            <a:off x="9331292" y="4731148"/>
            <a:ext cx="1878537" cy="720001"/>
          </a:xfrm>
          <a:prstGeom prst="wedgeRoundRectCallout">
            <a:avLst>
              <a:gd name="adj1" fmla="val -32846"/>
              <a:gd name="adj2" fmla="val -86953"/>
              <a:gd name="adj3" fmla="val 16667"/>
            </a:avLst>
          </a:prstGeom>
          <a:noFill/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Language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Morality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3" name="圆角矩形标注 1">
            <a:extLst>
              <a:ext uri="{FF2B5EF4-FFF2-40B4-BE49-F238E27FC236}">
                <a16:creationId xmlns:a16="http://schemas.microsoft.com/office/drawing/2014/main" id="{725F2C74-9737-43DC-B4F9-0FE8F8B8A3C2}"/>
              </a:ext>
            </a:extLst>
          </p:cNvPr>
          <p:cNvSpPr/>
          <p:nvPr/>
        </p:nvSpPr>
        <p:spPr>
          <a:xfrm>
            <a:off x="3994109" y="5125559"/>
            <a:ext cx="4573309" cy="1080369"/>
          </a:xfrm>
          <a:prstGeom prst="wedgeRoundRectCallout">
            <a:avLst>
              <a:gd name="adj1" fmla="val -29105"/>
              <a:gd name="adj2" fmla="val -97262"/>
              <a:gd name="adj3" fmla="val 16667"/>
            </a:avLst>
          </a:prstGeom>
          <a:noFill/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Language: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Identify and refute logical fallacies </a:t>
            </a:r>
          </a:p>
          <a:p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Morality: 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1) Critical and logical thinking</a:t>
            </a:r>
          </a:p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2) Deeper love for China</a:t>
            </a: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17AE8B51-5400-4437-A413-2FC169027569}"/>
              </a:ext>
            </a:extLst>
          </p:cNvPr>
          <p:cNvSpPr/>
          <p:nvPr/>
        </p:nvSpPr>
        <p:spPr>
          <a:xfrm>
            <a:off x="3912251" y="3927933"/>
            <a:ext cx="1990502" cy="511741"/>
          </a:xfrm>
          <a:prstGeom prst="roundRect">
            <a:avLst/>
          </a:prstGeom>
          <a:solidFill>
            <a:srgbClr val="F2B97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New knowledge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4C6ABBAE-1FE9-45F5-BA1E-278518227A57}"/>
              </a:ext>
            </a:extLst>
          </p:cNvPr>
          <p:cNvSpPr/>
          <p:nvPr/>
        </p:nvSpPr>
        <p:spPr>
          <a:xfrm>
            <a:off x="4805584" y="1376841"/>
            <a:ext cx="1809692" cy="720000"/>
          </a:xfrm>
          <a:prstGeom prst="roundRect">
            <a:avLst/>
          </a:prstGeom>
          <a:solidFill>
            <a:srgbClr val="F2B97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软雅黑" panose="020B0503020204020204" pitchFamily="34" charset="-122"/>
              </a:rPr>
              <a:t>Students’ preparation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66" name="圆角矩形标注 1">
            <a:extLst>
              <a:ext uri="{FF2B5EF4-FFF2-40B4-BE49-F238E27FC236}">
                <a16:creationId xmlns:a16="http://schemas.microsoft.com/office/drawing/2014/main" id="{422FC0E7-36FD-490D-9A78-26BD2F1D5CB6}"/>
              </a:ext>
            </a:extLst>
          </p:cNvPr>
          <p:cNvSpPr/>
          <p:nvPr/>
        </p:nvSpPr>
        <p:spPr>
          <a:xfrm>
            <a:off x="9826222" y="1905018"/>
            <a:ext cx="1015218" cy="438620"/>
          </a:xfrm>
          <a:prstGeom prst="wedgeRoundRectCallout">
            <a:avLst>
              <a:gd name="adj1" fmla="val -47831"/>
              <a:gd name="adj2" fmla="val 100649"/>
              <a:gd name="adj3" fmla="val 16667"/>
            </a:avLst>
          </a:prstGeom>
          <a:noFill/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Reports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D54EE3AD-A47F-4597-9D03-A8BB69D71114}"/>
              </a:ext>
            </a:extLst>
          </p:cNvPr>
          <p:cNvSpPr/>
          <p:nvPr/>
        </p:nvSpPr>
        <p:spPr>
          <a:xfrm>
            <a:off x="8864353" y="3619702"/>
            <a:ext cx="2137514" cy="720000"/>
          </a:xfrm>
          <a:prstGeom prst="roundRect">
            <a:avLst/>
          </a:prstGeom>
          <a:solidFill>
            <a:srgbClr val="F2B97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软雅黑" panose="020B0503020204020204" pitchFamily="34" charset="-122"/>
              </a:rPr>
              <a:t>Teacher’s restructuring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B91CBC4-0BFF-4D39-B066-18AF23323368}"/>
              </a:ext>
            </a:extLst>
          </p:cNvPr>
          <p:cNvGrpSpPr/>
          <p:nvPr/>
        </p:nvGrpSpPr>
        <p:grpSpPr>
          <a:xfrm>
            <a:off x="901700" y="1468627"/>
            <a:ext cx="3465763" cy="1198060"/>
            <a:chOff x="520108" y="1472455"/>
            <a:chExt cx="3002505" cy="1198060"/>
          </a:xfrm>
        </p:grpSpPr>
        <p:sp>
          <p:nvSpPr>
            <p:cNvPr id="44" name="圆角矩形标注 1">
              <a:extLst>
                <a:ext uri="{FF2B5EF4-FFF2-40B4-BE49-F238E27FC236}">
                  <a16:creationId xmlns:a16="http://schemas.microsoft.com/office/drawing/2014/main" id="{78A46DE7-9E8A-4E05-A97F-2F607B947083}"/>
                </a:ext>
              </a:extLst>
            </p:cNvPr>
            <p:cNvSpPr/>
            <p:nvPr/>
          </p:nvSpPr>
          <p:spPr>
            <a:xfrm>
              <a:off x="520108" y="1472455"/>
              <a:ext cx="2952762" cy="1198060"/>
            </a:xfrm>
            <a:prstGeom prst="wedgeRoundRectCallout">
              <a:avLst>
                <a:gd name="adj1" fmla="val 68342"/>
                <a:gd name="adj2" fmla="val 43229"/>
                <a:gd name="adj3" fmla="val 16667"/>
              </a:avLst>
            </a:prstGeom>
            <a:solidFill>
              <a:srgbClr val="E6E6E6"/>
            </a:solidFill>
            <a:ln>
              <a:noFill/>
              <a:prstDash val="dash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zh-CN" sz="2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4ADBA96A-571B-4D12-8CE9-B663AEE40EA7}"/>
                </a:ext>
              </a:extLst>
            </p:cNvPr>
            <p:cNvGrpSpPr/>
            <p:nvPr/>
          </p:nvGrpSpPr>
          <p:grpSpPr>
            <a:xfrm>
              <a:off x="679367" y="1535010"/>
              <a:ext cx="2322772" cy="500819"/>
              <a:chOff x="4315190" y="2338087"/>
              <a:chExt cx="2450397" cy="528337"/>
            </a:xfrm>
          </p:grpSpPr>
          <p:pic>
            <p:nvPicPr>
              <p:cNvPr id="37" name="Picture 15" descr="https://timgsa.baidu.com/timg?image&amp;quality=80&amp;size=b9999_10000&amp;sec=1563603285913&amp;di=3c8dfa498f277ceb89b8bbd856e96b84&amp;imgtype=0&amp;src=http%3A%2F%2Fimgsrc.baidu.com%2Fimgad%2Fpic%2Fitem%2F4b90f603738da97715b56310bb51f8198618e377.jpg">
                <a:extLst>
                  <a:ext uri="{FF2B5EF4-FFF2-40B4-BE49-F238E27FC236}">
                    <a16:creationId xmlns:a16="http://schemas.microsoft.com/office/drawing/2014/main" id="{CAA9D3EB-6849-43D8-A10F-75D9AB13C2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78" t="37695" r="65149" b="33015"/>
              <a:stretch>
                <a:fillRect/>
              </a:stretch>
            </p:blipFill>
            <p:spPr bwMode="auto">
              <a:xfrm>
                <a:off x="4315190" y="2338087"/>
                <a:ext cx="511330" cy="528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TextBox 1">
                <a:extLst>
                  <a:ext uri="{FF2B5EF4-FFF2-40B4-BE49-F238E27FC236}">
                    <a16:creationId xmlns:a16="http://schemas.microsoft.com/office/drawing/2014/main" id="{92098464-93D4-4E65-8960-3D9F34D570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73722" y="2407340"/>
                <a:ext cx="189186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no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Language / Ideas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endParaRPr>
              </a:p>
            </p:txBody>
          </p:sp>
        </p:grp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66D24AB7-B202-495F-9CA2-A08D2780DFE4}"/>
                </a:ext>
              </a:extLst>
            </p:cNvPr>
            <p:cNvGrpSpPr/>
            <p:nvPr/>
          </p:nvGrpSpPr>
          <p:grpSpPr>
            <a:xfrm>
              <a:off x="692410" y="2097426"/>
              <a:ext cx="2830203" cy="471802"/>
              <a:chOff x="7404175" y="2286242"/>
              <a:chExt cx="2985709" cy="497726"/>
            </a:xfrm>
          </p:grpSpPr>
          <p:pic>
            <p:nvPicPr>
              <p:cNvPr id="40" name="Picture 15" descr="https://timgsa.baidu.com/timg?image&amp;quality=80&amp;size=b9999_10000&amp;sec=1563603285913&amp;di=3c8dfa498f277ceb89b8bbd856e96b84&amp;imgtype=0&amp;src=http%3A%2F%2Fimgsrc.baidu.com%2Fimgad%2Fpic%2Fitem%2F4b90f603738da97715b56310bb51f8198618e377.jpg">
                <a:extLst>
                  <a:ext uri="{FF2B5EF4-FFF2-40B4-BE49-F238E27FC236}">
                    <a16:creationId xmlns:a16="http://schemas.microsoft.com/office/drawing/2014/main" id="{E40B6BC2-075E-4E4B-8FDE-65AD2352C7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489" t="38101" r="35500" b="33017"/>
              <a:stretch>
                <a:fillRect/>
              </a:stretch>
            </p:blipFill>
            <p:spPr bwMode="auto">
              <a:xfrm>
                <a:off x="7404175" y="2286242"/>
                <a:ext cx="483805" cy="497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TextBox 17">
                <a:extLst>
                  <a:ext uri="{FF2B5EF4-FFF2-40B4-BE49-F238E27FC236}">
                    <a16:creationId xmlns:a16="http://schemas.microsoft.com/office/drawing/2014/main" id="{AA28D364-33CB-4D2D-A52F-F0847D3B72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15113" y="2315826"/>
                <a:ext cx="2474771" cy="425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Critical and logical thinking </a:t>
                </a:r>
              </a:p>
            </p:txBody>
          </p:sp>
        </p:grp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FA1A49E-7880-4D82-B60B-1C41238E2267}"/>
              </a:ext>
            </a:extLst>
          </p:cNvPr>
          <p:cNvGrpSpPr/>
          <p:nvPr/>
        </p:nvGrpSpPr>
        <p:grpSpPr>
          <a:xfrm>
            <a:off x="457151" y="2975729"/>
            <a:ext cx="2684487" cy="1839285"/>
            <a:chOff x="457151" y="2975729"/>
            <a:chExt cx="2684487" cy="1839285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63F0F2F7-0F17-4DD1-9BB1-C4311ED45C51}"/>
                </a:ext>
              </a:extLst>
            </p:cNvPr>
            <p:cNvSpPr/>
            <p:nvPr/>
          </p:nvSpPr>
          <p:spPr>
            <a:xfrm>
              <a:off x="457151" y="2975729"/>
              <a:ext cx="2654248" cy="1839285"/>
            </a:xfrm>
            <a:prstGeom prst="roundRect">
              <a:avLst/>
            </a:prstGeom>
            <a:solidFill>
              <a:srgbClr val="E6E6E6"/>
            </a:solidFill>
            <a:ln>
              <a:noFill/>
              <a:prstDash val="dash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pic>
          <p:nvPicPr>
            <p:cNvPr id="6" name="Picture 12" descr="https://timgsa.baidu.com/timg?image&amp;quality=80&amp;size=b9999_10000&amp;sec=1563450252820&amp;di=454cf9f58ba9c318b8b6307a845188e4&amp;imgtype=0&amp;src=http%3A%2F%2Fwww.2sjc.com%2FImg%2F%25E6%259C%2580%25E6%2596%25B0%25E4%25B8%258A%25E4%25BC%25A0%2F9787513557320.jpg">
              <a:extLst>
                <a:ext uri="{FF2B5EF4-FFF2-40B4-BE49-F238E27FC236}">
                  <a16:creationId xmlns:a16="http://schemas.microsoft.com/office/drawing/2014/main" id="{686DE723-9A88-4ADD-8CCB-0736EBE01D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6" t="2012" r="1844" b="886"/>
            <a:stretch/>
          </p:blipFill>
          <p:spPr bwMode="auto">
            <a:xfrm>
              <a:off x="606194" y="3095398"/>
              <a:ext cx="1174898" cy="1603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内容占位符 2">
              <a:extLst>
                <a:ext uri="{FF2B5EF4-FFF2-40B4-BE49-F238E27FC236}">
                  <a16:creationId xmlns:a16="http://schemas.microsoft.com/office/drawing/2014/main" id="{F25C2B71-8B11-40A2-9E26-2CBC5BA15533}"/>
                </a:ext>
              </a:extLst>
            </p:cNvPr>
            <p:cNvSpPr txBox="1">
              <a:spLocks/>
            </p:cNvSpPr>
            <p:nvPr/>
          </p:nvSpPr>
          <p:spPr>
            <a:xfrm>
              <a:off x="1816100" y="3509195"/>
              <a:ext cx="1325538" cy="731706"/>
            </a:xfrm>
            <a:prstGeom prst="rect">
              <a:avLst/>
            </a:prstGeom>
          </p:spPr>
          <p:txBody>
            <a:bodyPr vert="horz" lIns="86678" tIns="43339" rIns="86678" bIns="43339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altLang="zh-CN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Unit 5 </a:t>
              </a:r>
            </a:p>
            <a:p>
              <a:pPr marL="0" indent="0">
                <a:lnSpc>
                  <a:spcPct val="100000"/>
                </a:lnSpc>
                <a:buNone/>
              </a:pPr>
              <a:r>
                <a:rPr lang="en-US" altLang="zh-CN" sz="2000" i="1" dirty="0">
                  <a:latin typeface="Calibri" panose="020F0502020204030204" pitchFamily="34" charset="0"/>
                  <a:cs typeface="Calibri" panose="020F0502020204030204" pitchFamily="34" charset="0"/>
                </a:rPr>
                <a:t>News 24/7 </a:t>
              </a:r>
              <a:endParaRPr lang="zh-CN" altLang="zh-CN" sz="20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EEE1A8A0-2C5A-4CE6-958B-F7107F7284AB}"/>
              </a:ext>
            </a:extLst>
          </p:cNvPr>
          <p:cNvGrpSpPr/>
          <p:nvPr/>
        </p:nvGrpSpPr>
        <p:grpSpPr>
          <a:xfrm>
            <a:off x="1648256" y="5232400"/>
            <a:ext cx="2085006" cy="732760"/>
            <a:chOff x="2153444" y="5274062"/>
            <a:chExt cx="2085006" cy="732760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A0C352C2-C8FF-4C97-B48A-78A30212A666}"/>
                </a:ext>
              </a:extLst>
            </p:cNvPr>
            <p:cNvSpPr/>
            <p:nvPr/>
          </p:nvSpPr>
          <p:spPr>
            <a:xfrm>
              <a:off x="2414291" y="5275116"/>
              <a:ext cx="1824159" cy="731706"/>
            </a:xfrm>
            <a:prstGeom prst="roundRect">
              <a:avLst/>
            </a:prstGeom>
            <a:solidFill>
              <a:srgbClr val="E6E6E6"/>
            </a:solidFill>
            <a:ln>
              <a:noFill/>
              <a:prstDash val="dash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     Objectives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8A3CAD-26BD-4051-9231-6C868BFEB0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891" t="8654" r="12110" b="28432"/>
            <a:stretch/>
          </p:blipFill>
          <p:spPr>
            <a:xfrm>
              <a:off x="2153444" y="5274062"/>
              <a:ext cx="701244" cy="713300"/>
            </a:xfrm>
            <a:prstGeom prst="ellipse">
              <a:avLst/>
            </a:prstGeom>
            <a:ln>
              <a:noFill/>
            </a:ln>
            <a:effectLst/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6005A26E-0C77-4EFB-9C1A-5012B6B2A9B2}"/>
              </a:ext>
            </a:extLst>
          </p:cNvPr>
          <p:cNvGrpSpPr/>
          <p:nvPr/>
        </p:nvGrpSpPr>
        <p:grpSpPr>
          <a:xfrm>
            <a:off x="7036353" y="1213301"/>
            <a:ext cx="2171147" cy="586274"/>
            <a:chOff x="7036353" y="1213301"/>
            <a:chExt cx="2171147" cy="586274"/>
          </a:xfrm>
        </p:grpSpPr>
        <p:sp>
          <p:nvSpPr>
            <p:cNvPr id="59" name="圆角矩形标注 1">
              <a:extLst>
                <a:ext uri="{FF2B5EF4-FFF2-40B4-BE49-F238E27FC236}">
                  <a16:creationId xmlns:a16="http://schemas.microsoft.com/office/drawing/2014/main" id="{2B05D997-8D13-4D55-80D4-CB009B1ED585}"/>
                </a:ext>
              </a:extLst>
            </p:cNvPr>
            <p:cNvSpPr/>
            <p:nvPr/>
          </p:nvSpPr>
          <p:spPr>
            <a:xfrm>
              <a:off x="7036353" y="1213301"/>
              <a:ext cx="2171147" cy="586274"/>
            </a:xfrm>
            <a:prstGeom prst="wedgeRoundRectCallout">
              <a:avLst>
                <a:gd name="adj1" fmla="val -61297"/>
                <a:gd name="adj2" fmla="val 30715"/>
                <a:gd name="adj3" fmla="val 16667"/>
              </a:avLst>
            </a:prstGeom>
            <a:noFill/>
            <a:ln w="1905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Interview </a:t>
              </a:r>
            </a:p>
            <a:p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about </a:t>
              </a:r>
              <a:r>
                <a:rPr lang="en-US" altLang="zh-CN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TikTok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88CC5C7C-41D2-4095-816A-1673B0B58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67418" y="1249318"/>
              <a:ext cx="530350" cy="530350"/>
            </a:xfrm>
            <a:prstGeom prst="rect">
              <a:avLst/>
            </a:prstGeom>
          </p:spPr>
        </p:pic>
      </p:grpSp>
      <p:sp>
        <p:nvSpPr>
          <p:cNvPr id="11" name="箭头: 右 10">
            <a:extLst>
              <a:ext uri="{FF2B5EF4-FFF2-40B4-BE49-F238E27FC236}">
                <a16:creationId xmlns:a16="http://schemas.microsoft.com/office/drawing/2014/main" id="{C1449CBE-CB5A-4747-BFE2-9B5BDA187178}"/>
              </a:ext>
            </a:extLst>
          </p:cNvPr>
          <p:cNvSpPr/>
          <p:nvPr/>
        </p:nvSpPr>
        <p:spPr>
          <a:xfrm rot="8222055">
            <a:off x="3261258" y="4631876"/>
            <a:ext cx="684075" cy="305086"/>
          </a:xfrm>
          <a:prstGeom prst="rightArrow">
            <a:avLst/>
          </a:prstGeom>
          <a:solidFill>
            <a:srgbClr val="5AB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01FFCE19-83A2-47E0-9D08-13577C5CE240}"/>
              </a:ext>
            </a:extLst>
          </p:cNvPr>
          <p:cNvGrpSpPr/>
          <p:nvPr/>
        </p:nvGrpSpPr>
        <p:grpSpPr>
          <a:xfrm>
            <a:off x="247604" y="160110"/>
            <a:ext cx="882696" cy="899521"/>
            <a:chOff x="247604" y="160110"/>
            <a:chExt cx="882696" cy="899521"/>
          </a:xfrm>
        </p:grpSpPr>
        <p:sp>
          <p:nvSpPr>
            <p:cNvPr id="46" name="Freeform 1">
              <a:extLst>
                <a:ext uri="{FF2B5EF4-FFF2-40B4-BE49-F238E27FC236}">
                  <a16:creationId xmlns:a16="http://schemas.microsoft.com/office/drawing/2014/main" id="{3A13C854-80FD-45D4-87D5-4E3E7B4AA780}"/>
                </a:ext>
              </a:extLst>
            </p:cNvPr>
            <p:cNvSpPr/>
            <p:nvPr/>
          </p:nvSpPr>
          <p:spPr>
            <a:xfrm>
              <a:off x="247604" y="160110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F2B973"/>
            </a:solidFill>
          </p:spPr>
        </p:sp>
        <p:sp>
          <p:nvSpPr>
            <p:cNvPr id="47" name="Freeform 2">
              <a:extLst>
                <a:ext uri="{FF2B5EF4-FFF2-40B4-BE49-F238E27FC236}">
                  <a16:creationId xmlns:a16="http://schemas.microsoft.com/office/drawing/2014/main" id="{6E6E6C86-18EC-4C63-B37C-38151CB39019}"/>
                </a:ext>
              </a:extLst>
            </p:cNvPr>
            <p:cNvSpPr/>
            <p:nvPr/>
          </p:nvSpPr>
          <p:spPr>
            <a:xfrm>
              <a:off x="714459" y="163397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EF5B43"/>
            </a:solidFill>
          </p:spPr>
        </p:sp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id="{B87C2B04-DD5D-4363-B259-E65F2581AC53}"/>
                </a:ext>
              </a:extLst>
            </p:cNvPr>
            <p:cNvSpPr/>
            <p:nvPr/>
          </p:nvSpPr>
          <p:spPr>
            <a:xfrm>
              <a:off x="247604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756271"/>
            </a:solidFill>
          </p:spPr>
        </p:sp>
        <p:sp>
          <p:nvSpPr>
            <p:cNvPr id="49" name="Freeform 4">
              <a:extLst>
                <a:ext uri="{FF2B5EF4-FFF2-40B4-BE49-F238E27FC236}">
                  <a16:creationId xmlns:a16="http://schemas.microsoft.com/office/drawing/2014/main" id="{FAE161C6-75F6-41B6-960A-7985EDF63C66}"/>
                </a:ext>
              </a:extLst>
            </p:cNvPr>
            <p:cNvSpPr/>
            <p:nvPr/>
          </p:nvSpPr>
          <p:spPr>
            <a:xfrm>
              <a:off x="714459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1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1" y="0"/>
                  </a:lnTo>
                  <a:lnTo>
                    <a:pt x="201721" y="201721"/>
                  </a:lnTo>
                  <a:close/>
                </a:path>
              </a:pathLst>
            </a:custGeom>
            <a:solidFill>
              <a:srgbClr val="5ABB93"/>
            </a:solidFill>
          </p:spPr>
        </p:sp>
      </p:grpSp>
    </p:spTree>
    <p:extLst>
      <p:ext uri="{BB962C8B-B14F-4D97-AF65-F5344CB8AC3E}">
        <p14:creationId xmlns:p14="http://schemas.microsoft.com/office/powerpoint/2010/main" val="33871530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4" grpId="0" animBg="1"/>
      <p:bldP spid="12" grpId="0" animBg="1"/>
      <p:bldP spid="60" grpId="0" animBg="1"/>
      <p:bldP spid="63" grpId="0" animBg="1"/>
      <p:bldP spid="42" grpId="0" animBg="1"/>
      <p:bldP spid="14" grpId="0" animBg="1"/>
      <p:bldP spid="66" grpId="0" animBg="1"/>
      <p:bldP spid="1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0BC1A7C3-30F8-4F9E-B04E-937ABACE0A00}"/>
              </a:ext>
            </a:extLst>
          </p:cNvPr>
          <p:cNvSpPr/>
          <p:nvPr/>
        </p:nvSpPr>
        <p:spPr>
          <a:xfrm flipV="1">
            <a:off x="1511300" y="889442"/>
            <a:ext cx="10026668" cy="45719"/>
          </a:xfrm>
          <a:prstGeom prst="rect">
            <a:avLst/>
          </a:prstGeom>
          <a:solidFill>
            <a:srgbClr val="F2B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 sz="1706">
              <a:solidFill>
                <a:srgbClr val="FCC809"/>
              </a:solidFill>
            </a:endParaRP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15D8A567-79F2-458B-898C-5D606831861D}"/>
              </a:ext>
            </a:extLst>
          </p:cNvPr>
          <p:cNvSpPr txBox="1"/>
          <p:nvPr/>
        </p:nvSpPr>
        <p:spPr>
          <a:xfrm>
            <a:off x="1511300" y="360225"/>
            <a:ext cx="4510774" cy="46038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atinLnBrk="1">
              <a:lnSpc>
                <a:spcPct val="116199"/>
              </a:lnSpc>
            </a:pPr>
            <a:r>
              <a:rPr lang="en-US" sz="2800" b="1" dirty="0">
                <a:solidFill>
                  <a:srgbClr val="756271"/>
                </a:solidFill>
                <a:latin typeface="Microsoft YaHei"/>
                <a:ea typeface="Microsoft YaHei"/>
              </a:rPr>
              <a:t>3. Three Focuses</a:t>
            </a:r>
          </a:p>
        </p:txBody>
      </p:sp>
      <p:sp>
        <p:nvSpPr>
          <p:cNvPr id="32" name="Freeform 153">
            <a:extLst>
              <a:ext uri="{FF2B5EF4-FFF2-40B4-BE49-F238E27FC236}">
                <a16:creationId xmlns:a16="http://schemas.microsoft.com/office/drawing/2014/main" id="{97A45CD7-0635-450D-91A2-595B524ECB2E}"/>
              </a:ext>
            </a:extLst>
          </p:cNvPr>
          <p:cNvSpPr/>
          <p:nvPr/>
        </p:nvSpPr>
        <p:spPr>
          <a:xfrm>
            <a:off x="569179" y="1613252"/>
            <a:ext cx="8650850" cy="2775368"/>
          </a:xfrm>
          <a:custGeom>
            <a:avLst/>
            <a:gdLst/>
            <a:ahLst/>
            <a:cxnLst/>
            <a:rect l="l" t="t" r="r" b="b"/>
            <a:pathLst>
              <a:path w="5269311" h="3286794">
                <a:moveTo>
                  <a:pt x="0" y="3276950"/>
                </a:moveTo>
                <a:cubicBezTo>
                  <a:pt x="0" y="3276950"/>
                  <a:pt x="97368" y="3282491"/>
                  <a:pt x="268124" y="3278301"/>
                </a:cubicBezTo>
                <a:cubicBezTo>
                  <a:pt x="434555" y="3274680"/>
                  <a:pt x="674373" y="3261322"/>
                  <a:pt x="963575" y="3222930"/>
                </a:cubicBezTo>
                <a:cubicBezTo>
                  <a:pt x="1248467" y="3185099"/>
                  <a:pt x="1582742" y="3122252"/>
                  <a:pt x="1930281" y="3026853"/>
                </a:cubicBezTo>
                <a:cubicBezTo>
                  <a:pt x="2103249" y="2973085"/>
                  <a:pt x="2284844" y="2918186"/>
                  <a:pt x="2459724" y="2845698"/>
                </a:cubicBezTo>
                <a:cubicBezTo>
                  <a:pt x="2639718" y="2778693"/>
                  <a:pt x="2822419" y="2699005"/>
                  <a:pt x="2994899" y="2608366"/>
                </a:cubicBezTo>
                <a:cubicBezTo>
                  <a:pt x="3171681" y="2517141"/>
                  <a:pt x="3342543" y="2414405"/>
                  <a:pt x="3507494" y="2300116"/>
                </a:cubicBezTo>
                <a:cubicBezTo>
                  <a:pt x="3668118" y="2186404"/>
                  <a:pt x="3822822" y="2061165"/>
                  <a:pt x="3968094" y="1931036"/>
                </a:cubicBezTo>
                <a:cubicBezTo>
                  <a:pt x="4112561" y="1794838"/>
                  <a:pt x="4243285" y="1654311"/>
                  <a:pt x="4365365" y="1514916"/>
                </a:cubicBezTo>
                <a:cubicBezTo>
                  <a:pt x="4482331" y="1370053"/>
                  <a:pt x="4585546" y="1220854"/>
                  <a:pt x="4676612" y="1079433"/>
                </a:cubicBezTo>
                <a:cubicBezTo>
                  <a:pt x="4766882" y="931959"/>
                  <a:pt x="4840676" y="792823"/>
                  <a:pt x="4902330" y="661458"/>
                </a:cubicBezTo>
                <a:cubicBezTo>
                  <a:pt x="4933962" y="601832"/>
                  <a:pt x="4960472" y="536723"/>
                  <a:pt x="4983468" y="478244"/>
                </a:cubicBezTo>
                <a:cubicBezTo>
                  <a:pt x="5006464" y="419757"/>
                  <a:pt x="5030266" y="367331"/>
                  <a:pt x="5050546" y="321528"/>
                </a:cubicBezTo>
                <a:cubicBezTo>
                  <a:pt x="5065711" y="270241"/>
                  <a:pt x="5081682" y="225015"/>
                  <a:pt x="5094123" y="186403"/>
                </a:cubicBezTo>
                <a:cubicBezTo>
                  <a:pt x="5110899" y="147222"/>
                  <a:pt x="5119844" y="115241"/>
                  <a:pt x="5128780" y="83260"/>
                </a:cubicBezTo>
                <a:cubicBezTo>
                  <a:pt x="5148255" y="31404"/>
                  <a:pt x="5152882" y="0"/>
                  <a:pt x="5152882" y="0"/>
                </a:cubicBezTo>
                <a:cubicBezTo>
                  <a:pt x="5269311" y="83081"/>
                  <a:pt x="5269311" y="83081"/>
                  <a:pt x="5269311" y="83081"/>
                </a:cubicBezTo>
                <a:cubicBezTo>
                  <a:pt x="5269311" y="83081"/>
                  <a:pt x="5259570" y="109009"/>
                  <a:pt x="5240891" y="166919"/>
                </a:cubicBezTo>
                <a:cubicBezTo>
                  <a:pt x="5231149" y="192847"/>
                  <a:pt x="5218700" y="231450"/>
                  <a:pt x="5206242" y="270062"/>
                </a:cubicBezTo>
                <a:cubicBezTo>
                  <a:pt x="5189475" y="309243"/>
                  <a:pt x="5173504" y="354469"/>
                  <a:pt x="5154029" y="406325"/>
                </a:cubicBezTo>
                <a:cubicBezTo>
                  <a:pt x="5133741" y="452137"/>
                  <a:pt x="5110744" y="510615"/>
                  <a:pt x="5083438" y="569672"/>
                </a:cubicBezTo>
                <a:cubicBezTo>
                  <a:pt x="5056124" y="628728"/>
                  <a:pt x="5029615" y="693837"/>
                  <a:pt x="4994470" y="760086"/>
                </a:cubicBezTo>
                <a:cubicBezTo>
                  <a:pt x="4932816" y="891451"/>
                  <a:pt x="4850377" y="1031734"/>
                  <a:pt x="4755798" y="1179778"/>
                </a:cubicBezTo>
                <a:cubicBezTo>
                  <a:pt x="4660422" y="1321776"/>
                  <a:pt x="4552889" y="1471545"/>
                  <a:pt x="4427288" y="1617555"/>
                </a:cubicBezTo>
                <a:cubicBezTo>
                  <a:pt x="4305200" y="1756934"/>
                  <a:pt x="4165847" y="1898615"/>
                  <a:pt x="4020576" y="2028761"/>
                </a:cubicBezTo>
                <a:cubicBezTo>
                  <a:pt x="3870994" y="2159476"/>
                  <a:pt x="3711167" y="2279240"/>
                  <a:pt x="3541907" y="2394090"/>
                </a:cubicBezTo>
                <a:cubicBezTo>
                  <a:pt x="3376168" y="2502326"/>
                  <a:pt x="3200175" y="2599588"/>
                  <a:pt x="3022588" y="2684751"/>
                </a:cubicBezTo>
                <a:cubicBezTo>
                  <a:pt x="2841488" y="2776545"/>
                  <a:pt x="2662291" y="2849603"/>
                  <a:pt x="2477182" y="2911125"/>
                </a:cubicBezTo>
                <a:cubicBezTo>
                  <a:pt x="2297188" y="2978129"/>
                  <a:pt x="2115584" y="3033045"/>
                  <a:pt x="1941014" y="3074691"/>
                </a:cubicBezTo>
                <a:cubicBezTo>
                  <a:pt x="1588361" y="3164622"/>
                  <a:pt x="1253281" y="3221417"/>
                  <a:pt x="966787" y="3247142"/>
                </a:cubicBezTo>
                <a:cubicBezTo>
                  <a:pt x="676780" y="3279472"/>
                  <a:pt x="436157" y="3286794"/>
                  <a:pt x="264603" y="3284923"/>
                </a:cubicBezTo>
                <a:cubicBezTo>
                  <a:pt x="97368" y="3282491"/>
                  <a:pt x="0" y="3276950"/>
                  <a:pt x="0" y="3276950"/>
                </a:cubicBezTo>
              </a:path>
            </a:pathLst>
          </a:custGeom>
          <a:solidFill>
            <a:srgbClr val="BFBFBF"/>
          </a:solidFill>
        </p:spPr>
      </p:sp>
      <p:pic>
        <p:nvPicPr>
          <p:cNvPr id="34" name="Picture 162">
            <a:extLst>
              <a:ext uri="{FF2B5EF4-FFF2-40B4-BE49-F238E27FC236}">
                <a16:creationId xmlns:a16="http://schemas.microsoft.com/office/drawing/2014/main" id="{344FEB1B-12F3-4C13-8A68-4AC84968F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94475">
            <a:off x="8485728" y="1165323"/>
            <a:ext cx="934762" cy="1491255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1CA0F4A9-4B7B-4B90-9C13-43D552814549}"/>
              </a:ext>
            </a:extLst>
          </p:cNvPr>
          <p:cNvGrpSpPr/>
          <p:nvPr/>
        </p:nvGrpSpPr>
        <p:grpSpPr>
          <a:xfrm>
            <a:off x="214969" y="3854777"/>
            <a:ext cx="2122029" cy="788392"/>
            <a:chOff x="2410041" y="5071431"/>
            <a:chExt cx="1838760" cy="462918"/>
          </a:xfrm>
        </p:grpSpPr>
        <p:sp>
          <p:nvSpPr>
            <p:cNvPr id="36" name="Freeform 163">
              <a:extLst>
                <a:ext uri="{FF2B5EF4-FFF2-40B4-BE49-F238E27FC236}">
                  <a16:creationId xmlns:a16="http://schemas.microsoft.com/office/drawing/2014/main" id="{10DED105-0922-4C6D-8B40-6626A3A28F33}"/>
                </a:ext>
              </a:extLst>
            </p:cNvPr>
            <p:cNvSpPr/>
            <p:nvPr/>
          </p:nvSpPr>
          <p:spPr>
            <a:xfrm>
              <a:off x="2613010" y="5071431"/>
              <a:ext cx="1375378" cy="462918"/>
            </a:xfrm>
            <a:custGeom>
              <a:avLst/>
              <a:gdLst/>
              <a:ahLst/>
              <a:cxnLst/>
              <a:rect l="l" t="t" r="r" b="b"/>
              <a:pathLst>
                <a:path w="1375378" h="462918">
                  <a:moveTo>
                    <a:pt x="0" y="234300"/>
                  </a:moveTo>
                  <a:cubicBezTo>
                    <a:pt x="0" y="103635"/>
                    <a:pt x="93022" y="0"/>
                    <a:pt x="210323" y="0"/>
                  </a:cubicBezTo>
                  <a:lnTo>
                    <a:pt x="1166336" y="0"/>
                  </a:lnTo>
                  <a:cubicBezTo>
                    <a:pt x="1282357" y="0"/>
                    <a:pt x="1375378" y="103635"/>
                    <a:pt x="1375378" y="231470"/>
                  </a:cubicBezTo>
                  <a:cubicBezTo>
                    <a:pt x="1375378" y="359294"/>
                    <a:pt x="1282357" y="462918"/>
                    <a:pt x="1166336" y="457946"/>
                  </a:cubicBezTo>
                  <a:lnTo>
                    <a:pt x="210323" y="457946"/>
                  </a:lnTo>
                  <a:cubicBezTo>
                    <a:pt x="93022" y="462918"/>
                    <a:pt x="0" y="359294"/>
                    <a:pt x="0" y="23430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id="37" name="Freeform 164">
              <a:extLst>
                <a:ext uri="{FF2B5EF4-FFF2-40B4-BE49-F238E27FC236}">
                  <a16:creationId xmlns:a16="http://schemas.microsoft.com/office/drawing/2014/main" id="{9119508F-2CD2-444A-A72F-DB18BB79CE81}"/>
                </a:ext>
              </a:extLst>
            </p:cNvPr>
            <p:cNvSpPr/>
            <p:nvPr/>
          </p:nvSpPr>
          <p:spPr>
            <a:xfrm>
              <a:off x="2658452" y="5104713"/>
              <a:ext cx="1281539" cy="395682"/>
            </a:xfrm>
            <a:custGeom>
              <a:avLst/>
              <a:gdLst/>
              <a:ahLst/>
              <a:cxnLst/>
              <a:rect l="l" t="t" r="r" b="b"/>
              <a:pathLst>
                <a:path w="1281539" h="395682">
                  <a:moveTo>
                    <a:pt x="0" y="200269"/>
                  </a:moveTo>
                  <a:cubicBezTo>
                    <a:pt x="0" y="88582"/>
                    <a:pt x="86675" y="0"/>
                    <a:pt x="195973" y="0"/>
                  </a:cubicBezTo>
                  <a:lnTo>
                    <a:pt x="1086759" y="0"/>
                  </a:lnTo>
                  <a:cubicBezTo>
                    <a:pt x="1194864" y="0"/>
                    <a:pt x="1281539" y="88582"/>
                    <a:pt x="1281539" y="197850"/>
                  </a:cubicBezTo>
                  <a:cubicBezTo>
                    <a:pt x="1281539" y="307109"/>
                    <a:pt x="1194864" y="395682"/>
                    <a:pt x="1086759" y="391433"/>
                  </a:cubicBezTo>
                  <a:lnTo>
                    <a:pt x="195973" y="391433"/>
                  </a:lnTo>
                  <a:cubicBezTo>
                    <a:pt x="86675" y="395682"/>
                    <a:pt x="0" y="307109"/>
                    <a:pt x="0" y="200269"/>
                  </a:cubicBezTo>
                </a:path>
              </a:pathLst>
            </a:custGeom>
            <a:solidFill>
              <a:srgbClr val="5ABB93"/>
            </a:solidFill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38" name="TextBox 171">
              <a:extLst>
                <a:ext uri="{FF2B5EF4-FFF2-40B4-BE49-F238E27FC236}">
                  <a16:creationId xmlns:a16="http://schemas.microsoft.com/office/drawing/2014/main" id="{422C5000-00DB-4A7A-99DF-A21EB0B7C00D}"/>
                </a:ext>
              </a:extLst>
            </p:cNvPr>
            <p:cNvSpPr txBox="1"/>
            <p:nvPr/>
          </p:nvSpPr>
          <p:spPr>
            <a:xfrm>
              <a:off x="2410041" y="5219673"/>
              <a:ext cx="1838760" cy="156885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 latinLnBrk="1">
                <a:lnSpc>
                  <a:spcPct val="116199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Microsoft YaHei"/>
                  <a:ea typeface="Microsoft YaHei"/>
                </a:rPr>
                <a:t>Topic</a:t>
              </a:r>
              <a:endParaRPr lang="en-US" sz="1200" dirty="0"/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C7D12C3F-7FCA-4AB4-9EEE-D52C47E1F882}"/>
              </a:ext>
            </a:extLst>
          </p:cNvPr>
          <p:cNvGrpSpPr/>
          <p:nvPr/>
        </p:nvGrpSpPr>
        <p:grpSpPr>
          <a:xfrm>
            <a:off x="3416300" y="3521457"/>
            <a:ext cx="2216683" cy="788392"/>
            <a:chOff x="4628617" y="4298815"/>
            <a:chExt cx="1838760" cy="462918"/>
          </a:xfrm>
        </p:grpSpPr>
        <p:sp>
          <p:nvSpPr>
            <p:cNvPr id="40" name="Freeform 165">
              <a:extLst>
                <a:ext uri="{FF2B5EF4-FFF2-40B4-BE49-F238E27FC236}">
                  <a16:creationId xmlns:a16="http://schemas.microsoft.com/office/drawing/2014/main" id="{FC7F4ABF-5D67-48CB-B0B4-C5C7B7FC4A2F}"/>
                </a:ext>
              </a:extLst>
            </p:cNvPr>
            <p:cNvSpPr/>
            <p:nvPr/>
          </p:nvSpPr>
          <p:spPr>
            <a:xfrm>
              <a:off x="4838932" y="4298815"/>
              <a:ext cx="1375378" cy="462918"/>
            </a:xfrm>
            <a:custGeom>
              <a:avLst/>
              <a:gdLst/>
              <a:ahLst/>
              <a:cxnLst/>
              <a:rect l="l" t="t" r="r" b="b"/>
              <a:pathLst>
                <a:path w="1375378" h="462918">
                  <a:moveTo>
                    <a:pt x="0" y="234300"/>
                  </a:moveTo>
                  <a:cubicBezTo>
                    <a:pt x="0" y="103635"/>
                    <a:pt x="93021" y="0"/>
                    <a:pt x="210323" y="0"/>
                  </a:cubicBezTo>
                  <a:lnTo>
                    <a:pt x="1166335" y="0"/>
                  </a:lnTo>
                  <a:cubicBezTo>
                    <a:pt x="1282357" y="0"/>
                    <a:pt x="1375378" y="103635"/>
                    <a:pt x="1375378" y="231470"/>
                  </a:cubicBezTo>
                  <a:cubicBezTo>
                    <a:pt x="1375378" y="359294"/>
                    <a:pt x="1282357" y="462918"/>
                    <a:pt x="1166335" y="457947"/>
                  </a:cubicBezTo>
                  <a:lnTo>
                    <a:pt x="210323" y="457947"/>
                  </a:lnTo>
                  <a:cubicBezTo>
                    <a:pt x="93021" y="462918"/>
                    <a:pt x="0" y="359294"/>
                    <a:pt x="0" y="23430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id="41" name="Freeform 166">
              <a:extLst>
                <a:ext uri="{FF2B5EF4-FFF2-40B4-BE49-F238E27FC236}">
                  <a16:creationId xmlns:a16="http://schemas.microsoft.com/office/drawing/2014/main" id="{FE7923F3-844C-41F9-A8B3-15118A8C3D2D}"/>
                </a:ext>
              </a:extLst>
            </p:cNvPr>
            <p:cNvSpPr/>
            <p:nvPr/>
          </p:nvSpPr>
          <p:spPr>
            <a:xfrm>
              <a:off x="4884374" y="4332096"/>
              <a:ext cx="1281539" cy="395682"/>
            </a:xfrm>
            <a:custGeom>
              <a:avLst/>
              <a:gdLst/>
              <a:ahLst/>
              <a:cxnLst/>
              <a:rect l="l" t="t" r="r" b="b"/>
              <a:pathLst>
                <a:path w="1281539" h="395682">
                  <a:moveTo>
                    <a:pt x="0" y="200269"/>
                  </a:moveTo>
                  <a:cubicBezTo>
                    <a:pt x="0" y="88582"/>
                    <a:pt x="86675" y="0"/>
                    <a:pt x="195973" y="0"/>
                  </a:cubicBezTo>
                  <a:lnTo>
                    <a:pt x="1086758" y="0"/>
                  </a:lnTo>
                  <a:cubicBezTo>
                    <a:pt x="1194864" y="0"/>
                    <a:pt x="1281539" y="88582"/>
                    <a:pt x="1281539" y="197850"/>
                  </a:cubicBezTo>
                  <a:cubicBezTo>
                    <a:pt x="1281539" y="307109"/>
                    <a:pt x="1194864" y="395682"/>
                    <a:pt x="1086758" y="391432"/>
                  </a:cubicBezTo>
                  <a:lnTo>
                    <a:pt x="195973" y="391432"/>
                  </a:lnTo>
                  <a:cubicBezTo>
                    <a:pt x="86675" y="395682"/>
                    <a:pt x="0" y="307109"/>
                    <a:pt x="0" y="200269"/>
                  </a:cubicBezTo>
                </a:path>
              </a:pathLst>
            </a:custGeom>
            <a:solidFill>
              <a:srgbClr val="756271"/>
            </a:solidFill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42" name="TextBox 172">
              <a:extLst>
                <a:ext uri="{FF2B5EF4-FFF2-40B4-BE49-F238E27FC236}">
                  <a16:creationId xmlns:a16="http://schemas.microsoft.com/office/drawing/2014/main" id="{3372326E-304D-49ED-BBC5-196C13E161F1}"/>
                </a:ext>
              </a:extLst>
            </p:cNvPr>
            <p:cNvSpPr txBox="1"/>
            <p:nvPr/>
          </p:nvSpPr>
          <p:spPr>
            <a:xfrm>
              <a:off x="4628617" y="4395909"/>
              <a:ext cx="1838760" cy="284064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 latinLnBrk="1">
                <a:lnSpc>
                  <a:spcPct val="116199"/>
                </a:lnSpc>
              </a:pPr>
              <a:r>
                <a:rPr lang="en-US" sz="1400" b="1" dirty="0">
                  <a:solidFill>
                    <a:srgbClr val="FFFFFF"/>
                  </a:solidFill>
                  <a:latin typeface="Microsoft YaHei"/>
                  <a:ea typeface="Microsoft YaHei"/>
                </a:rPr>
                <a:t>Teaching </a:t>
              </a:r>
            </a:p>
            <a:p>
              <a:pPr algn="ctr" latinLnBrk="1">
                <a:lnSpc>
                  <a:spcPct val="116199"/>
                </a:lnSpc>
              </a:pPr>
              <a:r>
                <a:rPr lang="en-US" sz="1400" b="1" dirty="0">
                  <a:solidFill>
                    <a:srgbClr val="FFFFFF"/>
                  </a:solidFill>
                  <a:latin typeface="Microsoft YaHei"/>
                  <a:ea typeface="Microsoft YaHei"/>
                </a:rPr>
                <a:t>Process</a:t>
              </a:r>
              <a:endParaRPr lang="en-US" sz="1100" dirty="0"/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31E75A0E-57AC-48F3-96ED-61D6435486A1}"/>
              </a:ext>
            </a:extLst>
          </p:cNvPr>
          <p:cNvGrpSpPr/>
          <p:nvPr/>
        </p:nvGrpSpPr>
        <p:grpSpPr>
          <a:xfrm>
            <a:off x="6628500" y="2587968"/>
            <a:ext cx="2306351" cy="823980"/>
            <a:chOff x="5910549" y="3217918"/>
            <a:chExt cx="1838760" cy="462918"/>
          </a:xfrm>
        </p:grpSpPr>
        <p:sp>
          <p:nvSpPr>
            <p:cNvPr id="44" name="Freeform 167">
              <a:extLst>
                <a:ext uri="{FF2B5EF4-FFF2-40B4-BE49-F238E27FC236}">
                  <a16:creationId xmlns:a16="http://schemas.microsoft.com/office/drawing/2014/main" id="{D6F55E0A-D14D-45CD-919D-4A2AFCB7B617}"/>
                </a:ext>
              </a:extLst>
            </p:cNvPr>
            <p:cNvSpPr/>
            <p:nvPr/>
          </p:nvSpPr>
          <p:spPr>
            <a:xfrm>
              <a:off x="6128325" y="3217918"/>
              <a:ext cx="1375378" cy="462918"/>
            </a:xfrm>
            <a:custGeom>
              <a:avLst/>
              <a:gdLst/>
              <a:ahLst/>
              <a:cxnLst/>
              <a:rect l="l" t="t" r="r" b="b"/>
              <a:pathLst>
                <a:path w="1375378" h="462918">
                  <a:moveTo>
                    <a:pt x="0" y="234300"/>
                  </a:moveTo>
                  <a:cubicBezTo>
                    <a:pt x="0" y="103635"/>
                    <a:pt x="93021" y="0"/>
                    <a:pt x="210322" y="0"/>
                  </a:cubicBezTo>
                  <a:lnTo>
                    <a:pt x="1166335" y="0"/>
                  </a:lnTo>
                  <a:cubicBezTo>
                    <a:pt x="1282356" y="0"/>
                    <a:pt x="1375378" y="103635"/>
                    <a:pt x="1375378" y="231470"/>
                  </a:cubicBezTo>
                  <a:cubicBezTo>
                    <a:pt x="1375378" y="359294"/>
                    <a:pt x="1282356" y="462918"/>
                    <a:pt x="1166335" y="457947"/>
                  </a:cubicBezTo>
                  <a:lnTo>
                    <a:pt x="210322" y="457947"/>
                  </a:lnTo>
                  <a:cubicBezTo>
                    <a:pt x="93021" y="462918"/>
                    <a:pt x="0" y="359294"/>
                    <a:pt x="0" y="23430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id="45" name="Freeform 168">
              <a:extLst>
                <a:ext uri="{FF2B5EF4-FFF2-40B4-BE49-F238E27FC236}">
                  <a16:creationId xmlns:a16="http://schemas.microsoft.com/office/drawing/2014/main" id="{0259AAE7-F868-4585-A5FB-7F15BCDD77BA}"/>
                </a:ext>
              </a:extLst>
            </p:cNvPr>
            <p:cNvSpPr/>
            <p:nvPr/>
          </p:nvSpPr>
          <p:spPr>
            <a:xfrm>
              <a:off x="6173767" y="3251200"/>
              <a:ext cx="1281539" cy="395682"/>
            </a:xfrm>
            <a:custGeom>
              <a:avLst/>
              <a:gdLst/>
              <a:ahLst/>
              <a:cxnLst/>
              <a:rect l="l" t="t" r="r" b="b"/>
              <a:pathLst>
                <a:path w="1281539" h="395682">
                  <a:moveTo>
                    <a:pt x="0" y="200270"/>
                  </a:moveTo>
                  <a:cubicBezTo>
                    <a:pt x="0" y="88583"/>
                    <a:pt x="86674" y="0"/>
                    <a:pt x="195972" y="0"/>
                  </a:cubicBezTo>
                  <a:lnTo>
                    <a:pt x="1086758" y="0"/>
                  </a:lnTo>
                  <a:cubicBezTo>
                    <a:pt x="1194863" y="0"/>
                    <a:pt x="1281538" y="88583"/>
                    <a:pt x="1281538" y="197851"/>
                  </a:cubicBezTo>
                  <a:cubicBezTo>
                    <a:pt x="1281538" y="307109"/>
                    <a:pt x="1194863" y="395682"/>
                    <a:pt x="1086758" y="391433"/>
                  </a:cubicBezTo>
                  <a:lnTo>
                    <a:pt x="195972" y="391433"/>
                  </a:lnTo>
                  <a:cubicBezTo>
                    <a:pt x="86674" y="395682"/>
                    <a:pt x="0" y="307109"/>
                    <a:pt x="0" y="200270"/>
                  </a:cubicBezTo>
                </a:path>
              </a:pathLst>
            </a:custGeom>
            <a:solidFill>
              <a:srgbClr val="858976"/>
            </a:solidFill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46" name="TextBox 173">
              <a:extLst>
                <a:ext uri="{FF2B5EF4-FFF2-40B4-BE49-F238E27FC236}">
                  <a16:creationId xmlns:a16="http://schemas.microsoft.com/office/drawing/2014/main" id="{A2C04964-2BE9-41F2-923D-60D39EFC56FD}"/>
                </a:ext>
              </a:extLst>
            </p:cNvPr>
            <p:cNvSpPr txBox="1"/>
            <p:nvPr/>
          </p:nvSpPr>
          <p:spPr>
            <a:xfrm>
              <a:off x="5910549" y="3380584"/>
              <a:ext cx="1838760" cy="150109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 latinLnBrk="1">
                <a:lnSpc>
                  <a:spcPct val="116199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Microsoft YaHei"/>
                  <a:ea typeface="Microsoft YaHei"/>
                </a:rPr>
                <a:t>Assignment</a:t>
              </a:r>
              <a:endParaRPr lang="en-US" sz="1200" dirty="0"/>
            </a:p>
          </p:txBody>
        </p:sp>
      </p:grpSp>
      <p:sp>
        <p:nvSpPr>
          <p:cNvPr id="54" name="圆角矩形标注 1">
            <a:extLst>
              <a:ext uri="{FF2B5EF4-FFF2-40B4-BE49-F238E27FC236}">
                <a16:creationId xmlns:a16="http://schemas.microsoft.com/office/drawing/2014/main" id="{E9D84EA3-AE2A-4E50-9AA0-4AB66FFA0BDB}"/>
              </a:ext>
            </a:extLst>
          </p:cNvPr>
          <p:cNvSpPr/>
          <p:nvPr/>
        </p:nvSpPr>
        <p:spPr>
          <a:xfrm>
            <a:off x="1227235" y="5283085"/>
            <a:ext cx="3768333" cy="863715"/>
          </a:xfrm>
          <a:prstGeom prst="roundRect">
            <a:avLst/>
          </a:prstGeom>
          <a:noFill/>
          <a:ln w="95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Guide the students to think critically about its pros and cons</a:t>
            </a:r>
          </a:p>
        </p:txBody>
      </p:sp>
      <p:sp>
        <p:nvSpPr>
          <p:cNvPr id="55" name="圆角矩形标注 1">
            <a:extLst>
              <a:ext uri="{FF2B5EF4-FFF2-40B4-BE49-F238E27FC236}">
                <a16:creationId xmlns:a16="http://schemas.microsoft.com/office/drawing/2014/main" id="{171B1812-D0A6-49E2-A7BD-E42AB0B53AE1}"/>
              </a:ext>
            </a:extLst>
          </p:cNvPr>
          <p:cNvSpPr/>
          <p:nvPr/>
        </p:nvSpPr>
        <p:spPr>
          <a:xfrm>
            <a:off x="1225633" y="4570225"/>
            <a:ext cx="3541335" cy="816212"/>
          </a:xfrm>
          <a:prstGeom prst="roundRect">
            <a:avLst/>
          </a:prstGeom>
          <a:noFill/>
          <a:ln w="95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Select </a:t>
            </a:r>
            <a:r>
              <a:rPr lang="en-US" altLang="zh-CN" sz="17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TikTok</a:t>
            </a:r>
            <a:r>
              <a:rPr lang="en-US" altLang="zh-CN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as the topic</a:t>
            </a:r>
          </a:p>
        </p:txBody>
      </p:sp>
      <p:sp>
        <p:nvSpPr>
          <p:cNvPr id="58" name="圆角矩形标注 1">
            <a:extLst>
              <a:ext uri="{FF2B5EF4-FFF2-40B4-BE49-F238E27FC236}">
                <a16:creationId xmlns:a16="http://schemas.microsoft.com/office/drawing/2014/main" id="{86309690-4433-4D52-BE41-340538A18ABF}"/>
              </a:ext>
            </a:extLst>
          </p:cNvPr>
          <p:cNvSpPr/>
          <p:nvPr/>
        </p:nvSpPr>
        <p:spPr>
          <a:xfrm>
            <a:off x="2395026" y="2628962"/>
            <a:ext cx="4297874" cy="488551"/>
          </a:xfrm>
          <a:prstGeom prst="roundRect">
            <a:avLst/>
          </a:prstGeom>
          <a:noFill/>
          <a:ln w="95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700" dirty="0">
                <a:solidFill>
                  <a:schemeClr val="tx1"/>
                </a:solidFill>
              </a:rPr>
              <a:t>Foster students’ critical and logical thinking </a:t>
            </a:r>
          </a:p>
        </p:txBody>
      </p:sp>
      <p:sp>
        <p:nvSpPr>
          <p:cNvPr id="60" name="圆角矩形标注 1">
            <a:extLst>
              <a:ext uri="{FF2B5EF4-FFF2-40B4-BE49-F238E27FC236}">
                <a16:creationId xmlns:a16="http://schemas.microsoft.com/office/drawing/2014/main" id="{B34144FD-5FD1-4E5B-AC24-EDE4888099EB}"/>
              </a:ext>
            </a:extLst>
          </p:cNvPr>
          <p:cNvSpPr/>
          <p:nvPr/>
        </p:nvSpPr>
        <p:spPr>
          <a:xfrm>
            <a:off x="2425389" y="1879600"/>
            <a:ext cx="3562511" cy="373711"/>
          </a:xfrm>
          <a:prstGeom prst="roundRect">
            <a:avLst/>
          </a:prstGeom>
          <a:noFill/>
          <a:ln w="95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700" dirty="0">
                <a:solidFill>
                  <a:schemeClr val="tx1"/>
                </a:solidFill>
              </a:rPr>
              <a:t>Identify and refute logical fallacies</a:t>
            </a:r>
          </a:p>
        </p:txBody>
      </p:sp>
      <p:sp>
        <p:nvSpPr>
          <p:cNvPr id="61" name="圆角矩形标注 1">
            <a:extLst>
              <a:ext uri="{FF2B5EF4-FFF2-40B4-BE49-F238E27FC236}">
                <a16:creationId xmlns:a16="http://schemas.microsoft.com/office/drawing/2014/main" id="{A0B8A7D0-7982-40BE-B609-81499A897F9E}"/>
              </a:ext>
            </a:extLst>
          </p:cNvPr>
          <p:cNvSpPr/>
          <p:nvPr/>
        </p:nvSpPr>
        <p:spPr>
          <a:xfrm>
            <a:off x="7828465" y="4469564"/>
            <a:ext cx="3055435" cy="610436"/>
          </a:xfrm>
          <a:prstGeom prst="roundRect">
            <a:avLst/>
          </a:prstGeom>
          <a:noFill/>
          <a:ln w="95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700" dirty="0">
                <a:solidFill>
                  <a:schemeClr val="tx1"/>
                </a:solidFill>
              </a:rPr>
              <a:t>Encourage students to speak up for China</a:t>
            </a:r>
          </a:p>
        </p:txBody>
      </p:sp>
      <p:sp>
        <p:nvSpPr>
          <p:cNvPr id="62" name="圆角矩形标注 1">
            <a:extLst>
              <a:ext uri="{FF2B5EF4-FFF2-40B4-BE49-F238E27FC236}">
                <a16:creationId xmlns:a16="http://schemas.microsoft.com/office/drawing/2014/main" id="{B9813D90-9E24-4E92-8076-96D3FE6F1145}"/>
              </a:ext>
            </a:extLst>
          </p:cNvPr>
          <p:cNvSpPr/>
          <p:nvPr/>
        </p:nvSpPr>
        <p:spPr>
          <a:xfrm>
            <a:off x="7844852" y="3706309"/>
            <a:ext cx="3025263" cy="585864"/>
          </a:xfrm>
          <a:prstGeom prst="roundRect">
            <a:avLst/>
          </a:prstGeom>
          <a:noFill/>
          <a:ln w="95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700" dirty="0">
                <a:solidFill>
                  <a:schemeClr val="tx1"/>
                </a:solidFill>
              </a:rPr>
              <a:t>Refute the logical fallacies in international news</a:t>
            </a:r>
          </a:p>
        </p:txBody>
      </p:sp>
      <p:sp>
        <p:nvSpPr>
          <p:cNvPr id="81" name="椭圆 2">
            <a:extLst>
              <a:ext uri="{FF2B5EF4-FFF2-40B4-BE49-F238E27FC236}">
                <a16:creationId xmlns:a16="http://schemas.microsoft.com/office/drawing/2014/main" id="{282F6B21-F542-41BF-8094-F001F2833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54" y="4710151"/>
            <a:ext cx="542679" cy="529880"/>
          </a:xfrm>
          <a:prstGeom prst="ellipse">
            <a:avLst/>
          </a:prstGeom>
          <a:solidFill>
            <a:srgbClr val="EF5B43"/>
          </a:solidFill>
          <a:ln>
            <a:noFill/>
          </a:ln>
        </p:spPr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2000" b="1" dirty="0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82" name="椭圆 36">
            <a:extLst>
              <a:ext uri="{FF2B5EF4-FFF2-40B4-BE49-F238E27FC236}">
                <a16:creationId xmlns:a16="http://schemas.microsoft.com/office/drawing/2014/main" id="{4389BF35-628A-4CDD-AAE4-55E9CBE4B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54" y="5453938"/>
            <a:ext cx="512721" cy="538818"/>
          </a:xfrm>
          <a:prstGeom prst="ellipse">
            <a:avLst/>
          </a:prstGeom>
          <a:solidFill>
            <a:srgbClr val="EF5B43"/>
          </a:solidFill>
          <a:ln>
            <a:noFill/>
          </a:ln>
        </p:spPr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2000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83" name="椭圆 2">
            <a:extLst>
              <a:ext uri="{FF2B5EF4-FFF2-40B4-BE49-F238E27FC236}">
                <a16:creationId xmlns:a16="http://schemas.microsoft.com/office/drawing/2014/main" id="{A40CDB6F-E8ED-4FEA-A0DB-1495E92EC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6100" y="1920684"/>
            <a:ext cx="542679" cy="529880"/>
          </a:xfrm>
          <a:prstGeom prst="ellipse">
            <a:avLst/>
          </a:prstGeom>
          <a:solidFill>
            <a:srgbClr val="EF5B43"/>
          </a:solidFill>
          <a:ln>
            <a:noFill/>
          </a:ln>
        </p:spPr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2000" b="1" dirty="0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84" name="椭圆 36">
            <a:extLst>
              <a:ext uri="{FF2B5EF4-FFF2-40B4-BE49-F238E27FC236}">
                <a16:creationId xmlns:a16="http://schemas.microsoft.com/office/drawing/2014/main" id="{5A8D6231-A1C2-42C3-B458-19D240D5A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540" y="2748779"/>
            <a:ext cx="512721" cy="538818"/>
          </a:xfrm>
          <a:prstGeom prst="ellipse">
            <a:avLst/>
          </a:prstGeom>
          <a:solidFill>
            <a:srgbClr val="EF5B43"/>
          </a:solidFill>
          <a:ln>
            <a:noFill/>
          </a:ln>
        </p:spPr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2000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85" name="椭圆 2">
            <a:extLst>
              <a:ext uri="{FF2B5EF4-FFF2-40B4-BE49-F238E27FC236}">
                <a16:creationId xmlns:a16="http://schemas.microsoft.com/office/drawing/2014/main" id="{B5DC8890-4ED8-43DD-A44F-42F734EF9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8997" y="3666497"/>
            <a:ext cx="542679" cy="529880"/>
          </a:xfrm>
          <a:prstGeom prst="ellipse">
            <a:avLst/>
          </a:prstGeom>
          <a:solidFill>
            <a:srgbClr val="EF5B43"/>
          </a:solidFill>
          <a:ln>
            <a:noFill/>
          </a:ln>
        </p:spPr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2000" b="1" dirty="0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86" name="椭圆 36">
            <a:extLst>
              <a:ext uri="{FF2B5EF4-FFF2-40B4-BE49-F238E27FC236}">
                <a16:creationId xmlns:a16="http://schemas.microsoft.com/office/drawing/2014/main" id="{47BB937D-BF09-432C-918E-C65E47AF9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8997" y="4425879"/>
            <a:ext cx="512721" cy="538818"/>
          </a:xfrm>
          <a:prstGeom prst="ellipse">
            <a:avLst/>
          </a:prstGeom>
          <a:solidFill>
            <a:srgbClr val="EF5B43"/>
          </a:solidFill>
          <a:ln>
            <a:noFill/>
          </a:ln>
        </p:spPr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2000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93" name="圆角矩形标注 1">
            <a:extLst>
              <a:ext uri="{FF2B5EF4-FFF2-40B4-BE49-F238E27FC236}">
                <a16:creationId xmlns:a16="http://schemas.microsoft.com/office/drawing/2014/main" id="{4BF7AFA2-40EC-4E91-8217-19393FBFD846}"/>
              </a:ext>
            </a:extLst>
          </p:cNvPr>
          <p:cNvSpPr/>
          <p:nvPr/>
        </p:nvSpPr>
        <p:spPr>
          <a:xfrm>
            <a:off x="9568070" y="1097570"/>
            <a:ext cx="1419751" cy="982113"/>
          </a:xfrm>
          <a:prstGeom prst="roundRect">
            <a:avLst/>
          </a:prstGeom>
          <a:solidFill>
            <a:srgbClr val="EF5B43"/>
          </a:solidFill>
          <a:ln w="95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bg1"/>
                </a:solidFill>
              </a:rPr>
              <a:t>Learning Objectives</a:t>
            </a:r>
          </a:p>
        </p:txBody>
      </p:sp>
      <p:sp>
        <p:nvSpPr>
          <p:cNvPr id="51" name="圆角矩形标注 1">
            <a:extLst>
              <a:ext uri="{FF2B5EF4-FFF2-40B4-BE49-F238E27FC236}">
                <a16:creationId xmlns:a16="http://schemas.microsoft.com/office/drawing/2014/main" id="{A5B586E1-E4D7-4AF9-8496-ECAA3E014929}"/>
              </a:ext>
            </a:extLst>
          </p:cNvPr>
          <p:cNvSpPr/>
          <p:nvPr/>
        </p:nvSpPr>
        <p:spPr>
          <a:xfrm>
            <a:off x="2425389" y="2205701"/>
            <a:ext cx="3562511" cy="314749"/>
          </a:xfrm>
          <a:prstGeom prst="roundRect">
            <a:avLst/>
          </a:prstGeom>
          <a:noFill/>
          <a:ln w="95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700" dirty="0">
                <a:solidFill>
                  <a:schemeClr val="tx1"/>
                </a:solidFill>
              </a:rPr>
              <a:t>Analyze Liu Xin’s debate</a:t>
            </a:r>
          </a:p>
        </p:txBody>
      </p:sp>
      <p:sp>
        <p:nvSpPr>
          <p:cNvPr id="52" name="圆角矩形标注 1">
            <a:extLst>
              <a:ext uri="{FF2B5EF4-FFF2-40B4-BE49-F238E27FC236}">
                <a16:creationId xmlns:a16="http://schemas.microsoft.com/office/drawing/2014/main" id="{51D73532-C07E-4669-BE6A-90E9358689E1}"/>
              </a:ext>
            </a:extLst>
          </p:cNvPr>
          <p:cNvSpPr/>
          <p:nvPr/>
        </p:nvSpPr>
        <p:spPr>
          <a:xfrm>
            <a:off x="2395026" y="2941988"/>
            <a:ext cx="4045724" cy="547738"/>
          </a:xfrm>
          <a:prstGeom prst="roundRect">
            <a:avLst/>
          </a:prstGeom>
          <a:noFill/>
          <a:ln w="95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700" dirty="0">
                <a:solidFill>
                  <a:schemeClr val="tx1"/>
                </a:solidFill>
              </a:rPr>
              <a:t>Inspire students’ deeper love for China</a:t>
            </a:r>
          </a:p>
        </p:txBody>
      </p:sp>
      <p:sp>
        <p:nvSpPr>
          <p:cNvPr id="63" name="Freeform 63">
            <a:extLst>
              <a:ext uri="{FF2B5EF4-FFF2-40B4-BE49-F238E27FC236}">
                <a16:creationId xmlns:a16="http://schemas.microsoft.com/office/drawing/2014/main" id="{6A369EF4-A1AD-47CA-8D06-A2355B5AECBA}"/>
              </a:ext>
            </a:extLst>
          </p:cNvPr>
          <p:cNvSpPr/>
          <p:nvPr/>
        </p:nvSpPr>
        <p:spPr>
          <a:xfrm rot="16200000">
            <a:off x="1905861" y="2523682"/>
            <a:ext cx="379062" cy="143976"/>
          </a:xfrm>
          <a:custGeom>
            <a:avLst/>
            <a:gdLst/>
            <a:ahLst/>
            <a:cxnLst/>
            <a:rect l="l" t="t" r="r" b="b"/>
            <a:pathLst>
              <a:path w="908660" h="65269">
                <a:moveTo>
                  <a:pt x="44581" y="0"/>
                </a:moveTo>
                <a:cubicBezTo>
                  <a:pt x="317754" y="0"/>
                  <a:pt x="591863" y="0"/>
                  <a:pt x="865981" y="0"/>
                </a:cubicBezTo>
                <a:cubicBezTo>
                  <a:pt x="907724" y="1973"/>
                  <a:pt x="908661" y="62313"/>
                  <a:pt x="865981" y="65268"/>
                </a:cubicBezTo>
                <a:cubicBezTo>
                  <a:pt x="591863" y="65268"/>
                  <a:pt x="317754" y="65268"/>
                  <a:pt x="44581" y="65268"/>
                </a:cubicBezTo>
                <a:cubicBezTo>
                  <a:pt x="0" y="62313"/>
                  <a:pt x="1902" y="1973"/>
                  <a:pt x="44581" y="0"/>
                </a:cubicBezTo>
              </a:path>
            </a:pathLst>
          </a:custGeom>
          <a:solidFill>
            <a:srgbClr val="BFBFBF"/>
          </a:solidFill>
        </p:spPr>
      </p:sp>
      <p:sp>
        <p:nvSpPr>
          <p:cNvPr id="5" name="Freeform 63">
            <a:extLst>
              <a:ext uri="{FF2B5EF4-FFF2-40B4-BE49-F238E27FC236}">
                <a16:creationId xmlns:a16="http://schemas.microsoft.com/office/drawing/2014/main" id="{D7C82FA3-1B0A-430C-A66C-A3568B0F075E}"/>
              </a:ext>
            </a:extLst>
          </p:cNvPr>
          <p:cNvSpPr/>
          <p:nvPr/>
        </p:nvSpPr>
        <p:spPr>
          <a:xfrm rot="16200000">
            <a:off x="749783" y="5274997"/>
            <a:ext cx="379062" cy="143976"/>
          </a:xfrm>
          <a:custGeom>
            <a:avLst/>
            <a:gdLst/>
            <a:ahLst/>
            <a:cxnLst/>
            <a:rect l="l" t="t" r="r" b="b"/>
            <a:pathLst>
              <a:path w="908660" h="65269">
                <a:moveTo>
                  <a:pt x="44581" y="0"/>
                </a:moveTo>
                <a:cubicBezTo>
                  <a:pt x="317754" y="0"/>
                  <a:pt x="591863" y="0"/>
                  <a:pt x="865981" y="0"/>
                </a:cubicBezTo>
                <a:cubicBezTo>
                  <a:pt x="907724" y="1973"/>
                  <a:pt x="908661" y="62313"/>
                  <a:pt x="865981" y="65268"/>
                </a:cubicBezTo>
                <a:cubicBezTo>
                  <a:pt x="591863" y="65268"/>
                  <a:pt x="317754" y="65268"/>
                  <a:pt x="44581" y="65268"/>
                </a:cubicBezTo>
                <a:cubicBezTo>
                  <a:pt x="0" y="62313"/>
                  <a:pt x="1902" y="1973"/>
                  <a:pt x="44581" y="0"/>
                </a:cubicBezTo>
              </a:path>
            </a:pathLst>
          </a:custGeom>
          <a:solidFill>
            <a:srgbClr val="BFBFBF"/>
          </a:solidFill>
        </p:spPr>
      </p:sp>
      <p:sp>
        <p:nvSpPr>
          <p:cNvPr id="6" name="Freeform 63">
            <a:extLst>
              <a:ext uri="{FF2B5EF4-FFF2-40B4-BE49-F238E27FC236}">
                <a16:creationId xmlns:a16="http://schemas.microsoft.com/office/drawing/2014/main" id="{670F4769-B685-4FCF-A3E4-2B417DDB65B7}"/>
              </a:ext>
            </a:extLst>
          </p:cNvPr>
          <p:cNvSpPr/>
          <p:nvPr/>
        </p:nvSpPr>
        <p:spPr>
          <a:xfrm rot="16200000">
            <a:off x="7320805" y="4254376"/>
            <a:ext cx="379062" cy="143976"/>
          </a:xfrm>
          <a:custGeom>
            <a:avLst/>
            <a:gdLst/>
            <a:ahLst/>
            <a:cxnLst/>
            <a:rect l="l" t="t" r="r" b="b"/>
            <a:pathLst>
              <a:path w="908660" h="65269">
                <a:moveTo>
                  <a:pt x="44581" y="0"/>
                </a:moveTo>
                <a:cubicBezTo>
                  <a:pt x="317754" y="0"/>
                  <a:pt x="591863" y="0"/>
                  <a:pt x="865981" y="0"/>
                </a:cubicBezTo>
                <a:cubicBezTo>
                  <a:pt x="907724" y="1973"/>
                  <a:pt x="908661" y="62313"/>
                  <a:pt x="865981" y="65268"/>
                </a:cubicBezTo>
                <a:cubicBezTo>
                  <a:pt x="591863" y="65268"/>
                  <a:pt x="317754" y="65268"/>
                  <a:pt x="44581" y="65268"/>
                </a:cubicBezTo>
                <a:cubicBezTo>
                  <a:pt x="0" y="62313"/>
                  <a:pt x="1902" y="1973"/>
                  <a:pt x="44581" y="0"/>
                </a:cubicBezTo>
              </a:path>
            </a:pathLst>
          </a:custGeom>
          <a:solidFill>
            <a:srgbClr val="BFBFBF"/>
          </a:solidFill>
        </p:spPr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F9E303E6-53C8-423C-9298-11AB0AA9BDBB}"/>
              </a:ext>
            </a:extLst>
          </p:cNvPr>
          <p:cNvGrpSpPr/>
          <p:nvPr/>
        </p:nvGrpSpPr>
        <p:grpSpPr>
          <a:xfrm>
            <a:off x="247604" y="160110"/>
            <a:ext cx="882696" cy="899521"/>
            <a:chOff x="247604" y="160110"/>
            <a:chExt cx="882696" cy="899521"/>
          </a:xfrm>
        </p:grpSpPr>
        <p:sp>
          <p:nvSpPr>
            <p:cNvPr id="48" name="Freeform 1">
              <a:extLst>
                <a:ext uri="{FF2B5EF4-FFF2-40B4-BE49-F238E27FC236}">
                  <a16:creationId xmlns:a16="http://schemas.microsoft.com/office/drawing/2014/main" id="{E74D83EA-1B68-407C-8B34-8CBC6A7AF166}"/>
                </a:ext>
              </a:extLst>
            </p:cNvPr>
            <p:cNvSpPr/>
            <p:nvPr/>
          </p:nvSpPr>
          <p:spPr>
            <a:xfrm>
              <a:off x="247604" y="160110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F2B973"/>
            </a:solidFill>
          </p:spPr>
        </p:sp>
        <p:sp>
          <p:nvSpPr>
            <p:cNvPr id="49" name="Freeform 2">
              <a:extLst>
                <a:ext uri="{FF2B5EF4-FFF2-40B4-BE49-F238E27FC236}">
                  <a16:creationId xmlns:a16="http://schemas.microsoft.com/office/drawing/2014/main" id="{4A718F04-5E5C-49DE-8EF1-2D1357CDAAAD}"/>
                </a:ext>
              </a:extLst>
            </p:cNvPr>
            <p:cNvSpPr/>
            <p:nvPr/>
          </p:nvSpPr>
          <p:spPr>
            <a:xfrm>
              <a:off x="714459" y="163397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EF5B43"/>
            </a:solidFill>
          </p:spPr>
        </p:sp>
        <p:sp>
          <p:nvSpPr>
            <p:cNvPr id="50" name="Freeform 3">
              <a:extLst>
                <a:ext uri="{FF2B5EF4-FFF2-40B4-BE49-F238E27FC236}">
                  <a16:creationId xmlns:a16="http://schemas.microsoft.com/office/drawing/2014/main" id="{10DFF85C-EC7D-42C9-8FD4-7829B3206560}"/>
                </a:ext>
              </a:extLst>
            </p:cNvPr>
            <p:cNvSpPr/>
            <p:nvPr/>
          </p:nvSpPr>
          <p:spPr>
            <a:xfrm>
              <a:off x="247604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756271"/>
            </a:solidFill>
          </p:spPr>
        </p:sp>
        <p:sp>
          <p:nvSpPr>
            <p:cNvPr id="53" name="Freeform 4">
              <a:extLst>
                <a:ext uri="{FF2B5EF4-FFF2-40B4-BE49-F238E27FC236}">
                  <a16:creationId xmlns:a16="http://schemas.microsoft.com/office/drawing/2014/main" id="{6328187A-24E2-43DB-8D66-044700ACA6BA}"/>
                </a:ext>
              </a:extLst>
            </p:cNvPr>
            <p:cNvSpPr/>
            <p:nvPr/>
          </p:nvSpPr>
          <p:spPr>
            <a:xfrm>
              <a:off x="714459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1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1" y="0"/>
                  </a:lnTo>
                  <a:lnTo>
                    <a:pt x="201721" y="201721"/>
                  </a:lnTo>
                  <a:close/>
                </a:path>
              </a:pathLst>
            </a:custGeom>
            <a:solidFill>
              <a:srgbClr val="5ABB93"/>
            </a:solidFill>
          </p:spPr>
        </p:sp>
      </p:grpSp>
      <p:pic>
        <p:nvPicPr>
          <p:cNvPr id="56" name="图片 55">
            <a:extLst>
              <a:ext uri="{FF2B5EF4-FFF2-40B4-BE49-F238E27FC236}">
                <a16:creationId xmlns:a16="http://schemas.microsoft.com/office/drawing/2014/main" id="{9DCB4455-88AD-4459-A525-FF70FD554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322" y="3328450"/>
            <a:ext cx="4743450" cy="2733675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0D925D50-242C-439F-9CC4-B73A60A31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1628" y="1275931"/>
            <a:ext cx="4238073" cy="2193595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38348735-0F86-4240-9D08-F0756F88CC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81" t="6996" r="5342" b="6925"/>
          <a:stretch/>
        </p:blipFill>
        <p:spPr>
          <a:xfrm>
            <a:off x="6901656" y="3878932"/>
            <a:ext cx="4238073" cy="22593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1BEA465-0FBD-4D1C-94CA-3D9063DC47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309" y="1232044"/>
            <a:ext cx="6189325" cy="510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970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25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5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2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8" grpId="0"/>
      <p:bldP spid="60" grpId="0"/>
      <p:bldP spid="61" grpId="0"/>
      <p:bldP spid="62" grpId="0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93" grpId="0" animBg="1"/>
      <p:bldP spid="51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0BC1A7C3-30F8-4F9E-B04E-937ABACE0A00}"/>
              </a:ext>
            </a:extLst>
          </p:cNvPr>
          <p:cNvSpPr/>
          <p:nvPr/>
        </p:nvSpPr>
        <p:spPr>
          <a:xfrm flipV="1">
            <a:off x="1511300" y="889442"/>
            <a:ext cx="10026668" cy="45719"/>
          </a:xfrm>
          <a:prstGeom prst="rect">
            <a:avLst/>
          </a:prstGeom>
          <a:solidFill>
            <a:srgbClr val="F2B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 sz="1706">
              <a:solidFill>
                <a:srgbClr val="FCC809"/>
              </a:solidFill>
            </a:endParaRPr>
          </a:p>
        </p:txBody>
      </p:sp>
      <p:sp>
        <p:nvSpPr>
          <p:cNvPr id="15" name="Freeform 1">
            <a:extLst>
              <a:ext uri="{FF2B5EF4-FFF2-40B4-BE49-F238E27FC236}">
                <a16:creationId xmlns:a16="http://schemas.microsoft.com/office/drawing/2014/main" id="{323EFDC7-BD5E-4A4B-A908-02A37977EAD5}"/>
              </a:ext>
            </a:extLst>
          </p:cNvPr>
          <p:cNvSpPr/>
          <p:nvPr/>
        </p:nvSpPr>
        <p:spPr>
          <a:xfrm>
            <a:off x="1153601" y="2138150"/>
            <a:ext cx="2752552" cy="2612844"/>
          </a:xfrm>
          <a:custGeom>
            <a:avLst/>
            <a:gdLst/>
            <a:ahLst/>
            <a:cxnLst/>
            <a:rect l="l" t="t" r="r" b="b"/>
            <a:pathLst>
              <a:path w="2329579" h="2329579">
                <a:moveTo>
                  <a:pt x="2329579" y="1164790"/>
                </a:moveTo>
                <a:cubicBezTo>
                  <a:pt x="2329579" y="1808091"/>
                  <a:pt x="1808091" y="2329579"/>
                  <a:pt x="1164790" y="2329579"/>
                </a:cubicBezTo>
                <a:cubicBezTo>
                  <a:pt x="521488" y="2329579"/>
                  <a:pt x="0" y="1808091"/>
                  <a:pt x="0" y="1164790"/>
                </a:cubicBezTo>
                <a:cubicBezTo>
                  <a:pt x="0" y="521488"/>
                  <a:pt x="521488" y="0"/>
                  <a:pt x="1164790" y="0"/>
                </a:cubicBezTo>
                <a:cubicBezTo>
                  <a:pt x="1808091" y="0"/>
                  <a:pt x="2329579" y="521488"/>
                  <a:pt x="2329579" y="1164790"/>
                </a:cubicBezTo>
                <a:close/>
              </a:path>
            </a:pathLst>
          </a:custGeom>
          <a:solidFill>
            <a:srgbClr val="A5A5A5"/>
          </a:solidFill>
        </p:spPr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775DE430-628A-4EC2-8101-8A0CDA162C9A}"/>
              </a:ext>
            </a:extLst>
          </p:cNvPr>
          <p:cNvSpPr/>
          <p:nvPr/>
        </p:nvSpPr>
        <p:spPr>
          <a:xfrm>
            <a:off x="1135529" y="2137750"/>
            <a:ext cx="2718577" cy="2580593"/>
          </a:xfrm>
          <a:custGeom>
            <a:avLst/>
            <a:gdLst/>
            <a:ahLst/>
            <a:cxnLst/>
            <a:rect l="l" t="t" r="r" b="b"/>
            <a:pathLst>
              <a:path w="2300825" h="2300825">
                <a:moveTo>
                  <a:pt x="2300825" y="1150412"/>
                </a:moveTo>
                <a:cubicBezTo>
                  <a:pt x="2300825" y="1785773"/>
                  <a:pt x="1785773" y="2300824"/>
                  <a:pt x="1150412" y="2300824"/>
                </a:cubicBezTo>
                <a:cubicBezTo>
                  <a:pt x="515051" y="2300824"/>
                  <a:pt x="0" y="1785773"/>
                  <a:pt x="0" y="1150412"/>
                </a:cubicBezTo>
                <a:cubicBezTo>
                  <a:pt x="0" y="515051"/>
                  <a:pt x="515051" y="0"/>
                  <a:pt x="1150412" y="0"/>
                </a:cubicBezTo>
                <a:cubicBezTo>
                  <a:pt x="1785773" y="0"/>
                  <a:pt x="2300825" y="515051"/>
                  <a:pt x="2300825" y="1150412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1328EF52-DA6D-49E1-820D-4C915039BD90}"/>
              </a:ext>
            </a:extLst>
          </p:cNvPr>
          <p:cNvSpPr/>
          <p:nvPr/>
        </p:nvSpPr>
        <p:spPr>
          <a:xfrm>
            <a:off x="1158263" y="2172180"/>
            <a:ext cx="2660367" cy="2525338"/>
          </a:xfrm>
          <a:custGeom>
            <a:avLst/>
            <a:gdLst/>
            <a:ahLst/>
            <a:cxnLst/>
            <a:rect l="l" t="t" r="r" b="b"/>
            <a:pathLst>
              <a:path w="2251560" h="2251560">
                <a:moveTo>
                  <a:pt x="2251560" y="1125781"/>
                </a:moveTo>
                <a:cubicBezTo>
                  <a:pt x="2251560" y="1747538"/>
                  <a:pt x="1747538" y="2251561"/>
                  <a:pt x="1125780" y="2251561"/>
                </a:cubicBezTo>
                <a:cubicBezTo>
                  <a:pt x="504023" y="2251561"/>
                  <a:pt x="0" y="1747538"/>
                  <a:pt x="0" y="1125781"/>
                </a:cubicBezTo>
                <a:cubicBezTo>
                  <a:pt x="0" y="504023"/>
                  <a:pt x="504023" y="0"/>
                  <a:pt x="1125780" y="0"/>
                </a:cubicBezTo>
                <a:cubicBezTo>
                  <a:pt x="1747538" y="0"/>
                  <a:pt x="2251560" y="504023"/>
                  <a:pt x="2251560" y="1125781"/>
                </a:cubicBezTo>
                <a:close/>
              </a:path>
            </a:pathLst>
          </a:custGeom>
          <a:solidFill>
            <a:srgbClr val="5ABB93"/>
          </a:solidFill>
        </p:spPr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F9CF4C29-AFBC-4787-BC54-ECB8836639DB}"/>
              </a:ext>
            </a:extLst>
          </p:cNvPr>
          <p:cNvSpPr/>
          <p:nvPr/>
        </p:nvSpPr>
        <p:spPr>
          <a:xfrm>
            <a:off x="1235754" y="2264551"/>
            <a:ext cx="2492143" cy="2365651"/>
          </a:xfrm>
          <a:custGeom>
            <a:avLst/>
            <a:gdLst/>
            <a:ahLst/>
            <a:cxnLst/>
            <a:rect l="l" t="t" r="r" b="b"/>
            <a:pathLst>
              <a:path w="2109186" h="2109185">
                <a:moveTo>
                  <a:pt x="1054585" y="2109185"/>
                </a:moveTo>
                <a:cubicBezTo>
                  <a:pt x="473087" y="2109185"/>
                  <a:pt x="0" y="1636092"/>
                  <a:pt x="0" y="1054589"/>
                </a:cubicBezTo>
                <a:cubicBezTo>
                  <a:pt x="0" y="473085"/>
                  <a:pt x="473087" y="0"/>
                  <a:pt x="1054585" y="0"/>
                </a:cubicBezTo>
                <a:cubicBezTo>
                  <a:pt x="1636090" y="0"/>
                  <a:pt x="2109185" y="473085"/>
                  <a:pt x="2109185" y="1054589"/>
                </a:cubicBezTo>
                <a:cubicBezTo>
                  <a:pt x="2109185" y="1636092"/>
                  <a:pt x="1636090" y="2109185"/>
                  <a:pt x="1054585" y="2109185"/>
                </a:cubicBezTo>
                <a:close/>
                <a:moveTo>
                  <a:pt x="1054585" y="10106"/>
                </a:moveTo>
                <a:cubicBezTo>
                  <a:pt x="478664" y="10106"/>
                  <a:pt x="10106" y="478662"/>
                  <a:pt x="10106" y="1054589"/>
                </a:cubicBezTo>
                <a:cubicBezTo>
                  <a:pt x="10106" y="1630523"/>
                  <a:pt x="478664" y="2099072"/>
                  <a:pt x="1054585" y="2099072"/>
                </a:cubicBezTo>
                <a:cubicBezTo>
                  <a:pt x="1630514" y="2099072"/>
                  <a:pt x="2099072" y="1630523"/>
                  <a:pt x="2099072" y="1054589"/>
                </a:cubicBezTo>
                <a:cubicBezTo>
                  <a:pt x="2099072" y="478662"/>
                  <a:pt x="1630514" y="10106"/>
                  <a:pt x="1054585" y="10106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872DA561-26BC-4EE9-BB87-9BAA53B65A55}"/>
              </a:ext>
            </a:extLst>
          </p:cNvPr>
          <p:cNvSpPr/>
          <p:nvPr/>
        </p:nvSpPr>
        <p:spPr>
          <a:xfrm>
            <a:off x="4435849" y="2163498"/>
            <a:ext cx="2752552" cy="2612844"/>
          </a:xfrm>
          <a:custGeom>
            <a:avLst/>
            <a:gdLst/>
            <a:ahLst/>
            <a:cxnLst/>
            <a:rect l="l" t="t" r="r" b="b"/>
            <a:pathLst>
              <a:path w="2329579" h="2329579">
                <a:moveTo>
                  <a:pt x="2329579" y="1164789"/>
                </a:moveTo>
                <a:cubicBezTo>
                  <a:pt x="2329579" y="1808091"/>
                  <a:pt x="1808091" y="2329579"/>
                  <a:pt x="1164789" y="2329579"/>
                </a:cubicBezTo>
                <a:cubicBezTo>
                  <a:pt x="521487" y="2329579"/>
                  <a:pt x="0" y="1808091"/>
                  <a:pt x="0" y="1164789"/>
                </a:cubicBezTo>
                <a:cubicBezTo>
                  <a:pt x="0" y="521488"/>
                  <a:pt x="521487" y="0"/>
                  <a:pt x="1164789" y="0"/>
                </a:cubicBezTo>
                <a:cubicBezTo>
                  <a:pt x="1808091" y="0"/>
                  <a:pt x="2329579" y="521488"/>
                  <a:pt x="2329579" y="1164789"/>
                </a:cubicBezTo>
                <a:close/>
              </a:path>
            </a:pathLst>
          </a:custGeom>
          <a:solidFill>
            <a:srgbClr val="A5A5A5"/>
          </a:solidFill>
        </p:spPr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AF8D94C1-0EB3-42CF-A7C6-47AE8A94FAC7}"/>
              </a:ext>
            </a:extLst>
          </p:cNvPr>
          <p:cNvSpPr/>
          <p:nvPr/>
        </p:nvSpPr>
        <p:spPr>
          <a:xfrm>
            <a:off x="4417776" y="2163097"/>
            <a:ext cx="2718577" cy="2580593"/>
          </a:xfrm>
          <a:custGeom>
            <a:avLst/>
            <a:gdLst/>
            <a:ahLst/>
            <a:cxnLst/>
            <a:rect l="l" t="t" r="r" b="b"/>
            <a:pathLst>
              <a:path w="2300825" h="2300825">
                <a:moveTo>
                  <a:pt x="2300825" y="1150412"/>
                </a:moveTo>
                <a:cubicBezTo>
                  <a:pt x="2300825" y="1785774"/>
                  <a:pt x="1785774" y="2300825"/>
                  <a:pt x="1150413" y="2300825"/>
                </a:cubicBezTo>
                <a:cubicBezTo>
                  <a:pt x="515051" y="2300825"/>
                  <a:pt x="0" y="1785774"/>
                  <a:pt x="0" y="1150412"/>
                </a:cubicBezTo>
                <a:cubicBezTo>
                  <a:pt x="0" y="515051"/>
                  <a:pt x="515051" y="0"/>
                  <a:pt x="1150413" y="0"/>
                </a:cubicBezTo>
                <a:cubicBezTo>
                  <a:pt x="1785774" y="0"/>
                  <a:pt x="2300825" y="515051"/>
                  <a:pt x="2300825" y="1150412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C64895B4-C3BD-45DD-945B-F02ECA75FBCA}"/>
              </a:ext>
            </a:extLst>
          </p:cNvPr>
          <p:cNvSpPr/>
          <p:nvPr/>
        </p:nvSpPr>
        <p:spPr>
          <a:xfrm>
            <a:off x="4440511" y="2197528"/>
            <a:ext cx="2660367" cy="2525338"/>
          </a:xfrm>
          <a:custGeom>
            <a:avLst/>
            <a:gdLst/>
            <a:ahLst/>
            <a:cxnLst/>
            <a:rect l="l" t="t" r="r" b="b"/>
            <a:pathLst>
              <a:path w="2251560" h="2251560">
                <a:moveTo>
                  <a:pt x="2251560" y="1125780"/>
                </a:moveTo>
                <a:cubicBezTo>
                  <a:pt x="2251560" y="1747537"/>
                  <a:pt x="1747537" y="2251560"/>
                  <a:pt x="1125780" y="2251560"/>
                </a:cubicBezTo>
                <a:cubicBezTo>
                  <a:pt x="504023" y="2251560"/>
                  <a:pt x="0" y="1747537"/>
                  <a:pt x="0" y="1125780"/>
                </a:cubicBezTo>
                <a:cubicBezTo>
                  <a:pt x="0" y="504023"/>
                  <a:pt x="504023" y="0"/>
                  <a:pt x="1125780" y="0"/>
                </a:cubicBezTo>
                <a:cubicBezTo>
                  <a:pt x="1747537" y="0"/>
                  <a:pt x="2251560" y="504023"/>
                  <a:pt x="2251560" y="1125780"/>
                </a:cubicBezTo>
                <a:close/>
              </a:path>
            </a:pathLst>
          </a:custGeom>
          <a:solidFill>
            <a:srgbClr val="756271"/>
          </a:solidFill>
        </p:spPr>
      </p:sp>
      <p:sp>
        <p:nvSpPr>
          <p:cNvPr id="25" name="Freeform 13">
            <a:extLst>
              <a:ext uri="{FF2B5EF4-FFF2-40B4-BE49-F238E27FC236}">
                <a16:creationId xmlns:a16="http://schemas.microsoft.com/office/drawing/2014/main" id="{B6DFD058-E42D-4E17-AABD-F2616A53DB9F}"/>
              </a:ext>
            </a:extLst>
          </p:cNvPr>
          <p:cNvSpPr/>
          <p:nvPr/>
        </p:nvSpPr>
        <p:spPr>
          <a:xfrm>
            <a:off x="4518001" y="2289898"/>
            <a:ext cx="2492143" cy="2365651"/>
          </a:xfrm>
          <a:custGeom>
            <a:avLst/>
            <a:gdLst/>
            <a:ahLst/>
            <a:cxnLst/>
            <a:rect l="l" t="t" r="r" b="b"/>
            <a:pathLst>
              <a:path w="2109186" h="2109185">
                <a:moveTo>
                  <a:pt x="1054585" y="2109186"/>
                </a:moveTo>
                <a:cubicBezTo>
                  <a:pt x="473087" y="2109186"/>
                  <a:pt x="0" y="1636092"/>
                  <a:pt x="0" y="1054589"/>
                </a:cubicBezTo>
                <a:cubicBezTo>
                  <a:pt x="0" y="473086"/>
                  <a:pt x="473087" y="0"/>
                  <a:pt x="1054585" y="0"/>
                </a:cubicBezTo>
                <a:cubicBezTo>
                  <a:pt x="1636091" y="0"/>
                  <a:pt x="2109186" y="473086"/>
                  <a:pt x="2109186" y="1054589"/>
                </a:cubicBezTo>
                <a:cubicBezTo>
                  <a:pt x="2109186" y="1636092"/>
                  <a:pt x="1636091" y="2109186"/>
                  <a:pt x="1054585" y="2109186"/>
                </a:cubicBezTo>
                <a:close/>
                <a:moveTo>
                  <a:pt x="1054585" y="10106"/>
                </a:moveTo>
                <a:cubicBezTo>
                  <a:pt x="478664" y="10106"/>
                  <a:pt x="10106" y="478662"/>
                  <a:pt x="10106" y="1054589"/>
                </a:cubicBezTo>
                <a:cubicBezTo>
                  <a:pt x="10106" y="1630524"/>
                  <a:pt x="478664" y="2099072"/>
                  <a:pt x="1054585" y="2099072"/>
                </a:cubicBezTo>
                <a:cubicBezTo>
                  <a:pt x="1630514" y="2099072"/>
                  <a:pt x="2099072" y="1630524"/>
                  <a:pt x="2099072" y="1054589"/>
                </a:cubicBezTo>
                <a:cubicBezTo>
                  <a:pt x="2099072" y="478662"/>
                  <a:pt x="1630514" y="10106"/>
                  <a:pt x="1054585" y="10106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26" name="Freeform 14">
            <a:extLst>
              <a:ext uri="{FF2B5EF4-FFF2-40B4-BE49-F238E27FC236}">
                <a16:creationId xmlns:a16="http://schemas.microsoft.com/office/drawing/2014/main" id="{5C464D7A-9590-46A1-8532-CF360904C7F8}"/>
              </a:ext>
            </a:extLst>
          </p:cNvPr>
          <p:cNvSpPr/>
          <p:nvPr/>
        </p:nvSpPr>
        <p:spPr>
          <a:xfrm>
            <a:off x="7713433" y="2238556"/>
            <a:ext cx="2752552" cy="2612844"/>
          </a:xfrm>
          <a:custGeom>
            <a:avLst/>
            <a:gdLst/>
            <a:ahLst/>
            <a:cxnLst/>
            <a:rect l="l" t="t" r="r" b="b"/>
            <a:pathLst>
              <a:path w="2329579" h="2329579">
                <a:moveTo>
                  <a:pt x="2329580" y="1164789"/>
                </a:moveTo>
                <a:cubicBezTo>
                  <a:pt x="2329580" y="1808091"/>
                  <a:pt x="1808092" y="2329579"/>
                  <a:pt x="1164790" y="2329579"/>
                </a:cubicBezTo>
                <a:cubicBezTo>
                  <a:pt x="521488" y="2329579"/>
                  <a:pt x="0" y="1808091"/>
                  <a:pt x="0" y="1164789"/>
                </a:cubicBezTo>
                <a:cubicBezTo>
                  <a:pt x="0" y="521487"/>
                  <a:pt x="521488" y="0"/>
                  <a:pt x="1164790" y="0"/>
                </a:cubicBezTo>
                <a:cubicBezTo>
                  <a:pt x="1808092" y="0"/>
                  <a:pt x="2329580" y="521487"/>
                  <a:pt x="2329580" y="1164789"/>
                </a:cubicBezTo>
                <a:close/>
              </a:path>
            </a:pathLst>
          </a:custGeom>
          <a:solidFill>
            <a:srgbClr val="A5A5A5"/>
          </a:solidFill>
        </p:spPr>
      </p:sp>
      <p:sp>
        <p:nvSpPr>
          <p:cNvPr id="28" name="Freeform 15">
            <a:extLst>
              <a:ext uri="{FF2B5EF4-FFF2-40B4-BE49-F238E27FC236}">
                <a16:creationId xmlns:a16="http://schemas.microsoft.com/office/drawing/2014/main" id="{5D642CFB-BE3A-4826-924C-51BB4C2F71AC}"/>
              </a:ext>
            </a:extLst>
          </p:cNvPr>
          <p:cNvSpPr/>
          <p:nvPr/>
        </p:nvSpPr>
        <p:spPr>
          <a:xfrm>
            <a:off x="7695362" y="2238155"/>
            <a:ext cx="2718577" cy="2580593"/>
          </a:xfrm>
          <a:custGeom>
            <a:avLst/>
            <a:gdLst/>
            <a:ahLst/>
            <a:cxnLst/>
            <a:rect l="l" t="t" r="r" b="b"/>
            <a:pathLst>
              <a:path w="2300825" h="2300825">
                <a:moveTo>
                  <a:pt x="2300824" y="1150412"/>
                </a:moveTo>
                <a:cubicBezTo>
                  <a:pt x="2300824" y="1785774"/>
                  <a:pt x="1785773" y="2300825"/>
                  <a:pt x="1150412" y="2300825"/>
                </a:cubicBezTo>
                <a:cubicBezTo>
                  <a:pt x="515051" y="2300825"/>
                  <a:pt x="0" y="1785774"/>
                  <a:pt x="0" y="1150412"/>
                </a:cubicBezTo>
                <a:cubicBezTo>
                  <a:pt x="0" y="515051"/>
                  <a:pt x="515051" y="0"/>
                  <a:pt x="1150412" y="0"/>
                </a:cubicBezTo>
                <a:cubicBezTo>
                  <a:pt x="1785773" y="0"/>
                  <a:pt x="2300824" y="515051"/>
                  <a:pt x="2300824" y="1150412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29" name="Freeform 16">
            <a:extLst>
              <a:ext uri="{FF2B5EF4-FFF2-40B4-BE49-F238E27FC236}">
                <a16:creationId xmlns:a16="http://schemas.microsoft.com/office/drawing/2014/main" id="{BE58209E-1FA9-47D2-8683-1E5D1767C8DB}"/>
              </a:ext>
            </a:extLst>
          </p:cNvPr>
          <p:cNvSpPr/>
          <p:nvPr/>
        </p:nvSpPr>
        <p:spPr>
          <a:xfrm>
            <a:off x="7718096" y="2272586"/>
            <a:ext cx="2660367" cy="2525338"/>
          </a:xfrm>
          <a:custGeom>
            <a:avLst/>
            <a:gdLst/>
            <a:ahLst/>
            <a:cxnLst/>
            <a:rect l="l" t="t" r="r" b="b"/>
            <a:pathLst>
              <a:path w="2251560" h="2251560">
                <a:moveTo>
                  <a:pt x="2251560" y="1125780"/>
                </a:moveTo>
                <a:cubicBezTo>
                  <a:pt x="2251560" y="1747537"/>
                  <a:pt x="1747537" y="2251560"/>
                  <a:pt x="1125780" y="2251560"/>
                </a:cubicBezTo>
                <a:cubicBezTo>
                  <a:pt x="504023" y="2251560"/>
                  <a:pt x="0" y="1747537"/>
                  <a:pt x="0" y="1125780"/>
                </a:cubicBezTo>
                <a:cubicBezTo>
                  <a:pt x="0" y="504023"/>
                  <a:pt x="504023" y="0"/>
                  <a:pt x="1125780" y="0"/>
                </a:cubicBezTo>
                <a:cubicBezTo>
                  <a:pt x="1747537" y="0"/>
                  <a:pt x="2251560" y="504023"/>
                  <a:pt x="2251560" y="1125780"/>
                </a:cubicBezTo>
                <a:close/>
              </a:path>
            </a:pathLst>
          </a:custGeom>
          <a:solidFill>
            <a:srgbClr val="EF5B43"/>
          </a:solidFill>
        </p:spPr>
      </p:sp>
      <p:sp>
        <p:nvSpPr>
          <p:cNvPr id="32" name="Freeform 17">
            <a:extLst>
              <a:ext uri="{FF2B5EF4-FFF2-40B4-BE49-F238E27FC236}">
                <a16:creationId xmlns:a16="http://schemas.microsoft.com/office/drawing/2014/main" id="{600CB2EB-7F93-4385-9876-625987A17B8A}"/>
              </a:ext>
            </a:extLst>
          </p:cNvPr>
          <p:cNvSpPr/>
          <p:nvPr/>
        </p:nvSpPr>
        <p:spPr>
          <a:xfrm>
            <a:off x="7795586" y="2364956"/>
            <a:ext cx="2492143" cy="2365651"/>
          </a:xfrm>
          <a:custGeom>
            <a:avLst/>
            <a:gdLst/>
            <a:ahLst/>
            <a:cxnLst/>
            <a:rect l="l" t="t" r="r" b="b"/>
            <a:pathLst>
              <a:path w="2109186" h="2109185">
                <a:moveTo>
                  <a:pt x="1054585" y="2109186"/>
                </a:moveTo>
                <a:cubicBezTo>
                  <a:pt x="473088" y="2109186"/>
                  <a:pt x="0" y="1636092"/>
                  <a:pt x="0" y="1054589"/>
                </a:cubicBezTo>
                <a:cubicBezTo>
                  <a:pt x="0" y="473086"/>
                  <a:pt x="473088" y="0"/>
                  <a:pt x="1054585" y="0"/>
                </a:cubicBezTo>
                <a:cubicBezTo>
                  <a:pt x="1636091" y="0"/>
                  <a:pt x="2109186" y="473086"/>
                  <a:pt x="2109186" y="1054589"/>
                </a:cubicBezTo>
                <a:cubicBezTo>
                  <a:pt x="2109186" y="1636092"/>
                  <a:pt x="1636091" y="2109186"/>
                  <a:pt x="1054585" y="2109186"/>
                </a:cubicBezTo>
                <a:close/>
                <a:moveTo>
                  <a:pt x="1054585" y="10106"/>
                </a:moveTo>
                <a:cubicBezTo>
                  <a:pt x="478664" y="10106"/>
                  <a:pt x="10106" y="478662"/>
                  <a:pt x="10106" y="1054589"/>
                </a:cubicBezTo>
                <a:cubicBezTo>
                  <a:pt x="10106" y="1630524"/>
                  <a:pt x="478664" y="2099072"/>
                  <a:pt x="1054585" y="2099072"/>
                </a:cubicBezTo>
                <a:cubicBezTo>
                  <a:pt x="1630515" y="2099072"/>
                  <a:pt x="2099072" y="1630524"/>
                  <a:pt x="2099072" y="1054589"/>
                </a:cubicBezTo>
                <a:cubicBezTo>
                  <a:pt x="2099072" y="478662"/>
                  <a:pt x="1630515" y="10106"/>
                  <a:pt x="1054585" y="10106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43" name="TextBox 67">
            <a:extLst>
              <a:ext uri="{FF2B5EF4-FFF2-40B4-BE49-F238E27FC236}">
                <a16:creationId xmlns:a16="http://schemas.microsoft.com/office/drawing/2014/main" id="{2E471E4D-4F77-4860-9CAB-9CC2829BC6DF}"/>
              </a:ext>
            </a:extLst>
          </p:cNvPr>
          <p:cNvSpPr txBox="1"/>
          <p:nvPr/>
        </p:nvSpPr>
        <p:spPr>
          <a:xfrm>
            <a:off x="1264545" y="3078225"/>
            <a:ext cx="2388727" cy="89832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 latinLnBrk="1">
              <a:lnSpc>
                <a:spcPct val="116199"/>
              </a:lnSpc>
            </a:pPr>
            <a:r>
              <a:rPr lang="en-US" sz="2600" b="1" dirty="0">
                <a:solidFill>
                  <a:srgbClr val="FFFFFF"/>
                </a:solidFill>
                <a:latin typeface="Microsoft YaHei"/>
                <a:ea typeface="Microsoft YaHei"/>
              </a:rPr>
              <a:t>One </a:t>
            </a:r>
          </a:p>
          <a:p>
            <a:pPr algn="ctr" latinLnBrk="1">
              <a:lnSpc>
                <a:spcPct val="116199"/>
              </a:lnSpc>
            </a:pPr>
            <a:r>
              <a:rPr lang="en-US" sz="2600" b="1" dirty="0">
                <a:solidFill>
                  <a:srgbClr val="FFFFFF"/>
                </a:solidFill>
                <a:latin typeface="Microsoft YaHei"/>
                <a:ea typeface="Microsoft YaHei"/>
              </a:rPr>
              <a:t>Guideline </a:t>
            </a:r>
            <a:endParaRPr lang="en-US" sz="1100" b="1" dirty="0"/>
          </a:p>
        </p:txBody>
      </p:sp>
      <p:sp>
        <p:nvSpPr>
          <p:cNvPr id="47" name="TextBox 70">
            <a:extLst>
              <a:ext uri="{FF2B5EF4-FFF2-40B4-BE49-F238E27FC236}">
                <a16:creationId xmlns:a16="http://schemas.microsoft.com/office/drawing/2014/main" id="{29203197-76CB-4124-A42C-4B3736D35232}"/>
              </a:ext>
            </a:extLst>
          </p:cNvPr>
          <p:cNvSpPr txBox="1"/>
          <p:nvPr/>
        </p:nvSpPr>
        <p:spPr>
          <a:xfrm>
            <a:off x="4544017" y="3062148"/>
            <a:ext cx="2388727" cy="89832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 latinLnBrk="1">
              <a:lnSpc>
                <a:spcPct val="116199"/>
              </a:lnSpc>
            </a:pPr>
            <a:r>
              <a:rPr lang="en-US" sz="2600" b="1" dirty="0">
                <a:solidFill>
                  <a:srgbClr val="FFFFFF"/>
                </a:solidFill>
                <a:latin typeface="Microsoft YaHei"/>
                <a:ea typeface="Microsoft YaHei"/>
              </a:rPr>
              <a:t>Two</a:t>
            </a:r>
          </a:p>
          <a:p>
            <a:pPr algn="ctr" latinLnBrk="1">
              <a:lnSpc>
                <a:spcPct val="116199"/>
              </a:lnSpc>
            </a:pPr>
            <a:r>
              <a:rPr lang="en-US" sz="2600" b="1" dirty="0">
                <a:solidFill>
                  <a:srgbClr val="FFFFFF"/>
                </a:solidFill>
                <a:latin typeface="Microsoft YaHei"/>
                <a:ea typeface="Microsoft YaHei"/>
              </a:rPr>
              <a:t>Participants</a:t>
            </a:r>
            <a:endParaRPr lang="en-US" sz="1100" b="1" dirty="0"/>
          </a:p>
        </p:txBody>
      </p:sp>
      <p:sp>
        <p:nvSpPr>
          <p:cNvPr id="50" name="TextBox 73">
            <a:extLst>
              <a:ext uri="{FF2B5EF4-FFF2-40B4-BE49-F238E27FC236}">
                <a16:creationId xmlns:a16="http://schemas.microsoft.com/office/drawing/2014/main" id="{B686694F-7272-454C-81FB-293408F5F7CB}"/>
              </a:ext>
            </a:extLst>
          </p:cNvPr>
          <p:cNvSpPr txBox="1"/>
          <p:nvPr/>
        </p:nvSpPr>
        <p:spPr>
          <a:xfrm>
            <a:off x="7827136" y="3062148"/>
            <a:ext cx="2388727" cy="89832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 latinLnBrk="1">
              <a:lnSpc>
                <a:spcPct val="116199"/>
              </a:lnSpc>
            </a:pPr>
            <a:r>
              <a:rPr lang="en-US" sz="2600" b="1" dirty="0">
                <a:solidFill>
                  <a:srgbClr val="FFFFFF"/>
                </a:solidFill>
                <a:latin typeface="Microsoft YaHei"/>
                <a:ea typeface="Microsoft YaHei"/>
              </a:rPr>
              <a:t>Three</a:t>
            </a:r>
          </a:p>
          <a:p>
            <a:pPr algn="ctr" latinLnBrk="1">
              <a:lnSpc>
                <a:spcPct val="116199"/>
              </a:lnSpc>
            </a:pPr>
            <a:r>
              <a:rPr lang="en-US" sz="2600" b="1" dirty="0">
                <a:solidFill>
                  <a:srgbClr val="FFFFFF"/>
                </a:solidFill>
                <a:latin typeface="Microsoft YaHei"/>
                <a:ea typeface="Microsoft YaHei"/>
              </a:rPr>
              <a:t>Focuses</a:t>
            </a:r>
            <a:endParaRPr lang="en-US" sz="1100" b="1" dirty="0"/>
          </a:p>
        </p:txBody>
      </p:sp>
      <p:grpSp>
        <p:nvGrpSpPr>
          <p:cNvPr id="73" name="Group 19">
            <a:extLst>
              <a:ext uri="{FF2B5EF4-FFF2-40B4-BE49-F238E27FC236}">
                <a16:creationId xmlns:a16="http://schemas.microsoft.com/office/drawing/2014/main" id="{F06A9D48-6A10-4C96-8536-E386B9A2DDB7}"/>
              </a:ext>
            </a:extLst>
          </p:cNvPr>
          <p:cNvGrpSpPr/>
          <p:nvPr/>
        </p:nvGrpSpPr>
        <p:grpSpPr>
          <a:xfrm>
            <a:off x="6769100" y="3382790"/>
            <a:ext cx="1217155" cy="239001"/>
            <a:chOff x="3833371" y="2740426"/>
            <a:chExt cx="1036383" cy="138149"/>
          </a:xfrm>
        </p:grpSpPr>
        <p:sp>
          <p:nvSpPr>
            <p:cNvPr id="74" name="Freeform 61">
              <a:extLst>
                <a:ext uri="{FF2B5EF4-FFF2-40B4-BE49-F238E27FC236}">
                  <a16:creationId xmlns:a16="http://schemas.microsoft.com/office/drawing/2014/main" id="{7B0F8C8E-FA0D-4664-80C1-FBFACC6E3CE7}"/>
                </a:ext>
              </a:extLst>
            </p:cNvPr>
            <p:cNvSpPr/>
            <p:nvPr/>
          </p:nvSpPr>
          <p:spPr>
            <a:xfrm>
              <a:off x="4734872" y="2743693"/>
              <a:ext cx="134882" cy="134882"/>
            </a:xfrm>
            <a:custGeom>
              <a:avLst/>
              <a:gdLst/>
              <a:ahLst/>
              <a:cxnLst/>
              <a:rect l="l" t="t" r="r" b="b"/>
              <a:pathLst>
                <a:path w="134882" h="134882">
                  <a:moveTo>
                    <a:pt x="134882" y="67441"/>
                  </a:moveTo>
                  <a:cubicBezTo>
                    <a:pt x="134882" y="104688"/>
                    <a:pt x="104688" y="134882"/>
                    <a:pt x="67441" y="134882"/>
                  </a:cubicBezTo>
                  <a:cubicBezTo>
                    <a:pt x="30194" y="134882"/>
                    <a:pt x="0" y="104688"/>
                    <a:pt x="0" y="67441"/>
                  </a:cubicBezTo>
                  <a:cubicBezTo>
                    <a:pt x="0" y="30194"/>
                    <a:pt x="30194" y="0"/>
                    <a:pt x="67441" y="0"/>
                  </a:cubicBezTo>
                  <a:cubicBezTo>
                    <a:pt x="104688" y="0"/>
                    <a:pt x="134882" y="30194"/>
                    <a:pt x="134882" y="6744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5" name="Freeform 62">
              <a:extLst>
                <a:ext uri="{FF2B5EF4-FFF2-40B4-BE49-F238E27FC236}">
                  <a16:creationId xmlns:a16="http://schemas.microsoft.com/office/drawing/2014/main" id="{21071BC1-E713-4A66-93CA-7FCBC127BB31}"/>
                </a:ext>
              </a:extLst>
            </p:cNvPr>
            <p:cNvSpPr/>
            <p:nvPr/>
          </p:nvSpPr>
          <p:spPr>
            <a:xfrm>
              <a:off x="3833371" y="2740426"/>
              <a:ext cx="134882" cy="134882"/>
            </a:xfrm>
            <a:custGeom>
              <a:avLst/>
              <a:gdLst/>
              <a:ahLst/>
              <a:cxnLst/>
              <a:rect l="l" t="t" r="r" b="b"/>
              <a:pathLst>
                <a:path w="134882" h="134882">
                  <a:moveTo>
                    <a:pt x="134883" y="67441"/>
                  </a:moveTo>
                  <a:cubicBezTo>
                    <a:pt x="134883" y="104688"/>
                    <a:pt x="104689" y="134882"/>
                    <a:pt x="67441" y="134882"/>
                  </a:cubicBezTo>
                  <a:cubicBezTo>
                    <a:pt x="30194" y="134882"/>
                    <a:pt x="0" y="104688"/>
                    <a:pt x="0" y="67441"/>
                  </a:cubicBezTo>
                  <a:cubicBezTo>
                    <a:pt x="0" y="30194"/>
                    <a:pt x="30194" y="0"/>
                    <a:pt x="67441" y="0"/>
                  </a:cubicBezTo>
                  <a:cubicBezTo>
                    <a:pt x="104689" y="0"/>
                    <a:pt x="134883" y="30194"/>
                    <a:pt x="134883" y="6744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6" name="Freeform 63">
              <a:extLst>
                <a:ext uri="{FF2B5EF4-FFF2-40B4-BE49-F238E27FC236}">
                  <a16:creationId xmlns:a16="http://schemas.microsoft.com/office/drawing/2014/main" id="{FE67C5F1-3CC8-475B-815F-44516DA7D408}"/>
                </a:ext>
              </a:extLst>
            </p:cNvPr>
            <p:cNvSpPr/>
            <p:nvPr/>
          </p:nvSpPr>
          <p:spPr>
            <a:xfrm>
              <a:off x="3909313" y="2779691"/>
              <a:ext cx="908660" cy="65269"/>
            </a:xfrm>
            <a:custGeom>
              <a:avLst/>
              <a:gdLst/>
              <a:ahLst/>
              <a:cxnLst/>
              <a:rect l="l" t="t" r="r" b="b"/>
              <a:pathLst>
                <a:path w="908660" h="65269">
                  <a:moveTo>
                    <a:pt x="44581" y="0"/>
                  </a:moveTo>
                  <a:cubicBezTo>
                    <a:pt x="317754" y="0"/>
                    <a:pt x="591863" y="0"/>
                    <a:pt x="865981" y="0"/>
                  </a:cubicBezTo>
                  <a:cubicBezTo>
                    <a:pt x="907724" y="1973"/>
                    <a:pt x="908661" y="62313"/>
                    <a:pt x="865981" y="65268"/>
                  </a:cubicBezTo>
                  <a:cubicBezTo>
                    <a:pt x="591863" y="65268"/>
                    <a:pt x="317754" y="65268"/>
                    <a:pt x="44581" y="65268"/>
                  </a:cubicBezTo>
                  <a:cubicBezTo>
                    <a:pt x="0" y="62313"/>
                    <a:pt x="1902" y="1973"/>
                    <a:pt x="44581" y="0"/>
                  </a:cubicBezTo>
                </a:path>
              </a:pathLst>
            </a:custGeom>
            <a:solidFill>
              <a:srgbClr val="BFBFBF"/>
            </a:solidFill>
          </p:spPr>
        </p:sp>
      </p:grpSp>
      <p:grpSp>
        <p:nvGrpSpPr>
          <p:cNvPr id="77" name="Group 19">
            <a:extLst>
              <a:ext uri="{FF2B5EF4-FFF2-40B4-BE49-F238E27FC236}">
                <a16:creationId xmlns:a16="http://schemas.microsoft.com/office/drawing/2014/main" id="{2E6B64A4-0762-4F1C-B8C0-45FF2897BBE9}"/>
              </a:ext>
            </a:extLst>
          </p:cNvPr>
          <p:cNvGrpSpPr/>
          <p:nvPr/>
        </p:nvGrpSpPr>
        <p:grpSpPr>
          <a:xfrm>
            <a:off x="3544218" y="3350419"/>
            <a:ext cx="1217155" cy="239001"/>
            <a:chOff x="3833371" y="2740426"/>
            <a:chExt cx="1036383" cy="138149"/>
          </a:xfrm>
        </p:grpSpPr>
        <p:sp>
          <p:nvSpPr>
            <p:cNvPr id="78" name="Freeform 61">
              <a:extLst>
                <a:ext uri="{FF2B5EF4-FFF2-40B4-BE49-F238E27FC236}">
                  <a16:creationId xmlns:a16="http://schemas.microsoft.com/office/drawing/2014/main" id="{87248633-872D-430F-A726-6636FD70833A}"/>
                </a:ext>
              </a:extLst>
            </p:cNvPr>
            <p:cNvSpPr/>
            <p:nvPr/>
          </p:nvSpPr>
          <p:spPr>
            <a:xfrm>
              <a:off x="4734872" y="2743693"/>
              <a:ext cx="134882" cy="134882"/>
            </a:xfrm>
            <a:custGeom>
              <a:avLst/>
              <a:gdLst/>
              <a:ahLst/>
              <a:cxnLst/>
              <a:rect l="l" t="t" r="r" b="b"/>
              <a:pathLst>
                <a:path w="134882" h="134882">
                  <a:moveTo>
                    <a:pt x="134882" y="67441"/>
                  </a:moveTo>
                  <a:cubicBezTo>
                    <a:pt x="134882" y="104688"/>
                    <a:pt x="104688" y="134882"/>
                    <a:pt x="67441" y="134882"/>
                  </a:cubicBezTo>
                  <a:cubicBezTo>
                    <a:pt x="30194" y="134882"/>
                    <a:pt x="0" y="104688"/>
                    <a:pt x="0" y="67441"/>
                  </a:cubicBezTo>
                  <a:cubicBezTo>
                    <a:pt x="0" y="30194"/>
                    <a:pt x="30194" y="0"/>
                    <a:pt x="67441" y="0"/>
                  </a:cubicBezTo>
                  <a:cubicBezTo>
                    <a:pt x="104688" y="0"/>
                    <a:pt x="134882" y="30194"/>
                    <a:pt x="134882" y="6744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9" name="Freeform 62">
              <a:extLst>
                <a:ext uri="{FF2B5EF4-FFF2-40B4-BE49-F238E27FC236}">
                  <a16:creationId xmlns:a16="http://schemas.microsoft.com/office/drawing/2014/main" id="{4B6D91EA-55BF-4252-92F0-9D46D2C5171A}"/>
                </a:ext>
              </a:extLst>
            </p:cNvPr>
            <p:cNvSpPr/>
            <p:nvPr/>
          </p:nvSpPr>
          <p:spPr>
            <a:xfrm>
              <a:off x="3833371" y="2740426"/>
              <a:ext cx="134882" cy="134882"/>
            </a:xfrm>
            <a:custGeom>
              <a:avLst/>
              <a:gdLst/>
              <a:ahLst/>
              <a:cxnLst/>
              <a:rect l="l" t="t" r="r" b="b"/>
              <a:pathLst>
                <a:path w="134882" h="134882">
                  <a:moveTo>
                    <a:pt x="134883" y="67441"/>
                  </a:moveTo>
                  <a:cubicBezTo>
                    <a:pt x="134883" y="104688"/>
                    <a:pt x="104689" y="134882"/>
                    <a:pt x="67441" y="134882"/>
                  </a:cubicBezTo>
                  <a:cubicBezTo>
                    <a:pt x="30194" y="134882"/>
                    <a:pt x="0" y="104688"/>
                    <a:pt x="0" y="67441"/>
                  </a:cubicBezTo>
                  <a:cubicBezTo>
                    <a:pt x="0" y="30194"/>
                    <a:pt x="30194" y="0"/>
                    <a:pt x="67441" y="0"/>
                  </a:cubicBezTo>
                  <a:cubicBezTo>
                    <a:pt x="104689" y="0"/>
                    <a:pt x="134883" y="30194"/>
                    <a:pt x="134883" y="6744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0" name="Freeform 63">
              <a:extLst>
                <a:ext uri="{FF2B5EF4-FFF2-40B4-BE49-F238E27FC236}">
                  <a16:creationId xmlns:a16="http://schemas.microsoft.com/office/drawing/2014/main" id="{23AB2DCE-EF7A-4756-B7D4-19F58AD963D8}"/>
                </a:ext>
              </a:extLst>
            </p:cNvPr>
            <p:cNvSpPr/>
            <p:nvPr/>
          </p:nvSpPr>
          <p:spPr>
            <a:xfrm>
              <a:off x="3909313" y="2779691"/>
              <a:ext cx="908660" cy="65269"/>
            </a:xfrm>
            <a:custGeom>
              <a:avLst/>
              <a:gdLst/>
              <a:ahLst/>
              <a:cxnLst/>
              <a:rect l="l" t="t" r="r" b="b"/>
              <a:pathLst>
                <a:path w="908660" h="65269">
                  <a:moveTo>
                    <a:pt x="44581" y="0"/>
                  </a:moveTo>
                  <a:cubicBezTo>
                    <a:pt x="317754" y="0"/>
                    <a:pt x="591863" y="0"/>
                    <a:pt x="865981" y="0"/>
                  </a:cubicBezTo>
                  <a:cubicBezTo>
                    <a:pt x="907724" y="1973"/>
                    <a:pt x="908661" y="62313"/>
                    <a:pt x="865981" y="65268"/>
                  </a:cubicBezTo>
                  <a:cubicBezTo>
                    <a:pt x="591863" y="65268"/>
                    <a:pt x="317754" y="65268"/>
                    <a:pt x="44581" y="65268"/>
                  </a:cubicBezTo>
                  <a:cubicBezTo>
                    <a:pt x="0" y="62313"/>
                    <a:pt x="1902" y="1973"/>
                    <a:pt x="44581" y="0"/>
                  </a:cubicBezTo>
                </a:path>
              </a:pathLst>
            </a:custGeom>
            <a:solidFill>
              <a:srgbClr val="BFBFBF"/>
            </a:solidFill>
          </p:spPr>
        </p:sp>
      </p:grpSp>
      <p:sp>
        <p:nvSpPr>
          <p:cNvPr id="33" name="TextBox 5">
            <a:extLst>
              <a:ext uri="{FF2B5EF4-FFF2-40B4-BE49-F238E27FC236}">
                <a16:creationId xmlns:a16="http://schemas.microsoft.com/office/drawing/2014/main" id="{C03030F6-5527-435C-86B0-57B0E6E96967}"/>
              </a:ext>
            </a:extLst>
          </p:cNvPr>
          <p:cNvSpPr txBox="1"/>
          <p:nvPr/>
        </p:nvSpPr>
        <p:spPr>
          <a:xfrm>
            <a:off x="1380590" y="327684"/>
            <a:ext cx="3352800" cy="46038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atinLnBrk="1">
              <a:lnSpc>
                <a:spcPct val="116199"/>
              </a:lnSpc>
            </a:pPr>
            <a:r>
              <a:rPr lang="zh-CN" altLang="en-US" sz="2800" b="1" dirty="0">
                <a:solidFill>
                  <a:srgbClr val="756271"/>
                </a:solidFill>
                <a:latin typeface="Microsoft YaHei"/>
                <a:ea typeface="Microsoft YaHei"/>
              </a:rPr>
              <a:t>“</a:t>
            </a:r>
            <a:r>
              <a:rPr lang="en-US" altLang="zh-CN" sz="2800" b="1" dirty="0">
                <a:solidFill>
                  <a:srgbClr val="756271"/>
                </a:solidFill>
                <a:latin typeface="Microsoft YaHei"/>
                <a:ea typeface="Microsoft YaHei"/>
              </a:rPr>
              <a:t>123</a:t>
            </a:r>
            <a:r>
              <a:rPr lang="zh-CN" altLang="en-US" sz="2800" b="1" dirty="0">
                <a:solidFill>
                  <a:srgbClr val="756271"/>
                </a:solidFill>
                <a:latin typeface="Microsoft YaHei"/>
                <a:ea typeface="Microsoft YaHei"/>
              </a:rPr>
              <a:t>” </a:t>
            </a:r>
            <a:r>
              <a:rPr lang="en-US" altLang="zh-CN" sz="2800" b="1" dirty="0">
                <a:solidFill>
                  <a:srgbClr val="756271"/>
                </a:solidFill>
                <a:latin typeface="Microsoft YaHei"/>
                <a:ea typeface="Microsoft YaHei"/>
              </a:rPr>
              <a:t>Principle</a:t>
            </a:r>
            <a:endParaRPr lang="en-US" sz="2800" b="1" dirty="0">
              <a:solidFill>
                <a:srgbClr val="756271"/>
              </a:solidFill>
              <a:latin typeface="Microsoft YaHei"/>
              <a:ea typeface="Microsoft YaHei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84593510-6A67-4886-AA58-DAD10D43A338}"/>
              </a:ext>
            </a:extLst>
          </p:cNvPr>
          <p:cNvGrpSpPr/>
          <p:nvPr/>
        </p:nvGrpSpPr>
        <p:grpSpPr>
          <a:xfrm>
            <a:off x="247604" y="160110"/>
            <a:ext cx="882696" cy="899521"/>
            <a:chOff x="247604" y="160110"/>
            <a:chExt cx="882696" cy="899521"/>
          </a:xfrm>
        </p:grpSpPr>
        <p:sp>
          <p:nvSpPr>
            <p:cNvPr id="34" name="Freeform 1">
              <a:extLst>
                <a:ext uri="{FF2B5EF4-FFF2-40B4-BE49-F238E27FC236}">
                  <a16:creationId xmlns:a16="http://schemas.microsoft.com/office/drawing/2014/main" id="{FF6064F0-0795-4221-A960-E8EAC4BBC56A}"/>
                </a:ext>
              </a:extLst>
            </p:cNvPr>
            <p:cNvSpPr/>
            <p:nvPr/>
          </p:nvSpPr>
          <p:spPr>
            <a:xfrm>
              <a:off x="247604" y="160110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F2B973"/>
            </a:solidFill>
          </p:spPr>
        </p:sp>
        <p:sp>
          <p:nvSpPr>
            <p:cNvPr id="35" name="Freeform 2">
              <a:extLst>
                <a:ext uri="{FF2B5EF4-FFF2-40B4-BE49-F238E27FC236}">
                  <a16:creationId xmlns:a16="http://schemas.microsoft.com/office/drawing/2014/main" id="{42D49E2C-B771-47F3-8615-1989A3CAE686}"/>
                </a:ext>
              </a:extLst>
            </p:cNvPr>
            <p:cNvSpPr/>
            <p:nvPr/>
          </p:nvSpPr>
          <p:spPr>
            <a:xfrm>
              <a:off x="714459" y="163397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EF5B43"/>
            </a:solidFill>
          </p:spPr>
        </p:sp>
        <p:sp>
          <p:nvSpPr>
            <p:cNvPr id="36" name="Freeform 3">
              <a:extLst>
                <a:ext uri="{FF2B5EF4-FFF2-40B4-BE49-F238E27FC236}">
                  <a16:creationId xmlns:a16="http://schemas.microsoft.com/office/drawing/2014/main" id="{E54608CA-EE84-4FBD-8B28-23DBF03435EF}"/>
                </a:ext>
              </a:extLst>
            </p:cNvPr>
            <p:cNvSpPr/>
            <p:nvPr/>
          </p:nvSpPr>
          <p:spPr>
            <a:xfrm>
              <a:off x="247604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756271"/>
            </a:solidFill>
          </p:spPr>
        </p:sp>
        <p:sp>
          <p:nvSpPr>
            <p:cNvPr id="37" name="Freeform 4">
              <a:extLst>
                <a:ext uri="{FF2B5EF4-FFF2-40B4-BE49-F238E27FC236}">
                  <a16:creationId xmlns:a16="http://schemas.microsoft.com/office/drawing/2014/main" id="{A5A81590-5BD7-4D29-881B-E1F4E0D6591F}"/>
                </a:ext>
              </a:extLst>
            </p:cNvPr>
            <p:cNvSpPr/>
            <p:nvPr/>
          </p:nvSpPr>
          <p:spPr>
            <a:xfrm>
              <a:off x="714459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1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1" y="0"/>
                  </a:lnTo>
                  <a:lnTo>
                    <a:pt x="201721" y="201721"/>
                  </a:lnTo>
                  <a:close/>
                </a:path>
              </a:pathLst>
            </a:custGeom>
            <a:solidFill>
              <a:srgbClr val="5ABB93"/>
            </a:solidFill>
          </p:spPr>
        </p:sp>
      </p:grpSp>
    </p:spTree>
    <p:extLst>
      <p:ext uri="{BB962C8B-B14F-4D97-AF65-F5344CB8AC3E}">
        <p14:creationId xmlns:p14="http://schemas.microsoft.com/office/powerpoint/2010/main" val="3319450487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0BC1A7C3-30F8-4F9E-B04E-937ABACE0A00}"/>
              </a:ext>
            </a:extLst>
          </p:cNvPr>
          <p:cNvSpPr/>
          <p:nvPr/>
        </p:nvSpPr>
        <p:spPr>
          <a:xfrm flipV="1">
            <a:off x="1511300" y="889442"/>
            <a:ext cx="10026668" cy="45719"/>
          </a:xfrm>
          <a:prstGeom prst="rect">
            <a:avLst/>
          </a:prstGeom>
          <a:solidFill>
            <a:srgbClr val="F2B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 sz="1706">
              <a:solidFill>
                <a:srgbClr val="FCC809"/>
              </a:solidFill>
            </a:endParaRP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15D8A567-79F2-458B-898C-5D606831861D}"/>
              </a:ext>
            </a:extLst>
          </p:cNvPr>
          <p:cNvSpPr txBox="1"/>
          <p:nvPr/>
        </p:nvSpPr>
        <p:spPr>
          <a:xfrm>
            <a:off x="1511300" y="360225"/>
            <a:ext cx="4510774" cy="46038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atinLnBrk="1">
              <a:lnSpc>
                <a:spcPct val="116199"/>
              </a:lnSpc>
            </a:pPr>
            <a:r>
              <a:rPr lang="en-US" sz="2800" b="1" dirty="0">
                <a:solidFill>
                  <a:srgbClr val="756271"/>
                </a:solidFill>
                <a:latin typeface="Microsoft YaHei"/>
                <a:ea typeface="Microsoft YaHei"/>
              </a:rPr>
              <a:t>References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303D20E1-192A-4A79-9250-2D99AC725E41}"/>
              </a:ext>
            </a:extLst>
          </p:cNvPr>
          <p:cNvSpPr/>
          <p:nvPr/>
        </p:nvSpPr>
        <p:spPr>
          <a:xfrm>
            <a:off x="501412" y="1623967"/>
            <a:ext cx="10554176" cy="3586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[1] 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蔡基刚</a:t>
            </a: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 (2018), 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高校外语界“金课”打造的标准和内容探索</a:t>
            </a: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,《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浙江外国语学院学报</a:t>
            </a: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》, (6), 1-5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1706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[2] 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梅强</a:t>
            </a: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 (2018), 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以点引线</a:t>
            </a: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以线带面 </a:t>
            </a: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—— 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高校两类全覆盖课程思政探索与实践</a:t>
            </a: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,《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中国大学教学</a:t>
            </a: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》, (9),  20-22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1706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[3] 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吴岩</a:t>
            </a: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 (2018), 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建设中国“金课”</a:t>
            </a: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,《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中国大学教学</a:t>
            </a: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》, (12), 4-9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1706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[4] 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陈雪贞</a:t>
            </a: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 (2019), 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最优化理论视角下大学英语课程思政的教学实现</a:t>
            </a: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,《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中国大学教学</a:t>
            </a: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》,  (10), 45-48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1706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[5] 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崔戈</a:t>
            </a: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 (2019), 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“大思政”格局下外语“课程思政”建设的探索与实践</a:t>
            </a: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 《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思想理论教育导刊</a:t>
            </a: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》, (7), 138-140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1706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[6] 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魏勤</a:t>
            </a: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黄智燕</a:t>
            </a: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 (2019), 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博雅教育与高校英语教师人文素养研究</a:t>
            </a: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,《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西安外国语大学学报</a:t>
            </a: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》, (4), 66-70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1706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[7] 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夏文红</a:t>
            </a: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何芳</a:t>
            </a: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 (2019), 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大学英语“课程思政”的使命担当</a:t>
            </a: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,《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人民论坛</a:t>
            </a: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》, (30), 108-109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1706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[8] 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文秋芳</a:t>
            </a: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 (2019), 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外语“金课”与“金牌外语教师团队”</a:t>
            </a: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,《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外语教育研究前沿</a:t>
            </a: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》, (4), 3-10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1706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[9] 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冯智文</a:t>
            </a: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 (2020), 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中国外语金课的内涵及其建设方略</a:t>
            </a: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,《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外语教学</a:t>
            </a:r>
            <a:r>
              <a:rPr lang="en-US" altLang="zh-CN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》, (2), 59-63</a:t>
            </a:r>
            <a:r>
              <a:rPr lang="zh-CN" altLang="en-US" sz="1706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1706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BF9A932A-2927-4EA8-80CB-0261D48DF2C7}"/>
              </a:ext>
            </a:extLst>
          </p:cNvPr>
          <p:cNvGrpSpPr/>
          <p:nvPr/>
        </p:nvGrpSpPr>
        <p:grpSpPr>
          <a:xfrm rot="1690529">
            <a:off x="9118376" y="4499182"/>
            <a:ext cx="1752600" cy="1353368"/>
            <a:chOff x="51202" y="3017639"/>
            <a:chExt cx="1742355" cy="1290492"/>
          </a:xfrm>
        </p:grpSpPr>
        <p:pic>
          <p:nvPicPr>
            <p:cNvPr id="49" name="Picture 82">
              <a:extLst>
                <a:ext uri="{FF2B5EF4-FFF2-40B4-BE49-F238E27FC236}">
                  <a16:creationId xmlns:a16="http://schemas.microsoft.com/office/drawing/2014/main" id="{CF120690-2B77-49D1-BD65-8678E4B67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151703">
              <a:off x="51202" y="3017639"/>
              <a:ext cx="1742355" cy="1290492"/>
            </a:xfrm>
            <a:prstGeom prst="rect">
              <a:avLst/>
            </a:prstGeom>
          </p:spPr>
        </p:pic>
        <p:sp>
          <p:nvSpPr>
            <p:cNvPr id="50" name="Freeform 83">
              <a:extLst>
                <a:ext uri="{FF2B5EF4-FFF2-40B4-BE49-F238E27FC236}">
                  <a16:creationId xmlns:a16="http://schemas.microsoft.com/office/drawing/2014/main" id="{39F8CF6F-4932-416F-A384-586721DE9695}"/>
                </a:ext>
              </a:extLst>
            </p:cNvPr>
            <p:cNvSpPr/>
            <p:nvPr/>
          </p:nvSpPr>
          <p:spPr>
            <a:xfrm rot="19909471">
              <a:off x="866468" y="3148445"/>
              <a:ext cx="574508" cy="578011"/>
            </a:xfrm>
            <a:custGeom>
              <a:avLst/>
              <a:gdLst/>
              <a:ahLst/>
              <a:cxnLst/>
              <a:rect l="l" t="t" r="r" b="b"/>
              <a:pathLst>
                <a:path w="1221426" h="1137293">
                  <a:moveTo>
                    <a:pt x="542254" y="994676"/>
                  </a:moveTo>
                  <a:lnTo>
                    <a:pt x="671965" y="994676"/>
                  </a:lnTo>
                  <a:lnTo>
                    <a:pt x="717000" y="1070494"/>
                  </a:lnTo>
                  <a:lnTo>
                    <a:pt x="504419" y="1070494"/>
                  </a:lnTo>
                  <a:lnTo>
                    <a:pt x="542254" y="994676"/>
                  </a:lnTo>
                  <a:lnTo>
                    <a:pt x="542254" y="994676"/>
                  </a:lnTo>
                  <a:lnTo>
                    <a:pt x="542254" y="994676"/>
                  </a:lnTo>
                  <a:close/>
                  <a:moveTo>
                    <a:pt x="342286" y="37916"/>
                  </a:moveTo>
                  <a:lnTo>
                    <a:pt x="372907" y="57765"/>
                  </a:lnTo>
                  <a:cubicBezTo>
                    <a:pt x="374714" y="57765"/>
                    <a:pt x="376514" y="59575"/>
                    <a:pt x="378314" y="61377"/>
                  </a:cubicBezTo>
                  <a:lnTo>
                    <a:pt x="659351" y="25277"/>
                  </a:lnTo>
                  <a:cubicBezTo>
                    <a:pt x="652152" y="9027"/>
                    <a:pt x="635930" y="0"/>
                    <a:pt x="616117" y="1809"/>
                  </a:cubicBezTo>
                  <a:lnTo>
                    <a:pt x="342286" y="37916"/>
                  </a:lnTo>
                  <a:lnTo>
                    <a:pt x="342286" y="37916"/>
                  </a:lnTo>
                  <a:lnTo>
                    <a:pt x="342286" y="37916"/>
                  </a:lnTo>
                  <a:close/>
                  <a:moveTo>
                    <a:pt x="304451" y="45133"/>
                  </a:moveTo>
                  <a:lnTo>
                    <a:pt x="358500" y="79431"/>
                  </a:lnTo>
                  <a:cubicBezTo>
                    <a:pt x="365707" y="84845"/>
                    <a:pt x="372907" y="99286"/>
                    <a:pt x="372907" y="111925"/>
                  </a:cubicBezTo>
                  <a:lnTo>
                    <a:pt x="372907" y="601134"/>
                  </a:lnTo>
                  <a:cubicBezTo>
                    <a:pt x="372907" y="613773"/>
                    <a:pt x="365707" y="619188"/>
                    <a:pt x="358500" y="613773"/>
                  </a:cubicBezTo>
                  <a:lnTo>
                    <a:pt x="304451" y="581285"/>
                  </a:lnTo>
                  <a:cubicBezTo>
                    <a:pt x="297244" y="575871"/>
                    <a:pt x="290037" y="561422"/>
                    <a:pt x="290037" y="548791"/>
                  </a:cubicBezTo>
                  <a:lnTo>
                    <a:pt x="290037" y="59575"/>
                  </a:lnTo>
                  <a:cubicBezTo>
                    <a:pt x="290037" y="46936"/>
                    <a:pt x="297244" y="41521"/>
                    <a:pt x="304451" y="45133"/>
                  </a:cubicBezTo>
                  <a:lnTo>
                    <a:pt x="304451" y="45133"/>
                  </a:lnTo>
                  <a:close/>
                  <a:moveTo>
                    <a:pt x="524240" y="196771"/>
                  </a:moveTo>
                  <a:lnTo>
                    <a:pt x="556668" y="216626"/>
                  </a:lnTo>
                  <a:cubicBezTo>
                    <a:pt x="558468" y="218436"/>
                    <a:pt x="558468" y="220239"/>
                    <a:pt x="560268" y="220239"/>
                  </a:cubicBezTo>
                  <a:lnTo>
                    <a:pt x="841305" y="184132"/>
                  </a:lnTo>
                  <a:cubicBezTo>
                    <a:pt x="835898" y="169690"/>
                    <a:pt x="817884" y="158861"/>
                    <a:pt x="798070" y="162473"/>
                  </a:cubicBezTo>
                  <a:lnTo>
                    <a:pt x="524240" y="196771"/>
                  </a:lnTo>
                  <a:lnTo>
                    <a:pt x="524240" y="196771"/>
                  </a:lnTo>
                  <a:lnTo>
                    <a:pt x="524240" y="196771"/>
                  </a:lnTo>
                  <a:close/>
                  <a:moveTo>
                    <a:pt x="486405" y="205797"/>
                  </a:moveTo>
                  <a:lnTo>
                    <a:pt x="540454" y="240094"/>
                  </a:lnTo>
                  <a:cubicBezTo>
                    <a:pt x="547661" y="245509"/>
                    <a:pt x="554861" y="259950"/>
                    <a:pt x="554861" y="272589"/>
                  </a:cubicBezTo>
                  <a:lnTo>
                    <a:pt x="554861" y="761805"/>
                  </a:lnTo>
                  <a:cubicBezTo>
                    <a:pt x="554861" y="772634"/>
                    <a:pt x="547661" y="779851"/>
                    <a:pt x="540454" y="774437"/>
                  </a:cubicBezTo>
                  <a:lnTo>
                    <a:pt x="486405" y="740140"/>
                  </a:lnTo>
                  <a:cubicBezTo>
                    <a:pt x="479198" y="734725"/>
                    <a:pt x="473798" y="722086"/>
                    <a:pt x="473798" y="709455"/>
                  </a:cubicBezTo>
                  <a:lnTo>
                    <a:pt x="473798" y="220239"/>
                  </a:lnTo>
                  <a:cubicBezTo>
                    <a:pt x="473798" y="207600"/>
                    <a:pt x="479198" y="200383"/>
                    <a:pt x="486405" y="205797"/>
                  </a:cubicBezTo>
                  <a:lnTo>
                    <a:pt x="486405" y="205797"/>
                  </a:lnTo>
                  <a:close/>
                  <a:moveTo>
                    <a:pt x="580081" y="261753"/>
                  </a:moveTo>
                  <a:lnTo>
                    <a:pt x="875533" y="223851"/>
                  </a:lnTo>
                  <a:cubicBezTo>
                    <a:pt x="900754" y="220239"/>
                    <a:pt x="920575" y="236482"/>
                    <a:pt x="920575" y="261753"/>
                  </a:cubicBezTo>
                  <a:lnTo>
                    <a:pt x="920575" y="682374"/>
                  </a:lnTo>
                  <a:cubicBezTo>
                    <a:pt x="920575" y="705835"/>
                    <a:pt x="900754" y="729303"/>
                    <a:pt x="875533" y="732923"/>
                  </a:cubicBezTo>
                  <a:lnTo>
                    <a:pt x="580081" y="769022"/>
                  </a:lnTo>
                  <a:lnTo>
                    <a:pt x="580081" y="261753"/>
                  </a:lnTo>
                  <a:lnTo>
                    <a:pt x="580081" y="261753"/>
                  </a:lnTo>
                  <a:lnTo>
                    <a:pt x="580081" y="261753"/>
                  </a:lnTo>
                  <a:close/>
                  <a:moveTo>
                    <a:pt x="637730" y="330354"/>
                  </a:moveTo>
                  <a:lnTo>
                    <a:pt x="866526" y="299669"/>
                  </a:lnTo>
                  <a:lnTo>
                    <a:pt x="866526" y="404371"/>
                  </a:lnTo>
                  <a:lnTo>
                    <a:pt x="637730" y="433253"/>
                  </a:lnTo>
                  <a:lnTo>
                    <a:pt x="637730" y="330354"/>
                  </a:lnTo>
                  <a:lnTo>
                    <a:pt x="637730" y="330354"/>
                  </a:lnTo>
                  <a:lnTo>
                    <a:pt x="637730" y="330354"/>
                  </a:lnTo>
                  <a:close/>
                  <a:moveTo>
                    <a:pt x="398128" y="101089"/>
                  </a:moveTo>
                  <a:lnTo>
                    <a:pt x="691779" y="63187"/>
                  </a:lnTo>
                  <a:cubicBezTo>
                    <a:pt x="717000" y="59575"/>
                    <a:pt x="738621" y="77628"/>
                    <a:pt x="738621" y="101089"/>
                  </a:cubicBezTo>
                  <a:lnTo>
                    <a:pt x="738621" y="113728"/>
                  </a:lnTo>
                  <a:lnTo>
                    <a:pt x="459384" y="149835"/>
                  </a:lnTo>
                  <a:cubicBezTo>
                    <a:pt x="439563" y="155249"/>
                    <a:pt x="432363" y="167888"/>
                    <a:pt x="432363" y="193158"/>
                  </a:cubicBezTo>
                  <a:lnTo>
                    <a:pt x="432363" y="604753"/>
                  </a:lnTo>
                  <a:lnTo>
                    <a:pt x="398128" y="610168"/>
                  </a:lnTo>
                  <a:lnTo>
                    <a:pt x="398128" y="101089"/>
                  </a:lnTo>
                  <a:lnTo>
                    <a:pt x="398128" y="101089"/>
                  </a:lnTo>
                  <a:lnTo>
                    <a:pt x="398128" y="101089"/>
                  </a:lnTo>
                  <a:close/>
                  <a:moveTo>
                    <a:pt x="181953" y="339381"/>
                  </a:moveTo>
                  <a:lnTo>
                    <a:pt x="241402" y="339381"/>
                  </a:lnTo>
                  <a:lnTo>
                    <a:pt x="241402" y="243707"/>
                  </a:lnTo>
                  <a:lnTo>
                    <a:pt x="187353" y="243707"/>
                  </a:lnTo>
                  <a:cubicBezTo>
                    <a:pt x="136911" y="243707"/>
                    <a:pt x="97277" y="285228"/>
                    <a:pt x="97277" y="335776"/>
                  </a:cubicBezTo>
                  <a:lnTo>
                    <a:pt x="97277" y="843038"/>
                  </a:lnTo>
                  <a:cubicBezTo>
                    <a:pt x="97277" y="884553"/>
                    <a:pt x="124297" y="918857"/>
                    <a:pt x="162132" y="929686"/>
                  </a:cubicBezTo>
                  <a:lnTo>
                    <a:pt x="0" y="1057855"/>
                  </a:lnTo>
                  <a:lnTo>
                    <a:pt x="0" y="1137293"/>
                  </a:lnTo>
                  <a:lnTo>
                    <a:pt x="1221426" y="1137293"/>
                  </a:lnTo>
                  <a:lnTo>
                    <a:pt x="1221426" y="1057855"/>
                  </a:lnTo>
                  <a:lnTo>
                    <a:pt x="1048480" y="931489"/>
                  </a:lnTo>
                  <a:cubicBezTo>
                    <a:pt x="1088107" y="922469"/>
                    <a:pt x="1118743" y="886355"/>
                    <a:pt x="1118743" y="843038"/>
                  </a:cubicBezTo>
                  <a:lnTo>
                    <a:pt x="1118743" y="335776"/>
                  </a:lnTo>
                  <a:cubicBezTo>
                    <a:pt x="1118743" y="285228"/>
                    <a:pt x="1077300" y="243707"/>
                    <a:pt x="1028659" y="243707"/>
                  </a:cubicBezTo>
                  <a:lnTo>
                    <a:pt x="974617" y="243707"/>
                  </a:lnTo>
                  <a:lnTo>
                    <a:pt x="974617" y="339381"/>
                  </a:lnTo>
                  <a:lnTo>
                    <a:pt x="1032273" y="339381"/>
                  </a:lnTo>
                  <a:lnTo>
                    <a:pt x="1032273" y="855670"/>
                  </a:lnTo>
                  <a:lnTo>
                    <a:pt x="181953" y="855670"/>
                  </a:lnTo>
                  <a:lnTo>
                    <a:pt x="181953" y="339381"/>
                  </a:lnTo>
                  <a:lnTo>
                    <a:pt x="181953" y="339381"/>
                  </a:lnTo>
                  <a:lnTo>
                    <a:pt x="181953" y="339381"/>
                  </a:lnTo>
                  <a:close/>
                </a:path>
              </a:pathLst>
            </a:custGeom>
            <a:solidFill>
              <a:srgbClr val="756271"/>
            </a:solidFill>
          </p:spPr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B54AF82-B16C-4362-9D55-3EC254EB0C81}"/>
              </a:ext>
            </a:extLst>
          </p:cNvPr>
          <p:cNvGrpSpPr/>
          <p:nvPr/>
        </p:nvGrpSpPr>
        <p:grpSpPr>
          <a:xfrm>
            <a:off x="247604" y="160110"/>
            <a:ext cx="882696" cy="899521"/>
            <a:chOff x="247604" y="160110"/>
            <a:chExt cx="882696" cy="899521"/>
          </a:xfrm>
        </p:grpSpPr>
        <p:sp>
          <p:nvSpPr>
            <p:cNvPr id="13" name="Freeform 1">
              <a:extLst>
                <a:ext uri="{FF2B5EF4-FFF2-40B4-BE49-F238E27FC236}">
                  <a16:creationId xmlns:a16="http://schemas.microsoft.com/office/drawing/2014/main" id="{8F37D259-CE0F-4984-A4EF-3AE13CAFD14F}"/>
                </a:ext>
              </a:extLst>
            </p:cNvPr>
            <p:cNvSpPr/>
            <p:nvPr/>
          </p:nvSpPr>
          <p:spPr>
            <a:xfrm>
              <a:off x="247604" y="160110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F2B973"/>
            </a:solidFill>
          </p:spPr>
        </p:sp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DDEA2984-792B-4CE4-9748-D467B003F237}"/>
                </a:ext>
              </a:extLst>
            </p:cNvPr>
            <p:cNvSpPr/>
            <p:nvPr/>
          </p:nvSpPr>
          <p:spPr>
            <a:xfrm>
              <a:off x="714459" y="163397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EF5B43"/>
            </a:solidFill>
          </p:spPr>
        </p:sp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52A5E8A9-AC8F-43E0-9A5C-F14BCC0F439B}"/>
                </a:ext>
              </a:extLst>
            </p:cNvPr>
            <p:cNvSpPr/>
            <p:nvPr/>
          </p:nvSpPr>
          <p:spPr>
            <a:xfrm>
              <a:off x="247604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756271"/>
            </a:solidFill>
          </p:spPr>
        </p:sp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C77C965D-86CA-4BC4-8FBB-4ACC6883B9A9}"/>
                </a:ext>
              </a:extLst>
            </p:cNvPr>
            <p:cNvSpPr/>
            <p:nvPr/>
          </p:nvSpPr>
          <p:spPr>
            <a:xfrm>
              <a:off x="714459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1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1" y="0"/>
                  </a:lnTo>
                  <a:lnTo>
                    <a:pt x="201721" y="201721"/>
                  </a:lnTo>
                  <a:close/>
                </a:path>
              </a:pathLst>
            </a:custGeom>
            <a:solidFill>
              <a:srgbClr val="5ABB93"/>
            </a:solidFill>
          </p:spPr>
        </p:sp>
      </p:grpSp>
    </p:spTree>
    <p:extLst>
      <p:ext uri="{BB962C8B-B14F-4D97-AF65-F5344CB8AC3E}">
        <p14:creationId xmlns:p14="http://schemas.microsoft.com/office/powerpoint/2010/main" val="1639192783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C90B731E-BF2E-49BA-AE54-820BB67C0F90}"/>
              </a:ext>
            </a:extLst>
          </p:cNvPr>
          <p:cNvGrpSpPr/>
          <p:nvPr/>
        </p:nvGrpSpPr>
        <p:grpSpPr>
          <a:xfrm>
            <a:off x="0" y="0"/>
            <a:ext cx="4745495" cy="6520543"/>
            <a:chOff x="0" y="0"/>
            <a:chExt cx="4745495" cy="6520543"/>
          </a:xfrm>
        </p:grpSpPr>
        <p:sp>
          <p:nvSpPr>
            <p:cNvPr id="2" name="Freeform 1"/>
            <p:cNvSpPr/>
            <p:nvPr/>
          </p:nvSpPr>
          <p:spPr>
            <a:xfrm>
              <a:off x="0" y="0"/>
              <a:ext cx="1170168" cy="6520543"/>
            </a:xfrm>
            <a:custGeom>
              <a:avLst/>
              <a:gdLst/>
              <a:ahLst/>
              <a:cxnLst/>
              <a:rect l="l" t="t" r="r" b="b"/>
              <a:pathLst>
                <a:path w="1170168" h="6520543">
                  <a:moveTo>
                    <a:pt x="1170168" y="6520543"/>
                  </a:moveTo>
                  <a:lnTo>
                    <a:pt x="0" y="6520543"/>
                  </a:lnTo>
                  <a:lnTo>
                    <a:pt x="0" y="0"/>
                  </a:lnTo>
                  <a:lnTo>
                    <a:pt x="1170168" y="0"/>
                  </a:lnTo>
                  <a:lnTo>
                    <a:pt x="1170168" y="6520543"/>
                  </a:lnTo>
                  <a:close/>
                </a:path>
              </a:pathLst>
            </a:custGeom>
            <a:solidFill>
              <a:srgbClr val="5ABB93"/>
            </a:solidFill>
          </p:spPr>
          <p:txBody>
            <a:bodyPr lIns="127000" rIns="127000" rtlCol="0" anchor="ctr"/>
            <a:lstStyle/>
            <a:p>
              <a:pPr algn="l" latinLnBrk="1">
                <a:lnSpc>
                  <a:spcPct val="116199"/>
                </a:lnSpc>
              </a:pPr>
              <a:endParaRPr lang="en-US" sz="1100" dirty="0"/>
            </a:p>
          </p:txBody>
        </p:sp>
        <p:sp>
          <p:nvSpPr>
            <p:cNvPr id="3" name="Freeform 2"/>
            <p:cNvSpPr/>
            <p:nvPr/>
          </p:nvSpPr>
          <p:spPr>
            <a:xfrm>
              <a:off x="1143000" y="0"/>
              <a:ext cx="1170168" cy="6520543"/>
            </a:xfrm>
            <a:custGeom>
              <a:avLst/>
              <a:gdLst/>
              <a:ahLst/>
              <a:cxnLst/>
              <a:rect l="l" t="t" r="r" b="b"/>
              <a:pathLst>
                <a:path w="1170168" h="6520543">
                  <a:moveTo>
                    <a:pt x="1170168" y="6520543"/>
                  </a:moveTo>
                  <a:lnTo>
                    <a:pt x="0" y="6520543"/>
                  </a:lnTo>
                  <a:lnTo>
                    <a:pt x="0" y="0"/>
                  </a:lnTo>
                  <a:lnTo>
                    <a:pt x="1170168" y="0"/>
                  </a:lnTo>
                  <a:lnTo>
                    <a:pt x="1170168" y="6520543"/>
                  </a:lnTo>
                  <a:close/>
                </a:path>
              </a:pathLst>
            </a:custGeom>
            <a:solidFill>
              <a:srgbClr val="756271"/>
            </a:solidFill>
          </p:spPr>
          <p:txBody>
            <a:bodyPr lIns="127000" rIns="127000" rtlCol="0" anchor="ctr"/>
            <a:lstStyle/>
            <a:p>
              <a:pPr algn="l" latinLnBrk="1">
                <a:lnSpc>
                  <a:spcPct val="116199"/>
                </a:lnSpc>
              </a:pPr>
              <a:endParaRPr lang="en-US" sz="1100"/>
            </a:p>
          </p:txBody>
        </p:sp>
        <p:sp>
          <p:nvSpPr>
            <p:cNvPr id="4" name="Freeform 3"/>
            <p:cNvSpPr/>
            <p:nvPr/>
          </p:nvSpPr>
          <p:spPr>
            <a:xfrm>
              <a:off x="2311400" y="0"/>
              <a:ext cx="1170168" cy="6520543"/>
            </a:xfrm>
            <a:custGeom>
              <a:avLst/>
              <a:gdLst/>
              <a:ahLst/>
              <a:cxnLst/>
              <a:rect l="l" t="t" r="r" b="b"/>
              <a:pathLst>
                <a:path w="1170168" h="6520543">
                  <a:moveTo>
                    <a:pt x="1170168" y="6520543"/>
                  </a:moveTo>
                  <a:lnTo>
                    <a:pt x="0" y="6520543"/>
                  </a:lnTo>
                  <a:lnTo>
                    <a:pt x="0" y="0"/>
                  </a:lnTo>
                  <a:lnTo>
                    <a:pt x="1170168" y="0"/>
                  </a:lnTo>
                  <a:lnTo>
                    <a:pt x="1170168" y="6520543"/>
                  </a:lnTo>
                  <a:close/>
                </a:path>
              </a:pathLst>
            </a:custGeom>
            <a:solidFill>
              <a:srgbClr val="EF5B43"/>
            </a:solidFill>
          </p:spPr>
          <p:txBody>
            <a:bodyPr lIns="127000" rIns="127000" rtlCol="0" anchor="ctr"/>
            <a:lstStyle/>
            <a:p>
              <a:pPr algn="l" latinLnBrk="1">
                <a:lnSpc>
                  <a:spcPct val="116199"/>
                </a:lnSpc>
              </a:pPr>
              <a:endParaRPr lang="en-US" sz="1100"/>
            </a:p>
          </p:txBody>
        </p:sp>
        <p:sp>
          <p:nvSpPr>
            <p:cNvPr id="5" name="Freeform 4"/>
            <p:cNvSpPr/>
            <p:nvPr/>
          </p:nvSpPr>
          <p:spPr>
            <a:xfrm>
              <a:off x="3467100" y="0"/>
              <a:ext cx="1170168" cy="6520543"/>
            </a:xfrm>
            <a:custGeom>
              <a:avLst/>
              <a:gdLst/>
              <a:ahLst/>
              <a:cxnLst/>
              <a:rect l="l" t="t" r="r" b="b"/>
              <a:pathLst>
                <a:path w="1170168" h="6520543">
                  <a:moveTo>
                    <a:pt x="1170168" y="6520543"/>
                  </a:moveTo>
                  <a:lnTo>
                    <a:pt x="0" y="6520543"/>
                  </a:lnTo>
                  <a:lnTo>
                    <a:pt x="0" y="0"/>
                  </a:lnTo>
                  <a:lnTo>
                    <a:pt x="1170168" y="0"/>
                  </a:lnTo>
                  <a:lnTo>
                    <a:pt x="1170168" y="6520543"/>
                  </a:lnTo>
                  <a:close/>
                </a:path>
              </a:pathLst>
            </a:custGeom>
            <a:solidFill>
              <a:srgbClr val="F2B973"/>
            </a:solidFill>
          </p:spPr>
          <p:txBody>
            <a:bodyPr lIns="127000" rIns="127000" rtlCol="0" anchor="ctr"/>
            <a:lstStyle/>
            <a:p>
              <a:pPr algn="l" latinLnBrk="1">
                <a:lnSpc>
                  <a:spcPct val="116199"/>
                </a:lnSpc>
              </a:pPr>
              <a:endParaRPr lang="en-US" sz="11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33600" y="1943100"/>
              <a:ext cx="2611895" cy="2611895"/>
            </a:xfrm>
            <a:custGeom>
              <a:avLst/>
              <a:gdLst/>
              <a:ahLst/>
              <a:cxnLst/>
              <a:rect l="l" t="t" r="r" b="b"/>
              <a:pathLst>
                <a:path w="2611895" h="2611895">
                  <a:moveTo>
                    <a:pt x="2611895" y="1305947"/>
                  </a:moveTo>
                  <a:cubicBezTo>
                    <a:pt x="2611895" y="2027209"/>
                    <a:pt x="2027209" y="2611895"/>
                    <a:pt x="1305947" y="2611895"/>
                  </a:cubicBezTo>
                  <a:cubicBezTo>
                    <a:pt x="584686" y="2611895"/>
                    <a:pt x="0" y="2027209"/>
                    <a:pt x="0" y="1305947"/>
                  </a:cubicBezTo>
                  <a:cubicBezTo>
                    <a:pt x="0" y="584686"/>
                    <a:pt x="584686" y="0"/>
                    <a:pt x="1305947" y="0"/>
                  </a:cubicBezTo>
                  <a:cubicBezTo>
                    <a:pt x="2027209" y="0"/>
                    <a:pt x="2611895" y="584686"/>
                    <a:pt x="2611895" y="1305947"/>
                  </a:cubicBezTo>
                  <a:close/>
                </a:path>
              </a:pathLst>
            </a:custGeom>
            <a:solidFill>
              <a:srgbClr val="EBEAE2"/>
            </a:solidFill>
          </p:spPr>
          <p:txBody>
            <a:bodyPr lIns="127000" rIns="127000" rtlCol="0" anchor="ctr"/>
            <a:lstStyle/>
            <a:p>
              <a:pPr algn="l" latinLnBrk="1">
                <a:lnSpc>
                  <a:spcPct val="116199"/>
                </a:lnSpc>
              </a:pPr>
              <a:endParaRPr lang="en-US" sz="1100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844792" y="2603483"/>
              <a:ext cx="1103075" cy="1476296"/>
            </a:xfrm>
            <a:custGeom>
              <a:avLst/>
              <a:gdLst/>
              <a:ahLst/>
              <a:cxnLst/>
              <a:rect l="l" t="t" r="r" b="b"/>
              <a:pathLst>
                <a:path w="1103075" h="1476296">
                  <a:moveTo>
                    <a:pt x="1069966" y="56173"/>
                  </a:moveTo>
                  <a:cubicBezTo>
                    <a:pt x="957580" y="239304"/>
                    <a:pt x="845193" y="422436"/>
                    <a:pt x="732798" y="605567"/>
                  </a:cubicBezTo>
                  <a:cubicBezTo>
                    <a:pt x="725641" y="616672"/>
                    <a:pt x="718168" y="623373"/>
                    <a:pt x="704144" y="624800"/>
                  </a:cubicBezTo>
                  <a:cubicBezTo>
                    <a:pt x="498329" y="648072"/>
                    <a:pt x="292507" y="671352"/>
                    <a:pt x="87190" y="695470"/>
                  </a:cubicBezTo>
                  <a:cubicBezTo>
                    <a:pt x="82795" y="695777"/>
                    <a:pt x="77553" y="696589"/>
                    <a:pt x="70114" y="697551"/>
                  </a:cubicBezTo>
                  <a:cubicBezTo>
                    <a:pt x="91686" y="734002"/>
                    <a:pt x="111739" y="767906"/>
                    <a:pt x="131802" y="801810"/>
                  </a:cubicBezTo>
                  <a:cubicBezTo>
                    <a:pt x="133809" y="805203"/>
                    <a:pt x="140054" y="806090"/>
                    <a:pt x="144441" y="805783"/>
                  </a:cubicBezTo>
                  <a:cubicBezTo>
                    <a:pt x="179739" y="805509"/>
                    <a:pt x="201559" y="826924"/>
                    <a:pt x="199312" y="863722"/>
                  </a:cubicBezTo>
                  <a:cubicBezTo>
                    <a:pt x="199627" y="868118"/>
                    <a:pt x="200431" y="873351"/>
                    <a:pt x="202438" y="876752"/>
                  </a:cubicBezTo>
                  <a:cubicBezTo>
                    <a:pt x="262219" y="960401"/>
                    <a:pt x="322347" y="1042690"/>
                    <a:pt x="382128" y="1126348"/>
                  </a:cubicBezTo>
                  <a:cubicBezTo>
                    <a:pt x="430189" y="1194032"/>
                    <a:pt x="479586" y="1262065"/>
                    <a:pt x="528145" y="1330620"/>
                  </a:cubicBezTo>
                  <a:cubicBezTo>
                    <a:pt x="541373" y="1349114"/>
                    <a:pt x="554104" y="1366763"/>
                    <a:pt x="569339" y="1388642"/>
                  </a:cubicBezTo>
                  <a:cubicBezTo>
                    <a:pt x="520191" y="1417702"/>
                    <a:pt x="471889" y="1446241"/>
                    <a:pt x="421050" y="1476297"/>
                  </a:cubicBezTo>
                  <a:cubicBezTo>
                    <a:pt x="411711" y="1456649"/>
                    <a:pt x="401369" y="1435302"/>
                    <a:pt x="391533" y="1414808"/>
                  </a:cubicBezTo>
                  <a:cubicBezTo>
                    <a:pt x="335310" y="1300447"/>
                    <a:pt x="280440" y="1186452"/>
                    <a:pt x="225072" y="1071593"/>
                  </a:cubicBezTo>
                  <a:cubicBezTo>
                    <a:pt x="198723" y="1017386"/>
                    <a:pt x="173718" y="963519"/>
                    <a:pt x="147361" y="909312"/>
                  </a:cubicBezTo>
                  <a:cubicBezTo>
                    <a:pt x="144856" y="905066"/>
                    <a:pt x="139647" y="900131"/>
                    <a:pt x="135949" y="897743"/>
                  </a:cubicBezTo>
                  <a:cubicBezTo>
                    <a:pt x="105652" y="881338"/>
                    <a:pt x="97383" y="851896"/>
                    <a:pt x="115629" y="822818"/>
                  </a:cubicBezTo>
                  <a:cubicBezTo>
                    <a:pt x="118018" y="819119"/>
                    <a:pt x="118399" y="812020"/>
                    <a:pt x="116392" y="808628"/>
                  </a:cubicBezTo>
                  <a:cubicBezTo>
                    <a:pt x="96836" y="775578"/>
                    <a:pt x="77620" y="741168"/>
                    <a:pt x="57217" y="708615"/>
                  </a:cubicBezTo>
                  <a:cubicBezTo>
                    <a:pt x="54713" y="704377"/>
                    <a:pt x="46966" y="700943"/>
                    <a:pt x="42065" y="700404"/>
                  </a:cubicBezTo>
                  <a:cubicBezTo>
                    <a:pt x="28895" y="701333"/>
                    <a:pt x="15368" y="703606"/>
                    <a:pt x="0" y="704684"/>
                  </a:cubicBezTo>
                  <a:cubicBezTo>
                    <a:pt x="2728" y="699633"/>
                    <a:pt x="4611" y="695088"/>
                    <a:pt x="7000" y="691389"/>
                  </a:cubicBezTo>
                  <a:cubicBezTo>
                    <a:pt x="116882" y="504020"/>
                    <a:pt x="227112" y="315299"/>
                    <a:pt x="336994" y="127929"/>
                  </a:cubicBezTo>
                  <a:cubicBezTo>
                    <a:pt x="349957" y="105396"/>
                    <a:pt x="363434" y="83700"/>
                    <a:pt x="375053" y="60817"/>
                  </a:cubicBezTo>
                  <a:cubicBezTo>
                    <a:pt x="381025" y="51562"/>
                    <a:pt x="387452" y="48908"/>
                    <a:pt x="397081" y="47788"/>
                  </a:cubicBezTo>
                  <a:cubicBezTo>
                    <a:pt x="594394" y="35265"/>
                    <a:pt x="790712" y="21041"/>
                    <a:pt x="987520" y="7672"/>
                  </a:cubicBezTo>
                  <a:cubicBezTo>
                    <a:pt x="1025355" y="5897"/>
                    <a:pt x="1063539" y="2770"/>
                    <a:pt x="1103074" y="0"/>
                  </a:cubicBezTo>
                  <a:cubicBezTo>
                    <a:pt x="1091297" y="20693"/>
                    <a:pt x="1080209" y="38682"/>
                    <a:pt x="1069966" y="56173"/>
                  </a:cubicBezTo>
                  <a:close/>
                  <a:moveTo>
                    <a:pt x="367315" y="842341"/>
                  </a:moveTo>
                  <a:cubicBezTo>
                    <a:pt x="370633" y="795764"/>
                    <a:pt x="373618" y="750531"/>
                    <a:pt x="375750" y="705812"/>
                  </a:cubicBezTo>
                  <a:cubicBezTo>
                    <a:pt x="376820" y="696034"/>
                    <a:pt x="381564" y="694375"/>
                    <a:pt x="388995" y="693405"/>
                  </a:cubicBezTo>
                  <a:cubicBezTo>
                    <a:pt x="448136" y="687043"/>
                    <a:pt x="506772" y="679836"/>
                    <a:pt x="566254" y="672123"/>
                  </a:cubicBezTo>
                  <a:cubicBezTo>
                    <a:pt x="621000" y="666069"/>
                    <a:pt x="676584" y="659517"/>
                    <a:pt x="732184" y="652957"/>
                  </a:cubicBezTo>
                  <a:cubicBezTo>
                    <a:pt x="736580" y="652650"/>
                    <a:pt x="742352" y="646944"/>
                    <a:pt x="745089" y="641901"/>
                  </a:cubicBezTo>
                  <a:cubicBezTo>
                    <a:pt x="801710" y="550091"/>
                    <a:pt x="857484" y="458787"/>
                    <a:pt x="913607" y="366139"/>
                  </a:cubicBezTo>
                  <a:cubicBezTo>
                    <a:pt x="918384" y="358741"/>
                    <a:pt x="923153" y="351343"/>
                    <a:pt x="928270" y="342601"/>
                  </a:cubicBezTo>
                  <a:cubicBezTo>
                    <a:pt x="979450" y="367250"/>
                    <a:pt x="1030132" y="391053"/>
                    <a:pt x="1081312" y="415693"/>
                  </a:cubicBezTo>
                  <a:cubicBezTo>
                    <a:pt x="1063530" y="451372"/>
                    <a:pt x="1045251" y="486197"/>
                    <a:pt x="1026972" y="521022"/>
                  </a:cubicBezTo>
                  <a:cubicBezTo>
                    <a:pt x="975013" y="622652"/>
                    <a:pt x="922216" y="724779"/>
                    <a:pt x="870256" y="826409"/>
                  </a:cubicBezTo>
                  <a:cubicBezTo>
                    <a:pt x="864791" y="836494"/>
                    <a:pt x="859358" y="840857"/>
                    <a:pt x="847880" y="840774"/>
                  </a:cubicBezTo>
                  <a:cubicBezTo>
                    <a:pt x="691181" y="840757"/>
                    <a:pt x="534141" y="842084"/>
                    <a:pt x="377102" y="843411"/>
                  </a:cubicBezTo>
                  <a:cubicBezTo>
                    <a:pt x="374398" y="842715"/>
                    <a:pt x="370857" y="842532"/>
                    <a:pt x="367315" y="842341"/>
                  </a:cubicBezTo>
                  <a:close/>
                </a:path>
              </a:pathLst>
            </a:custGeom>
            <a:solidFill>
              <a:srgbClr val="858976"/>
            </a:solidFill>
          </p:spPr>
          <p:txBody>
            <a:bodyPr lIns="127000" rIns="127000" rtlCol="0" anchor="ctr"/>
            <a:lstStyle/>
            <a:p>
              <a:pPr algn="l" latinLnBrk="1">
                <a:lnSpc>
                  <a:spcPct val="116199"/>
                </a:lnSpc>
              </a:pPr>
              <a:endParaRPr lang="en-US" sz="1100"/>
            </a:p>
          </p:txBody>
        </p:sp>
        <p:sp>
          <p:nvSpPr>
            <p:cNvPr id="8" name="Freeform 7"/>
            <p:cNvSpPr/>
            <p:nvPr/>
          </p:nvSpPr>
          <p:spPr>
            <a:xfrm>
              <a:off x="2311392" y="2120892"/>
              <a:ext cx="2247190" cy="2247190"/>
            </a:xfrm>
            <a:custGeom>
              <a:avLst/>
              <a:gdLst/>
              <a:ahLst/>
              <a:cxnLst/>
              <a:rect l="l" t="t" r="r" b="b"/>
              <a:pathLst>
                <a:path w="2247190" h="2247190">
                  <a:moveTo>
                    <a:pt x="1123599" y="2247190"/>
                  </a:moveTo>
                  <a:cubicBezTo>
                    <a:pt x="504044" y="2247190"/>
                    <a:pt x="0" y="1743155"/>
                    <a:pt x="0" y="1123603"/>
                  </a:cubicBezTo>
                  <a:cubicBezTo>
                    <a:pt x="0" y="504043"/>
                    <a:pt x="504044" y="0"/>
                    <a:pt x="1123599" y="0"/>
                  </a:cubicBezTo>
                  <a:cubicBezTo>
                    <a:pt x="1743154" y="0"/>
                    <a:pt x="2247190" y="504043"/>
                    <a:pt x="2247190" y="1123603"/>
                  </a:cubicBezTo>
                  <a:cubicBezTo>
                    <a:pt x="2247190" y="1743155"/>
                    <a:pt x="1743154" y="2247190"/>
                    <a:pt x="1123599" y="2247190"/>
                  </a:cubicBezTo>
                  <a:close/>
                  <a:moveTo>
                    <a:pt x="1123599" y="54233"/>
                  </a:moveTo>
                  <a:cubicBezTo>
                    <a:pt x="533966" y="54233"/>
                    <a:pt x="54258" y="533948"/>
                    <a:pt x="54258" y="1123603"/>
                  </a:cubicBezTo>
                  <a:cubicBezTo>
                    <a:pt x="54258" y="1713250"/>
                    <a:pt x="533966" y="2192973"/>
                    <a:pt x="1123599" y="2192973"/>
                  </a:cubicBezTo>
                  <a:cubicBezTo>
                    <a:pt x="1713240" y="2192973"/>
                    <a:pt x="2192949" y="1713250"/>
                    <a:pt x="2192949" y="1123603"/>
                  </a:cubicBezTo>
                  <a:cubicBezTo>
                    <a:pt x="2192949" y="533948"/>
                    <a:pt x="1713240" y="54233"/>
                    <a:pt x="1123599" y="54233"/>
                  </a:cubicBezTo>
                  <a:close/>
                </a:path>
              </a:pathLst>
            </a:custGeom>
            <a:solidFill>
              <a:srgbClr val="858976"/>
            </a:solidFill>
          </p:spPr>
          <p:txBody>
            <a:bodyPr lIns="127000" rIns="127000" rtlCol="0" anchor="ctr"/>
            <a:lstStyle/>
            <a:p>
              <a:pPr algn="l" latinLnBrk="1">
                <a:lnSpc>
                  <a:spcPct val="116199"/>
                </a:lnSpc>
              </a:pPr>
              <a:endParaRPr lang="en-US" sz="110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367803" y="2269449"/>
            <a:ext cx="5668497" cy="66806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 latinLnBrk="1">
              <a:lnSpc>
                <a:spcPct val="116199"/>
              </a:lnSpc>
            </a:pPr>
            <a:r>
              <a:rPr lang="en-US" sz="4000" b="1" dirty="0">
                <a:solidFill>
                  <a:srgbClr val="756271"/>
                </a:solidFill>
                <a:latin typeface="Microsoft YaHei"/>
                <a:ea typeface="Microsoft YaHei"/>
              </a:rPr>
              <a:t>P</a:t>
            </a:r>
            <a:r>
              <a:rPr lang="en-US" altLang="zh-CN" sz="4000" b="1" dirty="0">
                <a:solidFill>
                  <a:srgbClr val="756271"/>
                </a:solidFill>
                <a:latin typeface="Microsoft YaHei"/>
                <a:ea typeface="Microsoft YaHei"/>
              </a:rPr>
              <a:t>art B Demonstration</a:t>
            </a:r>
            <a:endParaRPr lang="en-US" sz="1100" dirty="0">
              <a:solidFill>
                <a:srgbClr val="75627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51296" y="3482213"/>
            <a:ext cx="4105902" cy="3810"/>
            <a:chOff x="6051296" y="3482213"/>
            <a:chExt cx="4105902" cy="3810"/>
          </a:xfrm>
        </p:grpSpPr>
        <p:cxnSp>
          <p:nvCxnSpPr>
            <p:cNvPr id="11" name="Connector 10"/>
            <p:cNvCxnSpPr/>
            <p:nvPr/>
          </p:nvCxnSpPr>
          <p:spPr>
            <a:xfrm>
              <a:off x="6051296" y="3486023"/>
              <a:ext cx="1028946" cy="0"/>
            </a:xfrm>
            <a:prstGeom prst="straightConnector1">
              <a:avLst/>
            </a:prstGeom>
            <a:solidFill>
              <a:srgbClr val="5ABB93"/>
            </a:solidFill>
            <a:ln w="25400">
              <a:solidFill>
                <a:srgbClr val="5ABB93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12" name="Connector 11"/>
            <p:cNvCxnSpPr/>
            <p:nvPr/>
          </p:nvCxnSpPr>
          <p:spPr>
            <a:xfrm>
              <a:off x="7076567" y="3483991"/>
              <a:ext cx="1028946" cy="0"/>
            </a:xfrm>
            <a:prstGeom prst="straightConnector1">
              <a:avLst/>
            </a:prstGeom>
            <a:solidFill>
              <a:srgbClr val="756271"/>
            </a:solidFill>
            <a:ln w="25400">
              <a:solidFill>
                <a:srgbClr val="75627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13" name="Connector 12"/>
            <p:cNvCxnSpPr/>
            <p:nvPr/>
          </p:nvCxnSpPr>
          <p:spPr>
            <a:xfrm>
              <a:off x="8102346" y="3482213"/>
              <a:ext cx="1028946" cy="0"/>
            </a:xfrm>
            <a:prstGeom prst="straightConnector1">
              <a:avLst/>
            </a:prstGeom>
            <a:solidFill>
              <a:srgbClr val="EF5B43"/>
            </a:solidFill>
            <a:ln w="25400">
              <a:solidFill>
                <a:srgbClr val="EF5B43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14" name="Connector 13"/>
            <p:cNvCxnSpPr/>
            <p:nvPr/>
          </p:nvCxnSpPr>
          <p:spPr>
            <a:xfrm>
              <a:off x="9128252" y="3483229"/>
              <a:ext cx="1028946" cy="0"/>
            </a:xfrm>
            <a:prstGeom prst="straightConnector1">
              <a:avLst/>
            </a:prstGeom>
            <a:solidFill>
              <a:srgbClr val="F2B973"/>
            </a:solidFill>
            <a:ln w="25400">
              <a:solidFill>
                <a:srgbClr val="F2B973"/>
              </a:solidFill>
              <a:prstDash val="solid"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586593371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401A6C69-5C96-4B99-90B8-28E5E6E48C7C}"/>
              </a:ext>
            </a:extLst>
          </p:cNvPr>
          <p:cNvSpPr/>
          <p:nvPr/>
        </p:nvSpPr>
        <p:spPr>
          <a:xfrm>
            <a:off x="4025900" y="3037838"/>
            <a:ext cx="7010401" cy="2042162"/>
          </a:xfrm>
          <a:prstGeom prst="rect">
            <a:avLst/>
          </a:prstGeom>
          <a:solidFill>
            <a:srgbClr val="EDEDE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18F9126-BFD7-4072-8C15-B4BA558103EA}"/>
              </a:ext>
            </a:extLst>
          </p:cNvPr>
          <p:cNvSpPr/>
          <p:nvPr/>
        </p:nvSpPr>
        <p:spPr>
          <a:xfrm>
            <a:off x="4178300" y="3251200"/>
            <a:ext cx="6477000" cy="1670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1) Refute the </a:t>
            </a:r>
            <a:r>
              <a:rPr lang="en-US" altLang="zh-CN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argument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 by putting it in a larger context.</a:t>
            </a:r>
          </a:p>
          <a:p>
            <a:pPr marL="433380" indent="-433380" algn="just">
              <a:lnSpc>
                <a:spcPct val="200000"/>
              </a:lnSpc>
              <a:buAutoNum type="arabicPeriod"/>
            </a:pP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2) Refute the </a:t>
            </a:r>
            <a:r>
              <a:rPr lang="en-US" altLang="zh-CN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evidence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 by pointing out its limitations.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A817EA0-9442-427C-B37D-2321E25D5250}"/>
              </a:ext>
            </a:extLst>
          </p:cNvPr>
          <p:cNvSpPr/>
          <p:nvPr/>
        </p:nvSpPr>
        <p:spPr>
          <a:xfrm flipV="1">
            <a:off x="1511300" y="889442"/>
            <a:ext cx="10026668" cy="45719"/>
          </a:xfrm>
          <a:prstGeom prst="rect">
            <a:avLst/>
          </a:prstGeom>
          <a:solidFill>
            <a:srgbClr val="F2B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 sz="1706">
              <a:solidFill>
                <a:srgbClr val="FCC809"/>
              </a:solidFill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6AC23E97-883A-407D-B597-2FF34E5D30DB}"/>
              </a:ext>
            </a:extLst>
          </p:cNvPr>
          <p:cNvSpPr/>
          <p:nvPr/>
        </p:nvSpPr>
        <p:spPr>
          <a:xfrm>
            <a:off x="4178300" y="1996434"/>
            <a:ext cx="3581400" cy="489496"/>
          </a:xfrm>
          <a:prstGeom prst="roundRect">
            <a:avLst/>
          </a:prstGeom>
          <a:solidFill>
            <a:schemeClr val="bg1">
              <a:lumMod val="8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CN" sz="2275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refutation strategies: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C8AD578-689D-400F-9E45-B9F7D72051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593"/>
          <a:stretch/>
        </p:blipFill>
        <p:spPr>
          <a:xfrm>
            <a:off x="247604" y="2194859"/>
            <a:ext cx="3246239" cy="289560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7EFA1E0B-FB4E-477F-8118-16CE7CE3489C}"/>
              </a:ext>
            </a:extLst>
          </p:cNvPr>
          <p:cNvGrpSpPr/>
          <p:nvPr/>
        </p:nvGrpSpPr>
        <p:grpSpPr>
          <a:xfrm>
            <a:off x="247604" y="160110"/>
            <a:ext cx="882696" cy="899521"/>
            <a:chOff x="247604" y="160110"/>
            <a:chExt cx="882696" cy="899521"/>
          </a:xfrm>
        </p:grpSpPr>
        <p:sp>
          <p:nvSpPr>
            <p:cNvPr id="13" name="Freeform 1">
              <a:extLst>
                <a:ext uri="{FF2B5EF4-FFF2-40B4-BE49-F238E27FC236}">
                  <a16:creationId xmlns:a16="http://schemas.microsoft.com/office/drawing/2014/main" id="{4075BA2B-D926-4CDC-9957-827E4B8939FD}"/>
                </a:ext>
              </a:extLst>
            </p:cNvPr>
            <p:cNvSpPr/>
            <p:nvPr/>
          </p:nvSpPr>
          <p:spPr>
            <a:xfrm>
              <a:off x="247604" y="160110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F2B973"/>
            </a:solidFill>
          </p:spPr>
        </p:sp>
        <p:sp>
          <p:nvSpPr>
            <p:cNvPr id="15" name="Freeform 2">
              <a:extLst>
                <a:ext uri="{FF2B5EF4-FFF2-40B4-BE49-F238E27FC236}">
                  <a16:creationId xmlns:a16="http://schemas.microsoft.com/office/drawing/2014/main" id="{B243F573-50D4-4B43-9189-12C894B82840}"/>
                </a:ext>
              </a:extLst>
            </p:cNvPr>
            <p:cNvSpPr/>
            <p:nvPr/>
          </p:nvSpPr>
          <p:spPr>
            <a:xfrm>
              <a:off x="714459" y="163397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EF5B43"/>
            </a:solidFill>
          </p:spPr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DABA2761-05BA-4EC7-9AA9-810F0F394B86}"/>
                </a:ext>
              </a:extLst>
            </p:cNvPr>
            <p:cNvSpPr/>
            <p:nvPr/>
          </p:nvSpPr>
          <p:spPr>
            <a:xfrm>
              <a:off x="247604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0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0" y="0"/>
                  </a:lnTo>
                  <a:lnTo>
                    <a:pt x="201720" y="201721"/>
                  </a:lnTo>
                  <a:close/>
                </a:path>
              </a:pathLst>
            </a:custGeom>
            <a:solidFill>
              <a:srgbClr val="756271"/>
            </a:solidFill>
          </p:spPr>
        </p:sp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B6300323-0A88-4DA6-B6A2-04BA31EFDDF1}"/>
                </a:ext>
              </a:extLst>
            </p:cNvPr>
            <p:cNvSpPr/>
            <p:nvPr/>
          </p:nvSpPr>
          <p:spPr>
            <a:xfrm>
              <a:off x="714459" y="629325"/>
              <a:ext cx="415841" cy="430306"/>
            </a:xfrm>
            <a:custGeom>
              <a:avLst/>
              <a:gdLst/>
              <a:ahLst/>
              <a:cxnLst/>
              <a:rect l="l" t="t" r="r" b="b"/>
              <a:pathLst>
                <a:path w="201721" h="201721">
                  <a:moveTo>
                    <a:pt x="201721" y="201721"/>
                  </a:moveTo>
                  <a:lnTo>
                    <a:pt x="0" y="201721"/>
                  </a:lnTo>
                  <a:lnTo>
                    <a:pt x="0" y="0"/>
                  </a:lnTo>
                  <a:lnTo>
                    <a:pt x="201721" y="0"/>
                  </a:lnTo>
                  <a:lnTo>
                    <a:pt x="201721" y="201721"/>
                  </a:lnTo>
                  <a:close/>
                </a:path>
              </a:pathLst>
            </a:custGeom>
            <a:solidFill>
              <a:srgbClr val="5ABB93"/>
            </a:solidFill>
          </p:spPr>
        </p:sp>
      </p:grpSp>
      <p:sp>
        <p:nvSpPr>
          <p:cNvPr id="3" name="TextBox 5">
            <a:extLst>
              <a:ext uri="{FF2B5EF4-FFF2-40B4-BE49-F238E27FC236}">
                <a16:creationId xmlns:a16="http://schemas.microsoft.com/office/drawing/2014/main" id="{2290419D-875D-43B2-B0BD-0D32277CFE4C}"/>
              </a:ext>
            </a:extLst>
          </p:cNvPr>
          <p:cNvSpPr txBox="1"/>
          <p:nvPr/>
        </p:nvSpPr>
        <p:spPr>
          <a:xfrm>
            <a:off x="1511300" y="360225"/>
            <a:ext cx="4510774" cy="46038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atinLnBrk="1">
              <a:lnSpc>
                <a:spcPct val="116199"/>
              </a:lnSpc>
            </a:pPr>
            <a:r>
              <a:rPr lang="en-US" altLang="zh-CN" sz="2800" b="1" dirty="0">
                <a:solidFill>
                  <a:srgbClr val="756271"/>
                </a:solidFill>
                <a:latin typeface="Microsoft YaHei"/>
                <a:ea typeface="Microsoft YaHei"/>
              </a:rPr>
              <a:t>Review</a:t>
            </a:r>
            <a:endParaRPr lang="en-US" sz="2800" b="1" dirty="0">
              <a:solidFill>
                <a:srgbClr val="756271"/>
              </a:solidFill>
              <a:latin typeface="Microsoft YaHei"/>
              <a:ea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34684728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4367</TotalTime>
  <Words>884</Words>
  <Application>Microsoft Office PowerPoint</Application>
  <PresentationFormat>自定义</PresentationFormat>
  <Paragraphs>164</Paragraphs>
  <Slides>21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7" baseType="lpstr">
      <vt:lpstr>微软雅黑</vt:lpstr>
      <vt:lpstr>微软雅黑</vt:lpstr>
      <vt:lpstr>Arial</vt:lpstr>
      <vt:lpstr>Calibri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77210</dc:creator>
  <cp:lastModifiedBy>772109505@qq.com</cp:lastModifiedBy>
  <cp:revision>870</cp:revision>
  <dcterms:created xsi:type="dcterms:W3CDTF">2006-08-16T00:00:00Z</dcterms:created>
  <dcterms:modified xsi:type="dcterms:W3CDTF">2020-08-09T06:52:31Z</dcterms:modified>
</cp:coreProperties>
</file>