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03" r:id="rId2"/>
    <p:sldId id="404" r:id="rId3"/>
    <p:sldId id="372" r:id="rId4"/>
    <p:sldId id="421" r:id="rId5"/>
    <p:sldId id="422" r:id="rId6"/>
    <p:sldId id="426" r:id="rId7"/>
    <p:sldId id="427" r:id="rId8"/>
    <p:sldId id="425" r:id="rId9"/>
    <p:sldId id="412" r:id="rId10"/>
    <p:sldId id="411" r:id="rId11"/>
    <p:sldId id="413" r:id="rId12"/>
    <p:sldId id="428" r:id="rId13"/>
    <p:sldId id="409" r:id="rId14"/>
    <p:sldId id="418" r:id="rId15"/>
    <p:sldId id="419" r:id="rId16"/>
    <p:sldId id="420" r:id="rId17"/>
  </p:sldIdLst>
  <p:sldSz cx="9144000" cy="5143500" type="screen16x9"/>
  <p:notesSz cx="6858000" cy="9144000"/>
  <p:custDataLst>
    <p:tags r:id="rId19"/>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6C"/>
    <a:srgbClr val="F8F8F8"/>
    <a:srgbClr val="072249"/>
    <a:srgbClr val="002060"/>
    <a:srgbClr val="0E3B5C"/>
    <a:srgbClr val="0B3451"/>
    <a:srgbClr val="00458A"/>
    <a:srgbClr val="A0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93393" autoAdjust="0"/>
  </p:normalViewPr>
  <p:slideViewPr>
    <p:cSldViewPr>
      <p:cViewPr varScale="1">
        <p:scale>
          <a:sx n="143" d="100"/>
          <a:sy n="143" d="100"/>
        </p:scale>
        <p:origin x="776" y="192"/>
      </p:cViewPr>
      <p:guideLst>
        <p:guide orient="horz" pos="259"/>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64BA5370-A113-4B0A-9309-E1C6F01DCE12}" type="datetimeFigureOut">
              <a:rPr lang="zh-CN" altLang="en-US"/>
              <a:pPr>
                <a:defRPr/>
              </a:pPr>
              <a:t>2020/8/10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833C5F78-6C93-4E60-BA5B-1D2E624288B0}" type="slidenum">
              <a:rPr lang="zh-CN" altLang="en-US"/>
              <a:pPr>
                <a:defRPr/>
              </a:pPr>
              <a:t>‹#›</a:t>
            </a:fld>
            <a:endParaRPr lang="zh-CN"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p:cNvSpPr>
          <p:nvPr>
            <p:ph type="sldImg"/>
          </p:nvPr>
        </p:nvSpPr>
        <p:spPr bwMode="auto">
          <a:noFill/>
          <a:ln>
            <a:solidFill>
              <a:srgbClr val="000000"/>
            </a:solidFill>
            <a:miter lim="800000"/>
            <a:headEnd/>
            <a:tailEnd/>
          </a:ln>
        </p:spPr>
      </p:sp>
      <p:sp>
        <p:nvSpPr>
          <p:cNvPr id="819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81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609267-1688-449D-A85F-43B2B6795909}" type="slidenum">
              <a:rPr lang="zh-CN" altLang="en-US" smtClean="0"/>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C33369-1FF7-4D7F-8BEF-E8AD7E2F50EA}" type="slidenum">
              <a:rPr lang="zh-CN" altLang="en-US" smtClean="0">
                <a:solidFill>
                  <a:srgbClr val="000000"/>
                </a:solidFill>
              </a:rPr>
              <a:pPr/>
              <a:t>11</a:t>
            </a:fld>
            <a:endParaRPr lang="en-US" altLang="zh-CN">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itchFamily="34" charset="0"/>
                <a:ea typeface="微软雅黑"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itchFamily="34" charset="0"/>
              <a:ea typeface="微软雅黑" pitchFamily="34" charset="-122"/>
              <a:cs typeface="+mn-cs"/>
            </a:endParaRPr>
          </a:p>
        </p:txBody>
      </p:sp>
    </p:spTree>
    <p:extLst>
      <p:ext uri="{BB962C8B-B14F-4D97-AF65-F5344CB8AC3E}">
        <p14:creationId xmlns:p14="http://schemas.microsoft.com/office/powerpoint/2010/main" val="36421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p:spPr>
      </p:sp>
      <p:sp>
        <p:nvSpPr>
          <p:cNvPr id="317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17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64FF46-259A-4494-8A77-155A6B69DD58}" type="slidenum">
              <a:rPr lang="zh-CN" altLang="en-US" smtClean="0">
                <a:solidFill>
                  <a:srgbClr val="000000"/>
                </a:solidFill>
              </a:rPr>
              <a:pPr/>
              <a:t>13</a:t>
            </a:fld>
            <a:endParaRPr lang="en-US" altLang="zh-CN">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37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B8BC2B-B559-4164-AC65-2FBA8E6676ED}" type="slidenum">
              <a:rPr lang="zh-CN" altLang="en-US" smtClean="0">
                <a:solidFill>
                  <a:srgbClr val="000000"/>
                </a:solidFill>
              </a:rPr>
              <a:pPr/>
              <a:t>14</a:t>
            </a:fld>
            <a:endParaRPr lang="en-US" altLang="zh-CN">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58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CED594-63F5-4968-B33A-524EA9B2042A}" type="slidenum">
              <a:rPr lang="zh-CN" altLang="en-US" smtClean="0">
                <a:solidFill>
                  <a:srgbClr val="000000"/>
                </a:solidFill>
              </a:rPr>
              <a:pPr/>
              <a:t>15</a:t>
            </a:fld>
            <a:endParaRPr lang="en-US" altLang="zh-CN">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4CEBD5-D4AE-4BBF-A0BB-154A057CD735}" type="slidenum">
              <a:rPr lang="zh-CN" altLang="en-US" smtClean="0">
                <a:solidFill>
                  <a:srgbClr val="000000"/>
                </a:solidFill>
              </a:rPr>
              <a:pPr/>
              <a:t>16</a:t>
            </a:fld>
            <a:endParaRPr lang="en-US" altLang="zh-CN">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p:cNvSpPr>
          <p:nvPr>
            <p:ph type="sldImg"/>
          </p:nvPr>
        </p:nvSpPr>
        <p:spPr bwMode="auto">
          <a:noFill/>
          <a:ln>
            <a:solidFill>
              <a:srgbClr val="000000"/>
            </a:solidFill>
            <a:miter lim="800000"/>
            <a:headEnd/>
            <a:tailEnd/>
          </a:ln>
        </p:spPr>
      </p:sp>
      <p:sp>
        <p:nvSpPr>
          <p:cNvPr id="112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12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986832-263E-4907-9A9C-8D6A78280B61}" type="slidenum">
              <a:rPr lang="zh-CN" altLang="en-US" smtClean="0">
                <a:solidFill>
                  <a:srgbClr val="000000"/>
                </a:solidFill>
              </a:rPr>
              <a:pPr/>
              <a:t>3</a:t>
            </a:fld>
            <a:endParaRPr lang="en-US" altLang="zh-CN">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p:cNvSpPr>
          <p:nvPr>
            <p:ph type="sldImg"/>
          </p:nvPr>
        </p:nvSpPr>
        <p:spPr bwMode="auto">
          <a:noFill/>
          <a:ln>
            <a:solidFill>
              <a:srgbClr val="000000"/>
            </a:solidFill>
            <a:miter lim="800000"/>
            <a:headEnd/>
            <a:tailEnd/>
          </a:ln>
        </p:spPr>
      </p:sp>
      <p:sp>
        <p:nvSpPr>
          <p:cNvPr id="133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331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C47379-5933-4980-9343-1FD50D2BA41C}" type="slidenum">
              <a:rPr lang="zh-CN" altLang="en-US" smtClean="0">
                <a:solidFill>
                  <a:srgbClr val="000000"/>
                </a:solidFill>
              </a:rPr>
              <a:pPr/>
              <a:t>4</a:t>
            </a:fld>
            <a:endParaRPr lang="en-US" altLang="zh-CN">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5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8B8C8D-927B-4AD2-B963-D10B3D49AFCA}" type="slidenum">
              <a:rPr lang="zh-CN" altLang="en-US" smtClean="0">
                <a:solidFill>
                  <a:srgbClr val="000000"/>
                </a:solidFill>
              </a:rPr>
              <a:pPr/>
              <a:t>5</a:t>
            </a:fld>
            <a:endParaRPr lang="en-US" altLang="zh-CN">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41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6EB3641-C697-414B-9B12-84FDB0100A85}" type="slidenum">
              <a:rPr lang="zh-CN" altLang="en-US" sz="1200">
                <a:solidFill>
                  <a:srgbClr val="000000"/>
                </a:solidFill>
                <a:ea typeface="微软雅黑" pitchFamily="34" charset="-122"/>
              </a:rPr>
              <a:pPr algn="r"/>
              <a:t>6</a:t>
            </a:fld>
            <a:endParaRPr lang="en-US" altLang="zh-CN" sz="1200">
              <a:solidFill>
                <a:srgbClr val="000000"/>
              </a:solidFill>
              <a:ea typeface="微软雅黑"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945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4BBE0EB-DBBB-4E78-AC4E-58282A377946}" type="slidenum">
              <a:rPr lang="zh-CN" altLang="en-US" sz="1200">
                <a:solidFill>
                  <a:srgbClr val="000000"/>
                </a:solidFill>
                <a:ea typeface="微软雅黑" pitchFamily="34" charset="-122"/>
              </a:rPr>
              <a:pPr algn="r"/>
              <a:t>7</a:t>
            </a:fld>
            <a:endParaRPr lang="en-US" altLang="zh-CN" sz="1200">
              <a:solidFill>
                <a:srgbClr val="000000"/>
              </a:solidFill>
              <a:ea typeface="微软雅黑"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F0F49B-E9D6-4AF5-BCD2-7425BA02969F}" type="slidenum">
              <a:rPr lang="zh-CN" altLang="en-US" smtClean="0">
                <a:solidFill>
                  <a:srgbClr val="000000"/>
                </a:solidFill>
              </a:rPr>
              <a:pPr/>
              <a:t>8</a:t>
            </a:fld>
            <a:endParaRPr lang="en-US" altLang="zh-CN">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2355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11B524-5AB0-4D86-83A0-76E20167A7AF}" type="slidenum">
              <a:rPr lang="zh-CN" altLang="en-US" smtClean="0">
                <a:solidFill>
                  <a:srgbClr val="000000"/>
                </a:solidFill>
              </a:rPr>
              <a:pPr/>
              <a:t>9</a:t>
            </a:fld>
            <a:endParaRPr lang="en-US" altLang="zh-CN">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25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225637-9C3D-4127-8064-2987DD969557}" type="slidenum">
              <a:rPr lang="zh-CN" altLang="en-US" smtClean="0">
                <a:solidFill>
                  <a:srgbClr val="000000"/>
                </a:solidFill>
              </a:rPr>
              <a:pPr/>
              <a:t>10</a:t>
            </a:fld>
            <a:endParaRPr lang="en-US" altLang="zh-C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rotWithShape="1">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Freeform 17"/>
          <p:cNvSpPr>
            <a:spLocks/>
          </p:cNvSpPr>
          <p:nvPr/>
        </p:nvSpPr>
        <p:spPr bwMode="auto">
          <a:xfrm>
            <a:off x="224911" y="241791"/>
            <a:ext cx="447530" cy="279984"/>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a:solidFill>
                <a:srgbClr val="C00000"/>
              </a:solidFill>
              <a:ea typeface="微软雅黑" pitchFamily="34"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dministrator\Desktop\灰色01副本.jpg"/>
          <p:cNvPicPr>
            <a:picLocks noChangeAspect="1" noChangeArrowheads="1"/>
          </p:cNvPicPr>
          <p:nvPr userDrawn="1"/>
        </p:nvPicPr>
        <p:blipFill>
          <a:blip r:embed="rId6"/>
          <a:srcRect/>
          <a:stretch>
            <a:fillRect/>
          </a:stretch>
        </p:blipFill>
        <p:spPr bwMode="auto">
          <a:xfrm>
            <a:off x="0" y="0"/>
            <a:ext cx="9145588" cy="514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2" r:id="rId4"/>
  </p:sldLayoutIdLst>
  <p:transition/>
  <p:txStyles>
    <p:titleStyle>
      <a:lvl1pPr algn="ctr" rtl="0" eaLnBrk="0" fontAlgn="base" hangingPunct="0">
        <a:spcBef>
          <a:spcPct val="0"/>
        </a:spcBef>
        <a:spcAft>
          <a:spcPct val="0"/>
        </a:spcAft>
        <a:defRPr sz="4400" kern="1200">
          <a:solidFill>
            <a:schemeClr val="tx1"/>
          </a:solidFill>
          <a:latin typeface="+mj-lt"/>
          <a:ea typeface="微软雅黑" pitchFamily="34" charset="-122"/>
          <a:cs typeface="+mj-cs"/>
        </a:defRPr>
      </a:lvl1pPr>
      <a:lvl2pPr algn="ctr" rtl="0" eaLnBrk="0" fontAlgn="base" hangingPunct="0">
        <a:spcBef>
          <a:spcPct val="0"/>
        </a:spcBef>
        <a:spcAft>
          <a:spcPct val="0"/>
        </a:spcAft>
        <a:defRPr sz="4400">
          <a:solidFill>
            <a:schemeClr val="tx1"/>
          </a:solidFill>
          <a:latin typeface="Calibri" pitchFamily="34" charset="0"/>
          <a:ea typeface="微软雅黑" pitchFamily="34" charset="-122"/>
        </a:defRPr>
      </a:lvl2pPr>
      <a:lvl3pPr algn="ctr" rtl="0" eaLnBrk="0" fontAlgn="base" hangingPunct="0">
        <a:spcBef>
          <a:spcPct val="0"/>
        </a:spcBef>
        <a:spcAft>
          <a:spcPct val="0"/>
        </a:spcAft>
        <a:defRPr sz="4400">
          <a:solidFill>
            <a:schemeClr val="tx1"/>
          </a:solidFill>
          <a:latin typeface="Calibri" pitchFamily="34" charset="0"/>
          <a:ea typeface="微软雅黑" pitchFamily="34" charset="-122"/>
        </a:defRPr>
      </a:lvl3pPr>
      <a:lvl4pPr algn="ctr" rtl="0" eaLnBrk="0" fontAlgn="base" hangingPunct="0">
        <a:spcBef>
          <a:spcPct val="0"/>
        </a:spcBef>
        <a:spcAft>
          <a:spcPct val="0"/>
        </a:spcAft>
        <a:defRPr sz="4400">
          <a:solidFill>
            <a:schemeClr val="tx1"/>
          </a:solidFill>
          <a:latin typeface="Calibri" pitchFamily="34" charset="0"/>
          <a:ea typeface="微软雅黑" pitchFamily="34" charset="-122"/>
        </a:defRPr>
      </a:lvl4pPr>
      <a:lvl5pPr algn="ctr" rtl="0" eaLnBrk="0" fontAlgn="base" hangingPunct="0">
        <a:spcBef>
          <a:spcPct val="0"/>
        </a:spcBef>
        <a:spcAft>
          <a:spcPct val="0"/>
        </a:spcAft>
        <a:defRPr sz="4400">
          <a:solidFill>
            <a:schemeClr val="tx1"/>
          </a:solidFill>
          <a:latin typeface="Calibri" pitchFamily="34" charset="0"/>
          <a:ea typeface="微软雅黑" pitchFamily="34"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00113" y="1563688"/>
            <a:ext cx="7997825" cy="1323975"/>
          </a:xfrm>
          <a:prstGeom prst="rect">
            <a:avLst/>
          </a:prstGeom>
        </p:spPr>
        <p:txBody>
          <a:bodyPr>
            <a:spAutoFit/>
          </a:bodyPr>
          <a:lstStyle/>
          <a:p>
            <a:pPr fontAlgn="auto">
              <a:spcBef>
                <a:spcPts val="0"/>
              </a:spcBef>
              <a:spcAft>
                <a:spcPts val="0"/>
              </a:spcAft>
              <a:defRPr/>
            </a:pPr>
            <a:r>
              <a:rPr lang="en-US" altLang="zh-CN" sz="4000" b="1" spc="300" dirty="0">
                <a:solidFill>
                  <a:srgbClr val="A90202"/>
                </a:solidFill>
                <a:latin typeface="微软雅黑" pitchFamily="34" charset="-122"/>
                <a:ea typeface="微软雅黑" pitchFamily="34" charset="-122"/>
                <a:sym typeface="微软雅黑" pitchFamily="34" charset="-122"/>
              </a:rPr>
              <a:t>Note-taking in Consecutive Interpreting</a:t>
            </a:r>
            <a:endParaRPr lang="zh-CN" altLang="en-US" sz="4000" b="1" spc="300" dirty="0">
              <a:solidFill>
                <a:srgbClr val="A90202"/>
              </a:solidFill>
              <a:latin typeface="微软雅黑" pitchFamily="34" charset="-122"/>
              <a:ea typeface="微软雅黑" pitchFamily="34" charset="-122"/>
              <a:sym typeface="微软雅黑" pitchFamily="34" charset="-122"/>
            </a:endParaRPr>
          </a:p>
        </p:txBody>
      </p:sp>
      <p:grpSp>
        <p:nvGrpSpPr>
          <p:cNvPr id="52" name="组合 51"/>
          <p:cNvGrpSpPr/>
          <p:nvPr/>
        </p:nvGrpSpPr>
        <p:grpSpPr>
          <a:xfrm>
            <a:off x="965051" y="2907968"/>
            <a:ext cx="7279357" cy="45719"/>
            <a:chOff x="4572000" y="2901013"/>
            <a:chExt cx="4752528" cy="45719"/>
          </a:xfrm>
          <a:solidFill>
            <a:schemeClr val="tx1"/>
          </a:solidFill>
        </p:grpSpPr>
        <p:sp>
          <p:nvSpPr>
            <p:cNvPr id="53" name="矩形 52"/>
            <p:cNvSpPr/>
            <p:nvPr/>
          </p:nvSpPr>
          <p:spPr>
            <a:xfrm>
              <a:off x="4572000" y="2901013"/>
              <a:ext cx="2376264" cy="45719"/>
            </a:xfrm>
            <a:prstGeom prst="rect">
              <a:avLst/>
            </a:pr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矩形 53"/>
            <p:cNvSpPr/>
            <p:nvPr/>
          </p:nvSpPr>
          <p:spPr>
            <a:xfrm>
              <a:off x="6948264" y="2901013"/>
              <a:ext cx="2376264" cy="45719"/>
            </a:xfrm>
            <a:prstGeom prst="rect">
              <a:avLst/>
            </a:pr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86" name="组合 85"/>
          <p:cNvGrpSpPr>
            <a:grpSpLocks/>
          </p:cNvGrpSpPr>
          <p:nvPr/>
        </p:nvGrpSpPr>
        <p:grpSpPr bwMode="auto">
          <a:xfrm rot="-1770680">
            <a:off x="3011488" y="3648075"/>
            <a:ext cx="801687" cy="801688"/>
            <a:chOff x="4482708" y="3301238"/>
            <a:chExt cx="661162" cy="661162"/>
          </a:xfrm>
        </p:grpSpPr>
        <p:grpSp>
          <p:nvGrpSpPr>
            <p:cNvPr id="7195" name="组合 86"/>
            <p:cNvGrpSpPr>
              <a:grpSpLocks/>
            </p:cNvGrpSpPr>
            <p:nvPr/>
          </p:nvGrpSpPr>
          <p:grpSpPr bwMode="auto">
            <a:xfrm>
              <a:off x="4482708" y="3301238"/>
              <a:ext cx="661162" cy="661162"/>
              <a:chOff x="775780" y="771550"/>
              <a:chExt cx="1852004" cy="1852004"/>
            </a:xfrm>
          </p:grpSpPr>
          <p:sp>
            <p:nvSpPr>
              <p:cNvPr id="91" name="椭圆 90"/>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92" name="椭圆 91"/>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7196" name="组合 87"/>
            <p:cNvGrpSpPr>
              <a:grpSpLocks/>
            </p:cNvGrpSpPr>
            <p:nvPr/>
          </p:nvGrpSpPr>
          <p:grpSpPr bwMode="auto">
            <a:xfrm>
              <a:off x="4679943" y="3516067"/>
              <a:ext cx="266691" cy="231503"/>
              <a:chOff x="6434683" y="510993"/>
              <a:chExt cx="987549" cy="857250"/>
            </a:xfrm>
          </p:grpSpPr>
          <p:sp>
            <p:nvSpPr>
              <p:cNvPr id="89" name="任意多边形 88"/>
              <p:cNvSpPr/>
              <p:nvPr/>
            </p:nvSpPr>
            <p:spPr>
              <a:xfrm>
                <a:off x="6977883" y="504675"/>
                <a:ext cx="431478" cy="858105"/>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7198" name="直接连接符 89"/>
              <p:cNvCxnSpPr>
                <a:cxnSpLocks noChangeShapeType="1"/>
              </p:cNvCxnSpPr>
              <p:nvPr/>
            </p:nvCxnSpPr>
            <p:spPr bwMode="auto">
              <a:xfrm>
                <a:off x="6434683" y="954806"/>
                <a:ext cx="987549" cy="0"/>
              </a:xfrm>
              <a:prstGeom prst="line">
                <a:avLst/>
              </a:prstGeom>
              <a:noFill/>
              <a:ln w="57150" algn="ctr">
                <a:solidFill>
                  <a:srgbClr val="BF0101"/>
                </a:solidFill>
                <a:round/>
                <a:headEnd/>
                <a:tailEnd/>
              </a:ln>
            </p:spPr>
          </p:cxnSp>
        </p:grpSp>
      </p:grpSp>
      <p:grpSp>
        <p:nvGrpSpPr>
          <p:cNvPr id="93" name="组合 92"/>
          <p:cNvGrpSpPr>
            <a:grpSpLocks/>
          </p:cNvGrpSpPr>
          <p:nvPr/>
        </p:nvGrpSpPr>
        <p:grpSpPr bwMode="auto">
          <a:xfrm rot="-1770680">
            <a:off x="1428750" y="3616325"/>
            <a:ext cx="1065213" cy="1066800"/>
            <a:chOff x="4482708" y="3301238"/>
            <a:chExt cx="661162" cy="661162"/>
          </a:xfrm>
        </p:grpSpPr>
        <p:grpSp>
          <p:nvGrpSpPr>
            <p:cNvPr id="7185" name="组合 93"/>
            <p:cNvGrpSpPr>
              <a:grpSpLocks/>
            </p:cNvGrpSpPr>
            <p:nvPr/>
          </p:nvGrpSpPr>
          <p:grpSpPr bwMode="auto">
            <a:xfrm>
              <a:off x="4482708" y="3301238"/>
              <a:ext cx="661162" cy="661162"/>
              <a:chOff x="775780" y="771550"/>
              <a:chExt cx="1852004" cy="1852004"/>
            </a:xfrm>
          </p:grpSpPr>
          <p:sp>
            <p:nvSpPr>
              <p:cNvPr id="99" name="椭圆 98"/>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100" name="椭圆 99"/>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7186" name="组合 94"/>
            <p:cNvGrpSpPr>
              <a:grpSpLocks/>
            </p:cNvGrpSpPr>
            <p:nvPr/>
          </p:nvGrpSpPr>
          <p:grpSpPr bwMode="auto">
            <a:xfrm>
              <a:off x="4679943" y="3516067"/>
              <a:ext cx="266691" cy="231503"/>
              <a:chOff x="6434683" y="510993"/>
              <a:chExt cx="987549" cy="857250"/>
            </a:xfrm>
          </p:grpSpPr>
          <p:sp>
            <p:nvSpPr>
              <p:cNvPr id="96" name="任意多边形 88"/>
              <p:cNvSpPr/>
              <p:nvPr/>
            </p:nvSpPr>
            <p:spPr>
              <a:xfrm>
                <a:off x="6975874" y="509536"/>
                <a:ext cx="437841" cy="859809"/>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7188" name="直接连接符 96"/>
              <p:cNvCxnSpPr>
                <a:cxnSpLocks noChangeShapeType="1"/>
              </p:cNvCxnSpPr>
              <p:nvPr/>
            </p:nvCxnSpPr>
            <p:spPr bwMode="auto">
              <a:xfrm>
                <a:off x="6434683" y="954806"/>
                <a:ext cx="987549" cy="0"/>
              </a:xfrm>
              <a:prstGeom prst="line">
                <a:avLst/>
              </a:prstGeom>
              <a:noFill/>
              <a:ln w="57150" algn="ctr">
                <a:solidFill>
                  <a:srgbClr val="BF0101"/>
                </a:solidFill>
                <a:round/>
                <a:headEnd/>
                <a:tailEnd/>
              </a:ln>
            </p:spPr>
          </p:cxnSp>
        </p:grpSp>
      </p:grpSp>
      <p:grpSp>
        <p:nvGrpSpPr>
          <p:cNvPr id="101" name="组合 100"/>
          <p:cNvGrpSpPr>
            <a:grpSpLocks/>
          </p:cNvGrpSpPr>
          <p:nvPr/>
        </p:nvGrpSpPr>
        <p:grpSpPr bwMode="auto">
          <a:xfrm rot="-1770680">
            <a:off x="4284663" y="3736975"/>
            <a:ext cx="487362" cy="485775"/>
            <a:chOff x="4482708" y="3301238"/>
            <a:chExt cx="661162" cy="661162"/>
          </a:xfrm>
        </p:grpSpPr>
        <p:grpSp>
          <p:nvGrpSpPr>
            <p:cNvPr id="7175" name="组合 101"/>
            <p:cNvGrpSpPr>
              <a:grpSpLocks/>
            </p:cNvGrpSpPr>
            <p:nvPr/>
          </p:nvGrpSpPr>
          <p:grpSpPr bwMode="auto">
            <a:xfrm>
              <a:off x="4482708" y="3301238"/>
              <a:ext cx="661162" cy="661162"/>
              <a:chOff x="775780" y="771550"/>
              <a:chExt cx="1852004" cy="1852004"/>
            </a:xfrm>
          </p:grpSpPr>
          <p:sp>
            <p:nvSpPr>
              <p:cNvPr id="106" name="椭圆 105"/>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107" name="椭圆 106"/>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7176" name="组合 102"/>
            <p:cNvGrpSpPr>
              <a:grpSpLocks/>
            </p:cNvGrpSpPr>
            <p:nvPr/>
          </p:nvGrpSpPr>
          <p:grpSpPr bwMode="auto">
            <a:xfrm>
              <a:off x="4679943" y="3516067"/>
              <a:ext cx="266691" cy="231503"/>
              <a:chOff x="6434683" y="510993"/>
              <a:chExt cx="987549" cy="857250"/>
            </a:xfrm>
          </p:grpSpPr>
          <p:sp>
            <p:nvSpPr>
              <p:cNvPr id="104" name="任意多边形 88"/>
              <p:cNvSpPr/>
              <p:nvPr/>
            </p:nvSpPr>
            <p:spPr>
              <a:xfrm>
                <a:off x="6980192" y="492079"/>
                <a:ext cx="422667" cy="872093"/>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7178" name="直接连接符 104"/>
              <p:cNvCxnSpPr>
                <a:cxnSpLocks noChangeShapeType="1"/>
              </p:cNvCxnSpPr>
              <p:nvPr/>
            </p:nvCxnSpPr>
            <p:spPr bwMode="auto">
              <a:xfrm>
                <a:off x="6434683" y="954806"/>
                <a:ext cx="987549" cy="0"/>
              </a:xfrm>
              <a:prstGeom prst="line">
                <a:avLst/>
              </a:prstGeom>
              <a:noFill/>
              <a:ln w="28575" algn="ctr">
                <a:solidFill>
                  <a:srgbClr val="BF0101"/>
                </a:solidFill>
                <a:round/>
                <a:headEnd/>
                <a:tailEnd/>
              </a:ln>
            </p:spPr>
          </p:cxnSp>
        </p:grpSp>
      </p:grpSp>
      <p:sp>
        <p:nvSpPr>
          <p:cNvPr id="2" name="六边形 1"/>
          <p:cNvSpPr/>
          <p:nvPr/>
        </p:nvSpPr>
        <p:spPr>
          <a:xfrm>
            <a:off x="-2052638" y="-523875"/>
            <a:ext cx="936625" cy="863600"/>
          </a:xfrm>
          <a:prstGeom prst="hexagon">
            <a:avLst/>
          </a:prstGeom>
          <a:solidFill>
            <a:srgbClr val="A00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Vertical)">
                                      <p:cBhvr>
                                        <p:cTn id="11" dur="500"/>
                                        <p:tgtEl>
                                          <p:spTgt spid="52"/>
                                        </p:tgtEl>
                                      </p:cBhvr>
                                    </p:animEffect>
                                  </p:childTnLst>
                                </p:cTn>
                              </p:par>
                              <p:par>
                                <p:cTn id="12" presetID="10" presetClass="entr" presetSubtype="0" fill="hold" nodeType="with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500"/>
                                        <p:tgtEl>
                                          <p:spTgt spid="9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p:cNvSpPr/>
          <p:nvPr/>
        </p:nvSpPr>
        <p:spPr>
          <a:xfrm>
            <a:off x="-396875" y="-225425"/>
            <a:ext cx="9864725" cy="5676900"/>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dirty="0"/>
          </a:p>
        </p:txBody>
      </p:sp>
      <p:sp>
        <p:nvSpPr>
          <p:cNvPr id="27" name="TextBox 26"/>
          <p:cNvSpPr txBox="1">
            <a:spLocks noChangeArrowheads="1"/>
          </p:cNvSpPr>
          <p:nvPr/>
        </p:nvSpPr>
        <p:spPr bwMode="auto">
          <a:xfrm>
            <a:off x="10609263" y="6383338"/>
            <a:ext cx="877887" cy="368300"/>
          </a:xfrm>
          <a:prstGeom prst="rect">
            <a:avLst/>
          </a:prstGeom>
          <a:noFill/>
          <a:ln w="9525">
            <a:noFill/>
            <a:miter lim="800000"/>
            <a:headEnd/>
            <a:tailEnd/>
          </a:ln>
        </p:spPr>
        <p:txBody>
          <a:bodyPr wrap="none">
            <a:spAutoFit/>
          </a:bodyPr>
          <a:lstStyle/>
          <a:p>
            <a:r>
              <a:rPr lang="zh-CN" altLang="en-US">
                <a:solidFill>
                  <a:srgbClr val="000000"/>
                </a:solidFill>
              </a:rPr>
              <a:t>延时符</a:t>
            </a:r>
          </a:p>
        </p:txBody>
      </p:sp>
      <p:pic>
        <p:nvPicPr>
          <p:cNvPr id="10" name="图片 9"/>
          <p:cNvPicPr>
            <a:picLocks noChangeAspect="1"/>
          </p:cNvPicPr>
          <p:nvPr/>
        </p:nvPicPr>
        <p:blipFill>
          <a:blip r:embed="rId4"/>
          <a:srcRect/>
          <a:stretch>
            <a:fillRect/>
          </a:stretch>
        </p:blipFill>
        <p:spPr bwMode="auto">
          <a:xfrm rot="595472">
            <a:off x="311150" y="-833438"/>
            <a:ext cx="4586288" cy="4584701"/>
          </a:xfrm>
          <a:prstGeom prst="rect">
            <a:avLst/>
          </a:prstGeom>
          <a:noFill/>
          <a:ln w="9525">
            <a:noFill/>
            <a:miter lim="800000"/>
            <a:headEnd/>
            <a:tailEnd/>
          </a:ln>
        </p:spPr>
      </p:pic>
      <p:pic>
        <p:nvPicPr>
          <p:cNvPr id="12" name="图片 11"/>
          <p:cNvPicPr>
            <a:picLocks noChangeAspect="1"/>
          </p:cNvPicPr>
          <p:nvPr/>
        </p:nvPicPr>
        <p:blipFill>
          <a:blip r:embed="rId5"/>
          <a:srcRect l="5569" t="9695" r="11493" b="9396"/>
          <a:stretch>
            <a:fillRect/>
          </a:stretch>
        </p:blipFill>
        <p:spPr bwMode="auto">
          <a:xfrm>
            <a:off x="-49213" y="344488"/>
            <a:ext cx="4397376" cy="5106987"/>
          </a:xfrm>
          <a:prstGeom prst="rect">
            <a:avLst/>
          </a:prstGeom>
          <a:noFill/>
          <a:ln w="9525">
            <a:noFill/>
            <a:miter lim="800000"/>
            <a:headEnd/>
            <a:tailEnd/>
          </a:ln>
        </p:spPr>
      </p:pic>
      <p:sp>
        <p:nvSpPr>
          <p:cNvPr id="18" name="文本框 17"/>
          <p:cNvSpPr txBox="1"/>
          <p:nvPr/>
        </p:nvSpPr>
        <p:spPr>
          <a:xfrm>
            <a:off x="4656138" y="1819275"/>
            <a:ext cx="4395787" cy="3324225"/>
          </a:xfrm>
          <a:prstGeom prst="rect">
            <a:avLst/>
          </a:prstGeom>
          <a:noFill/>
        </p:spPr>
        <p:txBody>
          <a:bodyPr>
            <a:spAutoFit/>
          </a:bodyPr>
          <a:lstStyle/>
          <a:p>
            <a:pPr algn="just">
              <a:defRPr/>
            </a:pPr>
            <a:r>
              <a:rPr lang="en-US" altLang="zh-CN" sz="1500" b="1" dirty="0">
                <a:latin typeface="+mn-lt"/>
                <a:ea typeface="微软雅黑" panose="020B0503020204020204" pitchFamily="34" charset="-122"/>
                <a:cs typeface="Times New Roman" panose="02020603050405020304" pitchFamily="18" charset="0"/>
              </a:rPr>
              <a:t>Original text</a:t>
            </a:r>
            <a:r>
              <a:rPr lang="en-US" altLang="zh-CN" sz="1500" dirty="0">
                <a:latin typeface="+mn-lt"/>
                <a:ea typeface="微软雅黑" panose="020B0503020204020204" pitchFamily="34" charset="-122"/>
                <a:cs typeface="Times New Roman" panose="02020603050405020304" pitchFamily="18" charset="0"/>
              </a:rPr>
              <a:t>: </a:t>
            </a:r>
          </a:p>
          <a:p>
            <a:pPr algn="just">
              <a:defRPr/>
            </a:pPr>
            <a:r>
              <a:rPr lang="en-US" altLang="zh-CN" sz="1500" dirty="0">
                <a:latin typeface="+mn-lt"/>
                <a:ea typeface="微软雅黑" panose="020B0503020204020204" pitchFamily="34" charset="-122"/>
                <a:cs typeface="Times New Roman" panose="02020603050405020304" pitchFamily="18" charset="0"/>
              </a:rPr>
              <a:t>Everyone’s safety is a priority. If you are not feeling well, stay home. If you do go out to volunteer, make sure you maintain 1.5 </a:t>
            </a:r>
            <a:r>
              <a:rPr lang="en-US" altLang="zh-CN" sz="1500" dirty="0" err="1">
                <a:latin typeface="+mn-lt"/>
                <a:ea typeface="微软雅黑" panose="020B0503020204020204" pitchFamily="34" charset="-122"/>
                <a:cs typeface="Times New Roman" panose="02020603050405020304" pitchFamily="18" charset="0"/>
              </a:rPr>
              <a:t>metres</a:t>
            </a:r>
            <a:r>
              <a:rPr lang="en-US" altLang="zh-CN" sz="1500" dirty="0">
                <a:latin typeface="+mn-lt"/>
                <a:ea typeface="微软雅黑" panose="020B0503020204020204" pitchFamily="34" charset="-122"/>
                <a:cs typeface="Times New Roman" panose="02020603050405020304" pitchFamily="18" charset="0"/>
              </a:rPr>
              <a:t> or 2 arms length between you and those around you. Remember to wash your hands regularly and thoroughly with soap and water for at least 20 seconds, or use hand sanitizer. If you are supporting vulnerable people as a volunteer, good hygiene and physical distancing is even more important. And while volunteering, it is really important that you look after your own health. If you’re in a higher risk category for COVID-19, It may be better that you volunteer online or from home, and don’t go out.</a:t>
            </a:r>
            <a:endParaRPr lang="zh-CN" altLang="en-US" sz="1500" dirty="0">
              <a:latin typeface="+mn-lt"/>
              <a:ea typeface="微软雅黑" panose="020B0503020204020204" pitchFamily="34" charset="-122"/>
              <a:cs typeface="Times New Roman" panose="02020603050405020304" pitchFamily="18" charset="0"/>
            </a:endParaRPr>
          </a:p>
        </p:txBody>
      </p:sp>
      <p:cxnSp>
        <p:nvCxnSpPr>
          <p:cNvPr id="16" name="直接连接符 15"/>
          <p:cNvCxnSpPr>
            <a:cxnSpLocks/>
          </p:cNvCxnSpPr>
          <p:nvPr/>
        </p:nvCxnSpPr>
        <p:spPr>
          <a:xfrm flipV="1">
            <a:off x="685800" y="827088"/>
            <a:ext cx="3725863" cy="3492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cxnSpLocks/>
          </p:cNvCxnSpPr>
          <p:nvPr/>
        </p:nvCxnSpPr>
        <p:spPr>
          <a:xfrm flipV="1">
            <a:off x="4373563" y="827088"/>
            <a:ext cx="0" cy="29527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cxnSpLocks/>
          </p:cNvCxnSpPr>
          <p:nvPr/>
        </p:nvCxnSpPr>
        <p:spPr>
          <a:xfrm>
            <a:off x="107950" y="4816475"/>
            <a:ext cx="3600450" cy="0"/>
          </a:xfrm>
          <a:prstGeom prst="line">
            <a:avLst/>
          </a:prstGeom>
          <a:ln w="19050">
            <a:solidFill>
              <a:srgbClr val="00458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cxnSpLocks/>
          </p:cNvCxnSpPr>
          <p:nvPr/>
        </p:nvCxnSpPr>
        <p:spPr>
          <a:xfrm flipH="1" flipV="1">
            <a:off x="373063" y="1770063"/>
            <a:ext cx="15875" cy="3311525"/>
          </a:xfrm>
          <a:prstGeom prst="line">
            <a:avLst/>
          </a:prstGeom>
          <a:ln w="19050">
            <a:solidFill>
              <a:srgbClr val="00458A"/>
            </a:solidFill>
          </a:ln>
        </p:spPr>
        <p:style>
          <a:lnRef idx="1">
            <a:schemeClr val="accent1"/>
          </a:lnRef>
          <a:fillRef idx="0">
            <a:schemeClr val="accent1"/>
          </a:fillRef>
          <a:effectRef idx="0">
            <a:schemeClr val="accent1"/>
          </a:effectRef>
          <a:fontRef idx="minor">
            <a:schemeClr val="tx1"/>
          </a:fontRef>
        </p:style>
      </p:cxnSp>
      <p:sp>
        <p:nvSpPr>
          <p:cNvPr id="33" name="等腰三角形 15"/>
          <p:cNvSpPr/>
          <p:nvPr/>
        </p:nvSpPr>
        <p:spPr bwMode="auto">
          <a:xfrm rot="10800000" flipH="1">
            <a:off x="7263642" y="-224833"/>
            <a:ext cx="1384300" cy="768350"/>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 fmla="*/ 0 w 1384486"/>
              <a:gd name="connsiteY0" fmla="*/ 768567 h 768567"/>
              <a:gd name="connsiteX1" fmla="*/ 639856 w 1384486"/>
              <a:gd name="connsiteY1" fmla="*/ 0 h 768567"/>
              <a:gd name="connsiteX2" fmla="*/ 1384486 w 1384486"/>
              <a:gd name="connsiteY2" fmla="*/ 768567 h 768567"/>
              <a:gd name="connsiteX3" fmla="*/ 0 w 1384486"/>
              <a:gd name="connsiteY3" fmla="*/ 768567 h 768567"/>
            </a:gdLst>
            <a:ahLst/>
            <a:cxnLst>
              <a:cxn ang="0">
                <a:pos x="connsiteX0" y="connsiteY0"/>
              </a:cxn>
              <a:cxn ang="0">
                <a:pos x="connsiteX1" y="connsiteY1"/>
              </a:cxn>
              <a:cxn ang="0">
                <a:pos x="connsiteX2" y="connsiteY2"/>
              </a:cxn>
              <a:cxn ang="0">
                <a:pos x="connsiteX3" y="connsiteY3"/>
              </a:cxn>
            </a:cxnLst>
            <a:rect l="l" t="t" r="r" b="b"/>
            <a:pathLst>
              <a:path w="1384486" h="768567">
                <a:moveTo>
                  <a:pt x="0" y="768567"/>
                </a:moveTo>
                <a:lnTo>
                  <a:pt x="639856" y="0"/>
                </a:lnTo>
                <a:lnTo>
                  <a:pt x="1384486" y="768567"/>
                </a:lnTo>
                <a:lnTo>
                  <a:pt x="0" y="768567"/>
                </a:ln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dirty="0">
              <a:solidFill>
                <a:srgbClr val="C00000"/>
              </a:solidFill>
              <a:ea typeface="微软雅黑" pitchFamily="34" charset="-122"/>
            </a:endParaRPr>
          </a:p>
        </p:txBody>
      </p:sp>
      <p:pic>
        <p:nvPicPr>
          <p:cNvPr id="1028" name="Picture 4" descr="Image result for 问号"/>
          <p:cNvPicPr>
            <a:picLocks noChangeAspect="1" noChangeArrowheads="1"/>
          </p:cNvPicPr>
          <p:nvPr/>
        </p:nvPicPr>
        <p:blipFill>
          <a:blip r:embed="rId6"/>
          <a:srcRect/>
          <a:stretch>
            <a:fillRect/>
          </a:stretch>
        </p:blipFill>
        <p:spPr bwMode="auto">
          <a:xfrm>
            <a:off x="4332288" y="47625"/>
            <a:ext cx="1628775" cy="1714500"/>
          </a:xfrm>
          <a:prstGeom prst="rect">
            <a:avLst/>
          </a:prstGeom>
          <a:noFill/>
          <a:ln w="9525">
            <a:noFill/>
            <a:miter lim="800000"/>
            <a:headEnd/>
            <a:tailEnd/>
          </a:ln>
        </p:spPr>
      </p:pic>
      <p:pic>
        <p:nvPicPr>
          <p:cNvPr id="5" name="图片 4"/>
          <p:cNvPicPr>
            <a:picLocks noChangeAspect="1"/>
          </p:cNvPicPr>
          <p:nvPr/>
        </p:nvPicPr>
        <p:blipFill>
          <a:blip r:embed="rId7"/>
          <a:srcRect/>
          <a:stretch>
            <a:fillRect/>
          </a:stretch>
        </p:blipFill>
        <p:spPr bwMode="auto">
          <a:xfrm>
            <a:off x="431800" y="969963"/>
            <a:ext cx="3917950" cy="3811587"/>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2819" y="0"/>
            <a:ext cx="9549355" cy="5453402"/>
          </a:xfrm>
          <a:prstGeom prst="rect">
            <a:avLst/>
          </a:prstGeom>
          <a:solidFill>
            <a:schemeClr val="bg1">
              <a:lumMod val="85000"/>
            </a:schemeClr>
          </a:solidFill>
          <a:ln>
            <a:solidFill>
              <a:schemeClr val="bg1">
                <a:lumMod val="8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t>\</a:t>
            </a:r>
            <a:endParaRPr lang="zh-CN" altLang="en-US" dirty="0"/>
          </a:p>
        </p:txBody>
      </p:sp>
      <p:sp>
        <p:nvSpPr>
          <p:cNvPr id="59" name="矩形 58"/>
          <p:cNvSpPr/>
          <p:nvPr/>
        </p:nvSpPr>
        <p:spPr>
          <a:xfrm>
            <a:off x="9430449" y="2564678"/>
            <a:ext cx="4035848" cy="53412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文本框 49"/>
          <p:cNvSpPr txBox="1">
            <a:spLocks noChangeArrowheads="1"/>
          </p:cNvSpPr>
          <p:nvPr/>
        </p:nvSpPr>
        <p:spPr bwMode="auto">
          <a:xfrm>
            <a:off x="12209463" y="2435225"/>
            <a:ext cx="4425950" cy="1035050"/>
          </a:xfrm>
          <a:prstGeom prst="rect">
            <a:avLst/>
          </a:prstGeom>
          <a:noFill/>
          <a:ln w="9525">
            <a:noFill/>
            <a:miter lim="800000"/>
            <a:headEnd/>
            <a:tailEnd/>
          </a:ln>
        </p:spPr>
        <p:txBody>
          <a:bodyPr>
            <a:spAutoFit/>
          </a:bodyPr>
          <a:lstStyle/>
          <a:p>
            <a:pPr>
              <a:lnSpc>
                <a:spcPct val="120000"/>
              </a:lnSpc>
            </a:pPr>
            <a:r>
              <a:rPr lang="en-US" altLang="zh-CN" b="1">
                <a:solidFill>
                  <a:schemeClr val="bg1"/>
                </a:solidFill>
              </a:rPr>
              <a:t>2. Non-contextual information (figures, </a:t>
            </a:r>
          </a:p>
          <a:p>
            <a:pPr>
              <a:lnSpc>
                <a:spcPct val="120000"/>
              </a:lnSpc>
            </a:pPr>
            <a:r>
              <a:rPr lang="en-US" altLang="zh-CN" b="1">
                <a:solidFill>
                  <a:schemeClr val="bg1"/>
                </a:solidFill>
              </a:rPr>
              <a:t>    proper names, and enumeration)</a:t>
            </a:r>
          </a:p>
          <a:p>
            <a:endParaRPr lang="en-US" altLang="zh-CN" b="1">
              <a:solidFill>
                <a:schemeClr val="bg1"/>
              </a:solidFill>
            </a:endParaRPr>
          </a:p>
        </p:txBody>
      </p:sp>
      <p:pic>
        <p:nvPicPr>
          <p:cNvPr id="61" name="图片 60"/>
          <p:cNvPicPr>
            <a:picLocks noChangeAspect="1"/>
          </p:cNvPicPr>
          <p:nvPr/>
        </p:nvPicPr>
        <p:blipFill>
          <a:blip r:embed="rId3"/>
          <a:srcRect/>
          <a:stretch>
            <a:fillRect/>
          </a:stretch>
        </p:blipFill>
        <p:spPr bwMode="auto">
          <a:xfrm>
            <a:off x="9296400" y="3933825"/>
            <a:ext cx="4170363" cy="639763"/>
          </a:xfrm>
          <a:prstGeom prst="rect">
            <a:avLst/>
          </a:prstGeom>
          <a:noFill/>
          <a:ln w="9525">
            <a:noFill/>
            <a:miter lim="800000"/>
            <a:headEnd/>
            <a:tailEnd/>
          </a:ln>
        </p:spPr>
      </p:pic>
      <p:pic>
        <p:nvPicPr>
          <p:cNvPr id="26633" name="图片 3"/>
          <p:cNvPicPr>
            <a:picLocks noChangeAspect="1"/>
          </p:cNvPicPr>
          <p:nvPr/>
        </p:nvPicPr>
        <p:blipFill>
          <a:blip r:embed="rId4"/>
          <a:srcRect/>
          <a:stretch>
            <a:fillRect/>
          </a:stretch>
        </p:blipFill>
        <p:spPr bwMode="auto">
          <a:xfrm>
            <a:off x="220663" y="336550"/>
            <a:ext cx="4899025" cy="4421188"/>
          </a:xfrm>
          <a:prstGeom prst="rect">
            <a:avLst/>
          </a:prstGeom>
          <a:noFill/>
          <a:ln w="9525">
            <a:noFill/>
            <a:miter lim="800000"/>
            <a:headEnd/>
            <a:tailEnd/>
          </a:ln>
        </p:spPr>
      </p:pic>
      <p:sp>
        <p:nvSpPr>
          <p:cNvPr id="21" name="文本框 20"/>
          <p:cNvSpPr txBox="1">
            <a:spLocks noChangeArrowheads="1"/>
          </p:cNvSpPr>
          <p:nvPr/>
        </p:nvSpPr>
        <p:spPr bwMode="auto">
          <a:xfrm>
            <a:off x="1144588" y="2470150"/>
            <a:ext cx="498475" cy="830263"/>
          </a:xfrm>
          <a:prstGeom prst="rect">
            <a:avLst/>
          </a:prstGeom>
          <a:noFill/>
          <a:ln w="9525">
            <a:noFill/>
            <a:miter lim="800000"/>
            <a:headEnd/>
            <a:tailEnd/>
          </a:ln>
        </p:spPr>
        <p:txBody>
          <a:bodyPr>
            <a:spAutoFit/>
          </a:bodyPr>
          <a:lstStyle/>
          <a:p>
            <a:r>
              <a:rPr lang="en-US" altLang="zh-CN" sz="4800" b="1"/>
              <a:t> </a:t>
            </a:r>
            <a:r>
              <a:rPr lang="en-US" altLang="zh-CN" sz="2000" b="1">
                <a:solidFill>
                  <a:srgbClr val="C00000"/>
                </a:solidFill>
              </a:rPr>
              <a:t>O </a:t>
            </a:r>
            <a:endParaRPr lang="zh-CN" altLang="en-US" sz="2000" b="1">
              <a:solidFill>
                <a:srgbClr val="C00000"/>
              </a:solidFill>
            </a:endParaRPr>
          </a:p>
        </p:txBody>
      </p:sp>
      <p:sp>
        <p:nvSpPr>
          <p:cNvPr id="25" name="文本框 24"/>
          <p:cNvSpPr txBox="1">
            <a:spLocks noChangeArrowheads="1"/>
          </p:cNvSpPr>
          <p:nvPr/>
        </p:nvSpPr>
        <p:spPr bwMode="auto">
          <a:xfrm>
            <a:off x="1574800" y="2371725"/>
            <a:ext cx="509588" cy="400050"/>
          </a:xfrm>
          <a:prstGeom prst="rect">
            <a:avLst/>
          </a:prstGeom>
          <a:noFill/>
          <a:ln w="9525">
            <a:noFill/>
            <a:miter lim="800000"/>
            <a:headEnd/>
            <a:tailEnd/>
          </a:ln>
        </p:spPr>
        <p:txBody>
          <a:bodyPr>
            <a:spAutoFit/>
          </a:bodyPr>
          <a:lstStyle/>
          <a:p>
            <a:r>
              <a:rPr lang="en-US" altLang="zh-CN" sz="2000" b="1">
                <a:solidFill>
                  <a:srgbClr val="C00000"/>
                </a:solidFill>
              </a:rPr>
              <a:t>V </a:t>
            </a:r>
            <a:endParaRPr lang="zh-CN" altLang="en-US" b="1">
              <a:solidFill>
                <a:srgbClr val="C00000"/>
              </a:solidFill>
            </a:endParaRPr>
          </a:p>
        </p:txBody>
      </p:sp>
      <p:sp>
        <p:nvSpPr>
          <p:cNvPr id="9" name="矩形: 圆角 8"/>
          <p:cNvSpPr/>
          <p:nvPr/>
        </p:nvSpPr>
        <p:spPr>
          <a:xfrm>
            <a:off x="219075" y="2030413"/>
            <a:ext cx="2233613" cy="113506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文本框 22"/>
          <p:cNvSpPr txBox="1">
            <a:spLocks noChangeArrowheads="1"/>
          </p:cNvSpPr>
          <p:nvPr/>
        </p:nvSpPr>
        <p:spPr bwMode="auto">
          <a:xfrm>
            <a:off x="917575" y="2171700"/>
            <a:ext cx="639763" cy="400050"/>
          </a:xfrm>
          <a:prstGeom prst="rect">
            <a:avLst/>
          </a:prstGeom>
          <a:noFill/>
          <a:ln w="9525">
            <a:noFill/>
            <a:miter lim="800000"/>
            <a:headEnd/>
            <a:tailEnd/>
          </a:ln>
        </p:spPr>
        <p:txBody>
          <a:bodyPr>
            <a:spAutoFit/>
          </a:bodyPr>
          <a:lstStyle/>
          <a:p>
            <a:r>
              <a:rPr lang="en-US" altLang="zh-CN" sz="2000" b="1">
                <a:solidFill>
                  <a:srgbClr val="C00000"/>
                </a:solidFill>
              </a:rPr>
              <a:t> S </a:t>
            </a:r>
            <a:endParaRPr lang="zh-CN" altLang="en-US" sz="2000" b="1">
              <a:solidFill>
                <a:srgbClr val="C00000"/>
              </a:solidFill>
            </a:endParaRPr>
          </a:p>
        </p:txBody>
      </p:sp>
      <p:sp>
        <p:nvSpPr>
          <p:cNvPr id="15" name="文本框 14"/>
          <p:cNvSpPr txBox="1">
            <a:spLocks noChangeArrowheads="1"/>
          </p:cNvSpPr>
          <p:nvPr/>
        </p:nvSpPr>
        <p:spPr bwMode="auto">
          <a:xfrm>
            <a:off x="792163" y="2625725"/>
            <a:ext cx="495300" cy="400050"/>
          </a:xfrm>
          <a:prstGeom prst="rect">
            <a:avLst/>
          </a:prstGeom>
          <a:noFill/>
          <a:ln w="9525">
            <a:noFill/>
            <a:miter lim="800000"/>
            <a:headEnd/>
            <a:tailEnd/>
          </a:ln>
        </p:spPr>
        <p:txBody>
          <a:bodyPr>
            <a:spAutoFit/>
          </a:bodyPr>
          <a:lstStyle/>
          <a:p>
            <a:r>
              <a:rPr lang="en-US" altLang="zh-CN" sz="2000" b="1">
                <a:solidFill>
                  <a:srgbClr val="C00000"/>
                </a:solidFill>
              </a:rPr>
              <a:t>V </a:t>
            </a:r>
            <a:endParaRPr lang="zh-CN" altLang="en-US" b="1">
              <a:solidFill>
                <a:srgbClr val="C00000"/>
              </a:solidFill>
            </a:endParaRPr>
          </a:p>
        </p:txBody>
      </p:sp>
      <p:sp>
        <p:nvSpPr>
          <p:cNvPr id="17" name="文本框 16"/>
          <p:cNvSpPr txBox="1">
            <a:spLocks noChangeArrowheads="1"/>
          </p:cNvSpPr>
          <p:nvPr/>
        </p:nvSpPr>
        <p:spPr bwMode="auto">
          <a:xfrm>
            <a:off x="1770063" y="2135188"/>
            <a:ext cx="498475" cy="831850"/>
          </a:xfrm>
          <a:prstGeom prst="rect">
            <a:avLst/>
          </a:prstGeom>
          <a:noFill/>
          <a:ln w="9525">
            <a:noFill/>
            <a:miter lim="800000"/>
            <a:headEnd/>
            <a:tailEnd/>
          </a:ln>
        </p:spPr>
        <p:txBody>
          <a:bodyPr>
            <a:spAutoFit/>
          </a:bodyPr>
          <a:lstStyle/>
          <a:p>
            <a:r>
              <a:rPr lang="en-US" altLang="zh-CN" sz="4800" b="1"/>
              <a:t> </a:t>
            </a:r>
            <a:r>
              <a:rPr lang="en-US" altLang="zh-CN" sz="2000" b="1">
                <a:solidFill>
                  <a:srgbClr val="C00000"/>
                </a:solidFill>
              </a:rPr>
              <a:t>O </a:t>
            </a:r>
            <a:endParaRPr lang="zh-CN" altLang="en-US" sz="2000" b="1">
              <a:solidFill>
                <a:srgbClr val="C00000"/>
              </a:solidFill>
            </a:endParaRPr>
          </a:p>
        </p:txBody>
      </p:sp>
      <p:pic>
        <p:nvPicPr>
          <p:cNvPr id="26" name="图片 25"/>
          <p:cNvPicPr>
            <a:picLocks noChangeAspect="1"/>
          </p:cNvPicPr>
          <p:nvPr/>
        </p:nvPicPr>
        <p:blipFill>
          <a:blip r:embed="rId5"/>
          <a:srcRect/>
          <a:stretch>
            <a:fillRect/>
          </a:stretch>
        </p:blipFill>
        <p:spPr bwMode="auto">
          <a:xfrm>
            <a:off x="-5048250" y="336550"/>
            <a:ext cx="4895850" cy="4419600"/>
          </a:xfrm>
          <a:prstGeom prst="rect">
            <a:avLst/>
          </a:prstGeom>
          <a:noFill/>
          <a:ln w="9525">
            <a:noFill/>
            <a:miter lim="800000"/>
            <a:headEnd/>
            <a:tailEnd/>
          </a:ln>
        </p:spPr>
      </p:pic>
      <p:pic>
        <p:nvPicPr>
          <p:cNvPr id="28" name="图片 27"/>
          <p:cNvPicPr>
            <a:picLocks noChangeAspect="1"/>
          </p:cNvPicPr>
          <p:nvPr/>
        </p:nvPicPr>
        <p:blipFill>
          <a:blip r:embed="rId6"/>
          <a:srcRect/>
          <a:stretch>
            <a:fillRect/>
          </a:stretch>
        </p:blipFill>
        <p:spPr bwMode="auto">
          <a:xfrm>
            <a:off x="-3656013" y="2771775"/>
            <a:ext cx="744538" cy="311150"/>
          </a:xfrm>
          <a:prstGeom prst="rect">
            <a:avLst/>
          </a:prstGeom>
          <a:noFill/>
          <a:ln w="9525">
            <a:noFill/>
            <a:miter lim="800000"/>
            <a:headEnd/>
            <a:tailEnd/>
          </a:ln>
        </p:spPr>
      </p:pic>
      <p:pic>
        <p:nvPicPr>
          <p:cNvPr id="30" name="图片 29"/>
          <p:cNvPicPr>
            <a:picLocks noChangeAspect="1"/>
          </p:cNvPicPr>
          <p:nvPr/>
        </p:nvPicPr>
        <p:blipFill>
          <a:blip r:embed="rId6"/>
          <a:srcRect/>
          <a:stretch>
            <a:fillRect/>
          </a:stretch>
        </p:blipFill>
        <p:spPr bwMode="auto">
          <a:xfrm>
            <a:off x="-3492500" y="4227513"/>
            <a:ext cx="742950" cy="311150"/>
          </a:xfrm>
          <a:prstGeom prst="rect">
            <a:avLst/>
          </a:prstGeom>
          <a:noFill/>
          <a:ln w="9525">
            <a:noFill/>
            <a:miter lim="800000"/>
            <a:headEnd/>
            <a:tailEnd/>
          </a:ln>
        </p:spPr>
      </p:pic>
      <p:pic>
        <p:nvPicPr>
          <p:cNvPr id="32" name="图片 31"/>
          <p:cNvPicPr>
            <a:picLocks noChangeAspect="1"/>
          </p:cNvPicPr>
          <p:nvPr/>
        </p:nvPicPr>
        <p:blipFill>
          <a:blip r:embed="rId7"/>
          <a:srcRect/>
          <a:stretch>
            <a:fillRect/>
          </a:stretch>
        </p:blipFill>
        <p:spPr bwMode="auto">
          <a:xfrm>
            <a:off x="219075" y="5356225"/>
            <a:ext cx="4895850" cy="4419600"/>
          </a:xfrm>
          <a:prstGeom prst="rect">
            <a:avLst/>
          </a:prstGeom>
          <a:noFill/>
          <a:ln w="9525">
            <a:noFill/>
            <a:miter lim="800000"/>
            <a:headEnd/>
            <a:tailEnd/>
          </a:ln>
        </p:spPr>
      </p:pic>
      <p:pic>
        <p:nvPicPr>
          <p:cNvPr id="34" name="图片 33"/>
          <p:cNvPicPr>
            <a:picLocks noChangeAspect="1"/>
          </p:cNvPicPr>
          <p:nvPr/>
        </p:nvPicPr>
        <p:blipFill>
          <a:blip r:embed="rId8"/>
          <a:srcRect/>
          <a:stretch>
            <a:fillRect/>
          </a:stretch>
        </p:blipFill>
        <p:spPr bwMode="auto">
          <a:xfrm>
            <a:off x="1598613" y="7799388"/>
            <a:ext cx="744537" cy="317500"/>
          </a:xfrm>
          <a:prstGeom prst="rect">
            <a:avLst/>
          </a:prstGeom>
          <a:noFill/>
          <a:ln w="9525">
            <a:noFill/>
            <a:miter lim="800000"/>
            <a:headEnd/>
            <a:tailEnd/>
          </a:ln>
        </p:spPr>
      </p:pic>
      <p:sp>
        <p:nvSpPr>
          <p:cNvPr id="35" name="文本框 34"/>
          <p:cNvSpPr txBox="1"/>
          <p:nvPr/>
        </p:nvSpPr>
        <p:spPr>
          <a:xfrm>
            <a:off x="1754188" y="7877175"/>
            <a:ext cx="549275" cy="307975"/>
          </a:xfrm>
          <a:prstGeom prst="rect">
            <a:avLst/>
          </a:prstGeom>
          <a:noFill/>
        </p:spPr>
        <p:txBody>
          <a:bodyPr>
            <a:spAutoFit/>
          </a:bodyPr>
          <a:lstStyle/>
          <a:p>
            <a:pPr>
              <a:defRPr/>
            </a:pPr>
            <a:r>
              <a:rPr lang="en-US" altLang="zh-CN" sz="1400" b="1" spc="300" dirty="0">
                <a:solidFill>
                  <a:srgbClr val="A90202"/>
                </a:solidFill>
                <a:latin typeface="微软雅黑" pitchFamily="34" charset="-122"/>
                <a:ea typeface="微软雅黑" pitchFamily="34" charset="-122"/>
                <a:sym typeface="微软雅黑" pitchFamily="34" charset="-122"/>
              </a:rPr>
              <a:t>m </a:t>
            </a:r>
            <a:endParaRPr lang="zh-CN" altLang="en-US" sz="1400" dirty="0"/>
          </a:p>
        </p:txBody>
      </p:sp>
      <p:sp>
        <p:nvSpPr>
          <p:cNvPr id="57" name="矩形 56"/>
          <p:cNvSpPr/>
          <p:nvPr/>
        </p:nvSpPr>
        <p:spPr>
          <a:xfrm>
            <a:off x="9433781" y="1149831"/>
            <a:ext cx="2559056" cy="52683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文本框 51"/>
          <p:cNvSpPr txBox="1">
            <a:spLocks noChangeArrowheads="1"/>
          </p:cNvSpPr>
          <p:nvPr/>
        </p:nvSpPr>
        <p:spPr bwMode="auto">
          <a:xfrm>
            <a:off x="12209463" y="1266825"/>
            <a:ext cx="3667125" cy="368300"/>
          </a:xfrm>
          <a:prstGeom prst="rect">
            <a:avLst/>
          </a:prstGeom>
          <a:noFill/>
          <a:ln w="9525">
            <a:noFill/>
            <a:miter lim="800000"/>
            <a:headEnd/>
            <a:tailEnd/>
          </a:ln>
        </p:spPr>
        <p:txBody>
          <a:bodyPr>
            <a:spAutoFit/>
          </a:bodyPr>
          <a:lstStyle/>
          <a:p>
            <a:r>
              <a:rPr lang="en-US" altLang="zh-CN" b="1">
                <a:solidFill>
                  <a:schemeClr val="bg1"/>
                </a:solidFill>
              </a:rPr>
              <a:t>1. SVO structure</a:t>
            </a:r>
            <a:endParaRPr lang="zh-CN" altLang="en-US" b="1">
              <a:solidFill>
                <a:schemeClr val="bg1"/>
              </a:solidFill>
            </a:endParaRPr>
          </a:p>
        </p:txBody>
      </p:sp>
      <p:sp>
        <p:nvSpPr>
          <p:cNvPr id="54" name="文本框 53"/>
          <p:cNvSpPr txBox="1">
            <a:spLocks noChangeArrowheads="1"/>
          </p:cNvSpPr>
          <p:nvPr/>
        </p:nvSpPr>
        <p:spPr bwMode="auto">
          <a:xfrm>
            <a:off x="11844338" y="3876675"/>
            <a:ext cx="3921125" cy="646113"/>
          </a:xfrm>
          <a:prstGeom prst="rect">
            <a:avLst/>
          </a:prstGeom>
          <a:noFill/>
          <a:ln w="9525">
            <a:noFill/>
            <a:miter lim="800000"/>
            <a:headEnd/>
            <a:tailEnd/>
          </a:ln>
        </p:spPr>
        <p:txBody>
          <a:bodyPr>
            <a:spAutoFit/>
          </a:bodyPr>
          <a:lstStyle/>
          <a:p>
            <a:r>
              <a:rPr lang="en-US" altLang="zh-CN" b="1">
                <a:solidFill>
                  <a:schemeClr val="bg1"/>
                </a:solidFill>
              </a:rPr>
              <a:t>3. Keywords that represent</a:t>
            </a:r>
          </a:p>
          <a:p>
            <a:r>
              <a:rPr lang="en-US" altLang="zh-CN" b="1">
                <a:solidFill>
                  <a:schemeClr val="bg1"/>
                </a:solidFill>
              </a:rPr>
              <a:t>    the whole meaning cluster</a:t>
            </a:r>
            <a:endParaRPr lang="zh-CN" altLang="en-US" b="1">
              <a:solidFill>
                <a:schemeClr val="bg1"/>
              </a:solidFill>
            </a:endParaRPr>
          </a:p>
        </p:txBody>
      </p:sp>
      <p:grpSp>
        <p:nvGrpSpPr>
          <p:cNvPr id="2" name="组合 1"/>
          <p:cNvGrpSpPr>
            <a:grpSpLocks/>
          </p:cNvGrpSpPr>
          <p:nvPr/>
        </p:nvGrpSpPr>
        <p:grpSpPr bwMode="auto">
          <a:xfrm>
            <a:off x="246063" y="-4768850"/>
            <a:ext cx="4895850" cy="4419600"/>
            <a:chOff x="192345" y="-4555268"/>
            <a:chExt cx="4895512" cy="4419983"/>
          </a:xfrm>
        </p:grpSpPr>
        <p:pic>
          <p:nvPicPr>
            <p:cNvPr id="26652" name="图片 36"/>
            <p:cNvPicPr>
              <a:picLocks noChangeAspect="1"/>
            </p:cNvPicPr>
            <p:nvPr/>
          </p:nvPicPr>
          <p:blipFill>
            <a:blip r:embed="rId5"/>
            <a:srcRect/>
            <a:stretch>
              <a:fillRect/>
            </a:stretch>
          </p:blipFill>
          <p:spPr bwMode="auto">
            <a:xfrm>
              <a:off x="192345" y="-4555268"/>
              <a:ext cx="4895512" cy="4419983"/>
            </a:xfrm>
            <a:prstGeom prst="rect">
              <a:avLst/>
            </a:prstGeom>
            <a:noFill/>
            <a:ln w="9525">
              <a:noFill/>
              <a:miter lim="800000"/>
              <a:headEnd/>
              <a:tailEnd/>
            </a:ln>
          </p:spPr>
        </p:pic>
        <p:pic>
          <p:nvPicPr>
            <p:cNvPr id="26653" name="图片 38"/>
            <p:cNvPicPr>
              <a:picLocks noChangeAspect="1"/>
            </p:cNvPicPr>
            <p:nvPr/>
          </p:nvPicPr>
          <p:blipFill>
            <a:blip r:embed="rId9"/>
            <a:srcRect/>
            <a:stretch>
              <a:fillRect/>
            </a:stretch>
          </p:blipFill>
          <p:spPr bwMode="auto">
            <a:xfrm>
              <a:off x="450380" y="-1318718"/>
              <a:ext cx="2158171" cy="1063531"/>
            </a:xfrm>
            <a:prstGeom prst="rect">
              <a:avLst/>
            </a:prstGeom>
            <a:noFill/>
            <a:ln w="9525">
              <a:noFill/>
              <a:miter lim="800000"/>
              <a:headEnd/>
              <a:tailEnd/>
            </a:ln>
          </p:spPr>
        </p:pic>
        <p:pic>
          <p:nvPicPr>
            <p:cNvPr id="26654" name="图片 40"/>
            <p:cNvPicPr>
              <a:picLocks noChangeAspect="1"/>
            </p:cNvPicPr>
            <p:nvPr/>
          </p:nvPicPr>
          <p:blipFill>
            <a:blip r:embed="rId10"/>
            <a:srcRect/>
            <a:stretch>
              <a:fillRect/>
            </a:stretch>
          </p:blipFill>
          <p:spPr bwMode="auto">
            <a:xfrm>
              <a:off x="1104207" y="-1094422"/>
              <a:ext cx="231668" cy="268247"/>
            </a:xfrm>
            <a:prstGeom prst="rect">
              <a:avLst/>
            </a:prstGeom>
            <a:noFill/>
            <a:ln w="9525">
              <a:noFill/>
              <a:miter lim="800000"/>
              <a:headEnd/>
              <a:tailEnd/>
            </a:ln>
          </p:spPr>
        </p:pic>
        <p:pic>
          <p:nvPicPr>
            <p:cNvPr id="26655" name="图片 42"/>
            <p:cNvPicPr>
              <a:picLocks noChangeAspect="1"/>
            </p:cNvPicPr>
            <p:nvPr/>
          </p:nvPicPr>
          <p:blipFill>
            <a:blip r:embed="rId10"/>
            <a:srcRect/>
            <a:stretch>
              <a:fillRect/>
            </a:stretch>
          </p:blipFill>
          <p:spPr bwMode="auto">
            <a:xfrm>
              <a:off x="1781639" y="-739247"/>
              <a:ext cx="403866" cy="467634"/>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38889E-6 -1.35802E-6 L -0.47482 0.00124 " pathEditMode="relative" rAng="0" ptsTypes="AA">
                                      <p:cBhvr>
                                        <p:cTn id="26" dur="2000" fill="hold"/>
                                        <p:tgtEl>
                                          <p:spTgt spid="57"/>
                                        </p:tgtEl>
                                        <p:attrNameLst>
                                          <p:attrName>ppt_x</p:attrName>
                                          <p:attrName>ppt_y</p:attrName>
                                        </p:attrNameLst>
                                      </p:cBhvr>
                                      <p:rCtr x="-23750" y="62"/>
                                    </p:animMotion>
                                  </p:childTnLst>
                                </p:cTn>
                              </p:par>
                              <p:par>
                                <p:cTn id="27" presetID="42" presetClass="path" presetSubtype="0" accel="50000" decel="50000" fill="hold" grpId="0" nodeType="withEffect">
                                  <p:stCondLst>
                                    <p:cond delay="0"/>
                                  </p:stCondLst>
                                  <p:childTnLst>
                                    <p:animMotion origin="layout" path="M -0.29548 -0.00617 L -0.78802 -0.00617 " pathEditMode="relative" rAng="0" ptsTypes="AA">
                                      <p:cBhvr>
                                        <p:cTn id="28" dur="2000" fill="hold"/>
                                        <p:tgtEl>
                                          <p:spTgt spid="52"/>
                                        </p:tgtEl>
                                        <p:attrNameLst>
                                          <p:attrName>ppt_x</p:attrName>
                                          <p:attrName>ppt_y</p:attrName>
                                        </p:attrNameLst>
                                      </p:cBhvr>
                                      <p:rCtr x="-24635" y="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00052 -0.00185 L 0.57171 0.00216 " pathEditMode="relative" rAng="0" ptsTypes="AA">
                                      <p:cBhvr>
                                        <p:cTn id="32" dur="2000" fill="hold"/>
                                        <p:tgtEl>
                                          <p:spTgt spid="26"/>
                                        </p:tgtEl>
                                        <p:attrNameLst>
                                          <p:attrName>ppt_x</p:attrName>
                                          <p:attrName>ppt_y</p:attrName>
                                        </p:attrNameLst>
                                      </p:cBhvr>
                                      <p:rCtr x="28559" y="185"/>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5.55556E-7 3.08642E-6 L 0.57361 0.00308 " pathEditMode="relative" rAng="0" ptsTypes="AA">
                                      <p:cBhvr>
                                        <p:cTn id="36" dur="2000" fill="hold"/>
                                        <p:tgtEl>
                                          <p:spTgt spid="28"/>
                                        </p:tgtEl>
                                        <p:attrNameLst>
                                          <p:attrName>ppt_x</p:attrName>
                                          <p:attrName>ppt_y</p:attrName>
                                        </p:attrNameLst>
                                      </p:cBhvr>
                                      <p:rCtr x="28681" y="154"/>
                                    </p:animMotion>
                                  </p:childTnLst>
                                </p:cTn>
                              </p:par>
                              <p:par>
                                <p:cTn id="37" presetID="42" presetClass="path" presetSubtype="0" accel="50000" decel="50000" fill="hold" nodeType="withEffect">
                                  <p:stCondLst>
                                    <p:cond delay="0"/>
                                  </p:stCondLst>
                                  <p:childTnLst>
                                    <p:animMotion origin="layout" path="M -5.55556E-7 -4.93827E-7 L 0.56927 0.01173 " pathEditMode="relative" rAng="0" ptsTypes="AA">
                                      <p:cBhvr>
                                        <p:cTn id="38" dur="2000" fill="hold"/>
                                        <p:tgtEl>
                                          <p:spTgt spid="30"/>
                                        </p:tgtEl>
                                        <p:attrNameLst>
                                          <p:attrName>ppt_x</p:attrName>
                                          <p:attrName>ppt_y</p:attrName>
                                        </p:attrNameLst>
                                      </p:cBhvr>
                                      <p:rCtr x="28472" y="586"/>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191 0.00987 L -0.48056 -0.00247 " pathEditMode="relative" rAng="0" ptsTypes="AA">
                                      <p:cBhvr>
                                        <p:cTn id="42" dur="2000" fill="hold"/>
                                        <p:tgtEl>
                                          <p:spTgt spid="59"/>
                                        </p:tgtEl>
                                        <p:attrNameLst>
                                          <p:attrName>ppt_x</p:attrName>
                                          <p:attrName>ppt_y</p:attrName>
                                        </p:attrNameLst>
                                      </p:cBhvr>
                                      <p:rCtr x="-24132" y="-617"/>
                                    </p:animMotion>
                                  </p:childTnLst>
                                </p:cTn>
                              </p:par>
                              <p:par>
                                <p:cTn id="43" presetID="42" presetClass="path" presetSubtype="0" accel="50000" decel="50000" fill="hold" grpId="0" nodeType="withEffect">
                                  <p:stCondLst>
                                    <p:cond delay="0"/>
                                  </p:stCondLst>
                                  <p:childTnLst>
                                    <p:animMotion origin="layout" path="M -0.30556 0.00525 L -0.78594 0.00278 " pathEditMode="relative" rAng="0" ptsTypes="AA">
                                      <p:cBhvr>
                                        <p:cTn id="44" dur="2000" fill="hold"/>
                                        <p:tgtEl>
                                          <p:spTgt spid="50"/>
                                        </p:tgtEl>
                                        <p:attrNameLst>
                                          <p:attrName>ppt_x</p:attrName>
                                          <p:attrName>ppt_y</p:attrName>
                                        </p:attrNameLst>
                                      </p:cBhvr>
                                      <p:rCtr x="-24028" y="-123"/>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33333E-6 2.34568E-6 L -0.00209 -0.97099 " pathEditMode="relative" rAng="0" ptsTypes="AA">
                                      <p:cBhvr>
                                        <p:cTn id="48" dur="2000" fill="hold"/>
                                        <p:tgtEl>
                                          <p:spTgt spid="32"/>
                                        </p:tgtEl>
                                        <p:attrNameLst>
                                          <p:attrName>ppt_x</p:attrName>
                                          <p:attrName>ppt_y</p:attrName>
                                        </p:attrNameLst>
                                      </p:cBhvr>
                                      <p:rCtr x="-104" y="-48549"/>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1.38889E-6 -2.22222E-6 L -0.0033 -0.97037 " pathEditMode="relative" rAng="0" ptsTypes="AA">
                                      <p:cBhvr>
                                        <p:cTn id="52" dur="2000" fill="hold"/>
                                        <p:tgtEl>
                                          <p:spTgt spid="34"/>
                                        </p:tgtEl>
                                        <p:attrNameLst>
                                          <p:attrName>ppt_x</p:attrName>
                                          <p:attrName>ppt_y</p:attrName>
                                        </p:attrNameLst>
                                      </p:cBhvr>
                                      <p:rCtr x="-174" y="-48519"/>
                                    </p:animMotion>
                                  </p:childTnLst>
                                </p:cTn>
                              </p:par>
                              <p:par>
                                <p:cTn id="53" presetID="42" presetClass="path" presetSubtype="0" accel="50000" decel="50000" fill="hold" grpId="0" nodeType="withEffect">
                                  <p:stCondLst>
                                    <p:cond delay="0"/>
                                  </p:stCondLst>
                                  <p:childTnLst>
                                    <p:animMotion origin="layout" path="M 5E-6 2.46914E-7 L -0.00608 -0.97315 " pathEditMode="relative" rAng="0" ptsTypes="AA">
                                      <p:cBhvr>
                                        <p:cTn id="54" dur="2000" fill="hold"/>
                                        <p:tgtEl>
                                          <p:spTgt spid="35"/>
                                        </p:tgtEl>
                                        <p:attrNameLst>
                                          <p:attrName>ppt_x</p:attrName>
                                          <p:attrName>ppt_y</p:attrName>
                                        </p:attrNameLst>
                                      </p:cBhvr>
                                      <p:rCtr x="-313" y="-48673"/>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nodeType="clickEffect">
                                  <p:stCondLst>
                                    <p:cond delay="0"/>
                                  </p:stCondLst>
                                  <p:childTnLst>
                                    <p:animMotion origin="layout" path="M -0.0132 -0.00864 L -0.46927 -0.00339 " pathEditMode="relative" rAng="0" ptsTypes="AA">
                                      <p:cBhvr>
                                        <p:cTn id="58" dur="2000" fill="hold"/>
                                        <p:tgtEl>
                                          <p:spTgt spid="61"/>
                                        </p:tgtEl>
                                        <p:attrNameLst>
                                          <p:attrName>ppt_x</p:attrName>
                                          <p:attrName>ppt_y</p:attrName>
                                        </p:attrNameLst>
                                      </p:cBhvr>
                                      <p:rCtr x="-22813" y="247"/>
                                    </p:animMotion>
                                  </p:childTnLst>
                                </p:cTn>
                              </p:par>
                              <p:par>
                                <p:cTn id="59" presetID="42" presetClass="path" presetSubtype="0" accel="50000" decel="50000" fill="hold" grpId="0" nodeType="withEffect">
                                  <p:stCondLst>
                                    <p:cond delay="0"/>
                                  </p:stCondLst>
                                  <p:childTnLst>
                                    <p:animMotion origin="layout" path="M -0.27482 0.00555 L -0.74739 0.00555 " pathEditMode="relative" rAng="0" ptsTypes="AA">
                                      <p:cBhvr>
                                        <p:cTn id="60" dur="2000" fill="hold"/>
                                        <p:tgtEl>
                                          <p:spTgt spid="54"/>
                                        </p:tgtEl>
                                        <p:attrNameLst>
                                          <p:attrName>ppt_x</p:attrName>
                                          <p:attrName>ppt_y</p:attrName>
                                        </p:attrNameLst>
                                      </p:cBhvr>
                                      <p:rCtr x="-23628" y="0"/>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0.00503 -0.0071 L -0.00156 0.9963 " pathEditMode="relative" rAng="0" ptsTypes="AA">
                                      <p:cBhvr>
                                        <p:cTn id="64" dur="2000" fill="hold"/>
                                        <p:tgtEl>
                                          <p:spTgt spid="2"/>
                                        </p:tgtEl>
                                        <p:attrNameLst>
                                          <p:attrName>ppt_x</p:attrName>
                                          <p:attrName>ppt_y</p:attrName>
                                        </p:attrNameLst>
                                      </p:cBhvr>
                                      <p:rCtr x="-330" y="50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1" grpId="0"/>
      <p:bldP spid="25" grpId="0"/>
      <p:bldP spid="9" grpId="0" animBg="1"/>
      <p:bldP spid="23" grpId="0"/>
      <p:bldP spid="15" grpId="0"/>
      <p:bldP spid="17" grpId="0"/>
      <p:bldP spid="35"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文本框 10"/>
          <p:cNvSpPr txBox="1">
            <a:spLocks noChangeArrowheads="1"/>
          </p:cNvSpPr>
          <p:nvPr/>
        </p:nvSpPr>
        <p:spPr bwMode="auto">
          <a:xfrm>
            <a:off x="683568" y="208664"/>
            <a:ext cx="3510057" cy="500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lvl="0"/>
            <a:r>
              <a:rPr lang="en-US" altLang="zh-CN" sz="2800" b="1" dirty="0">
                <a:solidFill>
                  <a:prstClr val="black"/>
                </a:solidFill>
                <a:latin typeface="方正粗黑宋简体" panose="02000000000000000000" pitchFamily="2" charset="-122"/>
                <a:ea typeface="方正粗黑宋简体" panose="02000000000000000000" pitchFamily="2" charset="-122"/>
              </a:rPr>
              <a:t>Skill Drill</a:t>
            </a:r>
            <a:endParaRPr kumimoji="0" lang="zh-CN" altLang="en-US" sz="2800" b="1" i="0" u="none" strike="noStrike" kern="1200" cap="none" spc="0" normalizeH="0" baseline="0" noProof="0" dirty="0">
              <a:ln>
                <a:noFill/>
              </a:ln>
              <a:solidFill>
                <a:prstClr val="black"/>
              </a:solidFill>
              <a:effectLst/>
              <a:uLnTx/>
              <a:uFillTx/>
              <a:latin typeface="方正粗黑宋简体" panose="02000000000000000000" pitchFamily="2" charset="-122"/>
              <a:ea typeface="方正粗黑宋简体" panose="02000000000000000000" pitchFamily="2" charset="-122"/>
              <a:cs typeface="+mn-ea"/>
              <a:sym typeface="+mn-lt"/>
            </a:endParaRPr>
          </a:p>
        </p:txBody>
      </p:sp>
      <p:pic>
        <p:nvPicPr>
          <p:cNvPr id="4" name="图片 3">
            <a:extLst>
              <a:ext uri="{FF2B5EF4-FFF2-40B4-BE49-F238E27FC236}">
                <a16:creationId xmlns:a16="http://schemas.microsoft.com/office/drawing/2014/main" id="{E0CBB334-4BA1-434F-95AA-1CD3BC9980E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286" y1="89103" x2="48286" y2="89103"/>
                        <a14:foregroundMark x1="43286" y1="89744" x2="43286" y2="89744"/>
                        <a14:foregroundMark x1="38429" y1="89957" x2="38429" y2="89957"/>
                        <a14:backgroundMark x1="54000" y1="25641" x2="43429" y2="41667"/>
                        <a14:backgroundMark x1="61000" y1="35684" x2="48286" y2="52991"/>
                        <a14:backgroundMark x1="69714" y1="40598" x2="62429" y2="50214"/>
                        <a14:backgroundMark x1="62429" y1="50214" x2="40286" y2="61325"/>
                        <a14:backgroundMark x1="40286" y1="61325" x2="36000" y2="62179"/>
                        <a14:backgroundMark x1="29857" y1="45513" x2="25429" y2="63889"/>
                        <a14:backgroundMark x1="25714" y1="66239" x2="44000" y2="69017"/>
                        <a14:backgroundMark x1="44000" y1="69017" x2="64143" y2="64744"/>
                        <a14:backgroundMark x1="73286" y1="64316" x2="68286" y2="73504"/>
                        <a14:backgroundMark x1="68286" y1="73504" x2="57286" y2="72436"/>
                        <a14:backgroundMark x1="57286" y1="72436" x2="57286" y2="72436"/>
                        <a14:backgroundMark x1="69286" y1="48504" x2="44143" y2="32692"/>
                        <a14:backgroundMark x1="44143" y1="32692" x2="38857" y2="32692"/>
                        <a14:backgroundMark x1="29143" y1="27350" x2="46714" y2="24145"/>
                        <a14:backgroundMark x1="46714" y1="24145" x2="55286" y2="24145"/>
                        <a14:backgroundMark x1="55286" y1="24145" x2="59143" y2="23932"/>
                        <a14:backgroundMark x1="76429" y1="23504" x2="24000" y2="22863"/>
                        <a14:backgroundMark x1="20857" y1="32265" x2="18429" y2="74359"/>
                        <a14:backgroundMark x1="18429" y1="74359" x2="39143" y2="76282"/>
                        <a14:backgroundMark x1="79571" y1="71581" x2="72143" y2="75000"/>
                        <a14:backgroundMark x1="72143" y1="75000" x2="39143" y2="74786"/>
                        <a14:backgroundMark x1="84857" y1="72863" x2="82286" y2="76496"/>
                        <a14:backgroundMark x1="80286" y1="76496" x2="71143" y2="76496"/>
                        <a14:backgroundMark x1="70714" y1="75427" x2="58571" y2="76282"/>
                        <a14:backgroundMark x1="56714" y1="76282" x2="63000" y2="76282"/>
                        <a14:backgroundMark x1="65000" y1="76282" x2="59286" y2="76282"/>
                        <a14:backgroundMark x1="57000" y1="77350" x2="62571" y2="77350"/>
                        <a14:backgroundMark x1="74000" y1="25641" x2="68857" y2="49145"/>
                      </a14:backgroundRemoval>
                    </a14:imgEffect>
                  </a14:imgLayer>
                </a14:imgProps>
              </a:ext>
            </a:extLst>
          </a:blip>
          <a:stretch>
            <a:fillRect/>
          </a:stretch>
        </p:blipFill>
        <p:spPr>
          <a:xfrm>
            <a:off x="659396" y="123478"/>
            <a:ext cx="7776864" cy="5029200"/>
          </a:xfrm>
          <a:prstGeom prst="rect">
            <a:avLst/>
          </a:prstGeom>
        </p:spPr>
      </p:pic>
      <p:sp>
        <p:nvSpPr>
          <p:cNvPr id="22" name="等腰三角形 15"/>
          <p:cNvSpPr/>
          <p:nvPr/>
        </p:nvSpPr>
        <p:spPr bwMode="auto">
          <a:xfrm rot="16200000" flipH="1">
            <a:off x="8067675" y="3102484"/>
            <a:ext cx="1384300" cy="768350"/>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 fmla="*/ 0 w 1384486"/>
              <a:gd name="connsiteY0" fmla="*/ 768567 h 768567"/>
              <a:gd name="connsiteX1" fmla="*/ 639856 w 1384486"/>
              <a:gd name="connsiteY1" fmla="*/ 0 h 768567"/>
              <a:gd name="connsiteX2" fmla="*/ 1384486 w 1384486"/>
              <a:gd name="connsiteY2" fmla="*/ 768567 h 768567"/>
              <a:gd name="connsiteX3" fmla="*/ 0 w 1384486"/>
              <a:gd name="connsiteY3" fmla="*/ 768567 h 768567"/>
            </a:gdLst>
            <a:ahLst/>
            <a:cxnLst>
              <a:cxn ang="0">
                <a:pos x="connsiteX0" y="connsiteY0"/>
              </a:cxn>
              <a:cxn ang="0">
                <a:pos x="connsiteX1" y="connsiteY1"/>
              </a:cxn>
              <a:cxn ang="0">
                <a:pos x="connsiteX2" y="connsiteY2"/>
              </a:cxn>
              <a:cxn ang="0">
                <a:pos x="connsiteX3" y="connsiteY3"/>
              </a:cxn>
            </a:cxnLst>
            <a:rect l="l" t="t" r="r" b="b"/>
            <a:pathLst>
              <a:path w="1384486" h="768567">
                <a:moveTo>
                  <a:pt x="0" y="768567"/>
                </a:moveTo>
                <a:lnTo>
                  <a:pt x="639856" y="0"/>
                </a:lnTo>
                <a:lnTo>
                  <a:pt x="1384486" y="768567"/>
                </a:lnTo>
                <a:lnTo>
                  <a:pt x="0" y="768567"/>
                </a:ln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sng" strike="noStrike" kern="1200" cap="none" spc="0" normalizeH="0" baseline="0" noProof="0" dirty="0">
              <a:ln>
                <a:noFill/>
              </a:ln>
              <a:solidFill>
                <a:srgbClr val="C00000"/>
              </a:solidFill>
              <a:effectLst/>
              <a:uLnTx/>
              <a:uFillTx/>
              <a:latin typeface="Calibri"/>
              <a:ea typeface="微软雅黑" pitchFamily="34" charset="-122"/>
              <a:cs typeface="+mn-cs"/>
            </a:endParaRPr>
          </a:p>
        </p:txBody>
      </p:sp>
      <p:pic>
        <p:nvPicPr>
          <p:cNvPr id="3" name="video(2)">
            <a:hlinkClick r:id="" action="ppaction://media"/>
            <a:extLst>
              <a:ext uri="{FF2B5EF4-FFF2-40B4-BE49-F238E27FC236}">
                <a16:creationId xmlns:a16="http://schemas.microsoft.com/office/drawing/2014/main" id="{22391C10-3EA5-4334-80A1-108B0A24E1EE}"/>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763688" y="977048"/>
            <a:ext cx="5568280" cy="3201761"/>
          </a:xfrm>
          <a:prstGeom prst="rect">
            <a:avLst/>
          </a:prstGeom>
        </p:spPr>
      </p:pic>
      <p:sp>
        <p:nvSpPr>
          <p:cNvPr id="24" name="文本框 23">
            <a:extLst>
              <a:ext uri="{FF2B5EF4-FFF2-40B4-BE49-F238E27FC236}">
                <a16:creationId xmlns:a16="http://schemas.microsoft.com/office/drawing/2014/main" id="{06464A7B-97D4-4C6E-855F-E5AB49678EB4}"/>
              </a:ext>
            </a:extLst>
          </p:cNvPr>
          <p:cNvSpPr txBox="1"/>
          <p:nvPr/>
        </p:nvSpPr>
        <p:spPr>
          <a:xfrm>
            <a:off x="2628182" y="339502"/>
            <a:ext cx="5976266" cy="369332"/>
          </a:xfrm>
          <a:prstGeom prst="rect">
            <a:avLst/>
          </a:prstGeom>
          <a:noFill/>
        </p:spPr>
        <p:txBody>
          <a:bodyPr wrap="square">
            <a:spAutoFit/>
          </a:bodyPr>
          <a:lstStyle/>
          <a:p>
            <a:r>
              <a:rPr lang="en-US" altLang="zh-CN" b="1" dirty="0">
                <a:solidFill>
                  <a:srgbClr val="00458A"/>
                </a:solidFill>
              </a:rPr>
              <a:t>The COVID-19 Pandemic Is the Challenge of Our Generation</a:t>
            </a:r>
            <a:endParaRPr lang="zh-CN" altLang="en-US" b="1" dirty="0">
              <a:solidFill>
                <a:srgbClr val="00458A"/>
              </a:solidFill>
            </a:endParaRPr>
          </a:p>
        </p:txBody>
      </p:sp>
    </p:spTree>
    <p:extLst>
      <p:ext uri="{BB962C8B-B14F-4D97-AF65-F5344CB8AC3E}">
        <p14:creationId xmlns:p14="http://schemas.microsoft.com/office/powerpoint/2010/main" val="738009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0"/>
          <p:cNvSpPr txBox="1">
            <a:spLocks noChangeArrowheads="1"/>
          </p:cNvSpPr>
          <p:nvPr/>
        </p:nvSpPr>
        <p:spPr bwMode="auto">
          <a:xfrm>
            <a:off x="684213" y="207963"/>
            <a:ext cx="3509962" cy="500062"/>
          </a:xfrm>
          <a:prstGeom prst="rect">
            <a:avLst/>
          </a:prstGeom>
          <a:noFill/>
          <a:ln>
            <a:noFill/>
          </a:ln>
        </p:spPr>
        <p:txBody>
          <a:bodyPr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en-US" altLang="zh-CN" sz="2800" b="1" dirty="0">
                <a:solidFill>
                  <a:prstClr val="black"/>
                </a:solidFill>
                <a:latin typeface="方正粗黑宋简体" panose="02000000000000000000" pitchFamily="2" charset="-122"/>
                <a:ea typeface="方正粗黑宋简体" panose="02000000000000000000" pitchFamily="2" charset="-122"/>
                <a:cs typeface="+mn-ea"/>
                <a:sym typeface="+mn-lt"/>
              </a:rPr>
              <a:t>Further Discussion</a:t>
            </a:r>
            <a:endParaRPr lang="zh-CN" altLang="en-US" sz="2800" b="1" dirty="0">
              <a:solidFill>
                <a:prstClr val="black"/>
              </a:solidFill>
              <a:latin typeface="方正粗黑宋简体" panose="02000000000000000000" pitchFamily="2" charset="-122"/>
              <a:ea typeface="方正粗黑宋简体" panose="02000000000000000000" pitchFamily="2" charset="-122"/>
              <a:cs typeface="+mn-ea"/>
              <a:sym typeface="+mn-lt"/>
            </a:endParaRPr>
          </a:p>
        </p:txBody>
      </p:sp>
      <p:sp>
        <p:nvSpPr>
          <p:cNvPr id="36" name="文本框 35"/>
          <p:cNvSpPr txBox="1">
            <a:spLocks noChangeArrowheads="1"/>
          </p:cNvSpPr>
          <p:nvPr/>
        </p:nvSpPr>
        <p:spPr bwMode="auto">
          <a:xfrm>
            <a:off x="1258888" y="1131888"/>
            <a:ext cx="7112000" cy="519112"/>
          </a:xfrm>
          <a:prstGeom prst="rect">
            <a:avLst/>
          </a:prstGeom>
          <a:noFill/>
          <a:ln w="9525">
            <a:noFill/>
            <a:miter lim="800000"/>
            <a:headEnd/>
            <a:tailEnd/>
          </a:ln>
        </p:spPr>
        <p:txBody>
          <a:bodyPr>
            <a:spAutoFit/>
          </a:bodyPr>
          <a:lstStyle/>
          <a:p>
            <a:r>
              <a:rPr lang="en-US" altLang="zh-CN" sz="2800" b="1">
                <a:solidFill>
                  <a:srgbClr val="C00000"/>
                </a:solidFill>
              </a:rPr>
              <a:t>What have we learned from COVID-19?</a:t>
            </a:r>
            <a:endParaRPr lang="en-US" altLang="zh-CN" sz="2800">
              <a:solidFill>
                <a:srgbClr val="C00000"/>
              </a:solidFill>
            </a:endParaRPr>
          </a:p>
        </p:txBody>
      </p:sp>
      <p:sp>
        <p:nvSpPr>
          <p:cNvPr id="8" name="流程图: 接点 7"/>
          <p:cNvSpPr/>
          <p:nvPr/>
        </p:nvSpPr>
        <p:spPr>
          <a:xfrm>
            <a:off x="-1692275" y="-381000"/>
            <a:ext cx="215900" cy="792163"/>
          </a:xfrm>
          <a:prstGeom prst="flowChartConnector">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0724" name="Picture 2"/>
          <p:cNvPicPr>
            <a:picLocks noChangeAspect="1" noChangeArrowheads="1"/>
          </p:cNvPicPr>
          <p:nvPr/>
        </p:nvPicPr>
        <p:blipFill>
          <a:blip r:embed="rId3"/>
          <a:srcRect/>
          <a:stretch>
            <a:fillRect/>
          </a:stretch>
        </p:blipFill>
        <p:spPr bwMode="auto">
          <a:xfrm>
            <a:off x="4627563" y="2043113"/>
            <a:ext cx="3989387" cy="2657475"/>
          </a:xfrm>
          <a:prstGeom prst="rect">
            <a:avLst/>
          </a:prstGeom>
          <a:noFill/>
          <a:ln w="9525">
            <a:noFill/>
            <a:miter lim="800000"/>
            <a:headEnd/>
            <a:tailEnd/>
          </a:ln>
        </p:spPr>
      </p:pic>
      <p:sp>
        <p:nvSpPr>
          <p:cNvPr id="30725" name="AutoShape 4" descr="See the source image"/>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zh-CN" altLang="en-US"/>
          </a:p>
        </p:txBody>
      </p:sp>
      <p:pic>
        <p:nvPicPr>
          <p:cNvPr id="30726" name="Picture 6" descr="Image result for community ofshared future"/>
          <p:cNvPicPr>
            <a:picLocks noChangeAspect="1" noChangeArrowheads="1"/>
          </p:cNvPicPr>
          <p:nvPr/>
        </p:nvPicPr>
        <p:blipFill>
          <a:blip r:embed="rId4"/>
          <a:srcRect/>
          <a:stretch>
            <a:fillRect/>
          </a:stretch>
        </p:blipFill>
        <p:spPr bwMode="auto">
          <a:xfrm>
            <a:off x="609600" y="2211388"/>
            <a:ext cx="3657600" cy="2016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0"/>
          <p:cNvSpPr txBox="1">
            <a:spLocks noChangeArrowheads="1"/>
          </p:cNvSpPr>
          <p:nvPr/>
        </p:nvSpPr>
        <p:spPr bwMode="auto">
          <a:xfrm>
            <a:off x="684213" y="207963"/>
            <a:ext cx="3509962" cy="500062"/>
          </a:xfrm>
          <a:prstGeom prst="rect">
            <a:avLst/>
          </a:prstGeom>
          <a:noFill/>
          <a:ln>
            <a:noFill/>
          </a:ln>
        </p:spPr>
        <p:txBody>
          <a:bodyPr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en-US" altLang="zh-CN" sz="2800" b="1" dirty="0">
                <a:solidFill>
                  <a:prstClr val="black"/>
                </a:solidFill>
                <a:latin typeface="方正粗黑宋简体" panose="02000000000000000000" pitchFamily="2" charset="-122"/>
                <a:ea typeface="方正粗黑宋简体" panose="02000000000000000000" pitchFamily="2" charset="-122"/>
                <a:cs typeface="+mn-ea"/>
                <a:sym typeface="+mn-lt"/>
              </a:rPr>
              <a:t>Assignment</a:t>
            </a:r>
            <a:endParaRPr lang="zh-CN" altLang="en-US" sz="2800" b="1" dirty="0">
              <a:solidFill>
                <a:prstClr val="black"/>
              </a:solidFill>
              <a:latin typeface="方正粗黑宋简体" panose="02000000000000000000" pitchFamily="2" charset="-122"/>
              <a:ea typeface="方正粗黑宋简体" panose="02000000000000000000" pitchFamily="2" charset="-122"/>
              <a:cs typeface="+mn-ea"/>
              <a:sym typeface="+mn-lt"/>
            </a:endParaRPr>
          </a:p>
        </p:txBody>
      </p:sp>
      <p:sp>
        <p:nvSpPr>
          <p:cNvPr id="7" name="文本框 6"/>
          <p:cNvSpPr txBox="1">
            <a:spLocks noChangeArrowheads="1"/>
          </p:cNvSpPr>
          <p:nvPr/>
        </p:nvSpPr>
        <p:spPr bwMode="auto">
          <a:xfrm>
            <a:off x="3438525" y="1276350"/>
            <a:ext cx="5435600" cy="1868488"/>
          </a:xfrm>
          <a:prstGeom prst="rect">
            <a:avLst/>
          </a:prstGeom>
          <a:noFill/>
          <a:ln w="9525">
            <a:noFill/>
            <a:miter lim="800000"/>
            <a:headEnd/>
            <a:tailEnd/>
          </a:ln>
        </p:spPr>
        <p:txBody>
          <a:bodyPr>
            <a:spAutoFit/>
          </a:bodyPr>
          <a:lstStyle/>
          <a:p>
            <a:pPr>
              <a:lnSpc>
                <a:spcPct val="150000"/>
              </a:lnSpc>
            </a:pPr>
            <a:r>
              <a:rPr lang="en-US" altLang="zh-CN" sz="2100" b="1"/>
              <a:t>Assignment</a:t>
            </a:r>
            <a:r>
              <a:rPr lang="zh-CN" altLang="en-US" sz="2100" b="1"/>
              <a:t>：</a:t>
            </a:r>
            <a:r>
              <a:rPr lang="en-US" altLang="zh-CN" sz="2100" b="1"/>
              <a:t>prepare a 3-minite speech based on the topic What I’ve Learned from COVID-19. You will deliver your speech next time.</a:t>
            </a:r>
          </a:p>
          <a:p>
            <a:endParaRPr lang="en-US" altLang="zh-CN" sz="2100"/>
          </a:p>
        </p:txBody>
      </p:sp>
      <p:sp>
        <p:nvSpPr>
          <p:cNvPr id="8" name="任意多边形 96"/>
          <p:cNvSpPr/>
          <p:nvPr/>
        </p:nvSpPr>
        <p:spPr bwMode="auto">
          <a:xfrm>
            <a:off x="3275856" y="1030540"/>
            <a:ext cx="5760640" cy="2246769"/>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rgbClr val="13436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9" name="图片 8"/>
          <p:cNvPicPr>
            <a:picLocks noChangeAspect="1"/>
          </p:cNvPicPr>
          <p:nvPr/>
        </p:nvPicPr>
        <p:blipFill>
          <a:blip r:embed="rId3"/>
          <a:srcRect/>
          <a:stretch>
            <a:fillRect/>
          </a:stretch>
        </p:blipFill>
        <p:spPr bwMode="auto">
          <a:xfrm>
            <a:off x="6156325" y="3433763"/>
            <a:ext cx="2879725" cy="1614487"/>
          </a:xfrm>
          <a:prstGeom prst="rect">
            <a:avLst/>
          </a:prstGeom>
          <a:noFill/>
          <a:ln w="9525">
            <a:noFill/>
            <a:miter lim="800000"/>
            <a:headEnd/>
            <a:tailEnd/>
          </a:ln>
        </p:spPr>
      </p:pic>
      <p:pic>
        <p:nvPicPr>
          <p:cNvPr id="10" name="图片 9"/>
          <p:cNvPicPr>
            <a:picLocks noChangeAspect="1"/>
          </p:cNvPicPr>
          <p:nvPr/>
        </p:nvPicPr>
        <p:blipFill>
          <a:blip r:embed="rId4"/>
          <a:srcRect/>
          <a:stretch>
            <a:fillRect/>
          </a:stretch>
        </p:blipFill>
        <p:spPr bwMode="auto">
          <a:xfrm>
            <a:off x="3276600" y="3435350"/>
            <a:ext cx="2232025" cy="1614488"/>
          </a:xfrm>
          <a:prstGeom prst="rect">
            <a:avLst/>
          </a:prstGeom>
          <a:noFill/>
          <a:ln w="9525">
            <a:noFill/>
            <a:miter lim="800000"/>
            <a:headEnd/>
            <a:tailEnd/>
          </a:ln>
        </p:spPr>
      </p:pic>
      <p:sp>
        <p:nvSpPr>
          <p:cNvPr id="11" name="矩形 10"/>
          <p:cNvSpPr/>
          <p:nvPr/>
        </p:nvSpPr>
        <p:spPr>
          <a:xfrm>
            <a:off x="611560" y="4659982"/>
            <a:ext cx="576064" cy="144016"/>
          </a:xfrm>
          <a:prstGeom prst="rect">
            <a:avLst/>
          </a:prstGeom>
          <a:solidFill>
            <a:srgbClr val="A001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2779" name="Picture 4"/>
          <p:cNvPicPr>
            <a:picLocks noChangeAspect="1" noChangeArrowheads="1"/>
          </p:cNvPicPr>
          <p:nvPr/>
        </p:nvPicPr>
        <p:blipFill>
          <a:blip r:embed="rId5"/>
          <a:srcRect/>
          <a:stretch>
            <a:fillRect/>
          </a:stretch>
        </p:blipFill>
        <p:spPr bwMode="auto">
          <a:xfrm>
            <a:off x="23813" y="1277938"/>
            <a:ext cx="3128962" cy="2940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0"/>
          <p:cNvSpPr txBox="1">
            <a:spLocks noChangeArrowheads="1"/>
          </p:cNvSpPr>
          <p:nvPr/>
        </p:nvSpPr>
        <p:spPr bwMode="auto">
          <a:xfrm>
            <a:off x="684213" y="207963"/>
            <a:ext cx="3509962" cy="500062"/>
          </a:xfrm>
          <a:prstGeom prst="rect">
            <a:avLst/>
          </a:prstGeom>
          <a:noFill/>
          <a:ln>
            <a:noFill/>
          </a:ln>
        </p:spPr>
        <p:txBody>
          <a:bodyPr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en-US" altLang="zh-CN" sz="2800" b="1" dirty="0">
                <a:solidFill>
                  <a:prstClr val="black"/>
                </a:solidFill>
                <a:latin typeface="方正粗黑宋简体" panose="02000000000000000000" pitchFamily="2" charset="-122"/>
                <a:ea typeface="方正粗黑宋简体" panose="02000000000000000000" pitchFamily="2" charset="-122"/>
                <a:cs typeface="+mn-ea"/>
                <a:sym typeface="+mn-lt"/>
              </a:rPr>
              <a:t>Evaluation</a:t>
            </a:r>
            <a:endParaRPr lang="zh-CN" altLang="en-US" sz="2800" b="1" dirty="0">
              <a:solidFill>
                <a:prstClr val="black"/>
              </a:solidFill>
              <a:latin typeface="方正粗黑宋简体" panose="02000000000000000000" pitchFamily="2" charset="-122"/>
              <a:ea typeface="方正粗黑宋简体" panose="02000000000000000000" pitchFamily="2" charset="-122"/>
              <a:cs typeface="+mn-ea"/>
              <a:sym typeface="+mn-lt"/>
            </a:endParaRPr>
          </a:p>
        </p:txBody>
      </p:sp>
      <p:graphicFrame>
        <p:nvGraphicFramePr>
          <p:cNvPr id="2" name="表格 1"/>
          <p:cNvGraphicFramePr>
            <a:graphicFrameLocks noGrp="1"/>
          </p:cNvGraphicFramePr>
          <p:nvPr/>
        </p:nvGraphicFramePr>
        <p:xfrm>
          <a:off x="771525" y="1693863"/>
          <a:ext cx="7600833" cy="3359425"/>
        </p:xfrm>
        <a:graphic>
          <a:graphicData uri="http://schemas.openxmlformats.org/drawingml/2006/table">
            <a:tbl>
              <a:tblPr firstRow="1" firstCol="1" bandRow="1">
                <a:tableStyleId>{5C22544A-7EE6-4342-B048-85BDC9FD1C3A}</a:tableStyleId>
              </a:tblPr>
              <a:tblGrid>
                <a:gridCol w="1152128">
                  <a:extLst>
                    <a:ext uri="{9D8B030D-6E8A-4147-A177-3AD203B41FA5}">
                      <a16:colId xmlns:a16="http://schemas.microsoft.com/office/drawing/2014/main" val="20000"/>
                    </a:ext>
                  </a:extLst>
                </a:gridCol>
                <a:gridCol w="4902703">
                  <a:extLst>
                    <a:ext uri="{9D8B030D-6E8A-4147-A177-3AD203B41FA5}">
                      <a16:colId xmlns:a16="http://schemas.microsoft.com/office/drawing/2014/main" val="20001"/>
                    </a:ext>
                  </a:extLst>
                </a:gridCol>
                <a:gridCol w="300845">
                  <a:extLst>
                    <a:ext uri="{9D8B030D-6E8A-4147-A177-3AD203B41FA5}">
                      <a16:colId xmlns:a16="http://schemas.microsoft.com/office/drawing/2014/main" val="20002"/>
                    </a:ext>
                  </a:extLst>
                </a:gridCol>
                <a:gridCol w="300845">
                  <a:extLst>
                    <a:ext uri="{9D8B030D-6E8A-4147-A177-3AD203B41FA5}">
                      <a16:colId xmlns:a16="http://schemas.microsoft.com/office/drawing/2014/main" val="20003"/>
                    </a:ext>
                  </a:extLst>
                </a:gridCol>
                <a:gridCol w="300845">
                  <a:extLst>
                    <a:ext uri="{9D8B030D-6E8A-4147-A177-3AD203B41FA5}">
                      <a16:colId xmlns:a16="http://schemas.microsoft.com/office/drawing/2014/main" val="20004"/>
                    </a:ext>
                  </a:extLst>
                </a:gridCol>
                <a:gridCol w="330413">
                  <a:extLst>
                    <a:ext uri="{9D8B030D-6E8A-4147-A177-3AD203B41FA5}">
                      <a16:colId xmlns:a16="http://schemas.microsoft.com/office/drawing/2014/main" val="20005"/>
                    </a:ext>
                  </a:extLst>
                </a:gridCol>
                <a:gridCol w="313054">
                  <a:extLst>
                    <a:ext uri="{9D8B030D-6E8A-4147-A177-3AD203B41FA5}">
                      <a16:colId xmlns:a16="http://schemas.microsoft.com/office/drawing/2014/main" val="20006"/>
                    </a:ext>
                  </a:extLst>
                </a:gridCol>
              </a:tblGrid>
              <a:tr h="380695">
                <a:tc>
                  <a:txBody>
                    <a:bodyPr/>
                    <a:lstStyle/>
                    <a:p>
                      <a:pPr algn="just">
                        <a:spcAft>
                          <a:spcPts val="0"/>
                        </a:spcAft>
                      </a:pPr>
                      <a:r>
                        <a:rPr lang="en-US" sz="800" b="1" kern="100" dirty="0">
                          <a:effectLst/>
                        </a:rPr>
                        <a:t> </a:t>
                      </a:r>
                      <a:endParaRPr lang="zh-CN" sz="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1800" b="1" kern="100" dirty="0">
                          <a:effectLst/>
                        </a:rPr>
                        <a:t>Assessment criteria</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b="1" kern="100" dirty="0">
                          <a:effectLst/>
                        </a:rPr>
                        <a:t>5</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b="1" kern="100" dirty="0">
                          <a:effectLst/>
                        </a:rPr>
                        <a:t>4</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b="1" kern="100" dirty="0">
                          <a:effectLst/>
                        </a:rPr>
                        <a:t>3</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b="1" kern="100" dirty="0">
                          <a:effectLst/>
                        </a:rPr>
                        <a:t>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800" b="1" kern="100" dirty="0">
                          <a:effectLst/>
                        </a:rPr>
                        <a:t>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1710">
                <a:tc rowSpan="6">
                  <a:txBody>
                    <a:bodyPr/>
                    <a:lstStyle/>
                    <a:p>
                      <a:pPr algn="ctr">
                        <a:spcAft>
                          <a:spcPts val="0"/>
                        </a:spcAft>
                      </a:pPr>
                      <a:endParaRPr lang="en-US" sz="1200" b="1" kern="100" dirty="0">
                        <a:effectLst/>
                      </a:endParaRPr>
                    </a:p>
                    <a:p>
                      <a:pPr algn="ctr">
                        <a:spcAft>
                          <a:spcPts val="0"/>
                        </a:spcAft>
                      </a:pPr>
                      <a:endParaRPr lang="en-US" sz="1200" b="1" kern="100" dirty="0">
                        <a:effectLst/>
                      </a:endParaRPr>
                    </a:p>
                    <a:p>
                      <a:pPr algn="ctr">
                        <a:spcAft>
                          <a:spcPts val="0"/>
                        </a:spcAft>
                      </a:pPr>
                      <a:endParaRPr lang="en-US" sz="1200" b="1" kern="100" dirty="0">
                        <a:effectLst/>
                      </a:endParaRPr>
                    </a:p>
                    <a:p>
                      <a:pPr algn="ctr">
                        <a:spcAft>
                          <a:spcPts val="0"/>
                        </a:spcAft>
                      </a:pPr>
                      <a:endParaRPr lang="en-US" sz="1200" b="1" kern="100" dirty="0">
                        <a:effectLst/>
                      </a:endParaRPr>
                    </a:p>
                    <a:p>
                      <a:pPr algn="ctr">
                        <a:spcAft>
                          <a:spcPts val="0"/>
                        </a:spcAft>
                      </a:pPr>
                      <a:endParaRPr lang="en-US" sz="1400" b="1" kern="100" dirty="0">
                        <a:effectLst/>
                      </a:endParaRPr>
                    </a:p>
                    <a:p>
                      <a:pPr algn="ctr">
                        <a:spcAft>
                          <a:spcPts val="0"/>
                        </a:spcAft>
                      </a:pPr>
                      <a:r>
                        <a:rPr lang="en-US" sz="1400" b="1" kern="100" dirty="0">
                          <a:effectLst/>
                        </a:rPr>
                        <a:t>Knowledge  and Skill</a:t>
                      </a:r>
                      <a:endParaRPr lang="zh-CN" sz="1400" b="1"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400" b="0" kern="100" dirty="0">
                          <a:effectLst/>
                        </a:rPr>
                        <a:t>Be familiar with the general principles of note taking.</a:t>
                      </a:r>
                      <a:endParaRPr lang="zh-CN" sz="1400" b="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1710">
                <a:tc vMerge="1">
                  <a:txBody>
                    <a:bodyPr/>
                    <a:lstStyle/>
                    <a:p>
                      <a:endParaRPr lang="zh-CN" altLang="en-US"/>
                    </a:p>
                  </a:txBody>
                  <a:tcPr/>
                </a:tc>
                <a:tc>
                  <a:txBody>
                    <a:bodyPr/>
                    <a:lstStyle/>
                    <a:p>
                      <a:pPr algn="just">
                        <a:spcAft>
                          <a:spcPts val="0"/>
                        </a:spcAft>
                      </a:pPr>
                      <a:r>
                        <a:rPr lang="en-US" sz="1400" b="0" kern="100" dirty="0">
                          <a:effectLst/>
                        </a:rPr>
                        <a:t>Can take note in a concise and clear way.</a:t>
                      </a:r>
                      <a:endParaRPr lang="zh-CN" sz="1400" b="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1710">
                <a:tc vMerge="1">
                  <a:txBody>
                    <a:bodyPr/>
                    <a:lstStyle/>
                    <a:p>
                      <a:endParaRPr lang="zh-CN" altLang="en-US"/>
                    </a:p>
                  </a:txBody>
                  <a:tcPr/>
                </a:tc>
                <a:tc>
                  <a:txBody>
                    <a:bodyPr/>
                    <a:lstStyle/>
                    <a:p>
                      <a:pPr algn="just">
                        <a:spcAft>
                          <a:spcPts val="0"/>
                        </a:spcAft>
                      </a:pPr>
                      <a:r>
                        <a:rPr lang="en-US" sz="1400" b="0" kern="100" dirty="0">
                          <a:effectLst/>
                        </a:rPr>
                        <a:t>Can gradually balance the effort to listen, analyze information and take note.</a:t>
                      </a:r>
                      <a:endParaRPr lang="zh-CN" sz="1400" b="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1710">
                <a:tc vMerge="1">
                  <a:txBody>
                    <a:bodyPr/>
                    <a:lstStyle/>
                    <a:p>
                      <a:endParaRPr lang="zh-CN" altLang="en-US"/>
                    </a:p>
                  </a:txBody>
                  <a:tcPr/>
                </a:tc>
                <a:tc>
                  <a:txBody>
                    <a:bodyPr/>
                    <a:lstStyle/>
                    <a:p>
                      <a:pPr algn="just">
                        <a:spcAft>
                          <a:spcPts val="0"/>
                        </a:spcAft>
                      </a:pPr>
                      <a:r>
                        <a:rPr lang="en-US" sz="1400" b="0" kern="100" dirty="0">
                          <a:effectLst/>
                        </a:rPr>
                        <a:t>Can un</a:t>
                      </a:r>
                      <a:r>
                        <a:rPr lang="en-US" altLang="zh-CN" sz="1400" b="0" kern="100" dirty="0">
                          <a:effectLst/>
                        </a:rPr>
                        <a:t>d</a:t>
                      </a:r>
                      <a:r>
                        <a:rPr lang="en-US" sz="1400" b="0" kern="100" dirty="0">
                          <a:effectLst/>
                        </a:rPr>
                        <a:t>erstand intermediate listening materials on topics of society and family.</a:t>
                      </a:r>
                      <a:endParaRPr lang="zh-CN" sz="1400" b="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81710">
                <a:tc vMerge="1">
                  <a:txBody>
                    <a:bodyPr/>
                    <a:lstStyle/>
                    <a:p>
                      <a:endParaRPr lang="zh-CN" altLang="en-US"/>
                    </a:p>
                  </a:txBody>
                  <a:tcPr/>
                </a:tc>
                <a:tc>
                  <a:txBody>
                    <a:bodyPr/>
                    <a:lstStyle/>
                    <a:p>
                      <a:pPr algn="just">
                        <a:spcAft>
                          <a:spcPts val="0"/>
                        </a:spcAft>
                      </a:pPr>
                      <a:r>
                        <a:rPr lang="en-US" sz="1400" b="0" kern="100" dirty="0">
                          <a:effectLst/>
                        </a:rPr>
                        <a:t>Can use new words and expressions learned in this unit</a:t>
                      </a:r>
                      <a:endParaRPr lang="zh-CN" sz="1400" b="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81710">
                <a:tc vMerge="1">
                  <a:txBody>
                    <a:bodyPr/>
                    <a:lstStyle/>
                    <a:p>
                      <a:endParaRPr lang="zh-CN" altLang="en-US"/>
                    </a:p>
                  </a:txBody>
                  <a:tcPr/>
                </a:tc>
                <a:tc>
                  <a:txBody>
                    <a:bodyPr/>
                    <a:lstStyle/>
                    <a:p>
                      <a:pPr algn="just">
                        <a:spcAft>
                          <a:spcPts val="0"/>
                        </a:spcAft>
                      </a:pPr>
                      <a:r>
                        <a:rPr lang="en-US" sz="1400" b="0" kern="100" dirty="0">
                          <a:effectLst/>
                        </a:rPr>
                        <a:t>Be more competent to accomplish a task through cooperation with classmates.</a:t>
                      </a:r>
                      <a:endParaRPr lang="zh-CN" sz="1400" b="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a:effectLst/>
                        </a:rPr>
                        <a:t> </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81710">
                <a:tc rowSpan="2">
                  <a:txBody>
                    <a:bodyPr/>
                    <a:lstStyle/>
                    <a:p>
                      <a:pPr algn="ctr">
                        <a:spcAft>
                          <a:spcPts val="0"/>
                        </a:spcAft>
                      </a:pPr>
                      <a:r>
                        <a:rPr lang="en-US" sz="1400" b="1" kern="100" dirty="0">
                          <a:effectLst/>
                        </a:rPr>
                        <a:t>Moral  Perception  and  Values</a:t>
                      </a:r>
                      <a:endParaRPr lang="zh-CN" sz="1400" b="1"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400" b="0" kern="100" dirty="0">
                          <a:effectLst/>
                        </a:rPr>
                        <a:t>Be able to appreciate love and sacrifice in the level of individuals, societies, and countries.</a:t>
                      </a:r>
                      <a:endParaRPr lang="zh-CN" sz="1400" b="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81710">
                <a:tc vMerge="1">
                  <a:txBody>
                    <a:bodyPr/>
                    <a:lstStyle/>
                    <a:p>
                      <a:endParaRPr lang="zh-CN" altLang="en-US"/>
                    </a:p>
                  </a:txBody>
                  <a:tcPr/>
                </a:tc>
                <a:tc>
                  <a:txBody>
                    <a:bodyPr/>
                    <a:lstStyle/>
                    <a:p>
                      <a:pPr algn="just">
                        <a:spcAft>
                          <a:spcPts val="0"/>
                        </a:spcAft>
                      </a:pPr>
                      <a:r>
                        <a:rPr lang="en-US" sz="1400" b="0" kern="100" dirty="0">
                          <a:effectLst/>
                        </a:rPr>
                        <a:t>Have grasped a deeper understanding of the concept “a community with a shared future”.</a:t>
                      </a:r>
                      <a:endParaRPr lang="zh-CN" sz="1400" b="0" kern="100" dirty="0">
                        <a:effectLst/>
                        <a:latin typeface="+mn-ea"/>
                        <a:ea typeface="+mn-ea"/>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1200" b="1" kern="100" dirty="0">
                          <a:effectLst/>
                        </a:rPr>
                        <a:t> </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3" name="Rectangle 1"/>
          <p:cNvSpPr>
            <a:spLocks noChangeArrowheads="1"/>
          </p:cNvSpPr>
          <p:nvPr/>
        </p:nvSpPr>
        <p:spPr bwMode="auto">
          <a:xfrm>
            <a:off x="1871663" y="1309688"/>
            <a:ext cx="7272337" cy="338137"/>
          </a:xfrm>
          <a:prstGeom prst="rect">
            <a:avLst/>
          </a:prstGeom>
          <a:noFill/>
          <a:ln w="9525">
            <a:noFill/>
            <a:miter lim="800000"/>
            <a:headEnd/>
            <a:tailEnd/>
          </a:ln>
        </p:spPr>
        <p:txBody>
          <a:bodyPr anchor="ctr">
            <a:spAutoFit/>
          </a:bodyPr>
          <a:lstStyle/>
          <a:p>
            <a:pPr eaLnBrk="0" hangingPunct="0"/>
            <a:r>
              <a:rPr lang="en-US" altLang="zh-CN" sz="1600" b="1">
                <a:solidFill>
                  <a:srgbClr val="13436C"/>
                </a:solidFill>
                <a:latin typeface="楷体"/>
                <a:ea typeface="楷体"/>
                <a:cs typeface="Times New Roman" pitchFamily="18" charset="0"/>
              </a:rPr>
              <a:t>√</a:t>
            </a:r>
            <a:r>
              <a:rPr lang="en-US" altLang="zh-CN" sz="1600" b="1">
                <a:solidFill>
                  <a:srgbClr val="13436C"/>
                </a:solidFill>
                <a:latin typeface="等线"/>
                <a:ea typeface="华文隶书"/>
                <a:cs typeface="Times New Roman" pitchFamily="18" charset="0"/>
              </a:rPr>
              <a:t>Self-evaluation       △Peer-evaluation    ○ Teacher-evaluation</a:t>
            </a:r>
            <a:endParaRPr lang="en-US" altLang="zh-CN" sz="1600" b="1">
              <a:solidFill>
                <a:srgbClr val="13436C"/>
              </a:solidFill>
              <a:latin typeface="Arial" charset="0"/>
            </a:endParaRPr>
          </a:p>
        </p:txBody>
      </p:sp>
      <p:sp>
        <p:nvSpPr>
          <p:cNvPr id="12" name="文本框 11"/>
          <p:cNvSpPr txBox="1">
            <a:spLocks noChangeArrowheads="1"/>
          </p:cNvSpPr>
          <p:nvPr/>
        </p:nvSpPr>
        <p:spPr bwMode="auto">
          <a:xfrm>
            <a:off x="2684463" y="685800"/>
            <a:ext cx="4438650" cy="400050"/>
          </a:xfrm>
          <a:prstGeom prst="rect">
            <a:avLst/>
          </a:prstGeom>
          <a:noFill/>
          <a:ln w="9525">
            <a:noFill/>
            <a:miter lim="800000"/>
            <a:headEnd/>
            <a:tailEnd/>
          </a:ln>
        </p:spPr>
        <p:txBody>
          <a:bodyPr>
            <a:spAutoFit/>
          </a:bodyPr>
          <a:lstStyle/>
          <a:p>
            <a:pPr eaLnBrk="0" hangingPunct="0"/>
            <a:r>
              <a:rPr lang="en-US" altLang="zh-CN" sz="2000" b="1">
                <a:solidFill>
                  <a:srgbClr val="A00100"/>
                </a:solidFill>
                <a:latin typeface="方正大黑简体"/>
                <a:ea typeface="方正粗黑宋简体"/>
                <a:cs typeface="Times New Roman" pitchFamily="18" charset="0"/>
              </a:rPr>
              <a:t>Achievement Assessing Checklist</a:t>
            </a:r>
            <a:endParaRPr lang="en-US" altLang="zh-CN" sz="2000">
              <a:solidFill>
                <a:srgbClr val="A00100"/>
              </a:solidFill>
              <a:latin typeface="方正大黑简体"/>
              <a:ea typeface="方正粗黑宋简体"/>
              <a:cs typeface="Times New Roman" pitchFamily="18" charset="0"/>
            </a:endParaRPr>
          </a:p>
        </p:txBody>
      </p:sp>
      <p:sp>
        <p:nvSpPr>
          <p:cNvPr id="14" name="文本框 13"/>
          <p:cNvSpPr txBox="1">
            <a:spLocks noChangeArrowheads="1"/>
          </p:cNvSpPr>
          <p:nvPr/>
        </p:nvSpPr>
        <p:spPr bwMode="auto">
          <a:xfrm>
            <a:off x="2627313" y="1077913"/>
            <a:ext cx="4987925" cy="307975"/>
          </a:xfrm>
          <a:prstGeom prst="rect">
            <a:avLst/>
          </a:prstGeom>
          <a:noFill/>
          <a:ln w="9525">
            <a:noFill/>
            <a:miter lim="800000"/>
            <a:headEnd/>
            <a:tailEnd/>
          </a:ln>
        </p:spPr>
        <p:txBody>
          <a:bodyPr>
            <a:spAutoFit/>
          </a:bodyPr>
          <a:lstStyle/>
          <a:p>
            <a:pPr eaLnBrk="0" hangingPunct="0"/>
            <a:r>
              <a:rPr lang="en-US" altLang="zh-CN" sz="1400" b="1">
                <a:solidFill>
                  <a:srgbClr val="000000"/>
                </a:solidFill>
                <a:ea typeface="等线"/>
                <a:cs typeface="Times New Roman" pitchFamily="18" charset="0"/>
              </a:rPr>
              <a:t>5=Excellent    4=Good      3=Satisfactory     2= Fair     1=Poor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 calcmode="lin" valueType="num">
                                      <p:cBhvr>
                                        <p:cTn id="12" dur="1000" fill="hold"/>
                                        <p:tgtEl>
                                          <p:spTgt spid="12"/>
                                        </p:tgtEl>
                                        <p:attrNameLst>
                                          <p:attrName>style.rotation</p:attrName>
                                        </p:attrNameLst>
                                      </p:cBhvr>
                                      <p:tavLst>
                                        <p:tav tm="0">
                                          <p:val>
                                            <p:fltVal val="90"/>
                                          </p:val>
                                        </p:tav>
                                        <p:tav tm="100000">
                                          <p:val>
                                            <p:fltVal val="0"/>
                                          </p:val>
                                        </p:tav>
                                      </p:tavLst>
                                    </p:anim>
                                    <p:animEffect transition="in" filter="fade">
                                      <p:cBhvr>
                                        <p:cTn id="13" dur="1000"/>
                                        <p:tgtEl>
                                          <p:spTgt spid="12"/>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 calcmode="lin" valueType="num">
                                      <p:cBhvr>
                                        <p:cTn id="18" dur="1000" fill="hold"/>
                                        <p:tgtEl>
                                          <p:spTgt spid="14"/>
                                        </p:tgtEl>
                                        <p:attrNameLst>
                                          <p:attrName>style.rotation</p:attrName>
                                        </p:attrNameLst>
                                      </p:cBhvr>
                                      <p:tavLst>
                                        <p:tav tm="0">
                                          <p:val>
                                            <p:fltVal val="90"/>
                                          </p:val>
                                        </p:tav>
                                        <p:tav tm="100000">
                                          <p:val>
                                            <p:fltVal val="0"/>
                                          </p:val>
                                        </p:tav>
                                      </p:tavLst>
                                    </p:anim>
                                    <p:animEffect transition="in" filter="fade">
                                      <p:cBhvr>
                                        <p:cTn id="19" dur="1000"/>
                                        <p:tgtEl>
                                          <p:spTgt spid="14"/>
                                        </p:tgtEl>
                                      </p:cBhvr>
                                    </p:animEffect>
                                  </p:childTnLst>
                                </p:cTn>
                              </p:par>
                              <p:par>
                                <p:cTn id="20" presetID="3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style.rotation</p:attrName>
                                        </p:attrNameLst>
                                      </p:cBhvr>
                                      <p:tavLst>
                                        <p:tav tm="0">
                                          <p:val>
                                            <p:fltVal val="90"/>
                                          </p:val>
                                        </p:tav>
                                        <p:tav tm="100000">
                                          <p:val>
                                            <p:fltVal val="0"/>
                                          </p:val>
                                        </p:tav>
                                      </p:tavLst>
                                    </p:anim>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779662"/>
            <a:ext cx="9144000" cy="1872208"/>
          </a:xfrm>
          <a:prstGeom prst="rect">
            <a:avLst/>
          </a:prstGeom>
          <a:solidFill>
            <a:srgbClr val="A001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6868" name="TextBox 26"/>
          <p:cNvSpPr txBox="1">
            <a:spLocks noChangeArrowheads="1"/>
          </p:cNvSpPr>
          <p:nvPr/>
        </p:nvSpPr>
        <p:spPr bwMode="auto">
          <a:xfrm>
            <a:off x="10609263" y="6383338"/>
            <a:ext cx="877887" cy="368300"/>
          </a:xfrm>
          <a:prstGeom prst="rect">
            <a:avLst/>
          </a:prstGeom>
          <a:noFill/>
          <a:ln w="9525">
            <a:noFill/>
            <a:miter lim="800000"/>
            <a:headEnd/>
            <a:tailEnd/>
          </a:ln>
        </p:spPr>
        <p:txBody>
          <a:bodyPr wrap="none">
            <a:spAutoFit/>
          </a:bodyPr>
          <a:lstStyle/>
          <a:p>
            <a:r>
              <a:rPr lang="zh-CN" altLang="en-US">
                <a:solidFill>
                  <a:srgbClr val="000000"/>
                </a:solidFill>
              </a:rPr>
              <a:t>延时符</a:t>
            </a:r>
          </a:p>
        </p:txBody>
      </p:sp>
      <p:sp>
        <p:nvSpPr>
          <p:cNvPr id="6" name="文本框 5"/>
          <p:cNvSpPr txBox="1"/>
          <p:nvPr/>
        </p:nvSpPr>
        <p:spPr>
          <a:xfrm>
            <a:off x="0" y="2003425"/>
            <a:ext cx="8785225" cy="1239838"/>
          </a:xfrm>
          <a:prstGeom prst="rect">
            <a:avLst/>
          </a:prstGeom>
          <a:noFill/>
        </p:spPr>
        <p:txBody>
          <a:bodyPr>
            <a:spAutoFit/>
          </a:bodyPr>
          <a:lstStyle/>
          <a:p>
            <a:pPr indent="304800" algn="ctr">
              <a:lnSpc>
                <a:spcPct val="200000"/>
              </a:lnSpc>
              <a:spcAft>
                <a:spcPts val="0"/>
              </a:spcAft>
              <a:tabLst>
                <a:tab pos="1917065" algn="l"/>
              </a:tabLst>
              <a:defRPr/>
            </a:pPr>
            <a:r>
              <a:rPr lang="en-GB" altLang="zh-CN" sz="4400" b="1" kern="100" dirty="0">
                <a:solidFill>
                  <a:prstClr val="white"/>
                </a:solidFill>
                <a:latin typeface="Sitka Small" panose="02000505000000020004" pitchFamily="2" charset="0"/>
                <a:ea typeface="等线" panose="02010600030101010101" pitchFamily="2" charset="-122"/>
                <a:cs typeface="Times New Roman" panose="02020603050405020304" pitchFamily="18" charset="0"/>
              </a:rPr>
              <a:t>Thank you </a:t>
            </a:r>
            <a:endParaRPr lang="zh-CN" altLang="zh-CN" sz="4400" b="1" kern="100" dirty="0">
              <a:solidFill>
                <a:prstClr val="white"/>
              </a:solidFill>
              <a:latin typeface="Sitka Small" panose="02000505000000020004" pitchFamily="2" charset="0"/>
              <a:ea typeface="等线" panose="02010600030101010101" pitchFamily="2" charset="-122"/>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611188" y="627063"/>
            <a:ext cx="7921625" cy="3960812"/>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29" name="组合 28"/>
          <p:cNvGrpSpPr>
            <a:grpSpLocks/>
          </p:cNvGrpSpPr>
          <p:nvPr/>
        </p:nvGrpSpPr>
        <p:grpSpPr bwMode="auto">
          <a:xfrm rot="-1770680">
            <a:off x="7958138" y="-26988"/>
            <a:ext cx="1174750" cy="1222376"/>
            <a:chOff x="4482708" y="3301238"/>
            <a:chExt cx="661162" cy="661162"/>
          </a:xfrm>
        </p:grpSpPr>
        <p:grpSp>
          <p:nvGrpSpPr>
            <p:cNvPr id="9230" name="组合 29"/>
            <p:cNvGrpSpPr>
              <a:grpSpLocks/>
            </p:cNvGrpSpPr>
            <p:nvPr/>
          </p:nvGrpSpPr>
          <p:grpSpPr bwMode="auto">
            <a:xfrm>
              <a:off x="4482708" y="3301238"/>
              <a:ext cx="661162" cy="661162"/>
              <a:chOff x="775780" y="771550"/>
              <a:chExt cx="1852004" cy="1852004"/>
            </a:xfrm>
          </p:grpSpPr>
          <p:sp>
            <p:nvSpPr>
              <p:cNvPr id="34" name="椭圆 33"/>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35" name="椭圆 34"/>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9231" name="组合 30"/>
            <p:cNvGrpSpPr>
              <a:grpSpLocks/>
            </p:cNvGrpSpPr>
            <p:nvPr/>
          </p:nvGrpSpPr>
          <p:grpSpPr bwMode="auto">
            <a:xfrm>
              <a:off x="4679943" y="3516067"/>
              <a:ext cx="266691" cy="231503"/>
              <a:chOff x="6434683" y="510993"/>
              <a:chExt cx="987549" cy="857250"/>
            </a:xfrm>
          </p:grpSpPr>
          <p:sp>
            <p:nvSpPr>
              <p:cNvPr id="32" name="任意多边形 88"/>
              <p:cNvSpPr/>
              <p:nvPr/>
            </p:nvSpPr>
            <p:spPr>
              <a:xfrm>
                <a:off x="6977865" y="505576"/>
                <a:ext cx="433407" cy="861662"/>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9233" name="直接连接符 32"/>
              <p:cNvCxnSpPr>
                <a:cxnSpLocks noChangeShapeType="1"/>
              </p:cNvCxnSpPr>
              <p:nvPr/>
            </p:nvCxnSpPr>
            <p:spPr bwMode="auto">
              <a:xfrm>
                <a:off x="6434683" y="954806"/>
                <a:ext cx="987549" cy="0"/>
              </a:xfrm>
              <a:prstGeom prst="line">
                <a:avLst/>
              </a:prstGeom>
              <a:noFill/>
              <a:ln w="57150" algn="ctr">
                <a:solidFill>
                  <a:srgbClr val="BF0101"/>
                </a:solidFill>
                <a:round/>
                <a:headEnd/>
                <a:tailEnd/>
              </a:ln>
            </p:spPr>
          </p:cxnSp>
        </p:grpSp>
      </p:grpSp>
      <p:sp>
        <p:nvSpPr>
          <p:cNvPr id="17" name="文本框 16"/>
          <p:cNvSpPr txBox="1"/>
          <p:nvPr/>
        </p:nvSpPr>
        <p:spPr>
          <a:xfrm>
            <a:off x="2627313" y="1706563"/>
            <a:ext cx="4321175" cy="2133600"/>
          </a:xfrm>
          <a:prstGeom prst="rect">
            <a:avLst/>
          </a:prstGeom>
          <a:noFill/>
        </p:spPr>
        <p:txBody>
          <a:bodyPr>
            <a:spAutoFit/>
          </a:bodyPr>
          <a:lstStyle/>
          <a:p>
            <a:pPr algn="just">
              <a:lnSpc>
                <a:spcPct val="150000"/>
              </a:lnSpc>
              <a:spcAft>
                <a:spcPts val="0"/>
              </a:spcAft>
              <a:tabLst>
                <a:tab pos="1917065" algn="l"/>
              </a:tabLst>
              <a:defRPr/>
            </a:pPr>
            <a:r>
              <a:rPr lang="en-GB" altLang="zh-CN" sz="3200" kern="100" dirty="0">
                <a:solidFill>
                  <a:srgbClr val="A90202"/>
                </a:solidFill>
                <a:latin typeface="Times New Roman" panose="02020603050405020304" pitchFamily="18" charset="0"/>
                <a:ea typeface="等线" panose="02010600030101010101" pitchFamily="2" charset="-122"/>
                <a:cs typeface="Times New Roman" panose="02020603050405020304" pitchFamily="18" charset="0"/>
              </a:rPr>
              <a:t> </a:t>
            </a:r>
            <a:r>
              <a:rPr lang="en-GB" altLang="zh-CN" sz="3000" kern="100" dirty="0">
                <a:solidFill>
                  <a:srgbClr val="A90202"/>
                </a:solidFill>
                <a:latin typeface="Times New Roman" panose="02020603050405020304" pitchFamily="18" charset="0"/>
                <a:ea typeface="等线" panose="02010600030101010101" pitchFamily="2" charset="-122"/>
                <a:cs typeface="Times New Roman" panose="02020603050405020304" pitchFamily="18" charset="0"/>
              </a:rPr>
              <a:t>Teaching Context</a:t>
            </a:r>
          </a:p>
          <a:p>
            <a:pPr algn="just">
              <a:lnSpc>
                <a:spcPct val="150000"/>
              </a:lnSpc>
              <a:spcAft>
                <a:spcPts val="0"/>
              </a:spcAft>
              <a:tabLst>
                <a:tab pos="1917065" algn="l"/>
              </a:tabLst>
              <a:defRPr/>
            </a:pPr>
            <a:r>
              <a:rPr lang="zh-CN" altLang="en-US" sz="3000" kern="100" dirty="0">
                <a:solidFill>
                  <a:srgbClr val="A90202"/>
                </a:solidFill>
                <a:latin typeface="Times New Roman" panose="02020603050405020304" pitchFamily="18" charset="0"/>
                <a:ea typeface="等线" panose="02010600030101010101" pitchFamily="2" charset="-122"/>
                <a:cs typeface="Times New Roman" panose="02020603050405020304" pitchFamily="18" charset="0"/>
              </a:rPr>
              <a:t> </a:t>
            </a:r>
            <a:r>
              <a:rPr lang="en-GB" altLang="zh-CN" sz="3000" kern="100" dirty="0">
                <a:solidFill>
                  <a:srgbClr val="A90202"/>
                </a:solidFill>
                <a:latin typeface="Times New Roman" panose="02020603050405020304" pitchFamily="18" charset="0"/>
                <a:ea typeface="等线" panose="02010600030101010101" pitchFamily="2" charset="-122"/>
                <a:cs typeface="Times New Roman" panose="02020603050405020304" pitchFamily="18" charset="0"/>
              </a:rPr>
              <a:t>Teaching Methodology </a:t>
            </a:r>
          </a:p>
          <a:p>
            <a:pPr algn="just">
              <a:lnSpc>
                <a:spcPct val="150000"/>
              </a:lnSpc>
              <a:spcAft>
                <a:spcPts val="0"/>
              </a:spcAft>
              <a:tabLst>
                <a:tab pos="1917065" algn="l"/>
              </a:tabLst>
              <a:defRPr/>
            </a:pPr>
            <a:r>
              <a:rPr lang="en-GB" altLang="zh-CN" sz="3000" kern="100" dirty="0">
                <a:solidFill>
                  <a:srgbClr val="A90202"/>
                </a:solidFill>
                <a:latin typeface="Times New Roman" panose="02020603050405020304" pitchFamily="18" charset="0"/>
                <a:ea typeface="等线" panose="02010600030101010101" pitchFamily="2" charset="-122"/>
                <a:cs typeface="Times New Roman" panose="02020603050405020304" pitchFamily="18" charset="0"/>
              </a:rPr>
              <a:t> Teaching Design</a:t>
            </a:r>
            <a:endParaRPr lang="zh-CN" altLang="zh-CN" sz="3000" kern="100" dirty="0">
              <a:solidFill>
                <a:srgbClr val="A90202"/>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2" name="文本框 10"/>
          <p:cNvSpPr txBox="1">
            <a:spLocks noChangeArrowheads="1"/>
          </p:cNvSpPr>
          <p:nvPr/>
        </p:nvSpPr>
        <p:spPr bwMode="auto">
          <a:xfrm>
            <a:off x="2816225" y="938213"/>
            <a:ext cx="2547938" cy="561975"/>
          </a:xfrm>
          <a:prstGeom prst="rect">
            <a:avLst/>
          </a:prstGeom>
          <a:noFill/>
          <a:ln w="9525">
            <a:noFill/>
            <a:miter lim="800000"/>
            <a:headEnd/>
            <a:tailEnd/>
          </a:ln>
        </p:spPr>
        <p:txBody>
          <a:bodyPr lIns="68571" tIns="34285" rIns="68571" bIns="34285">
            <a:spAutoFit/>
          </a:bodyPr>
          <a:lstStyle/>
          <a:p>
            <a:r>
              <a:rPr lang="en-US" altLang="zh-CN" sz="3200" b="1">
                <a:solidFill>
                  <a:srgbClr val="000000"/>
                </a:solidFill>
                <a:latin typeface="Times New Roman" pitchFamily="18" charset="0"/>
                <a:ea typeface="方正粗黑宋简体"/>
                <a:cs typeface="Times New Roman" pitchFamily="18" charset="0"/>
                <a:sym typeface="+mn-lt"/>
              </a:rPr>
              <a:t>Introduction</a:t>
            </a:r>
            <a:endParaRPr lang="zh-CN" altLang="en-US" sz="3200" b="1">
              <a:solidFill>
                <a:srgbClr val="000000"/>
              </a:solidFill>
              <a:latin typeface="Times New Roman" pitchFamily="18" charset="0"/>
              <a:ea typeface="方正粗黑宋简体"/>
              <a:cs typeface="Times New Roman" pitchFamily="18" charset="0"/>
              <a:sym typeface="+mn-lt"/>
            </a:endParaRPr>
          </a:p>
        </p:txBody>
      </p:sp>
      <p:sp>
        <p:nvSpPr>
          <p:cNvPr id="14" name="流程图: 接点 3"/>
          <p:cNvSpPr/>
          <p:nvPr/>
        </p:nvSpPr>
        <p:spPr>
          <a:xfrm>
            <a:off x="2404930" y="2139702"/>
            <a:ext cx="149366" cy="140360"/>
          </a:xfrm>
          <a:prstGeom prst="flowChartConnector">
            <a:avLst/>
          </a:prstGeom>
          <a:solidFill>
            <a:srgbClr val="00458A"/>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 name="流程图: 接点 3"/>
          <p:cNvSpPr/>
          <p:nvPr/>
        </p:nvSpPr>
        <p:spPr>
          <a:xfrm>
            <a:off x="2404930" y="2808498"/>
            <a:ext cx="149366" cy="140360"/>
          </a:xfrm>
          <a:prstGeom prst="flowChartConnector">
            <a:avLst/>
          </a:prstGeom>
          <a:solidFill>
            <a:srgbClr val="00458A"/>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1" name="流程图: 接点 3"/>
          <p:cNvSpPr/>
          <p:nvPr/>
        </p:nvSpPr>
        <p:spPr>
          <a:xfrm>
            <a:off x="2404930" y="3477294"/>
            <a:ext cx="149366" cy="140360"/>
          </a:xfrm>
          <a:prstGeom prst="flowChartConnector">
            <a:avLst/>
          </a:prstGeom>
          <a:solidFill>
            <a:srgbClr val="00458A"/>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12"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a:spLocks noChangeArrowheads="1"/>
          </p:cNvSpPr>
          <p:nvPr/>
        </p:nvSpPr>
        <p:spPr bwMode="auto">
          <a:xfrm>
            <a:off x="5867400" y="3462338"/>
            <a:ext cx="2520950" cy="954087"/>
          </a:xfrm>
          <a:prstGeom prst="rect">
            <a:avLst/>
          </a:prstGeom>
          <a:noFill/>
          <a:ln w="9525">
            <a:noFill/>
            <a:miter lim="800000"/>
            <a:headEnd/>
            <a:tailEnd/>
          </a:ln>
        </p:spPr>
        <p:txBody>
          <a:bodyPr>
            <a:spAutoFit/>
          </a:bodyPr>
          <a:lstStyle/>
          <a:p>
            <a:r>
              <a:rPr lang="en-US" altLang="zh-CN" sz="2000" b="1">
                <a:solidFill>
                  <a:srgbClr val="595959"/>
                </a:solidFill>
                <a:latin typeface="Times New Roman" pitchFamily="18" charset="0"/>
                <a:ea typeface="微软雅黑" pitchFamily="34" charset="-122"/>
                <a:cs typeface="Times New Roman" pitchFamily="18" charset="0"/>
              </a:rPr>
              <a:t>Family  and  Society</a:t>
            </a:r>
          </a:p>
          <a:p>
            <a:r>
              <a:rPr lang="en-US" altLang="zh-CN" sz="2000" b="1">
                <a:solidFill>
                  <a:srgbClr val="595959"/>
                </a:solidFill>
                <a:latin typeface="Times New Roman" pitchFamily="18" charset="0"/>
                <a:ea typeface="微软雅黑" pitchFamily="34" charset="-122"/>
                <a:cs typeface="Times New Roman" pitchFamily="18" charset="0"/>
              </a:rPr>
              <a:t>Covid-19</a:t>
            </a:r>
          </a:p>
          <a:p>
            <a:endParaRPr lang="en-US" altLang="zh-CN" sz="1600">
              <a:solidFill>
                <a:srgbClr val="595959"/>
              </a:solidFill>
              <a:latin typeface="Franklin Gothic Medium" pitchFamily="34" charset="0"/>
              <a:ea typeface="微软雅黑" pitchFamily="34" charset="-122"/>
              <a:cs typeface="Times New Roman" pitchFamily="18" charset="0"/>
            </a:endParaRPr>
          </a:p>
        </p:txBody>
      </p:sp>
      <p:sp>
        <p:nvSpPr>
          <p:cNvPr id="26" name="文本框 10"/>
          <p:cNvSpPr txBox="1">
            <a:spLocks noChangeArrowheads="1"/>
          </p:cNvSpPr>
          <p:nvPr/>
        </p:nvSpPr>
        <p:spPr bwMode="auto">
          <a:xfrm>
            <a:off x="684213" y="207963"/>
            <a:ext cx="3509962" cy="377825"/>
          </a:xfrm>
          <a:prstGeom prst="rect">
            <a:avLst/>
          </a:prstGeom>
          <a:noFill/>
          <a:ln>
            <a:noFill/>
          </a:ln>
        </p:spPr>
        <p:txBody>
          <a:bodyPr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en-US" altLang="zh-CN" sz="2000" b="1" dirty="0">
                <a:solidFill>
                  <a:prstClr val="black"/>
                </a:solidFill>
                <a:latin typeface="方正粗黑宋简体" panose="02000000000000000000" pitchFamily="2" charset="-122"/>
                <a:ea typeface="方正粗黑宋简体" panose="02000000000000000000" pitchFamily="2" charset="-122"/>
                <a:sym typeface="+mn-lt"/>
              </a:rPr>
              <a:t>Teaching Context</a:t>
            </a:r>
            <a:endParaRPr lang="zh-CN" altLang="en-US" sz="2000" b="1" dirty="0">
              <a:solidFill>
                <a:prstClr val="black"/>
              </a:solidFill>
              <a:latin typeface="方正粗黑宋简体" panose="02000000000000000000" pitchFamily="2" charset="-122"/>
              <a:ea typeface="方正粗黑宋简体" panose="02000000000000000000" pitchFamily="2" charset="-122"/>
              <a:cs typeface="+mn-ea"/>
              <a:sym typeface="+mn-lt"/>
            </a:endParaRPr>
          </a:p>
        </p:txBody>
      </p:sp>
      <p:sp>
        <p:nvSpPr>
          <p:cNvPr id="70" name="任意多边形 69"/>
          <p:cNvSpPr/>
          <p:nvPr/>
        </p:nvSpPr>
        <p:spPr bwMode="auto">
          <a:xfrm>
            <a:off x="5032375" y="1468438"/>
            <a:ext cx="647700" cy="100012"/>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1" name="任意多边形 70"/>
          <p:cNvSpPr/>
          <p:nvPr/>
        </p:nvSpPr>
        <p:spPr bwMode="auto">
          <a:xfrm>
            <a:off x="5032375" y="2690813"/>
            <a:ext cx="646113" cy="144462"/>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72" name="任意多边形 71"/>
          <p:cNvSpPr/>
          <p:nvPr/>
        </p:nvSpPr>
        <p:spPr bwMode="auto">
          <a:xfrm>
            <a:off x="5033963" y="3867150"/>
            <a:ext cx="644525" cy="144463"/>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73" name="TextBox 72"/>
          <p:cNvSpPr txBox="1">
            <a:spLocks noChangeArrowheads="1"/>
          </p:cNvSpPr>
          <p:nvPr/>
        </p:nvSpPr>
        <p:spPr bwMode="auto">
          <a:xfrm>
            <a:off x="5867400" y="1095375"/>
            <a:ext cx="3225800" cy="708025"/>
          </a:xfrm>
          <a:prstGeom prst="rect">
            <a:avLst/>
          </a:prstGeom>
          <a:noFill/>
          <a:ln w="9525">
            <a:noFill/>
            <a:miter lim="800000"/>
            <a:headEnd/>
            <a:tailEnd/>
          </a:ln>
        </p:spPr>
        <p:txBody>
          <a:bodyPr>
            <a:spAutoFit/>
          </a:bodyPr>
          <a:lstStyle/>
          <a:p>
            <a:r>
              <a:rPr lang="en-US" altLang="zh-CN" sz="2000" b="1">
                <a:solidFill>
                  <a:srgbClr val="595959"/>
                </a:solidFill>
                <a:latin typeface="Times New Roman" pitchFamily="18" charset="0"/>
                <a:ea typeface="微软雅黑" pitchFamily="34" charset="-122"/>
                <a:cs typeface="Times New Roman" pitchFamily="18" charset="0"/>
              </a:rPr>
              <a:t>Comprehensive  university</a:t>
            </a:r>
          </a:p>
          <a:p>
            <a:r>
              <a:rPr lang="en-US" altLang="zh-CN" sz="2000" b="1">
                <a:solidFill>
                  <a:srgbClr val="595959"/>
                </a:solidFill>
                <a:latin typeface="Times New Roman" pitchFamily="18" charset="0"/>
                <a:ea typeface="微软雅黑" pitchFamily="34" charset="-122"/>
                <a:cs typeface="Times New Roman" pitchFamily="18" charset="0"/>
              </a:rPr>
              <a:t>Serving  the  local  area</a:t>
            </a:r>
          </a:p>
        </p:txBody>
      </p:sp>
      <p:sp>
        <p:nvSpPr>
          <p:cNvPr id="74" name="TextBox 73"/>
          <p:cNvSpPr txBox="1">
            <a:spLocks noChangeArrowheads="1"/>
          </p:cNvSpPr>
          <p:nvPr/>
        </p:nvSpPr>
        <p:spPr bwMode="auto">
          <a:xfrm>
            <a:off x="5867400" y="2328863"/>
            <a:ext cx="3225800" cy="708025"/>
          </a:xfrm>
          <a:prstGeom prst="rect">
            <a:avLst/>
          </a:prstGeom>
          <a:noFill/>
          <a:ln w="9525">
            <a:noFill/>
            <a:miter lim="800000"/>
            <a:headEnd/>
            <a:tailEnd/>
          </a:ln>
        </p:spPr>
        <p:txBody>
          <a:bodyPr>
            <a:spAutoFit/>
          </a:bodyPr>
          <a:lstStyle/>
          <a:p>
            <a:r>
              <a:rPr lang="en-US" altLang="zh-CN" sz="2000" b="1">
                <a:solidFill>
                  <a:srgbClr val="595959"/>
                </a:solidFill>
                <a:latin typeface="Times New Roman" pitchFamily="18" charset="0"/>
                <a:ea typeface="微软雅黑" pitchFamily="34" charset="-122"/>
                <a:cs typeface="Times New Roman" pitchFamily="18" charset="0"/>
              </a:rPr>
              <a:t>Third-year  English  majors</a:t>
            </a:r>
          </a:p>
          <a:p>
            <a:r>
              <a:rPr lang="en-US" altLang="zh-CN" sz="2000" b="1">
                <a:solidFill>
                  <a:srgbClr val="595959"/>
                </a:solidFill>
                <a:latin typeface="Times New Roman" pitchFamily="18" charset="0"/>
                <a:ea typeface="微软雅黑" pitchFamily="34" charset="-122"/>
                <a:cs typeface="Times New Roman" pitchFamily="18" charset="0"/>
              </a:rPr>
              <a:t>Solid  English  foundation</a:t>
            </a:r>
          </a:p>
        </p:txBody>
      </p:sp>
      <p:grpSp>
        <p:nvGrpSpPr>
          <p:cNvPr id="2" name="组合 1"/>
          <p:cNvGrpSpPr>
            <a:grpSpLocks/>
          </p:cNvGrpSpPr>
          <p:nvPr/>
        </p:nvGrpSpPr>
        <p:grpSpPr bwMode="auto">
          <a:xfrm>
            <a:off x="3481388" y="1016000"/>
            <a:ext cx="1460500" cy="938213"/>
            <a:chOff x="6948264" y="1301003"/>
            <a:chExt cx="1460250" cy="938350"/>
          </a:xfrm>
        </p:grpSpPr>
        <p:grpSp>
          <p:nvGrpSpPr>
            <p:cNvPr id="10272" name="组合 797"/>
            <p:cNvGrpSpPr>
              <a:grpSpLocks/>
            </p:cNvGrpSpPr>
            <p:nvPr/>
          </p:nvGrpSpPr>
          <p:grpSpPr bwMode="auto">
            <a:xfrm flipH="1">
              <a:off x="6948264" y="1301003"/>
              <a:ext cx="1460250" cy="938350"/>
              <a:chOff x="7502850" y="1762125"/>
              <a:chExt cx="4027488" cy="3060700"/>
            </a:xfrm>
          </p:grpSpPr>
          <p:sp>
            <p:nvSpPr>
              <p:cNvPr id="19"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fontAlgn="auto">
                  <a:spcBef>
                    <a:spcPts val="0"/>
                  </a:spcBef>
                  <a:spcAft>
                    <a:spcPts val="0"/>
                  </a:spcAft>
                  <a:defRPr/>
                </a:pPr>
                <a:endParaRPr lang="zh-CN" altLang="en-US" kern="0">
                  <a:solidFill>
                    <a:prstClr val="black"/>
                  </a:solidFill>
                  <a:latin typeface="Calibri"/>
                  <a:ea typeface="微软雅黑"/>
                </a:endParaRPr>
              </a:p>
            </p:txBody>
          </p:sp>
          <p:sp>
            <p:nvSpPr>
              <p:cNvPr id="20"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a:solidFill>
                    <a:srgbClr val="C00000"/>
                  </a:solidFill>
                  <a:ea typeface="微软雅黑" pitchFamily="34" charset="-122"/>
                </a:endParaRPr>
              </a:p>
            </p:txBody>
          </p:sp>
        </p:grpSp>
        <p:sp>
          <p:nvSpPr>
            <p:cNvPr id="18" name="文本框 810"/>
            <p:cNvSpPr txBox="1">
              <a:spLocks noChangeArrowheads="1"/>
            </p:cNvSpPr>
            <p:nvPr/>
          </p:nvSpPr>
          <p:spPr bwMode="auto">
            <a:xfrm>
              <a:off x="7524427" y="1443899"/>
              <a:ext cx="561879" cy="623979"/>
            </a:xfrm>
            <a:prstGeom prst="rect">
              <a:avLst/>
            </a:prstGeom>
            <a:noFill/>
            <a:ln>
              <a:noFill/>
            </a:ln>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en-US" altLang="zh-CN" sz="3600" kern="0" dirty="0">
                  <a:solidFill>
                    <a:prstClr val="white"/>
                  </a:solidFill>
                  <a:latin typeface="Impact" pitchFamily="34" charset="0"/>
                </a:rPr>
                <a:t>01</a:t>
              </a:r>
              <a:endParaRPr lang="zh-CN" altLang="en-US" sz="3600" kern="0" dirty="0">
                <a:solidFill>
                  <a:prstClr val="white"/>
                </a:solidFill>
                <a:latin typeface="Impact" pitchFamily="34" charset="0"/>
              </a:endParaRPr>
            </a:p>
          </p:txBody>
        </p:sp>
      </p:grpSp>
      <p:grpSp>
        <p:nvGrpSpPr>
          <p:cNvPr id="40" name="组合 39"/>
          <p:cNvGrpSpPr>
            <a:grpSpLocks/>
          </p:cNvGrpSpPr>
          <p:nvPr/>
        </p:nvGrpSpPr>
        <p:grpSpPr bwMode="auto">
          <a:xfrm>
            <a:off x="3481388" y="2259013"/>
            <a:ext cx="1460500" cy="938212"/>
            <a:chOff x="6948264" y="1301003"/>
            <a:chExt cx="1460250" cy="938350"/>
          </a:xfrm>
        </p:grpSpPr>
        <p:grpSp>
          <p:nvGrpSpPr>
            <p:cNvPr id="10264" name="组合 797"/>
            <p:cNvGrpSpPr>
              <a:grpSpLocks/>
            </p:cNvGrpSpPr>
            <p:nvPr/>
          </p:nvGrpSpPr>
          <p:grpSpPr bwMode="auto">
            <a:xfrm flipH="1">
              <a:off x="6948264" y="1301003"/>
              <a:ext cx="1460250" cy="938350"/>
              <a:chOff x="7502850" y="1762125"/>
              <a:chExt cx="4027488" cy="3060700"/>
            </a:xfrm>
          </p:grpSpPr>
          <p:sp>
            <p:nvSpPr>
              <p:cNvPr id="43"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fontAlgn="auto">
                  <a:spcBef>
                    <a:spcPts val="0"/>
                  </a:spcBef>
                  <a:spcAft>
                    <a:spcPts val="0"/>
                  </a:spcAft>
                  <a:defRPr/>
                </a:pPr>
                <a:endParaRPr lang="zh-CN" altLang="en-US" kern="0">
                  <a:solidFill>
                    <a:prstClr val="black"/>
                  </a:solidFill>
                  <a:latin typeface="Calibri"/>
                  <a:ea typeface="微软雅黑"/>
                </a:endParaRPr>
              </a:p>
            </p:txBody>
          </p:sp>
          <p:sp>
            <p:nvSpPr>
              <p:cNvPr id="44"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a:solidFill>
                    <a:srgbClr val="C00000"/>
                  </a:solidFill>
                  <a:ea typeface="微软雅黑" pitchFamily="34" charset="-122"/>
                </a:endParaRPr>
              </a:p>
            </p:txBody>
          </p:sp>
        </p:grpSp>
        <p:sp>
          <p:nvSpPr>
            <p:cNvPr id="42" name="文本框 810"/>
            <p:cNvSpPr txBox="1">
              <a:spLocks noChangeArrowheads="1"/>
            </p:cNvSpPr>
            <p:nvPr/>
          </p:nvSpPr>
          <p:spPr bwMode="auto">
            <a:xfrm>
              <a:off x="7495857" y="1443899"/>
              <a:ext cx="619019" cy="623979"/>
            </a:xfrm>
            <a:prstGeom prst="rect">
              <a:avLst/>
            </a:prstGeom>
            <a:noFill/>
            <a:ln>
              <a:noFill/>
            </a:ln>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en-US" altLang="zh-CN" sz="3600" kern="0" dirty="0">
                  <a:solidFill>
                    <a:prstClr val="white"/>
                  </a:solidFill>
                  <a:latin typeface="Impact" pitchFamily="34" charset="0"/>
                </a:rPr>
                <a:t>02</a:t>
              </a:r>
              <a:endParaRPr lang="zh-CN" altLang="en-US" sz="3600" kern="0" dirty="0">
                <a:solidFill>
                  <a:prstClr val="white"/>
                </a:solidFill>
                <a:latin typeface="Impact" pitchFamily="34" charset="0"/>
              </a:endParaRPr>
            </a:p>
          </p:txBody>
        </p:sp>
      </p:grpSp>
      <p:grpSp>
        <p:nvGrpSpPr>
          <p:cNvPr id="45" name="组合 44"/>
          <p:cNvGrpSpPr>
            <a:grpSpLocks/>
          </p:cNvGrpSpPr>
          <p:nvPr/>
        </p:nvGrpSpPr>
        <p:grpSpPr bwMode="auto">
          <a:xfrm>
            <a:off x="3481388" y="3433763"/>
            <a:ext cx="1460500" cy="938212"/>
            <a:chOff x="6948264" y="1301003"/>
            <a:chExt cx="1460250" cy="938350"/>
          </a:xfrm>
        </p:grpSpPr>
        <p:grpSp>
          <p:nvGrpSpPr>
            <p:cNvPr id="10256" name="组合 797"/>
            <p:cNvGrpSpPr>
              <a:grpSpLocks/>
            </p:cNvGrpSpPr>
            <p:nvPr/>
          </p:nvGrpSpPr>
          <p:grpSpPr bwMode="auto">
            <a:xfrm flipH="1">
              <a:off x="6948264" y="1301003"/>
              <a:ext cx="1460250" cy="938350"/>
              <a:chOff x="7502850" y="1762125"/>
              <a:chExt cx="4027488" cy="3060700"/>
            </a:xfrm>
          </p:grpSpPr>
          <p:sp>
            <p:nvSpPr>
              <p:cNvPr id="48"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p>
                <a:pPr fontAlgn="auto">
                  <a:spcBef>
                    <a:spcPts val="0"/>
                  </a:spcBef>
                  <a:spcAft>
                    <a:spcPts val="0"/>
                  </a:spcAft>
                  <a:defRPr/>
                </a:pPr>
                <a:endParaRPr lang="zh-CN" altLang="en-US" kern="0">
                  <a:solidFill>
                    <a:prstClr val="black"/>
                  </a:solidFill>
                  <a:latin typeface="Calibri"/>
                  <a:ea typeface="微软雅黑"/>
                </a:endParaRPr>
              </a:p>
            </p:txBody>
          </p:sp>
          <p:sp>
            <p:nvSpPr>
              <p:cNvPr id="49"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a:solidFill>
                    <a:srgbClr val="C00000"/>
                  </a:solidFill>
                  <a:ea typeface="微软雅黑" pitchFamily="34" charset="-122"/>
                </a:endParaRPr>
              </a:p>
            </p:txBody>
          </p:sp>
        </p:grpSp>
        <p:sp>
          <p:nvSpPr>
            <p:cNvPr id="47" name="文本框 810"/>
            <p:cNvSpPr txBox="1">
              <a:spLocks noChangeArrowheads="1"/>
            </p:cNvSpPr>
            <p:nvPr/>
          </p:nvSpPr>
          <p:spPr bwMode="auto">
            <a:xfrm>
              <a:off x="7489508" y="1443899"/>
              <a:ext cx="631717" cy="623979"/>
            </a:xfrm>
            <a:prstGeom prst="rect">
              <a:avLst/>
            </a:prstGeom>
            <a:noFill/>
            <a:ln>
              <a:noFill/>
            </a:ln>
          </p:spPr>
          <p:txBody>
            <a:bodyPr wrap="none" lIns="68589" tIns="34295" rIns="68589" bIns="34295">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ctr" fontAlgn="auto">
                <a:spcBef>
                  <a:spcPts val="0"/>
                </a:spcBef>
                <a:spcAft>
                  <a:spcPts val="0"/>
                </a:spcAft>
                <a:defRPr/>
              </a:pPr>
              <a:r>
                <a:rPr lang="en-US" altLang="zh-CN" sz="3600" kern="0" dirty="0">
                  <a:solidFill>
                    <a:prstClr val="white"/>
                  </a:solidFill>
                  <a:latin typeface="Impact" pitchFamily="34" charset="0"/>
                </a:rPr>
                <a:t>03</a:t>
              </a:r>
              <a:endParaRPr lang="zh-CN" altLang="en-US" sz="3600" kern="0" dirty="0">
                <a:solidFill>
                  <a:prstClr val="white"/>
                </a:solidFill>
                <a:latin typeface="Impact" pitchFamily="34" charset="0"/>
              </a:endParaRPr>
            </a:p>
          </p:txBody>
        </p:sp>
      </p:grpSp>
      <p:grpSp>
        <p:nvGrpSpPr>
          <p:cNvPr id="28" name="组合 73"/>
          <p:cNvGrpSpPr>
            <a:grpSpLocks/>
          </p:cNvGrpSpPr>
          <p:nvPr/>
        </p:nvGrpSpPr>
        <p:grpSpPr bwMode="auto">
          <a:xfrm>
            <a:off x="539552" y="1202825"/>
            <a:ext cx="2745543" cy="617537"/>
            <a:chOff x="1685366" y="2958353"/>
            <a:chExt cx="4159622" cy="616989"/>
          </a:xfrm>
          <a:solidFill>
            <a:schemeClr val="bg1">
              <a:lumMod val="50000"/>
            </a:schemeClr>
          </a:solidFill>
        </p:grpSpPr>
        <p:sp>
          <p:nvSpPr>
            <p:cNvPr id="29" name="圆角矩形 74"/>
            <p:cNvSpPr/>
            <p:nvPr/>
          </p:nvSpPr>
          <p:spPr>
            <a:xfrm>
              <a:off x="1685366" y="2958353"/>
              <a:ext cx="4159622" cy="616989"/>
            </a:xfrm>
            <a:prstGeom prst="roundRect">
              <a:avLst>
                <a:gd name="adj" fmla="val 50000"/>
              </a:avLst>
            </a:prstGeom>
            <a:grpFill/>
            <a:ln w="12700" cap="flat" cmpd="sng" algn="ctr">
              <a:solidFill>
                <a:schemeClr val="bg1">
                  <a:lumMod val="50000"/>
                </a:schemeClr>
              </a:solidFill>
              <a:prstDash val="solid"/>
              <a:miter lim="800000"/>
            </a:ln>
            <a:effectLst>
              <a:outerShdw blurRad="152400" dist="63500" dir="8100000" algn="tr" rotWithShape="0">
                <a:prstClr val="black">
                  <a:alpha val="26000"/>
                </a:prstClr>
              </a:outerShdw>
            </a:effectLst>
          </p:spPr>
          <p:txBody>
            <a:bodyPr anchor="ctr"/>
            <a:lstStyle/>
            <a:p>
              <a:pPr algn="ctr" fontAlgn="auto">
                <a:spcBef>
                  <a:spcPts val="0"/>
                </a:spcBef>
                <a:spcAft>
                  <a:spcPts val="0"/>
                </a:spcAft>
                <a:defRPr/>
              </a:pPr>
              <a:endParaRPr lang="zh-CN" altLang="en-US" sz="3190" kern="0">
                <a:solidFill>
                  <a:prstClr val="white"/>
                </a:solidFill>
                <a:latin typeface="Calibri"/>
                <a:ea typeface="微软雅黑"/>
              </a:endParaRPr>
            </a:p>
          </p:txBody>
        </p:sp>
        <p:sp>
          <p:nvSpPr>
            <p:cNvPr id="30" name="文本框 75"/>
            <p:cNvSpPr txBox="1">
              <a:spLocks noChangeArrowheads="1"/>
            </p:cNvSpPr>
            <p:nvPr/>
          </p:nvSpPr>
          <p:spPr bwMode="auto">
            <a:xfrm>
              <a:off x="2776320" y="3066792"/>
              <a:ext cx="2277036" cy="400110"/>
            </a:xfrm>
            <a:prstGeom prst="rect">
              <a:avLst/>
            </a:prstGeom>
            <a:grpFill/>
            <a:ln w="9525">
              <a:no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Tx/>
                <a:buNone/>
                <a:defRPr/>
              </a:pPr>
              <a:r>
                <a:rPr lang="en-US" altLang="zh-CN" sz="2000" b="1" kern="0" dirty="0">
                  <a:solidFill>
                    <a:prstClr val="white"/>
                  </a:solidFill>
                  <a:latin typeface="微软雅黑" panose="020B0503020204020204" pitchFamily="34" charset="-122"/>
                  <a:ea typeface="微软雅黑" panose="020B0503020204020204" pitchFamily="34" charset="-122"/>
                </a:rPr>
                <a:t>University</a:t>
              </a:r>
              <a:endParaRPr lang="zh-CN" altLang="en-US" sz="2000" b="1" kern="0" dirty="0">
                <a:solidFill>
                  <a:prstClr val="white"/>
                </a:solidFill>
                <a:latin typeface="微软雅黑" panose="020B0503020204020204" pitchFamily="34" charset="-122"/>
                <a:ea typeface="微软雅黑" panose="020B0503020204020204" pitchFamily="34" charset="-122"/>
              </a:endParaRPr>
            </a:p>
          </p:txBody>
        </p:sp>
      </p:grpSp>
      <p:grpSp>
        <p:nvGrpSpPr>
          <p:cNvPr id="31" name="组合 73"/>
          <p:cNvGrpSpPr>
            <a:grpSpLocks/>
          </p:cNvGrpSpPr>
          <p:nvPr/>
        </p:nvGrpSpPr>
        <p:grpSpPr bwMode="auto">
          <a:xfrm>
            <a:off x="591929" y="2427734"/>
            <a:ext cx="2745543" cy="617537"/>
            <a:chOff x="1685366" y="2958353"/>
            <a:chExt cx="4159622" cy="616989"/>
          </a:xfrm>
          <a:solidFill>
            <a:schemeClr val="bg1">
              <a:lumMod val="50000"/>
            </a:schemeClr>
          </a:solidFill>
        </p:grpSpPr>
        <p:sp>
          <p:nvSpPr>
            <p:cNvPr id="32" name="圆角矩形 74"/>
            <p:cNvSpPr/>
            <p:nvPr/>
          </p:nvSpPr>
          <p:spPr>
            <a:xfrm>
              <a:off x="1685366" y="2958353"/>
              <a:ext cx="4159622" cy="616989"/>
            </a:xfrm>
            <a:prstGeom prst="roundRect">
              <a:avLst>
                <a:gd name="adj" fmla="val 50000"/>
              </a:avLst>
            </a:prstGeom>
            <a:grpFill/>
            <a:ln w="12700" cap="flat" cmpd="sng" algn="ctr">
              <a:solidFill>
                <a:schemeClr val="bg1">
                  <a:lumMod val="50000"/>
                </a:schemeClr>
              </a:solidFill>
              <a:prstDash val="solid"/>
              <a:miter lim="800000"/>
            </a:ln>
            <a:effectLst>
              <a:outerShdw blurRad="152400" dist="63500" dir="8100000" algn="tr" rotWithShape="0">
                <a:prstClr val="black">
                  <a:alpha val="26000"/>
                </a:prstClr>
              </a:outerShdw>
            </a:effectLst>
          </p:spPr>
          <p:txBody>
            <a:bodyPr anchor="ctr"/>
            <a:lstStyle/>
            <a:p>
              <a:pPr algn="ctr" fontAlgn="auto">
                <a:spcBef>
                  <a:spcPts val="0"/>
                </a:spcBef>
                <a:spcAft>
                  <a:spcPts val="0"/>
                </a:spcAft>
                <a:defRPr/>
              </a:pPr>
              <a:endParaRPr lang="zh-CN" altLang="en-US" sz="3190" kern="0">
                <a:solidFill>
                  <a:prstClr val="white"/>
                </a:solidFill>
                <a:latin typeface="Calibri"/>
                <a:ea typeface="微软雅黑"/>
              </a:endParaRPr>
            </a:p>
          </p:txBody>
        </p:sp>
        <p:sp>
          <p:nvSpPr>
            <p:cNvPr id="33" name="文本框 75"/>
            <p:cNvSpPr txBox="1">
              <a:spLocks noChangeArrowheads="1"/>
            </p:cNvSpPr>
            <p:nvPr/>
          </p:nvSpPr>
          <p:spPr bwMode="auto">
            <a:xfrm>
              <a:off x="2929124" y="3066792"/>
              <a:ext cx="2277036" cy="400110"/>
            </a:xfrm>
            <a:prstGeom prst="rect">
              <a:avLst/>
            </a:prstGeom>
            <a:grpFill/>
            <a:ln w="9525">
              <a:no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auto">
                <a:lnSpc>
                  <a:spcPct val="100000"/>
                </a:lnSpc>
                <a:spcBef>
                  <a:spcPct val="0"/>
                </a:spcBef>
                <a:spcAft>
                  <a:spcPts val="0"/>
                </a:spcAft>
                <a:buFontTx/>
                <a:buNone/>
                <a:defRPr/>
              </a:pPr>
              <a:r>
                <a:rPr lang="en-US" altLang="zh-CN" sz="2000" b="1" kern="0" dirty="0">
                  <a:solidFill>
                    <a:prstClr val="white"/>
                  </a:solidFill>
                  <a:latin typeface="微软雅黑" panose="020B0503020204020204" pitchFamily="34" charset="-122"/>
                  <a:ea typeface="微软雅黑" panose="020B0503020204020204" pitchFamily="34" charset="-122"/>
                </a:rPr>
                <a:t>Student</a:t>
              </a:r>
              <a:endParaRPr lang="zh-CN" altLang="en-US" sz="2000" b="1" kern="0" dirty="0">
                <a:solidFill>
                  <a:prstClr val="white"/>
                </a:solidFill>
                <a:latin typeface="微软雅黑" panose="020B0503020204020204" pitchFamily="34" charset="-122"/>
                <a:ea typeface="微软雅黑" panose="020B0503020204020204" pitchFamily="34" charset="-122"/>
              </a:endParaRPr>
            </a:p>
          </p:txBody>
        </p:sp>
      </p:grpSp>
      <p:grpSp>
        <p:nvGrpSpPr>
          <p:cNvPr id="34" name="组合 73"/>
          <p:cNvGrpSpPr>
            <a:grpSpLocks/>
          </p:cNvGrpSpPr>
          <p:nvPr/>
        </p:nvGrpSpPr>
        <p:grpSpPr bwMode="auto">
          <a:xfrm>
            <a:off x="597652" y="3631116"/>
            <a:ext cx="2745543" cy="617537"/>
            <a:chOff x="1685366" y="2958353"/>
            <a:chExt cx="4159622" cy="616989"/>
          </a:xfrm>
          <a:solidFill>
            <a:schemeClr val="bg1">
              <a:lumMod val="50000"/>
            </a:schemeClr>
          </a:solidFill>
        </p:grpSpPr>
        <p:sp>
          <p:nvSpPr>
            <p:cNvPr id="35" name="圆角矩形 74"/>
            <p:cNvSpPr/>
            <p:nvPr/>
          </p:nvSpPr>
          <p:spPr>
            <a:xfrm>
              <a:off x="1685366" y="2958353"/>
              <a:ext cx="4159622" cy="616989"/>
            </a:xfrm>
            <a:prstGeom prst="roundRect">
              <a:avLst>
                <a:gd name="adj" fmla="val 50000"/>
              </a:avLst>
            </a:prstGeom>
            <a:grpFill/>
            <a:ln w="12700" cap="flat" cmpd="sng" algn="ctr">
              <a:solidFill>
                <a:schemeClr val="bg1">
                  <a:lumMod val="50000"/>
                </a:schemeClr>
              </a:solidFill>
              <a:prstDash val="solid"/>
              <a:miter lim="800000"/>
            </a:ln>
            <a:effectLst>
              <a:outerShdw blurRad="152400" dist="63500" dir="8100000" algn="tr" rotWithShape="0">
                <a:prstClr val="black">
                  <a:alpha val="26000"/>
                </a:prstClr>
              </a:outerShdw>
            </a:effectLst>
          </p:spPr>
          <p:txBody>
            <a:bodyPr anchor="ctr"/>
            <a:lstStyle/>
            <a:p>
              <a:pPr algn="ctr" fontAlgn="auto">
                <a:spcBef>
                  <a:spcPts val="0"/>
                </a:spcBef>
                <a:spcAft>
                  <a:spcPts val="0"/>
                </a:spcAft>
                <a:defRPr/>
              </a:pPr>
              <a:endParaRPr lang="zh-CN" altLang="en-US" sz="3190" kern="0" dirty="0">
                <a:solidFill>
                  <a:prstClr val="white"/>
                </a:solidFill>
                <a:latin typeface="Calibri"/>
                <a:ea typeface="微软雅黑"/>
              </a:endParaRPr>
            </a:p>
          </p:txBody>
        </p:sp>
        <p:sp>
          <p:nvSpPr>
            <p:cNvPr id="36" name="文本框 75"/>
            <p:cNvSpPr txBox="1">
              <a:spLocks noChangeArrowheads="1"/>
            </p:cNvSpPr>
            <p:nvPr/>
          </p:nvSpPr>
          <p:spPr bwMode="auto">
            <a:xfrm>
              <a:off x="2610088" y="3066970"/>
              <a:ext cx="2497993" cy="399755"/>
            </a:xfrm>
            <a:prstGeom prst="rect">
              <a:avLst/>
            </a:prstGeom>
            <a:grpFill/>
            <a:ln w="9525">
              <a:no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auto">
                <a:lnSpc>
                  <a:spcPct val="100000"/>
                </a:lnSpc>
                <a:spcBef>
                  <a:spcPct val="0"/>
                </a:spcBef>
                <a:spcAft>
                  <a:spcPts val="0"/>
                </a:spcAft>
                <a:buFontTx/>
                <a:buNone/>
                <a:defRPr/>
              </a:pPr>
              <a:r>
                <a:rPr lang="en-US" altLang="zh-CN" sz="2000" b="1" kern="0" dirty="0">
                  <a:solidFill>
                    <a:prstClr val="white"/>
                  </a:solidFill>
                  <a:latin typeface="微软雅黑" panose="020B0503020204020204" pitchFamily="34" charset="-122"/>
                  <a:ea typeface="微软雅黑" panose="020B0503020204020204" pitchFamily="34" charset="-122"/>
                </a:rPr>
                <a:t>Unit  Topic</a:t>
              </a:r>
              <a:endParaRPr lang="zh-CN" altLang="en-US" sz="2000" b="1" kern="0" dirty="0">
                <a:solidFill>
                  <a:prstClr val="white"/>
                </a:solidFill>
                <a:latin typeface="微软雅黑" panose="020B0503020204020204" pitchFamily="34" charset="-122"/>
                <a:ea typeface="微软雅黑" panose="020B0503020204020204" pitchFamily="34" charset="-122"/>
              </a:endParaRPr>
            </a:p>
          </p:txBody>
        </p:sp>
      </p:grpSp>
      <p:sp>
        <p:nvSpPr>
          <p:cNvPr id="7" name="箭头: 下 6"/>
          <p:cNvSpPr/>
          <p:nvPr/>
        </p:nvSpPr>
        <p:spPr>
          <a:xfrm>
            <a:off x="1860550" y="1954213"/>
            <a:ext cx="207963" cy="342900"/>
          </a:xfrm>
          <a:prstGeom prst="downArrow">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箭头: 下 7"/>
          <p:cNvSpPr/>
          <p:nvPr/>
        </p:nvSpPr>
        <p:spPr>
          <a:xfrm>
            <a:off x="1860550" y="3211513"/>
            <a:ext cx="207963" cy="342900"/>
          </a:xfrm>
          <a:prstGeom prst="downArrow">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2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1+#ppt_w/2"/>
                                          </p:val>
                                        </p:tav>
                                        <p:tav tm="100000">
                                          <p:val>
                                            <p:strVal val="#ppt_x"/>
                                          </p:val>
                                        </p:tav>
                                      </p:tavLst>
                                    </p:anim>
                                    <p:anim calcmode="lin" valueType="num">
                                      <p:cBhvr additive="base">
                                        <p:cTn id="30" dur="500" fill="hold"/>
                                        <p:tgtEl>
                                          <p:spTgt spid="4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1+#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1+#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2" presetClass="entr" presetSubtype="2"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1+#ppt_w/2"/>
                                          </p:val>
                                        </p:tav>
                                        <p:tav tm="100000">
                                          <p:val>
                                            <p:strVal val="#ppt_x"/>
                                          </p:val>
                                        </p:tav>
                                      </p:tavLst>
                                    </p:anim>
                                    <p:anim calcmode="lin" valueType="num">
                                      <p:cBhvr additive="base">
                                        <p:cTn id="55"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additive="base">
                                        <p:cTn id="60" dur="500" fill="hold"/>
                                        <p:tgtEl>
                                          <p:spTgt spid="71"/>
                                        </p:tgtEl>
                                        <p:attrNameLst>
                                          <p:attrName>ppt_x</p:attrName>
                                        </p:attrNameLst>
                                      </p:cBhvr>
                                      <p:tavLst>
                                        <p:tav tm="0">
                                          <p:val>
                                            <p:strVal val="1+#ppt_w/2"/>
                                          </p:val>
                                        </p:tav>
                                        <p:tav tm="100000">
                                          <p:val>
                                            <p:strVal val="#ppt_x"/>
                                          </p:val>
                                        </p:tav>
                                      </p:tavLst>
                                    </p:anim>
                                    <p:anim calcmode="lin" valueType="num">
                                      <p:cBhvr additive="base">
                                        <p:cTn id="61" dur="500" fill="hold"/>
                                        <p:tgtEl>
                                          <p:spTgt spid="71"/>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2" presetClass="entr" presetSubtype="2"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1+#ppt_w/2"/>
                                          </p:val>
                                        </p:tav>
                                        <p:tav tm="100000">
                                          <p:val>
                                            <p:strVal val="#ppt_x"/>
                                          </p:val>
                                        </p:tav>
                                      </p:tavLst>
                                    </p:anim>
                                    <p:anim calcmode="lin" valueType="num">
                                      <p:cBhvr additive="base">
                                        <p:cTn id="66"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2" presetClass="entr" presetSubtype="2" fill="hold" grpId="0" nodeType="afterEffect">
                                  <p:stCondLst>
                                    <p:cond delay="0"/>
                                  </p:stCondLst>
                                  <p:childTnLst>
                                    <p:set>
                                      <p:cBhvr>
                                        <p:cTn id="75" dur="1" fill="hold">
                                          <p:stCondLst>
                                            <p:cond delay="0"/>
                                          </p:stCondLst>
                                        </p:cTn>
                                        <p:tgtEl>
                                          <p:spTgt spid="75"/>
                                        </p:tgtEl>
                                        <p:attrNameLst>
                                          <p:attrName>style.visibility</p:attrName>
                                        </p:attrNameLst>
                                      </p:cBhvr>
                                      <p:to>
                                        <p:strVal val="visible"/>
                                      </p:to>
                                    </p:set>
                                    <p:anim calcmode="lin" valueType="num">
                                      <p:cBhvr additive="base">
                                        <p:cTn id="76" dur="500" fill="hold"/>
                                        <p:tgtEl>
                                          <p:spTgt spid="75"/>
                                        </p:tgtEl>
                                        <p:attrNameLst>
                                          <p:attrName>ppt_x</p:attrName>
                                        </p:attrNameLst>
                                      </p:cBhvr>
                                      <p:tavLst>
                                        <p:tav tm="0">
                                          <p:val>
                                            <p:strVal val="1+#ppt_w/2"/>
                                          </p:val>
                                        </p:tav>
                                        <p:tav tm="100000">
                                          <p:val>
                                            <p:strVal val="#ppt_x"/>
                                          </p:val>
                                        </p:tav>
                                      </p:tavLst>
                                    </p:anim>
                                    <p:anim calcmode="lin" valueType="num">
                                      <p:cBhvr additive="base">
                                        <p:cTn id="77"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6" grpId="0"/>
      <p:bldP spid="73" grpId="0"/>
      <p:bldP spid="74" grpId="0"/>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10"/>
          <p:cNvSpPr txBox="1">
            <a:spLocks noChangeArrowheads="1"/>
          </p:cNvSpPr>
          <p:nvPr/>
        </p:nvSpPr>
        <p:spPr bwMode="auto">
          <a:xfrm>
            <a:off x="684213" y="207963"/>
            <a:ext cx="3509962" cy="377825"/>
          </a:xfrm>
          <a:prstGeom prst="rect">
            <a:avLst/>
          </a:prstGeom>
          <a:noFill/>
          <a:ln>
            <a:noFill/>
          </a:ln>
        </p:spPr>
        <p:txBody>
          <a:bodyPr lIns="68571" tIns="34285" rIns="68571" bIns="34285">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defRPr/>
            </a:pPr>
            <a:r>
              <a:rPr lang="en-US" altLang="zh-CN" sz="2000" b="1" dirty="0">
                <a:solidFill>
                  <a:prstClr val="black"/>
                </a:solidFill>
                <a:latin typeface="方正粗黑宋简体" panose="02000000000000000000" pitchFamily="2" charset="-122"/>
                <a:ea typeface="方正粗黑宋简体" panose="02000000000000000000" pitchFamily="2" charset="-122"/>
                <a:cs typeface="+mn-ea"/>
                <a:sym typeface="+mn-lt"/>
              </a:rPr>
              <a:t>Teaching Methodology</a:t>
            </a:r>
            <a:endParaRPr lang="zh-CN" altLang="en-US" sz="2000" b="1" dirty="0">
              <a:solidFill>
                <a:prstClr val="black"/>
              </a:solidFill>
              <a:latin typeface="方正粗黑宋简体" panose="02000000000000000000" pitchFamily="2" charset="-122"/>
              <a:ea typeface="方正粗黑宋简体" panose="02000000000000000000" pitchFamily="2" charset="-122"/>
              <a:cs typeface="+mn-ea"/>
              <a:sym typeface="+mn-lt"/>
            </a:endParaRPr>
          </a:p>
        </p:txBody>
      </p:sp>
      <p:sp>
        <p:nvSpPr>
          <p:cNvPr id="5" name="文本框 4"/>
          <p:cNvSpPr txBox="1">
            <a:spLocks noChangeArrowheads="1"/>
          </p:cNvSpPr>
          <p:nvPr/>
        </p:nvSpPr>
        <p:spPr bwMode="auto">
          <a:xfrm>
            <a:off x="179388" y="1611313"/>
            <a:ext cx="4014787" cy="400050"/>
          </a:xfrm>
          <a:prstGeom prst="rect">
            <a:avLst/>
          </a:prstGeom>
          <a:noFill/>
          <a:ln w="9525">
            <a:noFill/>
            <a:miter lim="800000"/>
            <a:headEnd/>
            <a:tailEnd/>
          </a:ln>
        </p:spPr>
        <p:txBody>
          <a:bodyPr>
            <a:spAutoFit/>
          </a:bodyPr>
          <a:lstStyle/>
          <a:p>
            <a:r>
              <a:rPr lang="en-GB" altLang="zh-CN" sz="2000" b="1">
                <a:solidFill>
                  <a:srgbClr val="C00000"/>
                </a:solidFill>
                <a:latin typeface="Times New Roman" pitchFamily="18" charset="0"/>
                <a:ea typeface="微软雅黑" pitchFamily="34" charset="-122"/>
                <a:cs typeface="Times New Roman" pitchFamily="18" charset="0"/>
              </a:rPr>
              <a:t>Production-oriented Approach</a:t>
            </a:r>
            <a:endParaRPr lang="zh-CN" altLang="en-US" sz="2000" b="1">
              <a:solidFill>
                <a:srgbClr val="C00000"/>
              </a:solidFill>
              <a:latin typeface="Times New Roman" pitchFamily="18" charset="0"/>
              <a:ea typeface="微软雅黑" pitchFamily="34" charset="-122"/>
              <a:cs typeface="Times New Roman" pitchFamily="18" charset="0"/>
            </a:endParaRPr>
          </a:p>
        </p:txBody>
      </p:sp>
      <p:sp>
        <p:nvSpPr>
          <p:cNvPr id="36" name="矩形 35"/>
          <p:cNvSpPr/>
          <p:nvPr/>
        </p:nvSpPr>
        <p:spPr>
          <a:xfrm>
            <a:off x="236538" y="1508125"/>
            <a:ext cx="3471862" cy="608013"/>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文本框 10"/>
          <p:cNvSpPr txBox="1"/>
          <p:nvPr/>
        </p:nvSpPr>
        <p:spPr>
          <a:xfrm>
            <a:off x="3490913" y="3992563"/>
            <a:ext cx="4897437" cy="400050"/>
          </a:xfrm>
          <a:prstGeom prst="rect">
            <a:avLst/>
          </a:prstGeom>
          <a:noFill/>
        </p:spPr>
        <p:txBody>
          <a:bodyPr>
            <a:spAutoFit/>
          </a:bodyPr>
          <a:lstStyle/>
          <a:p>
            <a:pPr indent="304800" algn="just">
              <a:spcAft>
                <a:spcPts val="0"/>
              </a:spcAft>
              <a:tabLst>
                <a:tab pos="1917065" algn="l"/>
              </a:tabLst>
              <a:defRPr/>
            </a:pPr>
            <a:r>
              <a:rPr lang="en-GB" altLang="zh-CN" sz="2000" b="1" kern="100" dirty="0">
                <a:solidFill>
                  <a:srgbClr val="00458A"/>
                </a:solidFill>
                <a:latin typeface="Times New Roman" panose="02020603050405020304" pitchFamily="18" charset="0"/>
                <a:ea typeface="等线" panose="02010600030101010101" pitchFamily="2" charset="-122"/>
                <a:cs typeface="Times New Roman" panose="02020603050405020304" pitchFamily="18" charset="0"/>
              </a:rPr>
              <a:t>form students’ values and perceptions</a:t>
            </a:r>
            <a:endParaRPr lang="zh-CN" altLang="zh-CN" sz="2000" b="1" kern="100" dirty="0">
              <a:solidFill>
                <a:srgbClr val="00458A"/>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37" name="矩形 36"/>
          <p:cNvSpPr/>
          <p:nvPr/>
        </p:nvSpPr>
        <p:spPr>
          <a:xfrm>
            <a:off x="236538" y="2732088"/>
            <a:ext cx="2895600" cy="560387"/>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矩形 37"/>
          <p:cNvSpPr/>
          <p:nvPr/>
        </p:nvSpPr>
        <p:spPr>
          <a:xfrm>
            <a:off x="236538" y="3900488"/>
            <a:ext cx="2895600" cy="560387"/>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文本框 38"/>
          <p:cNvSpPr txBox="1">
            <a:spLocks noChangeArrowheads="1"/>
          </p:cNvSpPr>
          <p:nvPr/>
        </p:nvSpPr>
        <p:spPr bwMode="auto">
          <a:xfrm>
            <a:off x="4356100" y="1419225"/>
            <a:ext cx="3665538" cy="701675"/>
          </a:xfrm>
          <a:prstGeom prst="rect">
            <a:avLst/>
          </a:prstGeom>
          <a:noFill/>
          <a:ln w="9525">
            <a:noFill/>
            <a:miter lim="800000"/>
            <a:headEnd/>
            <a:tailEnd/>
          </a:ln>
        </p:spPr>
        <p:txBody>
          <a:bodyPr>
            <a:spAutoFit/>
          </a:bodyPr>
          <a:lstStyle/>
          <a:p>
            <a:r>
              <a:rPr lang="en-GB" altLang="zh-CN" sz="2000" b="1">
                <a:solidFill>
                  <a:srgbClr val="00458A"/>
                </a:solidFill>
                <a:latin typeface="Times New Roman" pitchFamily="18" charset="0"/>
                <a:ea typeface="等线"/>
                <a:cs typeface="等线"/>
              </a:rPr>
              <a:t>motivating stage, enabling stage</a:t>
            </a:r>
          </a:p>
          <a:p>
            <a:r>
              <a:rPr lang="en-GB" altLang="zh-CN" sz="2000" b="1">
                <a:solidFill>
                  <a:srgbClr val="00458A"/>
                </a:solidFill>
                <a:latin typeface="Times New Roman" pitchFamily="18" charset="0"/>
                <a:ea typeface="等线"/>
                <a:cs typeface="等线"/>
              </a:rPr>
              <a:t>and assessing stage</a:t>
            </a:r>
            <a:endParaRPr lang="zh-CN" altLang="en-US" sz="2000" b="1">
              <a:solidFill>
                <a:srgbClr val="00458A"/>
              </a:solidFill>
            </a:endParaRPr>
          </a:p>
        </p:txBody>
      </p:sp>
      <p:sp>
        <p:nvSpPr>
          <p:cNvPr id="42" name="文本框 41"/>
          <p:cNvSpPr txBox="1">
            <a:spLocks noChangeArrowheads="1"/>
          </p:cNvSpPr>
          <p:nvPr/>
        </p:nvSpPr>
        <p:spPr bwMode="auto">
          <a:xfrm>
            <a:off x="3811588" y="2571750"/>
            <a:ext cx="5153025" cy="923925"/>
          </a:xfrm>
          <a:prstGeom prst="rect">
            <a:avLst/>
          </a:prstGeom>
          <a:noFill/>
          <a:ln w="9525">
            <a:noFill/>
            <a:miter lim="800000"/>
            <a:headEnd/>
            <a:tailEnd/>
          </a:ln>
        </p:spPr>
        <p:txBody>
          <a:bodyPr>
            <a:spAutoFit/>
          </a:bodyPr>
          <a:lstStyle/>
          <a:p>
            <a:r>
              <a:rPr lang="en-GB" altLang="zh-CN" b="1">
                <a:solidFill>
                  <a:srgbClr val="00458A"/>
                </a:solidFill>
                <a:latin typeface="Times New Roman" pitchFamily="18" charset="0"/>
                <a:ea typeface="等线"/>
                <a:cs typeface="等线"/>
              </a:rPr>
              <a:t>language competency, learning competency, critical thinking competency, cultural competency, creative competency and collaborative competency</a:t>
            </a:r>
            <a:endParaRPr lang="zh-CN" altLang="en-US" b="1">
              <a:solidFill>
                <a:srgbClr val="00458A"/>
              </a:solidFill>
            </a:endParaRPr>
          </a:p>
        </p:txBody>
      </p:sp>
      <p:sp>
        <p:nvSpPr>
          <p:cNvPr id="8" name="箭头: 右 7"/>
          <p:cNvSpPr/>
          <p:nvPr/>
        </p:nvSpPr>
        <p:spPr>
          <a:xfrm>
            <a:off x="3868244" y="1654086"/>
            <a:ext cx="422636" cy="366921"/>
          </a:xfrm>
          <a:prstGeom prst="rightArrow">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箭头: 右 8"/>
          <p:cNvSpPr/>
          <p:nvPr/>
        </p:nvSpPr>
        <p:spPr>
          <a:xfrm>
            <a:off x="3241042" y="2860350"/>
            <a:ext cx="461036" cy="358494"/>
          </a:xfrm>
          <a:prstGeom prst="rightArrow">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箭头: 右 9"/>
          <p:cNvSpPr/>
          <p:nvPr/>
        </p:nvSpPr>
        <p:spPr>
          <a:xfrm>
            <a:off x="3250804" y="4011431"/>
            <a:ext cx="432048" cy="338555"/>
          </a:xfrm>
          <a:prstGeom prst="rightArrow">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文本框 46"/>
          <p:cNvSpPr txBox="1">
            <a:spLocks noChangeArrowheads="1"/>
          </p:cNvSpPr>
          <p:nvPr/>
        </p:nvSpPr>
        <p:spPr bwMode="auto">
          <a:xfrm>
            <a:off x="684213" y="2838450"/>
            <a:ext cx="2393950" cy="400050"/>
          </a:xfrm>
          <a:prstGeom prst="rect">
            <a:avLst/>
          </a:prstGeom>
          <a:noFill/>
          <a:ln w="9525">
            <a:noFill/>
            <a:miter lim="800000"/>
            <a:headEnd/>
            <a:tailEnd/>
          </a:ln>
        </p:spPr>
        <p:txBody>
          <a:bodyPr>
            <a:spAutoFit/>
          </a:bodyPr>
          <a:lstStyle/>
          <a:p>
            <a:r>
              <a:rPr lang="en-GB" altLang="zh-CN" sz="2000" b="1">
                <a:solidFill>
                  <a:srgbClr val="C00000"/>
                </a:solidFill>
                <a:latin typeface="Times New Roman" pitchFamily="18" charset="0"/>
                <a:ea typeface="微软雅黑" pitchFamily="34" charset="-122"/>
                <a:cs typeface="Times New Roman" pitchFamily="18" charset="0"/>
              </a:rPr>
              <a:t>Key Competency</a:t>
            </a:r>
            <a:endParaRPr lang="zh-CN" altLang="en-US" sz="2000" b="1">
              <a:solidFill>
                <a:srgbClr val="C00000"/>
              </a:solidFill>
              <a:latin typeface="Times New Roman" pitchFamily="18" charset="0"/>
              <a:ea typeface="微软雅黑" pitchFamily="34" charset="-122"/>
              <a:cs typeface="Times New Roman" pitchFamily="18" charset="0"/>
            </a:endParaRPr>
          </a:p>
        </p:txBody>
      </p:sp>
      <p:sp>
        <p:nvSpPr>
          <p:cNvPr id="52" name="文本框 51"/>
          <p:cNvSpPr txBox="1">
            <a:spLocks noChangeArrowheads="1"/>
          </p:cNvSpPr>
          <p:nvPr/>
        </p:nvSpPr>
        <p:spPr bwMode="auto">
          <a:xfrm>
            <a:off x="384175" y="3992563"/>
            <a:ext cx="2994025" cy="400050"/>
          </a:xfrm>
          <a:prstGeom prst="rect">
            <a:avLst/>
          </a:prstGeom>
          <a:noFill/>
          <a:ln w="9525">
            <a:noFill/>
            <a:miter lim="800000"/>
            <a:headEnd/>
            <a:tailEnd/>
          </a:ln>
        </p:spPr>
        <p:txBody>
          <a:bodyPr>
            <a:spAutoFit/>
          </a:bodyPr>
          <a:lstStyle/>
          <a:p>
            <a:r>
              <a:rPr lang="zh-CN" altLang="zh-CN" sz="1600" b="1">
                <a:solidFill>
                  <a:srgbClr val="C00000"/>
                </a:solidFill>
                <a:latin typeface="微软雅黑" pitchFamily="34" charset="-122"/>
                <a:ea typeface="微软雅黑" pitchFamily="34" charset="-122"/>
              </a:rPr>
              <a:t> </a:t>
            </a:r>
            <a:r>
              <a:rPr lang="en-GB" altLang="zh-CN" sz="2000" b="1">
                <a:solidFill>
                  <a:srgbClr val="C00000"/>
                </a:solidFill>
                <a:latin typeface="Times New Roman" pitchFamily="18" charset="0"/>
                <a:ea typeface="微软雅黑" pitchFamily="34" charset="-122"/>
                <a:cs typeface="Times New Roman" pitchFamily="18" charset="0"/>
              </a:rPr>
              <a:t>Humanistic Elements </a:t>
            </a:r>
            <a:endParaRPr lang="zh-CN" altLang="en-US" sz="20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36" grpId="0" animBg="1"/>
      <p:bldP spid="11" grpId="0"/>
      <p:bldP spid="37" grpId="0" animBg="1"/>
      <p:bldP spid="38" grpId="0" animBg="1"/>
      <p:bldP spid="39" grpId="0"/>
      <p:bldP spid="42" grpId="0"/>
      <p:bldP spid="47"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476250" y="1581150"/>
            <a:ext cx="2035175" cy="203517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50">
              <a:solidFill>
                <a:prstClr val="white"/>
              </a:solidFill>
            </a:endParaRPr>
          </a:p>
        </p:txBody>
      </p:sp>
      <p:sp>
        <p:nvSpPr>
          <p:cNvPr id="24" name="椭圆 23"/>
          <p:cNvSpPr/>
          <p:nvPr/>
        </p:nvSpPr>
        <p:spPr>
          <a:xfrm>
            <a:off x="693960" y="1806780"/>
            <a:ext cx="1568406" cy="1568406"/>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a:solidFill>
                <a:srgbClr val="C00000"/>
              </a:solidFill>
              <a:ea typeface="微软雅黑" pitchFamily="34" charset="-122"/>
            </a:endParaRPr>
          </a:p>
        </p:txBody>
      </p:sp>
      <p:sp>
        <p:nvSpPr>
          <p:cNvPr id="34" name="流程图: 终止 10"/>
          <p:cNvSpPr/>
          <p:nvPr/>
        </p:nvSpPr>
        <p:spPr>
          <a:xfrm>
            <a:off x="4515245" y="2231558"/>
            <a:ext cx="4047390" cy="758627"/>
          </a:xfrm>
          <a:prstGeom prst="flowChartTerminator">
            <a:avLst/>
          </a:prstGeom>
          <a:solidFill>
            <a:schemeClr val="bg1">
              <a:lumMod val="85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1" name="流程图: 终止 10"/>
          <p:cNvSpPr/>
          <p:nvPr/>
        </p:nvSpPr>
        <p:spPr>
          <a:xfrm>
            <a:off x="4193625" y="960052"/>
            <a:ext cx="4047390" cy="758627"/>
          </a:xfrm>
          <a:prstGeom prst="flowChartTerminator">
            <a:avLst/>
          </a:prstGeom>
          <a:solidFill>
            <a:schemeClr val="bg1">
              <a:lumMod val="85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3" name="流程图: 终止 12"/>
          <p:cNvSpPr/>
          <p:nvPr/>
        </p:nvSpPr>
        <p:spPr>
          <a:xfrm>
            <a:off x="4270701" y="3686228"/>
            <a:ext cx="4385307" cy="783696"/>
          </a:xfrm>
          <a:prstGeom prst="flowChartTerminator">
            <a:avLst/>
          </a:prstGeom>
          <a:solidFill>
            <a:schemeClr val="bg1">
              <a:lumMod val="85000"/>
            </a:schemeClr>
          </a:solidFill>
          <a:ln>
            <a:noFill/>
          </a:ln>
          <a:effectLst>
            <a:outerShdw blurRad="76200" dir="18900000" sy="23000" kx="-1200000" algn="bl"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4346" name="文本框 10"/>
          <p:cNvSpPr txBox="1">
            <a:spLocks noChangeArrowheads="1"/>
          </p:cNvSpPr>
          <p:nvPr/>
        </p:nvSpPr>
        <p:spPr bwMode="auto">
          <a:xfrm>
            <a:off x="827088" y="2211388"/>
            <a:ext cx="1727200" cy="679450"/>
          </a:xfrm>
          <a:prstGeom prst="rect">
            <a:avLst/>
          </a:prstGeom>
          <a:noFill/>
          <a:ln w="9525">
            <a:noFill/>
            <a:miter lim="800000"/>
            <a:headEnd/>
            <a:tailEnd/>
          </a:ln>
        </p:spPr>
        <p:txBody>
          <a:bodyPr lIns="68571" tIns="34285" rIns="68571" bIns="34285">
            <a:spAutoFit/>
          </a:bodyPr>
          <a:lstStyle/>
          <a:p>
            <a:r>
              <a:rPr lang="en-US" altLang="zh-CN" sz="2000" b="1">
                <a:solidFill>
                  <a:schemeClr val="bg1"/>
                </a:solidFill>
                <a:latin typeface="方正粗黑宋简体"/>
                <a:ea typeface="方正粗黑宋简体"/>
                <a:cs typeface="方正粗黑宋简体"/>
                <a:sym typeface="+mn-lt"/>
              </a:rPr>
              <a:t> Teaching Objectives</a:t>
            </a:r>
            <a:endParaRPr lang="zh-CN" altLang="en-US" sz="2000" b="1">
              <a:solidFill>
                <a:schemeClr val="bg1"/>
              </a:solidFill>
              <a:latin typeface="方正粗黑宋简体"/>
              <a:ea typeface="方正粗黑宋简体"/>
              <a:cs typeface="宋体" charset="-122"/>
              <a:sym typeface="+mn-lt"/>
            </a:endParaRPr>
          </a:p>
        </p:txBody>
      </p:sp>
      <p:cxnSp>
        <p:nvCxnSpPr>
          <p:cNvPr id="25" name="直接连接符 24"/>
          <p:cNvCxnSpPr>
            <a:cxnSpLocks/>
          </p:cNvCxnSpPr>
          <p:nvPr/>
        </p:nvCxnSpPr>
        <p:spPr>
          <a:xfrm flipH="1">
            <a:off x="2798763" y="1347788"/>
            <a:ext cx="1268412"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a:cxnSpLocks/>
          </p:cNvCxnSpPr>
          <p:nvPr/>
        </p:nvCxnSpPr>
        <p:spPr>
          <a:xfrm flipH="1">
            <a:off x="3282950" y="2644775"/>
            <a:ext cx="102235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511425" y="3940175"/>
            <a:ext cx="1616075"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梯形 3"/>
          <p:cNvSpPr/>
          <p:nvPr/>
        </p:nvSpPr>
        <p:spPr>
          <a:xfrm rot="16200000">
            <a:off x="2413794" y="2239169"/>
            <a:ext cx="1187450" cy="684212"/>
          </a:xfrm>
          <a:custGeom>
            <a:avLst/>
            <a:gdLst>
              <a:gd name="connsiteX0" fmla="*/ 1330666 w 1330666"/>
              <a:gd name="connsiteY0" fmla="*/ 564509 h 677397"/>
              <a:gd name="connsiteX1" fmla="*/ 0 w 1330666"/>
              <a:gd name="connsiteY1" fmla="*/ 564509 h 677397"/>
              <a:gd name="connsiteX2" fmla="*/ 141128 w 1330666"/>
              <a:gd name="connsiteY2" fmla="*/ 0 h 677397"/>
              <a:gd name="connsiteX3" fmla="*/ 665334 w 1330666"/>
              <a:gd name="connsiteY3" fmla="*/ 99622 h 677397"/>
              <a:gd name="connsiteX4" fmla="*/ 1189539 w 1330666"/>
              <a:gd name="connsiteY4" fmla="*/ 1 h 677397"/>
              <a:gd name="connsiteX5" fmla="*/ 1330666 w 1330666"/>
              <a:gd name="connsiteY5" fmla="*/ 564509 h 677397"/>
              <a:gd name="connsiteX0" fmla="*/ 1330666 w 1330666"/>
              <a:gd name="connsiteY0" fmla="*/ 564509 h 741009"/>
              <a:gd name="connsiteX1" fmla="*/ 0 w 1330666"/>
              <a:gd name="connsiteY1" fmla="*/ 564509 h 741009"/>
              <a:gd name="connsiteX2" fmla="*/ 141128 w 1330666"/>
              <a:gd name="connsiteY2" fmla="*/ 0 h 741009"/>
              <a:gd name="connsiteX3" fmla="*/ 665334 w 1330666"/>
              <a:gd name="connsiteY3" fmla="*/ 99622 h 741009"/>
              <a:gd name="connsiteX4" fmla="*/ 1189539 w 1330666"/>
              <a:gd name="connsiteY4" fmla="*/ 1 h 741009"/>
              <a:gd name="connsiteX5" fmla="*/ 1330666 w 1330666"/>
              <a:gd name="connsiteY5" fmla="*/ 564509 h 741009"/>
              <a:gd name="connsiteX0" fmla="*/ 1330666 w 1330666"/>
              <a:gd name="connsiteY0" fmla="*/ 564509 h 776698"/>
              <a:gd name="connsiteX1" fmla="*/ 0 w 1330666"/>
              <a:gd name="connsiteY1" fmla="*/ 564509 h 776698"/>
              <a:gd name="connsiteX2" fmla="*/ 141128 w 1330666"/>
              <a:gd name="connsiteY2" fmla="*/ 0 h 776698"/>
              <a:gd name="connsiteX3" fmla="*/ 665334 w 1330666"/>
              <a:gd name="connsiteY3" fmla="*/ 99622 h 776698"/>
              <a:gd name="connsiteX4" fmla="*/ 1189539 w 1330666"/>
              <a:gd name="connsiteY4" fmla="*/ 1 h 776698"/>
              <a:gd name="connsiteX5" fmla="*/ 1330666 w 1330666"/>
              <a:gd name="connsiteY5" fmla="*/ 564509 h 776698"/>
              <a:gd name="connsiteX0" fmla="*/ 1330666 w 1330666"/>
              <a:gd name="connsiteY0" fmla="*/ 564509 h 766316"/>
              <a:gd name="connsiteX1" fmla="*/ 0 w 1330666"/>
              <a:gd name="connsiteY1" fmla="*/ 564509 h 766316"/>
              <a:gd name="connsiteX2" fmla="*/ 141128 w 1330666"/>
              <a:gd name="connsiteY2" fmla="*/ 0 h 766316"/>
              <a:gd name="connsiteX3" fmla="*/ 665334 w 1330666"/>
              <a:gd name="connsiteY3" fmla="*/ 99622 h 766316"/>
              <a:gd name="connsiteX4" fmla="*/ 1189539 w 1330666"/>
              <a:gd name="connsiteY4" fmla="*/ 1 h 766316"/>
              <a:gd name="connsiteX5" fmla="*/ 1330666 w 1330666"/>
              <a:gd name="connsiteY5" fmla="*/ 564509 h 76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666" h="766316">
                <a:moveTo>
                  <a:pt x="1330666" y="564509"/>
                </a:moveTo>
                <a:cubicBezTo>
                  <a:pt x="963305" y="882009"/>
                  <a:pt x="329252" y="780408"/>
                  <a:pt x="0" y="564509"/>
                </a:cubicBezTo>
                <a:lnTo>
                  <a:pt x="141128" y="0"/>
                </a:lnTo>
                <a:cubicBezTo>
                  <a:pt x="303252" y="64790"/>
                  <a:pt x="480226" y="99622"/>
                  <a:pt x="665334" y="99622"/>
                </a:cubicBezTo>
                <a:cubicBezTo>
                  <a:pt x="850442" y="99622"/>
                  <a:pt x="1027415" y="64790"/>
                  <a:pt x="1189539" y="1"/>
                </a:cubicBezTo>
                <a:lnTo>
                  <a:pt x="1330666" y="564509"/>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50">
              <a:solidFill>
                <a:prstClr val="white"/>
              </a:solidFill>
            </a:endParaRPr>
          </a:p>
        </p:txBody>
      </p:sp>
      <p:sp>
        <p:nvSpPr>
          <p:cNvPr id="29" name="梯形 17"/>
          <p:cNvSpPr/>
          <p:nvPr/>
        </p:nvSpPr>
        <p:spPr>
          <a:xfrm rot="14254149">
            <a:off x="1909762" y="969963"/>
            <a:ext cx="989013" cy="903288"/>
          </a:xfrm>
          <a:custGeom>
            <a:avLst/>
            <a:gdLst>
              <a:gd name="connsiteX0" fmla="*/ 1330666 w 1330666"/>
              <a:gd name="connsiteY0" fmla="*/ 831666 h 868862"/>
              <a:gd name="connsiteX1" fmla="*/ 0 w 1330666"/>
              <a:gd name="connsiteY1" fmla="*/ 831666 h 868862"/>
              <a:gd name="connsiteX2" fmla="*/ 132903 w 1330666"/>
              <a:gd name="connsiteY2" fmla="*/ 300055 h 868862"/>
              <a:gd name="connsiteX3" fmla="*/ 1103668 w 1330666"/>
              <a:gd name="connsiteY3" fmla="*/ 0 h 868862"/>
              <a:gd name="connsiteX4" fmla="*/ 1122750 w 1330666"/>
              <a:gd name="connsiteY4" fmla="*/ 0 h 868862"/>
              <a:gd name="connsiteX5" fmla="*/ 1330666 w 1330666"/>
              <a:gd name="connsiteY5" fmla="*/ 831666 h 868862"/>
              <a:gd name="connsiteX0" fmla="*/ 1330666 w 1330666"/>
              <a:gd name="connsiteY0" fmla="*/ 831666 h 930226"/>
              <a:gd name="connsiteX1" fmla="*/ 0 w 1330666"/>
              <a:gd name="connsiteY1" fmla="*/ 831666 h 930226"/>
              <a:gd name="connsiteX2" fmla="*/ 132903 w 1330666"/>
              <a:gd name="connsiteY2" fmla="*/ 300055 h 930226"/>
              <a:gd name="connsiteX3" fmla="*/ 1103668 w 1330666"/>
              <a:gd name="connsiteY3" fmla="*/ 0 h 930226"/>
              <a:gd name="connsiteX4" fmla="*/ 1122750 w 1330666"/>
              <a:gd name="connsiteY4" fmla="*/ 0 h 930226"/>
              <a:gd name="connsiteX5" fmla="*/ 1330666 w 1330666"/>
              <a:gd name="connsiteY5" fmla="*/ 831666 h 930226"/>
              <a:gd name="connsiteX0" fmla="*/ 1247569 w 1247569"/>
              <a:gd name="connsiteY0" fmla="*/ 547065 h 851588"/>
              <a:gd name="connsiteX1" fmla="*/ 0 w 1247569"/>
              <a:gd name="connsiteY1" fmla="*/ 831666 h 851588"/>
              <a:gd name="connsiteX2" fmla="*/ 132903 w 1247569"/>
              <a:gd name="connsiteY2" fmla="*/ 300055 h 851588"/>
              <a:gd name="connsiteX3" fmla="*/ 1103668 w 1247569"/>
              <a:gd name="connsiteY3" fmla="*/ 0 h 851588"/>
              <a:gd name="connsiteX4" fmla="*/ 1122750 w 1247569"/>
              <a:gd name="connsiteY4" fmla="*/ 0 h 851588"/>
              <a:gd name="connsiteX5" fmla="*/ 1247569 w 1247569"/>
              <a:gd name="connsiteY5" fmla="*/ 547065 h 851588"/>
              <a:gd name="connsiteX0" fmla="*/ 1247569 w 1247569"/>
              <a:gd name="connsiteY0" fmla="*/ 547065 h 879498"/>
              <a:gd name="connsiteX1" fmla="*/ 0 w 1247569"/>
              <a:gd name="connsiteY1" fmla="*/ 831666 h 879498"/>
              <a:gd name="connsiteX2" fmla="*/ 132903 w 1247569"/>
              <a:gd name="connsiteY2" fmla="*/ 300055 h 879498"/>
              <a:gd name="connsiteX3" fmla="*/ 1103668 w 1247569"/>
              <a:gd name="connsiteY3" fmla="*/ 0 h 879498"/>
              <a:gd name="connsiteX4" fmla="*/ 1122750 w 1247569"/>
              <a:gd name="connsiteY4" fmla="*/ 0 h 879498"/>
              <a:gd name="connsiteX5" fmla="*/ 1247569 w 1247569"/>
              <a:gd name="connsiteY5" fmla="*/ 547065 h 879498"/>
              <a:gd name="connsiteX0" fmla="*/ 1247569 w 1247569"/>
              <a:gd name="connsiteY0" fmla="*/ 547065 h 940177"/>
              <a:gd name="connsiteX1" fmla="*/ 0 w 1247569"/>
              <a:gd name="connsiteY1" fmla="*/ 831666 h 940177"/>
              <a:gd name="connsiteX2" fmla="*/ 132903 w 1247569"/>
              <a:gd name="connsiteY2" fmla="*/ 300055 h 940177"/>
              <a:gd name="connsiteX3" fmla="*/ 1103668 w 1247569"/>
              <a:gd name="connsiteY3" fmla="*/ 0 h 940177"/>
              <a:gd name="connsiteX4" fmla="*/ 1122750 w 1247569"/>
              <a:gd name="connsiteY4" fmla="*/ 0 h 940177"/>
              <a:gd name="connsiteX5" fmla="*/ 1247569 w 1247569"/>
              <a:gd name="connsiteY5" fmla="*/ 547065 h 940177"/>
              <a:gd name="connsiteX0" fmla="*/ 1247569 w 1247569"/>
              <a:gd name="connsiteY0" fmla="*/ 547065 h 925291"/>
              <a:gd name="connsiteX1" fmla="*/ 0 w 1247569"/>
              <a:gd name="connsiteY1" fmla="*/ 831666 h 925291"/>
              <a:gd name="connsiteX2" fmla="*/ 132903 w 1247569"/>
              <a:gd name="connsiteY2" fmla="*/ 300055 h 925291"/>
              <a:gd name="connsiteX3" fmla="*/ 1103668 w 1247569"/>
              <a:gd name="connsiteY3" fmla="*/ 0 h 925291"/>
              <a:gd name="connsiteX4" fmla="*/ 1122750 w 1247569"/>
              <a:gd name="connsiteY4" fmla="*/ 0 h 925291"/>
              <a:gd name="connsiteX5" fmla="*/ 1247569 w 1247569"/>
              <a:gd name="connsiteY5" fmla="*/ 547065 h 925291"/>
              <a:gd name="connsiteX0" fmla="*/ 1235969 w 1235969"/>
              <a:gd name="connsiteY0" fmla="*/ 466577 h 907482"/>
              <a:gd name="connsiteX1" fmla="*/ 0 w 1235969"/>
              <a:gd name="connsiteY1" fmla="*/ 831666 h 907482"/>
              <a:gd name="connsiteX2" fmla="*/ 132903 w 1235969"/>
              <a:gd name="connsiteY2" fmla="*/ 300055 h 907482"/>
              <a:gd name="connsiteX3" fmla="*/ 1103668 w 1235969"/>
              <a:gd name="connsiteY3" fmla="*/ 0 h 907482"/>
              <a:gd name="connsiteX4" fmla="*/ 1122750 w 1235969"/>
              <a:gd name="connsiteY4" fmla="*/ 0 h 907482"/>
              <a:gd name="connsiteX5" fmla="*/ 1235969 w 1235969"/>
              <a:gd name="connsiteY5" fmla="*/ 466577 h 907482"/>
              <a:gd name="connsiteX0" fmla="*/ 1235969 w 1235969"/>
              <a:gd name="connsiteY0" fmla="*/ 466577 h 890797"/>
              <a:gd name="connsiteX1" fmla="*/ 0 w 1235969"/>
              <a:gd name="connsiteY1" fmla="*/ 831666 h 890797"/>
              <a:gd name="connsiteX2" fmla="*/ 132903 w 1235969"/>
              <a:gd name="connsiteY2" fmla="*/ 300055 h 890797"/>
              <a:gd name="connsiteX3" fmla="*/ 1103668 w 1235969"/>
              <a:gd name="connsiteY3" fmla="*/ 0 h 890797"/>
              <a:gd name="connsiteX4" fmla="*/ 1122750 w 1235969"/>
              <a:gd name="connsiteY4" fmla="*/ 0 h 890797"/>
              <a:gd name="connsiteX5" fmla="*/ 1235969 w 1235969"/>
              <a:gd name="connsiteY5" fmla="*/ 466577 h 89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969" h="890797">
                <a:moveTo>
                  <a:pt x="1235969" y="466577"/>
                </a:moveTo>
                <a:cubicBezTo>
                  <a:pt x="1008155" y="726051"/>
                  <a:pt x="510543" y="1018393"/>
                  <a:pt x="0" y="831666"/>
                </a:cubicBezTo>
                <a:lnTo>
                  <a:pt x="132903" y="300055"/>
                </a:lnTo>
                <a:cubicBezTo>
                  <a:pt x="480400" y="321873"/>
                  <a:pt x="827213" y="215766"/>
                  <a:pt x="1103668" y="0"/>
                </a:cubicBezTo>
                <a:lnTo>
                  <a:pt x="1122750" y="0"/>
                </a:lnTo>
                <a:lnTo>
                  <a:pt x="1235969" y="466577"/>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50">
              <a:solidFill>
                <a:prstClr val="white"/>
              </a:solidFill>
            </a:endParaRPr>
          </a:p>
        </p:txBody>
      </p:sp>
      <p:sp>
        <p:nvSpPr>
          <p:cNvPr id="30" name="梯形 18"/>
          <p:cNvSpPr/>
          <p:nvPr/>
        </p:nvSpPr>
        <p:spPr>
          <a:xfrm rot="18401352">
            <a:off x="1859756" y="3344070"/>
            <a:ext cx="1127125" cy="785812"/>
          </a:xfrm>
          <a:custGeom>
            <a:avLst/>
            <a:gdLst>
              <a:gd name="connsiteX0" fmla="*/ 1194063 w 1330666"/>
              <a:gd name="connsiteY0" fmla="*/ 285255 h 942097"/>
              <a:gd name="connsiteX1" fmla="*/ 1330666 w 1330666"/>
              <a:gd name="connsiteY1" fmla="*/ 831666 h 942097"/>
              <a:gd name="connsiteX2" fmla="*/ 0 w 1330666"/>
              <a:gd name="connsiteY2" fmla="*/ 831666 h 942097"/>
              <a:gd name="connsiteX3" fmla="*/ 207917 w 1330666"/>
              <a:gd name="connsiteY3" fmla="*/ 0 h 942097"/>
              <a:gd name="connsiteX4" fmla="*/ 223859 w 1330666"/>
              <a:gd name="connsiteY4" fmla="*/ 0 h 942097"/>
              <a:gd name="connsiteX5" fmla="*/ 1194063 w 1330666"/>
              <a:gd name="connsiteY5" fmla="*/ 285255 h 942097"/>
              <a:gd name="connsiteX0" fmla="*/ 1194063 w 1330666"/>
              <a:gd name="connsiteY0" fmla="*/ 285255 h 982789"/>
              <a:gd name="connsiteX1" fmla="*/ 1330666 w 1330666"/>
              <a:gd name="connsiteY1" fmla="*/ 831666 h 982789"/>
              <a:gd name="connsiteX2" fmla="*/ 0 w 1330666"/>
              <a:gd name="connsiteY2" fmla="*/ 831666 h 982789"/>
              <a:gd name="connsiteX3" fmla="*/ 207917 w 1330666"/>
              <a:gd name="connsiteY3" fmla="*/ 0 h 982789"/>
              <a:gd name="connsiteX4" fmla="*/ 223859 w 1330666"/>
              <a:gd name="connsiteY4" fmla="*/ 0 h 982789"/>
              <a:gd name="connsiteX5" fmla="*/ 1194063 w 1330666"/>
              <a:gd name="connsiteY5" fmla="*/ 285255 h 982789"/>
              <a:gd name="connsiteX0" fmla="*/ 1123803 w 1260406"/>
              <a:gd name="connsiteY0" fmla="*/ 285255 h 871264"/>
              <a:gd name="connsiteX1" fmla="*/ 1260406 w 1260406"/>
              <a:gd name="connsiteY1" fmla="*/ 831666 h 871264"/>
              <a:gd name="connsiteX2" fmla="*/ 0 w 1260406"/>
              <a:gd name="connsiteY2" fmla="*/ 432798 h 871264"/>
              <a:gd name="connsiteX3" fmla="*/ 137657 w 1260406"/>
              <a:gd name="connsiteY3" fmla="*/ 0 h 871264"/>
              <a:gd name="connsiteX4" fmla="*/ 153599 w 1260406"/>
              <a:gd name="connsiteY4" fmla="*/ 0 h 871264"/>
              <a:gd name="connsiteX5" fmla="*/ 1123803 w 1260406"/>
              <a:gd name="connsiteY5" fmla="*/ 285255 h 871264"/>
              <a:gd name="connsiteX0" fmla="*/ 1123803 w 1260406"/>
              <a:gd name="connsiteY0" fmla="*/ 285255 h 879928"/>
              <a:gd name="connsiteX1" fmla="*/ 1260406 w 1260406"/>
              <a:gd name="connsiteY1" fmla="*/ 831666 h 879928"/>
              <a:gd name="connsiteX2" fmla="*/ 0 w 1260406"/>
              <a:gd name="connsiteY2" fmla="*/ 432798 h 879928"/>
              <a:gd name="connsiteX3" fmla="*/ 137657 w 1260406"/>
              <a:gd name="connsiteY3" fmla="*/ 0 h 879928"/>
              <a:gd name="connsiteX4" fmla="*/ 153599 w 1260406"/>
              <a:gd name="connsiteY4" fmla="*/ 0 h 879928"/>
              <a:gd name="connsiteX5" fmla="*/ 1123803 w 1260406"/>
              <a:gd name="connsiteY5" fmla="*/ 285255 h 87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406" h="879928">
                <a:moveTo>
                  <a:pt x="1123803" y="285255"/>
                </a:moveTo>
                <a:lnTo>
                  <a:pt x="1260406" y="831666"/>
                </a:lnTo>
                <a:cubicBezTo>
                  <a:pt x="743399" y="980072"/>
                  <a:pt x="231468" y="769077"/>
                  <a:pt x="0" y="432798"/>
                </a:cubicBezTo>
                <a:lnTo>
                  <a:pt x="137657" y="0"/>
                </a:lnTo>
                <a:lnTo>
                  <a:pt x="153599" y="0"/>
                </a:lnTo>
                <a:cubicBezTo>
                  <a:pt x="431993" y="210253"/>
                  <a:pt x="778329" y="311064"/>
                  <a:pt x="1123803" y="285255"/>
                </a:cubicBez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50">
              <a:solidFill>
                <a:prstClr val="white"/>
              </a:solidFill>
            </a:endParaRPr>
          </a:p>
        </p:txBody>
      </p:sp>
      <p:sp>
        <p:nvSpPr>
          <p:cNvPr id="31" name="TextBox 29"/>
          <p:cNvSpPr txBox="1">
            <a:spLocks noChangeArrowheads="1"/>
          </p:cNvSpPr>
          <p:nvPr/>
        </p:nvSpPr>
        <p:spPr bwMode="auto">
          <a:xfrm>
            <a:off x="4414838" y="971550"/>
            <a:ext cx="3941762" cy="735013"/>
          </a:xfrm>
          <a:prstGeom prst="rect">
            <a:avLst/>
          </a:prstGeom>
          <a:noFill/>
          <a:ln w="9525">
            <a:noFill/>
            <a:miter lim="800000"/>
            <a:headEnd/>
            <a:tailEnd/>
          </a:ln>
        </p:spPr>
        <p:txBody>
          <a:bodyPr>
            <a:spAutoFit/>
          </a:bodyPr>
          <a:lstStyle/>
          <a:p>
            <a:pPr>
              <a:lnSpc>
                <a:spcPct val="120000"/>
              </a:lnSpc>
            </a:pPr>
            <a:r>
              <a:rPr lang="en-GB" altLang="zh-CN"/>
              <a:t>To</a:t>
            </a:r>
            <a:r>
              <a:rPr lang="zh-CN" altLang="en-US"/>
              <a:t> </a:t>
            </a:r>
            <a:r>
              <a:rPr lang="en-GB" altLang="zh-CN"/>
              <a:t>understand the practice materials, </a:t>
            </a:r>
          </a:p>
          <a:p>
            <a:pPr>
              <a:lnSpc>
                <a:spcPct val="120000"/>
              </a:lnSpc>
            </a:pPr>
            <a:r>
              <a:rPr lang="en-GB" altLang="zh-CN"/>
              <a:t>Learn new words and expressions</a:t>
            </a:r>
            <a:endParaRPr lang="en-US" altLang="zh-CN" sz="1400">
              <a:solidFill>
                <a:srgbClr val="0D0D0D"/>
              </a:solidFill>
              <a:latin typeface="方正粗黑宋简体"/>
              <a:ea typeface="方正粗黑宋简体"/>
              <a:cs typeface="方正粗黑宋简体"/>
            </a:endParaRPr>
          </a:p>
        </p:txBody>
      </p:sp>
      <p:sp>
        <p:nvSpPr>
          <p:cNvPr id="14358" name="TextBox 30"/>
          <p:cNvSpPr txBox="1">
            <a:spLocks noChangeArrowheads="1"/>
          </p:cNvSpPr>
          <p:nvPr/>
        </p:nvSpPr>
        <p:spPr bwMode="auto">
          <a:xfrm>
            <a:off x="4716463" y="2211388"/>
            <a:ext cx="3816350" cy="752475"/>
          </a:xfrm>
          <a:prstGeom prst="rect">
            <a:avLst/>
          </a:prstGeom>
          <a:noFill/>
          <a:ln w="9525">
            <a:noFill/>
            <a:miter lim="800000"/>
            <a:headEnd/>
            <a:tailEnd/>
          </a:ln>
          <a:effectLst>
            <a:outerShdw sy="23000" kx="-1199993" algn="bl" rotWithShape="0">
              <a:srgbClr val="000000">
                <a:alpha val="20000"/>
              </a:srgbClr>
            </a:outerShdw>
          </a:effectLst>
        </p:spPr>
        <p:txBody>
          <a:bodyPr>
            <a:spAutoFit/>
          </a:bodyPr>
          <a:lstStyle/>
          <a:p>
            <a:pPr>
              <a:lnSpc>
                <a:spcPct val="120000"/>
              </a:lnSpc>
              <a:defRPr/>
            </a:pPr>
            <a:r>
              <a:rPr lang="en-GB" altLang="zh-CN"/>
              <a:t>To master basic note taking skills,</a:t>
            </a:r>
            <a:endParaRPr lang="en-US" altLang="zh-CN" sz="1400">
              <a:solidFill>
                <a:srgbClr val="0D0D0D"/>
              </a:solidFill>
              <a:latin typeface="方正粗黑宋简体"/>
              <a:ea typeface="方正粗黑宋简体"/>
              <a:cs typeface="方正粗黑宋简体"/>
            </a:endParaRPr>
          </a:p>
          <a:p>
            <a:pPr>
              <a:lnSpc>
                <a:spcPct val="120000"/>
              </a:lnSpc>
              <a:defRPr/>
            </a:pPr>
            <a:r>
              <a:rPr lang="en-GB" altLang="zh-CN"/>
              <a:t>Improve the quality of interpretation</a:t>
            </a:r>
            <a:endParaRPr lang="en-US" altLang="zh-CN" sz="1400">
              <a:solidFill>
                <a:srgbClr val="0D0D0D"/>
              </a:solidFill>
              <a:latin typeface="方正粗黑宋简体"/>
              <a:ea typeface="方正粗黑宋简体"/>
              <a:cs typeface="方正粗黑宋简体"/>
            </a:endParaRPr>
          </a:p>
        </p:txBody>
      </p:sp>
      <p:sp>
        <p:nvSpPr>
          <p:cNvPr id="33" name="TextBox 31"/>
          <p:cNvSpPr txBox="1"/>
          <p:nvPr/>
        </p:nvSpPr>
        <p:spPr>
          <a:xfrm>
            <a:off x="4521200" y="3689350"/>
            <a:ext cx="4068763" cy="735013"/>
          </a:xfrm>
          <a:prstGeom prst="rect">
            <a:avLst/>
          </a:prstGeom>
          <a:noFill/>
        </p:spPr>
        <p:txBody>
          <a:bodyPr wrap="none">
            <a:spAutoFit/>
          </a:bodyPr>
          <a:lstStyle/>
          <a:p>
            <a:pPr>
              <a:lnSpc>
                <a:spcPct val="120000"/>
              </a:lnSpc>
              <a:defRPr/>
            </a:pPr>
            <a:r>
              <a:rPr lang="en-GB" altLang="zh-CN" dirty="0"/>
              <a:t>To appreciate love and sacrifice,</a:t>
            </a:r>
          </a:p>
          <a:p>
            <a:pPr>
              <a:lnSpc>
                <a:spcPct val="120000"/>
              </a:lnSpc>
              <a:defRPr/>
            </a:pPr>
            <a:r>
              <a:rPr lang="en-GB" altLang="zh-CN" dirty="0"/>
              <a:t>Develop global vision and critical thinking</a:t>
            </a:r>
            <a:endParaRPr lang="zh-CN" altLang="en-US" dirty="0">
              <a:solidFill>
                <a:prstClr val="black">
                  <a:lumMod val="95000"/>
                  <a:lumOff val="5000"/>
                </a:prstClr>
              </a:solidFill>
              <a:latin typeface="+mn-lt"/>
              <a:ea typeface="方正粗黑宋简体" panose="02000000000000000000" pitchFamily="2" charset="-122"/>
            </a:endParaRPr>
          </a:p>
        </p:txBody>
      </p:sp>
      <p:sp>
        <p:nvSpPr>
          <p:cNvPr id="4" name="流程图: 接点 3"/>
          <p:cNvSpPr/>
          <p:nvPr/>
        </p:nvSpPr>
        <p:spPr>
          <a:xfrm>
            <a:off x="2252907" y="1186567"/>
            <a:ext cx="501538" cy="465565"/>
          </a:xfrm>
          <a:prstGeom prst="flowChartConnector">
            <a:avLst/>
          </a:prstGeom>
          <a:solidFill>
            <a:srgbClr val="00458A"/>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流程图: 接点 4"/>
          <p:cNvSpPr/>
          <p:nvPr/>
        </p:nvSpPr>
        <p:spPr>
          <a:xfrm>
            <a:off x="2798708" y="2389732"/>
            <a:ext cx="483714" cy="465565"/>
          </a:xfrm>
          <a:prstGeom prst="flowChartConnector">
            <a:avLst/>
          </a:prstGeom>
          <a:solidFill>
            <a:srgbClr val="00458A"/>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流程图: 接点 5"/>
          <p:cNvSpPr/>
          <p:nvPr/>
        </p:nvSpPr>
        <p:spPr>
          <a:xfrm>
            <a:off x="2250872" y="3575757"/>
            <a:ext cx="483714" cy="465565"/>
          </a:xfrm>
          <a:prstGeom prst="flowChartConnector">
            <a:avLst/>
          </a:prstGeom>
          <a:solidFill>
            <a:srgbClr val="00458A"/>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9" name="文本框 38"/>
          <p:cNvSpPr txBox="1"/>
          <p:nvPr/>
        </p:nvSpPr>
        <p:spPr>
          <a:xfrm>
            <a:off x="2325688" y="1216025"/>
            <a:ext cx="379412" cy="477838"/>
          </a:xfrm>
          <a:prstGeom prst="rect">
            <a:avLst/>
          </a:prstGeom>
          <a:noFill/>
        </p:spPr>
        <p:txBody>
          <a:bodyPr>
            <a:spAutoFit/>
          </a:bodyPr>
          <a:lstStyle/>
          <a:p>
            <a:pPr>
              <a:defRPr/>
            </a:pPr>
            <a:r>
              <a:rPr lang="en-US" altLang="zh-CN" sz="2501" dirty="0">
                <a:solidFill>
                  <a:prstClr val="white"/>
                </a:solidFill>
                <a:latin typeface="方正大黑简体" panose="03000509000000000000" pitchFamily="65" charset="-122"/>
                <a:ea typeface="方正大黑简体" panose="03000509000000000000" pitchFamily="65" charset="-122"/>
              </a:rPr>
              <a:t>1</a:t>
            </a:r>
            <a:endParaRPr lang="zh-CN" altLang="en-US" dirty="0">
              <a:solidFill>
                <a:prstClr val="black"/>
              </a:solidFill>
            </a:endParaRPr>
          </a:p>
        </p:txBody>
      </p:sp>
      <p:sp>
        <p:nvSpPr>
          <p:cNvPr id="40" name="文本框 39"/>
          <p:cNvSpPr txBox="1"/>
          <p:nvPr/>
        </p:nvSpPr>
        <p:spPr>
          <a:xfrm>
            <a:off x="2862263" y="2406650"/>
            <a:ext cx="584200" cy="477838"/>
          </a:xfrm>
          <a:prstGeom prst="rect">
            <a:avLst/>
          </a:prstGeom>
          <a:noFill/>
        </p:spPr>
        <p:txBody>
          <a:bodyPr>
            <a:spAutoFit/>
          </a:bodyPr>
          <a:lstStyle/>
          <a:p>
            <a:pPr>
              <a:defRPr/>
            </a:pPr>
            <a:r>
              <a:rPr lang="en-US" altLang="zh-CN" sz="2501" dirty="0">
                <a:solidFill>
                  <a:prstClr val="white"/>
                </a:solidFill>
                <a:latin typeface="方正大黑简体" panose="03000509000000000000" pitchFamily="65" charset="-122"/>
                <a:ea typeface="方正大黑简体" panose="03000509000000000000" pitchFamily="65" charset="-122"/>
              </a:rPr>
              <a:t>2</a:t>
            </a:r>
            <a:endParaRPr lang="zh-CN" altLang="en-US" dirty="0">
              <a:solidFill>
                <a:prstClr val="black"/>
              </a:solidFill>
            </a:endParaRPr>
          </a:p>
        </p:txBody>
      </p:sp>
      <p:sp>
        <p:nvSpPr>
          <p:cNvPr id="41" name="文本框 40"/>
          <p:cNvSpPr txBox="1"/>
          <p:nvPr/>
        </p:nvSpPr>
        <p:spPr>
          <a:xfrm>
            <a:off x="2319338" y="3575050"/>
            <a:ext cx="584200" cy="477838"/>
          </a:xfrm>
          <a:prstGeom prst="rect">
            <a:avLst/>
          </a:prstGeom>
          <a:noFill/>
        </p:spPr>
        <p:txBody>
          <a:bodyPr>
            <a:spAutoFit/>
          </a:bodyPr>
          <a:lstStyle/>
          <a:p>
            <a:pPr>
              <a:defRPr/>
            </a:pPr>
            <a:r>
              <a:rPr lang="en-US" altLang="zh-CN" sz="2501" dirty="0">
                <a:solidFill>
                  <a:prstClr val="white"/>
                </a:solidFill>
                <a:latin typeface="方正大黑简体" panose="03000509000000000000" pitchFamily="65" charset="-122"/>
                <a:ea typeface="方正大黑简体" panose="03000509000000000000" pitchFamily="65" charset="-122"/>
              </a:rPr>
              <a:t>3</a:t>
            </a:r>
            <a:endParaRPr lang="zh-CN" altLang="en-US" dirty="0">
              <a:solidFill>
                <a:prstClr val="black"/>
              </a:solidFill>
            </a:endParaRPr>
          </a:p>
        </p:txBody>
      </p:sp>
      <p:sp>
        <p:nvSpPr>
          <p:cNvPr id="44" name="文本框 43"/>
          <p:cNvSpPr txBox="1">
            <a:spLocks noChangeArrowheads="1"/>
          </p:cNvSpPr>
          <p:nvPr/>
        </p:nvSpPr>
        <p:spPr bwMode="auto">
          <a:xfrm>
            <a:off x="5294313" y="520700"/>
            <a:ext cx="2130425" cy="461963"/>
          </a:xfrm>
          <a:prstGeom prst="rect">
            <a:avLst/>
          </a:prstGeom>
          <a:noFill/>
          <a:ln w="9525">
            <a:noFill/>
            <a:miter lim="800000"/>
            <a:headEnd/>
            <a:tailEnd/>
          </a:ln>
        </p:spPr>
        <p:txBody>
          <a:bodyPr>
            <a:spAutoFit/>
          </a:bodyPr>
          <a:lstStyle/>
          <a:p>
            <a:r>
              <a:rPr lang="en-US" altLang="zh-CN" sz="2400" b="1">
                <a:solidFill>
                  <a:srgbClr val="FFC000"/>
                </a:solidFill>
                <a:latin typeface="微软雅黑" pitchFamily="34" charset="-122"/>
                <a:ea typeface="微软雅黑" pitchFamily="34" charset="-122"/>
              </a:rPr>
              <a:t>Knowledge</a:t>
            </a:r>
          </a:p>
        </p:txBody>
      </p:sp>
      <p:sp>
        <p:nvSpPr>
          <p:cNvPr id="15" name="文本框 14"/>
          <p:cNvSpPr txBox="1">
            <a:spLocks noChangeArrowheads="1"/>
          </p:cNvSpPr>
          <p:nvPr/>
        </p:nvSpPr>
        <p:spPr bwMode="auto">
          <a:xfrm>
            <a:off x="4987925" y="3235325"/>
            <a:ext cx="2951163" cy="461963"/>
          </a:xfrm>
          <a:prstGeom prst="rect">
            <a:avLst/>
          </a:prstGeom>
          <a:noFill/>
          <a:ln w="9525">
            <a:noFill/>
            <a:miter lim="800000"/>
            <a:headEnd/>
            <a:tailEnd/>
          </a:ln>
        </p:spPr>
        <p:txBody>
          <a:bodyPr>
            <a:spAutoFit/>
          </a:bodyPr>
          <a:lstStyle/>
          <a:p>
            <a:r>
              <a:rPr lang="en-US" altLang="zh-CN" sz="2400" b="1">
                <a:solidFill>
                  <a:srgbClr val="74AF47"/>
                </a:solidFill>
                <a:latin typeface="微软雅黑" pitchFamily="34" charset="-122"/>
                <a:ea typeface="微软雅黑" pitchFamily="34" charset="-122"/>
              </a:rPr>
              <a:t>Emotion/Morality</a:t>
            </a:r>
          </a:p>
        </p:txBody>
      </p:sp>
      <p:sp>
        <p:nvSpPr>
          <p:cNvPr id="16" name="文本框 15"/>
          <p:cNvSpPr txBox="1">
            <a:spLocks noChangeArrowheads="1"/>
          </p:cNvSpPr>
          <p:nvPr/>
        </p:nvSpPr>
        <p:spPr bwMode="auto">
          <a:xfrm>
            <a:off x="5724525" y="1779588"/>
            <a:ext cx="1114425" cy="457200"/>
          </a:xfrm>
          <a:prstGeom prst="rect">
            <a:avLst/>
          </a:prstGeom>
          <a:noFill/>
          <a:ln w="9525">
            <a:noFill/>
            <a:miter lim="800000"/>
            <a:headEnd/>
            <a:tailEnd/>
          </a:ln>
        </p:spPr>
        <p:txBody>
          <a:bodyPr>
            <a:spAutoFit/>
          </a:bodyPr>
          <a:lstStyle/>
          <a:p>
            <a:r>
              <a:rPr lang="en-US" altLang="zh-CN" sz="2400" b="1">
                <a:solidFill>
                  <a:srgbClr val="00B0F0"/>
                </a:solidFill>
                <a:latin typeface="微软雅黑" pitchFamily="34" charset="-122"/>
                <a:ea typeface="微软雅黑" pitchFamily="34" charset="-122"/>
              </a:rPr>
              <a:t>Skill</a:t>
            </a:r>
          </a:p>
        </p:txBody>
      </p:sp>
      <p:sp>
        <p:nvSpPr>
          <p:cNvPr id="14375" name="Rectangle 41"/>
          <p:cNvSpPr>
            <a:spLocks noChangeArrowheads="1"/>
          </p:cNvSpPr>
          <p:nvPr/>
        </p:nvSpPr>
        <p:spPr bwMode="auto">
          <a:xfrm>
            <a:off x="684213" y="195263"/>
            <a:ext cx="2112962" cy="396875"/>
          </a:xfrm>
          <a:prstGeom prst="rect">
            <a:avLst/>
          </a:prstGeom>
          <a:noFill/>
          <a:ln w="9525">
            <a:noFill/>
            <a:miter lim="800000"/>
            <a:headEnd/>
            <a:tailEnd/>
          </a:ln>
        </p:spPr>
        <p:txBody>
          <a:bodyPr wrap="none">
            <a:spAutoFit/>
          </a:bodyPr>
          <a:lstStyle/>
          <a:p>
            <a:r>
              <a:rPr lang="en-US" altLang="zh-CN" sz="2000" b="1">
                <a:solidFill>
                  <a:srgbClr val="000000"/>
                </a:solidFill>
                <a:latin typeface="方正粗黑宋简体"/>
                <a:sym typeface="+mn-lt"/>
              </a:rPr>
              <a:t>Teaching Design</a:t>
            </a:r>
            <a:endParaRPr lang="zh-CN" altLang="en-US" sz="2000" b="1">
              <a:solidFill>
                <a:srgbClr val="000000"/>
              </a:solidFill>
              <a:latin typeface="方正粗黑宋简体"/>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ipe(left)">
                                      <p:cBhvr>
                                        <p:cTn id="7" dur="500"/>
                                        <p:tgtEl>
                                          <p:spTgt spid="1434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heel(1)">
                                      <p:cBhvr>
                                        <p:cTn id="10" dur="2000"/>
                                        <p:tgtEl>
                                          <p:spTgt spid="23"/>
                                        </p:tgtEl>
                                      </p:cBhvr>
                                    </p:animEffect>
                                  </p:childTnLst>
                                </p:cTn>
                              </p:par>
                              <p:par>
                                <p:cTn id="11" presetID="21" presetClass="entr" presetSubtype="1"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2000"/>
                                        <p:tgtEl>
                                          <p:spTgt spid="24"/>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par>
                                <p:cTn id="18" presetID="22" presetClass="entr" presetSubtype="8"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par>
                                <p:cTn id="21" presetID="2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8"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4358"/>
                                        </p:tgtEl>
                                        <p:attrNameLst>
                                          <p:attrName>style.visibility</p:attrName>
                                        </p:attrNameLst>
                                      </p:cBhvr>
                                      <p:to>
                                        <p:strVal val="visible"/>
                                      </p:to>
                                    </p:set>
                                    <p:animEffect transition="in" filter="wipe(left)">
                                      <p:cBhvr>
                                        <p:cTn id="59" dur="500"/>
                                        <p:tgtEl>
                                          <p:spTgt spid="1435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par>
                                <p:cTn id="66" presetID="22" presetClass="entr" presetSubtype="8"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par>
                                <p:cTn id="75" presetID="22" presetClass="entr" presetSubtype="8"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par>
                                <p:cTn id="78" presetID="22" presetClass="entr" presetSubtype="8"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346" grpId="0"/>
      <p:bldP spid="31" grpId="0"/>
      <p:bldP spid="14358" grpId="0"/>
      <p:bldP spid="33" grpId="0"/>
      <p:bldP spid="39" grpId="0"/>
      <p:bldP spid="40" grpId="0"/>
      <p:bldP spid="41" grpId="0"/>
      <p:bldP spid="4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文本框 10"/>
          <p:cNvSpPr txBox="1">
            <a:spLocks noChangeArrowheads="1"/>
          </p:cNvSpPr>
          <p:nvPr/>
        </p:nvSpPr>
        <p:spPr bwMode="auto">
          <a:xfrm>
            <a:off x="827088" y="2211388"/>
            <a:ext cx="1727200" cy="679450"/>
          </a:xfrm>
          <a:prstGeom prst="rect">
            <a:avLst/>
          </a:prstGeom>
          <a:noFill/>
          <a:ln w="9525">
            <a:noFill/>
            <a:miter lim="800000"/>
            <a:headEnd/>
            <a:tailEnd/>
          </a:ln>
        </p:spPr>
        <p:txBody>
          <a:bodyPr lIns="68571" tIns="34285" rIns="68571" bIns="34285">
            <a:spAutoFit/>
          </a:bodyPr>
          <a:lstStyle/>
          <a:p>
            <a:r>
              <a:rPr lang="en-US" altLang="zh-CN" sz="2000" b="1">
                <a:solidFill>
                  <a:schemeClr val="bg1"/>
                </a:solidFill>
                <a:latin typeface="方正粗黑宋简体"/>
                <a:ea typeface="方正粗黑宋简体"/>
                <a:cs typeface="方正粗黑宋简体"/>
                <a:sym typeface="+mn-lt"/>
              </a:rPr>
              <a:t> Teaching Objecties</a:t>
            </a:r>
            <a:endParaRPr lang="zh-CN" altLang="en-US" sz="2000" b="1">
              <a:solidFill>
                <a:schemeClr val="bg1"/>
              </a:solidFill>
              <a:latin typeface="方正粗黑宋简体"/>
              <a:ea typeface="方正粗黑宋简体"/>
              <a:cs typeface="宋体" charset="-122"/>
              <a:sym typeface="+mn-lt"/>
            </a:endParaRPr>
          </a:p>
        </p:txBody>
      </p:sp>
      <p:sp>
        <p:nvSpPr>
          <p:cNvPr id="16386" name="Rectangle 40"/>
          <p:cNvSpPr>
            <a:spLocks noChangeArrowheads="1"/>
          </p:cNvSpPr>
          <p:nvPr/>
        </p:nvSpPr>
        <p:spPr bwMode="auto">
          <a:xfrm>
            <a:off x="684213" y="195263"/>
            <a:ext cx="2112962" cy="396875"/>
          </a:xfrm>
          <a:prstGeom prst="rect">
            <a:avLst/>
          </a:prstGeom>
          <a:noFill/>
          <a:ln w="9525">
            <a:noFill/>
            <a:miter lim="800000"/>
            <a:headEnd/>
            <a:tailEnd/>
          </a:ln>
        </p:spPr>
        <p:txBody>
          <a:bodyPr wrap="none">
            <a:spAutoFit/>
          </a:bodyPr>
          <a:lstStyle/>
          <a:p>
            <a:r>
              <a:rPr lang="en-US" altLang="zh-CN" sz="2000" b="1">
                <a:solidFill>
                  <a:srgbClr val="000000"/>
                </a:solidFill>
                <a:latin typeface="方正粗黑宋简体"/>
                <a:sym typeface="+mn-lt"/>
              </a:rPr>
              <a:t>Teaching Design</a:t>
            </a:r>
            <a:endParaRPr lang="zh-CN" altLang="en-US" sz="2000" b="1">
              <a:solidFill>
                <a:srgbClr val="000000"/>
              </a:solidFill>
              <a:latin typeface="方正粗黑宋简体"/>
              <a:sym typeface="+mn-lt"/>
            </a:endParaRPr>
          </a:p>
        </p:txBody>
      </p:sp>
      <p:sp>
        <p:nvSpPr>
          <p:cNvPr id="28" name="矩形 27"/>
          <p:cNvSpPr/>
          <p:nvPr/>
        </p:nvSpPr>
        <p:spPr>
          <a:xfrm>
            <a:off x="611188" y="987425"/>
            <a:ext cx="7921625" cy="3836988"/>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29" name="组合 28"/>
          <p:cNvGrpSpPr>
            <a:grpSpLocks/>
          </p:cNvGrpSpPr>
          <p:nvPr/>
        </p:nvGrpSpPr>
        <p:grpSpPr bwMode="auto">
          <a:xfrm rot="-1770680">
            <a:off x="7889875" y="19050"/>
            <a:ext cx="1247775" cy="1216025"/>
            <a:chOff x="4482708" y="3301238"/>
            <a:chExt cx="661162" cy="661162"/>
          </a:xfrm>
        </p:grpSpPr>
        <p:grpSp>
          <p:nvGrpSpPr>
            <p:cNvPr id="16415" name="组合 29"/>
            <p:cNvGrpSpPr>
              <a:grpSpLocks/>
            </p:cNvGrpSpPr>
            <p:nvPr/>
          </p:nvGrpSpPr>
          <p:grpSpPr bwMode="auto">
            <a:xfrm>
              <a:off x="4482708" y="3301238"/>
              <a:ext cx="661162" cy="661162"/>
              <a:chOff x="775780" y="771550"/>
              <a:chExt cx="1852004" cy="1852004"/>
            </a:xfrm>
          </p:grpSpPr>
          <p:sp>
            <p:nvSpPr>
              <p:cNvPr id="34" name="椭圆 33"/>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35" name="椭圆 34"/>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16416" name="组合 30"/>
            <p:cNvGrpSpPr>
              <a:grpSpLocks/>
            </p:cNvGrpSpPr>
            <p:nvPr/>
          </p:nvGrpSpPr>
          <p:grpSpPr bwMode="auto">
            <a:xfrm>
              <a:off x="4679943" y="3516067"/>
              <a:ext cx="266691" cy="231503"/>
              <a:chOff x="6434683" y="510993"/>
              <a:chExt cx="987549" cy="857250"/>
            </a:xfrm>
          </p:grpSpPr>
          <p:sp>
            <p:nvSpPr>
              <p:cNvPr id="32" name="任意多边形 88"/>
              <p:cNvSpPr/>
              <p:nvPr/>
            </p:nvSpPr>
            <p:spPr>
              <a:xfrm>
                <a:off x="6978323" y="506243"/>
                <a:ext cx="439192" cy="856574"/>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16418" name="直接连接符 32"/>
              <p:cNvCxnSpPr>
                <a:cxnSpLocks noChangeShapeType="1"/>
              </p:cNvCxnSpPr>
              <p:nvPr/>
            </p:nvCxnSpPr>
            <p:spPr bwMode="auto">
              <a:xfrm>
                <a:off x="6434683" y="954806"/>
                <a:ext cx="987549" cy="0"/>
              </a:xfrm>
              <a:prstGeom prst="line">
                <a:avLst/>
              </a:prstGeom>
              <a:noFill/>
              <a:ln w="57150" algn="ctr">
                <a:solidFill>
                  <a:srgbClr val="BF0101"/>
                </a:solidFill>
                <a:round/>
                <a:headEnd/>
                <a:tailEnd/>
              </a:ln>
            </p:spPr>
          </p:cxnSp>
        </p:grpSp>
      </p:grpSp>
      <p:graphicFrame>
        <p:nvGraphicFramePr>
          <p:cNvPr id="39989" name="Group 53"/>
          <p:cNvGraphicFramePr>
            <a:graphicFrameLocks noGrp="1"/>
          </p:cNvGraphicFramePr>
          <p:nvPr/>
        </p:nvGraphicFramePr>
        <p:xfrm>
          <a:off x="971550" y="1347788"/>
          <a:ext cx="7254875" cy="3119440"/>
        </p:xfrm>
        <a:graphic>
          <a:graphicData uri="http://schemas.openxmlformats.org/drawingml/2006/table">
            <a:tbl>
              <a:tblPr/>
              <a:tblGrid>
                <a:gridCol w="1422400">
                  <a:extLst>
                    <a:ext uri="{9D8B030D-6E8A-4147-A177-3AD203B41FA5}">
                      <a16:colId xmlns:a16="http://schemas.microsoft.com/office/drawing/2014/main" val="20000"/>
                    </a:ext>
                  </a:extLst>
                </a:gridCol>
                <a:gridCol w="1511300">
                  <a:extLst>
                    <a:ext uri="{9D8B030D-6E8A-4147-A177-3AD203B41FA5}">
                      <a16:colId xmlns:a16="http://schemas.microsoft.com/office/drawing/2014/main" val="20001"/>
                    </a:ext>
                  </a:extLst>
                </a:gridCol>
                <a:gridCol w="4321175">
                  <a:extLst>
                    <a:ext uri="{9D8B030D-6E8A-4147-A177-3AD203B41FA5}">
                      <a16:colId xmlns:a16="http://schemas.microsoft.com/office/drawing/2014/main" val="20002"/>
                    </a:ext>
                  </a:extLst>
                </a:gridCol>
              </a:tblGrid>
              <a:tr h="741363">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800" b="1" i="0" u="none" strike="noStrike" cap="none" normalizeH="0" baseline="0">
                          <a:ln>
                            <a:noFill/>
                          </a:ln>
                          <a:solidFill>
                            <a:schemeClr val="bg1"/>
                          </a:solidFill>
                          <a:effectLst/>
                          <a:latin typeface="Calibri" pitchFamily="34" charset="0"/>
                          <a:ea typeface="宋体" charset="-122"/>
                        </a:rPr>
                        <a:t>8 Sessions</a:t>
                      </a:r>
                      <a:endParaRPr kumimoji="0" lang="zh-CN" altLang="zh-CN" sz="2800" b="1" i="0" u="none" strike="noStrike" cap="none" normalizeH="0" baseline="0">
                        <a:ln>
                          <a:noFill/>
                        </a:ln>
                        <a:solidFill>
                          <a:schemeClr val="bg1"/>
                        </a:solidFill>
                        <a:effectLst/>
                        <a:latin typeface="等线"/>
                        <a:ea typeface="等线"/>
                        <a:cs typeface="Times New Roman" pitchFamily="18" charset="0"/>
                      </a:endParaRPr>
                    </a:p>
                  </a:txBody>
                  <a:tcPr marL="68580" marR="68580" marT="0" marB="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7F7F7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576263">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1" i="0" u="none" strike="noStrike" cap="none" normalizeH="0" baseline="0">
                          <a:ln>
                            <a:noFill/>
                          </a:ln>
                          <a:solidFill>
                            <a:schemeClr val="tx1"/>
                          </a:solidFill>
                          <a:effectLst/>
                          <a:latin typeface="Calibri" pitchFamily="34" charset="0"/>
                          <a:ea typeface="宋体" charset="-122"/>
                        </a:rPr>
                        <a:t>Session 1</a:t>
                      </a:r>
                      <a:endParaRPr kumimoji="0" lang="zh-CN" altLang="zh-CN" sz="2000" b="1"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0" i="0" u="none" strike="noStrike" cap="none" normalizeH="0" baseline="0">
                          <a:ln>
                            <a:noFill/>
                          </a:ln>
                          <a:solidFill>
                            <a:schemeClr val="tx1"/>
                          </a:solidFill>
                          <a:effectLst/>
                          <a:latin typeface="Calibri" pitchFamily="34" charset="0"/>
                          <a:ea typeface="宋体" charset="-122"/>
                        </a:rPr>
                        <a:t>Motivating</a:t>
                      </a:r>
                      <a:endParaRPr kumimoji="0" lang="zh-CN" altLang="zh-CN" sz="20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0" i="0" u="none" strike="noStrike" cap="none" normalizeH="0" baseline="0">
                          <a:ln>
                            <a:noFill/>
                          </a:ln>
                          <a:solidFill>
                            <a:schemeClr val="tx1"/>
                          </a:solidFill>
                          <a:effectLst/>
                          <a:latin typeface="Calibri" pitchFamily="34" charset="0"/>
                          <a:ea typeface="宋体" charset="-122"/>
                        </a:rPr>
                        <a:t>General principles of note-taking</a:t>
                      </a:r>
                      <a:endParaRPr kumimoji="0" lang="zh-CN" altLang="zh-CN" sz="20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438">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1" i="0" u="none" strike="noStrike" cap="none" normalizeH="0" baseline="0">
                          <a:ln>
                            <a:noFill/>
                          </a:ln>
                          <a:solidFill>
                            <a:schemeClr val="tx1"/>
                          </a:solidFill>
                          <a:effectLst/>
                          <a:latin typeface="Calibri" pitchFamily="34" charset="0"/>
                          <a:ea typeface="宋体" charset="-122"/>
                        </a:rPr>
                        <a:t>Session2</a:t>
                      </a:r>
                      <a:endParaRPr kumimoji="0" lang="zh-CN" altLang="zh-CN" sz="2000" b="1"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endParaRPr kumimoji="0" lang="en-GB" altLang="zh-CN" sz="2000" b="0" i="0" u="none" strike="noStrike" cap="none" normalizeH="0" baseline="0">
                        <a:ln>
                          <a:noFill/>
                        </a:ln>
                        <a:solidFill>
                          <a:schemeClr val="tx1"/>
                        </a:solidFill>
                        <a:effectLst/>
                        <a:latin typeface="Calibri"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tab pos="1916113" algn="l"/>
                        </a:tabLst>
                      </a:pPr>
                      <a:r>
                        <a:rPr kumimoji="0" lang="en-GB" altLang="zh-CN" sz="2000" b="0" i="0" u="none" strike="noStrike" cap="none" normalizeH="0" baseline="0">
                          <a:ln>
                            <a:noFill/>
                          </a:ln>
                          <a:solidFill>
                            <a:schemeClr val="tx1"/>
                          </a:solidFill>
                          <a:effectLst/>
                          <a:latin typeface="Calibri" pitchFamily="34" charset="0"/>
                          <a:ea typeface="宋体" charset="-122"/>
                        </a:rPr>
                        <a:t>Enabling</a:t>
                      </a:r>
                      <a:endParaRPr kumimoji="0" lang="zh-CN" altLang="zh-CN" sz="20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0" i="0" u="none" strike="noStrike" cap="none" normalizeH="0" baseline="0">
                          <a:ln>
                            <a:noFill/>
                          </a:ln>
                          <a:solidFill>
                            <a:schemeClr val="tx1"/>
                          </a:solidFill>
                          <a:effectLst/>
                          <a:latin typeface="Calibri" pitchFamily="34" charset="0"/>
                          <a:ea typeface="宋体" charset="-122"/>
                        </a:rPr>
                        <a:t>Quality and effectiveness of note-taking</a:t>
                      </a:r>
                      <a:endParaRPr kumimoji="0" lang="zh-CN" altLang="zh-CN" sz="20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8">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1" i="0" u="none" strike="noStrike" cap="none" normalizeH="0" baseline="0">
                          <a:ln>
                            <a:noFill/>
                          </a:ln>
                          <a:solidFill>
                            <a:schemeClr val="tx1"/>
                          </a:solidFill>
                          <a:effectLst/>
                          <a:latin typeface="Calibri" pitchFamily="34" charset="0"/>
                          <a:ea typeface="宋体" charset="-122"/>
                        </a:rPr>
                        <a:t>Session 3-4</a:t>
                      </a:r>
                      <a:endParaRPr kumimoji="0" lang="zh-CN" altLang="zh-CN" sz="2000" b="1"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0" i="0" u="none" strike="noStrike" cap="none" normalizeH="0" baseline="0">
                          <a:ln>
                            <a:noFill/>
                          </a:ln>
                          <a:solidFill>
                            <a:schemeClr val="tx1"/>
                          </a:solidFill>
                          <a:effectLst/>
                          <a:latin typeface="Calibri" pitchFamily="34" charset="0"/>
                          <a:ea typeface="宋体" charset="-122"/>
                        </a:rPr>
                        <a:t>Practice and Enhancement </a:t>
                      </a:r>
                      <a:endParaRPr kumimoji="0" lang="zh-CN" altLang="zh-CN" sz="20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2938">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1" i="0" u="none" strike="noStrike" cap="none" normalizeH="0" baseline="0">
                          <a:ln>
                            <a:noFill/>
                          </a:ln>
                          <a:solidFill>
                            <a:schemeClr val="tx1"/>
                          </a:solidFill>
                          <a:effectLst/>
                          <a:latin typeface="Calibri" pitchFamily="34" charset="0"/>
                          <a:ea typeface="宋体" charset="-122"/>
                        </a:rPr>
                        <a:t>Session 5-8</a:t>
                      </a:r>
                      <a:endParaRPr kumimoji="0" lang="zh-CN" altLang="zh-CN" sz="2000" b="1"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0" i="0" u="none" strike="noStrike" cap="none" normalizeH="0" baseline="0">
                          <a:ln>
                            <a:noFill/>
                          </a:ln>
                          <a:solidFill>
                            <a:schemeClr val="tx1"/>
                          </a:solidFill>
                          <a:effectLst/>
                          <a:latin typeface="Calibri" pitchFamily="34" charset="0"/>
                          <a:ea typeface="宋体" charset="-122"/>
                        </a:rPr>
                        <a:t>Assessing</a:t>
                      </a:r>
                      <a:endParaRPr kumimoji="0" lang="zh-CN" altLang="zh-CN" sz="20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0" i="0" u="none" strike="noStrike" cap="none" normalizeH="0" baseline="0">
                          <a:ln>
                            <a:noFill/>
                          </a:ln>
                          <a:solidFill>
                            <a:schemeClr val="tx1"/>
                          </a:solidFill>
                          <a:effectLst/>
                          <a:latin typeface="Calibri" pitchFamily="34" charset="0"/>
                          <a:ea typeface="宋体" charset="-122"/>
                        </a:rPr>
                        <a:t>Production and general assessment</a:t>
                      </a:r>
                      <a:endParaRPr kumimoji="0" lang="zh-CN" altLang="zh-CN" sz="20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51"/>
                                        </p:tgtEl>
                                        <p:attrNameLst>
                                          <p:attrName>style.visibility</p:attrName>
                                        </p:attrNameLst>
                                      </p:cBhvr>
                                      <p:to>
                                        <p:strVal val="visible"/>
                                      </p:to>
                                    </p:set>
                                    <p:animEffect transition="in" filter="wipe(left)">
                                      <p:cBhvr>
                                        <p:cTn id="7" dur="500"/>
                                        <p:tgtEl>
                                          <p:spTgt spid="399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39989"/>
                                        </p:tgtEl>
                                        <p:attrNameLst>
                                          <p:attrName>style.visibility</p:attrName>
                                        </p:attrNameLst>
                                      </p:cBhvr>
                                      <p:to>
                                        <p:strVal val="visible"/>
                                      </p:to>
                                    </p:set>
                                    <p:animEffect transition="in" filter="randombar(horizontal)">
                                      <p:cBhvr>
                                        <p:cTn id="21" dur="500"/>
                                        <p:tgtEl>
                                          <p:spTgt spid="39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框 10"/>
          <p:cNvSpPr txBox="1">
            <a:spLocks noChangeArrowheads="1"/>
          </p:cNvSpPr>
          <p:nvPr/>
        </p:nvSpPr>
        <p:spPr bwMode="auto">
          <a:xfrm>
            <a:off x="827088" y="2211388"/>
            <a:ext cx="1727200" cy="679450"/>
          </a:xfrm>
          <a:prstGeom prst="rect">
            <a:avLst/>
          </a:prstGeom>
          <a:noFill/>
          <a:ln w="9525">
            <a:noFill/>
            <a:miter lim="800000"/>
            <a:headEnd/>
            <a:tailEnd/>
          </a:ln>
        </p:spPr>
        <p:txBody>
          <a:bodyPr lIns="68571" tIns="34285" rIns="68571" bIns="34285">
            <a:spAutoFit/>
          </a:bodyPr>
          <a:lstStyle/>
          <a:p>
            <a:r>
              <a:rPr lang="en-US" altLang="zh-CN" sz="2000" b="1">
                <a:solidFill>
                  <a:schemeClr val="bg1"/>
                </a:solidFill>
                <a:latin typeface="方正粗黑宋简体"/>
                <a:ea typeface="方正粗黑宋简体"/>
                <a:cs typeface="方正粗黑宋简体"/>
                <a:sym typeface="+mn-lt"/>
              </a:rPr>
              <a:t> Teaching Objecties</a:t>
            </a:r>
            <a:endParaRPr lang="zh-CN" altLang="en-US" sz="2000" b="1">
              <a:solidFill>
                <a:schemeClr val="bg1"/>
              </a:solidFill>
              <a:latin typeface="方正粗黑宋简体"/>
              <a:ea typeface="方正粗黑宋简体"/>
              <a:cs typeface="宋体" charset="-122"/>
              <a:sym typeface="+mn-lt"/>
            </a:endParaRPr>
          </a:p>
        </p:txBody>
      </p:sp>
      <p:sp>
        <p:nvSpPr>
          <p:cNvPr id="18434" name="Rectangle 3"/>
          <p:cNvSpPr>
            <a:spLocks noChangeArrowheads="1"/>
          </p:cNvSpPr>
          <p:nvPr/>
        </p:nvSpPr>
        <p:spPr bwMode="auto">
          <a:xfrm>
            <a:off x="684213" y="195263"/>
            <a:ext cx="2112962" cy="396875"/>
          </a:xfrm>
          <a:prstGeom prst="rect">
            <a:avLst/>
          </a:prstGeom>
          <a:noFill/>
          <a:ln w="9525">
            <a:noFill/>
            <a:miter lim="800000"/>
            <a:headEnd/>
            <a:tailEnd/>
          </a:ln>
        </p:spPr>
        <p:txBody>
          <a:bodyPr wrap="none">
            <a:spAutoFit/>
          </a:bodyPr>
          <a:lstStyle/>
          <a:p>
            <a:r>
              <a:rPr lang="en-US" altLang="zh-CN" sz="2000" b="1">
                <a:solidFill>
                  <a:srgbClr val="000000"/>
                </a:solidFill>
                <a:latin typeface="方正粗黑宋简体"/>
                <a:sym typeface="+mn-lt"/>
              </a:rPr>
              <a:t>Teaching Design</a:t>
            </a:r>
            <a:endParaRPr lang="zh-CN" altLang="en-US" sz="2000" b="1">
              <a:solidFill>
                <a:srgbClr val="000000"/>
              </a:solidFill>
              <a:latin typeface="方正粗黑宋简体"/>
              <a:sym typeface="+mn-lt"/>
            </a:endParaRPr>
          </a:p>
        </p:txBody>
      </p:sp>
      <p:sp>
        <p:nvSpPr>
          <p:cNvPr id="28" name="矩形 27"/>
          <p:cNvSpPr/>
          <p:nvPr/>
        </p:nvSpPr>
        <p:spPr>
          <a:xfrm>
            <a:off x="611188" y="987425"/>
            <a:ext cx="7921625" cy="3836988"/>
          </a:xfrm>
          <a:prstGeom prst="rect">
            <a:avLst/>
          </a:prstGeom>
          <a:noFill/>
          <a:ln w="38100">
            <a:solidFill>
              <a:srgbClr val="13436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29" name="组合 28"/>
          <p:cNvGrpSpPr>
            <a:grpSpLocks/>
          </p:cNvGrpSpPr>
          <p:nvPr/>
        </p:nvGrpSpPr>
        <p:grpSpPr bwMode="auto">
          <a:xfrm rot="-1770680">
            <a:off x="7889875" y="19050"/>
            <a:ext cx="1247775" cy="1216025"/>
            <a:chOff x="4482708" y="3301238"/>
            <a:chExt cx="661162" cy="661162"/>
          </a:xfrm>
        </p:grpSpPr>
        <p:grpSp>
          <p:nvGrpSpPr>
            <p:cNvPr id="18460" name="组合 29"/>
            <p:cNvGrpSpPr>
              <a:grpSpLocks/>
            </p:cNvGrpSpPr>
            <p:nvPr/>
          </p:nvGrpSpPr>
          <p:grpSpPr bwMode="auto">
            <a:xfrm>
              <a:off x="4482708" y="3301238"/>
              <a:ext cx="661162" cy="661162"/>
              <a:chOff x="775780" y="771550"/>
              <a:chExt cx="1852004" cy="1852004"/>
            </a:xfrm>
          </p:grpSpPr>
          <p:sp>
            <p:nvSpPr>
              <p:cNvPr id="34" name="椭圆 33"/>
              <p:cNvSpPr/>
              <p:nvPr/>
            </p:nvSpPr>
            <p:spPr>
              <a:xfrm>
                <a:off x="775780" y="771550"/>
                <a:ext cx="1852004" cy="1852004"/>
              </a:xfrm>
              <a:prstGeom prst="ellipse">
                <a:avLst/>
              </a:prstGeom>
              <a:solidFill>
                <a:srgbClr val="C00000"/>
              </a:soli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35" name="椭圆 34"/>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18461" name="组合 30"/>
            <p:cNvGrpSpPr>
              <a:grpSpLocks/>
            </p:cNvGrpSpPr>
            <p:nvPr/>
          </p:nvGrpSpPr>
          <p:grpSpPr bwMode="auto">
            <a:xfrm>
              <a:off x="4679943" y="3516067"/>
              <a:ext cx="266691" cy="231503"/>
              <a:chOff x="6434683" y="510993"/>
              <a:chExt cx="987549" cy="857250"/>
            </a:xfrm>
          </p:grpSpPr>
          <p:sp>
            <p:nvSpPr>
              <p:cNvPr id="32" name="任意多边形 88"/>
              <p:cNvSpPr/>
              <p:nvPr/>
            </p:nvSpPr>
            <p:spPr>
              <a:xfrm>
                <a:off x="6978323" y="506243"/>
                <a:ext cx="439192" cy="856574"/>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18463" name="直接连接符 32"/>
              <p:cNvCxnSpPr>
                <a:cxnSpLocks noChangeShapeType="1"/>
              </p:cNvCxnSpPr>
              <p:nvPr/>
            </p:nvCxnSpPr>
            <p:spPr bwMode="auto">
              <a:xfrm>
                <a:off x="6434683" y="954806"/>
                <a:ext cx="987549" cy="0"/>
              </a:xfrm>
              <a:prstGeom prst="line">
                <a:avLst/>
              </a:prstGeom>
              <a:noFill/>
              <a:ln w="57150" algn="ctr">
                <a:solidFill>
                  <a:srgbClr val="BF0101"/>
                </a:solidFill>
                <a:round/>
                <a:headEnd/>
                <a:tailEnd/>
              </a:ln>
            </p:spPr>
          </p:cxnSp>
        </p:grpSp>
      </p:grpSp>
      <p:graphicFrame>
        <p:nvGraphicFramePr>
          <p:cNvPr id="42049" name="Group 65"/>
          <p:cNvGraphicFramePr>
            <a:graphicFrameLocks noGrp="1"/>
          </p:cNvGraphicFramePr>
          <p:nvPr/>
        </p:nvGraphicFramePr>
        <p:xfrm>
          <a:off x="900113" y="1563688"/>
          <a:ext cx="7272337" cy="2663826"/>
        </p:xfrm>
        <a:graphic>
          <a:graphicData uri="http://schemas.openxmlformats.org/drawingml/2006/table">
            <a:tbl>
              <a:tblPr/>
              <a:tblGrid>
                <a:gridCol w="1223962">
                  <a:extLst>
                    <a:ext uri="{9D8B030D-6E8A-4147-A177-3AD203B41FA5}">
                      <a16:colId xmlns:a16="http://schemas.microsoft.com/office/drawing/2014/main" val="20000"/>
                    </a:ext>
                  </a:extLst>
                </a:gridCol>
                <a:gridCol w="2376488">
                  <a:extLst>
                    <a:ext uri="{9D8B030D-6E8A-4147-A177-3AD203B41FA5}">
                      <a16:colId xmlns:a16="http://schemas.microsoft.com/office/drawing/2014/main" val="20001"/>
                    </a:ext>
                  </a:extLst>
                </a:gridCol>
                <a:gridCol w="3671887">
                  <a:extLst>
                    <a:ext uri="{9D8B030D-6E8A-4147-A177-3AD203B41FA5}">
                      <a16:colId xmlns:a16="http://schemas.microsoft.com/office/drawing/2014/main" val="20002"/>
                    </a:ext>
                  </a:extLst>
                </a:gridCol>
              </a:tblGrid>
              <a:tr h="622300">
                <a:tc gridSpan="3">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800" b="1" i="0" u="none" strike="noStrike" cap="none" normalizeH="0" baseline="0">
                          <a:ln>
                            <a:noFill/>
                          </a:ln>
                          <a:solidFill>
                            <a:schemeClr val="bg1"/>
                          </a:solidFill>
                          <a:effectLst/>
                          <a:latin typeface="Calibri" pitchFamily="34" charset="0"/>
                          <a:ea typeface="宋体" charset="-122"/>
                        </a:rPr>
                        <a:t>Session 2</a:t>
                      </a:r>
                      <a:endParaRPr kumimoji="0" lang="zh-CN" altLang="zh-CN" sz="2800" b="1" i="0" u="none" strike="noStrike" cap="none" normalizeH="0" baseline="0">
                        <a:ln>
                          <a:noFill/>
                        </a:ln>
                        <a:solidFill>
                          <a:schemeClr val="bg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lnTlToBr>
                      <a:noFill/>
                    </a:lnTlToBr>
                    <a:lnBlToTr>
                      <a:noFill/>
                    </a:lnBlToTr>
                    <a:solidFill>
                      <a:srgbClr val="7F7F7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442913">
                <a:tc rowSpan="3">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endParaRPr kumimoji="0" lang="en-GB" altLang="zh-CN" sz="2000" b="1" i="0" u="none" strike="noStrike" cap="none" normalizeH="0" baseline="0">
                        <a:ln>
                          <a:noFill/>
                        </a:ln>
                        <a:solidFill>
                          <a:schemeClr val="tx1"/>
                        </a:solidFill>
                        <a:effectLst/>
                        <a:latin typeface="Calibri" pitchFamily="34" charset="0"/>
                        <a:ea typeface="宋体" charset="-122"/>
                      </a:endParaRPr>
                    </a:p>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2000" b="1" i="0" u="none" strike="noStrike" cap="none" normalizeH="0" baseline="0">
                          <a:ln>
                            <a:noFill/>
                          </a:ln>
                          <a:solidFill>
                            <a:schemeClr val="tx1"/>
                          </a:solidFill>
                          <a:effectLst/>
                          <a:latin typeface="Calibri" pitchFamily="34" charset="0"/>
                          <a:ea typeface="宋体" charset="-122"/>
                        </a:rPr>
                        <a:t>Stage</a:t>
                      </a:r>
                      <a:endParaRPr kumimoji="0" lang="zh-CN" altLang="zh-CN" sz="2000" b="1"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1800" b="0" i="0" u="none" strike="noStrike" cap="none" normalizeH="0" baseline="0">
                          <a:ln>
                            <a:noFill/>
                          </a:ln>
                          <a:solidFill>
                            <a:schemeClr val="tx1"/>
                          </a:solidFill>
                          <a:effectLst/>
                          <a:latin typeface="Calibri" pitchFamily="34" charset="0"/>
                          <a:ea typeface="宋体" charset="-122"/>
                        </a:rPr>
                        <a:t>Motivating</a:t>
                      </a:r>
                      <a:endParaRPr kumimoji="0" lang="zh-CN" altLang="zh-CN" sz="18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1800" b="0" i="0" u="none" strike="noStrike" cap="none" normalizeH="0" baseline="0">
                          <a:ln>
                            <a:noFill/>
                          </a:ln>
                          <a:solidFill>
                            <a:schemeClr val="tx1"/>
                          </a:solidFill>
                          <a:effectLst/>
                          <a:latin typeface="Calibri" pitchFamily="34" charset="0"/>
                          <a:ea typeface="宋体" charset="-122"/>
                        </a:rPr>
                        <a:t>Scenario: an email for help</a:t>
                      </a:r>
                      <a:endParaRPr kumimoji="0" lang="zh-CN" altLang="zh-CN" sz="18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4500">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1800" b="0" i="0" u="none" strike="noStrike" cap="none" normalizeH="0" baseline="0">
                          <a:ln>
                            <a:noFill/>
                          </a:ln>
                          <a:solidFill>
                            <a:schemeClr val="tx1"/>
                          </a:solidFill>
                          <a:effectLst/>
                          <a:latin typeface="Calibri" pitchFamily="34" charset="0"/>
                          <a:ea typeface="宋体" charset="-122"/>
                        </a:rPr>
                        <a:t>Enabling</a:t>
                      </a:r>
                      <a:endParaRPr kumimoji="0" lang="zh-CN" altLang="zh-CN" sz="18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1800" b="0" i="0" u="none" strike="noStrike" cap="none" normalizeH="0" baseline="0">
                          <a:ln>
                            <a:noFill/>
                          </a:ln>
                          <a:solidFill>
                            <a:schemeClr val="tx1"/>
                          </a:solidFill>
                          <a:effectLst/>
                          <a:latin typeface="Calibri" pitchFamily="34" charset="0"/>
                          <a:ea typeface="宋体" charset="-122"/>
                        </a:rPr>
                        <a:t>Discussion of notes</a:t>
                      </a:r>
                      <a:endParaRPr kumimoji="0" lang="zh-CN" altLang="zh-CN" sz="18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4500">
                <a:tc vMerge="1">
                  <a:txBody>
                    <a:bodyPr/>
                    <a:lstStyle/>
                    <a:p>
                      <a:endParaRPr lang="zh-CN" altLang="en-US"/>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1800" b="0" i="0" u="none" strike="noStrike" cap="none" normalizeH="0" baseline="0">
                          <a:ln>
                            <a:noFill/>
                          </a:ln>
                          <a:solidFill>
                            <a:schemeClr val="tx1"/>
                          </a:solidFill>
                          <a:effectLst/>
                          <a:latin typeface="Calibri" pitchFamily="34" charset="0"/>
                          <a:ea typeface="宋体" charset="-122"/>
                        </a:rPr>
                        <a:t>Assessing</a:t>
                      </a:r>
                      <a:endParaRPr kumimoji="0" lang="zh-CN" altLang="zh-CN" sz="18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1916113" algn="l"/>
                        </a:tabLst>
                      </a:pPr>
                      <a:r>
                        <a:rPr kumimoji="0" lang="en-GB" altLang="zh-CN" sz="1800" b="0" i="0" u="none" strike="noStrike" cap="none" normalizeH="0" baseline="0">
                          <a:ln>
                            <a:noFill/>
                          </a:ln>
                          <a:solidFill>
                            <a:schemeClr val="tx1"/>
                          </a:solidFill>
                          <a:effectLst/>
                          <a:latin typeface="Calibri" pitchFamily="34" charset="0"/>
                          <a:ea typeface="宋体" charset="-122"/>
                        </a:rPr>
                        <a:t>Practice and evaluation</a:t>
                      </a:r>
                      <a:endParaRPr kumimoji="0" lang="zh-CN" altLang="zh-CN" sz="18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9613">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1916113" algn="l"/>
                        </a:tabLst>
                      </a:pPr>
                      <a:r>
                        <a:rPr kumimoji="0" lang="en-GB" altLang="zh-CN" sz="2000" b="1" i="0" u="none" strike="noStrike" cap="none" normalizeH="0" baseline="0">
                          <a:ln>
                            <a:noFill/>
                          </a:ln>
                          <a:solidFill>
                            <a:schemeClr val="tx1"/>
                          </a:solidFill>
                          <a:effectLst/>
                          <a:latin typeface="Calibri" pitchFamily="34" charset="0"/>
                          <a:ea typeface="宋体" charset="-122"/>
                        </a:rPr>
                        <a:t>Highlight</a:t>
                      </a:r>
                      <a:endParaRPr kumimoji="0" lang="zh-CN" altLang="zh-CN" sz="2000" b="1"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1916113" algn="l"/>
                        </a:tabLst>
                      </a:pPr>
                      <a:r>
                        <a:rPr kumimoji="0" lang="en-GB" altLang="zh-CN" sz="1800" b="0" i="0" u="none" strike="noStrike" cap="none" normalizeH="0" baseline="0">
                          <a:ln>
                            <a:noFill/>
                          </a:ln>
                          <a:solidFill>
                            <a:schemeClr val="tx1"/>
                          </a:solidFill>
                          <a:effectLst/>
                          <a:latin typeface="Calibri" pitchFamily="34" charset="0"/>
                          <a:ea typeface="宋体" charset="-122"/>
                        </a:rPr>
                        <a:t>Practice material</a:t>
                      </a:r>
                      <a:endParaRPr kumimoji="0" lang="zh-CN" altLang="zh-CN" sz="18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tab pos="1916113" algn="l"/>
                        </a:tabLst>
                      </a:pPr>
                      <a:r>
                        <a:rPr kumimoji="0" lang="en-GB" altLang="zh-CN" sz="1800" b="0" i="0" u="none" strike="noStrike" cap="none" normalizeH="0" baseline="0">
                          <a:ln>
                            <a:noFill/>
                          </a:ln>
                          <a:solidFill>
                            <a:schemeClr val="tx1"/>
                          </a:solidFill>
                          <a:effectLst/>
                          <a:latin typeface="Calibri" pitchFamily="34" charset="0"/>
                          <a:ea typeface="宋体" charset="-122"/>
                        </a:rPr>
                        <a:t>Volunteering and global collaboration</a:t>
                      </a:r>
                      <a:endParaRPr kumimoji="0" lang="zh-CN" altLang="zh-CN" sz="1800" b="0" i="0" u="none" strike="noStrike" cap="none" normalizeH="0" baseline="0">
                        <a:ln>
                          <a:noFill/>
                        </a:ln>
                        <a:solidFill>
                          <a:schemeClr val="tx1"/>
                        </a:solidFill>
                        <a:effectLst/>
                        <a:latin typeface="等线"/>
                        <a:ea typeface="等线"/>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500"/>
                                        <p:tgtEl>
                                          <p:spTgt spid="4198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14" presetClass="entr" presetSubtype="10" fill="hold" nodeType="withEffect">
                                  <p:stCondLst>
                                    <p:cond delay="0"/>
                                  </p:stCondLst>
                                  <p:childTnLst>
                                    <p:set>
                                      <p:cBhvr>
                                        <p:cTn id="20" dur="1" fill="hold">
                                          <p:stCondLst>
                                            <p:cond delay="0"/>
                                          </p:stCondLst>
                                        </p:cTn>
                                        <p:tgtEl>
                                          <p:spTgt spid="42049"/>
                                        </p:tgtEl>
                                        <p:attrNameLst>
                                          <p:attrName>style.visibility</p:attrName>
                                        </p:attrNameLst>
                                      </p:cBhvr>
                                      <p:to>
                                        <p:strVal val="visible"/>
                                      </p:to>
                                    </p:set>
                                    <p:animEffect transition="in" filter="randombar(horizontal)">
                                      <p:cBhvr>
                                        <p:cTn id="21" dur="500"/>
                                        <p:tgtEl>
                                          <p:spTgt spid="4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779662"/>
            <a:ext cx="9144000" cy="1872208"/>
          </a:xfrm>
          <a:prstGeom prst="rect">
            <a:avLst/>
          </a:prstGeom>
          <a:solidFill>
            <a:srgbClr val="A001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484" name="TextBox 26"/>
          <p:cNvSpPr txBox="1">
            <a:spLocks noChangeArrowheads="1"/>
          </p:cNvSpPr>
          <p:nvPr/>
        </p:nvSpPr>
        <p:spPr bwMode="auto">
          <a:xfrm>
            <a:off x="10609263" y="6383338"/>
            <a:ext cx="877887" cy="368300"/>
          </a:xfrm>
          <a:prstGeom prst="rect">
            <a:avLst/>
          </a:prstGeom>
          <a:noFill/>
          <a:ln w="9525">
            <a:noFill/>
            <a:miter lim="800000"/>
            <a:headEnd/>
            <a:tailEnd/>
          </a:ln>
        </p:spPr>
        <p:txBody>
          <a:bodyPr wrap="none">
            <a:spAutoFit/>
          </a:bodyPr>
          <a:lstStyle/>
          <a:p>
            <a:r>
              <a:rPr lang="zh-CN" altLang="en-US">
                <a:solidFill>
                  <a:srgbClr val="000000"/>
                </a:solidFill>
              </a:rPr>
              <a:t>延时符</a:t>
            </a:r>
          </a:p>
        </p:txBody>
      </p:sp>
      <p:sp>
        <p:nvSpPr>
          <p:cNvPr id="6" name="文本框 5"/>
          <p:cNvSpPr txBox="1"/>
          <p:nvPr/>
        </p:nvSpPr>
        <p:spPr>
          <a:xfrm>
            <a:off x="2573338" y="1995488"/>
            <a:ext cx="3997325" cy="950912"/>
          </a:xfrm>
          <a:prstGeom prst="rect">
            <a:avLst/>
          </a:prstGeom>
          <a:noFill/>
        </p:spPr>
        <p:txBody>
          <a:bodyPr>
            <a:spAutoFit/>
          </a:bodyPr>
          <a:lstStyle/>
          <a:p>
            <a:pPr indent="304800" algn="just">
              <a:lnSpc>
                <a:spcPct val="200000"/>
              </a:lnSpc>
              <a:spcAft>
                <a:spcPts val="0"/>
              </a:spcAft>
              <a:tabLst>
                <a:tab pos="1917065" algn="l"/>
              </a:tabLst>
              <a:defRPr/>
            </a:pPr>
            <a:r>
              <a:rPr lang="en-GB" altLang="zh-CN" sz="3200" b="1" kern="100" dirty="0">
                <a:solidFill>
                  <a:schemeClr val="bg1"/>
                </a:solidFill>
                <a:latin typeface="Sitka Small" panose="02000505000000020004" pitchFamily="2" charset="0"/>
                <a:ea typeface="等线" panose="02010600030101010101" pitchFamily="2" charset="-122"/>
                <a:cs typeface="Times New Roman" panose="02020603050405020304" pitchFamily="18" charset="0"/>
              </a:rPr>
              <a:t>Demonstration</a:t>
            </a:r>
            <a:endParaRPr lang="zh-CN" altLang="zh-CN" sz="3200" b="1" kern="100" dirty="0">
              <a:solidFill>
                <a:schemeClr val="bg1"/>
              </a:solidFill>
              <a:latin typeface="Sitka Small" panose="02000505000000020004" pitchFamily="2" charset="0"/>
              <a:ea typeface="等线" panose="02010600030101010101" pitchFamily="2" charset="-122"/>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65200" y="1423988"/>
            <a:ext cx="7997825" cy="1323975"/>
          </a:xfrm>
          <a:prstGeom prst="rect">
            <a:avLst/>
          </a:prstGeom>
        </p:spPr>
        <p:txBody>
          <a:bodyPr>
            <a:spAutoFit/>
          </a:bodyPr>
          <a:lstStyle/>
          <a:p>
            <a:pPr fontAlgn="auto">
              <a:spcBef>
                <a:spcPts val="0"/>
              </a:spcBef>
              <a:spcAft>
                <a:spcPts val="0"/>
              </a:spcAft>
              <a:defRPr/>
            </a:pPr>
            <a:r>
              <a:rPr lang="en-US" altLang="zh-CN" sz="4000" b="1" spc="300" dirty="0">
                <a:solidFill>
                  <a:srgbClr val="A90202"/>
                </a:solidFill>
                <a:latin typeface="微软雅黑" pitchFamily="34" charset="-122"/>
                <a:ea typeface="微软雅黑" pitchFamily="34" charset="-122"/>
                <a:sym typeface="微软雅黑" pitchFamily="34" charset="-122"/>
              </a:rPr>
              <a:t>Note-taking in Consecutive Interpreting</a:t>
            </a:r>
            <a:endParaRPr lang="zh-CN" altLang="en-US" sz="4000" b="1" spc="300" dirty="0">
              <a:solidFill>
                <a:srgbClr val="A90202"/>
              </a:solidFill>
              <a:latin typeface="微软雅黑" pitchFamily="34" charset="-122"/>
              <a:ea typeface="微软雅黑" pitchFamily="34" charset="-122"/>
              <a:sym typeface="微软雅黑" pitchFamily="34" charset="-122"/>
            </a:endParaRPr>
          </a:p>
        </p:txBody>
      </p:sp>
      <p:grpSp>
        <p:nvGrpSpPr>
          <p:cNvPr id="52" name="组合 51"/>
          <p:cNvGrpSpPr/>
          <p:nvPr/>
        </p:nvGrpSpPr>
        <p:grpSpPr>
          <a:xfrm>
            <a:off x="975744" y="2793602"/>
            <a:ext cx="7279357" cy="45719"/>
            <a:chOff x="4572000" y="2901013"/>
            <a:chExt cx="4752528" cy="45719"/>
          </a:xfrm>
          <a:solidFill>
            <a:schemeClr val="tx1"/>
          </a:solidFill>
        </p:grpSpPr>
        <p:sp>
          <p:nvSpPr>
            <p:cNvPr id="53" name="矩形 52"/>
            <p:cNvSpPr/>
            <p:nvPr/>
          </p:nvSpPr>
          <p:spPr>
            <a:xfrm>
              <a:off x="4572000" y="2901013"/>
              <a:ext cx="2376264" cy="45719"/>
            </a:xfrm>
            <a:prstGeom prst="rect">
              <a:avLst/>
            </a:prstGeom>
            <a:solidFill>
              <a:srgbClr val="134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54" name="矩形 53"/>
            <p:cNvSpPr/>
            <p:nvPr/>
          </p:nvSpPr>
          <p:spPr>
            <a:xfrm>
              <a:off x="6948264" y="2901013"/>
              <a:ext cx="2376264" cy="45719"/>
            </a:xfrm>
            <a:prstGeom prst="rect">
              <a:avLst/>
            </a:prstGeom>
            <a:solidFill>
              <a:srgbClr val="A9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86" name="组合 85"/>
          <p:cNvGrpSpPr>
            <a:grpSpLocks/>
          </p:cNvGrpSpPr>
          <p:nvPr/>
        </p:nvGrpSpPr>
        <p:grpSpPr bwMode="auto">
          <a:xfrm rot="-1770680">
            <a:off x="2997591" y="3691731"/>
            <a:ext cx="801688" cy="801687"/>
            <a:chOff x="4482708" y="3301238"/>
            <a:chExt cx="661162" cy="661162"/>
          </a:xfrm>
        </p:grpSpPr>
        <p:grpSp>
          <p:nvGrpSpPr>
            <p:cNvPr id="22567" name="组合 86"/>
            <p:cNvGrpSpPr>
              <a:grpSpLocks/>
            </p:cNvGrpSpPr>
            <p:nvPr/>
          </p:nvGrpSpPr>
          <p:grpSpPr bwMode="auto">
            <a:xfrm>
              <a:off x="4482708" y="3301238"/>
              <a:ext cx="661162" cy="661162"/>
              <a:chOff x="775780" y="771550"/>
              <a:chExt cx="1852004" cy="1852004"/>
            </a:xfrm>
          </p:grpSpPr>
          <p:sp>
            <p:nvSpPr>
              <p:cNvPr id="91" name="椭圆 90"/>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92" name="椭圆 91"/>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22568" name="组合 87"/>
            <p:cNvGrpSpPr>
              <a:grpSpLocks/>
            </p:cNvGrpSpPr>
            <p:nvPr/>
          </p:nvGrpSpPr>
          <p:grpSpPr bwMode="auto">
            <a:xfrm>
              <a:off x="4679943" y="3516067"/>
              <a:ext cx="266691" cy="231503"/>
              <a:chOff x="6434683" y="510993"/>
              <a:chExt cx="987549" cy="857250"/>
            </a:xfrm>
          </p:grpSpPr>
          <p:sp>
            <p:nvSpPr>
              <p:cNvPr id="89" name="任意多边形 88"/>
              <p:cNvSpPr/>
              <p:nvPr/>
            </p:nvSpPr>
            <p:spPr>
              <a:xfrm>
                <a:off x="6977884" y="504675"/>
                <a:ext cx="431474" cy="858105"/>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22570" name="直接连接符 89"/>
              <p:cNvCxnSpPr>
                <a:cxnSpLocks noChangeShapeType="1"/>
              </p:cNvCxnSpPr>
              <p:nvPr/>
            </p:nvCxnSpPr>
            <p:spPr bwMode="auto">
              <a:xfrm>
                <a:off x="6434683" y="954806"/>
                <a:ext cx="987549" cy="0"/>
              </a:xfrm>
              <a:prstGeom prst="line">
                <a:avLst/>
              </a:prstGeom>
              <a:noFill/>
              <a:ln w="57150" algn="ctr">
                <a:solidFill>
                  <a:srgbClr val="BF0101"/>
                </a:solidFill>
                <a:round/>
                <a:headEnd/>
                <a:tailEnd/>
              </a:ln>
            </p:spPr>
          </p:cxnSp>
        </p:grpSp>
      </p:grpSp>
      <p:grpSp>
        <p:nvGrpSpPr>
          <p:cNvPr id="93" name="组合 92"/>
          <p:cNvGrpSpPr>
            <a:grpSpLocks/>
          </p:cNvGrpSpPr>
          <p:nvPr/>
        </p:nvGrpSpPr>
        <p:grpSpPr bwMode="auto">
          <a:xfrm rot="-1770680">
            <a:off x="1428750" y="3616325"/>
            <a:ext cx="1065213" cy="1066800"/>
            <a:chOff x="4482708" y="3301238"/>
            <a:chExt cx="661162" cy="661162"/>
          </a:xfrm>
        </p:grpSpPr>
        <p:grpSp>
          <p:nvGrpSpPr>
            <p:cNvPr id="22557" name="组合 93"/>
            <p:cNvGrpSpPr>
              <a:grpSpLocks/>
            </p:cNvGrpSpPr>
            <p:nvPr/>
          </p:nvGrpSpPr>
          <p:grpSpPr bwMode="auto">
            <a:xfrm>
              <a:off x="4482708" y="3301238"/>
              <a:ext cx="661162" cy="661162"/>
              <a:chOff x="775780" y="771550"/>
              <a:chExt cx="1852004" cy="1852004"/>
            </a:xfrm>
          </p:grpSpPr>
          <p:sp>
            <p:nvSpPr>
              <p:cNvPr id="99" name="椭圆 98"/>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100" name="椭圆 99"/>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22558" name="组合 94"/>
            <p:cNvGrpSpPr>
              <a:grpSpLocks/>
            </p:cNvGrpSpPr>
            <p:nvPr/>
          </p:nvGrpSpPr>
          <p:grpSpPr bwMode="auto">
            <a:xfrm>
              <a:off x="4679943" y="3516067"/>
              <a:ext cx="266691" cy="231503"/>
              <a:chOff x="6434683" y="510993"/>
              <a:chExt cx="987549" cy="857250"/>
            </a:xfrm>
          </p:grpSpPr>
          <p:sp>
            <p:nvSpPr>
              <p:cNvPr id="96" name="任意多边形 88"/>
              <p:cNvSpPr/>
              <p:nvPr/>
            </p:nvSpPr>
            <p:spPr>
              <a:xfrm>
                <a:off x="6975874" y="509536"/>
                <a:ext cx="437841" cy="859809"/>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57150"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22560" name="直接连接符 96"/>
              <p:cNvCxnSpPr>
                <a:cxnSpLocks noChangeShapeType="1"/>
              </p:cNvCxnSpPr>
              <p:nvPr/>
            </p:nvCxnSpPr>
            <p:spPr bwMode="auto">
              <a:xfrm>
                <a:off x="6434683" y="954806"/>
                <a:ext cx="987549" cy="0"/>
              </a:xfrm>
              <a:prstGeom prst="line">
                <a:avLst/>
              </a:prstGeom>
              <a:noFill/>
              <a:ln w="57150" algn="ctr">
                <a:solidFill>
                  <a:srgbClr val="BF0101"/>
                </a:solidFill>
                <a:round/>
                <a:headEnd/>
                <a:tailEnd/>
              </a:ln>
            </p:spPr>
          </p:cxnSp>
        </p:grpSp>
      </p:grpSp>
      <p:grpSp>
        <p:nvGrpSpPr>
          <p:cNvPr id="101" name="组合 100"/>
          <p:cNvGrpSpPr>
            <a:grpSpLocks/>
          </p:cNvGrpSpPr>
          <p:nvPr/>
        </p:nvGrpSpPr>
        <p:grpSpPr bwMode="auto">
          <a:xfrm rot="-1770680">
            <a:off x="4284663" y="3736975"/>
            <a:ext cx="487362" cy="485775"/>
            <a:chOff x="4482708" y="3301238"/>
            <a:chExt cx="661162" cy="661162"/>
          </a:xfrm>
        </p:grpSpPr>
        <p:grpSp>
          <p:nvGrpSpPr>
            <p:cNvPr id="22547" name="组合 101"/>
            <p:cNvGrpSpPr>
              <a:grpSpLocks/>
            </p:cNvGrpSpPr>
            <p:nvPr/>
          </p:nvGrpSpPr>
          <p:grpSpPr bwMode="auto">
            <a:xfrm>
              <a:off x="4482708" y="3301238"/>
              <a:ext cx="661162" cy="661162"/>
              <a:chOff x="775780" y="771550"/>
              <a:chExt cx="1852004" cy="1852004"/>
            </a:xfrm>
          </p:grpSpPr>
          <p:sp>
            <p:nvSpPr>
              <p:cNvPr id="106" name="椭圆 105"/>
              <p:cNvSpPr/>
              <p:nvPr/>
            </p:nvSpPr>
            <p:spPr>
              <a:xfrm>
                <a:off x="775780" y="771550"/>
                <a:ext cx="1852004" cy="1852004"/>
              </a:xfrm>
              <a:prstGeom prst="ellipse">
                <a:avLst/>
              </a:pr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50" kern="0">
                  <a:solidFill>
                    <a:sysClr val="window" lastClr="FFFFFF"/>
                  </a:solidFill>
                  <a:latin typeface="Century Gothic"/>
                  <a:ea typeface="幼圆"/>
                </a:endParaRPr>
              </a:p>
            </p:txBody>
          </p:sp>
          <p:sp>
            <p:nvSpPr>
              <p:cNvPr id="107" name="椭圆 106"/>
              <p:cNvSpPr/>
              <p:nvPr/>
            </p:nvSpPr>
            <p:spPr>
              <a:xfrm>
                <a:off x="1007828" y="1003597"/>
                <a:ext cx="1387908" cy="1387908"/>
              </a:xfrm>
              <a:prstGeom prst="ellipse">
                <a:avLst/>
              </a:prstGeom>
              <a:gradFill flip="none" rotWithShape="1">
                <a:gsLst>
                  <a:gs pos="27000">
                    <a:sysClr val="window" lastClr="FFFFFF">
                      <a:lumMod val="95000"/>
                    </a:sysClr>
                  </a:gs>
                  <a:gs pos="100000">
                    <a:sysClr val="window" lastClr="FFFFFF">
                      <a:lumMod val="75000"/>
                    </a:sysClr>
                  </a:gs>
                </a:gsLst>
                <a:lin ang="18900000" scaled="1"/>
                <a:tileRect/>
              </a:gradFill>
              <a:ln w="19050" cap="flat" cmpd="sng" algn="ctr">
                <a:gradFill>
                  <a:gsLst>
                    <a:gs pos="0">
                      <a:sysClr val="window" lastClr="FFFFFF">
                        <a:lumMod val="85000"/>
                      </a:sysClr>
                    </a:gs>
                    <a:gs pos="100000">
                      <a:sysClr val="window" lastClr="FFFFFF">
                        <a:lumMod val="95000"/>
                      </a:sysClr>
                    </a:gs>
                  </a:gsLst>
                  <a:lin ang="3000000" scaled="0"/>
                </a:gradFill>
                <a:prstDash val="solid"/>
              </a:ln>
              <a:effectLst>
                <a:outerShdw blurRad="177800" dist="152400" dir="8820000" algn="tr" rotWithShape="0">
                  <a:prstClr val="black">
                    <a:alpha val="40000"/>
                  </a:prstClr>
                </a:outerShdw>
              </a:effectLst>
            </p:spPr>
            <p:txBody>
              <a:bodyPr anchor="ctr"/>
              <a:lstStyle/>
              <a:p>
                <a:pPr algn="ctr" fontAlgn="auto">
                  <a:spcBef>
                    <a:spcPts val="0"/>
                  </a:spcBef>
                  <a:spcAft>
                    <a:spcPts val="0"/>
                  </a:spcAft>
                  <a:defRPr/>
                </a:pPr>
                <a:endParaRPr lang="zh-CN" altLang="en-US" sz="800" kern="0">
                  <a:solidFill>
                    <a:sysClr val="window" lastClr="FFFFFF"/>
                  </a:solidFill>
                  <a:latin typeface="Century Gothic"/>
                  <a:ea typeface="幼圆"/>
                </a:endParaRPr>
              </a:p>
            </p:txBody>
          </p:sp>
        </p:grpSp>
        <p:grpSp>
          <p:nvGrpSpPr>
            <p:cNvPr id="22548" name="组合 102"/>
            <p:cNvGrpSpPr>
              <a:grpSpLocks/>
            </p:cNvGrpSpPr>
            <p:nvPr/>
          </p:nvGrpSpPr>
          <p:grpSpPr bwMode="auto">
            <a:xfrm>
              <a:off x="4679943" y="3516067"/>
              <a:ext cx="266691" cy="231503"/>
              <a:chOff x="6434683" y="510993"/>
              <a:chExt cx="987549" cy="857250"/>
            </a:xfrm>
          </p:grpSpPr>
          <p:sp>
            <p:nvSpPr>
              <p:cNvPr id="104" name="任意多边形 88"/>
              <p:cNvSpPr/>
              <p:nvPr/>
            </p:nvSpPr>
            <p:spPr>
              <a:xfrm>
                <a:off x="6980192" y="492079"/>
                <a:ext cx="422667" cy="872093"/>
              </a:xfrm>
              <a:custGeom>
                <a:avLst/>
                <a:gdLst>
                  <a:gd name="connsiteX0" fmla="*/ 0 w 438150"/>
                  <a:gd name="connsiteY0" fmla="*/ 0 h 857250"/>
                  <a:gd name="connsiteX1" fmla="*/ 438150 w 438150"/>
                  <a:gd name="connsiteY1" fmla="*/ 438150 h 857250"/>
                  <a:gd name="connsiteX2" fmla="*/ 19050 w 438150"/>
                  <a:gd name="connsiteY2" fmla="*/ 857250 h 857250"/>
                </a:gdLst>
                <a:ahLst/>
                <a:cxnLst>
                  <a:cxn ang="0">
                    <a:pos x="connsiteX0" y="connsiteY0"/>
                  </a:cxn>
                  <a:cxn ang="0">
                    <a:pos x="connsiteX1" y="connsiteY1"/>
                  </a:cxn>
                  <a:cxn ang="0">
                    <a:pos x="connsiteX2" y="connsiteY2"/>
                  </a:cxn>
                </a:cxnLst>
                <a:rect l="l" t="t" r="r" b="b"/>
                <a:pathLst>
                  <a:path w="438150" h="857250">
                    <a:moveTo>
                      <a:pt x="0" y="0"/>
                    </a:moveTo>
                    <a:lnTo>
                      <a:pt x="438150" y="438150"/>
                    </a:lnTo>
                    <a:lnTo>
                      <a:pt x="19050" y="857250"/>
                    </a:lnTo>
                  </a:path>
                </a:pathLst>
              </a:custGeom>
              <a:noFill/>
              <a:ln w="28575" cap="flat" cmpd="sng" algn="ctr">
                <a:solidFill>
                  <a:srgbClr val="BF010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entury Gothic"/>
                  <a:ea typeface="幼圆"/>
                </a:endParaRPr>
              </a:p>
            </p:txBody>
          </p:sp>
          <p:cxnSp>
            <p:nvCxnSpPr>
              <p:cNvPr id="22550" name="直接连接符 104"/>
              <p:cNvCxnSpPr>
                <a:cxnSpLocks noChangeShapeType="1"/>
              </p:cNvCxnSpPr>
              <p:nvPr/>
            </p:nvCxnSpPr>
            <p:spPr bwMode="auto">
              <a:xfrm>
                <a:off x="6434683" y="954806"/>
                <a:ext cx="987549" cy="0"/>
              </a:xfrm>
              <a:prstGeom prst="line">
                <a:avLst/>
              </a:prstGeom>
              <a:noFill/>
              <a:ln w="28575" algn="ctr">
                <a:solidFill>
                  <a:srgbClr val="BF0101"/>
                </a:solidFill>
                <a:round/>
                <a:headEnd/>
                <a:tailEnd/>
              </a:ln>
            </p:spPr>
          </p:cxnSp>
        </p:grpSp>
      </p:grpSp>
      <p:pic>
        <p:nvPicPr>
          <p:cNvPr id="22534" name="Picture 2"/>
          <p:cNvPicPr>
            <a:picLocks noChangeAspect="1" noChangeArrowheads="1"/>
          </p:cNvPicPr>
          <p:nvPr/>
        </p:nvPicPr>
        <p:blipFill>
          <a:blip r:embed="rId3"/>
          <a:srcRect/>
          <a:stretch>
            <a:fillRect/>
          </a:stretch>
        </p:blipFill>
        <p:spPr bwMode="auto">
          <a:xfrm>
            <a:off x="5249863" y="3159125"/>
            <a:ext cx="3902075" cy="1984375"/>
          </a:xfrm>
          <a:prstGeom prst="rect">
            <a:avLst/>
          </a:prstGeom>
          <a:noFill/>
          <a:ln w="9525">
            <a:noFill/>
            <a:miter lim="800000"/>
            <a:headEnd/>
            <a:tailEnd/>
          </a:ln>
        </p:spPr>
      </p:pic>
      <p:sp>
        <p:nvSpPr>
          <p:cNvPr id="30" name="等腰三角形 15"/>
          <p:cNvSpPr/>
          <p:nvPr/>
        </p:nvSpPr>
        <p:spPr bwMode="auto">
          <a:xfrm rot="10800000" flipH="1">
            <a:off x="7731844" y="0"/>
            <a:ext cx="1384300" cy="768350"/>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 fmla="*/ 0 w 1384486"/>
              <a:gd name="connsiteY0" fmla="*/ 768567 h 768567"/>
              <a:gd name="connsiteX1" fmla="*/ 639856 w 1384486"/>
              <a:gd name="connsiteY1" fmla="*/ 0 h 768567"/>
              <a:gd name="connsiteX2" fmla="*/ 1384486 w 1384486"/>
              <a:gd name="connsiteY2" fmla="*/ 768567 h 768567"/>
              <a:gd name="connsiteX3" fmla="*/ 0 w 1384486"/>
              <a:gd name="connsiteY3" fmla="*/ 768567 h 768567"/>
            </a:gdLst>
            <a:ahLst/>
            <a:cxnLst>
              <a:cxn ang="0">
                <a:pos x="connsiteX0" y="connsiteY0"/>
              </a:cxn>
              <a:cxn ang="0">
                <a:pos x="connsiteX1" y="connsiteY1"/>
              </a:cxn>
              <a:cxn ang="0">
                <a:pos x="connsiteX2" y="connsiteY2"/>
              </a:cxn>
              <a:cxn ang="0">
                <a:pos x="connsiteX3" y="connsiteY3"/>
              </a:cxn>
            </a:cxnLst>
            <a:rect l="l" t="t" r="r" b="b"/>
            <a:pathLst>
              <a:path w="1384486" h="768567">
                <a:moveTo>
                  <a:pt x="0" y="768567"/>
                </a:moveTo>
                <a:lnTo>
                  <a:pt x="639856" y="0"/>
                </a:lnTo>
                <a:lnTo>
                  <a:pt x="1384486" y="768567"/>
                </a:lnTo>
                <a:lnTo>
                  <a:pt x="0" y="768567"/>
                </a:ln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dirty="0">
              <a:solidFill>
                <a:srgbClr val="C00000"/>
              </a:solidFill>
              <a:ea typeface="微软雅黑" pitchFamily="34" charset="-122"/>
            </a:endParaRPr>
          </a:p>
        </p:txBody>
      </p:sp>
      <p:sp>
        <p:nvSpPr>
          <p:cNvPr id="31" name="等腰三角形 15"/>
          <p:cNvSpPr/>
          <p:nvPr/>
        </p:nvSpPr>
        <p:spPr bwMode="auto">
          <a:xfrm rot="10800000" flipH="1">
            <a:off x="6948140" y="-1"/>
            <a:ext cx="783704" cy="435867"/>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 fmla="*/ 0 w 1384486"/>
              <a:gd name="connsiteY0" fmla="*/ 768567 h 768567"/>
              <a:gd name="connsiteX1" fmla="*/ 639856 w 1384486"/>
              <a:gd name="connsiteY1" fmla="*/ 0 h 768567"/>
              <a:gd name="connsiteX2" fmla="*/ 1384486 w 1384486"/>
              <a:gd name="connsiteY2" fmla="*/ 768567 h 768567"/>
              <a:gd name="connsiteX3" fmla="*/ 0 w 1384486"/>
              <a:gd name="connsiteY3" fmla="*/ 768567 h 768567"/>
            </a:gdLst>
            <a:ahLst/>
            <a:cxnLst>
              <a:cxn ang="0">
                <a:pos x="connsiteX0" y="connsiteY0"/>
              </a:cxn>
              <a:cxn ang="0">
                <a:pos x="connsiteX1" y="connsiteY1"/>
              </a:cxn>
              <a:cxn ang="0">
                <a:pos x="connsiteX2" y="connsiteY2"/>
              </a:cxn>
              <a:cxn ang="0">
                <a:pos x="connsiteX3" y="connsiteY3"/>
              </a:cxn>
            </a:cxnLst>
            <a:rect l="l" t="t" r="r" b="b"/>
            <a:pathLst>
              <a:path w="1384486" h="768567">
                <a:moveTo>
                  <a:pt x="0" y="768567"/>
                </a:moveTo>
                <a:lnTo>
                  <a:pt x="639856" y="0"/>
                </a:lnTo>
                <a:lnTo>
                  <a:pt x="1384486" y="768567"/>
                </a:lnTo>
                <a:lnTo>
                  <a:pt x="0" y="768567"/>
                </a:ln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dirty="0">
              <a:solidFill>
                <a:srgbClr val="C00000"/>
              </a:solidFill>
              <a:ea typeface="微软雅黑" pitchFamily="34" charset="-122"/>
            </a:endParaRPr>
          </a:p>
        </p:txBody>
      </p:sp>
      <p:sp>
        <p:nvSpPr>
          <p:cNvPr id="32" name="等腰三角形 15"/>
          <p:cNvSpPr/>
          <p:nvPr/>
        </p:nvSpPr>
        <p:spPr bwMode="auto">
          <a:xfrm rot="10800000" flipH="1">
            <a:off x="52996" y="1"/>
            <a:ext cx="1384300" cy="768350"/>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 fmla="*/ 0 w 1384486"/>
              <a:gd name="connsiteY0" fmla="*/ 768567 h 768567"/>
              <a:gd name="connsiteX1" fmla="*/ 639856 w 1384486"/>
              <a:gd name="connsiteY1" fmla="*/ 0 h 768567"/>
              <a:gd name="connsiteX2" fmla="*/ 1384486 w 1384486"/>
              <a:gd name="connsiteY2" fmla="*/ 768567 h 768567"/>
              <a:gd name="connsiteX3" fmla="*/ 0 w 1384486"/>
              <a:gd name="connsiteY3" fmla="*/ 768567 h 768567"/>
            </a:gdLst>
            <a:ahLst/>
            <a:cxnLst>
              <a:cxn ang="0">
                <a:pos x="connsiteX0" y="connsiteY0"/>
              </a:cxn>
              <a:cxn ang="0">
                <a:pos x="connsiteX1" y="connsiteY1"/>
              </a:cxn>
              <a:cxn ang="0">
                <a:pos x="connsiteX2" y="connsiteY2"/>
              </a:cxn>
              <a:cxn ang="0">
                <a:pos x="connsiteX3" y="connsiteY3"/>
              </a:cxn>
            </a:cxnLst>
            <a:rect l="l" t="t" r="r" b="b"/>
            <a:pathLst>
              <a:path w="1384486" h="768567">
                <a:moveTo>
                  <a:pt x="0" y="768567"/>
                </a:moveTo>
                <a:lnTo>
                  <a:pt x="639856" y="0"/>
                </a:lnTo>
                <a:lnTo>
                  <a:pt x="1384486" y="768567"/>
                </a:lnTo>
                <a:lnTo>
                  <a:pt x="0" y="768567"/>
                </a:ln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dirty="0">
              <a:solidFill>
                <a:srgbClr val="C00000"/>
              </a:solidFill>
              <a:ea typeface="微软雅黑" pitchFamily="34" charset="-122"/>
            </a:endParaRPr>
          </a:p>
        </p:txBody>
      </p:sp>
      <p:sp>
        <p:nvSpPr>
          <p:cNvPr id="33" name="等腰三角形 15"/>
          <p:cNvSpPr/>
          <p:nvPr/>
        </p:nvSpPr>
        <p:spPr bwMode="auto">
          <a:xfrm rot="10800000" flipH="1">
            <a:off x="1454556" y="13583"/>
            <a:ext cx="783704" cy="435867"/>
          </a:xfrm>
          <a:custGeom>
            <a:avLst/>
            <a:gdLst>
              <a:gd name="connsiteX0" fmla="*/ 0 w 1279711"/>
              <a:gd name="connsiteY0" fmla="*/ 768567 h 768567"/>
              <a:gd name="connsiteX1" fmla="*/ 639856 w 1279711"/>
              <a:gd name="connsiteY1" fmla="*/ 0 h 768567"/>
              <a:gd name="connsiteX2" fmla="*/ 1279711 w 1279711"/>
              <a:gd name="connsiteY2" fmla="*/ 768567 h 768567"/>
              <a:gd name="connsiteX3" fmla="*/ 0 w 1279711"/>
              <a:gd name="connsiteY3" fmla="*/ 768567 h 768567"/>
              <a:gd name="connsiteX0" fmla="*/ 0 w 1384486"/>
              <a:gd name="connsiteY0" fmla="*/ 768567 h 768567"/>
              <a:gd name="connsiteX1" fmla="*/ 639856 w 1384486"/>
              <a:gd name="connsiteY1" fmla="*/ 0 h 768567"/>
              <a:gd name="connsiteX2" fmla="*/ 1384486 w 1384486"/>
              <a:gd name="connsiteY2" fmla="*/ 768567 h 768567"/>
              <a:gd name="connsiteX3" fmla="*/ 0 w 1384486"/>
              <a:gd name="connsiteY3" fmla="*/ 768567 h 768567"/>
            </a:gdLst>
            <a:ahLst/>
            <a:cxnLst>
              <a:cxn ang="0">
                <a:pos x="connsiteX0" y="connsiteY0"/>
              </a:cxn>
              <a:cxn ang="0">
                <a:pos x="connsiteX1" y="connsiteY1"/>
              </a:cxn>
              <a:cxn ang="0">
                <a:pos x="connsiteX2" y="connsiteY2"/>
              </a:cxn>
              <a:cxn ang="0">
                <a:pos x="connsiteX3" y="connsiteY3"/>
              </a:cxn>
            </a:cxnLst>
            <a:rect l="l" t="t" r="r" b="b"/>
            <a:pathLst>
              <a:path w="1384486" h="768567">
                <a:moveTo>
                  <a:pt x="0" y="768567"/>
                </a:moveTo>
                <a:lnTo>
                  <a:pt x="639856" y="0"/>
                </a:lnTo>
                <a:lnTo>
                  <a:pt x="1384486" y="768567"/>
                </a:lnTo>
                <a:lnTo>
                  <a:pt x="0" y="768567"/>
                </a:ln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u="sng" dirty="0">
              <a:solidFill>
                <a:srgbClr val="C00000"/>
              </a:solidFill>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barn(inVertical)">
                                      <p:cBhvr>
                                        <p:cTn id="11" dur="500"/>
                                        <p:tgtEl>
                                          <p:spTgt spid="52"/>
                                        </p:tgtEl>
                                      </p:cBhvr>
                                    </p:animEffect>
                                  </p:childTnLst>
                                </p:cTn>
                              </p:par>
                              <p:par>
                                <p:cTn id="12" presetID="10" presetClass="entr" presetSubtype="0" fill="hold" nodeType="with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500"/>
                                        <p:tgtEl>
                                          <p:spTgt spid="9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9578</TotalTime>
  <Words>613</Words>
  <Application>Microsoft Macintosh PowerPoint</Application>
  <PresentationFormat>全屏显示(16:9)</PresentationFormat>
  <Paragraphs>176</Paragraphs>
  <Slides>16</Slides>
  <Notes>15</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等线</vt:lpstr>
      <vt:lpstr>方正粗黑宋简体</vt:lpstr>
      <vt:lpstr>方正大黑简体</vt:lpstr>
      <vt:lpstr>楷体</vt:lpstr>
      <vt:lpstr>微软雅黑</vt:lpstr>
      <vt:lpstr>Arial</vt:lpstr>
      <vt:lpstr>Calibri</vt:lpstr>
      <vt:lpstr>Century Gothic</vt:lpstr>
      <vt:lpstr>Franklin Gothic Medium</vt:lpstr>
      <vt:lpstr>Impact</vt:lpstr>
      <vt:lpstr>Sitka Small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Zheng Shuai</cp:lastModifiedBy>
  <cp:revision>963</cp:revision>
  <dcterms:created xsi:type="dcterms:W3CDTF">2015-04-24T01:01:13Z</dcterms:created>
  <dcterms:modified xsi:type="dcterms:W3CDTF">2020-08-10T08:52:46Z</dcterms:modified>
</cp:coreProperties>
</file>