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3" r:id="rId2"/>
    <p:sldMasterId id="2147483666" r:id="rId3"/>
    <p:sldMasterId id="2147483677" r:id="rId4"/>
    <p:sldMasterId id="2147483680" r:id="rId5"/>
  </p:sldMasterIdLst>
  <p:notesMasterIdLst>
    <p:notesMasterId r:id="rId43"/>
  </p:notesMasterIdLst>
  <p:handoutMasterIdLst>
    <p:handoutMasterId r:id="rId44"/>
  </p:handoutMasterIdLst>
  <p:sldIdLst>
    <p:sldId id="388" r:id="rId6"/>
    <p:sldId id="371" r:id="rId7"/>
    <p:sldId id="372" r:id="rId8"/>
    <p:sldId id="373" r:id="rId9"/>
    <p:sldId id="389" r:id="rId10"/>
    <p:sldId id="375" r:id="rId11"/>
    <p:sldId id="376" r:id="rId12"/>
    <p:sldId id="377" r:id="rId13"/>
    <p:sldId id="378" r:id="rId14"/>
    <p:sldId id="379" r:id="rId15"/>
    <p:sldId id="380" r:id="rId16"/>
    <p:sldId id="381" r:id="rId17"/>
    <p:sldId id="382" r:id="rId18"/>
    <p:sldId id="383" r:id="rId19"/>
    <p:sldId id="384" r:id="rId20"/>
    <p:sldId id="385" r:id="rId21"/>
    <p:sldId id="425" r:id="rId22"/>
    <p:sldId id="387" r:id="rId23"/>
    <p:sldId id="343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390" r:id="rId38"/>
    <p:sldId id="366" r:id="rId39"/>
    <p:sldId id="367" r:id="rId40"/>
    <p:sldId id="368" r:id="rId41"/>
    <p:sldId id="369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CCFFFF"/>
    <a:srgbClr val="BB120F"/>
    <a:srgbClr val="FF9966"/>
    <a:srgbClr val="CCECFF"/>
    <a:srgbClr val="FFFFCC"/>
    <a:srgbClr val="FF5050"/>
    <a:srgbClr val="F2FDC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0167" autoAdjust="0"/>
  </p:normalViewPr>
  <p:slideViewPr>
    <p:cSldViewPr snapToGrid="0">
      <p:cViewPr varScale="1">
        <p:scale>
          <a:sx n="77" d="100"/>
          <a:sy n="77" d="100"/>
        </p:scale>
        <p:origin x="-420" y="156"/>
      </p:cViewPr>
      <p:guideLst>
        <p:guide orient="horz" pos="2039"/>
        <p:guide pos="39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-2694" y="-96"/>
      </p:cViewPr>
      <p:guideLst>
        <p:guide orient="horz" pos="2719"/>
        <p:guide pos="22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91317-9CA6-4CE9-95AB-79BDF7514939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1CF25-C4F0-44D9-93BA-533F225E15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378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CD234-1A59-463F-8B12-F9DAA98A294F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BB733-DF6B-4801-AFF9-46967ACB99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474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B733-DF6B-4801-AFF9-46967ACB9940}" type="slidenum">
              <a:rPr lang="zh-CN" altLang="en-US" smtClean="0">
                <a:solidFill>
                  <a:prstClr val="black"/>
                </a:solidFill>
              </a:r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B733-DF6B-4801-AFF9-46967ACB9940}" type="slidenum">
              <a:rPr lang="zh-CN" altLang="en-US" smtClean="0">
                <a:solidFill>
                  <a:prstClr val="black"/>
                </a:solidFill>
              </a:r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B733-DF6B-4801-AFF9-46967ACB994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B733-DF6B-4801-AFF9-46967ACB9940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B733-DF6B-4801-AFF9-46967ACB9940}" type="slidenum">
              <a:rPr lang="zh-CN" altLang="en-US" smtClean="0">
                <a:solidFill>
                  <a:prstClr val="black"/>
                </a:solidFill>
              </a:r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B733-DF6B-4801-AFF9-46967ACB9940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B733-DF6B-4801-AFF9-46967ACB9940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B733-DF6B-4801-AFF9-46967ACB9940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B733-DF6B-4801-AFF9-46967ACB9940}" type="slidenum">
              <a:rPr lang="zh-CN" altLang="en-US" smtClean="0">
                <a:solidFill>
                  <a:prstClr val="black"/>
                </a:solidFill>
              </a:r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t>19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B733-DF6B-4801-AFF9-46967ACB994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17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A729E34-7E23-48C2-B956-36BFC30530D0}" type="slidenum">
              <a:rPr lang="zh-CN" altLang="en-US">
                <a:ea typeface="宋体" panose="02010600030101010101" pitchFamily="2" charset="-122"/>
              </a:rPr>
              <a:t>20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536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36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AFC2439-3CD2-4786-B0AF-17A6169B4CBD}" type="slidenum">
              <a:rPr lang="zh-CN" altLang="en-US">
                <a:solidFill>
                  <a:prstClr val="black"/>
                </a:solidFill>
                <a:ea typeface="宋体" panose="02010600030101010101" pitchFamily="2" charset="-122"/>
              </a:rPr>
              <a:t>21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536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36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AFC2439-3CD2-4786-B0AF-17A6169B4CBD}" type="slidenum">
              <a:rPr lang="zh-CN" altLang="en-US">
                <a:solidFill>
                  <a:prstClr val="black"/>
                </a:solidFill>
                <a:ea typeface="宋体" panose="02010600030101010101" pitchFamily="2" charset="-122"/>
              </a:rPr>
              <a:t>22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536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36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AFC2439-3CD2-4786-B0AF-17A6169B4CBD}" type="slidenum">
              <a:rPr lang="zh-CN" altLang="en-US">
                <a:solidFill>
                  <a:prstClr val="black"/>
                </a:solidFill>
                <a:ea typeface="宋体" panose="02010600030101010101" pitchFamily="2" charset="-122"/>
              </a:rPr>
              <a:t>23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B733-DF6B-4801-AFF9-46967ACB9940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222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222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237899D-ADF8-4783-AFAB-41838A05370B}" type="slidenum">
              <a:rPr lang="zh-CN" altLang="en-US">
                <a:ea typeface="宋体" panose="02010600030101010101" pitchFamily="2" charset="-122"/>
              </a:rPr>
              <a:t>30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5FE91-6766-4103-9253-98247BC00A87}" type="slidenum">
              <a:rPr lang="zh-CN" altLang="en-US" smtClean="0">
                <a:solidFill>
                  <a:prstClr val="black"/>
                </a:solidFill>
              </a:rPr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5FE91-6766-4103-9253-98247BC00A87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065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065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AD73410-A7A2-4C79-AB3B-75B4705178C2}" type="slidenum">
              <a:rPr lang="zh-CN" altLang="en-US">
                <a:solidFill>
                  <a:prstClr val="black"/>
                </a:solidFill>
                <a:ea typeface="宋体" panose="02010600030101010101" pitchFamily="2" charset="-122"/>
              </a:rPr>
              <a:t>37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B733-DF6B-4801-AFF9-46967ACB994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B733-DF6B-4801-AFF9-46967ACB994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B733-DF6B-4801-AFF9-46967ACB994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B733-DF6B-4801-AFF9-46967ACB994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B733-DF6B-4801-AFF9-46967ACB994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B733-DF6B-4801-AFF9-46967ACB994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BB733-DF6B-4801-AFF9-46967ACB9940}" type="slidenum">
              <a:rPr lang="zh-CN" altLang="en-US" smtClean="0">
                <a:solidFill>
                  <a:prstClr val="black"/>
                </a:solidFill>
              </a:r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8" y="1535113"/>
            <a:ext cx="538705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18" y="2174875"/>
            <a:ext cx="538705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531" y="1535113"/>
            <a:ext cx="538917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531" y="2174875"/>
            <a:ext cx="53891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  <a:t>2020/8/10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33FBB-3A35-4EC8-934E-9578FAEF768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  <a:t>2020/8/10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2E7BF9-34EE-4A0A-8FDF-0B7DB958DEC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8" y="273050"/>
            <a:ext cx="40111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858" y="273057"/>
            <a:ext cx="68158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18" y="1435103"/>
            <a:ext cx="40111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  <a:t>2020/8/10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AF877-7F7F-4208-B856-71DA2B98AB5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81" y="4800600"/>
            <a:ext cx="7315391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81" y="612775"/>
            <a:ext cx="7315391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81" y="5367338"/>
            <a:ext cx="7315391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  <a:t>2020/8/10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DD176-0C75-49BE-94F0-70887DFDE59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B4845-8DD1-4376-86DC-6BE561CEEC9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430" y="274645"/>
            <a:ext cx="2743272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17" y="274645"/>
            <a:ext cx="8026609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A5685-CBBA-4C99-8B42-E41C1768098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06"/>
          <p:cNvGrpSpPr>
            <a:grpSpLocks noChangeAspect="1"/>
          </p:cNvGrpSpPr>
          <p:nvPr userDrawn="1"/>
        </p:nvGrpSpPr>
        <p:grpSpPr bwMode="auto">
          <a:xfrm>
            <a:off x="4" y="-275"/>
            <a:ext cx="12192000" cy="4930268"/>
            <a:chOff x="1602" y="283"/>
            <a:chExt cx="5028" cy="2711"/>
          </a:xfrm>
        </p:grpSpPr>
        <p:sp>
          <p:nvSpPr>
            <p:cNvPr id="17" name="Freeform 107"/>
            <p:cNvSpPr/>
            <p:nvPr/>
          </p:nvSpPr>
          <p:spPr bwMode="auto">
            <a:xfrm>
              <a:off x="1602" y="426"/>
              <a:ext cx="5028" cy="2568"/>
            </a:xfrm>
            <a:custGeom>
              <a:avLst/>
              <a:gdLst/>
              <a:ahLst/>
              <a:cxnLst>
                <a:cxn ang="0">
                  <a:pos x="2129" y="670"/>
                </a:cxn>
                <a:cxn ang="0">
                  <a:pos x="2129" y="640"/>
                </a:cxn>
                <a:cxn ang="0">
                  <a:pos x="0" y="0"/>
                </a:cxn>
                <a:cxn ang="0">
                  <a:pos x="0" y="688"/>
                </a:cxn>
                <a:cxn ang="0">
                  <a:pos x="1053" y="1054"/>
                </a:cxn>
                <a:cxn ang="0">
                  <a:pos x="2129" y="670"/>
                </a:cxn>
              </a:cxnLst>
              <a:rect l="0" t="0" r="r" b="b"/>
              <a:pathLst>
                <a:path w="2129" h="1054">
                  <a:moveTo>
                    <a:pt x="2129" y="670"/>
                  </a:moveTo>
                  <a:cubicBezTo>
                    <a:pt x="2129" y="640"/>
                    <a:pt x="2129" y="640"/>
                    <a:pt x="2129" y="640"/>
                  </a:cubicBezTo>
                  <a:cubicBezTo>
                    <a:pt x="1070" y="830"/>
                    <a:pt x="360" y="617"/>
                    <a:pt x="0" y="0"/>
                  </a:cubicBezTo>
                  <a:cubicBezTo>
                    <a:pt x="0" y="688"/>
                    <a:pt x="0" y="688"/>
                    <a:pt x="0" y="688"/>
                  </a:cubicBezTo>
                  <a:cubicBezTo>
                    <a:pt x="310" y="932"/>
                    <a:pt x="661" y="1054"/>
                    <a:pt x="1053" y="1054"/>
                  </a:cubicBezTo>
                  <a:cubicBezTo>
                    <a:pt x="1454" y="1054"/>
                    <a:pt x="1813" y="926"/>
                    <a:pt x="2129" y="67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2B9BD3"/>
                </a:gs>
                <a:gs pos="31000">
                  <a:srgbClr val="21D6E0"/>
                </a:gs>
                <a:gs pos="77000">
                  <a:srgbClr val="0087E6"/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08"/>
            <p:cNvSpPr/>
            <p:nvPr userDrawn="1"/>
          </p:nvSpPr>
          <p:spPr bwMode="auto">
            <a:xfrm>
              <a:off x="1602" y="283"/>
              <a:ext cx="5028" cy="2200"/>
            </a:xfrm>
            <a:custGeom>
              <a:avLst/>
              <a:gdLst/>
              <a:ahLst/>
              <a:cxnLst>
                <a:cxn ang="0">
                  <a:pos x="2129" y="697"/>
                </a:cxn>
                <a:cxn ang="0">
                  <a:pos x="2129" y="623"/>
                </a:cxn>
                <a:cxn ang="0">
                  <a:pos x="1181" y="0"/>
                </a:cxn>
                <a:cxn ang="0">
                  <a:pos x="0" y="0"/>
                </a:cxn>
                <a:cxn ang="0">
                  <a:pos x="0" y="57"/>
                </a:cxn>
                <a:cxn ang="0">
                  <a:pos x="2129" y="697"/>
                </a:cxn>
              </a:cxnLst>
              <a:rect l="0" t="0" r="r" b="b"/>
              <a:pathLst>
                <a:path w="2129" h="887">
                  <a:moveTo>
                    <a:pt x="2129" y="697"/>
                  </a:moveTo>
                  <a:cubicBezTo>
                    <a:pt x="2129" y="623"/>
                    <a:pt x="2129" y="623"/>
                    <a:pt x="2129" y="623"/>
                  </a:cubicBezTo>
                  <a:cubicBezTo>
                    <a:pt x="1448" y="642"/>
                    <a:pt x="1132" y="434"/>
                    <a:pt x="11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60" y="674"/>
                    <a:pt x="1070" y="887"/>
                    <a:pt x="2129" y="697"/>
                  </a:cubicBezTo>
                  <a:close/>
                </a:path>
              </a:pathLst>
            </a:custGeom>
            <a:gradFill flip="none" rotWithShape="1">
              <a:gsLst>
                <a:gs pos="27000">
                  <a:srgbClr val="0D7AB9"/>
                </a:gs>
                <a:gs pos="17000">
                  <a:srgbClr val="21D6E0"/>
                </a:gs>
                <a:gs pos="75000">
                  <a:srgbClr val="0087E6"/>
                </a:gs>
              </a:gsLst>
              <a:lin ang="7200000" scaled="0"/>
              <a:tileRect/>
            </a:gra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09"/>
            <p:cNvSpPr/>
            <p:nvPr userDrawn="1"/>
          </p:nvSpPr>
          <p:spPr bwMode="auto">
            <a:xfrm>
              <a:off x="4255" y="283"/>
              <a:ext cx="2375" cy="1650"/>
            </a:xfrm>
            <a:custGeom>
              <a:avLst/>
              <a:gdLst/>
              <a:ahLst/>
              <a:cxnLst>
                <a:cxn ang="0">
                  <a:pos x="997" y="623"/>
                </a:cxn>
                <a:cxn ang="0">
                  <a:pos x="997" y="0"/>
                </a:cxn>
                <a:cxn ang="0">
                  <a:pos x="49" y="0"/>
                </a:cxn>
                <a:cxn ang="0">
                  <a:pos x="997" y="623"/>
                </a:cxn>
              </a:cxnLst>
              <a:rect l="0" t="0" r="r" b="b"/>
              <a:pathLst>
                <a:path w="997" h="642">
                  <a:moveTo>
                    <a:pt x="997" y="623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434"/>
                    <a:pt x="316" y="642"/>
                    <a:pt x="997" y="623"/>
                  </a:cubicBezTo>
                  <a:close/>
                </a:path>
              </a:pathLst>
            </a:custGeom>
            <a:gradFill flip="none" rotWithShape="1">
              <a:gsLst>
                <a:gs pos="18000">
                  <a:srgbClr val="4ABEEE"/>
                </a:gs>
                <a:gs pos="75000">
                  <a:srgbClr val="0D7AB9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Freeform 26"/>
          <p:cNvSpPr/>
          <p:nvPr userDrawn="1"/>
        </p:nvSpPr>
        <p:spPr bwMode="auto">
          <a:xfrm>
            <a:off x="4" y="4000686"/>
            <a:ext cx="12192000" cy="2889261"/>
          </a:xfrm>
          <a:custGeom>
            <a:avLst/>
            <a:gdLst/>
            <a:ahLst/>
            <a:cxnLst>
              <a:cxn ang="0">
                <a:pos x="2861" y="904"/>
              </a:cxn>
              <a:cxn ang="0">
                <a:pos x="2861" y="0"/>
              </a:cxn>
              <a:cxn ang="0">
                <a:pos x="1382" y="332"/>
              </a:cxn>
              <a:cxn ang="0">
                <a:pos x="0" y="46"/>
              </a:cxn>
              <a:cxn ang="0">
                <a:pos x="0" y="904"/>
              </a:cxn>
              <a:cxn ang="0">
                <a:pos x="2861" y="904"/>
              </a:cxn>
            </a:cxnLst>
            <a:rect l="0" t="0" r="r" b="b"/>
            <a:pathLst>
              <a:path w="2861" h="904">
                <a:moveTo>
                  <a:pt x="2861" y="904"/>
                </a:moveTo>
                <a:cubicBezTo>
                  <a:pt x="2861" y="0"/>
                  <a:pt x="2861" y="0"/>
                  <a:pt x="2861" y="0"/>
                </a:cubicBezTo>
                <a:cubicBezTo>
                  <a:pt x="2414" y="221"/>
                  <a:pt x="1921" y="332"/>
                  <a:pt x="1382" y="332"/>
                </a:cubicBezTo>
                <a:cubicBezTo>
                  <a:pt x="882" y="332"/>
                  <a:pt x="421" y="237"/>
                  <a:pt x="0" y="46"/>
                </a:cubicBezTo>
                <a:cubicBezTo>
                  <a:pt x="0" y="904"/>
                  <a:pt x="0" y="904"/>
                  <a:pt x="0" y="904"/>
                </a:cubicBezTo>
                <a:cubicBezTo>
                  <a:pt x="2861" y="904"/>
                  <a:pt x="2861" y="904"/>
                  <a:pt x="2861" y="90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59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3" name="Freeform 27"/>
          <p:cNvSpPr/>
          <p:nvPr/>
        </p:nvSpPr>
        <p:spPr bwMode="auto">
          <a:xfrm>
            <a:off x="4" y="3148986"/>
            <a:ext cx="12192000" cy="1780219"/>
          </a:xfrm>
          <a:custGeom>
            <a:avLst/>
            <a:gdLst/>
            <a:ahLst/>
            <a:cxnLst>
              <a:cxn ang="0">
                <a:pos x="2861" y="225"/>
              </a:cxn>
              <a:cxn ang="0">
                <a:pos x="2861" y="0"/>
              </a:cxn>
              <a:cxn ang="0">
                <a:pos x="1415" y="516"/>
              </a:cxn>
              <a:cxn ang="0">
                <a:pos x="0" y="25"/>
              </a:cxn>
              <a:cxn ang="0">
                <a:pos x="0" y="271"/>
              </a:cxn>
              <a:cxn ang="0">
                <a:pos x="1382" y="557"/>
              </a:cxn>
              <a:cxn ang="0">
                <a:pos x="2861" y="225"/>
              </a:cxn>
            </a:cxnLst>
            <a:rect l="0" t="0" r="r" b="b"/>
            <a:pathLst>
              <a:path w="2861" h="557">
                <a:moveTo>
                  <a:pt x="2861" y="225"/>
                </a:moveTo>
                <a:cubicBezTo>
                  <a:pt x="2861" y="0"/>
                  <a:pt x="2861" y="0"/>
                  <a:pt x="2861" y="0"/>
                </a:cubicBezTo>
                <a:cubicBezTo>
                  <a:pt x="2436" y="344"/>
                  <a:pt x="1954" y="516"/>
                  <a:pt x="1415" y="516"/>
                </a:cubicBezTo>
                <a:cubicBezTo>
                  <a:pt x="889" y="516"/>
                  <a:pt x="417" y="352"/>
                  <a:pt x="0" y="25"/>
                </a:cubicBezTo>
                <a:cubicBezTo>
                  <a:pt x="0" y="271"/>
                  <a:pt x="0" y="271"/>
                  <a:pt x="0" y="271"/>
                </a:cubicBezTo>
                <a:cubicBezTo>
                  <a:pt x="421" y="462"/>
                  <a:pt x="882" y="557"/>
                  <a:pt x="1382" y="557"/>
                </a:cubicBezTo>
                <a:cubicBezTo>
                  <a:pt x="1921" y="557"/>
                  <a:pt x="2414" y="446"/>
                  <a:pt x="2861" y="225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4" name="Freeform 28"/>
          <p:cNvSpPr/>
          <p:nvPr/>
        </p:nvSpPr>
        <p:spPr bwMode="auto">
          <a:xfrm>
            <a:off x="4" y="3840898"/>
            <a:ext cx="12192000" cy="1188944"/>
          </a:xfrm>
          <a:custGeom>
            <a:avLst/>
            <a:gdLst/>
            <a:ahLst/>
            <a:cxnLst>
              <a:cxn ang="0">
                <a:pos x="2861" y="40"/>
              </a:cxn>
              <a:cxn ang="0">
                <a:pos x="2861" y="0"/>
              </a:cxn>
              <a:cxn ang="0">
                <a:pos x="1382" y="332"/>
              </a:cxn>
              <a:cxn ang="0">
                <a:pos x="0" y="46"/>
              </a:cxn>
              <a:cxn ang="0">
                <a:pos x="0" y="86"/>
              </a:cxn>
              <a:cxn ang="0">
                <a:pos x="1382" y="372"/>
              </a:cxn>
              <a:cxn ang="0">
                <a:pos x="2861" y="40"/>
              </a:cxn>
            </a:cxnLst>
            <a:rect l="0" t="0" r="r" b="b"/>
            <a:pathLst>
              <a:path w="2861" h="372">
                <a:moveTo>
                  <a:pt x="2861" y="40"/>
                </a:moveTo>
                <a:cubicBezTo>
                  <a:pt x="2861" y="0"/>
                  <a:pt x="2861" y="0"/>
                  <a:pt x="2861" y="0"/>
                </a:cubicBezTo>
                <a:cubicBezTo>
                  <a:pt x="2414" y="221"/>
                  <a:pt x="1921" y="332"/>
                  <a:pt x="1382" y="332"/>
                </a:cubicBezTo>
                <a:cubicBezTo>
                  <a:pt x="882" y="332"/>
                  <a:pt x="421" y="237"/>
                  <a:pt x="0" y="46"/>
                </a:cubicBezTo>
                <a:cubicBezTo>
                  <a:pt x="0" y="86"/>
                  <a:pt x="0" y="86"/>
                  <a:pt x="0" y="86"/>
                </a:cubicBezTo>
                <a:cubicBezTo>
                  <a:pt x="421" y="277"/>
                  <a:pt x="882" y="372"/>
                  <a:pt x="1382" y="372"/>
                </a:cubicBezTo>
                <a:cubicBezTo>
                  <a:pt x="1921" y="372"/>
                  <a:pt x="2414" y="261"/>
                  <a:pt x="2861" y="40"/>
                </a:cubicBezTo>
                <a:close/>
              </a:path>
            </a:pathLst>
          </a:custGeom>
          <a:solidFill>
            <a:srgbClr val="97BD4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687016" y="832154"/>
            <a:ext cx="4256863" cy="69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7248135" y="839135"/>
            <a:ext cx="435287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4"/>
          <p:cNvSpPr>
            <a:spLocks noChangeArrowheads="1"/>
          </p:cNvSpPr>
          <p:nvPr userDrawn="1"/>
        </p:nvSpPr>
        <p:spPr bwMode="auto">
          <a:xfrm>
            <a:off x="1056752" y="565810"/>
            <a:ext cx="1079839" cy="6309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prstClr val="white"/>
                </a:solidFill>
                <a:ea typeface="微软雅黑" panose="020B0503020204020204" pitchFamily="34" charset="-122"/>
                <a:cs typeface="Arial Unicode MS" pitchFamily="34" charset="-122"/>
              </a:rPr>
              <a:t>第二章</a:t>
            </a:r>
            <a:endParaRPr lang="en-US" altLang="zh-CN" b="1" dirty="0">
              <a:solidFill>
                <a:prstClr val="white"/>
              </a:solidFill>
              <a:ea typeface="微软雅黑" panose="020B0503020204020204" pitchFamily="34" charset="-122"/>
              <a:cs typeface="Arial Unicode MS" pitchFamily="34" charset="-122"/>
            </a:endParaRPr>
          </a:p>
          <a:p>
            <a:pPr algn="ctr"/>
            <a:r>
              <a:rPr lang="zh-CN" altLang="en-US" sz="1400" dirty="0">
                <a:solidFill>
                  <a:prstClr val="white"/>
                </a:solidFill>
                <a:ea typeface="微软雅黑" panose="020B0503020204020204" pitchFamily="34" charset="-122"/>
                <a:cs typeface="Arial Unicode MS" pitchFamily="34" charset="-122"/>
              </a:rPr>
              <a:t>正文</a:t>
            </a:r>
            <a:endParaRPr lang="en-US" altLang="zh-CN" sz="1400" dirty="0">
              <a:solidFill>
                <a:prstClr val="white"/>
              </a:solidFill>
              <a:ea typeface="微软雅黑" panose="020B0503020204020204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687016" y="832154"/>
            <a:ext cx="4256863" cy="69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7248135" y="839135"/>
            <a:ext cx="435287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2020/8/10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E8AB8-E24B-4AC7-BA2D-2662ACD665B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2020/8/10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85F23-644E-4CDE-9CA2-2491D7E4285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2020/8/10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8BDF4-869F-4A5F-9223-CCC19D12CEC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2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2020/8/10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0AB84-86F4-45B0-9BB8-2B5AC540E59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2020/8/10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33FBB-3A35-4EC8-934E-9578FAEF768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2020/8/10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2E7BF9-34EE-4A0A-8FDF-0B7DB958DEC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2020/8/10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AF877-7F7F-4208-B856-71DA2B98AB5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2020/8/10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DD176-0C75-49BE-94F0-70887DFDE59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2020/8/10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B4845-8DD1-4376-86DC-6BE561CEEC9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2" y="274642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2020/8/10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A5685-CBBA-4C99-8B42-E41C1768098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3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>
          <a:xfrm>
            <a:off x="609697" y="6356356"/>
            <a:ext cx="2845245" cy="365125"/>
          </a:xfrm>
        </p:spPr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  <a:t>2020/8/10</a:t>
            </a:fld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252" y="6356356"/>
            <a:ext cx="3859816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380" y="6356356"/>
            <a:ext cx="2845245" cy="365125"/>
          </a:xfrm>
        </p:spPr>
        <p:txBody>
          <a:bodyPr/>
          <a:lstStyle>
            <a:lvl1pPr>
              <a:defRPr/>
            </a:lvl1pPr>
          </a:lstStyle>
          <a:p>
            <a:fld id="{07F85F23-644E-4CDE-9CA2-2491D7E4285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27" y="2130432"/>
            <a:ext cx="1036347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49" y="3886200"/>
            <a:ext cx="8534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E8AB8-E24B-4AC7-BA2D-2662ACD665B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3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  <a:t>2020/8/10</a:t>
            </a:fld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85F23-644E-4CDE-9CA2-2491D7E4285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3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  <a:t>2020/8/10</a:t>
            </a:fld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8BDF4-869F-4A5F-9223-CCC19D12CEC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19" y="1600206"/>
            <a:ext cx="53849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761" y="1600206"/>
            <a:ext cx="53849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  <a:t>2020/8/10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0AB84-86F4-45B0-9BB8-2B5AC540E59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>
    <p:pull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60896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21793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82689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43586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6565" indent="-45656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989330" indent="-38036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52273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2131695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74066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3349625" indent="-3048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590" indent="-3048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555" indent="-3048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520" indent="-3048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3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9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6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82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79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75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72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96" y="274638"/>
            <a:ext cx="109729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609696" y="1600206"/>
            <a:ext cx="1097292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97" y="6356356"/>
            <a:ext cx="2845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120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530820CF-B880-4189-942D-D702A7CBA730}" type="datetimeFigureOut">
              <a:rPr lang="zh-CN" altLang="en-US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252" y="6356356"/>
            <a:ext cx="3859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380" y="6356356"/>
            <a:ext cx="284524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60615C6-63F8-4AE2-8210-2A1B908BBD7E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ransition>
    <p:pull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  <a:ea typeface="微软雅黑" panose="020B0503020204020204" pitchFamily="34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  <a:ea typeface="微软雅黑" panose="020B0503020204020204" pitchFamily="34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  <a:ea typeface="微软雅黑" panose="020B0503020204020204" pitchFamily="34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  <a:ea typeface="微软雅黑" panose="020B0503020204020204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  <a:ea typeface="微软雅黑" panose="020B0503020204020204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  <a:ea typeface="微软雅黑" panose="020B0503020204020204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 userDrawn="1"/>
        </p:nvSpPr>
        <p:spPr>
          <a:xfrm>
            <a:off x="4" y="6573912"/>
            <a:ext cx="10092267" cy="21600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 userDrawn="1"/>
        </p:nvSpPr>
        <p:spPr>
          <a:xfrm>
            <a:off x="11763022" y="6481681"/>
            <a:ext cx="428978" cy="36461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TextBox 15"/>
          <p:cNvSpPr txBox="1"/>
          <p:nvPr userDrawn="1"/>
        </p:nvSpPr>
        <p:spPr>
          <a:xfrm>
            <a:off x="11763022" y="6481681"/>
            <a:ext cx="428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EEF1883-7A0E-4F66-9932-E581691AD397}" type="slidenum">
              <a:rPr lang="zh-CN" altLang="en-US" sz="1600">
                <a:solidFill>
                  <a:prstClr val="white"/>
                </a:solidFill>
              </a:rPr>
              <a:t>‹#›</a:t>
            </a:fld>
            <a:endParaRPr lang="zh-CN" altLang="en-US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transition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0"/>
            <a:ext cx="12181172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ransition>
    <p:pull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60896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21793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82689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43586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6565" indent="-45656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989330" indent="-38036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52273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2131695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74066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3349625" indent="-3048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590" indent="-3048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555" indent="-3048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520" indent="-304800" algn="l" defTabSz="12179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3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9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6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82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79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75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72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81" y="274638"/>
            <a:ext cx="1097264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609681" y="1600203"/>
            <a:ext cx="1097264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80" y="6356353"/>
            <a:ext cx="28451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120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</a:pPr>
            <a:fld id="{530820CF-B880-4189-942D-D702A7CBA73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2020/8/10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144" y="6356353"/>
            <a:ext cx="38597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150" y="6356353"/>
            <a:ext cx="284517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0615C6-63F8-4AE2-8210-2A1B908BBD7E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ransition>
    <p:pull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  <a:ea typeface="微软雅黑" panose="020B0503020204020204" pitchFamily="34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  <a:ea typeface="微软雅黑" panose="020B0503020204020204" pitchFamily="34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  <a:ea typeface="微软雅黑" panose="020B0503020204020204" pitchFamily="34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  <a:ea typeface="微软雅黑" panose="020B0503020204020204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  <a:ea typeface="微软雅黑" panose="020B0503020204020204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  <a:ea typeface="微软雅黑" panose="020B0503020204020204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anose="02030602050306030303" pitchFamily="18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file:///C:\Users\xysf\Desktop\&#37319;&#35775;&#35270;&#39057;&#26032;.mp4" TargetMode="External"/><Relationship Id="rId1" Type="http://schemas.microsoft.com/office/2007/relationships/media" Target="file:///C:\Users\xysf\Desktop\&#37319;&#35775;&#35270;&#39057;&#26032;.mp4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" Type="http://schemas.openxmlformats.org/officeDocument/2006/relationships/tags" Target="../tags/tag4.xml"/><Relationship Id="rId21" Type="http://schemas.openxmlformats.org/officeDocument/2006/relationships/image" Target="../media/image8.jpe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notesSlide" Target="../notesSlides/notesSlide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slideLayout" Target="../slideLayouts/slideLayout18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/>
        </p:nvGrpSpPr>
        <p:grpSpPr>
          <a:xfrm>
            <a:off x="155567" y="161048"/>
            <a:ext cx="2797701" cy="142858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7" name="组合 186"/>
          <p:cNvGrpSpPr/>
          <p:nvPr/>
        </p:nvGrpSpPr>
        <p:grpSpPr>
          <a:xfrm>
            <a:off x="1009783" y="6081752"/>
            <a:ext cx="785142" cy="785142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88" name="同心圆 18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" name="椭圆 18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99" name="组合 198"/>
          <p:cNvGrpSpPr/>
          <p:nvPr/>
        </p:nvGrpSpPr>
        <p:grpSpPr>
          <a:xfrm>
            <a:off x="10944698" y="393654"/>
            <a:ext cx="297440" cy="29744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0" name="同心圆 19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" name="椭圆 20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08" name="组合 207"/>
          <p:cNvGrpSpPr/>
          <p:nvPr/>
        </p:nvGrpSpPr>
        <p:grpSpPr>
          <a:xfrm>
            <a:off x="375860" y="5923446"/>
            <a:ext cx="422503" cy="422502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09" name="同心圆 20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" name="椭圆 20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11" name="组合 210"/>
          <p:cNvGrpSpPr/>
          <p:nvPr/>
        </p:nvGrpSpPr>
        <p:grpSpPr>
          <a:xfrm>
            <a:off x="143904" y="5679040"/>
            <a:ext cx="211250" cy="211251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12" name="同心圆 2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" name="椭圆 21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9" name="矩形 58"/>
          <p:cNvSpPr/>
          <p:nvPr/>
        </p:nvSpPr>
        <p:spPr>
          <a:xfrm>
            <a:off x="587111" y="485139"/>
            <a:ext cx="2105899" cy="780404"/>
          </a:xfrm>
          <a:prstGeom prst="rect">
            <a:avLst/>
          </a:prstGeom>
          <a:effectLst/>
        </p:spPr>
        <p:txBody>
          <a:bodyPr wrap="square" lIns="102477" tIns="51238" rIns="102477" bIns="5123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Unit 15</a:t>
            </a:r>
            <a:endParaRPr lang="zh-CN" altLang="en-US" sz="44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2390576" y="2023665"/>
            <a:ext cx="7410037" cy="2421786"/>
            <a:chOff x="4304043" y="1286668"/>
            <a:chExt cx="3837944" cy="2757793"/>
          </a:xfrm>
          <a:solidFill>
            <a:srgbClr val="FFCC99"/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1" name="圆角矩形 9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圆角矩形 10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3" name="矩形 62"/>
          <p:cNvSpPr/>
          <p:nvPr/>
        </p:nvSpPr>
        <p:spPr>
          <a:xfrm>
            <a:off x="2692857" y="2720698"/>
            <a:ext cx="6889296" cy="1026806"/>
          </a:xfrm>
          <a:prstGeom prst="rect">
            <a:avLst/>
          </a:prstGeom>
          <a:effectLst/>
        </p:spPr>
        <p:txBody>
          <a:bodyPr wrap="square" lIns="102477" tIns="51238" rIns="102477" bIns="5123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Youth and Ambition</a:t>
            </a:r>
            <a:endParaRPr lang="zh-CN" altLang="en-US" sz="60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PA_淘宝网chenying0907出品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" t="55988" r="39868" b="2509"/>
          <a:stretch>
            <a:fillRect/>
          </a:stretch>
        </p:blipFill>
        <p:spPr bwMode="auto">
          <a:xfrm>
            <a:off x="7657736" y="4879583"/>
            <a:ext cx="4311650" cy="181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 flipV="1">
            <a:off x="776500" y="427505"/>
            <a:ext cx="10890136" cy="6095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-95446" y="67972"/>
            <a:ext cx="2656388" cy="751085"/>
            <a:chOff x="-2290" y="261442"/>
            <a:chExt cx="1815580" cy="432048"/>
          </a:xfrm>
        </p:grpSpPr>
        <p:sp>
          <p:nvSpPr>
            <p:cNvPr id="59" name="五边形 9"/>
            <p:cNvSpPr/>
            <p:nvPr/>
          </p:nvSpPr>
          <p:spPr>
            <a:xfrm>
              <a:off x="306290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r>
                <a:rPr lang="en-US" altLang="zh-CN" sz="2800" b="1" kern="0" dirty="0" smtClean="0">
                  <a:solidFill>
                    <a:srgbClr val="0070C0"/>
                  </a:solidFill>
                  <a:latin typeface="Times New Roman" panose="02020603050405020304"/>
                  <a:ea typeface="微软雅黑" panose="020B0503020204020204" pitchFamily="34" charset="-122"/>
                </a:rPr>
                <a:t>Teaching    Procedure</a:t>
              </a:r>
              <a:endParaRPr lang="zh-CN" altLang="en-US" sz="2800" b="1" kern="0" dirty="0">
                <a:solidFill>
                  <a:srgbClr val="0070C0"/>
                </a:solidFill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6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4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5313593" y="120223"/>
            <a:ext cx="3054942" cy="646583"/>
            <a:chOff x="1428078" y="1467361"/>
            <a:chExt cx="3391405" cy="874219"/>
          </a:xfrm>
          <a:solidFill>
            <a:srgbClr val="CCECFF"/>
          </a:solidFill>
        </p:grpSpPr>
        <p:sp>
          <p:nvSpPr>
            <p:cNvPr id="37" name="圆角矩形 36"/>
            <p:cNvSpPr/>
            <p:nvPr/>
          </p:nvSpPr>
          <p:spPr>
            <a:xfrm>
              <a:off x="1428078" y="1467361"/>
              <a:ext cx="3391405" cy="874219"/>
            </a:xfrm>
            <a:prstGeom prst="roundRect">
              <a:avLst>
                <a:gd name="adj" fmla="val 1121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8" name="文本框 18"/>
            <p:cNvSpPr txBox="1"/>
            <p:nvPr/>
          </p:nvSpPr>
          <p:spPr>
            <a:xfrm flipH="1">
              <a:off x="2145641" y="1487503"/>
              <a:ext cx="1956279" cy="7906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Section 2 </a:t>
              </a:r>
            </a:p>
          </p:txBody>
        </p:sp>
      </p:grpSp>
      <p:sp>
        <p:nvSpPr>
          <p:cNvPr id="45" name="对角圆角矩形 44"/>
          <p:cNvSpPr/>
          <p:nvPr/>
        </p:nvSpPr>
        <p:spPr>
          <a:xfrm>
            <a:off x="676115" y="2193516"/>
            <a:ext cx="11331145" cy="4212555"/>
          </a:xfrm>
          <a:prstGeom prst="round2DiagRect">
            <a:avLst/>
          </a:prstGeom>
          <a:noFill/>
          <a:ln w="12700">
            <a:solidFill>
              <a:srgbClr val="FFCC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88" name="圆角矩形 87"/>
          <p:cNvSpPr/>
          <p:nvPr/>
        </p:nvSpPr>
        <p:spPr bwMode="auto">
          <a:xfrm>
            <a:off x="1172740" y="2436931"/>
            <a:ext cx="3137378" cy="3827947"/>
          </a:xfrm>
          <a:prstGeom prst="roundRect">
            <a:avLst>
              <a:gd name="adj" fmla="val 3709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1873277" y="2263279"/>
            <a:ext cx="190726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Before Class</a:t>
            </a:r>
            <a:endParaRPr lang="zh-C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124075" y="1191895"/>
            <a:ext cx="9638030" cy="570865"/>
          </a:xfrm>
          <a:prstGeom prst="roundRect">
            <a:avLst/>
          </a:prstGeom>
          <a:solidFill>
            <a:srgbClr val="FFCC99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100" name="TextBox 16"/>
          <p:cNvSpPr txBox="1">
            <a:spLocks noChangeArrowheads="1"/>
          </p:cNvSpPr>
          <p:nvPr/>
        </p:nvSpPr>
        <p:spPr bwMode="auto">
          <a:xfrm>
            <a:off x="2077720" y="1246505"/>
            <a:ext cx="9718675" cy="460375"/>
          </a:xfrm>
          <a:prstGeom prst="rect">
            <a:avLst/>
          </a:prstGeom>
          <a:noFill/>
          <a:ln w="31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 Experience</a:t>
            </a:r>
            <a:r>
              <a:rPr kumimoji="0" lang="en-US" altLang="zh-CN" sz="24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of Growing up in Frustration (Using Rhetorical Devices) 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5" name="五边形 114"/>
          <p:cNvSpPr/>
          <p:nvPr/>
        </p:nvSpPr>
        <p:spPr>
          <a:xfrm>
            <a:off x="336896" y="1133083"/>
            <a:ext cx="1671693" cy="598914"/>
          </a:xfrm>
          <a:prstGeom prst="homePlate">
            <a:avLst/>
          </a:prstGeom>
          <a:noFill/>
          <a:ln w="12700" cap="flat" cmpd="sng" algn="ctr">
            <a:solidFill>
              <a:srgbClr val="FF99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6" name="TextBox 16"/>
          <p:cNvSpPr txBox="1">
            <a:spLocks noChangeArrowheads="1"/>
          </p:cNvSpPr>
          <p:nvPr/>
        </p:nvSpPr>
        <p:spPr bwMode="auto">
          <a:xfrm>
            <a:off x="311474" y="1191948"/>
            <a:ext cx="1580882" cy="461665"/>
          </a:xfrm>
          <a:prstGeom prst="rect">
            <a:avLst/>
          </a:prstGeom>
          <a:noFill/>
          <a:ln w="31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Sub-task 2</a:t>
            </a:r>
          </a:p>
        </p:txBody>
      </p:sp>
      <p:sp>
        <p:nvSpPr>
          <p:cNvPr id="3" name="下箭头 2"/>
          <p:cNvSpPr/>
          <p:nvPr/>
        </p:nvSpPr>
        <p:spPr>
          <a:xfrm>
            <a:off x="6244073" y="1785740"/>
            <a:ext cx="426314" cy="40777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TextBox 16"/>
          <p:cNvSpPr txBox="1">
            <a:spLocks noChangeArrowheads="1"/>
          </p:cNvSpPr>
          <p:nvPr/>
        </p:nvSpPr>
        <p:spPr bwMode="auto">
          <a:xfrm>
            <a:off x="1361982" y="3589297"/>
            <a:ext cx="2828086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Revising the 1</a:t>
            </a:r>
            <a:r>
              <a:rPr kumimoji="0" lang="en-US" altLang="zh-CN" sz="2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</a:t>
            </a:r>
            <a:r>
              <a:rPr kumimoji="0" lang="en-US" altLang="zh-CN" sz="2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draft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3" name="TextBox 16"/>
          <p:cNvSpPr txBox="1">
            <a:spLocks noChangeArrowheads="1"/>
          </p:cNvSpPr>
          <p:nvPr/>
        </p:nvSpPr>
        <p:spPr bwMode="auto">
          <a:xfrm>
            <a:off x="1290181" y="5659052"/>
            <a:ext cx="2831670" cy="461665"/>
          </a:xfrm>
          <a:prstGeom prst="rect">
            <a:avLst/>
          </a:prstGeom>
          <a:solidFill>
            <a:srgbClr val="CCECFF"/>
          </a:solidFill>
          <a:ln w="317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Online assessing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5" name="TextBox 16"/>
          <p:cNvSpPr txBox="1">
            <a:spLocks noChangeArrowheads="1"/>
          </p:cNvSpPr>
          <p:nvPr/>
        </p:nvSpPr>
        <p:spPr bwMode="auto">
          <a:xfrm>
            <a:off x="1361982" y="2861727"/>
            <a:ext cx="2828086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video on metaphor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1" name="圆角矩形 140"/>
          <p:cNvSpPr/>
          <p:nvPr/>
        </p:nvSpPr>
        <p:spPr bwMode="auto">
          <a:xfrm>
            <a:off x="4885740" y="2460747"/>
            <a:ext cx="3015048" cy="3827948"/>
          </a:xfrm>
          <a:prstGeom prst="roundRect">
            <a:avLst>
              <a:gd name="adj" fmla="val 3709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2" name="圆角矩形 141"/>
          <p:cNvSpPr/>
          <p:nvPr/>
        </p:nvSpPr>
        <p:spPr bwMode="auto">
          <a:xfrm>
            <a:off x="8550878" y="2436928"/>
            <a:ext cx="3027405" cy="3827946"/>
          </a:xfrm>
          <a:prstGeom prst="roundRect">
            <a:avLst>
              <a:gd name="adj" fmla="val 3709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9" name="TextBox 118"/>
          <p:cNvSpPr txBox="1">
            <a:spLocks noChangeArrowheads="1"/>
          </p:cNvSpPr>
          <p:nvPr/>
        </p:nvSpPr>
        <p:spPr bwMode="auto">
          <a:xfrm>
            <a:off x="5511427" y="2271721"/>
            <a:ext cx="190726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Class</a:t>
            </a:r>
            <a:endParaRPr lang="zh-C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TextBox 119"/>
          <p:cNvSpPr txBox="1">
            <a:spLocks noChangeArrowheads="1"/>
          </p:cNvSpPr>
          <p:nvPr/>
        </p:nvSpPr>
        <p:spPr bwMode="auto">
          <a:xfrm>
            <a:off x="9210565" y="2252911"/>
            <a:ext cx="190726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After Class</a:t>
            </a:r>
            <a:endParaRPr lang="zh-C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TextBox 16"/>
          <p:cNvSpPr txBox="1">
            <a:spLocks noChangeArrowheads="1"/>
          </p:cNvSpPr>
          <p:nvPr/>
        </p:nvSpPr>
        <p:spPr bwMode="auto">
          <a:xfrm>
            <a:off x="4979221" y="2836105"/>
            <a:ext cx="2828086" cy="461665"/>
          </a:xfrm>
          <a:prstGeom prst="rect">
            <a:avLst/>
          </a:prstGeom>
          <a:solidFill>
            <a:srgbClr val="CCECFF"/>
          </a:solidFill>
          <a:ln w="317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Enabling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4" name="TextBox 16"/>
          <p:cNvSpPr txBox="1">
            <a:spLocks noChangeArrowheads="1"/>
          </p:cNvSpPr>
          <p:nvPr/>
        </p:nvSpPr>
        <p:spPr bwMode="auto">
          <a:xfrm>
            <a:off x="4981214" y="3527375"/>
            <a:ext cx="2828086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Metaphor e</a:t>
            </a:r>
            <a:r>
              <a:rPr lang="en-US" altLang="zh-CN" sz="2400" kern="0" noProof="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xploring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5" name="TextBox 16"/>
          <p:cNvSpPr txBox="1">
            <a:spLocks noChangeArrowheads="1"/>
          </p:cNvSpPr>
          <p:nvPr/>
        </p:nvSpPr>
        <p:spPr bwMode="auto">
          <a:xfrm>
            <a:off x="4979221" y="4902903"/>
            <a:ext cx="2828086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Group discussing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6" name="TextBox 16"/>
          <p:cNvSpPr txBox="1">
            <a:spLocks noChangeArrowheads="1"/>
          </p:cNvSpPr>
          <p:nvPr/>
        </p:nvSpPr>
        <p:spPr bwMode="auto">
          <a:xfrm>
            <a:off x="4964278" y="4194607"/>
            <a:ext cx="2828086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Critical reading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7" name="TextBox 16"/>
          <p:cNvSpPr txBox="1">
            <a:spLocks noChangeArrowheads="1"/>
          </p:cNvSpPr>
          <p:nvPr/>
        </p:nvSpPr>
        <p:spPr bwMode="auto">
          <a:xfrm>
            <a:off x="4981214" y="5659053"/>
            <a:ext cx="2828086" cy="461665"/>
          </a:xfrm>
          <a:prstGeom prst="rect">
            <a:avLst/>
          </a:prstGeom>
          <a:solidFill>
            <a:srgbClr val="CCECFF"/>
          </a:solidFill>
          <a:ln w="317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In-time assessing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1" name="下箭头 150"/>
          <p:cNvSpPr/>
          <p:nvPr/>
        </p:nvSpPr>
        <p:spPr>
          <a:xfrm>
            <a:off x="2674383" y="3399039"/>
            <a:ext cx="203284" cy="151295"/>
          </a:xfrm>
          <a:prstGeom prst="downArrow">
            <a:avLst/>
          </a:prstGeom>
          <a:solidFill>
            <a:srgbClr val="F2FD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下箭头 151"/>
          <p:cNvSpPr/>
          <p:nvPr/>
        </p:nvSpPr>
        <p:spPr>
          <a:xfrm flipV="1">
            <a:off x="2602546" y="5438702"/>
            <a:ext cx="245445" cy="15338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下箭头 152"/>
          <p:cNvSpPr/>
          <p:nvPr/>
        </p:nvSpPr>
        <p:spPr>
          <a:xfrm>
            <a:off x="6280251" y="3323392"/>
            <a:ext cx="203284" cy="151295"/>
          </a:xfrm>
          <a:prstGeom prst="downArrow">
            <a:avLst/>
          </a:prstGeom>
          <a:solidFill>
            <a:srgbClr val="F2FD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下箭头 153"/>
          <p:cNvSpPr/>
          <p:nvPr/>
        </p:nvSpPr>
        <p:spPr>
          <a:xfrm>
            <a:off x="6312702" y="4028759"/>
            <a:ext cx="203284" cy="151295"/>
          </a:xfrm>
          <a:prstGeom prst="downArrow">
            <a:avLst/>
          </a:prstGeom>
          <a:solidFill>
            <a:srgbClr val="F2FD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下箭头 154"/>
          <p:cNvSpPr/>
          <p:nvPr/>
        </p:nvSpPr>
        <p:spPr>
          <a:xfrm flipV="1">
            <a:off x="6313891" y="5460853"/>
            <a:ext cx="245445" cy="15338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6" name="下箭头 155"/>
          <p:cNvSpPr/>
          <p:nvPr/>
        </p:nvSpPr>
        <p:spPr>
          <a:xfrm>
            <a:off x="6293615" y="4704039"/>
            <a:ext cx="203284" cy="151295"/>
          </a:xfrm>
          <a:prstGeom prst="downArrow">
            <a:avLst/>
          </a:prstGeom>
          <a:solidFill>
            <a:srgbClr val="F2FD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7" name="TextBox 16"/>
          <p:cNvSpPr txBox="1">
            <a:spLocks noChangeArrowheads="1"/>
          </p:cNvSpPr>
          <p:nvPr/>
        </p:nvSpPr>
        <p:spPr bwMode="auto">
          <a:xfrm>
            <a:off x="8648491" y="2876205"/>
            <a:ext cx="2828086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noProof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Submit the 2</a:t>
            </a:r>
            <a:r>
              <a:rPr lang="en-US" altLang="zh-CN" sz="2400" kern="0" baseline="30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nd</a:t>
            </a:r>
            <a:r>
              <a:rPr lang="en-US" altLang="zh-CN" sz="2400" kern="0" noProof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draft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9" name="TextBox 16"/>
          <p:cNvSpPr txBox="1">
            <a:spLocks noChangeArrowheads="1"/>
          </p:cNvSpPr>
          <p:nvPr/>
        </p:nvSpPr>
        <p:spPr bwMode="auto">
          <a:xfrm>
            <a:off x="8644909" y="5659053"/>
            <a:ext cx="2831670" cy="461665"/>
          </a:xfrm>
          <a:prstGeom prst="rect">
            <a:avLst/>
          </a:prstGeom>
          <a:solidFill>
            <a:srgbClr val="CCECFF"/>
          </a:solidFill>
          <a:ln w="317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Online assessing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0" name="下箭头 159"/>
          <p:cNvSpPr/>
          <p:nvPr/>
        </p:nvSpPr>
        <p:spPr>
          <a:xfrm flipV="1">
            <a:off x="10041476" y="5456574"/>
            <a:ext cx="245445" cy="15338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erris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 flipV="1">
            <a:off x="776500" y="402278"/>
            <a:ext cx="10890136" cy="6095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-124465" y="51966"/>
            <a:ext cx="2656388" cy="751085"/>
            <a:chOff x="-2290" y="261442"/>
            <a:chExt cx="1815580" cy="432048"/>
          </a:xfrm>
        </p:grpSpPr>
        <p:sp>
          <p:nvSpPr>
            <p:cNvPr id="59" name="五边形 9"/>
            <p:cNvSpPr/>
            <p:nvPr/>
          </p:nvSpPr>
          <p:spPr>
            <a:xfrm>
              <a:off x="306290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r>
                <a:rPr lang="en-US" altLang="zh-CN" sz="2800" b="1" kern="0" dirty="0" smtClean="0">
                  <a:solidFill>
                    <a:srgbClr val="0070C0"/>
                  </a:solidFill>
                  <a:latin typeface="Times New Roman" panose="02020603050405020304"/>
                  <a:ea typeface="微软雅黑" panose="020B0503020204020204" pitchFamily="34" charset="-122"/>
                </a:rPr>
                <a:t>Teaching    Procedure</a:t>
              </a:r>
              <a:endParaRPr lang="zh-CN" altLang="en-US" sz="2800" b="1" kern="0" dirty="0">
                <a:solidFill>
                  <a:srgbClr val="0070C0"/>
                </a:solidFill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6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4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5313593" y="120223"/>
            <a:ext cx="3054942" cy="646583"/>
            <a:chOff x="1428078" y="1467361"/>
            <a:chExt cx="3391405" cy="874219"/>
          </a:xfrm>
          <a:solidFill>
            <a:srgbClr val="CCECFF"/>
          </a:solidFill>
        </p:grpSpPr>
        <p:sp>
          <p:nvSpPr>
            <p:cNvPr id="37" name="圆角矩形 36"/>
            <p:cNvSpPr/>
            <p:nvPr/>
          </p:nvSpPr>
          <p:spPr>
            <a:xfrm>
              <a:off x="1428078" y="1467361"/>
              <a:ext cx="3391405" cy="874219"/>
            </a:xfrm>
            <a:prstGeom prst="roundRect">
              <a:avLst>
                <a:gd name="adj" fmla="val 1121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8" name="文本框 18"/>
            <p:cNvSpPr txBox="1"/>
            <p:nvPr/>
          </p:nvSpPr>
          <p:spPr>
            <a:xfrm flipH="1">
              <a:off x="2145641" y="1487503"/>
              <a:ext cx="1956279" cy="7906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Section 3 </a:t>
              </a:r>
            </a:p>
          </p:txBody>
        </p:sp>
      </p:grpSp>
      <p:sp>
        <p:nvSpPr>
          <p:cNvPr id="45" name="对角圆角矩形 44"/>
          <p:cNvSpPr/>
          <p:nvPr/>
        </p:nvSpPr>
        <p:spPr>
          <a:xfrm>
            <a:off x="676115" y="2193516"/>
            <a:ext cx="11331145" cy="4212555"/>
          </a:xfrm>
          <a:prstGeom prst="round2DiagRect">
            <a:avLst/>
          </a:prstGeom>
          <a:noFill/>
          <a:ln w="12700">
            <a:solidFill>
              <a:srgbClr val="FFCC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88" name="圆角矩形 87"/>
          <p:cNvSpPr/>
          <p:nvPr/>
        </p:nvSpPr>
        <p:spPr bwMode="auto">
          <a:xfrm>
            <a:off x="1101917" y="2436931"/>
            <a:ext cx="3208203" cy="3827947"/>
          </a:xfrm>
          <a:prstGeom prst="roundRect">
            <a:avLst>
              <a:gd name="adj" fmla="val 3709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1873277" y="2263279"/>
            <a:ext cx="190726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Before Class</a:t>
            </a:r>
            <a:endParaRPr lang="zh-C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124075" y="1191895"/>
            <a:ext cx="9170035" cy="570865"/>
          </a:xfrm>
          <a:prstGeom prst="roundRect">
            <a:avLst/>
          </a:prstGeom>
          <a:solidFill>
            <a:srgbClr val="FFCC99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100" name="TextBox 16"/>
          <p:cNvSpPr txBox="1">
            <a:spLocks noChangeArrowheads="1"/>
          </p:cNvSpPr>
          <p:nvPr/>
        </p:nvSpPr>
        <p:spPr bwMode="auto">
          <a:xfrm>
            <a:off x="2077720" y="1246505"/>
            <a:ext cx="9288145" cy="460375"/>
          </a:xfrm>
          <a:prstGeom prst="rect">
            <a:avLst/>
          </a:prstGeom>
          <a:noFill/>
          <a:ln w="31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 Experience</a:t>
            </a:r>
            <a:r>
              <a:rPr kumimoji="0" lang="en-US" altLang="zh-CN" sz="24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of Growing up in Frustration (Developing the Theme) 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5" name="五边形 114"/>
          <p:cNvSpPr/>
          <p:nvPr/>
        </p:nvSpPr>
        <p:spPr>
          <a:xfrm>
            <a:off x="336896" y="1133083"/>
            <a:ext cx="1671693" cy="598914"/>
          </a:xfrm>
          <a:prstGeom prst="homePlate">
            <a:avLst/>
          </a:prstGeom>
          <a:noFill/>
          <a:ln w="22225" cap="flat" cmpd="sng" algn="ctr">
            <a:solidFill>
              <a:srgbClr val="FF99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6" name="TextBox 16"/>
          <p:cNvSpPr txBox="1">
            <a:spLocks noChangeArrowheads="1"/>
          </p:cNvSpPr>
          <p:nvPr/>
        </p:nvSpPr>
        <p:spPr bwMode="auto">
          <a:xfrm>
            <a:off x="311474" y="1191948"/>
            <a:ext cx="1580882" cy="461665"/>
          </a:xfrm>
          <a:prstGeom prst="rect">
            <a:avLst/>
          </a:prstGeom>
          <a:noFill/>
          <a:ln w="31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Sub-task 3</a:t>
            </a:r>
          </a:p>
        </p:txBody>
      </p:sp>
      <p:sp>
        <p:nvSpPr>
          <p:cNvPr id="3" name="下箭头 2"/>
          <p:cNvSpPr/>
          <p:nvPr/>
        </p:nvSpPr>
        <p:spPr>
          <a:xfrm>
            <a:off x="6244073" y="1785740"/>
            <a:ext cx="426314" cy="40777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TextBox 16"/>
          <p:cNvSpPr txBox="1">
            <a:spLocks noChangeArrowheads="1"/>
          </p:cNvSpPr>
          <p:nvPr/>
        </p:nvSpPr>
        <p:spPr bwMode="auto">
          <a:xfrm>
            <a:off x="1238934" y="4624501"/>
            <a:ext cx="2972670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Revising the 2</a:t>
            </a:r>
            <a:r>
              <a:rPr lang="en-US" altLang="zh-CN" sz="2400" kern="0" baseline="30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nd</a:t>
            </a:r>
            <a:r>
              <a:rPr kumimoji="0" lang="en-US" altLang="zh-CN" sz="2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draft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3" name="TextBox 16"/>
          <p:cNvSpPr txBox="1">
            <a:spLocks noChangeArrowheads="1"/>
          </p:cNvSpPr>
          <p:nvPr/>
        </p:nvSpPr>
        <p:spPr bwMode="auto">
          <a:xfrm>
            <a:off x="1290181" y="5659052"/>
            <a:ext cx="2831670" cy="461665"/>
          </a:xfrm>
          <a:prstGeom prst="rect">
            <a:avLst/>
          </a:prstGeom>
          <a:solidFill>
            <a:srgbClr val="CCECFF"/>
          </a:solidFill>
          <a:ln w="317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Online assessing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4" name="TextBox 16"/>
          <p:cNvSpPr txBox="1">
            <a:spLocks noChangeArrowheads="1"/>
          </p:cNvSpPr>
          <p:nvPr/>
        </p:nvSpPr>
        <p:spPr bwMode="auto">
          <a:xfrm>
            <a:off x="1265156" y="2836104"/>
            <a:ext cx="2972670" cy="461665"/>
          </a:xfrm>
          <a:prstGeom prst="rect">
            <a:avLst/>
          </a:prstGeom>
          <a:solidFill>
            <a:schemeClr val="bg1"/>
          </a:solidFill>
          <a:ln w="317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Preparing storytelling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5" name="TextBox 16"/>
          <p:cNvSpPr txBox="1">
            <a:spLocks noChangeArrowheads="1"/>
          </p:cNvSpPr>
          <p:nvPr/>
        </p:nvSpPr>
        <p:spPr bwMode="auto">
          <a:xfrm>
            <a:off x="1265156" y="3493705"/>
            <a:ext cx="2972670" cy="830997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Preparing in-class assessment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1" name="圆角矩形 140"/>
          <p:cNvSpPr/>
          <p:nvPr/>
        </p:nvSpPr>
        <p:spPr bwMode="auto">
          <a:xfrm>
            <a:off x="4885742" y="2460747"/>
            <a:ext cx="3282076" cy="3827948"/>
          </a:xfrm>
          <a:prstGeom prst="roundRect">
            <a:avLst>
              <a:gd name="adj" fmla="val 3709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2" name="圆角矩形 141"/>
          <p:cNvSpPr/>
          <p:nvPr/>
        </p:nvSpPr>
        <p:spPr bwMode="auto">
          <a:xfrm>
            <a:off x="8550878" y="2436928"/>
            <a:ext cx="3027405" cy="3827946"/>
          </a:xfrm>
          <a:prstGeom prst="roundRect">
            <a:avLst>
              <a:gd name="adj" fmla="val 3709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9" name="TextBox 118"/>
          <p:cNvSpPr txBox="1">
            <a:spLocks noChangeArrowheads="1"/>
          </p:cNvSpPr>
          <p:nvPr/>
        </p:nvSpPr>
        <p:spPr bwMode="auto">
          <a:xfrm>
            <a:off x="5511427" y="2271721"/>
            <a:ext cx="190726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Class</a:t>
            </a:r>
            <a:endParaRPr lang="zh-C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TextBox 119"/>
          <p:cNvSpPr txBox="1">
            <a:spLocks noChangeArrowheads="1"/>
          </p:cNvSpPr>
          <p:nvPr/>
        </p:nvSpPr>
        <p:spPr bwMode="auto">
          <a:xfrm>
            <a:off x="9210565" y="2252911"/>
            <a:ext cx="190726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After Class</a:t>
            </a:r>
            <a:endParaRPr lang="zh-C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TextBox 16"/>
          <p:cNvSpPr txBox="1">
            <a:spLocks noChangeArrowheads="1"/>
          </p:cNvSpPr>
          <p:nvPr/>
        </p:nvSpPr>
        <p:spPr bwMode="auto">
          <a:xfrm>
            <a:off x="4979222" y="2836105"/>
            <a:ext cx="3077383" cy="461665"/>
          </a:xfrm>
          <a:prstGeom prst="rect">
            <a:avLst/>
          </a:prstGeom>
          <a:solidFill>
            <a:srgbClr val="CCECFF"/>
          </a:solidFill>
          <a:ln w="317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Enabling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4" name="TextBox 16"/>
          <p:cNvSpPr txBox="1">
            <a:spLocks noChangeArrowheads="1"/>
          </p:cNvSpPr>
          <p:nvPr/>
        </p:nvSpPr>
        <p:spPr bwMode="auto">
          <a:xfrm>
            <a:off x="4981215" y="3527375"/>
            <a:ext cx="3075391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Intercultural discussing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5" name="TextBox 16"/>
          <p:cNvSpPr txBox="1">
            <a:spLocks noChangeArrowheads="1"/>
          </p:cNvSpPr>
          <p:nvPr/>
        </p:nvSpPr>
        <p:spPr bwMode="auto">
          <a:xfrm>
            <a:off x="4979222" y="4902903"/>
            <a:ext cx="3077381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Tasks assessing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6" name="TextBox 16"/>
          <p:cNvSpPr txBox="1">
            <a:spLocks noChangeArrowheads="1"/>
          </p:cNvSpPr>
          <p:nvPr/>
        </p:nvSpPr>
        <p:spPr bwMode="auto">
          <a:xfrm>
            <a:off x="4964279" y="4194607"/>
            <a:ext cx="3092325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Group storytelling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7" name="TextBox 16"/>
          <p:cNvSpPr txBox="1">
            <a:spLocks noChangeArrowheads="1"/>
          </p:cNvSpPr>
          <p:nvPr/>
        </p:nvSpPr>
        <p:spPr bwMode="auto">
          <a:xfrm>
            <a:off x="4981215" y="5659053"/>
            <a:ext cx="3075387" cy="461665"/>
          </a:xfrm>
          <a:prstGeom prst="rect">
            <a:avLst/>
          </a:prstGeom>
          <a:solidFill>
            <a:srgbClr val="CCECFF"/>
          </a:solidFill>
          <a:ln w="317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TSCA (Checklists)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56" name="下箭头 2055"/>
          <p:cNvSpPr/>
          <p:nvPr/>
        </p:nvSpPr>
        <p:spPr>
          <a:xfrm>
            <a:off x="2623625" y="3337870"/>
            <a:ext cx="203284" cy="151295"/>
          </a:xfrm>
          <a:prstGeom prst="downArrow">
            <a:avLst/>
          </a:prstGeom>
          <a:solidFill>
            <a:srgbClr val="F2FD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下箭头 150"/>
          <p:cNvSpPr/>
          <p:nvPr/>
        </p:nvSpPr>
        <p:spPr>
          <a:xfrm>
            <a:off x="2604374" y="4425439"/>
            <a:ext cx="203284" cy="151295"/>
          </a:xfrm>
          <a:prstGeom prst="downArrow">
            <a:avLst/>
          </a:prstGeom>
          <a:solidFill>
            <a:srgbClr val="F2FD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下箭头 151"/>
          <p:cNvSpPr/>
          <p:nvPr/>
        </p:nvSpPr>
        <p:spPr>
          <a:xfrm flipV="1">
            <a:off x="2602546" y="5438702"/>
            <a:ext cx="245445" cy="15338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下箭头 152"/>
          <p:cNvSpPr/>
          <p:nvPr/>
        </p:nvSpPr>
        <p:spPr>
          <a:xfrm>
            <a:off x="6355586" y="3351154"/>
            <a:ext cx="203284" cy="151295"/>
          </a:xfrm>
          <a:prstGeom prst="downArrow">
            <a:avLst/>
          </a:prstGeom>
          <a:solidFill>
            <a:srgbClr val="F2FD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下箭头 153"/>
          <p:cNvSpPr/>
          <p:nvPr/>
        </p:nvSpPr>
        <p:spPr>
          <a:xfrm>
            <a:off x="6381893" y="4043312"/>
            <a:ext cx="203284" cy="151295"/>
          </a:xfrm>
          <a:prstGeom prst="downArrow">
            <a:avLst/>
          </a:prstGeom>
          <a:solidFill>
            <a:srgbClr val="F2FD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下箭头 154"/>
          <p:cNvSpPr/>
          <p:nvPr/>
        </p:nvSpPr>
        <p:spPr>
          <a:xfrm flipV="1">
            <a:off x="6397734" y="5438702"/>
            <a:ext cx="245445" cy="15338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6" name="下箭头 155"/>
          <p:cNvSpPr/>
          <p:nvPr/>
        </p:nvSpPr>
        <p:spPr>
          <a:xfrm>
            <a:off x="6363417" y="4704039"/>
            <a:ext cx="203284" cy="151295"/>
          </a:xfrm>
          <a:prstGeom prst="downArrow">
            <a:avLst/>
          </a:prstGeom>
          <a:solidFill>
            <a:srgbClr val="F2FD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7" name="TextBox 16"/>
          <p:cNvSpPr txBox="1">
            <a:spLocks noChangeArrowheads="1"/>
          </p:cNvSpPr>
          <p:nvPr/>
        </p:nvSpPr>
        <p:spPr bwMode="auto">
          <a:xfrm>
            <a:off x="8648491" y="2876205"/>
            <a:ext cx="2828086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noProof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Polish the final draft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9" name="TextBox 16"/>
          <p:cNvSpPr txBox="1">
            <a:spLocks noChangeArrowheads="1"/>
          </p:cNvSpPr>
          <p:nvPr/>
        </p:nvSpPr>
        <p:spPr bwMode="auto">
          <a:xfrm>
            <a:off x="8644909" y="5659053"/>
            <a:ext cx="2831670" cy="461665"/>
          </a:xfrm>
          <a:prstGeom prst="rect">
            <a:avLst/>
          </a:prstGeom>
          <a:solidFill>
            <a:srgbClr val="CCECFF"/>
          </a:solidFill>
          <a:ln w="317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Online assessing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0" name="下箭头 159"/>
          <p:cNvSpPr/>
          <p:nvPr/>
        </p:nvSpPr>
        <p:spPr>
          <a:xfrm flipV="1">
            <a:off x="10041476" y="5456574"/>
            <a:ext cx="245445" cy="15338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 dir="lu"/>
      </p:transition>
    </mc:Choice>
    <mc:Fallback xmlns="">
      <p:transition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40335" y="580767"/>
          <a:ext cx="5994400" cy="5835272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570355"/>
                <a:gridCol w="2078990"/>
                <a:gridCol w="261620"/>
                <a:gridCol w="288290"/>
                <a:gridCol w="306705"/>
                <a:gridCol w="286385"/>
                <a:gridCol w="445770"/>
                <a:gridCol w="377825"/>
                <a:gridCol w="378460"/>
              </a:tblGrid>
              <a:tr h="81940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微软雅黑" panose="020B0503020204020204" pitchFamily="34" charset="-122"/>
                        </a:rPr>
                        <a:t>评价维度</a:t>
                      </a:r>
                      <a:endParaRPr lang="zh-CN" sz="1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微软雅黑" panose="020B0503020204020204" pitchFamily="34" charset="-122"/>
                        </a:rPr>
                        <a:t>标准</a:t>
                      </a:r>
                      <a:endParaRPr lang="zh-CN" sz="1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26670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微软雅黑" panose="020B0503020204020204" pitchFamily="34" charset="-122"/>
                        </a:rPr>
                        <a:t>等级</a:t>
                      </a:r>
                      <a:endParaRPr lang="zh-CN" sz="1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微软雅黑" panose="020B0503020204020204" pitchFamily="34" charset="-122"/>
                        </a:rPr>
                        <a:t>学生</a:t>
                      </a:r>
                      <a:endParaRPr lang="zh-CN" sz="1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微软雅黑" panose="020B0503020204020204" pitchFamily="34" charset="-122"/>
                        </a:rPr>
                        <a:t>自评</a:t>
                      </a:r>
                      <a:endParaRPr lang="zh-CN" sz="1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微软雅黑" panose="020B0503020204020204" pitchFamily="34" charset="-122"/>
                        </a:rPr>
                        <a:t>学生</a:t>
                      </a:r>
                      <a:endParaRPr lang="zh-CN" sz="1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微软雅黑" panose="020B0503020204020204" pitchFamily="34" charset="-122"/>
                        </a:rPr>
                        <a:t>互评</a:t>
                      </a:r>
                      <a:endParaRPr lang="zh-CN" sz="1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微软雅黑" panose="020B0503020204020204" pitchFamily="34" charset="-122"/>
                        </a:rPr>
                        <a:t>教师</a:t>
                      </a:r>
                      <a:endParaRPr lang="zh-CN" sz="1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微软雅黑" panose="020B0503020204020204" pitchFamily="34" charset="-122"/>
                        </a:rPr>
                        <a:t>评价</a:t>
                      </a:r>
                      <a:endParaRPr lang="zh-CN" sz="1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5">
                <a:tc rowSpan="7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Cognitive</a:t>
                      </a:r>
                      <a:endParaRPr lang="zh-CN" sz="28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Positive participation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Serious attitude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7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Positive attitude to frustration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Epiphany from frustration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9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33350" indent="-13335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 good sense of responsibility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Lofty ideals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Chinese Dreams combined with personal achievement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50">
                <a:tc rowSpan="1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Teaching</a:t>
                      </a:r>
                      <a:endParaRPr lang="zh-CN" sz="28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An interesting beginning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Well-planned organization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Logical plot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Vivid characterization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Accurate language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Fluent expression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 complete structure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Body language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Vocal variety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Vivid end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7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Story completed in time limit</a:t>
                      </a:r>
                      <a:endParaRPr lang="zh-CN" sz="8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5">
                <a:tc rowSpan="4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Social</a:t>
                      </a:r>
                      <a:endParaRPr lang="zh-CN" sz="28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Effective communication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Cooperative teamwork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Organizing skill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Cross-cultural competence</a:t>
                      </a:r>
                      <a:endParaRPr lang="zh-CN" sz="8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8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8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405" marR="554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6250305" y="560705"/>
          <a:ext cx="5816600" cy="5855335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551305"/>
                <a:gridCol w="2040255"/>
                <a:gridCol w="290195"/>
                <a:gridCol w="238125"/>
                <a:gridCol w="255905"/>
                <a:gridCol w="237490"/>
                <a:gridCol w="459105"/>
                <a:gridCol w="372110"/>
                <a:gridCol w="372110"/>
              </a:tblGrid>
              <a:tr h="73342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zh-CN" sz="1400" kern="1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评价维度</a:t>
                      </a:r>
                      <a:endParaRPr lang="zh-CN" sz="1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zh-CN" sz="1400" kern="1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标准</a:t>
                      </a:r>
                      <a:endParaRPr lang="zh-CN" sz="1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zh-CN" sz="1400" kern="1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等级</a:t>
                      </a:r>
                      <a:endParaRPr lang="zh-CN" sz="1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zh-CN" sz="1400" kern="100" dirty="0" smtClean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学生</a:t>
                      </a:r>
                      <a:r>
                        <a:rPr lang="zh-CN" altLang="en-US" sz="1400" kern="100" dirty="0" smtClean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自评</a:t>
                      </a:r>
                      <a:endParaRPr lang="zh-CN" sz="1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zh-CN" sz="1400" kern="1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学生互评</a:t>
                      </a:r>
                      <a:endParaRPr lang="zh-CN" sz="1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zh-CN" sz="1400" kern="1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教师评价</a:t>
                      </a:r>
                      <a:endParaRPr lang="zh-CN" sz="1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25">
                <a:tc rowSpan="7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kern="1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Cognitive</a:t>
                      </a:r>
                      <a:endParaRPr lang="zh-CN" sz="2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Positive participation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Serious attitude</a:t>
                      </a:r>
                      <a:endParaRPr lang="zh-CN" sz="9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3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Positive attitude to frustration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Epiphany from frustration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74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33350" indent="-133350"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 good sense of responsibility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Lofty ideals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4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Chinese Dreams combined with personal achievement</a:t>
                      </a:r>
                      <a:endParaRPr lang="zh-CN" sz="9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 rowSpan="1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kern="1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Teaching</a:t>
                      </a:r>
                      <a:endParaRPr lang="zh-CN" sz="2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 creative beginning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Well-planned organization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Logical plot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Vivid characterization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 detailed description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Good coherence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 complete structure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Accurate language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Proper rhetoric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 distinct theme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Positive viewpoint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25">
                <a:tc rowSpan="4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kern="1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Social</a:t>
                      </a:r>
                      <a:endParaRPr lang="zh-CN" sz="24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Effective communication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Cooperative teamwork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Organizing skills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 dirty="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Cross-cultural competence</a:t>
                      </a:r>
                      <a:endParaRPr lang="zh-CN" sz="9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900" kern="100" dirty="0">
                          <a:effectLst/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 </a:t>
                      </a:r>
                      <a:endParaRPr lang="zh-CN" sz="900" kern="100" dirty="0">
                        <a:effectLst/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5831" marR="55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96701" y="125050"/>
            <a:ext cx="1768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口语评价表</a:t>
            </a:r>
            <a:endParaRPr lang="zh-CN" alt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8388099" y="92784"/>
            <a:ext cx="1793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写作</a:t>
            </a:r>
            <a:r>
              <a:rPr lang="zh-CN" altLang="en-US" sz="2000" b="1" dirty="0" smtClean="0"/>
              <a:t>评价表</a:t>
            </a:r>
            <a:endParaRPr lang="zh-CN" altLang="en-US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 flipV="1">
            <a:off x="799003" y="382556"/>
            <a:ext cx="10890136" cy="6095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-125859" y="46620"/>
            <a:ext cx="2656388" cy="751085"/>
            <a:chOff x="-2290" y="261442"/>
            <a:chExt cx="1815580" cy="432048"/>
          </a:xfrm>
        </p:grpSpPr>
        <p:sp>
          <p:nvSpPr>
            <p:cNvPr id="59" name="五边形 9"/>
            <p:cNvSpPr/>
            <p:nvPr/>
          </p:nvSpPr>
          <p:spPr>
            <a:xfrm>
              <a:off x="306290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r>
                <a:rPr lang="en-US" altLang="zh-CN" sz="2800" b="1" kern="0" dirty="0" smtClean="0">
                  <a:solidFill>
                    <a:srgbClr val="0070C0"/>
                  </a:solidFill>
                  <a:latin typeface="Times New Roman" panose="02020603050405020304"/>
                  <a:ea typeface="微软雅黑" panose="020B0503020204020204" pitchFamily="34" charset="-122"/>
                </a:rPr>
                <a:t>Teaching    Procedure</a:t>
              </a:r>
              <a:endParaRPr lang="zh-CN" altLang="en-US" sz="2800" b="1" kern="0" dirty="0">
                <a:solidFill>
                  <a:srgbClr val="0070C0"/>
                </a:solidFill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6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4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5313593" y="120223"/>
            <a:ext cx="3054942" cy="646583"/>
            <a:chOff x="1428078" y="1467361"/>
            <a:chExt cx="3391405" cy="874219"/>
          </a:xfrm>
          <a:solidFill>
            <a:srgbClr val="CCECFF"/>
          </a:solidFill>
        </p:grpSpPr>
        <p:sp>
          <p:nvSpPr>
            <p:cNvPr id="37" name="圆角矩形 36"/>
            <p:cNvSpPr/>
            <p:nvPr/>
          </p:nvSpPr>
          <p:spPr>
            <a:xfrm>
              <a:off x="1428078" y="1467361"/>
              <a:ext cx="3391405" cy="874219"/>
            </a:xfrm>
            <a:prstGeom prst="roundRect">
              <a:avLst>
                <a:gd name="adj" fmla="val 1121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8" name="文本框 18"/>
            <p:cNvSpPr txBox="1"/>
            <p:nvPr/>
          </p:nvSpPr>
          <p:spPr>
            <a:xfrm flipH="1">
              <a:off x="2145641" y="1487503"/>
              <a:ext cx="1956279" cy="7906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Section 3 </a:t>
              </a:r>
            </a:p>
          </p:txBody>
        </p:sp>
      </p:grpSp>
      <p:sp>
        <p:nvSpPr>
          <p:cNvPr id="45" name="对角圆角矩形 44"/>
          <p:cNvSpPr/>
          <p:nvPr/>
        </p:nvSpPr>
        <p:spPr>
          <a:xfrm>
            <a:off x="676115" y="2193516"/>
            <a:ext cx="11331145" cy="4212555"/>
          </a:xfrm>
          <a:prstGeom prst="round2DiagRect">
            <a:avLst/>
          </a:prstGeom>
          <a:noFill/>
          <a:ln w="12700">
            <a:solidFill>
              <a:srgbClr val="FFCC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88" name="圆角矩形 87"/>
          <p:cNvSpPr/>
          <p:nvPr/>
        </p:nvSpPr>
        <p:spPr bwMode="auto">
          <a:xfrm>
            <a:off x="1101917" y="2436931"/>
            <a:ext cx="3208203" cy="3827947"/>
          </a:xfrm>
          <a:prstGeom prst="roundRect">
            <a:avLst>
              <a:gd name="adj" fmla="val 3709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1873277" y="2263279"/>
            <a:ext cx="190726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Before Class</a:t>
            </a:r>
            <a:endParaRPr lang="zh-C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124075" y="1191895"/>
            <a:ext cx="9209405" cy="570865"/>
          </a:xfrm>
          <a:prstGeom prst="roundRect">
            <a:avLst/>
          </a:prstGeom>
          <a:solidFill>
            <a:srgbClr val="FFCC99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100" name="TextBox 16"/>
          <p:cNvSpPr txBox="1">
            <a:spLocks noChangeArrowheads="1"/>
          </p:cNvSpPr>
          <p:nvPr/>
        </p:nvSpPr>
        <p:spPr bwMode="auto">
          <a:xfrm>
            <a:off x="2077720" y="1246505"/>
            <a:ext cx="9399905" cy="460375"/>
          </a:xfrm>
          <a:prstGeom prst="rect">
            <a:avLst/>
          </a:prstGeom>
          <a:noFill/>
          <a:ln w="31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 Experience</a:t>
            </a:r>
            <a:r>
              <a:rPr kumimoji="0" lang="en-US" altLang="zh-CN" sz="24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of Growing up in Frustration (Developing the Theme) 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5" name="五边形 114"/>
          <p:cNvSpPr/>
          <p:nvPr/>
        </p:nvSpPr>
        <p:spPr>
          <a:xfrm>
            <a:off x="336896" y="1133083"/>
            <a:ext cx="1671693" cy="598914"/>
          </a:xfrm>
          <a:prstGeom prst="homePlate">
            <a:avLst/>
          </a:prstGeom>
          <a:noFill/>
          <a:ln w="12700" cap="flat" cmpd="sng" algn="ctr">
            <a:solidFill>
              <a:srgbClr val="FF99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6" name="TextBox 16"/>
          <p:cNvSpPr txBox="1">
            <a:spLocks noChangeArrowheads="1"/>
          </p:cNvSpPr>
          <p:nvPr/>
        </p:nvSpPr>
        <p:spPr bwMode="auto">
          <a:xfrm>
            <a:off x="311474" y="1191948"/>
            <a:ext cx="1580882" cy="461665"/>
          </a:xfrm>
          <a:prstGeom prst="rect">
            <a:avLst/>
          </a:prstGeom>
          <a:noFill/>
          <a:ln w="31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Sub-task 3</a:t>
            </a:r>
          </a:p>
        </p:txBody>
      </p:sp>
      <p:sp>
        <p:nvSpPr>
          <p:cNvPr id="3" name="下箭头 2"/>
          <p:cNvSpPr/>
          <p:nvPr/>
        </p:nvSpPr>
        <p:spPr>
          <a:xfrm>
            <a:off x="6355833" y="1785740"/>
            <a:ext cx="426314" cy="40777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TextBox 16"/>
          <p:cNvSpPr txBox="1">
            <a:spLocks noChangeArrowheads="1"/>
          </p:cNvSpPr>
          <p:nvPr/>
        </p:nvSpPr>
        <p:spPr bwMode="auto">
          <a:xfrm>
            <a:off x="1238934" y="4624501"/>
            <a:ext cx="2972670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Revising the 2</a:t>
            </a:r>
            <a:r>
              <a:rPr lang="en-US" altLang="zh-CN" sz="2400" kern="0" baseline="300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nd</a:t>
            </a:r>
            <a:r>
              <a:rPr kumimoji="0" lang="en-US" altLang="zh-CN" sz="2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draft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3" name="TextBox 16"/>
          <p:cNvSpPr txBox="1">
            <a:spLocks noChangeArrowheads="1"/>
          </p:cNvSpPr>
          <p:nvPr/>
        </p:nvSpPr>
        <p:spPr bwMode="auto">
          <a:xfrm>
            <a:off x="1290181" y="5659052"/>
            <a:ext cx="2831670" cy="461665"/>
          </a:xfrm>
          <a:prstGeom prst="rect">
            <a:avLst/>
          </a:prstGeom>
          <a:solidFill>
            <a:srgbClr val="CCECFF"/>
          </a:solidFill>
          <a:ln w="317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Online assessing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4" name="TextBox 16"/>
          <p:cNvSpPr txBox="1">
            <a:spLocks noChangeArrowheads="1"/>
          </p:cNvSpPr>
          <p:nvPr/>
        </p:nvSpPr>
        <p:spPr bwMode="auto">
          <a:xfrm>
            <a:off x="1265156" y="2836104"/>
            <a:ext cx="2972670" cy="461665"/>
          </a:xfrm>
          <a:prstGeom prst="rect">
            <a:avLst/>
          </a:prstGeom>
          <a:solidFill>
            <a:schemeClr val="bg1"/>
          </a:solidFill>
          <a:ln w="317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Preparing storytelling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5" name="TextBox 16"/>
          <p:cNvSpPr txBox="1">
            <a:spLocks noChangeArrowheads="1"/>
          </p:cNvSpPr>
          <p:nvPr/>
        </p:nvSpPr>
        <p:spPr bwMode="auto">
          <a:xfrm>
            <a:off x="1265156" y="3493705"/>
            <a:ext cx="2972670" cy="830997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Preparing in-class assessment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1" name="圆角矩形 140"/>
          <p:cNvSpPr/>
          <p:nvPr/>
        </p:nvSpPr>
        <p:spPr bwMode="auto">
          <a:xfrm>
            <a:off x="4885742" y="2460747"/>
            <a:ext cx="3282076" cy="3827948"/>
          </a:xfrm>
          <a:prstGeom prst="roundRect">
            <a:avLst>
              <a:gd name="adj" fmla="val 3709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2" name="圆角矩形 141"/>
          <p:cNvSpPr/>
          <p:nvPr/>
        </p:nvSpPr>
        <p:spPr bwMode="auto">
          <a:xfrm>
            <a:off x="8550878" y="2436928"/>
            <a:ext cx="3027405" cy="3827946"/>
          </a:xfrm>
          <a:prstGeom prst="roundRect">
            <a:avLst>
              <a:gd name="adj" fmla="val 3709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9" name="TextBox 118"/>
          <p:cNvSpPr txBox="1">
            <a:spLocks noChangeArrowheads="1"/>
          </p:cNvSpPr>
          <p:nvPr/>
        </p:nvSpPr>
        <p:spPr bwMode="auto">
          <a:xfrm>
            <a:off x="5511427" y="2271721"/>
            <a:ext cx="190726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Class</a:t>
            </a:r>
            <a:endParaRPr lang="zh-C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TextBox 119"/>
          <p:cNvSpPr txBox="1">
            <a:spLocks noChangeArrowheads="1"/>
          </p:cNvSpPr>
          <p:nvPr/>
        </p:nvSpPr>
        <p:spPr bwMode="auto">
          <a:xfrm>
            <a:off x="9210565" y="2252911"/>
            <a:ext cx="190726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After Class</a:t>
            </a:r>
            <a:endParaRPr lang="zh-C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TextBox 16"/>
          <p:cNvSpPr txBox="1">
            <a:spLocks noChangeArrowheads="1"/>
          </p:cNvSpPr>
          <p:nvPr/>
        </p:nvSpPr>
        <p:spPr bwMode="auto">
          <a:xfrm>
            <a:off x="4979222" y="2836105"/>
            <a:ext cx="3077383" cy="461665"/>
          </a:xfrm>
          <a:prstGeom prst="rect">
            <a:avLst/>
          </a:prstGeom>
          <a:solidFill>
            <a:srgbClr val="CCECFF"/>
          </a:solidFill>
          <a:ln w="317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Enabling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4" name="TextBox 16"/>
          <p:cNvSpPr txBox="1">
            <a:spLocks noChangeArrowheads="1"/>
          </p:cNvSpPr>
          <p:nvPr/>
        </p:nvSpPr>
        <p:spPr bwMode="auto">
          <a:xfrm>
            <a:off x="4981215" y="3527375"/>
            <a:ext cx="3075391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Intercultural discussing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5" name="TextBox 16"/>
          <p:cNvSpPr txBox="1">
            <a:spLocks noChangeArrowheads="1"/>
          </p:cNvSpPr>
          <p:nvPr/>
        </p:nvSpPr>
        <p:spPr bwMode="auto">
          <a:xfrm>
            <a:off x="4979222" y="4902903"/>
            <a:ext cx="3077381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Tasks assessing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6" name="TextBox 16"/>
          <p:cNvSpPr txBox="1">
            <a:spLocks noChangeArrowheads="1"/>
          </p:cNvSpPr>
          <p:nvPr/>
        </p:nvSpPr>
        <p:spPr bwMode="auto">
          <a:xfrm>
            <a:off x="4964279" y="4194607"/>
            <a:ext cx="3092325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Group storytelling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7" name="TextBox 16"/>
          <p:cNvSpPr txBox="1">
            <a:spLocks noChangeArrowheads="1"/>
          </p:cNvSpPr>
          <p:nvPr/>
        </p:nvSpPr>
        <p:spPr bwMode="auto">
          <a:xfrm>
            <a:off x="4981215" y="5659053"/>
            <a:ext cx="3075387" cy="461665"/>
          </a:xfrm>
          <a:prstGeom prst="rect">
            <a:avLst/>
          </a:prstGeom>
          <a:solidFill>
            <a:srgbClr val="CCECFF"/>
          </a:solidFill>
          <a:ln w="317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TSCA (Checklists)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56" name="下箭头 2055"/>
          <p:cNvSpPr/>
          <p:nvPr/>
        </p:nvSpPr>
        <p:spPr>
          <a:xfrm>
            <a:off x="2623625" y="3337870"/>
            <a:ext cx="203284" cy="151295"/>
          </a:xfrm>
          <a:prstGeom prst="downArrow">
            <a:avLst/>
          </a:prstGeom>
          <a:solidFill>
            <a:srgbClr val="F2FD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下箭头 150"/>
          <p:cNvSpPr/>
          <p:nvPr/>
        </p:nvSpPr>
        <p:spPr>
          <a:xfrm>
            <a:off x="2604374" y="4425439"/>
            <a:ext cx="203284" cy="151295"/>
          </a:xfrm>
          <a:prstGeom prst="downArrow">
            <a:avLst/>
          </a:prstGeom>
          <a:solidFill>
            <a:srgbClr val="F2FD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下箭头 151"/>
          <p:cNvSpPr/>
          <p:nvPr/>
        </p:nvSpPr>
        <p:spPr>
          <a:xfrm flipV="1">
            <a:off x="2602546" y="5438702"/>
            <a:ext cx="245445" cy="15338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下箭头 152"/>
          <p:cNvSpPr/>
          <p:nvPr/>
        </p:nvSpPr>
        <p:spPr>
          <a:xfrm>
            <a:off x="6355586" y="3351154"/>
            <a:ext cx="203284" cy="151295"/>
          </a:xfrm>
          <a:prstGeom prst="downArrow">
            <a:avLst/>
          </a:prstGeom>
          <a:solidFill>
            <a:srgbClr val="F2FD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下箭头 153"/>
          <p:cNvSpPr/>
          <p:nvPr/>
        </p:nvSpPr>
        <p:spPr>
          <a:xfrm>
            <a:off x="6381893" y="4043312"/>
            <a:ext cx="203284" cy="151295"/>
          </a:xfrm>
          <a:prstGeom prst="downArrow">
            <a:avLst/>
          </a:prstGeom>
          <a:solidFill>
            <a:srgbClr val="F2FD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下箭头 154"/>
          <p:cNvSpPr/>
          <p:nvPr/>
        </p:nvSpPr>
        <p:spPr>
          <a:xfrm flipV="1">
            <a:off x="6397734" y="5438702"/>
            <a:ext cx="245445" cy="15338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6" name="下箭头 155"/>
          <p:cNvSpPr/>
          <p:nvPr/>
        </p:nvSpPr>
        <p:spPr>
          <a:xfrm>
            <a:off x="6363417" y="4704039"/>
            <a:ext cx="203284" cy="151295"/>
          </a:xfrm>
          <a:prstGeom prst="downArrow">
            <a:avLst/>
          </a:prstGeom>
          <a:solidFill>
            <a:srgbClr val="F2FD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7" name="TextBox 16"/>
          <p:cNvSpPr txBox="1">
            <a:spLocks noChangeArrowheads="1"/>
          </p:cNvSpPr>
          <p:nvPr/>
        </p:nvSpPr>
        <p:spPr bwMode="auto">
          <a:xfrm>
            <a:off x="8648491" y="2876205"/>
            <a:ext cx="2828086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noProof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Polish the final draft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9" name="TextBox 16"/>
          <p:cNvSpPr txBox="1">
            <a:spLocks noChangeArrowheads="1"/>
          </p:cNvSpPr>
          <p:nvPr/>
        </p:nvSpPr>
        <p:spPr bwMode="auto">
          <a:xfrm>
            <a:off x="8644909" y="5659053"/>
            <a:ext cx="2831670" cy="461665"/>
          </a:xfrm>
          <a:prstGeom prst="rect">
            <a:avLst/>
          </a:prstGeom>
          <a:solidFill>
            <a:srgbClr val="CCECFF"/>
          </a:solidFill>
          <a:ln w="317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Online assessing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0" name="下箭头 159"/>
          <p:cNvSpPr/>
          <p:nvPr/>
        </p:nvSpPr>
        <p:spPr>
          <a:xfrm flipV="1">
            <a:off x="10041476" y="5456574"/>
            <a:ext cx="245445" cy="15338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直接连接符 77"/>
          <p:cNvCxnSpPr/>
          <p:nvPr/>
        </p:nvCxnSpPr>
        <p:spPr>
          <a:xfrm flipH="1" flipV="1">
            <a:off x="3451323" y="3474638"/>
            <a:ext cx="1068288" cy="1211614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 flipH="1" flipV="1">
            <a:off x="3596202" y="3007982"/>
            <a:ext cx="955034" cy="1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 flipH="1">
            <a:off x="3551873" y="1543993"/>
            <a:ext cx="967736" cy="1093901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/>
          <p:cNvSpPr/>
          <p:nvPr/>
        </p:nvSpPr>
        <p:spPr>
          <a:xfrm flipV="1">
            <a:off x="776500" y="371801"/>
            <a:ext cx="10890136" cy="6095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-125859" y="60847"/>
            <a:ext cx="2918274" cy="660319"/>
            <a:chOff x="-2290" y="261442"/>
            <a:chExt cx="1994573" cy="432048"/>
          </a:xfrm>
        </p:grpSpPr>
        <p:sp>
          <p:nvSpPr>
            <p:cNvPr id="59" name="五边形 9"/>
            <p:cNvSpPr/>
            <p:nvPr/>
          </p:nvSpPr>
          <p:spPr>
            <a:xfrm>
              <a:off x="262725" y="261442"/>
              <a:ext cx="1729558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en-US" altLang="zh-CN" sz="3200" b="1" kern="0" dirty="0" smtClean="0">
                  <a:solidFill>
                    <a:srgbClr val="0070C0"/>
                  </a:solidFill>
                  <a:latin typeface="Times New Roman" panose="02020603050405020304"/>
                  <a:ea typeface="微软雅黑" panose="020B0503020204020204" pitchFamily="34" charset="-122"/>
                </a:rPr>
                <a:t>Demo Class</a:t>
              </a:r>
              <a:endParaRPr lang="zh-CN" altLang="en-US" sz="3200" b="1" kern="0" dirty="0">
                <a:solidFill>
                  <a:srgbClr val="0070C0"/>
                </a:solidFill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6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4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6" name="组合 5"/>
          <p:cNvGrpSpPr/>
          <p:nvPr/>
        </p:nvGrpSpPr>
        <p:grpSpPr bwMode="auto">
          <a:xfrm>
            <a:off x="401114" y="1388801"/>
            <a:ext cx="3329478" cy="3449564"/>
            <a:chOff x="489357" y="1198378"/>
            <a:chExt cx="2725390" cy="2810326"/>
          </a:xfrm>
        </p:grpSpPr>
        <p:grpSp>
          <p:nvGrpSpPr>
            <p:cNvPr id="27" name="组合 6"/>
            <p:cNvGrpSpPr/>
            <p:nvPr/>
          </p:nvGrpSpPr>
          <p:grpSpPr bwMode="auto">
            <a:xfrm>
              <a:off x="489357" y="1198378"/>
              <a:ext cx="2725390" cy="2810326"/>
              <a:chOff x="361759" y="1371600"/>
              <a:chExt cx="2725390" cy="2810326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361759" y="1371600"/>
                <a:ext cx="2725390" cy="2810326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590359" y="1652860"/>
                <a:ext cx="2268190" cy="226819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28" name="矩形 7"/>
            <p:cNvSpPr>
              <a:spLocks noChangeArrowheads="1"/>
            </p:cNvSpPr>
            <p:nvPr/>
          </p:nvSpPr>
          <p:spPr bwMode="auto">
            <a:xfrm>
              <a:off x="790115" y="2320981"/>
              <a:ext cx="2196032" cy="576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40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Objectives</a:t>
              </a:r>
              <a:endParaRPr lang="zh-CN" altLang="en-US" sz="4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组合 14"/>
          <p:cNvGrpSpPr/>
          <p:nvPr/>
        </p:nvGrpSpPr>
        <p:grpSpPr bwMode="auto">
          <a:xfrm>
            <a:off x="4635504" y="1025222"/>
            <a:ext cx="6642098" cy="1376602"/>
            <a:chOff x="3474391" y="1203598"/>
            <a:chExt cx="4823533" cy="91002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37" name="圆角矩形 36"/>
            <p:cNvSpPr/>
            <p:nvPr/>
          </p:nvSpPr>
          <p:spPr>
            <a:xfrm>
              <a:off x="3474391" y="1203598"/>
              <a:ext cx="4823533" cy="910022"/>
            </a:xfrm>
            <a:prstGeom prst="roundRect">
              <a:avLst>
                <a:gd name="adj" fmla="val 9948"/>
              </a:avLst>
            </a:prstGeom>
            <a:grpFill/>
            <a:ln w="3175">
              <a:solidFill>
                <a:schemeClr val="accent2">
                  <a:lumMod val="40000"/>
                  <a:lumOff val="60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7" name="燕尾形 46"/>
            <p:cNvSpPr/>
            <p:nvPr/>
          </p:nvSpPr>
          <p:spPr>
            <a:xfrm>
              <a:off x="3600408" y="1369310"/>
              <a:ext cx="93677" cy="139759"/>
            </a:xfrm>
            <a:prstGeom prst="chevron">
              <a:avLst>
                <a:gd name="adj" fmla="val 59907"/>
              </a:avLst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燕尾形 47"/>
            <p:cNvSpPr/>
            <p:nvPr/>
          </p:nvSpPr>
          <p:spPr>
            <a:xfrm>
              <a:off x="3683997" y="1369309"/>
              <a:ext cx="93676" cy="139759"/>
            </a:xfrm>
            <a:prstGeom prst="chevron">
              <a:avLst>
                <a:gd name="adj" fmla="val 59907"/>
              </a:avLst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118947" y="1049158"/>
            <a:ext cx="56752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Times New Roman" panose="02020603050405020304"/>
              </a:rPr>
              <a:t>To </a:t>
            </a:r>
            <a:r>
              <a:rPr lang="en-US" altLang="zh-CN" sz="3200" dirty="0">
                <a:latin typeface="Times New Roman" panose="02020603050405020304"/>
              </a:rPr>
              <a:t>understand and use metaphor in narrative writing</a:t>
            </a:r>
            <a:endParaRPr lang="zh-CN" altLang="en-US" sz="3200" dirty="0"/>
          </a:p>
        </p:txBody>
      </p:sp>
      <p:grpSp>
        <p:nvGrpSpPr>
          <p:cNvPr id="79" name="组合 14"/>
          <p:cNvGrpSpPr/>
          <p:nvPr/>
        </p:nvGrpSpPr>
        <p:grpSpPr bwMode="auto">
          <a:xfrm>
            <a:off x="4599318" y="2637892"/>
            <a:ext cx="6678282" cy="1309554"/>
            <a:chOff x="3474391" y="1203598"/>
            <a:chExt cx="4823533" cy="91002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80" name="圆角矩形 79"/>
            <p:cNvSpPr/>
            <p:nvPr/>
          </p:nvSpPr>
          <p:spPr>
            <a:xfrm>
              <a:off x="3474391" y="1203598"/>
              <a:ext cx="4823533" cy="910022"/>
            </a:xfrm>
            <a:prstGeom prst="roundRect">
              <a:avLst>
                <a:gd name="adj" fmla="val 9948"/>
              </a:avLst>
            </a:prstGeom>
            <a:grpFill/>
            <a:ln w="3175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2" name="燕尾形 81"/>
            <p:cNvSpPr/>
            <p:nvPr/>
          </p:nvSpPr>
          <p:spPr>
            <a:xfrm>
              <a:off x="3600408" y="1369310"/>
              <a:ext cx="93677" cy="139759"/>
            </a:xfrm>
            <a:prstGeom prst="chevron">
              <a:avLst>
                <a:gd name="adj" fmla="val 59907"/>
              </a:avLst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3" name="燕尾形 82"/>
            <p:cNvSpPr/>
            <p:nvPr/>
          </p:nvSpPr>
          <p:spPr>
            <a:xfrm>
              <a:off x="3683997" y="1369309"/>
              <a:ext cx="93676" cy="139759"/>
            </a:xfrm>
            <a:prstGeom prst="chevron">
              <a:avLst>
                <a:gd name="adj" fmla="val 59907"/>
              </a:avLst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84" name="矩形 83"/>
          <p:cNvSpPr/>
          <p:nvPr/>
        </p:nvSpPr>
        <p:spPr>
          <a:xfrm>
            <a:off x="5118947" y="2655174"/>
            <a:ext cx="56752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Times New Roman" panose="02020603050405020304"/>
              </a:rPr>
              <a:t>To </a:t>
            </a:r>
            <a:r>
              <a:rPr lang="en-US" altLang="zh-CN" sz="3200" dirty="0">
                <a:latin typeface="Times New Roman" panose="02020603050405020304"/>
              </a:rPr>
              <a:t>work out measures to deal with frustration</a:t>
            </a:r>
            <a:endParaRPr lang="zh-CN" altLang="en-US" sz="3200" dirty="0"/>
          </a:p>
        </p:txBody>
      </p:sp>
      <p:grpSp>
        <p:nvGrpSpPr>
          <p:cNvPr id="86" name="组合 14"/>
          <p:cNvGrpSpPr/>
          <p:nvPr/>
        </p:nvGrpSpPr>
        <p:grpSpPr bwMode="auto">
          <a:xfrm>
            <a:off x="4635504" y="4153633"/>
            <a:ext cx="6642098" cy="1393731"/>
            <a:chOff x="3474391" y="1203598"/>
            <a:chExt cx="4823533" cy="910022"/>
          </a:xfrm>
          <a:solidFill>
            <a:srgbClr val="FFCC99"/>
          </a:solidFill>
        </p:grpSpPr>
        <p:sp>
          <p:nvSpPr>
            <p:cNvPr id="87" name="圆角矩形 86"/>
            <p:cNvSpPr/>
            <p:nvPr/>
          </p:nvSpPr>
          <p:spPr>
            <a:xfrm>
              <a:off x="3474391" y="1203598"/>
              <a:ext cx="4823533" cy="910022"/>
            </a:xfrm>
            <a:prstGeom prst="roundRect">
              <a:avLst>
                <a:gd name="adj" fmla="val 9948"/>
              </a:avLst>
            </a:prstGeom>
            <a:grpFill/>
            <a:ln w="3175">
              <a:solidFill>
                <a:srgbClr val="FF9966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8" name="燕尾形 87"/>
            <p:cNvSpPr/>
            <p:nvPr/>
          </p:nvSpPr>
          <p:spPr>
            <a:xfrm>
              <a:off x="3600408" y="1369310"/>
              <a:ext cx="93677" cy="139759"/>
            </a:xfrm>
            <a:prstGeom prst="chevron">
              <a:avLst>
                <a:gd name="adj" fmla="val 59907"/>
              </a:avLst>
            </a:prstGeom>
            <a:grpFill/>
            <a:ln>
              <a:solidFill>
                <a:srgbClr val="FF9966"/>
              </a:solidFill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9" name="燕尾形 88"/>
            <p:cNvSpPr/>
            <p:nvPr/>
          </p:nvSpPr>
          <p:spPr>
            <a:xfrm>
              <a:off x="3683997" y="1369309"/>
              <a:ext cx="93676" cy="139759"/>
            </a:xfrm>
            <a:prstGeom prst="chevron">
              <a:avLst>
                <a:gd name="adj" fmla="val 59907"/>
              </a:avLst>
            </a:prstGeom>
            <a:grpFill/>
            <a:ln>
              <a:solidFill>
                <a:srgbClr val="FF9966"/>
              </a:solidFill>
            </a:ln>
            <a:effectLst>
              <a:outerShdw blurRad="127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90" name="矩形 89"/>
          <p:cNvSpPr/>
          <p:nvPr/>
        </p:nvSpPr>
        <p:spPr>
          <a:xfrm>
            <a:off x="5137184" y="4185945"/>
            <a:ext cx="65294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Times New Roman" panose="02020603050405020304"/>
              </a:rPr>
              <a:t>To </a:t>
            </a:r>
            <a:r>
              <a:rPr lang="en-US" altLang="zh-CN" sz="3200" dirty="0">
                <a:latin typeface="Times New Roman" panose="02020603050405020304"/>
              </a:rPr>
              <a:t>learn how to cultivate their future students’ </a:t>
            </a:r>
            <a:r>
              <a:rPr lang="en-US" altLang="zh-CN" sz="3200" dirty="0" smtClean="0">
                <a:latin typeface="Times New Roman" panose="02020603050405020304"/>
              </a:rPr>
              <a:t>sense </a:t>
            </a:r>
            <a:r>
              <a:rPr lang="en-US" altLang="zh-CN" sz="3200" dirty="0">
                <a:latin typeface="Times New Roman" panose="02020603050405020304"/>
              </a:rPr>
              <a:t>of responsibility</a:t>
            </a:r>
            <a:endParaRPr lang="zh-CN" altLang="en-US" sz="3200" dirty="0"/>
          </a:p>
        </p:txBody>
      </p:sp>
      <p:pic>
        <p:nvPicPr>
          <p:cNvPr id="102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04" y="3371773"/>
            <a:ext cx="1345539" cy="246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箭头连接符 6"/>
          <p:cNvCxnSpPr>
            <a:stCxn id="47" idx="5"/>
          </p:cNvCxnSpPr>
          <p:nvPr/>
        </p:nvCxnSpPr>
        <p:spPr>
          <a:xfrm>
            <a:off x="6710679" y="779395"/>
            <a:ext cx="3348314" cy="456497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>
            <a:off x="1860933" y="779392"/>
            <a:ext cx="2910872" cy="369257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>
            <a:stCxn id="48" idx="4"/>
          </p:cNvCxnSpPr>
          <p:nvPr/>
        </p:nvCxnSpPr>
        <p:spPr>
          <a:xfrm>
            <a:off x="5721542" y="892745"/>
            <a:ext cx="0" cy="343144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箭头连接符 77"/>
          <p:cNvCxnSpPr/>
          <p:nvPr/>
        </p:nvCxnSpPr>
        <p:spPr>
          <a:xfrm>
            <a:off x="1860931" y="1538577"/>
            <a:ext cx="9947629" cy="8490"/>
          </a:xfrm>
          <a:prstGeom prst="straightConnector1">
            <a:avLst/>
          </a:prstGeom>
          <a:ln w="571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/>
          <p:cNvSpPr/>
          <p:nvPr/>
        </p:nvSpPr>
        <p:spPr>
          <a:xfrm flipV="1">
            <a:off x="776500" y="392047"/>
            <a:ext cx="10890136" cy="6095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-124465" y="43300"/>
            <a:ext cx="2918274" cy="727520"/>
            <a:chOff x="-2290" y="261442"/>
            <a:chExt cx="1994573" cy="432048"/>
          </a:xfrm>
        </p:grpSpPr>
        <p:sp>
          <p:nvSpPr>
            <p:cNvPr id="59" name="五边形 9"/>
            <p:cNvSpPr/>
            <p:nvPr/>
          </p:nvSpPr>
          <p:spPr>
            <a:xfrm>
              <a:off x="262725" y="261442"/>
              <a:ext cx="1729558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en-US" altLang="zh-CN" sz="3200" b="1" kern="0" dirty="0" smtClean="0">
                  <a:solidFill>
                    <a:srgbClr val="0070C0"/>
                  </a:solidFill>
                  <a:latin typeface="Times New Roman" panose="02020603050405020304"/>
                  <a:ea typeface="微软雅黑" panose="020B0503020204020204" pitchFamily="34" charset="-122"/>
                </a:rPr>
                <a:t>Demo Class</a:t>
              </a:r>
              <a:endParaRPr lang="zh-CN" altLang="en-US" sz="3200" b="1" kern="0" dirty="0">
                <a:solidFill>
                  <a:srgbClr val="0070C0"/>
                </a:solidFill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6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4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4322694" y="3015"/>
            <a:ext cx="2797701" cy="90958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4601338" y="68580"/>
            <a:ext cx="2270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altLang="zh-CN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Learning</a:t>
            </a:r>
            <a:endParaRPr lang="zh-CN" altLang="en-US" sz="4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圆角矩形 68"/>
          <p:cNvSpPr/>
          <p:nvPr/>
        </p:nvSpPr>
        <p:spPr bwMode="auto">
          <a:xfrm>
            <a:off x="3447858" y="2432838"/>
            <a:ext cx="1663908" cy="4619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Motivating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4947160" y="2599794"/>
            <a:ext cx="468716" cy="230981"/>
          </a:xfrm>
          <a:prstGeom prst="rightArrow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燕尾形 31"/>
          <p:cNvSpPr/>
          <p:nvPr/>
        </p:nvSpPr>
        <p:spPr bwMode="auto">
          <a:xfrm>
            <a:off x="498395" y="1254573"/>
            <a:ext cx="2725077" cy="526668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Before Class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燕尾形 32"/>
          <p:cNvSpPr/>
          <p:nvPr/>
        </p:nvSpPr>
        <p:spPr bwMode="auto">
          <a:xfrm>
            <a:off x="4453588" y="1254573"/>
            <a:ext cx="2845532" cy="526668"/>
          </a:xfrm>
          <a:prstGeom prst="chevron">
            <a:avLst/>
          </a:prstGeom>
          <a:solidFill>
            <a:srgbClr val="FFCC99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Class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燕尾形 33"/>
          <p:cNvSpPr/>
          <p:nvPr/>
        </p:nvSpPr>
        <p:spPr bwMode="auto">
          <a:xfrm>
            <a:off x="8721339" y="1283707"/>
            <a:ext cx="2675308" cy="518230"/>
          </a:xfrm>
          <a:prstGeom prst="chevron">
            <a:avLst/>
          </a:prstGeom>
          <a:solidFill>
            <a:srgbClr val="CCEC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After Class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 bwMode="auto">
          <a:xfrm>
            <a:off x="261886" y="2010915"/>
            <a:ext cx="2961584" cy="1599160"/>
          </a:xfrm>
          <a:prstGeom prst="rect">
            <a:avLst/>
          </a:prstGeom>
          <a:noFill/>
          <a:ln w="34925">
            <a:solidFill>
              <a:schemeClr val="accent5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Watch a video on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metaphor;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Write the 1</a:t>
            </a:r>
            <a:r>
              <a:rPr lang="en-US" altLang="zh-CN" sz="24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draft;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Assessing online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矩形 35"/>
          <p:cNvSpPr/>
          <p:nvPr/>
        </p:nvSpPr>
        <p:spPr bwMode="auto">
          <a:xfrm>
            <a:off x="3398925" y="2024034"/>
            <a:ext cx="5100498" cy="3627259"/>
          </a:xfrm>
          <a:prstGeom prst="rect">
            <a:avLst/>
          </a:prstGeom>
          <a:noFill/>
          <a:ln w="34925">
            <a:solidFill>
              <a:srgbClr val="FF99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8721338" y="1994415"/>
            <a:ext cx="2945297" cy="1615660"/>
          </a:xfrm>
          <a:prstGeom prst="rect">
            <a:avLst/>
          </a:prstGeom>
          <a:noFill/>
          <a:ln w="34925">
            <a:solidFill>
              <a:schemeClr val="bg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Polish the 1</a:t>
            </a:r>
            <a:r>
              <a:rPr lang="en-US" altLang="zh-CN" sz="24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draft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with metaphor;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Assessing online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圆角矩形 40"/>
          <p:cNvSpPr/>
          <p:nvPr/>
        </p:nvSpPr>
        <p:spPr bwMode="auto">
          <a:xfrm>
            <a:off x="5529483" y="2141412"/>
            <a:ext cx="2790061" cy="105149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Provide a scenario;</a:t>
            </a:r>
          </a:p>
          <a:p>
            <a:pPr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Tentative production;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Production task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/>
          <p:cNvSpPr/>
          <p:nvPr/>
        </p:nvSpPr>
        <p:spPr bwMode="auto">
          <a:xfrm>
            <a:off x="5529483" y="3318586"/>
            <a:ext cx="2790061" cy="103815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Identify metaphors;</a:t>
            </a:r>
          </a:p>
          <a:p>
            <a:pPr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Make sentences;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Discuss in groups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3" name="圆角矩形 42"/>
          <p:cNvSpPr/>
          <p:nvPr/>
        </p:nvSpPr>
        <p:spPr bwMode="auto">
          <a:xfrm>
            <a:off x="3447858" y="3530057"/>
            <a:ext cx="1663908" cy="4619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Enabling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右箭头 43"/>
          <p:cNvSpPr/>
          <p:nvPr/>
        </p:nvSpPr>
        <p:spPr>
          <a:xfrm>
            <a:off x="4940545" y="3707107"/>
            <a:ext cx="468717" cy="230981"/>
          </a:xfrm>
          <a:prstGeom prst="rightArrow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圆角矩形 45"/>
          <p:cNvSpPr/>
          <p:nvPr/>
        </p:nvSpPr>
        <p:spPr bwMode="auto">
          <a:xfrm>
            <a:off x="3524058" y="4797227"/>
            <a:ext cx="1511508" cy="4619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Assessing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圆角矩形 49"/>
          <p:cNvSpPr/>
          <p:nvPr/>
        </p:nvSpPr>
        <p:spPr bwMode="auto">
          <a:xfrm>
            <a:off x="5547240" y="4503556"/>
            <a:ext cx="2772304" cy="102975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Peer-assessment;</a:t>
            </a:r>
          </a:p>
          <a:p>
            <a:pPr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Self-assessment;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Teacher’s assessment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右箭头 50"/>
          <p:cNvSpPr/>
          <p:nvPr/>
        </p:nvSpPr>
        <p:spPr>
          <a:xfrm>
            <a:off x="4947161" y="4968769"/>
            <a:ext cx="468717" cy="230981"/>
          </a:xfrm>
          <a:prstGeom prst="rightArrow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对角圆角矩形 69"/>
          <p:cNvSpPr/>
          <p:nvPr/>
        </p:nvSpPr>
        <p:spPr>
          <a:xfrm>
            <a:off x="3283430" y="5966084"/>
            <a:ext cx="6041822" cy="464696"/>
          </a:xfrm>
          <a:prstGeom prst="round2DiagRect">
            <a:avLst/>
          </a:prstGeom>
          <a:solidFill>
            <a:srgbClr val="FF9966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圆角矩形 74"/>
          <p:cNvSpPr/>
          <p:nvPr/>
        </p:nvSpPr>
        <p:spPr bwMode="auto">
          <a:xfrm>
            <a:off x="8726805" y="4083685"/>
            <a:ext cx="3281045" cy="49339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Metaphor + Frustration</a:t>
            </a:r>
          </a:p>
        </p:txBody>
      </p:sp>
      <p:sp>
        <p:nvSpPr>
          <p:cNvPr id="40" name="下箭头 39"/>
          <p:cNvSpPr/>
          <p:nvPr/>
        </p:nvSpPr>
        <p:spPr>
          <a:xfrm>
            <a:off x="10080678" y="3678064"/>
            <a:ext cx="233729" cy="289065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圆角矩形 82"/>
          <p:cNvSpPr/>
          <p:nvPr/>
        </p:nvSpPr>
        <p:spPr bwMode="auto">
          <a:xfrm>
            <a:off x="8726805" y="5012690"/>
            <a:ext cx="3289935" cy="49339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Language + Competence</a:t>
            </a:r>
          </a:p>
        </p:txBody>
      </p:sp>
      <p:sp>
        <p:nvSpPr>
          <p:cNvPr id="84" name="下箭头 83"/>
          <p:cNvSpPr/>
          <p:nvPr/>
        </p:nvSpPr>
        <p:spPr>
          <a:xfrm>
            <a:off x="10080678" y="4652698"/>
            <a:ext cx="233729" cy="289065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直角双向箭头 53"/>
          <p:cNvSpPr/>
          <p:nvPr/>
        </p:nvSpPr>
        <p:spPr>
          <a:xfrm>
            <a:off x="9594797" y="5636305"/>
            <a:ext cx="765173" cy="659567"/>
          </a:xfrm>
          <a:prstGeom prst="leftUp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圆角矩形 87"/>
          <p:cNvSpPr/>
          <p:nvPr/>
        </p:nvSpPr>
        <p:spPr bwMode="auto">
          <a:xfrm>
            <a:off x="4904612" y="5876146"/>
            <a:ext cx="3312797" cy="5464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Growth of Youth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an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 flipV="1">
            <a:off x="776500" y="311516"/>
            <a:ext cx="10890136" cy="6095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-124465" y="38253"/>
            <a:ext cx="2918274" cy="607487"/>
            <a:chOff x="-2290" y="261442"/>
            <a:chExt cx="1994573" cy="432048"/>
          </a:xfrm>
        </p:grpSpPr>
        <p:sp>
          <p:nvSpPr>
            <p:cNvPr id="59" name="五边形 9"/>
            <p:cNvSpPr/>
            <p:nvPr/>
          </p:nvSpPr>
          <p:spPr>
            <a:xfrm>
              <a:off x="262725" y="261442"/>
              <a:ext cx="1729558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en-US" altLang="zh-CN" sz="3200" b="1" kern="0" dirty="0" smtClean="0">
                  <a:solidFill>
                    <a:srgbClr val="0070C0"/>
                  </a:solidFill>
                  <a:latin typeface="Times New Roman" panose="02020603050405020304"/>
                  <a:ea typeface="微软雅黑" panose="020B0503020204020204" pitchFamily="34" charset="-122"/>
                </a:rPr>
                <a:t>Demo Class</a:t>
              </a:r>
              <a:endParaRPr lang="zh-CN" altLang="en-US" sz="3200" b="1" kern="0" dirty="0">
                <a:solidFill>
                  <a:srgbClr val="0070C0"/>
                </a:solidFill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6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4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aphicFrame>
        <p:nvGraphicFramePr>
          <p:cNvPr id="38" name="表格 37"/>
          <p:cNvGraphicFramePr>
            <a:graphicFrameLocks noGrp="1"/>
          </p:cNvGraphicFramePr>
          <p:nvPr/>
        </p:nvGraphicFramePr>
        <p:xfrm>
          <a:off x="264028" y="1009745"/>
          <a:ext cx="11402608" cy="5207918"/>
        </p:xfrm>
        <a:graphic>
          <a:graphicData uri="http://schemas.openxmlformats.org/drawingml/2006/table">
            <a:tbl>
              <a:tblPr/>
              <a:tblGrid>
                <a:gridCol w="1423762"/>
                <a:gridCol w="5748222"/>
                <a:gridCol w="561940"/>
                <a:gridCol w="633984"/>
                <a:gridCol w="573024"/>
                <a:gridCol w="559724"/>
                <a:gridCol w="1901952"/>
              </a:tblGrid>
              <a:tr h="34511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Aspects</a:t>
                      </a:r>
                      <a:endParaRPr lang="zh-CN" sz="2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Standards</a:t>
                      </a:r>
                      <a:endParaRPr lang="zh-CN" sz="2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Grades</a:t>
                      </a:r>
                      <a:endParaRPr lang="zh-CN" sz="2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Peer-assessment</a:t>
                      </a:r>
                      <a:endParaRPr lang="zh-CN" sz="20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671">
                <a:tc rowSpan="4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Language</a:t>
                      </a:r>
                      <a:endParaRPr lang="zh-CN" sz="2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Identifying metaphor </a:t>
                      </a:r>
                      <a:endParaRPr lang="zh-CN" sz="2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kern="10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6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Using metaphor correctly</a:t>
                      </a:r>
                      <a:endParaRPr lang="zh-CN" sz="2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kern="10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6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Making sentences with metaphor</a:t>
                      </a:r>
                      <a:endParaRPr lang="zh-CN" sz="2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kern="10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6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Polishing sentences with metaphor</a:t>
                      </a:r>
                      <a:endParaRPr lang="zh-CN" sz="2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kern="10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671">
                <a:tc rowSpan="4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Competence</a:t>
                      </a:r>
                      <a:endParaRPr lang="zh-CN" sz="2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Positive participation</a:t>
                      </a:r>
                      <a:endParaRPr lang="zh-CN" sz="2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kern="10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6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Effective communication</a:t>
                      </a:r>
                      <a:endParaRPr lang="zh-CN" sz="2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kern="10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6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Dealing with frustration positively</a:t>
                      </a:r>
                      <a:endParaRPr lang="zh-CN" sz="2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kern="10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6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Cooperative teamwork</a:t>
                      </a:r>
                      <a:endParaRPr lang="zh-CN" sz="2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kern="10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671">
                <a:tc rowSpan="4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Morality</a:t>
                      </a:r>
                      <a:endParaRPr lang="zh-CN" sz="2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Positive attitude to frustration</a:t>
                      </a:r>
                      <a:endParaRPr lang="zh-CN" sz="2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6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Awareness of responsibility</a:t>
                      </a:r>
                      <a:endParaRPr lang="zh-CN" sz="20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6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Lofty ideals</a:t>
                      </a:r>
                      <a:endParaRPr lang="zh-CN" sz="20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4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Chinese Dreams combined with personal achievement</a:t>
                      </a:r>
                      <a:endParaRPr lang="zh-CN" sz="20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B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C</a:t>
                      </a:r>
                      <a:endParaRPr lang="zh-CN" sz="1600" kern="10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108450" y="140773"/>
            <a:ext cx="3212451" cy="461665"/>
          </a:xfrm>
          <a:prstGeom prst="rect">
            <a:avLst/>
          </a:prstGeom>
          <a:solidFill>
            <a:srgbClr val="CCECFF"/>
          </a:solidFill>
          <a:ln>
            <a:solidFill>
              <a:schemeClr val="bg1"/>
            </a:solidFill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Evaluation Checklist</a:t>
            </a:r>
            <a:endParaRPr lang="zh-C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箭头连接符 6"/>
          <p:cNvCxnSpPr>
            <a:stCxn id="47" idx="5"/>
          </p:cNvCxnSpPr>
          <p:nvPr/>
        </p:nvCxnSpPr>
        <p:spPr>
          <a:xfrm>
            <a:off x="6710679" y="779395"/>
            <a:ext cx="3348314" cy="456497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>
            <a:off x="1860933" y="779392"/>
            <a:ext cx="2910872" cy="369257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>
            <a:stCxn id="48" idx="4"/>
          </p:cNvCxnSpPr>
          <p:nvPr/>
        </p:nvCxnSpPr>
        <p:spPr>
          <a:xfrm>
            <a:off x="5721542" y="892745"/>
            <a:ext cx="0" cy="343144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箭头连接符 77"/>
          <p:cNvCxnSpPr/>
          <p:nvPr/>
        </p:nvCxnSpPr>
        <p:spPr>
          <a:xfrm>
            <a:off x="1860931" y="1538577"/>
            <a:ext cx="9947629" cy="8490"/>
          </a:xfrm>
          <a:prstGeom prst="straightConnector1">
            <a:avLst/>
          </a:prstGeom>
          <a:ln w="571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/>
          <p:cNvSpPr/>
          <p:nvPr/>
        </p:nvSpPr>
        <p:spPr>
          <a:xfrm flipV="1">
            <a:off x="776500" y="392047"/>
            <a:ext cx="10890136" cy="6095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-124465" y="43300"/>
            <a:ext cx="2918274" cy="727520"/>
            <a:chOff x="-2290" y="261442"/>
            <a:chExt cx="1994573" cy="432048"/>
          </a:xfrm>
        </p:grpSpPr>
        <p:sp>
          <p:nvSpPr>
            <p:cNvPr id="59" name="五边形 9"/>
            <p:cNvSpPr/>
            <p:nvPr/>
          </p:nvSpPr>
          <p:spPr>
            <a:xfrm>
              <a:off x="262725" y="261442"/>
              <a:ext cx="1729558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en-US" altLang="zh-CN" sz="3200" b="1" kern="0" dirty="0" smtClean="0">
                  <a:solidFill>
                    <a:srgbClr val="0070C0"/>
                  </a:solidFill>
                  <a:latin typeface="Times New Roman" panose="02020603050405020304"/>
                  <a:ea typeface="微软雅黑" panose="020B0503020204020204" pitchFamily="34" charset="-122"/>
                </a:rPr>
                <a:t>Demo Class</a:t>
              </a:r>
              <a:endParaRPr lang="zh-CN" altLang="en-US" sz="3200" b="1" kern="0" dirty="0">
                <a:solidFill>
                  <a:srgbClr val="0070C0"/>
                </a:solidFill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6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4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4322694" y="3015"/>
            <a:ext cx="2797701" cy="90958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4601338" y="68580"/>
            <a:ext cx="2270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altLang="zh-CN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Learning</a:t>
            </a:r>
            <a:endParaRPr lang="zh-CN" altLang="en-US" sz="4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圆角矩形 68"/>
          <p:cNvSpPr/>
          <p:nvPr/>
        </p:nvSpPr>
        <p:spPr bwMode="auto">
          <a:xfrm>
            <a:off x="3447858" y="2432838"/>
            <a:ext cx="1663908" cy="4619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Motivating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4947160" y="2599794"/>
            <a:ext cx="468716" cy="230981"/>
          </a:xfrm>
          <a:prstGeom prst="rightArrow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燕尾形 31"/>
          <p:cNvSpPr/>
          <p:nvPr/>
        </p:nvSpPr>
        <p:spPr bwMode="auto">
          <a:xfrm>
            <a:off x="498395" y="1254573"/>
            <a:ext cx="2725077" cy="526668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Before Class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燕尾形 32"/>
          <p:cNvSpPr/>
          <p:nvPr/>
        </p:nvSpPr>
        <p:spPr bwMode="auto">
          <a:xfrm>
            <a:off x="4453588" y="1254573"/>
            <a:ext cx="2845532" cy="526668"/>
          </a:xfrm>
          <a:prstGeom prst="chevron">
            <a:avLst/>
          </a:prstGeom>
          <a:solidFill>
            <a:srgbClr val="FFCC99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Class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燕尾形 33"/>
          <p:cNvSpPr/>
          <p:nvPr/>
        </p:nvSpPr>
        <p:spPr bwMode="auto">
          <a:xfrm>
            <a:off x="8721339" y="1283707"/>
            <a:ext cx="2675308" cy="518230"/>
          </a:xfrm>
          <a:prstGeom prst="chevron">
            <a:avLst/>
          </a:prstGeom>
          <a:solidFill>
            <a:srgbClr val="CCEC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After Class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 bwMode="auto">
          <a:xfrm>
            <a:off x="261886" y="2010915"/>
            <a:ext cx="2961584" cy="1599160"/>
          </a:xfrm>
          <a:prstGeom prst="rect">
            <a:avLst/>
          </a:prstGeom>
          <a:noFill/>
          <a:ln w="34925">
            <a:solidFill>
              <a:schemeClr val="accent5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Watch a video on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metaphor;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Write the 1</a:t>
            </a:r>
            <a:r>
              <a:rPr lang="en-US" altLang="zh-CN" sz="24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draft;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Assessing online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矩形 35"/>
          <p:cNvSpPr/>
          <p:nvPr/>
        </p:nvSpPr>
        <p:spPr bwMode="auto">
          <a:xfrm>
            <a:off x="3398925" y="2024034"/>
            <a:ext cx="5100498" cy="3627259"/>
          </a:xfrm>
          <a:prstGeom prst="rect">
            <a:avLst/>
          </a:prstGeom>
          <a:noFill/>
          <a:ln w="34925">
            <a:solidFill>
              <a:srgbClr val="FF99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8721338" y="1994415"/>
            <a:ext cx="2945297" cy="1615660"/>
          </a:xfrm>
          <a:prstGeom prst="rect">
            <a:avLst/>
          </a:prstGeom>
          <a:noFill/>
          <a:ln w="34925">
            <a:solidFill>
              <a:schemeClr val="bg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Polish the 1</a:t>
            </a:r>
            <a:r>
              <a:rPr lang="en-US" altLang="zh-CN" sz="24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draft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with metaphor;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Assessing online 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圆角矩形 40"/>
          <p:cNvSpPr/>
          <p:nvPr/>
        </p:nvSpPr>
        <p:spPr bwMode="auto">
          <a:xfrm>
            <a:off x="5529483" y="2141412"/>
            <a:ext cx="2790061" cy="105149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Provide a scenario;</a:t>
            </a:r>
          </a:p>
          <a:p>
            <a:pPr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Tentative production;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Production task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圆角矩形 41"/>
          <p:cNvSpPr/>
          <p:nvPr/>
        </p:nvSpPr>
        <p:spPr bwMode="auto">
          <a:xfrm>
            <a:off x="5529483" y="3318586"/>
            <a:ext cx="2790061" cy="103815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Identify metaphors;</a:t>
            </a:r>
          </a:p>
          <a:p>
            <a:pPr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Make sentences;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Discuss in groups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3" name="圆角矩形 42"/>
          <p:cNvSpPr/>
          <p:nvPr/>
        </p:nvSpPr>
        <p:spPr bwMode="auto">
          <a:xfrm>
            <a:off x="3447858" y="3530057"/>
            <a:ext cx="1663908" cy="4619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Enabling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右箭头 43"/>
          <p:cNvSpPr/>
          <p:nvPr/>
        </p:nvSpPr>
        <p:spPr>
          <a:xfrm>
            <a:off x="4940545" y="3707107"/>
            <a:ext cx="468717" cy="230981"/>
          </a:xfrm>
          <a:prstGeom prst="rightArrow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圆角矩形 45"/>
          <p:cNvSpPr/>
          <p:nvPr/>
        </p:nvSpPr>
        <p:spPr bwMode="auto">
          <a:xfrm>
            <a:off x="3524058" y="4797227"/>
            <a:ext cx="1511508" cy="4619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Assessing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圆角矩形 49"/>
          <p:cNvSpPr/>
          <p:nvPr/>
        </p:nvSpPr>
        <p:spPr bwMode="auto">
          <a:xfrm>
            <a:off x="5547240" y="4503556"/>
            <a:ext cx="2772304" cy="102975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Peer-assessment;</a:t>
            </a:r>
          </a:p>
          <a:p>
            <a:pPr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Self-assessment;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Teacher’s assessment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右箭头 50"/>
          <p:cNvSpPr/>
          <p:nvPr/>
        </p:nvSpPr>
        <p:spPr>
          <a:xfrm>
            <a:off x="4947161" y="4968769"/>
            <a:ext cx="468717" cy="230981"/>
          </a:xfrm>
          <a:prstGeom prst="rightArrow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对角圆角矩形 69"/>
          <p:cNvSpPr/>
          <p:nvPr/>
        </p:nvSpPr>
        <p:spPr>
          <a:xfrm>
            <a:off x="3283430" y="5966084"/>
            <a:ext cx="6041822" cy="464696"/>
          </a:xfrm>
          <a:prstGeom prst="round2DiagRect">
            <a:avLst/>
          </a:prstGeom>
          <a:solidFill>
            <a:srgbClr val="FF9966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圆角矩形 74"/>
          <p:cNvSpPr/>
          <p:nvPr/>
        </p:nvSpPr>
        <p:spPr bwMode="auto">
          <a:xfrm>
            <a:off x="8781329" y="4083542"/>
            <a:ext cx="3348897" cy="49330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Metaphor + Frustration</a:t>
            </a:r>
          </a:p>
        </p:txBody>
      </p:sp>
      <p:sp>
        <p:nvSpPr>
          <p:cNvPr id="40" name="下箭头 39"/>
          <p:cNvSpPr/>
          <p:nvPr/>
        </p:nvSpPr>
        <p:spPr>
          <a:xfrm>
            <a:off x="10080678" y="3678064"/>
            <a:ext cx="233729" cy="289065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圆角矩形 82"/>
          <p:cNvSpPr/>
          <p:nvPr/>
        </p:nvSpPr>
        <p:spPr bwMode="auto">
          <a:xfrm>
            <a:off x="8726915" y="5012538"/>
            <a:ext cx="3348897" cy="49330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Language + Competence</a:t>
            </a:r>
          </a:p>
        </p:txBody>
      </p:sp>
      <p:sp>
        <p:nvSpPr>
          <p:cNvPr id="84" name="下箭头 83"/>
          <p:cNvSpPr/>
          <p:nvPr/>
        </p:nvSpPr>
        <p:spPr>
          <a:xfrm>
            <a:off x="10080678" y="4652698"/>
            <a:ext cx="233729" cy="289065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直角双向箭头 53"/>
          <p:cNvSpPr/>
          <p:nvPr/>
        </p:nvSpPr>
        <p:spPr>
          <a:xfrm>
            <a:off x="9594797" y="5636305"/>
            <a:ext cx="765173" cy="659567"/>
          </a:xfrm>
          <a:prstGeom prst="leftUp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圆角矩形 87"/>
          <p:cNvSpPr/>
          <p:nvPr/>
        </p:nvSpPr>
        <p:spPr bwMode="auto">
          <a:xfrm>
            <a:off x="4904612" y="5876146"/>
            <a:ext cx="3312797" cy="5464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Growth of Youth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椭圆 43"/>
          <p:cNvSpPr/>
          <p:nvPr/>
        </p:nvSpPr>
        <p:spPr>
          <a:xfrm>
            <a:off x="415882" y="3281498"/>
            <a:ext cx="2323070" cy="146233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75" tIns="74837" rIns="149675" bIns="74837"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9492364" y="3212962"/>
            <a:ext cx="2323070" cy="146233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75" tIns="74837" rIns="149675" bIns="74837"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连接符 35"/>
          <p:cNvCxnSpPr/>
          <p:nvPr/>
        </p:nvCxnSpPr>
        <p:spPr>
          <a:xfrm>
            <a:off x="5931482" y="4121309"/>
            <a:ext cx="3121457" cy="0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6213207" y="2199503"/>
            <a:ext cx="2" cy="2163990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3264736" y="4132108"/>
            <a:ext cx="1843762" cy="0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/>
          <p:cNvSpPr/>
          <p:nvPr/>
        </p:nvSpPr>
        <p:spPr>
          <a:xfrm flipV="1">
            <a:off x="776500" y="341322"/>
            <a:ext cx="10890136" cy="6095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-125859" y="38474"/>
            <a:ext cx="2656388" cy="727615"/>
            <a:chOff x="-2290" y="202059"/>
            <a:chExt cx="1815580" cy="432048"/>
          </a:xfrm>
        </p:grpSpPr>
        <p:sp>
          <p:nvSpPr>
            <p:cNvPr id="59" name="五边形 9"/>
            <p:cNvSpPr/>
            <p:nvPr/>
          </p:nvSpPr>
          <p:spPr>
            <a:xfrm>
              <a:off x="306290" y="202059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en-US" altLang="zh-CN" sz="2800" b="1" kern="0" dirty="0" smtClean="0">
                  <a:solidFill>
                    <a:srgbClr val="0070C0"/>
                  </a:solidFill>
                  <a:latin typeface="Times New Roman" panose="02020603050405020304"/>
                  <a:ea typeface="微软雅黑" panose="020B0503020204020204" pitchFamily="34" charset="-122"/>
                </a:rPr>
                <a:t>Three Highlights </a:t>
              </a:r>
              <a:endParaRPr lang="zh-CN" altLang="en-US" sz="2800" b="1" kern="0" dirty="0">
                <a:solidFill>
                  <a:srgbClr val="0070C0"/>
                </a:solidFill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6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4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5" name="椭圆 24"/>
          <p:cNvSpPr/>
          <p:nvPr/>
        </p:nvSpPr>
        <p:spPr>
          <a:xfrm>
            <a:off x="4557602" y="2769076"/>
            <a:ext cx="3327936" cy="2496856"/>
          </a:xfrm>
          <a:prstGeom prst="ellipse">
            <a:avLst/>
          </a:prstGeom>
          <a:ln w="190500">
            <a:solidFill>
              <a:schemeClr val="bg1"/>
            </a:solidFill>
          </a:ln>
          <a:effectLst>
            <a:outerShdw blurRad="127000" dist="38100" dir="60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5051672" y="514745"/>
            <a:ext cx="2323070" cy="1462336"/>
          </a:xfrm>
          <a:prstGeom prst="ellipse">
            <a:avLst/>
          </a:prstGeom>
          <a:solidFill>
            <a:srgbClr val="FFCC99"/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75" tIns="74837" rIns="149675" bIns="74837" rtlCol="0" anchor="ctr"/>
          <a:lstStyle/>
          <a:p>
            <a:pPr algn="ctr"/>
            <a:endParaRPr lang="zh-CN" altLang="en-US"/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gray">
          <a:xfrm>
            <a:off x="4663656" y="3601480"/>
            <a:ext cx="3115827" cy="861758"/>
          </a:xfrm>
          <a:prstGeom prst="rect">
            <a:avLst/>
          </a:prstGeom>
          <a:noFill/>
          <a:ln>
            <a:noFill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Highlights</a:t>
            </a:r>
            <a:endParaRPr lang="zh-CN" altLang="en-US" sz="4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Rectangle 11"/>
          <p:cNvSpPr>
            <a:spLocks noChangeArrowheads="1"/>
          </p:cNvSpPr>
          <p:nvPr/>
        </p:nvSpPr>
        <p:spPr bwMode="gray">
          <a:xfrm>
            <a:off x="261888" y="3567323"/>
            <a:ext cx="2558006" cy="1107979"/>
          </a:xfrm>
          <a:prstGeom prst="rect">
            <a:avLst/>
          </a:prstGeom>
          <a:noFill/>
          <a:ln>
            <a:noFill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Profession-based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Rectangle 11"/>
          <p:cNvSpPr>
            <a:spLocks noChangeArrowheads="1"/>
          </p:cNvSpPr>
          <p:nvPr/>
        </p:nvSpPr>
        <p:spPr bwMode="gray">
          <a:xfrm>
            <a:off x="4798931" y="691927"/>
            <a:ext cx="2828555" cy="1107979"/>
          </a:xfrm>
          <a:prstGeom prst="rect">
            <a:avLst/>
          </a:prstGeom>
          <a:noFill/>
          <a:ln>
            <a:noFill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Morality-oriented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Rectangle 11"/>
          <p:cNvSpPr>
            <a:spLocks noChangeArrowheads="1"/>
          </p:cNvSpPr>
          <p:nvPr/>
        </p:nvSpPr>
        <p:spPr bwMode="gray">
          <a:xfrm>
            <a:off x="9520405" y="3410810"/>
            <a:ext cx="2266989" cy="1107979"/>
          </a:xfrm>
          <a:prstGeom prst="rect">
            <a:avLst/>
          </a:prstGeom>
          <a:noFill/>
          <a:ln>
            <a:noFill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Learning-centered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597" y="-17927"/>
            <a:ext cx="1426519" cy="1768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026921" y="691098"/>
            <a:ext cx="10208727" cy="5443603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7" name="组合 186"/>
          <p:cNvGrpSpPr/>
          <p:nvPr/>
        </p:nvGrpSpPr>
        <p:grpSpPr>
          <a:xfrm>
            <a:off x="1009783" y="6081752"/>
            <a:ext cx="785142" cy="785142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88" name="同心圆 18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" name="椭圆 18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99" name="组合 198"/>
          <p:cNvGrpSpPr/>
          <p:nvPr/>
        </p:nvGrpSpPr>
        <p:grpSpPr>
          <a:xfrm>
            <a:off x="10944698" y="393654"/>
            <a:ext cx="297440" cy="297440"/>
            <a:chOff x="304800" y="673100"/>
            <a:chExt cx="4000500" cy="4000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0" name="同心圆 19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" name="椭圆 20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08" name="组合 207"/>
          <p:cNvGrpSpPr/>
          <p:nvPr/>
        </p:nvGrpSpPr>
        <p:grpSpPr>
          <a:xfrm>
            <a:off x="375860" y="5923446"/>
            <a:ext cx="422503" cy="422502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09" name="同心圆 20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" name="椭圆 20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11" name="组合 210"/>
          <p:cNvGrpSpPr/>
          <p:nvPr/>
        </p:nvGrpSpPr>
        <p:grpSpPr>
          <a:xfrm>
            <a:off x="143904" y="5679040"/>
            <a:ext cx="211250" cy="211251"/>
            <a:chOff x="304800" y="673100"/>
            <a:chExt cx="4000500" cy="4000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12" name="同心圆 2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" name="椭圆 21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3" name="PA_淘宝网chenying0907出品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" t="55988" r="39868" b="2509"/>
          <a:stretch>
            <a:fillRect/>
          </a:stretch>
        </p:blipFill>
        <p:spPr bwMode="auto">
          <a:xfrm>
            <a:off x="7657736" y="4879583"/>
            <a:ext cx="4311650" cy="181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标题 1"/>
          <p:cNvSpPr txBox="1"/>
          <p:nvPr/>
        </p:nvSpPr>
        <p:spPr>
          <a:xfrm>
            <a:off x="3268161" y="2555587"/>
            <a:ext cx="5726242" cy="12920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800" b="1" i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r>
              <a:rPr lang="zh-CN" altLang="en-US" sz="8800" b="1" i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  <a:endParaRPr lang="zh-CN" altLang="en-US" sz="8800" b="1" i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776500" y="341322"/>
            <a:ext cx="10890136" cy="6095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7861" y="4"/>
            <a:ext cx="2555070" cy="1385283"/>
            <a:chOff x="3768359" y="1725446"/>
            <a:chExt cx="1930605" cy="1930605"/>
          </a:xfrm>
          <a:solidFill>
            <a:srgbClr val="CCECFF"/>
          </a:solidFill>
        </p:grpSpPr>
        <p:sp>
          <p:nvSpPr>
            <p:cNvPr id="1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</a:endParaRPr>
            </a:p>
          </p:txBody>
        </p:sp>
        <p:sp>
          <p:nvSpPr>
            <p:cNvPr id="1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grpFill/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>
                <a:solidFill>
                  <a:prstClr val="black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8766" y="312761"/>
            <a:ext cx="2409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lang="zh-CN" altLang="en-US" sz="4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53836" y="1998149"/>
            <a:ext cx="3652614" cy="951294"/>
            <a:chOff x="5642799" y="2344100"/>
            <a:chExt cx="3652614" cy="951294"/>
          </a:xfrm>
        </p:grpSpPr>
        <p:sp>
          <p:nvSpPr>
            <p:cNvPr id="17" name="矩形 16"/>
            <p:cNvSpPr/>
            <p:nvPr/>
          </p:nvSpPr>
          <p:spPr>
            <a:xfrm>
              <a:off x="6319082" y="2344100"/>
              <a:ext cx="2976331" cy="943024"/>
            </a:xfrm>
            <a:prstGeom prst="rect">
              <a:avLst/>
            </a:prstGeom>
            <a:solidFill>
              <a:srgbClr val="FF99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36"/>
            <p:cNvSpPr txBox="1"/>
            <p:nvPr/>
          </p:nvSpPr>
          <p:spPr>
            <a:xfrm>
              <a:off x="6592512" y="2519670"/>
              <a:ext cx="26981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r">
                <a:defRPr/>
              </a:pPr>
              <a:r>
                <a:rPr lang="en-US" altLang="zh-CN" sz="3600" b="1" kern="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Introduction</a:t>
              </a:r>
              <a:endParaRPr lang="zh-CN" altLang="en-US" sz="3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椭圆 18"/>
            <p:cNvSpPr/>
            <p:nvPr/>
          </p:nvSpPr>
          <p:spPr bwMode="auto">
            <a:xfrm>
              <a:off x="5642799" y="2347127"/>
              <a:ext cx="948212" cy="948267"/>
            </a:xfrm>
            <a:prstGeom prst="ellipse">
              <a:avLst/>
            </a:prstGeom>
            <a:solidFill>
              <a:sysClr val="window" lastClr="FFFFFF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DD013F"/>
                </a:solidFill>
                <a:effectLst/>
                <a:uLnTx/>
                <a:uFillTx/>
                <a:ea typeface="微软雅黑" panose="020B0503020204020204" pitchFamily="34" charset="-122"/>
              </a:endParaRPr>
            </a:p>
          </p:txBody>
        </p:sp>
        <p:sp>
          <p:nvSpPr>
            <p:cNvPr id="20" name="TextBox 42"/>
            <p:cNvSpPr txBox="1"/>
            <p:nvPr/>
          </p:nvSpPr>
          <p:spPr>
            <a:xfrm flipH="1">
              <a:off x="5716795" y="2400112"/>
              <a:ext cx="8002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01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Line 13"/>
          <p:cNvSpPr>
            <a:spLocks noChangeShapeType="1"/>
          </p:cNvSpPr>
          <p:nvPr/>
        </p:nvSpPr>
        <p:spPr bwMode="auto">
          <a:xfrm flipV="1">
            <a:off x="4782070" y="1385284"/>
            <a:ext cx="2051220" cy="1084376"/>
          </a:xfrm>
          <a:prstGeom prst="line">
            <a:avLst/>
          </a:prstGeom>
          <a:noFill/>
          <a:ln w="25400" cap="flat">
            <a:solidFill>
              <a:srgbClr val="FF9966"/>
            </a:solidFill>
            <a:prstDash val="sysDash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35" name="五边形 34"/>
          <p:cNvSpPr/>
          <p:nvPr/>
        </p:nvSpPr>
        <p:spPr bwMode="auto">
          <a:xfrm>
            <a:off x="6980593" y="1005729"/>
            <a:ext cx="3772750" cy="652498"/>
          </a:xfrm>
          <a:prstGeom prst="homePlate">
            <a:avLst/>
          </a:prstGeom>
          <a:solidFill>
            <a:srgbClr val="FFCC99"/>
          </a:solidFill>
          <a:ln w="38100" cap="flat" cmpd="sng">
            <a:solidFill>
              <a:srgbClr val="FFFFFF"/>
            </a:solidFill>
            <a:beve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62111" tIns="31055" rIns="62111" bIns="31055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TextBox 36"/>
          <p:cNvSpPr txBox="1"/>
          <p:nvPr/>
        </p:nvSpPr>
        <p:spPr>
          <a:xfrm>
            <a:off x="6972614" y="1070372"/>
            <a:ext cx="3878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2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Teaching Context</a:t>
            </a:r>
            <a:endParaRPr lang="zh-CN" altLang="en-US" sz="32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五边形 26"/>
          <p:cNvSpPr/>
          <p:nvPr/>
        </p:nvSpPr>
        <p:spPr bwMode="auto">
          <a:xfrm>
            <a:off x="6984136" y="2149061"/>
            <a:ext cx="3769209" cy="652498"/>
          </a:xfrm>
          <a:prstGeom prst="homePlate">
            <a:avLst/>
          </a:prstGeom>
          <a:solidFill>
            <a:srgbClr val="FFCC99"/>
          </a:solidFill>
          <a:ln w="38100" cap="flat" cmpd="sng">
            <a:solidFill>
              <a:srgbClr val="FFFFFF"/>
            </a:solidFill>
            <a:beve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62111" tIns="31055" rIns="62111" bIns="31055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五边形 27"/>
          <p:cNvSpPr/>
          <p:nvPr/>
        </p:nvSpPr>
        <p:spPr bwMode="auto">
          <a:xfrm>
            <a:off x="6980591" y="3255504"/>
            <a:ext cx="3772753" cy="652498"/>
          </a:xfrm>
          <a:prstGeom prst="homePlate">
            <a:avLst/>
          </a:prstGeom>
          <a:solidFill>
            <a:srgbClr val="FFCC99"/>
          </a:solidFill>
          <a:ln w="38100" cap="flat" cmpd="sng">
            <a:solidFill>
              <a:srgbClr val="FFFFFF"/>
            </a:solidFill>
            <a:beve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62111" tIns="31055" rIns="62111" bIns="31055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 flipV="1">
            <a:off x="4606450" y="2496884"/>
            <a:ext cx="2226839" cy="0"/>
          </a:xfrm>
          <a:prstGeom prst="line">
            <a:avLst/>
          </a:prstGeom>
          <a:noFill/>
          <a:ln w="25400" cap="flat">
            <a:solidFill>
              <a:srgbClr val="FF9966"/>
            </a:solidFill>
            <a:prstDash val="sysDash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34" name="Line 13"/>
          <p:cNvSpPr>
            <a:spLocks noChangeShapeType="1"/>
          </p:cNvSpPr>
          <p:nvPr/>
        </p:nvSpPr>
        <p:spPr bwMode="auto">
          <a:xfrm>
            <a:off x="4782066" y="2523139"/>
            <a:ext cx="2051219" cy="1058612"/>
          </a:xfrm>
          <a:prstGeom prst="line">
            <a:avLst/>
          </a:prstGeom>
          <a:noFill/>
          <a:ln w="25400" cap="flat">
            <a:solidFill>
              <a:srgbClr val="FF9966"/>
            </a:solidFill>
            <a:prstDash val="sysDash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6984135" y="2173723"/>
            <a:ext cx="3988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2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Teaching Procedure</a:t>
            </a:r>
            <a:endParaRPr lang="zh-CN" altLang="en-US" sz="32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84137" y="3320147"/>
            <a:ext cx="3617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2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CN" sz="32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ighlights</a:t>
            </a:r>
            <a:endParaRPr lang="zh-CN" altLang="en-US" sz="32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8728676" y="4414317"/>
            <a:ext cx="2990466" cy="1995152"/>
            <a:chOff x="755576" y="1491630"/>
            <a:chExt cx="2880000" cy="1800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9" name="矩形 38"/>
            <p:cNvSpPr/>
            <p:nvPr/>
          </p:nvSpPr>
          <p:spPr>
            <a:xfrm>
              <a:off x="755576" y="1491630"/>
              <a:ext cx="2880000" cy="18000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13012" y="1524499"/>
              <a:ext cx="2772000" cy="1728000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023106" y="4278630"/>
            <a:ext cx="3652614" cy="951294"/>
            <a:chOff x="5642799" y="2344100"/>
            <a:chExt cx="3652614" cy="951294"/>
          </a:xfrm>
        </p:grpSpPr>
        <p:sp>
          <p:nvSpPr>
            <p:cNvPr id="31" name="矩形 30"/>
            <p:cNvSpPr/>
            <p:nvPr/>
          </p:nvSpPr>
          <p:spPr>
            <a:xfrm>
              <a:off x="6319082" y="2344100"/>
              <a:ext cx="2976331" cy="943024"/>
            </a:xfrm>
            <a:prstGeom prst="rect">
              <a:avLst/>
            </a:prstGeom>
            <a:solidFill>
              <a:srgbClr val="FF99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32" name="TextBox 36"/>
            <p:cNvSpPr txBox="1"/>
            <p:nvPr/>
          </p:nvSpPr>
          <p:spPr>
            <a:xfrm>
              <a:off x="6619422" y="2498094"/>
              <a:ext cx="25058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r">
                <a:defRPr/>
              </a:pPr>
              <a:r>
                <a:rPr lang="en-US" altLang="zh-CN" sz="3600" b="1" kern="0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Demo Class</a:t>
              </a:r>
              <a:endParaRPr lang="zh-CN" altLang="en-US" sz="3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椭圆 40"/>
            <p:cNvSpPr/>
            <p:nvPr/>
          </p:nvSpPr>
          <p:spPr bwMode="auto">
            <a:xfrm>
              <a:off x="5642799" y="2347127"/>
              <a:ext cx="948212" cy="948267"/>
            </a:xfrm>
            <a:prstGeom prst="ellipse">
              <a:avLst/>
            </a:prstGeom>
            <a:solidFill>
              <a:sysClr val="window" lastClr="FFFFFF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DD013F"/>
                </a:solidFill>
                <a:effectLst/>
                <a:uLnTx/>
                <a:uFillTx/>
                <a:ea typeface="微软雅黑" panose="020B0503020204020204" pitchFamily="34" charset="-122"/>
              </a:endParaRPr>
            </a:p>
          </p:txBody>
        </p:sp>
        <p:sp>
          <p:nvSpPr>
            <p:cNvPr id="42" name="TextBox 42"/>
            <p:cNvSpPr txBox="1"/>
            <p:nvPr/>
          </p:nvSpPr>
          <p:spPr>
            <a:xfrm flipH="1">
              <a:off x="5716795" y="2400112"/>
              <a:ext cx="8002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02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erris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7"/>
          <p:cNvSpPr>
            <a:spLocks noChangeArrowheads="1"/>
          </p:cNvSpPr>
          <p:nvPr/>
        </p:nvSpPr>
        <p:spPr bwMode="auto">
          <a:xfrm>
            <a:off x="2567865" y="2204899"/>
            <a:ext cx="8176366" cy="1013460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lIns="91434" tIns="45718" rIns="91434" bIns="45718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000" b="1" noProof="1" smtClean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Sunrise on the Veld</a:t>
            </a:r>
            <a:endParaRPr lang="zh-CN" altLang="en-US" sz="6000" b="1" noProof="1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37"/>
          <p:cNvSpPr>
            <a:spLocks noChangeArrowheads="1"/>
          </p:cNvSpPr>
          <p:nvPr/>
        </p:nvSpPr>
        <p:spPr bwMode="auto">
          <a:xfrm>
            <a:off x="3683000" y="692772"/>
            <a:ext cx="5834073" cy="101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8" rIns="91434" bIns="45718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000" b="1" noProof="1" smtClean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造字工房力黑（非商用）常规体" pitchFamily="50" charset="-122"/>
                <a:cs typeface="Times New Roman" panose="02020603050405020304" pitchFamily="18" charset="0"/>
              </a:rPr>
              <a:t>Text A</a:t>
            </a:r>
            <a:endParaRPr lang="zh-CN" altLang="en-US" sz="6000" b="1" noProof="1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造字工房力黑（非商用）常规体" pitchFamily="50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indow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221348" y="116838"/>
            <a:ext cx="2351841" cy="782139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>
              <a:defRPr/>
            </a:pP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Motivating</a:t>
            </a:r>
            <a:endParaRPr lang="en-US" altLang="zh-CN" sz="3200" b="1" kern="0" dirty="0" smtClean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46586" y="1951641"/>
            <a:ext cx="2564893" cy="1765387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rgbClr val="C00000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rgbClr val="C00000"/>
                </a:solidFill>
              </a:endParaRPr>
            </a:p>
          </p:txBody>
        </p:sp>
      </p:grpSp>
      <p:sp>
        <p:nvSpPr>
          <p:cNvPr id="121" name="矩形 8"/>
          <p:cNvSpPr>
            <a:spLocks noChangeArrowheads="1"/>
          </p:cNvSpPr>
          <p:nvPr/>
        </p:nvSpPr>
        <p:spPr bwMode="auto">
          <a:xfrm>
            <a:off x="2783883" y="2156134"/>
            <a:ext cx="288920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165" tIns="48084" rIns="96165" bIns="48084">
            <a:spAutoFit/>
          </a:bodyPr>
          <a:lstStyle/>
          <a:p>
            <a:pPr defTabSz="609600">
              <a:lnSpc>
                <a:spcPct val="130000"/>
              </a:lnSpc>
            </a:pPr>
            <a:r>
              <a:rPr lang="zh-CN" altLang="en-US" sz="1400" dirty="0" smtClean="0">
                <a:solidFill>
                  <a:srgbClr val="0D0D0D"/>
                </a:solidFill>
                <a:latin typeface="微软雅黑" panose="020B0503020204020204" pitchFamily="34" charset="-122"/>
              </a:rPr>
              <a:t> </a:t>
            </a:r>
            <a:endParaRPr lang="zh-CN" altLang="en-US" sz="1400" dirty="0">
              <a:solidFill>
                <a:srgbClr val="0D0D0D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 bwMode="auto">
          <a:xfrm>
            <a:off x="3421382" y="755654"/>
            <a:ext cx="8000365" cy="5417185"/>
            <a:chOff x="5463262" y="1273810"/>
            <a:chExt cx="5808683" cy="4487292"/>
          </a:xfrm>
        </p:grpSpPr>
        <p:sp>
          <p:nvSpPr>
            <p:cNvPr id="28" name="圆角矩形 27"/>
            <p:cNvSpPr/>
            <p:nvPr/>
          </p:nvSpPr>
          <p:spPr>
            <a:xfrm flipH="1">
              <a:off x="5463262" y="1273810"/>
              <a:ext cx="5808683" cy="4487292"/>
            </a:xfrm>
            <a:prstGeom prst="roundRect">
              <a:avLst>
                <a:gd name="adj" fmla="val 21637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4400" noProof="1">
                <a:latin typeface="+mj-ea"/>
                <a:ea typeface="+mj-ea"/>
              </a:endParaRPr>
            </a:p>
          </p:txBody>
        </p:sp>
        <p:sp>
          <p:nvSpPr>
            <p:cNvPr id="29" name="TextBox 72"/>
            <p:cNvSpPr txBox="1">
              <a:spLocks noChangeArrowheads="1"/>
            </p:cNvSpPr>
            <p:nvPr/>
          </p:nvSpPr>
          <p:spPr bwMode="auto">
            <a:xfrm>
              <a:off x="6099351" y="1720025"/>
              <a:ext cx="4536504" cy="419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dirty="0" smtClean="0">
                  <a:solidFill>
                    <a:srgbClr val="595959"/>
                  </a:solidFill>
                  <a:latin typeface="微软雅黑" panose="020B0503020204020204" pitchFamily="34" charset="-122"/>
                </a:rPr>
                <a:t> </a:t>
              </a:r>
              <a:endParaRPr lang="zh-CN" altLang="en-US" dirty="0">
                <a:solidFill>
                  <a:srgbClr val="595959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-124906" y="248690"/>
            <a:ext cx="515226" cy="506738"/>
            <a:chOff x="-2290" y="325889"/>
            <a:chExt cx="352145" cy="296318"/>
          </a:xfrm>
        </p:grpSpPr>
        <p:sp>
          <p:nvSpPr>
            <p:cNvPr id="32" name="椭圆 31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38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36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1" name="Group 20"/>
          <p:cNvGrpSpPr/>
          <p:nvPr/>
        </p:nvGrpSpPr>
        <p:grpSpPr>
          <a:xfrm>
            <a:off x="11524802" y="6031380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45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46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pic>
        <p:nvPicPr>
          <p:cNvPr id="7" name="刘嘉琪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937000" y="1096645"/>
            <a:ext cx="6986270" cy="4664710"/>
          </a:xfrm>
          <a:prstGeom prst="rect">
            <a:avLst/>
          </a:prstGeom>
        </p:spPr>
      </p:pic>
      <p:grpSp>
        <p:nvGrpSpPr>
          <p:cNvPr id="48" name="Group 20"/>
          <p:cNvGrpSpPr/>
          <p:nvPr/>
        </p:nvGrpSpPr>
        <p:grpSpPr>
          <a:xfrm>
            <a:off x="11706133" y="5946210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49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sp>
        <p:nvSpPr>
          <p:cNvPr id="51" name="Rectangle 11"/>
          <p:cNvSpPr/>
          <p:nvPr/>
        </p:nvSpPr>
        <p:spPr>
          <a:xfrm>
            <a:off x="390320" y="2527263"/>
            <a:ext cx="1976129" cy="584782"/>
          </a:xfrm>
          <a:prstGeom prst="rect">
            <a:avLst/>
          </a:prstGeom>
          <a:noFill/>
          <a:ln>
            <a:noFill/>
          </a:ln>
        </p:spPr>
        <p:txBody>
          <a:bodyPr wrap="square" lIns="91445" tIns="45723" rIns="91445" bIns="45723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Scenario</a:t>
            </a:r>
          </a:p>
        </p:txBody>
      </p:sp>
      <p:grpSp>
        <p:nvGrpSpPr>
          <p:cNvPr id="52" name="组合 51"/>
          <p:cNvGrpSpPr/>
          <p:nvPr/>
        </p:nvGrpSpPr>
        <p:grpSpPr>
          <a:xfrm>
            <a:off x="11568617" y="6087298"/>
            <a:ext cx="626790" cy="652370"/>
            <a:chOff x="3832873" y="2297208"/>
            <a:chExt cx="1516550" cy="1516550"/>
          </a:xfrm>
          <a:solidFill>
            <a:srgbClr val="C00000"/>
          </a:solidFill>
        </p:grpSpPr>
        <p:grpSp>
          <p:nvGrpSpPr>
            <p:cNvPr id="53" name="组合 40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5" name="同心圆 5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Text" lastClr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392114" y="760412"/>
                <a:ext cx="3825873" cy="3825875"/>
              </a:xfrm>
              <a:prstGeom prst="ellipse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" lastClr="FFFFFF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4" name="椭圆 53"/>
            <p:cNvSpPr/>
            <p:nvPr/>
          </p:nvSpPr>
          <p:spPr>
            <a:xfrm>
              <a:off x="3897336" y="2381086"/>
              <a:ext cx="1357391" cy="135739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57" name="Group 20"/>
          <p:cNvGrpSpPr/>
          <p:nvPr/>
        </p:nvGrpSpPr>
        <p:grpSpPr>
          <a:xfrm>
            <a:off x="11784713" y="6184777"/>
            <a:ext cx="374779" cy="21073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58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59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1" grpId="0" bldLvl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91484" y="1357298"/>
            <a:ext cx="2319812" cy="1279636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rgbClr val="C00000"/>
                </a:solidFill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rgbClr val="C00000"/>
                </a:solidFill>
              </a:endParaRPr>
            </a:p>
          </p:txBody>
        </p:sp>
      </p:grpSp>
      <p:sp>
        <p:nvSpPr>
          <p:cNvPr id="135" name="矩形 31"/>
          <p:cNvSpPr>
            <a:spLocks noChangeArrowheads="1"/>
          </p:cNvSpPr>
          <p:nvPr/>
        </p:nvSpPr>
        <p:spPr bwMode="auto">
          <a:xfrm flipH="1">
            <a:off x="4813638" y="4469236"/>
            <a:ext cx="45719" cy="198435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6165" tIns="48084" rIns="96165" bIns="48084" anchor="ctr"/>
          <a:lstStyle/>
          <a:p>
            <a:pPr algn="ctr" defTabSz="6089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3200" kern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595435" y="4429132"/>
            <a:ext cx="10947889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11"/>
          <p:cNvSpPr/>
          <p:nvPr/>
        </p:nvSpPr>
        <p:spPr>
          <a:xfrm>
            <a:off x="1975106" y="3556002"/>
            <a:ext cx="8994253" cy="52322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91445" tIns="45723" rIns="91445" bIns="45723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I can learn from frustration. I must be hopeful for my life.</a:t>
            </a:r>
            <a:endParaRPr lang="bg-BG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247021" y="116726"/>
            <a:ext cx="2213644" cy="782139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Motivating</a:t>
            </a:r>
            <a:endParaRPr lang="en-US" altLang="zh-CN" sz="3200" b="1" kern="0" dirty="0" smtClean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-124906" y="248690"/>
            <a:ext cx="515226" cy="506738"/>
            <a:chOff x="-2290" y="325889"/>
            <a:chExt cx="352145" cy="296318"/>
          </a:xfrm>
        </p:grpSpPr>
        <p:sp>
          <p:nvSpPr>
            <p:cNvPr id="64" name="椭圆 63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70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8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3" name="Rectangle 11"/>
          <p:cNvSpPr/>
          <p:nvPr/>
        </p:nvSpPr>
        <p:spPr>
          <a:xfrm>
            <a:off x="5230701" y="4876629"/>
            <a:ext cx="5808883" cy="58478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91445" tIns="45723" rIns="91445" bIns="45723">
            <a:spAutoFit/>
          </a:bodyPr>
          <a:lstStyle/>
          <a:p>
            <a:pPr algn="ctr"/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Frustration is a friend of hope.</a:t>
            </a:r>
            <a:endParaRPr lang="bg-BG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75" name="Rectangle 11"/>
          <p:cNvSpPr/>
          <p:nvPr/>
        </p:nvSpPr>
        <p:spPr>
          <a:xfrm>
            <a:off x="339241" y="1498437"/>
            <a:ext cx="1976129" cy="954113"/>
          </a:xfrm>
          <a:prstGeom prst="rect">
            <a:avLst/>
          </a:prstGeom>
          <a:noFill/>
          <a:ln>
            <a:noFill/>
          </a:ln>
        </p:spPr>
        <p:txBody>
          <a:bodyPr wrap="square" lIns="91445" tIns="45723" rIns="91445" bIns="45723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Tentative Production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2350" y="239964"/>
            <a:ext cx="9234151" cy="251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6452" y="4469240"/>
            <a:ext cx="2016168" cy="220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20"/>
          <p:cNvGrpSpPr/>
          <p:nvPr/>
        </p:nvGrpSpPr>
        <p:grpSpPr>
          <a:xfrm>
            <a:off x="11499402" y="6028205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45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46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sp>
        <p:nvSpPr>
          <p:cNvPr id="4" name="下箭头 3"/>
          <p:cNvSpPr/>
          <p:nvPr/>
        </p:nvSpPr>
        <p:spPr>
          <a:xfrm>
            <a:off x="6873363" y="2756911"/>
            <a:ext cx="287655" cy="57594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连接符 34"/>
          <p:cNvCxnSpPr/>
          <p:nvPr/>
        </p:nvCxnSpPr>
        <p:spPr>
          <a:xfrm>
            <a:off x="4035251" y="1385243"/>
            <a:ext cx="4714908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20"/>
          <p:cNvGrpSpPr/>
          <p:nvPr/>
        </p:nvGrpSpPr>
        <p:grpSpPr>
          <a:xfrm>
            <a:off x="11706133" y="5946210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50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51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1568617" y="6087298"/>
            <a:ext cx="626790" cy="652370"/>
            <a:chOff x="3832873" y="2297208"/>
            <a:chExt cx="1516550" cy="1516550"/>
          </a:xfrm>
          <a:solidFill>
            <a:srgbClr val="C00000"/>
          </a:solidFill>
        </p:grpSpPr>
        <p:grpSp>
          <p:nvGrpSpPr>
            <p:cNvPr id="37" name="组合 40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9" name="同心圆 3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Text" lastClr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392114" y="760412"/>
                <a:ext cx="3825873" cy="3825875"/>
              </a:xfrm>
              <a:prstGeom prst="ellipse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" lastClr="FFFFFF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8" name="椭圆 37"/>
            <p:cNvSpPr/>
            <p:nvPr/>
          </p:nvSpPr>
          <p:spPr>
            <a:xfrm>
              <a:off x="3897336" y="2381086"/>
              <a:ext cx="1357391" cy="135739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20"/>
          <p:cNvGrpSpPr/>
          <p:nvPr/>
        </p:nvGrpSpPr>
        <p:grpSpPr>
          <a:xfrm>
            <a:off x="11784713" y="6184777"/>
            <a:ext cx="374779" cy="21073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53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54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ldLvl="0" animBg="1"/>
      <p:bldP spid="73" grpId="0" bldLvl="0" animBg="1"/>
      <p:bldP spid="4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组合 169"/>
          <p:cNvGrpSpPr/>
          <p:nvPr/>
        </p:nvGrpSpPr>
        <p:grpSpPr>
          <a:xfrm>
            <a:off x="4929417" y="527779"/>
            <a:ext cx="6412419" cy="5249747"/>
            <a:chOff x="1249092" y="1220655"/>
            <a:chExt cx="2827683" cy="354867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71" name="圆角矩形 170"/>
            <p:cNvSpPr/>
            <p:nvPr/>
          </p:nvSpPr>
          <p:spPr>
            <a:xfrm>
              <a:off x="1249092" y="1276910"/>
              <a:ext cx="2827683" cy="3492423"/>
            </a:xfrm>
            <a:prstGeom prst="roundRect">
              <a:avLst>
                <a:gd name="adj" fmla="val 4670"/>
              </a:avLst>
            </a:prstGeom>
            <a:grpFill/>
            <a:ln w="22225" cap="flat" cmpd="sng" algn="ctr">
              <a:gradFill flip="none" rotWithShape="1">
                <a:gsLst>
                  <a:gs pos="0">
                    <a:sysClr val="window" lastClr="FFFFFF">
                      <a:lumMod val="65000"/>
                    </a:sysClr>
                  </a:gs>
                  <a:gs pos="100000">
                    <a:sysClr val="windowText" lastClr="000000">
                      <a:lumMod val="85000"/>
                      <a:lumOff val="1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72" name="圆角矩形 171"/>
            <p:cNvSpPr/>
            <p:nvPr/>
          </p:nvSpPr>
          <p:spPr>
            <a:xfrm>
              <a:off x="1413534" y="1404609"/>
              <a:ext cx="2498799" cy="3118235"/>
            </a:xfrm>
            <a:prstGeom prst="roundRect">
              <a:avLst>
                <a:gd name="adj" fmla="val 0"/>
              </a:avLst>
            </a:prstGeom>
            <a:grpFill/>
            <a:ln w="25400" cap="flat" cmpd="sng" algn="ctr">
              <a:noFill/>
              <a:prstDash val="solid"/>
              <a:miter lim="800000"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汉仪正圆 55简" panose="00020600040101010101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173" name="组合 36"/>
            <p:cNvGrpSpPr/>
            <p:nvPr/>
          </p:nvGrpSpPr>
          <p:grpSpPr>
            <a:xfrm>
              <a:off x="1474373" y="1466277"/>
              <a:ext cx="2377113" cy="160026"/>
              <a:chOff x="2149634" y="1165384"/>
              <a:chExt cx="3485832" cy="234632"/>
            </a:xfrm>
            <a:grpFill/>
          </p:grpSpPr>
          <p:grpSp>
            <p:nvGrpSpPr>
              <p:cNvPr id="204" name="组合 67"/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232" name="椭圆 231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3" name="椭圆 232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05" name="组合 68"/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230" name="椭圆 229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" name="椭圆 230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06" name="组合 69"/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228" name="椭圆 227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" name="椭圆 228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07" name="组合 70"/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226" name="椭圆 225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" name="椭圆 226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08" name="组合 71"/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224" name="椭圆 223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" name="椭圆 224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09" name="组合 72"/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222" name="椭圆 221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" name="椭圆 222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10" name="组合 73"/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220" name="椭圆 219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" name="椭圆 220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11" name="组合 74"/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218" name="椭圆 217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" name="椭圆 218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12" name="组合 75"/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216" name="椭圆 215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" name="椭圆 216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13" name="组合 76"/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  <a:grpFill/>
            </p:grpSpPr>
            <p:sp>
              <p:nvSpPr>
                <p:cNvPr id="214" name="椭圆 213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" name="椭圆 214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74" name="组合 37"/>
            <p:cNvGrpSpPr/>
            <p:nvPr/>
          </p:nvGrpSpPr>
          <p:grpSpPr>
            <a:xfrm>
              <a:off x="1515603" y="1220655"/>
              <a:ext cx="64560" cy="330785"/>
              <a:chOff x="2244442" y="772895"/>
              <a:chExt cx="94671" cy="485002"/>
            </a:xfrm>
            <a:grpFill/>
          </p:grpSpPr>
          <p:sp>
            <p:nvSpPr>
              <p:cNvPr id="202" name="圆角矩形 201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4000">
                      <a:sysClr val="window" lastClr="FFFFFF">
                        <a:lumMod val="75000"/>
                      </a:sysClr>
                    </a:gs>
                    <a:gs pos="78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03" name="圆角矩形 202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3000">
                      <a:sysClr val="window" lastClr="FFFFFF">
                        <a:lumMod val="75000"/>
                      </a:sysClr>
                    </a:gs>
                    <a:gs pos="79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5" name="组合 38"/>
            <p:cNvGrpSpPr/>
            <p:nvPr/>
          </p:nvGrpSpPr>
          <p:grpSpPr>
            <a:xfrm>
              <a:off x="1762911" y="1220655"/>
              <a:ext cx="64560" cy="330785"/>
              <a:chOff x="2244442" y="772895"/>
              <a:chExt cx="94671" cy="485002"/>
            </a:xfrm>
            <a:grpFill/>
          </p:grpSpPr>
          <p:sp>
            <p:nvSpPr>
              <p:cNvPr id="200" name="圆角矩形 199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4000">
                      <a:sysClr val="window" lastClr="FFFFFF">
                        <a:lumMod val="75000"/>
                      </a:sysClr>
                    </a:gs>
                    <a:gs pos="78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01" name="圆角矩形 200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3000">
                      <a:sysClr val="window" lastClr="FFFFFF">
                        <a:lumMod val="75000"/>
                      </a:sysClr>
                    </a:gs>
                    <a:gs pos="79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6" name="组合 39"/>
            <p:cNvGrpSpPr/>
            <p:nvPr/>
          </p:nvGrpSpPr>
          <p:grpSpPr>
            <a:xfrm>
              <a:off x="2010219" y="1220655"/>
              <a:ext cx="64560" cy="330785"/>
              <a:chOff x="2244442" y="772895"/>
              <a:chExt cx="94671" cy="485002"/>
            </a:xfrm>
            <a:grpFill/>
          </p:grpSpPr>
          <p:sp>
            <p:nvSpPr>
              <p:cNvPr id="198" name="圆角矩形 197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4000">
                      <a:sysClr val="window" lastClr="FFFFFF">
                        <a:lumMod val="75000"/>
                      </a:sysClr>
                    </a:gs>
                    <a:gs pos="78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99" name="圆角矩形 198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3000">
                      <a:sysClr val="window" lastClr="FFFFFF">
                        <a:lumMod val="75000"/>
                      </a:sysClr>
                    </a:gs>
                    <a:gs pos="79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7" name="组合 40"/>
            <p:cNvGrpSpPr/>
            <p:nvPr/>
          </p:nvGrpSpPr>
          <p:grpSpPr>
            <a:xfrm>
              <a:off x="2257526" y="1220655"/>
              <a:ext cx="64560" cy="330785"/>
              <a:chOff x="2244442" y="772895"/>
              <a:chExt cx="94671" cy="485002"/>
            </a:xfrm>
            <a:grpFill/>
          </p:grpSpPr>
          <p:sp>
            <p:nvSpPr>
              <p:cNvPr id="196" name="圆角矩形 195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4000">
                      <a:sysClr val="window" lastClr="FFFFFF">
                        <a:lumMod val="75000"/>
                      </a:sysClr>
                    </a:gs>
                    <a:gs pos="78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97" name="圆角矩形 196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3000">
                      <a:sysClr val="window" lastClr="FFFFFF">
                        <a:lumMod val="75000"/>
                      </a:sysClr>
                    </a:gs>
                    <a:gs pos="79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8" name="组合 41"/>
            <p:cNvGrpSpPr/>
            <p:nvPr/>
          </p:nvGrpSpPr>
          <p:grpSpPr>
            <a:xfrm>
              <a:off x="2504835" y="1220655"/>
              <a:ext cx="64560" cy="330785"/>
              <a:chOff x="2244442" y="772895"/>
              <a:chExt cx="94671" cy="485002"/>
            </a:xfrm>
            <a:grpFill/>
          </p:grpSpPr>
          <p:sp>
            <p:nvSpPr>
              <p:cNvPr id="194" name="圆角矩形 193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4000">
                      <a:sysClr val="window" lastClr="FFFFFF">
                        <a:lumMod val="75000"/>
                      </a:sysClr>
                    </a:gs>
                    <a:gs pos="78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95" name="圆角矩形 194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3000">
                      <a:sysClr val="window" lastClr="FFFFFF">
                        <a:lumMod val="75000"/>
                      </a:sysClr>
                    </a:gs>
                    <a:gs pos="79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9" name="组合 42"/>
            <p:cNvGrpSpPr/>
            <p:nvPr/>
          </p:nvGrpSpPr>
          <p:grpSpPr>
            <a:xfrm>
              <a:off x="2752143" y="1220655"/>
              <a:ext cx="64560" cy="330785"/>
              <a:chOff x="2244442" y="772895"/>
              <a:chExt cx="94671" cy="485002"/>
            </a:xfrm>
            <a:grpFill/>
          </p:grpSpPr>
          <p:sp>
            <p:nvSpPr>
              <p:cNvPr id="192" name="圆角矩形 191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4000">
                      <a:sysClr val="window" lastClr="FFFFFF">
                        <a:lumMod val="75000"/>
                      </a:sysClr>
                    </a:gs>
                    <a:gs pos="78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93" name="圆角矩形 192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3000">
                      <a:sysClr val="window" lastClr="FFFFFF">
                        <a:lumMod val="75000"/>
                      </a:sysClr>
                    </a:gs>
                    <a:gs pos="79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0" name="组合 43"/>
            <p:cNvGrpSpPr/>
            <p:nvPr/>
          </p:nvGrpSpPr>
          <p:grpSpPr>
            <a:xfrm>
              <a:off x="2999451" y="1220655"/>
              <a:ext cx="64560" cy="330785"/>
              <a:chOff x="2244442" y="772895"/>
              <a:chExt cx="94671" cy="485002"/>
            </a:xfrm>
            <a:grpFill/>
          </p:grpSpPr>
          <p:sp>
            <p:nvSpPr>
              <p:cNvPr id="190" name="圆角矩形 189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4000">
                      <a:sysClr val="window" lastClr="FFFFFF">
                        <a:lumMod val="75000"/>
                      </a:sysClr>
                    </a:gs>
                    <a:gs pos="78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91" name="圆角矩形 190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3000">
                      <a:sysClr val="window" lastClr="FFFFFF">
                        <a:lumMod val="75000"/>
                      </a:sysClr>
                    </a:gs>
                    <a:gs pos="79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1" name="组合 44"/>
            <p:cNvGrpSpPr/>
            <p:nvPr/>
          </p:nvGrpSpPr>
          <p:grpSpPr>
            <a:xfrm>
              <a:off x="3246759" y="1220655"/>
              <a:ext cx="64560" cy="330785"/>
              <a:chOff x="2244442" y="772895"/>
              <a:chExt cx="94671" cy="485002"/>
            </a:xfrm>
            <a:grpFill/>
          </p:grpSpPr>
          <p:sp>
            <p:nvSpPr>
              <p:cNvPr id="188" name="圆角矩形 187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4000">
                      <a:sysClr val="window" lastClr="FFFFFF">
                        <a:lumMod val="75000"/>
                      </a:sysClr>
                    </a:gs>
                    <a:gs pos="78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89" name="圆角矩形 188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3000">
                      <a:sysClr val="window" lastClr="FFFFFF">
                        <a:lumMod val="75000"/>
                      </a:sysClr>
                    </a:gs>
                    <a:gs pos="79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2" name="组合 45"/>
            <p:cNvGrpSpPr/>
            <p:nvPr/>
          </p:nvGrpSpPr>
          <p:grpSpPr>
            <a:xfrm>
              <a:off x="3494067" y="1220655"/>
              <a:ext cx="64560" cy="330785"/>
              <a:chOff x="2244442" y="772895"/>
              <a:chExt cx="94671" cy="485002"/>
            </a:xfrm>
            <a:grpFill/>
          </p:grpSpPr>
          <p:sp>
            <p:nvSpPr>
              <p:cNvPr id="186" name="圆角矩形 185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4000">
                      <a:sysClr val="window" lastClr="FFFFFF">
                        <a:lumMod val="75000"/>
                      </a:sysClr>
                    </a:gs>
                    <a:gs pos="78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87" name="圆角矩形 186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3000">
                      <a:sysClr val="window" lastClr="FFFFFF">
                        <a:lumMod val="75000"/>
                      </a:sysClr>
                    </a:gs>
                    <a:gs pos="79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3" name="组合 46"/>
            <p:cNvGrpSpPr/>
            <p:nvPr/>
          </p:nvGrpSpPr>
          <p:grpSpPr>
            <a:xfrm>
              <a:off x="3741375" y="1220655"/>
              <a:ext cx="64560" cy="330785"/>
              <a:chOff x="2244442" y="772895"/>
              <a:chExt cx="94671" cy="485002"/>
            </a:xfrm>
            <a:grpFill/>
          </p:grpSpPr>
          <p:sp>
            <p:nvSpPr>
              <p:cNvPr id="184" name="圆角矩形 183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4000">
                      <a:sysClr val="window" lastClr="FFFFFF">
                        <a:lumMod val="75000"/>
                      </a:sysClr>
                    </a:gs>
                    <a:gs pos="78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85" name="圆角矩形 184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 algn="ctr">
                <a:gradFill flip="none" rotWithShape="1">
                  <a:gsLst>
                    <a:gs pos="0">
                      <a:sysClr val="window" lastClr="FFFFFF">
                        <a:lumMod val="65000"/>
                      </a:sysClr>
                    </a:gs>
                    <a:gs pos="43000">
                      <a:sysClr val="window" lastClr="FFFFFF">
                        <a:lumMod val="75000"/>
                      </a:sysClr>
                    </a:gs>
                    <a:gs pos="79000">
                      <a:sysClr val="window" lastClr="FFFFFF"/>
                    </a:gs>
                    <a:gs pos="61000">
                      <a:sysClr val="window" lastClr="FFFFFF">
                        <a:lumMod val="10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400000" scaled="0"/>
                  <a:tileRect/>
                </a:gradFill>
                <a:prstDash val="solid"/>
                <a:miter lim="800000"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379924" y="1360569"/>
            <a:ext cx="4173855" cy="1640840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rgbClr val="C00000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rgbClr val="C00000"/>
                </a:solidFill>
              </a:endParaRPr>
            </a:p>
          </p:txBody>
        </p:sp>
      </p:grpSp>
      <p:sp>
        <p:nvSpPr>
          <p:cNvPr id="121" name="矩形 8"/>
          <p:cNvSpPr>
            <a:spLocks noChangeArrowheads="1"/>
          </p:cNvSpPr>
          <p:nvPr/>
        </p:nvSpPr>
        <p:spPr bwMode="auto">
          <a:xfrm>
            <a:off x="2783883" y="2156134"/>
            <a:ext cx="288920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165" tIns="48084" rIns="96165" bIns="48084">
            <a:spAutoFit/>
          </a:bodyPr>
          <a:lstStyle/>
          <a:p>
            <a:pPr defTabSz="609600">
              <a:lnSpc>
                <a:spcPct val="130000"/>
              </a:lnSpc>
            </a:pPr>
            <a:r>
              <a:rPr lang="zh-CN" altLang="en-US" sz="1400" dirty="0" smtClean="0">
                <a:solidFill>
                  <a:srgbClr val="0D0D0D"/>
                </a:solidFill>
                <a:latin typeface="微软雅黑" panose="020B0503020204020204" pitchFamily="34" charset="-122"/>
              </a:rPr>
              <a:t> </a:t>
            </a:r>
            <a:endParaRPr lang="zh-CN" altLang="en-US" sz="1400" dirty="0">
              <a:solidFill>
                <a:srgbClr val="0D0D0D"/>
              </a:solidFill>
              <a:latin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47020" y="116726"/>
            <a:ext cx="2235195" cy="782139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Motivating</a:t>
            </a:r>
            <a:endParaRPr lang="en-US" altLang="zh-CN" sz="3200" b="1" kern="0" dirty="0" smtClean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-124906" y="248690"/>
            <a:ext cx="515226" cy="506738"/>
            <a:chOff x="-2290" y="325889"/>
            <a:chExt cx="352145" cy="296318"/>
          </a:xfrm>
        </p:grpSpPr>
        <p:sp>
          <p:nvSpPr>
            <p:cNvPr id="39" name="椭圆 38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47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43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1" name="TextBox 100"/>
          <p:cNvSpPr txBox="1"/>
          <p:nvPr/>
        </p:nvSpPr>
        <p:spPr>
          <a:xfrm>
            <a:off x="5416896" y="1341722"/>
            <a:ext cx="3966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Revising the First Draft: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5336953" y="1955977"/>
            <a:ext cx="5631973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228600" algn="ctr">
              <a:lnSpc>
                <a:spcPct val="90000"/>
              </a:lnSpc>
              <a:buSzPct val="90000"/>
              <a:defRPr/>
            </a:pPr>
            <a:r>
              <a:rPr lang="en-US" altLang="zh-CN" sz="3600" b="1" i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 Experience of Growing up in Frustration</a:t>
            </a:r>
          </a:p>
          <a:p>
            <a:pPr marL="228600" lvl="0" indent="228600" algn="ctr">
              <a:lnSpc>
                <a:spcPct val="90000"/>
              </a:lnSpc>
              <a:buSzPct val="90000"/>
              <a:defRPr/>
            </a:pPr>
            <a:endParaRPr lang="en-US" altLang="zh-CN" sz="2000" b="1" i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28600" lvl="0" indent="228600" algn="ctr">
              <a:lnSpc>
                <a:spcPct val="90000"/>
              </a:lnSpc>
              <a:buSzPct val="90000"/>
              <a:defRPr/>
            </a:pPr>
            <a:endParaRPr lang="en-US" altLang="zh-CN" sz="2000" b="1" i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228600">
              <a:lnSpc>
                <a:spcPct val="90000"/>
              </a:lnSpc>
              <a:buSzPct val="90000"/>
              <a:defRPr/>
            </a:pPr>
            <a:r>
              <a:rPr lang="en-US" altLang="zh-CN" sz="2800" u="sng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Requirements: </a:t>
            </a:r>
          </a:p>
          <a:p>
            <a:pPr marL="742950" lvl="0" indent="-514350">
              <a:lnSpc>
                <a:spcPct val="90000"/>
              </a:lnSpc>
              <a:buSzPct val="90000"/>
              <a:buAutoNum type="arabicPeriod"/>
              <a:defRPr/>
            </a:pPr>
            <a:r>
              <a:rPr lang="en-US" altLang="zh-CN" sz="2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150-200 words</a:t>
            </a:r>
          </a:p>
          <a:p>
            <a:pPr marL="742950" lvl="0" indent="-514350">
              <a:lnSpc>
                <a:spcPct val="90000"/>
              </a:lnSpc>
              <a:buSzPct val="90000"/>
              <a:buAutoNum type="arabicPeriod"/>
              <a:defRPr/>
            </a:pPr>
            <a:r>
              <a:rPr lang="en-US" altLang="zh-CN" sz="2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Using metaphor, especially that of frustration</a:t>
            </a:r>
            <a:endParaRPr lang="en-US" altLang="zh-CN" sz="2800" dirty="0" smtClean="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4" name="图片 233" descr="摄图网_401217108_进步的学生（非企业商用）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0399" y="3535062"/>
            <a:ext cx="2462899" cy="2411148"/>
          </a:xfrm>
          <a:prstGeom prst="rect">
            <a:avLst/>
          </a:prstGeom>
        </p:spPr>
      </p:pic>
      <p:grpSp>
        <p:nvGrpSpPr>
          <p:cNvPr id="4" name="Group 20"/>
          <p:cNvGrpSpPr/>
          <p:nvPr/>
        </p:nvGrpSpPr>
        <p:grpSpPr>
          <a:xfrm>
            <a:off x="11472732" y="6021220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5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46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grpSp>
        <p:nvGrpSpPr>
          <p:cNvPr id="97" name="Group 20"/>
          <p:cNvGrpSpPr/>
          <p:nvPr/>
        </p:nvGrpSpPr>
        <p:grpSpPr>
          <a:xfrm>
            <a:off x="11706133" y="5946210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98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99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sp>
        <p:nvSpPr>
          <p:cNvPr id="100" name="Rectangle 11"/>
          <p:cNvSpPr/>
          <p:nvPr/>
        </p:nvSpPr>
        <p:spPr>
          <a:xfrm>
            <a:off x="771848" y="1963552"/>
            <a:ext cx="3420733" cy="523226"/>
          </a:xfrm>
          <a:prstGeom prst="rect">
            <a:avLst/>
          </a:prstGeom>
          <a:noFill/>
          <a:ln>
            <a:noFill/>
          </a:ln>
        </p:spPr>
        <p:txBody>
          <a:bodyPr wrap="square" lIns="91445" tIns="45723" rIns="91445" bIns="45723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Production Task</a:t>
            </a:r>
          </a:p>
        </p:txBody>
      </p:sp>
      <p:grpSp>
        <p:nvGrpSpPr>
          <p:cNvPr id="103" name="组合 102"/>
          <p:cNvGrpSpPr/>
          <p:nvPr/>
        </p:nvGrpSpPr>
        <p:grpSpPr>
          <a:xfrm>
            <a:off x="11568617" y="6087298"/>
            <a:ext cx="626790" cy="652370"/>
            <a:chOff x="3832873" y="2297208"/>
            <a:chExt cx="1516550" cy="1516550"/>
          </a:xfrm>
          <a:solidFill>
            <a:srgbClr val="C00000"/>
          </a:solidFill>
        </p:grpSpPr>
        <p:grpSp>
          <p:nvGrpSpPr>
            <p:cNvPr id="104" name="组合 40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6" name="同心圆 10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Text" lastClr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07" name="椭圆 106"/>
              <p:cNvSpPr/>
              <p:nvPr/>
            </p:nvSpPr>
            <p:spPr>
              <a:xfrm>
                <a:off x="392114" y="760412"/>
                <a:ext cx="3825873" cy="3825875"/>
              </a:xfrm>
              <a:prstGeom prst="ellipse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" lastClr="FFFFFF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05" name="椭圆 104"/>
            <p:cNvSpPr/>
            <p:nvPr/>
          </p:nvSpPr>
          <p:spPr>
            <a:xfrm>
              <a:off x="3897336" y="2381086"/>
              <a:ext cx="1357391" cy="135739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108" name="Group 20"/>
          <p:cNvGrpSpPr/>
          <p:nvPr/>
        </p:nvGrpSpPr>
        <p:grpSpPr>
          <a:xfrm>
            <a:off x="11784713" y="6184777"/>
            <a:ext cx="374779" cy="21073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109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110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bldLvl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8"/>
          <p:cNvSpPr/>
          <p:nvPr/>
        </p:nvSpPr>
        <p:spPr>
          <a:xfrm>
            <a:off x="809747" y="3429000"/>
            <a:ext cx="10358510" cy="3143272"/>
          </a:xfrm>
          <a:prstGeom prst="roundRect">
            <a:avLst/>
          </a:prstGeom>
          <a:solidFill>
            <a:schemeClr val="bg1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809747" y="1214426"/>
            <a:ext cx="10268461" cy="2030095"/>
          </a:xfrm>
          <a:prstGeom prst="rect">
            <a:avLst/>
          </a:prstGeom>
          <a:ln w="31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2800" i="0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Medical workers are angels</a:t>
            </a:r>
            <a:r>
              <a:rPr kumimoji="0" lang="en-US" altLang="zh-CN" sz="28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saving and protecting lives.</a:t>
            </a:r>
            <a:endParaRPr kumimoji="0" lang="en-US" altLang="zh-CN" sz="2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zh-CN" sz="2800" i="0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world is a village and community </a:t>
            </a:r>
            <a:r>
              <a:rPr kumimoji="0" lang="en-US" altLang="zh-CN" sz="28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of shared future for mankind.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I </a:t>
            </a:r>
            <a:r>
              <a:rPr kumimoji="0" lang="en-US" altLang="zh-CN" sz="28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have so much to do; it seems that I lived in a world </a:t>
            </a:r>
            <a:r>
              <a:rPr kumimoji="0" lang="en-US" altLang="zh-CN" sz="28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of troubles.</a:t>
            </a:r>
            <a:endParaRPr kumimoji="0" lang="en-US" altLang="zh-CN" sz="2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47021" y="116726"/>
            <a:ext cx="2104826" cy="782139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>
              <a:defRPr/>
            </a:pP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Enabling </a:t>
            </a:r>
            <a:endParaRPr lang="zh-CN" altLang="en-US" sz="3200" b="1" kern="0" dirty="0">
              <a:solidFill>
                <a:srgbClr val="FF0000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-124906" y="248690"/>
            <a:ext cx="515226" cy="506738"/>
            <a:chOff x="-2290" y="325889"/>
            <a:chExt cx="352145" cy="296318"/>
          </a:xfrm>
        </p:grpSpPr>
        <p:sp>
          <p:nvSpPr>
            <p:cNvPr id="49" name="椭圆 48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55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53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28" name="椭圆 1027"/>
          <p:cNvSpPr/>
          <p:nvPr/>
        </p:nvSpPr>
        <p:spPr>
          <a:xfrm>
            <a:off x="4524523" y="4071942"/>
            <a:ext cx="2331720" cy="857256"/>
          </a:xfrm>
          <a:prstGeom prst="ellipse">
            <a:avLst/>
          </a:prstGeom>
          <a:solidFill>
            <a:schemeClr val="bg1"/>
          </a:solidFill>
          <a:ln>
            <a:solidFill>
              <a:srgbClr val="BF3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</a:p>
          <a:p>
            <a:pPr algn="ctr"/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workers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1"/>
          <p:cNvSpPr/>
          <p:nvPr/>
        </p:nvSpPr>
        <p:spPr>
          <a:xfrm>
            <a:off x="952623" y="4357698"/>
            <a:ext cx="2428892" cy="460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5" tIns="45723" rIns="91445" bIns="45723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A       be     B</a:t>
            </a:r>
            <a:endParaRPr lang="bg-BG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05" name="Rectangle 11"/>
          <p:cNvSpPr/>
          <p:nvPr/>
        </p:nvSpPr>
        <p:spPr>
          <a:xfrm>
            <a:off x="4223008" y="4955696"/>
            <a:ext cx="2730406" cy="46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5" tIns="45723" rIns="91445" bIns="45723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Target domain</a:t>
            </a:r>
            <a:endParaRPr lang="bg-BG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06" name="Rectangle 11"/>
          <p:cNvSpPr/>
          <p:nvPr/>
        </p:nvSpPr>
        <p:spPr>
          <a:xfrm>
            <a:off x="8667927" y="4932021"/>
            <a:ext cx="2500330" cy="46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5" tIns="45723" rIns="91445" bIns="45723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Source domain</a:t>
            </a:r>
            <a:endParaRPr lang="bg-BG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07" name="圆角矩形 106"/>
          <p:cNvSpPr/>
          <p:nvPr/>
        </p:nvSpPr>
        <p:spPr>
          <a:xfrm>
            <a:off x="7453481" y="4214818"/>
            <a:ext cx="655735" cy="504042"/>
          </a:xfrm>
          <a:prstGeom prst="roundRect">
            <a:avLst/>
          </a:prstGeom>
          <a:solidFill>
            <a:schemeClr val="bg1"/>
          </a:solidFill>
          <a:ln>
            <a:solidFill>
              <a:srgbClr val="BF3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0" name="上弧形箭头 1029"/>
          <p:cNvSpPr/>
          <p:nvPr/>
        </p:nvSpPr>
        <p:spPr>
          <a:xfrm rot="10800000">
            <a:off x="6327775" y="5286195"/>
            <a:ext cx="2731276" cy="546699"/>
          </a:xfrm>
          <a:prstGeom prst="curvedDownArrow">
            <a:avLst>
              <a:gd name="adj1" fmla="val 39941"/>
              <a:gd name="adj2" fmla="val 100899"/>
              <a:gd name="adj3" fmla="val 4329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32" name="右箭头 1031"/>
          <p:cNvSpPr/>
          <p:nvPr/>
        </p:nvSpPr>
        <p:spPr>
          <a:xfrm>
            <a:off x="3524391" y="4357694"/>
            <a:ext cx="785818" cy="436768"/>
          </a:xfrm>
          <a:prstGeom prst="rightArrow">
            <a:avLst/>
          </a:prstGeom>
          <a:solidFill>
            <a:srgbClr val="BF3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Rectangle 11"/>
          <p:cNvSpPr/>
          <p:nvPr/>
        </p:nvSpPr>
        <p:spPr>
          <a:xfrm>
            <a:off x="6797701" y="5930431"/>
            <a:ext cx="1899696" cy="460375"/>
          </a:xfrm>
          <a:prstGeom prst="rect">
            <a:avLst/>
          </a:prstGeom>
          <a:solidFill>
            <a:schemeClr val="bg1"/>
          </a:solidFill>
          <a:ln>
            <a:solidFill>
              <a:srgbClr val="BF3633"/>
            </a:solidFill>
          </a:ln>
        </p:spPr>
        <p:txBody>
          <a:bodyPr wrap="square" lIns="91445" tIns="45723" rIns="91445" bIns="45723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Similarity</a:t>
            </a:r>
            <a:endParaRPr lang="bg-BG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01263" y="1409531"/>
            <a:ext cx="76518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√</a:t>
            </a:r>
            <a:endParaRPr lang="zh-CN" altLang="zh-CN" sz="3600" dirty="0" smtClean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1263" y="2054691"/>
            <a:ext cx="76518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√</a:t>
            </a:r>
            <a:endParaRPr lang="zh-CN" altLang="zh-CN" sz="3600" dirty="0" smtClean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0" name="加号 29"/>
          <p:cNvSpPr/>
          <p:nvPr/>
        </p:nvSpPr>
        <p:spPr>
          <a:xfrm>
            <a:off x="7024853" y="4286256"/>
            <a:ext cx="285752" cy="285752"/>
          </a:xfrm>
          <a:prstGeom prst="mathPl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加号 30"/>
          <p:cNvSpPr/>
          <p:nvPr/>
        </p:nvSpPr>
        <p:spPr>
          <a:xfrm>
            <a:off x="8239299" y="4286256"/>
            <a:ext cx="285752" cy="285752"/>
          </a:xfrm>
          <a:prstGeom prst="mathPl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8667927" y="4000504"/>
            <a:ext cx="2331720" cy="857256"/>
          </a:xfrm>
          <a:prstGeom prst="ellipse">
            <a:avLst/>
          </a:prstGeom>
          <a:solidFill>
            <a:schemeClr val="bg1"/>
          </a:solidFill>
          <a:ln>
            <a:solidFill>
              <a:srgbClr val="BF3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angels</a:t>
            </a:r>
            <a:endParaRPr lang="zh-CN" alt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20"/>
          <p:cNvGrpSpPr/>
          <p:nvPr/>
        </p:nvGrpSpPr>
        <p:grpSpPr>
          <a:xfrm>
            <a:off x="11706133" y="5946210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38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40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sp>
        <p:nvSpPr>
          <p:cNvPr id="42" name="对角圆角矩形 41"/>
          <p:cNvSpPr/>
          <p:nvPr/>
        </p:nvSpPr>
        <p:spPr>
          <a:xfrm>
            <a:off x="4288155" y="316865"/>
            <a:ext cx="4885825" cy="556895"/>
          </a:xfrm>
          <a:prstGeom prst="round2DiagRect">
            <a:avLst/>
          </a:prstGeom>
          <a:solidFill>
            <a:srgbClr val="BB1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Task 1: Identify Metaphor</a:t>
            </a:r>
            <a:endParaRPr lang="bg-BG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/>
            <a:endParaRPr lang="en-US" altLang="zh-CN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1568617" y="6087298"/>
            <a:ext cx="626790" cy="652370"/>
            <a:chOff x="3832873" y="2297208"/>
            <a:chExt cx="1516550" cy="1516550"/>
          </a:xfrm>
          <a:solidFill>
            <a:srgbClr val="C00000"/>
          </a:solidFill>
        </p:grpSpPr>
        <p:grpSp>
          <p:nvGrpSpPr>
            <p:cNvPr id="45" name="组合 40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7" name="同心圆 5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Text" lastClr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392114" y="760412"/>
                <a:ext cx="3825873" cy="3825875"/>
              </a:xfrm>
              <a:prstGeom prst="ellipse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" lastClr="FFFFFF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6" name="椭圆 45"/>
            <p:cNvSpPr/>
            <p:nvPr/>
          </p:nvSpPr>
          <p:spPr>
            <a:xfrm>
              <a:off x="3897336" y="2381086"/>
              <a:ext cx="1357391" cy="135739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 20"/>
          <p:cNvGrpSpPr/>
          <p:nvPr/>
        </p:nvGrpSpPr>
        <p:grpSpPr>
          <a:xfrm>
            <a:off x="11784713" y="6184777"/>
            <a:ext cx="374779" cy="21073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41" grpId="0" bldLvl="0" animBg="1"/>
      <p:bldP spid="1028" grpId="0" bldLvl="0" animBg="1"/>
      <p:bldP spid="101" grpId="0" bldLvl="0" animBg="1"/>
      <p:bldP spid="105" grpId="0" bldLvl="0" animBg="1"/>
      <p:bldP spid="106" grpId="0" bldLvl="0" animBg="1"/>
      <p:bldP spid="107" grpId="0" bldLvl="0" animBg="1"/>
      <p:bldP spid="1030" grpId="0" bldLvl="0" animBg="1"/>
      <p:bldP spid="1032" grpId="0" bldLvl="0" animBg="1"/>
      <p:bldP spid="111" grpId="0" bldLvl="0" animBg="1"/>
      <p:bldP spid="43" grpId="0"/>
      <p:bldP spid="8" grpId="0"/>
      <p:bldP spid="30" grpId="0" bldLvl="0" animBg="1"/>
      <p:bldP spid="31" grpId="0" bldLvl="0" animBg="1"/>
      <p:bldP spid="3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191453" y="1052834"/>
            <a:ext cx="7920990" cy="4392295"/>
          </a:xfrm>
          <a:prstGeom prst="roundRect">
            <a:avLst/>
          </a:prstGeom>
          <a:ln>
            <a:solidFill>
              <a:srgbClr val="CA0B1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247021" y="116726"/>
            <a:ext cx="2104826" cy="782139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>
              <a:defRPr/>
            </a:pP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Enabling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800" b="1" kern="0" dirty="0">
              <a:solidFill>
                <a:srgbClr val="C00000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-124906" y="248690"/>
            <a:ext cx="515226" cy="506738"/>
            <a:chOff x="-2290" y="325889"/>
            <a:chExt cx="352145" cy="296318"/>
          </a:xfrm>
        </p:grpSpPr>
        <p:sp>
          <p:nvSpPr>
            <p:cNvPr id="49" name="椭圆 48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55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53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9" name="Rectangle 11"/>
          <p:cNvSpPr/>
          <p:nvPr/>
        </p:nvSpPr>
        <p:spPr>
          <a:xfrm>
            <a:off x="8748173" y="1671224"/>
            <a:ext cx="2730406" cy="4603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91445" tIns="45723" rIns="91445" bIns="45723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Home is  society.</a:t>
            </a:r>
            <a:endParaRPr lang="bg-BG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40" name="Rectangle 11"/>
          <p:cNvSpPr/>
          <p:nvPr/>
        </p:nvSpPr>
        <p:spPr>
          <a:xfrm>
            <a:off x="8748173" y="2348914"/>
            <a:ext cx="2730406" cy="4603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91445" tIns="45723" rIns="91445" bIns="45723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    Bush is nature.</a:t>
            </a:r>
            <a:endParaRPr lang="bg-BG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42" name="Rectangle 11"/>
          <p:cNvSpPr/>
          <p:nvPr/>
        </p:nvSpPr>
        <p:spPr>
          <a:xfrm>
            <a:off x="8271830" y="4081784"/>
            <a:ext cx="3723005" cy="829945"/>
          </a:xfrm>
          <a:prstGeom prst="rect">
            <a:avLst/>
          </a:prstGeom>
          <a:solidFill>
            <a:schemeClr val="bg1"/>
          </a:solidFill>
          <a:ln>
            <a:solidFill>
              <a:srgbClr val="CA0B13"/>
            </a:solidFill>
          </a:ln>
        </p:spPr>
        <p:txBody>
          <a:bodyPr wrap="square" lIns="91445" tIns="45723" rIns="91445" bIns="45723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Frustration is f_________   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in his growth.</a:t>
            </a:r>
            <a:endParaRPr lang="bg-BG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43" name="右箭头 42"/>
          <p:cNvSpPr/>
          <p:nvPr/>
        </p:nvSpPr>
        <p:spPr>
          <a:xfrm rot="5400000">
            <a:off x="9894993" y="3118992"/>
            <a:ext cx="631911" cy="43676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2783522" y="1247684"/>
            <a:ext cx="2412238" cy="2376889"/>
          </a:xfrm>
          <a:prstGeom prst="ellipse">
            <a:avLst/>
          </a:prstGeom>
          <a:solidFill>
            <a:srgbClr val="C00000"/>
          </a:solidFill>
          <a:ln w="28575" cap="flat" cmpd="sng" algn="ctr">
            <a:solidFill>
              <a:srgbClr val="FFFF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六边形 27"/>
          <p:cNvSpPr/>
          <p:nvPr/>
        </p:nvSpPr>
        <p:spPr>
          <a:xfrm>
            <a:off x="2650200" y="2623564"/>
            <a:ext cx="657584" cy="592598"/>
          </a:xfrm>
          <a:prstGeom prst="hexagon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2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六边形 28"/>
          <p:cNvSpPr/>
          <p:nvPr/>
        </p:nvSpPr>
        <p:spPr>
          <a:xfrm>
            <a:off x="4762941" y="2621038"/>
            <a:ext cx="657584" cy="592598"/>
          </a:xfrm>
          <a:prstGeom prst="hexagon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4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六边形 29"/>
          <p:cNvSpPr/>
          <p:nvPr/>
        </p:nvSpPr>
        <p:spPr>
          <a:xfrm>
            <a:off x="3737386" y="3237156"/>
            <a:ext cx="657584" cy="592598"/>
          </a:xfrm>
          <a:prstGeom prst="hexagon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3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六边形 30"/>
          <p:cNvSpPr/>
          <p:nvPr/>
        </p:nvSpPr>
        <p:spPr>
          <a:xfrm>
            <a:off x="2912615" y="1299057"/>
            <a:ext cx="657584" cy="592598"/>
          </a:xfrm>
          <a:prstGeom prst="hexagon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六边形 31"/>
          <p:cNvSpPr/>
          <p:nvPr/>
        </p:nvSpPr>
        <p:spPr>
          <a:xfrm>
            <a:off x="4463048" y="1309458"/>
            <a:ext cx="657584" cy="592598"/>
          </a:xfrm>
          <a:prstGeom prst="hexagon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kern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b="1" kern="0" dirty="0">
                <a:solidFill>
                  <a:schemeClr val="tx1"/>
                </a:solidFill>
                <a:uFillTx/>
                <a:latin typeface="Calibri" panose="020F0502020204030204"/>
                <a:ea typeface="宋体" panose="02010600030101010101" pitchFamily="2" charset="-122"/>
              </a:rPr>
              <a:t>5</a:t>
            </a:r>
            <a:endParaRPr kumimoji="0" lang="en-US" altLang="zh-CN" sz="1800" b="1" i="0" kern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17291" y="2100344"/>
            <a:ext cx="2732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Five Scenes</a:t>
            </a:r>
          </a:p>
        </p:txBody>
      </p:sp>
      <p:grpSp>
        <p:nvGrpSpPr>
          <p:cNvPr id="34" name="组合 12"/>
          <p:cNvGrpSpPr/>
          <p:nvPr/>
        </p:nvGrpSpPr>
        <p:grpSpPr bwMode="auto">
          <a:xfrm>
            <a:off x="1309692" y="1319524"/>
            <a:ext cx="1569054" cy="455045"/>
            <a:chOff x="636318" y="5591"/>
            <a:chExt cx="2279539" cy="56988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5" name="圆角矩形 34"/>
            <p:cNvSpPr/>
            <p:nvPr/>
          </p:nvSpPr>
          <p:spPr>
            <a:xfrm>
              <a:off x="636318" y="5591"/>
              <a:ext cx="2279539" cy="569884"/>
            </a:xfrm>
            <a:prstGeom prst="roundRect">
              <a:avLst>
                <a:gd name="adj" fmla="val 10000"/>
              </a:avLst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36" name="圆角矩形 4"/>
            <p:cNvSpPr/>
            <p:nvPr/>
          </p:nvSpPr>
          <p:spPr>
            <a:xfrm>
              <a:off x="653780" y="23052"/>
              <a:ext cx="2244616" cy="534962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121920" tIns="121920" rIns="121920" bIns="121920" anchor="ctr"/>
            <a:lstStyle/>
            <a:p>
              <a:pPr marL="0" marR="0" lvl="0" indent="0" algn="ctr" defTabSz="1422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Home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rPr>
                <a:t> 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7" name="组合 12"/>
          <p:cNvGrpSpPr/>
          <p:nvPr/>
        </p:nvGrpSpPr>
        <p:grpSpPr bwMode="auto">
          <a:xfrm>
            <a:off x="1093165" y="2673068"/>
            <a:ext cx="1569054" cy="493590"/>
            <a:chOff x="636318" y="5591"/>
            <a:chExt cx="2279539" cy="61815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1" name="圆角矩形 40"/>
            <p:cNvSpPr/>
            <p:nvPr/>
          </p:nvSpPr>
          <p:spPr>
            <a:xfrm>
              <a:off x="636318" y="5591"/>
              <a:ext cx="2279539" cy="569884"/>
            </a:xfrm>
            <a:prstGeom prst="roundRect">
              <a:avLst>
                <a:gd name="adj" fmla="val 10000"/>
              </a:avLst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45" name="圆角矩形 4"/>
            <p:cNvSpPr/>
            <p:nvPr/>
          </p:nvSpPr>
          <p:spPr>
            <a:xfrm>
              <a:off x="653779" y="23050"/>
              <a:ext cx="2244616" cy="600697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121920" tIns="121920" rIns="121920" bIns="121920" anchor="ctr"/>
            <a:lstStyle/>
            <a:p>
              <a:pPr marL="0" marR="0" lvl="0" indent="0" algn="ctr" defTabSz="1422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Bush</a:t>
              </a:r>
              <a:r>
                <a:rPr kumimoji="0" lang="en-US" altLang="zh-CN" sz="2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rPr>
                <a:t> 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4" name="组合 12"/>
          <p:cNvGrpSpPr/>
          <p:nvPr/>
        </p:nvGrpSpPr>
        <p:grpSpPr bwMode="auto">
          <a:xfrm>
            <a:off x="5449605" y="2680169"/>
            <a:ext cx="2046812" cy="455045"/>
            <a:chOff x="636318" y="5591"/>
            <a:chExt cx="2279539" cy="56988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5" name="圆角矩形 64"/>
            <p:cNvSpPr/>
            <p:nvPr/>
          </p:nvSpPr>
          <p:spPr>
            <a:xfrm>
              <a:off x="636318" y="5591"/>
              <a:ext cx="2279539" cy="569884"/>
            </a:xfrm>
            <a:prstGeom prst="roundRect">
              <a:avLst>
                <a:gd name="adj" fmla="val 10000"/>
              </a:avLst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66" name="圆角矩形 4"/>
            <p:cNvSpPr/>
            <p:nvPr/>
          </p:nvSpPr>
          <p:spPr>
            <a:xfrm>
              <a:off x="653780" y="23052"/>
              <a:ext cx="2244616" cy="534962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121920" tIns="121920" rIns="121920" bIns="121920" anchor="ctr"/>
            <a:lstStyle/>
            <a:p>
              <a:pPr marL="0" marR="0" lvl="0" indent="0" algn="ctr" defTabSz="1422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Back</a:t>
              </a:r>
              <a:r>
                <a:rPr kumimoji="0" lang="en-US" altLang="zh-CN" sz="28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home</a:t>
              </a:r>
              <a:r>
                <a:rPr kumimoji="0" lang="en-US" altLang="zh-CN" sz="2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rPr>
                <a:t> 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7" name="组合 12"/>
          <p:cNvGrpSpPr/>
          <p:nvPr/>
        </p:nvGrpSpPr>
        <p:grpSpPr bwMode="auto">
          <a:xfrm>
            <a:off x="5195760" y="1378238"/>
            <a:ext cx="2046812" cy="455045"/>
            <a:chOff x="636318" y="5591"/>
            <a:chExt cx="2279539" cy="56988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8" name="圆角矩形 67"/>
            <p:cNvSpPr/>
            <p:nvPr/>
          </p:nvSpPr>
          <p:spPr>
            <a:xfrm>
              <a:off x="636318" y="5591"/>
              <a:ext cx="2279539" cy="569884"/>
            </a:xfrm>
            <a:prstGeom prst="roundRect">
              <a:avLst>
                <a:gd name="adj" fmla="val 10000"/>
              </a:avLst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69" name="圆角矩形 4"/>
            <p:cNvSpPr/>
            <p:nvPr/>
          </p:nvSpPr>
          <p:spPr>
            <a:xfrm>
              <a:off x="653780" y="23052"/>
              <a:ext cx="2244616" cy="534962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121920" tIns="121920" rIns="121920" bIns="121920" anchor="ctr"/>
            <a:lstStyle/>
            <a:p>
              <a:pPr marL="0" marR="0" lvl="0" indent="0" algn="ctr" defTabSz="1422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Bush again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cxnSp>
        <p:nvCxnSpPr>
          <p:cNvPr id="70" name="直接连接符 69"/>
          <p:cNvCxnSpPr/>
          <p:nvPr/>
        </p:nvCxnSpPr>
        <p:spPr>
          <a:xfrm flipV="1">
            <a:off x="461570" y="2245222"/>
            <a:ext cx="2092015" cy="12906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 flipH="1">
            <a:off x="2553584" y="1774565"/>
            <a:ext cx="1" cy="487693"/>
          </a:xfrm>
          <a:prstGeom prst="line">
            <a:avLst/>
          </a:prstGeom>
          <a:noFill/>
          <a:ln w="6350" cap="flat" cmpd="sng" algn="ctr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955" y="1714488"/>
            <a:ext cx="2540581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Human society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2" name="组合 18"/>
          <p:cNvGrpSpPr/>
          <p:nvPr/>
        </p:nvGrpSpPr>
        <p:grpSpPr bwMode="auto">
          <a:xfrm>
            <a:off x="2866729" y="3829754"/>
            <a:ext cx="2224201" cy="712286"/>
            <a:chOff x="103225" y="1715246"/>
            <a:chExt cx="3345725" cy="81003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3" name="圆角矩形 82"/>
            <p:cNvSpPr/>
            <p:nvPr/>
          </p:nvSpPr>
          <p:spPr>
            <a:xfrm>
              <a:off x="103225" y="1715246"/>
              <a:ext cx="3345725" cy="810034"/>
            </a:xfrm>
            <a:prstGeom prst="roundRect">
              <a:avLst>
                <a:gd name="adj" fmla="val 10000"/>
              </a:avLst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84" name="圆角矩形 4"/>
            <p:cNvSpPr/>
            <p:nvPr/>
          </p:nvSpPr>
          <p:spPr>
            <a:xfrm>
              <a:off x="127044" y="1791044"/>
              <a:ext cx="3191719" cy="658438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106680" tIns="106680" rIns="106680" bIns="106680" anchor="ctr"/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Ants </a:t>
              </a:r>
              <a:r>
                <a:rPr kumimoji="0" lang="en-US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Nibbling</a:t>
              </a:r>
              <a:r>
                <a:rPr kumimoji="0" lang="en-US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 Scene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5" name="直接连接符 84"/>
          <p:cNvCxnSpPr/>
          <p:nvPr/>
        </p:nvCxnSpPr>
        <p:spPr>
          <a:xfrm flipV="1">
            <a:off x="567739" y="3640334"/>
            <a:ext cx="1878809" cy="3016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 rot="5400000">
            <a:off x="2166413" y="3405130"/>
            <a:ext cx="515885" cy="1588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772740" y="3135438"/>
            <a:ext cx="15791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直接连接符 87"/>
          <p:cNvCxnSpPr/>
          <p:nvPr/>
        </p:nvCxnSpPr>
        <p:spPr>
          <a:xfrm flipV="1">
            <a:off x="3293706" y="5073610"/>
            <a:ext cx="1878809" cy="3016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 rot="5400000">
            <a:off x="3050637" y="4799189"/>
            <a:ext cx="515885" cy="1588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3381515" y="4500570"/>
            <a:ext cx="19823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Frustration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1" name="直接连接符 90"/>
          <p:cNvCxnSpPr/>
          <p:nvPr/>
        </p:nvCxnSpPr>
        <p:spPr>
          <a:xfrm>
            <a:off x="5663376" y="3627589"/>
            <a:ext cx="2147297" cy="15729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 rot="5400000">
            <a:off x="5406976" y="3365833"/>
            <a:ext cx="515885" cy="1588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/>
          <p:nvPr/>
        </p:nvCxnSpPr>
        <p:spPr>
          <a:xfrm flipV="1">
            <a:off x="5592117" y="2285996"/>
            <a:ext cx="2218554" cy="2507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 flipH="1">
            <a:off x="5592118" y="1810464"/>
            <a:ext cx="1" cy="487693"/>
          </a:xfrm>
          <a:prstGeom prst="line">
            <a:avLst/>
          </a:prstGeom>
          <a:noFill/>
          <a:ln w="6350" cap="flat" cmpd="sng" algn="ctr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5" name="TextBox 94"/>
          <p:cNvSpPr txBox="1"/>
          <p:nvPr/>
        </p:nvSpPr>
        <p:spPr>
          <a:xfrm>
            <a:off x="5881845" y="1785926"/>
            <a:ext cx="2403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Mature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738969" y="3214686"/>
            <a:ext cx="222690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Face responsibility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1238377" y="5643582"/>
            <a:ext cx="5966276" cy="782139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>
              <a:defRPr/>
            </a:pP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Metaphorical Meanings in the Text</a:t>
            </a:r>
            <a:endParaRPr lang="zh-CN" altLang="en-US" sz="2800" b="1" kern="0" dirty="0">
              <a:solidFill>
                <a:srgbClr val="C00000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grpSp>
        <p:nvGrpSpPr>
          <p:cNvPr id="6" name="Group 20"/>
          <p:cNvGrpSpPr/>
          <p:nvPr/>
        </p:nvGrpSpPr>
        <p:grpSpPr>
          <a:xfrm>
            <a:off x="11478447" y="5999630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7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46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sp>
        <p:nvSpPr>
          <p:cNvPr id="71" name="右箭头 70"/>
          <p:cNvSpPr/>
          <p:nvPr/>
        </p:nvSpPr>
        <p:spPr>
          <a:xfrm>
            <a:off x="8239299" y="1785926"/>
            <a:ext cx="428628" cy="285752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>
            <a:off x="10405745" y="4215130"/>
            <a:ext cx="1191260" cy="214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ertilizer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0" name="Group 20"/>
          <p:cNvGrpSpPr/>
          <p:nvPr/>
        </p:nvGrpSpPr>
        <p:grpSpPr>
          <a:xfrm>
            <a:off x="11706133" y="5946210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81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97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11568617" y="6087298"/>
            <a:ext cx="626790" cy="652370"/>
            <a:chOff x="3832873" y="2297208"/>
            <a:chExt cx="1516550" cy="1516550"/>
          </a:xfrm>
          <a:solidFill>
            <a:srgbClr val="C00000"/>
          </a:solidFill>
        </p:grpSpPr>
        <p:grpSp>
          <p:nvGrpSpPr>
            <p:cNvPr id="100" name="组合 40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2" name="同心圆 10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Text" lastClr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392114" y="760412"/>
                <a:ext cx="3825873" cy="3825875"/>
              </a:xfrm>
              <a:prstGeom prst="ellipse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" lastClr="FFFFFF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01" name="椭圆 100"/>
            <p:cNvSpPr/>
            <p:nvPr/>
          </p:nvSpPr>
          <p:spPr>
            <a:xfrm>
              <a:off x="3897336" y="2381086"/>
              <a:ext cx="1357391" cy="135739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104" name="Group 20"/>
          <p:cNvGrpSpPr/>
          <p:nvPr/>
        </p:nvGrpSpPr>
        <p:grpSpPr>
          <a:xfrm>
            <a:off x="11784713" y="6184777"/>
            <a:ext cx="374779" cy="21073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 dir="ld"/>
      </p:transition>
    </mc:Choice>
    <mc:Fallback xmlns="">
      <p:transition>
        <p:pull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40" grpId="0" bldLvl="0" animBg="1"/>
      <p:bldP spid="42" grpId="0" bldLvl="0" animBg="1"/>
      <p:bldP spid="43" grpId="0" bldLvl="0" animBg="1"/>
      <p:bldP spid="71" grpId="0" bldLvl="0" animBg="1"/>
      <p:bldP spid="7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247021" y="116726"/>
            <a:ext cx="2104826" cy="782139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>
              <a:defRPr/>
            </a:pP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Enabling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 b="1" kern="0" dirty="0">
              <a:solidFill>
                <a:srgbClr val="C00000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-124906" y="248690"/>
            <a:ext cx="515226" cy="506738"/>
            <a:chOff x="-2290" y="325889"/>
            <a:chExt cx="352145" cy="296318"/>
          </a:xfrm>
        </p:grpSpPr>
        <p:sp>
          <p:nvSpPr>
            <p:cNvPr id="49" name="椭圆 48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55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53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25" name="Picture 35"/>
          <p:cNvPicPr>
            <a:picLocks noChangeAspect="1"/>
          </p:cNvPicPr>
          <p:nvPr/>
        </p:nvPicPr>
        <p:blipFill rotWithShape="1">
          <a:blip r:embed="rId4" cstate="print"/>
          <a:srcRect l="4792" r="4792"/>
          <a:stretch>
            <a:fillRect/>
          </a:stretch>
        </p:blipFill>
        <p:spPr>
          <a:xfrm>
            <a:off x="787626" y="361497"/>
            <a:ext cx="10795030" cy="63084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686890" y="5697601"/>
            <a:ext cx="4819206" cy="782320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>
              <a:defRPr/>
            </a:pPr>
            <a:r>
              <a:rPr lang="en-US" altLang="zh-C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What is frustration?</a:t>
            </a:r>
            <a:endParaRPr lang="zh-CN" altLang="en-US" sz="3600" b="1" kern="0" dirty="0">
              <a:solidFill>
                <a:srgbClr val="C00000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706133" y="5946210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22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23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sp>
        <p:nvSpPr>
          <p:cNvPr id="24" name="对角圆角矩形 23"/>
          <p:cNvSpPr/>
          <p:nvPr/>
        </p:nvSpPr>
        <p:spPr>
          <a:xfrm>
            <a:off x="2701684" y="310021"/>
            <a:ext cx="9150895" cy="556895"/>
          </a:xfrm>
          <a:prstGeom prst="round2DiagRect">
            <a:avLst/>
          </a:prstGeom>
          <a:solidFill>
            <a:srgbClr val="BB1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2185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Task 2: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28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Make </a:t>
            </a:r>
            <a:r>
              <a:rPr lang="en-US" altLang="zh-CN" sz="28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Sentences with </a:t>
            </a:r>
            <a:r>
              <a:rPr lang="en-US" altLang="zh-CN" sz="28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Metaphor </a:t>
            </a:r>
            <a:r>
              <a:rPr lang="en-US" altLang="zh-CN" sz="28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about </a:t>
            </a:r>
            <a:r>
              <a:rPr lang="en-US" altLang="zh-CN" sz="28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Frustration</a:t>
            </a:r>
            <a:endParaRPr lang="en-US" altLang="zh-CN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1568617" y="6087298"/>
            <a:ext cx="626790" cy="652370"/>
            <a:chOff x="3832873" y="2297208"/>
            <a:chExt cx="1516550" cy="1516550"/>
          </a:xfrm>
          <a:solidFill>
            <a:srgbClr val="C00000"/>
          </a:solidFill>
        </p:grpSpPr>
        <p:grpSp>
          <p:nvGrpSpPr>
            <p:cNvPr id="27" name="组合 40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9" name="同心圆 2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Text" lastClr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92114" y="760412"/>
                <a:ext cx="3825873" cy="3825875"/>
              </a:xfrm>
              <a:prstGeom prst="ellipse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" lastClr="FFFFFF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8" name="椭圆 27"/>
            <p:cNvSpPr/>
            <p:nvPr/>
          </p:nvSpPr>
          <p:spPr>
            <a:xfrm>
              <a:off x="3897336" y="2381086"/>
              <a:ext cx="1357391" cy="135739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Group 20"/>
          <p:cNvGrpSpPr/>
          <p:nvPr/>
        </p:nvGrpSpPr>
        <p:grpSpPr>
          <a:xfrm>
            <a:off x="11784713" y="6184777"/>
            <a:ext cx="374779" cy="21073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32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33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pic>
        <p:nvPicPr>
          <p:cNvPr id="4" name="采访视频新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8680" y="1494155"/>
            <a:ext cx="7914005" cy="3608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连接符 33"/>
          <p:cNvCxnSpPr>
            <a:stCxn id="27" idx="0"/>
          </p:cNvCxnSpPr>
          <p:nvPr/>
        </p:nvCxnSpPr>
        <p:spPr>
          <a:xfrm>
            <a:off x="9164005" y="3429261"/>
            <a:ext cx="1106993" cy="3301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>
            <a:stCxn id="27" idx="0"/>
          </p:cNvCxnSpPr>
          <p:nvPr/>
        </p:nvCxnSpPr>
        <p:spPr>
          <a:xfrm flipV="1">
            <a:off x="9164005" y="2747900"/>
            <a:ext cx="1106993" cy="68136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>
            <a:stCxn id="27" idx="0"/>
          </p:cNvCxnSpPr>
          <p:nvPr/>
        </p:nvCxnSpPr>
        <p:spPr>
          <a:xfrm>
            <a:off x="9164003" y="3429258"/>
            <a:ext cx="1178431" cy="8902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同侧圆角矩形 26"/>
          <p:cNvSpPr/>
          <p:nvPr/>
        </p:nvSpPr>
        <p:spPr>
          <a:xfrm>
            <a:off x="8524560" y="3104458"/>
            <a:ext cx="639445" cy="648335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47021" y="116726"/>
            <a:ext cx="2104826" cy="782139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>
              <a:defRPr/>
            </a:pP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Enabling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 b="1" kern="0" dirty="0">
              <a:solidFill>
                <a:srgbClr val="C00000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-124906" y="248690"/>
            <a:ext cx="515226" cy="506738"/>
            <a:chOff x="-2290" y="325889"/>
            <a:chExt cx="352145" cy="296318"/>
          </a:xfrm>
        </p:grpSpPr>
        <p:sp>
          <p:nvSpPr>
            <p:cNvPr id="49" name="椭圆 48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55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53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8" name="同侧圆角矩形 27"/>
          <p:cNvSpPr/>
          <p:nvPr/>
        </p:nvSpPr>
        <p:spPr>
          <a:xfrm>
            <a:off x="6571488" y="3176270"/>
            <a:ext cx="2098485" cy="505460"/>
          </a:xfrm>
          <a:prstGeom prst="round2Same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Frustration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同侧圆角矩形 19"/>
          <p:cNvSpPr/>
          <p:nvPr/>
        </p:nvSpPr>
        <p:spPr>
          <a:xfrm>
            <a:off x="10121454" y="2016750"/>
            <a:ext cx="1461210" cy="3096260"/>
          </a:xfrm>
          <a:prstGeom prst="round2Same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hope</a:t>
            </a:r>
          </a:p>
          <a:p>
            <a:pPr algn="ctr"/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gift</a:t>
            </a:r>
          </a:p>
          <a:p>
            <a:pPr algn="ctr"/>
            <a:endParaRPr lang="en-US" altLang="zh-CN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reef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6006302" y="935535"/>
            <a:ext cx="0" cy="5877204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5"/>
          <p:cNvSpPr/>
          <p:nvPr/>
        </p:nvSpPr>
        <p:spPr bwMode="auto">
          <a:xfrm>
            <a:off x="1738441" y="3000372"/>
            <a:ext cx="2691684" cy="2165186"/>
          </a:xfrm>
          <a:custGeom>
            <a:avLst/>
            <a:gdLst>
              <a:gd name="T0" fmla="*/ 621 w 1045"/>
              <a:gd name="T1" fmla="*/ 1278 h 1279"/>
              <a:gd name="T2" fmla="*/ 493 w 1045"/>
              <a:gd name="T3" fmla="*/ 1279 h 1279"/>
              <a:gd name="T4" fmla="*/ 491 w 1045"/>
              <a:gd name="T5" fmla="*/ 1068 h 1279"/>
              <a:gd name="T6" fmla="*/ 362 w 1045"/>
              <a:gd name="T7" fmla="*/ 961 h 1279"/>
              <a:gd name="T8" fmla="*/ 239 w 1045"/>
              <a:gd name="T9" fmla="*/ 952 h 1279"/>
              <a:gd name="T10" fmla="*/ 0 w 1045"/>
              <a:gd name="T11" fmla="*/ 832 h 1279"/>
              <a:gd name="T12" fmla="*/ 322 w 1045"/>
              <a:gd name="T13" fmla="*/ 928 h 1279"/>
              <a:gd name="T14" fmla="*/ 117 w 1045"/>
              <a:gd name="T15" fmla="*/ 696 h 1279"/>
              <a:gd name="T16" fmla="*/ 430 w 1045"/>
              <a:gd name="T17" fmla="*/ 953 h 1279"/>
              <a:gd name="T18" fmla="*/ 494 w 1045"/>
              <a:gd name="T19" fmla="*/ 997 h 1279"/>
              <a:gd name="T20" fmla="*/ 494 w 1045"/>
              <a:gd name="T21" fmla="*/ 993 h 1279"/>
              <a:gd name="T22" fmla="*/ 469 w 1045"/>
              <a:gd name="T23" fmla="*/ 687 h 1279"/>
              <a:gd name="T24" fmla="*/ 248 w 1045"/>
              <a:gd name="T25" fmla="*/ 580 h 1279"/>
              <a:gd name="T26" fmla="*/ 11 w 1045"/>
              <a:gd name="T27" fmla="*/ 217 h 1279"/>
              <a:gd name="T28" fmla="*/ 275 w 1045"/>
              <a:gd name="T29" fmla="*/ 548 h 1279"/>
              <a:gd name="T30" fmla="*/ 320 w 1045"/>
              <a:gd name="T31" fmla="*/ 398 h 1279"/>
              <a:gd name="T32" fmla="*/ 316 w 1045"/>
              <a:gd name="T33" fmla="*/ 246 h 1279"/>
              <a:gd name="T34" fmla="*/ 349 w 1045"/>
              <a:gd name="T35" fmla="*/ 460 h 1279"/>
              <a:gd name="T36" fmla="*/ 328 w 1045"/>
              <a:gd name="T37" fmla="*/ 580 h 1279"/>
              <a:gd name="T38" fmla="*/ 471 w 1045"/>
              <a:gd name="T39" fmla="*/ 633 h 1279"/>
              <a:gd name="T40" fmla="*/ 547 w 1045"/>
              <a:gd name="T41" fmla="*/ 0 h 1279"/>
              <a:gd name="T42" fmla="*/ 529 w 1045"/>
              <a:gd name="T43" fmla="*/ 678 h 1279"/>
              <a:gd name="T44" fmla="*/ 576 w 1045"/>
              <a:gd name="T45" fmla="*/ 875 h 1279"/>
              <a:gd name="T46" fmla="*/ 741 w 1045"/>
              <a:gd name="T47" fmla="*/ 730 h 1279"/>
              <a:gd name="T48" fmla="*/ 809 w 1045"/>
              <a:gd name="T49" fmla="*/ 374 h 1279"/>
              <a:gd name="T50" fmla="*/ 791 w 1045"/>
              <a:gd name="T51" fmla="*/ 687 h 1279"/>
              <a:gd name="T52" fmla="*/ 903 w 1045"/>
              <a:gd name="T53" fmla="*/ 571 h 1279"/>
              <a:gd name="T54" fmla="*/ 1045 w 1045"/>
              <a:gd name="T55" fmla="*/ 321 h 1279"/>
              <a:gd name="T56" fmla="*/ 958 w 1045"/>
              <a:gd name="T57" fmla="*/ 545 h 1279"/>
              <a:gd name="T58" fmla="*/ 616 w 1045"/>
              <a:gd name="T59" fmla="*/ 966 h 1279"/>
              <a:gd name="T60" fmla="*/ 610 w 1045"/>
              <a:gd name="T61" fmla="*/ 1095 h 1279"/>
              <a:gd name="T62" fmla="*/ 939 w 1045"/>
              <a:gd name="T63" fmla="*/ 888 h 1279"/>
              <a:gd name="T64" fmla="*/ 610 w 1045"/>
              <a:gd name="T65" fmla="*/ 1140 h 1279"/>
              <a:gd name="T66" fmla="*/ 621 w 1045"/>
              <a:gd name="T67" fmla="*/ 1278 h 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45" h="1279">
                <a:moveTo>
                  <a:pt x="621" y="1278"/>
                </a:moveTo>
                <a:cubicBezTo>
                  <a:pt x="493" y="1279"/>
                  <a:pt x="493" y="1279"/>
                  <a:pt x="493" y="1279"/>
                </a:cubicBezTo>
                <a:cubicBezTo>
                  <a:pt x="480" y="1238"/>
                  <a:pt x="485" y="1193"/>
                  <a:pt x="491" y="1068"/>
                </a:cubicBezTo>
                <a:cubicBezTo>
                  <a:pt x="453" y="1033"/>
                  <a:pt x="408" y="998"/>
                  <a:pt x="362" y="961"/>
                </a:cubicBezTo>
                <a:cubicBezTo>
                  <a:pt x="310" y="963"/>
                  <a:pt x="280" y="960"/>
                  <a:pt x="239" y="952"/>
                </a:cubicBezTo>
                <a:cubicBezTo>
                  <a:pt x="153" y="935"/>
                  <a:pt x="123" y="906"/>
                  <a:pt x="0" y="832"/>
                </a:cubicBezTo>
                <a:cubicBezTo>
                  <a:pt x="134" y="888"/>
                  <a:pt x="210" y="930"/>
                  <a:pt x="322" y="928"/>
                </a:cubicBezTo>
                <a:cubicBezTo>
                  <a:pt x="244" y="861"/>
                  <a:pt x="168" y="787"/>
                  <a:pt x="117" y="696"/>
                </a:cubicBezTo>
                <a:cubicBezTo>
                  <a:pt x="236" y="800"/>
                  <a:pt x="263" y="854"/>
                  <a:pt x="430" y="953"/>
                </a:cubicBezTo>
                <a:cubicBezTo>
                  <a:pt x="448" y="964"/>
                  <a:pt x="467" y="976"/>
                  <a:pt x="494" y="997"/>
                </a:cubicBezTo>
                <a:cubicBezTo>
                  <a:pt x="494" y="993"/>
                  <a:pt x="494" y="993"/>
                  <a:pt x="494" y="993"/>
                </a:cubicBezTo>
                <a:cubicBezTo>
                  <a:pt x="497" y="887"/>
                  <a:pt x="467" y="762"/>
                  <a:pt x="469" y="687"/>
                </a:cubicBezTo>
                <a:cubicBezTo>
                  <a:pt x="371" y="661"/>
                  <a:pt x="303" y="619"/>
                  <a:pt x="248" y="580"/>
                </a:cubicBezTo>
                <a:cubicBezTo>
                  <a:pt x="105" y="480"/>
                  <a:pt x="40" y="342"/>
                  <a:pt x="11" y="217"/>
                </a:cubicBezTo>
                <a:cubicBezTo>
                  <a:pt x="94" y="400"/>
                  <a:pt x="163" y="479"/>
                  <a:pt x="275" y="548"/>
                </a:cubicBezTo>
                <a:cubicBezTo>
                  <a:pt x="285" y="525"/>
                  <a:pt x="324" y="475"/>
                  <a:pt x="320" y="398"/>
                </a:cubicBezTo>
                <a:cubicBezTo>
                  <a:pt x="315" y="314"/>
                  <a:pt x="306" y="285"/>
                  <a:pt x="316" y="246"/>
                </a:cubicBezTo>
                <a:cubicBezTo>
                  <a:pt x="332" y="334"/>
                  <a:pt x="354" y="416"/>
                  <a:pt x="349" y="460"/>
                </a:cubicBezTo>
                <a:cubicBezTo>
                  <a:pt x="345" y="497"/>
                  <a:pt x="340" y="510"/>
                  <a:pt x="328" y="580"/>
                </a:cubicBezTo>
                <a:cubicBezTo>
                  <a:pt x="394" y="614"/>
                  <a:pt x="436" y="623"/>
                  <a:pt x="471" y="633"/>
                </a:cubicBezTo>
                <a:cubicBezTo>
                  <a:pt x="480" y="526"/>
                  <a:pt x="544" y="250"/>
                  <a:pt x="547" y="0"/>
                </a:cubicBezTo>
                <a:cubicBezTo>
                  <a:pt x="602" y="287"/>
                  <a:pt x="501" y="515"/>
                  <a:pt x="529" y="678"/>
                </a:cubicBezTo>
                <a:cubicBezTo>
                  <a:pt x="546" y="776"/>
                  <a:pt x="564" y="812"/>
                  <a:pt x="576" y="875"/>
                </a:cubicBezTo>
                <a:cubicBezTo>
                  <a:pt x="617" y="825"/>
                  <a:pt x="645" y="811"/>
                  <a:pt x="741" y="730"/>
                </a:cubicBezTo>
                <a:cubicBezTo>
                  <a:pt x="723" y="598"/>
                  <a:pt x="730" y="473"/>
                  <a:pt x="809" y="374"/>
                </a:cubicBezTo>
                <a:cubicBezTo>
                  <a:pt x="738" y="537"/>
                  <a:pt x="772" y="588"/>
                  <a:pt x="791" y="687"/>
                </a:cubicBezTo>
                <a:cubicBezTo>
                  <a:pt x="841" y="647"/>
                  <a:pt x="874" y="615"/>
                  <a:pt x="903" y="571"/>
                </a:cubicBezTo>
                <a:cubicBezTo>
                  <a:pt x="937" y="523"/>
                  <a:pt x="988" y="442"/>
                  <a:pt x="1045" y="321"/>
                </a:cubicBezTo>
                <a:cubicBezTo>
                  <a:pt x="1027" y="404"/>
                  <a:pt x="992" y="483"/>
                  <a:pt x="958" y="545"/>
                </a:cubicBezTo>
                <a:cubicBezTo>
                  <a:pt x="854" y="740"/>
                  <a:pt x="738" y="767"/>
                  <a:pt x="616" y="966"/>
                </a:cubicBezTo>
                <a:cubicBezTo>
                  <a:pt x="614" y="992"/>
                  <a:pt x="612" y="1040"/>
                  <a:pt x="610" y="1095"/>
                </a:cubicBezTo>
                <a:cubicBezTo>
                  <a:pt x="698" y="1054"/>
                  <a:pt x="845" y="1010"/>
                  <a:pt x="939" y="888"/>
                </a:cubicBezTo>
                <a:cubicBezTo>
                  <a:pt x="901" y="979"/>
                  <a:pt x="728" y="1086"/>
                  <a:pt x="610" y="1140"/>
                </a:cubicBezTo>
                <a:cubicBezTo>
                  <a:pt x="613" y="1200"/>
                  <a:pt x="625" y="1222"/>
                  <a:pt x="621" y="1278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 kern="0" smtClean="0">
              <a:solidFill>
                <a:prstClr val="black"/>
              </a:solidFill>
            </a:endParaRPr>
          </a:p>
        </p:txBody>
      </p:sp>
      <p:sp>
        <p:nvSpPr>
          <p:cNvPr id="26" name="树叶"/>
          <p:cNvSpPr/>
          <p:nvPr/>
        </p:nvSpPr>
        <p:spPr bwMode="auto">
          <a:xfrm rot="17169859">
            <a:off x="725735" y="3116791"/>
            <a:ext cx="889461" cy="1455208"/>
          </a:xfrm>
          <a:custGeom>
            <a:avLst/>
            <a:gdLst>
              <a:gd name="T0" fmla="*/ 834078 w 9999"/>
              <a:gd name="T1" fmla="*/ 1190852 h 9435"/>
              <a:gd name="T2" fmla="*/ 794242 w 9999"/>
              <a:gd name="T3" fmla="*/ 0 h 9435"/>
              <a:gd name="T4" fmla="*/ 794242 w 9999"/>
              <a:gd name="T5" fmla="*/ 0 h 9435"/>
              <a:gd name="T6" fmla="*/ 169014 w 9999"/>
              <a:gd name="T7" fmla="*/ 495280 h 9435"/>
              <a:gd name="T8" fmla="*/ 264 w 9999"/>
              <a:gd name="T9" fmla="*/ 978849 h 9435"/>
              <a:gd name="T10" fmla="*/ 139116 w 9999"/>
              <a:gd name="T11" fmla="*/ 1756598 h 9435"/>
              <a:gd name="T12" fmla="*/ 139116 w 9999"/>
              <a:gd name="T13" fmla="*/ 1756598 h 9435"/>
              <a:gd name="T14" fmla="*/ 139116 w 9999"/>
              <a:gd name="T15" fmla="*/ 1756598 h 9435"/>
              <a:gd name="T16" fmla="*/ 139116 w 9999"/>
              <a:gd name="T17" fmla="*/ 1756598 h 9435"/>
              <a:gd name="T18" fmla="*/ 397297 w 9999"/>
              <a:gd name="T19" fmla="*/ 919488 h 9435"/>
              <a:gd name="T20" fmla="*/ 397297 w 9999"/>
              <a:gd name="T21" fmla="*/ 919488 h 9435"/>
              <a:gd name="T22" fmla="*/ 169981 w 9999"/>
              <a:gd name="T23" fmla="*/ 1901971 h 9435"/>
              <a:gd name="T24" fmla="*/ 834078 w 9999"/>
              <a:gd name="T25" fmla="*/ 1190852 h 94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99" h="9435">
                <a:moveTo>
                  <a:pt x="9485" y="5898"/>
                </a:moveTo>
                <a:cubicBezTo>
                  <a:pt x="10836" y="4628"/>
                  <a:pt x="9108" y="983"/>
                  <a:pt x="9032" y="0"/>
                </a:cubicBezTo>
                <a:cubicBezTo>
                  <a:pt x="7848" y="409"/>
                  <a:pt x="2860" y="1899"/>
                  <a:pt x="1922" y="2453"/>
                </a:cubicBezTo>
                <a:cubicBezTo>
                  <a:pt x="982" y="3006"/>
                  <a:pt x="58" y="3806"/>
                  <a:pt x="3" y="4848"/>
                </a:cubicBezTo>
                <a:cubicBezTo>
                  <a:pt x="-54" y="5888"/>
                  <a:pt x="753" y="8078"/>
                  <a:pt x="1582" y="8700"/>
                </a:cubicBezTo>
                <a:lnTo>
                  <a:pt x="4518" y="4554"/>
                </a:lnTo>
                <a:lnTo>
                  <a:pt x="1933" y="9420"/>
                </a:lnTo>
                <a:cubicBezTo>
                  <a:pt x="2761" y="9644"/>
                  <a:pt x="8302" y="7468"/>
                  <a:pt x="9485" y="589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9" name="树叶"/>
          <p:cNvSpPr/>
          <p:nvPr/>
        </p:nvSpPr>
        <p:spPr bwMode="auto">
          <a:xfrm rot="20280000" flipH="1">
            <a:off x="1158280" y="1889447"/>
            <a:ext cx="1269633" cy="1726176"/>
          </a:xfrm>
          <a:custGeom>
            <a:avLst/>
            <a:gdLst>
              <a:gd name="T0" fmla="*/ 834078 w 9999"/>
              <a:gd name="T1" fmla="*/ 1190852 h 9435"/>
              <a:gd name="T2" fmla="*/ 794242 w 9999"/>
              <a:gd name="T3" fmla="*/ 0 h 9435"/>
              <a:gd name="T4" fmla="*/ 794242 w 9999"/>
              <a:gd name="T5" fmla="*/ 0 h 9435"/>
              <a:gd name="T6" fmla="*/ 169014 w 9999"/>
              <a:gd name="T7" fmla="*/ 495280 h 9435"/>
              <a:gd name="T8" fmla="*/ 264 w 9999"/>
              <a:gd name="T9" fmla="*/ 978849 h 9435"/>
              <a:gd name="T10" fmla="*/ 139116 w 9999"/>
              <a:gd name="T11" fmla="*/ 1756598 h 9435"/>
              <a:gd name="T12" fmla="*/ 139116 w 9999"/>
              <a:gd name="T13" fmla="*/ 1756598 h 9435"/>
              <a:gd name="T14" fmla="*/ 139116 w 9999"/>
              <a:gd name="T15" fmla="*/ 1756598 h 9435"/>
              <a:gd name="T16" fmla="*/ 139116 w 9999"/>
              <a:gd name="T17" fmla="*/ 1756598 h 9435"/>
              <a:gd name="T18" fmla="*/ 397297 w 9999"/>
              <a:gd name="T19" fmla="*/ 919488 h 9435"/>
              <a:gd name="T20" fmla="*/ 397297 w 9999"/>
              <a:gd name="T21" fmla="*/ 919488 h 9435"/>
              <a:gd name="T22" fmla="*/ 169981 w 9999"/>
              <a:gd name="T23" fmla="*/ 1901971 h 9435"/>
              <a:gd name="T24" fmla="*/ 834078 w 9999"/>
              <a:gd name="T25" fmla="*/ 1190852 h 94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99" h="9435">
                <a:moveTo>
                  <a:pt x="9485" y="5898"/>
                </a:moveTo>
                <a:cubicBezTo>
                  <a:pt x="10836" y="4628"/>
                  <a:pt x="9108" y="983"/>
                  <a:pt x="9032" y="0"/>
                </a:cubicBezTo>
                <a:cubicBezTo>
                  <a:pt x="7848" y="409"/>
                  <a:pt x="2860" y="1899"/>
                  <a:pt x="1922" y="2453"/>
                </a:cubicBezTo>
                <a:cubicBezTo>
                  <a:pt x="982" y="3006"/>
                  <a:pt x="58" y="3806"/>
                  <a:pt x="3" y="4848"/>
                </a:cubicBezTo>
                <a:cubicBezTo>
                  <a:pt x="-54" y="5888"/>
                  <a:pt x="753" y="8078"/>
                  <a:pt x="1582" y="8700"/>
                </a:cubicBezTo>
                <a:lnTo>
                  <a:pt x="4518" y="4554"/>
                </a:lnTo>
                <a:lnTo>
                  <a:pt x="1933" y="9420"/>
                </a:lnTo>
                <a:cubicBezTo>
                  <a:pt x="2761" y="9644"/>
                  <a:pt x="8302" y="7468"/>
                  <a:pt x="9485" y="589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0" name="树叶"/>
          <p:cNvSpPr/>
          <p:nvPr/>
        </p:nvSpPr>
        <p:spPr bwMode="auto">
          <a:xfrm rot="230907">
            <a:off x="2929171" y="1344974"/>
            <a:ext cx="949605" cy="1731275"/>
          </a:xfrm>
          <a:custGeom>
            <a:avLst/>
            <a:gdLst>
              <a:gd name="T0" fmla="*/ 834078 w 9999"/>
              <a:gd name="T1" fmla="*/ 1190852 h 9435"/>
              <a:gd name="T2" fmla="*/ 794242 w 9999"/>
              <a:gd name="T3" fmla="*/ 0 h 9435"/>
              <a:gd name="T4" fmla="*/ 794242 w 9999"/>
              <a:gd name="T5" fmla="*/ 0 h 9435"/>
              <a:gd name="T6" fmla="*/ 169014 w 9999"/>
              <a:gd name="T7" fmla="*/ 495280 h 9435"/>
              <a:gd name="T8" fmla="*/ 264 w 9999"/>
              <a:gd name="T9" fmla="*/ 978849 h 9435"/>
              <a:gd name="T10" fmla="*/ 139116 w 9999"/>
              <a:gd name="T11" fmla="*/ 1756598 h 9435"/>
              <a:gd name="T12" fmla="*/ 139116 w 9999"/>
              <a:gd name="T13" fmla="*/ 1756598 h 9435"/>
              <a:gd name="T14" fmla="*/ 139116 w 9999"/>
              <a:gd name="T15" fmla="*/ 1756598 h 9435"/>
              <a:gd name="T16" fmla="*/ 139116 w 9999"/>
              <a:gd name="T17" fmla="*/ 1756598 h 9435"/>
              <a:gd name="T18" fmla="*/ 397297 w 9999"/>
              <a:gd name="T19" fmla="*/ 919488 h 9435"/>
              <a:gd name="T20" fmla="*/ 397297 w 9999"/>
              <a:gd name="T21" fmla="*/ 919488 h 9435"/>
              <a:gd name="T22" fmla="*/ 169981 w 9999"/>
              <a:gd name="T23" fmla="*/ 1901971 h 9435"/>
              <a:gd name="T24" fmla="*/ 834078 w 9999"/>
              <a:gd name="T25" fmla="*/ 1190852 h 94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99" h="9435">
                <a:moveTo>
                  <a:pt x="9485" y="5898"/>
                </a:moveTo>
                <a:cubicBezTo>
                  <a:pt x="10836" y="4628"/>
                  <a:pt x="9108" y="983"/>
                  <a:pt x="9032" y="0"/>
                </a:cubicBezTo>
                <a:cubicBezTo>
                  <a:pt x="7848" y="409"/>
                  <a:pt x="2860" y="1899"/>
                  <a:pt x="1922" y="2453"/>
                </a:cubicBezTo>
                <a:cubicBezTo>
                  <a:pt x="982" y="3006"/>
                  <a:pt x="58" y="3806"/>
                  <a:pt x="3" y="4848"/>
                </a:cubicBezTo>
                <a:cubicBezTo>
                  <a:pt x="-54" y="5888"/>
                  <a:pt x="753" y="8078"/>
                  <a:pt x="1582" y="8700"/>
                </a:cubicBezTo>
                <a:lnTo>
                  <a:pt x="4518" y="4554"/>
                </a:lnTo>
                <a:lnTo>
                  <a:pt x="1933" y="9420"/>
                </a:lnTo>
                <a:cubicBezTo>
                  <a:pt x="2761" y="9644"/>
                  <a:pt x="8302" y="7468"/>
                  <a:pt x="9485" y="589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1" name="树叶"/>
          <p:cNvSpPr/>
          <p:nvPr/>
        </p:nvSpPr>
        <p:spPr bwMode="auto">
          <a:xfrm rot="1980000">
            <a:off x="3705585" y="1884784"/>
            <a:ext cx="1852194" cy="2263336"/>
          </a:xfrm>
          <a:custGeom>
            <a:avLst/>
            <a:gdLst>
              <a:gd name="T0" fmla="*/ 834078 w 9999"/>
              <a:gd name="T1" fmla="*/ 1190852 h 9435"/>
              <a:gd name="T2" fmla="*/ 794242 w 9999"/>
              <a:gd name="T3" fmla="*/ 0 h 9435"/>
              <a:gd name="T4" fmla="*/ 794242 w 9999"/>
              <a:gd name="T5" fmla="*/ 0 h 9435"/>
              <a:gd name="T6" fmla="*/ 169014 w 9999"/>
              <a:gd name="T7" fmla="*/ 495280 h 9435"/>
              <a:gd name="T8" fmla="*/ 264 w 9999"/>
              <a:gd name="T9" fmla="*/ 978849 h 9435"/>
              <a:gd name="T10" fmla="*/ 139116 w 9999"/>
              <a:gd name="T11" fmla="*/ 1756598 h 9435"/>
              <a:gd name="T12" fmla="*/ 139116 w 9999"/>
              <a:gd name="T13" fmla="*/ 1756598 h 9435"/>
              <a:gd name="T14" fmla="*/ 139116 w 9999"/>
              <a:gd name="T15" fmla="*/ 1756598 h 9435"/>
              <a:gd name="T16" fmla="*/ 139116 w 9999"/>
              <a:gd name="T17" fmla="*/ 1756598 h 9435"/>
              <a:gd name="T18" fmla="*/ 397297 w 9999"/>
              <a:gd name="T19" fmla="*/ 919488 h 9435"/>
              <a:gd name="T20" fmla="*/ 397297 w 9999"/>
              <a:gd name="T21" fmla="*/ 919488 h 9435"/>
              <a:gd name="T22" fmla="*/ 169981 w 9999"/>
              <a:gd name="T23" fmla="*/ 1901971 h 9435"/>
              <a:gd name="T24" fmla="*/ 834078 w 9999"/>
              <a:gd name="T25" fmla="*/ 1190852 h 94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99" h="9435">
                <a:moveTo>
                  <a:pt x="9485" y="5898"/>
                </a:moveTo>
                <a:cubicBezTo>
                  <a:pt x="10836" y="4628"/>
                  <a:pt x="9108" y="983"/>
                  <a:pt x="9032" y="0"/>
                </a:cubicBezTo>
                <a:cubicBezTo>
                  <a:pt x="7848" y="409"/>
                  <a:pt x="2860" y="1899"/>
                  <a:pt x="1922" y="2453"/>
                </a:cubicBezTo>
                <a:cubicBezTo>
                  <a:pt x="982" y="3006"/>
                  <a:pt x="58" y="3806"/>
                  <a:pt x="3" y="4848"/>
                </a:cubicBezTo>
                <a:cubicBezTo>
                  <a:pt x="-54" y="5888"/>
                  <a:pt x="753" y="8078"/>
                  <a:pt x="1582" y="8700"/>
                </a:cubicBezTo>
                <a:lnTo>
                  <a:pt x="4518" y="4554"/>
                </a:lnTo>
                <a:lnTo>
                  <a:pt x="1933" y="9420"/>
                </a:lnTo>
                <a:cubicBezTo>
                  <a:pt x="2761" y="9644"/>
                  <a:pt x="8302" y="7468"/>
                  <a:pt x="9485" y="589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2" name="树叶"/>
          <p:cNvSpPr/>
          <p:nvPr/>
        </p:nvSpPr>
        <p:spPr bwMode="auto">
          <a:xfrm rot="2532019">
            <a:off x="4445681" y="3572903"/>
            <a:ext cx="943504" cy="1405523"/>
          </a:xfrm>
          <a:custGeom>
            <a:avLst/>
            <a:gdLst>
              <a:gd name="T0" fmla="*/ 834078 w 9999"/>
              <a:gd name="T1" fmla="*/ 1190852 h 9435"/>
              <a:gd name="T2" fmla="*/ 794242 w 9999"/>
              <a:gd name="T3" fmla="*/ 0 h 9435"/>
              <a:gd name="T4" fmla="*/ 794242 w 9999"/>
              <a:gd name="T5" fmla="*/ 0 h 9435"/>
              <a:gd name="T6" fmla="*/ 169014 w 9999"/>
              <a:gd name="T7" fmla="*/ 495280 h 9435"/>
              <a:gd name="T8" fmla="*/ 264 w 9999"/>
              <a:gd name="T9" fmla="*/ 978849 h 9435"/>
              <a:gd name="T10" fmla="*/ 139116 w 9999"/>
              <a:gd name="T11" fmla="*/ 1756598 h 9435"/>
              <a:gd name="T12" fmla="*/ 139116 w 9999"/>
              <a:gd name="T13" fmla="*/ 1756598 h 9435"/>
              <a:gd name="T14" fmla="*/ 139116 w 9999"/>
              <a:gd name="T15" fmla="*/ 1756598 h 9435"/>
              <a:gd name="T16" fmla="*/ 139116 w 9999"/>
              <a:gd name="T17" fmla="*/ 1756598 h 9435"/>
              <a:gd name="T18" fmla="*/ 397297 w 9999"/>
              <a:gd name="T19" fmla="*/ 919488 h 9435"/>
              <a:gd name="T20" fmla="*/ 397297 w 9999"/>
              <a:gd name="T21" fmla="*/ 919488 h 9435"/>
              <a:gd name="T22" fmla="*/ 169981 w 9999"/>
              <a:gd name="T23" fmla="*/ 1901971 h 9435"/>
              <a:gd name="T24" fmla="*/ 834078 w 9999"/>
              <a:gd name="T25" fmla="*/ 1190852 h 94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99" h="9435">
                <a:moveTo>
                  <a:pt x="9485" y="5898"/>
                </a:moveTo>
                <a:cubicBezTo>
                  <a:pt x="10836" y="4628"/>
                  <a:pt x="9108" y="983"/>
                  <a:pt x="9032" y="0"/>
                </a:cubicBezTo>
                <a:cubicBezTo>
                  <a:pt x="7848" y="409"/>
                  <a:pt x="2860" y="1899"/>
                  <a:pt x="1922" y="2453"/>
                </a:cubicBezTo>
                <a:cubicBezTo>
                  <a:pt x="982" y="3006"/>
                  <a:pt x="58" y="3806"/>
                  <a:pt x="3" y="4848"/>
                </a:cubicBezTo>
                <a:cubicBezTo>
                  <a:pt x="-54" y="5888"/>
                  <a:pt x="753" y="8078"/>
                  <a:pt x="1582" y="8700"/>
                </a:cubicBezTo>
                <a:lnTo>
                  <a:pt x="4518" y="4554"/>
                </a:lnTo>
                <a:lnTo>
                  <a:pt x="1933" y="9420"/>
                </a:lnTo>
                <a:cubicBezTo>
                  <a:pt x="2761" y="9644"/>
                  <a:pt x="8302" y="7468"/>
                  <a:pt x="9485" y="589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3" name="梯形 32"/>
          <p:cNvSpPr/>
          <p:nvPr/>
        </p:nvSpPr>
        <p:spPr>
          <a:xfrm>
            <a:off x="2095633" y="5143516"/>
            <a:ext cx="2277347" cy="1359271"/>
          </a:xfrm>
          <a:prstGeom prst="trapezoi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Metaphors of 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Frustration</a:t>
            </a:r>
            <a:endParaRPr lang="zh-CN" alt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24523" y="4000504"/>
            <a:ext cx="9286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reef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8309" y="3500438"/>
            <a:ext cx="762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09814" y="2428868"/>
            <a:ext cx="103012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hope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20264618">
            <a:off x="3611789" y="2760529"/>
            <a:ext cx="223148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encyclopedia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24327" y="1785926"/>
            <a:ext cx="900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gift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燕尾形 45"/>
          <p:cNvSpPr/>
          <p:nvPr/>
        </p:nvSpPr>
        <p:spPr>
          <a:xfrm>
            <a:off x="5774688" y="3202992"/>
            <a:ext cx="500066" cy="428628"/>
          </a:xfrm>
          <a:prstGeom prst="chevron">
            <a:avLst/>
          </a:prstGeom>
          <a:solidFill>
            <a:srgbClr val="CA0B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" name="Group 20"/>
          <p:cNvGrpSpPr/>
          <p:nvPr/>
        </p:nvGrpSpPr>
        <p:grpSpPr>
          <a:xfrm>
            <a:off x="11568617" y="6021220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45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8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20"/>
          <p:cNvGrpSpPr/>
          <p:nvPr/>
        </p:nvGrpSpPr>
        <p:grpSpPr>
          <a:xfrm>
            <a:off x="11706133" y="5946210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64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568617" y="6087298"/>
            <a:ext cx="626790" cy="652370"/>
            <a:chOff x="3832873" y="2297208"/>
            <a:chExt cx="1516550" cy="1516550"/>
          </a:xfrm>
          <a:solidFill>
            <a:srgbClr val="C00000"/>
          </a:solidFill>
        </p:grpSpPr>
        <p:grpSp>
          <p:nvGrpSpPr>
            <p:cNvPr id="44" name="组合 40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6" name="同心圆 6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Text" lastClr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392114" y="760412"/>
                <a:ext cx="3825873" cy="3825875"/>
              </a:xfrm>
              <a:prstGeom prst="ellipse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" lastClr="FFFFFF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5" name="椭圆 64"/>
            <p:cNvSpPr/>
            <p:nvPr/>
          </p:nvSpPr>
          <p:spPr>
            <a:xfrm>
              <a:off x="3897336" y="2381086"/>
              <a:ext cx="1357391" cy="135739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20"/>
          <p:cNvGrpSpPr/>
          <p:nvPr/>
        </p:nvGrpSpPr>
        <p:grpSpPr>
          <a:xfrm>
            <a:off x="11784713" y="6184777"/>
            <a:ext cx="374779" cy="21073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69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shred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 bldLvl="0" animBg="1"/>
      <p:bldP spid="20" grpId="0" bldLvl="0" animBg="1"/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247021" y="116726"/>
            <a:ext cx="2104826" cy="782139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>
              <a:defRPr/>
            </a:pP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Enabling </a:t>
            </a:r>
            <a:endParaRPr lang="en-US" altLang="zh-CN" sz="3200" b="1" kern="0" dirty="0" smtClean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-124906" y="248690"/>
            <a:ext cx="515226" cy="506738"/>
            <a:chOff x="-2290" y="325889"/>
            <a:chExt cx="352145" cy="296318"/>
          </a:xfrm>
        </p:grpSpPr>
        <p:sp>
          <p:nvSpPr>
            <p:cNvPr id="49" name="椭圆 48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55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53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68" name="Group 20"/>
          <p:cNvGrpSpPr/>
          <p:nvPr/>
        </p:nvGrpSpPr>
        <p:grpSpPr>
          <a:xfrm>
            <a:off x="11496611" y="332746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69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sp>
        <p:nvSpPr>
          <p:cNvPr id="83" name="Freeform 20"/>
          <p:cNvSpPr>
            <a:spLocks noEditPoints="1" noChangeArrowheads="1"/>
          </p:cNvSpPr>
          <p:nvPr/>
        </p:nvSpPr>
        <p:spPr bwMode="auto">
          <a:xfrm>
            <a:off x="7320263" y="476758"/>
            <a:ext cx="398463" cy="269875"/>
          </a:xfrm>
          <a:custGeom>
            <a:avLst/>
            <a:gdLst>
              <a:gd name="T0" fmla="*/ 135 w 157"/>
              <a:gd name="T1" fmla="*/ 46 h 107"/>
              <a:gd name="T2" fmla="*/ 136 w 157"/>
              <a:gd name="T3" fmla="*/ 37 h 107"/>
              <a:gd name="T4" fmla="*/ 99 w 157"/>
              <a:gd name="T5" fmla="*/ 0 h 107"/>
              <a:gd name="T6" fmla="*/ 73 w 157"/>
              <a:gd name="T7" fmla="*/ 18 h 107"/>
              <a:gd name="T8" fmla="*/ 45 w 157"/>
              <a:gd name="T9" fmla="*/ 8 h 107"/>
              <a:gd name="T10" fmla="*/ 19 w 157"/>
              <a:gd name="T11" fmla="*/ 40 h 107"/>
              <a:gd name="T12" fmla="*/ 20 w 157"/>
              <a:gd name="T13" fmla="*/ 47 h 107"/>
              <a:gd name="T14" fmla="*/ 0 w 157"/>
              <a:gd name="T15" fmla="*/ 76 h 107"/>
              <a:gd name="T16" fmla="*/ 31 w 157"/>
              <a:gd name="T17" fmla="*/ 107 h 107"/>
              <a:gd name="T18" fmla="*/ 126 w 157"/>
              <a:gd name="T19" fmla="*/ 107 h 107"/>
              <a:gd name="T20" fmla="*/ 157 w 157"/>
              <a:gd name="T21" fmla="*/ 76 h 107"/>
              <a:gd name="T22" fmla="*/ 135 w 157"/>
              <a:gd name="T23" fmla="*/ 46 h 107"/>
              <a:gd name="T24" fmla="*/ 120 w 157"/>
              <a:gd name="T25" fmla="*/ 100 h 107"/>
              <a:gd name="T26" fmla="*/ 79 w 157"/>
              <a:gd name="T27" fmla="*/ 100 h 107"/>
              <a:gd name="T28" fmla="*/ 103 w 157"/>
              <a:gd name="T29" fmla="*/ 75 h 107"/>
              <a:gd name="T30" fmla="*/ 102 w 157"/>
              <a:gd name="T31" fmla="*/ 72 h 107"/>
              <a:gd name="T32" fmla="*/ 92 w 157"/>
              <a:gd name="T33" fmla="*/ 72 h 107"/>
              <a:gd name="T34" fmla="*/ 92 w 157"/>
              <a:gd name="T35" fmla="*/ 68 h 107"/>
              <a:gd name="T36" fmla="*/ 92 w 157"/>
              <a:gd name="T37" fmla="*/ 37 h 107"/>
              <a:gd name="T38" fmla="*/ 90 w 157"/>
              <a:gd name="T39" fmla="*/ 36 h 107"/>
              <a:gd name="T40" fmla="*/ 64 w 157"/>
              <a:gd name="T41" fmla="*/ 36 h 107"/>
              <a:gd name="T42" fmla="*/ 62 w 157"/>
              <a:gd name="T43" fmla="*/ 38 h 107"/>
              <a:gd name="T44" fmla="*/ 62 w 157"/>
              <a:gd name="T45" fmla="*/ 68 h 107"/>
              <a:gd name="T46" fmla="*/ 62 w 157"/>
              <a:gd name="T47" fmla="*/ 73 h 107"/>
              <a:gd name="T48" fmla="*/ 51 w 157"/>
              <a:gd name="T49" fmla="*/ 73 h 107"/>
              <a:gd name="T50" fmla="*/ 50 w 157"/>
              <a:gd name="T51" fmla="*/ 76 h 107"/>
              <a:gd name="T52" fmla="*/ 75 w 157"/>
              <a:gd name="T53" fmla="*/ 100 h 107"/>
              <a:gd name="T54" fmla="*/ 38 w 157"/>
              <a:gd name="T55" fmla="*/ 100 h 107"/>
              <a:gd name="T56" fmla="*/ 11 w 157"/>
              <a:gd name="T57" fmla="*/ 74 h 107"/>
              <a:gd name="T58" fmla="*/ 29 w 157"/>
              <a:gd name="T59" fmla="*/ 50 h 107"/>
              <a:gd name="T60" fmla="*/ 28 w 157"/>
              <a:gd name="T61" fmla="*/ 44 h 107"/>
              <a:gd name="T62" fmla="*/ 50 w 157"/>
              <a:gd name="T63" fmla="*/ 17 h 107"/>
              <a:gd name="T64" fmla="*/ 74 w 157"/>
              <a:gd name="T65" fmla="*/ 29 h 107"/>
              <a:gd name="T66" fmla="*/ 97 w 157"/>
              <a:gd name="T67" fmla="*/ 11 h 107"/>
              <a:gd name="T68" fmla="*/ 128 w 157"/>
              <a:gd name="T69" fmla="*/ 42 h 107"/>
              <a:gd name="T70" fmla="*/ 127 w 157"/>
              <a:gd name="T71" fmla="*/ 50 h 107"/>
              <a:gd name="T72" fmla="*/ 147 w 157"/>
              <a:gd name="T73" fmla="*/ 74 h 107"/>
              <a:gd name="T74" fmla="*/ 120 w 157"/>
              <a:gd name="T75" fmla="*/ 10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7" h="107">
                <a:moveTo>
                  <a:pt x="135" y="46"/>
                </a:moveTo>
                <a:cubicBezTo>
                  <a:pt x="136" y="43"/>
                  <a:pt x="136" y="40"/>
                  <a:pt x="136" y="37"/>
                </a:cubicBezTo>
                <a:cubicBezTo>
                  <a:pt x="136" y="17"/>
                  <a:pt x="120" y="0"/>
                  <a:pt x="99" y="0"/>
                </a:cubicBezTo>
                <a:cubicBezTo>
                  <a:pt x="76" y="0"/>
                  <a:pt x="73" y="18"/>
                  <a:pt x="73" y="18"/>
                </a:cubicBezTo>
                <a:cubicBezTo>
                  <a:pt x="73" y="18"/>
                  <a:pt x="63" y="6"/>
                  <a:pt x="45" y="8"/>
                </a:cubicBezTo>
                <a:cubicBezTo>
                  <a:pt x="30" y="11"/>
                  <a:pt x="19" y="25"/>
                  <a:pt x="19" y="40"/>
                </a:cubicBezTo>
                <a:cubicBezTo>
                  <a:pt x="19" y="42"/>
                  <a:pt x="20" y="45"/>
                  <a:pt x="20" y="47"/>
                </a:cubicBezTo>
                <a:cubicBezTo>
                  <a:pt x="9" y="51"/>
                  <a:pt x="0" y="63"/>
                  <a:pt x="0" y="76"/>
                </a:cubicBezTo>
                <a:cubicBezTo>
                  <a:pt x="0" y="93"/>
                  <a:pt x="14" y="107"/>
                  <a:pt x="31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43" y="107"/>
                  <a:pt x="157" y="93"/>
                  <a:pt x="157" y="76"/>
                </a:cubicBezTo>
                <a:cubicBezTo>
                  <a:pt x="157" y="62"/>
                  <a:pt x="148" y="50"/>
                  <a:pt x="135" y="46"/>
                </a:cubicBezTo>
                <a:close/>
                <a:moveTo>
                  <a:pt x="120" y="100"/>
                </a:moveTo>
                <a:cubicBezTo>
                  <a:pt x="79" y="100"/>
                  <a:pt x="79" y="100"/>
                  <a:pt x="79" y="100"/>
                </a:cubicBezTo>
                <a:cubicBezTo>
                  <a:pt x="82" y="97"/>
                  <a:pt x="103" y="75"/>
                  <a:pt x="103" y="75"/>
                </a:cubicBezTo>
                <a:cubicBezTo>
                  <a:pt x="103" y="75"/>
                  <a:pt x="106" y="72"/>
                  <a:pt x="102" y="72"/>
                </a:cubicBezTo>
                <a:cubicBezTo>
                  <a:pt x="98" y="72"/>
                  <a:pt x="92" y="72"/>
                  <a:pt x="92" y="72"/>
                </a:cubicBezTo>
                <a:cubicBezTo>
                  <a:pt x="92" y="72"/>
                  <a:pt x="92" y="71"/>
                  <a:pt x="92" y="68"/>
                </a:cubicBezTo>
                <a:cubicBezTo>
                  <a:pt x="92" y="60"/>
                  <a:pt x="92" y="43"/>
                  <a:pt x="92" y="37"/>
                </a:cubicBezTo>
                <a:cubicBezTo>
                  <a:pt x="92" y="37"/>
                  <a:pt x="92" y="36"/>
                  <a:pt x="90" y="36"/>
                </a:cubicBezTo>
                <a:cubicBezTo>
                  <a:pt x="88" y="36"/>
                  <a:pt x="67" y="36"/>
                  <a:pt x="64" y="36"/>
                </a:cubicBezTo>
                <a:cubicBezTo>
                  <a:pt x="61" y="36"/>
                  <a:pt x="62" y="38"/>
                  <a:pt x="62" y="38"/>
                </a:cubicBezTo>
                <a:cubicBezTo>
                  <a:pt x="62" y="44"/>
                  <a:pt x="62" y="60"/>
                  <a:pt x="62" y="68"/>
                </a:cubicBezTo>
                <a:cubicBezTo>
                  <a:pt x="62" y="71"/>
                  <a:pt x="62" y="73"/>
                  <a:pt x="62" y="73"/>
                </a:cubicBezTo>
                <a:cubicBezTo>
                  <a:pt x="62" y="73"/>
                  <a:pt x="54" y="73"/>
                  <a:pt x="51" y="73"/>
                </a:cubicBezTo>
                <a:cubicBezTo>
                  <a:pt x="47" y="73"/>
                  <a:pt x="50" y="76"/>
                  <a:pt x="50" y="76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23" y="100"/>
                  <a:pt x="11" y="89"/>
                  <a:pt x="11" y="74"/>
                </a:cubicBezTo>
                <a:cubicBezTo>
                  <a:pt x="11" y="63"/>
                  <a:pt x="18" y="54"/>
                  <a:pt x="29" y="50"/>
                </a:cubicBezTo>
                <a:cubicBezTo>
                  <a:pt x="28" y="48"/>
                  <a:pt x="28" y="46"/>
                  <a:pt x="28" y="44"/>
                </a:cubicBezTo>
                <a:cubicBezTo>
                  <a:pt x="28" y="32"/>
                  <a:pt x="37" y="20"/>
                  <a:pt x="50" y="17"/>
                </a:cubicBezTo>
                <a:cubicBezTo>
                  <a:pt x="65" y="15"/>
                  <a:pt x="74" y="29"/>
                  <a:pt x="74" y="29"/>
                </a:cubicBezTo>
                <a:cubicBezTo>
                  <a:pt x="74" y="29"/>
                  <a:pt x="77" y="11"/>
                  <a:pt x="97" y="11"/>
                </a:cubicBezTo>
                <a:cubicBezTo>
                  <a:pt x="115" y="11"/>
                  <a:pt x="128" y="25"/>
                  <a:pt x="128" y="42"/>
                </a:cubicBezTo>
                <a:cubicBezTo>
                  <a:pt x="128" y="45"/>
                  <a:pt x="127" y="47"/>
                  <a:pt x="127" y="50"/>
                </a:cubicBezTo>
                <a:cubicBezTo>
                  <a:pt x="138" y="53"/>
                  <a:pt x="147" y="63"/>
                  <a:pt x="147" y="74"/>
                </a:cubicBezTo>
                <a:cubicBezTo>
                  <a:pt x="147" y="89"/>
                  <a:pt x="135" y="100"/>
                  <a:pt x="120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795037" y="3236185"/>
            <a:ext cx="3113623" cy="624853"/>
          </a:xfrm>
          <a:prstGeom prst="round2Diag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motivation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对角圆角矩形 99"/>
          <p:cNvSpPr/>
          <p:nvPr/>
        </p:nvSpPr>
        <p:spPr>
          <a:xfrm>
            <a:off x="1613133" y="5523920"/>
            <a:ext cx="3113623" cy="624853"/>
          </a:xfrm>
          <a:prstGeom prst="round2Diag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 in exam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对角圆角矩形 100"/>
          <p:cNvSpPr/>
          <p:nvPr/>
        </p:nvSpPr>
        <p:spPr>
          <a:xfrm>
            <a:off x="3809445" y="1574752"/>
            <a:ext cx="4464372" cy="624853"/>
          </a:xfrm>
          <a:prstGeom prst="round2Diag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discouraged in job-hunting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对角圆角矩形 101"/>
          <p:cNvSpPr/>
          <p:nvPr/>
        </p:nvSpPr>
        <p:spPr>
          <a:xfrm>
            <a:off x="8112327" y="3212983"/>
            <a:ext cx="3113623" cy="624853"/>
          </a:xfrm>
          <a:prstGeom prst="round2Diag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Lose money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对角圆角矩形 102"/>
          <p:cNvSpPr/>
          <p:nvPr/>
        </p:nvSpPr>
        <p:spPr>
          <a:xfrm>
            <a:off x="7320263" y="5522449"/>
            <a:ext cx="3628155" cy="624853"/>
          </a:xfrm>
          <a:prstGeom prst="round2Diag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poor in relationship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五角星 106"/>
          <p:cNvSpPr/>
          <p:nvPr/>
        </p:nvSpPr>
        <p:spPr>
          <a:xfrm>
            <a:off x="4072126" y="2312907"/>
            <a:ext cx="3896187" cy="3096258"/>
          </a:xfrm>
          <a:prstGeom prst="star5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lvl="0"/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050355" y="3630848"/>
            <a:ext cx="2160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Frustration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20"/>
          <p:cNvGrpSpPr/>
          <p:nvPr/>
        </p:nvGrpSpPr>
        <p:grpSpPr>
          <a:xfrm>
            <a:off x="11442887" y="6058685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45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46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2792679" y="248694"/>
            <a:ext cx="8054839" cy="808975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algn="just">
              <a:defRPr/>
            </a:pP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As a student, what kind of frustrations do you have?</a:t>
            </a:r>
            <a:endParaRPr lang="en-US" sz="2800" b="1" kern="0" dirty="0">
              <a:solidFill>
                <a:srgbClr val="C00000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grpSp>
        <p:nvGrpSpPr>
          <p:cNvPr id="38" name="Group 20"/>
          <p:cNvGrpSpPr/>
          <p:nvPr/>
        </p:nvGrpSpPr>
        <p:grpSpPr>
          <a:xfrm>
            <a:off x="11706133" y="5946210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39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40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1568617" y="6087298"/>
            <a:ext cx="626790" cy="652370"/>
            <a:chOff x="3832873" y="2297208"/>
            <a:chExt cx="1516550" cy="1516550"/>
          </a:xfrm>
          <a:solidFill>
            <a:srgbClr val="C00000"/>
          </a:solidFill>
        </p:grpSpPr>
        <p:grpSp>
          <p:nvGrpSpPr>
            <p:cNvPr id="43" name="组合 40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7" name="同心圆 5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Text" lastClr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392114" y="760412"/>
                <a:ext cx="3825873" cy="3825875"/>
              </a:xfrm>
              <a:prstGeom prst="ellipse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" lastClr="FFFFFF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4" name="椭圆 43"/>
            <p:cNvSpPr/>
            <p:nvPr/>
          </p:nvSpPr>
          <p:spPr>
            <a:xfrm>
              <a:off x="3897336" y="2381086"/>
              <a:ext cx="1357391" cy="135739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 20"/>
          <p:cNvGrpSpPr/>
          <p:nvPr/>
        </p:nvGrpSpPr>
        <p:grpSpPr>
          <a:xfrm>
            <a:off x="11784713" y="6184777"/>
            <a:ext cx="374779" cy="21073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heelReverse spokes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0" grpId="0" animBg="1"/>
      <p:bldP spid="101" grpId="0" animBg="1"/>
      <p:bldP spid="102" grpId="0" animBg="1"/>
      <p:bldP spid="103" grpId="0" animBg="1"/>
      <p:bldP spid="107" grpId="0" animBg="1"/>
      <p:bldP spid="10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任意多边形 134"/>
          <p:cNvSpPr/>
          <p:nvPr/>
        </p:nvSpPr>
        <p:spPr bwMode="auto">
          <a:xfrm>
            <a:off x="1451836" y="3449729"/>
            <a:ext cx="1114552" cy="432789"/>
          </a:xfrm>
          <a:custGeom>
            <a:avLst/>
            <a:gdLst>
              <a:gd name="connsiteX0" fmla="*/ 0 w 1092530"/>
              <a:gd name="connsiteY0" fmla="*/ 1068780 h 1068780"/>
              <a:gd name="connsiteX1" fmla="*/ 1092530 w 1092530"/>
              <a:gd name="connsiteY1" fmla="*/ 0 h 106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530" h="1068780">
                <a:moveTo>
                  <a:pt x="0" y="1068780"/>
                </a:moveTo>
                <a:lnTo>
                  <a:pt x="1092530" y="0"/>
                </a:lnTo>
              </a:path>
            </a:pathLst>
          </a:cu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oval"/>
            <a:tailEnd type="oval"/>
          </a:ln>
          <a:effectLst/>
        </p:spPr>
        <p:txBody>
          <a:bodyPr lIns="62111" tIns="31055" rIns="62111" bIns="31055" anchor="ctr"/>
          <a:lstStyle/>
          <a:p>
            <a:pPr marL="0" marR="0" lvl="0" indent="0" algn="ctr" defTabSz="914400" eaLnBrk="0" fontAlgn="ctr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Tx/>
              <a:buNone/>
              <a:defRPr/>
            </a:pPr>
            <a:endParaRPr kumimoji="0" lang="zh-CN" altLang="en-US" sz="11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6" name="任意多边形 135"/>
          <p:cNvSpPr/>
          <p:nvPr/>
        </p:nvSpPr>
        <p:spPr bwMode="auto">
          <a:xfrm flipV="1">
            <a:off x="1504233" y="4155610"/>
            <a:ext cx="1044196" cy="423374"/>
          </a:xfrm>
          <a:custGeom>
            <a:avLst/>
            <a:gdLst>
              <a:gd name="connsiteX0" fmla="*/ 0 w 1092530"/>
              <a:gd name="connsiteY0" fmla="*/ 1068780 h 1068780"/>
              <a:gd name="connsiteX1" fmla="*/ 1092530 w 1092530"/>
              <a:gd name="connsiteY1" fmla="*/ 0 h 106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530" h="1068780">
                <a:moveTo>
                  <a:pt x="0" y="1068780"/>
                </a:moveTo>
                <a:lnTo>
                  <a:pt x="1092530" y="0"/>
                </a:lnTo>
              </a:path>
            </a:pathLst>
          </a:cu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oval"/>
            <a:tailEnd type="oval"/>
          </a:ln>
          <a:effectLst/>
        </p:spPr>
        <p:txBody>
          <a:bodyPr lIns="62111" tIns="31055" rIns="62111" bIns="31055" anchor="ctr"/>
          <a:lstStyle/>
          <a:p>
            <a:pPr marL="0" marR="0" lvl="0" indent="0" algn="ctr" defTabSz="914400" eaLnBrk="0" fontAlgn="ctr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Tx/>
              <a:buNone/>
              <a:defRPr/>
            </a:pPr>
            <a:endParaRPr kumimoji="0" lang="zh-CN" altLang="en-US" sz="11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4" name="任意多边形 133"/>
          <p:cNvSpPr/>
          <p:nvPr/>
        </p:nvSpPr>
        <p:spPr bwMode="auto">
          <a:xfrm rot="766849" flipV="1">
            <a:off x="1095037" y="4429105"/>
            <a:ext cx="1615052" cy="1154458"/>
          </a:xfrm>
          <a:custGeom>
            <a:avLst/>
            <a:gdLst>
              <a:gd name="connsiteX0" fmla="*/ 0 w 1092530"/>
              <a:gd name="connsiteY0" fmla="*/ 1068780 h 1068780"/>
              <a:gd name="connsiteX1" fmla="*/ 1092530 w 1092530"/>
              <a:gd name="connsiteY1" fmla="*/ 0 h 106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530" h="1068780">
                <a:moveTo>
                  <a:pt x="0" y="1068780"/>
                </a:moveTo>
                <a:lnTo>
                  <a:pt x="1092530" y="0"/>
                </a:lnTo>
              </a:path>
            </a:pathLst>
          </a:cu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oval"/>
            <a:tailEnd type="oval"/>
          </a:ln>
          <a:effectLst/>
        </p:spPr>
        <p:txBody>
          <a:bodyPr lIns="62111" tIns="31055" rIns="62111" bIns="31055" anchor="ctr"/>
          <a:lstStyle/>
          <a:p>
            <a:pPr marL="0" marR="0" lvl="0" indent="0" algn="ctr" defTabSz="914400" eaLnBrk="0" fontAlgn="ctr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Tx/>
              <a:buNone/>
              <a:defRPr/>
            </a:pPr>
            <a:endParaRPr kumimoji="0" lang="zh-CN" altLang="en-US" sz="11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0" name="任意多边形 129"/>
          <p:cNvSpPr/>
          <p:nvPr/>
        </p:nvSpPr>
        <p:spPr bwMode="auto">
          <a:xfrm>
            <a:off x="1299437" y="2102724"/>
            <a:ext cx="1342362" cy="1627395"/>
          </a:xfrm>
          <a:custGeom>
            <a:avLst/>
            <a:gdLst>
              <a:gd name="connsiteX0" fmla="*/ 0 w 1092530"/>
              <a:gd name="connsiteY0" fmla="*/ 1068780 h 1068780"/>
              <a:gd name="connsiteX1" fmla="*/ 1092530 w 1092530"/>
              <a:gd name="connsiteY1" fmla="*/ 0 h 106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2530" h="1068780">
                <a:moveTo>
                  <a:pt x="0" y="1068780"/>
                </a:moveTo>
                <a:lnTo>
                  <a:pt x="1092530" y="0"/>
                </a:lnTo>
              </a:path>
            </a:pathLst>
          </a:cu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oval"/>
            <a:tailEnd type="oval"/>
          </a:ln>
          <a:effectLst/>
        </p:spPr>
        <p:txBody>
          <a:bodyPr lIns="62111" tIns="31055" rIns="62111" bIns="31055" anchor="ctr"/>
          <a:lstStyle/>
          <a:p>
            <a:pPr marL="0" marR="0" lvl="0" indent="0" algn="ctr" defTabSz="914400" eaLnBrk="0" fontAlgn="ctr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Tx/>
              <a:buNone/>
              <a:defRPr/>
            </a:pPr>
            <a:endParaRPr kumimoji="0" lang="zh-CN" altLang="en-US" sz="11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47021" y="116726"/>
            <a:ext cx="2104826" cy="782139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>
              <a:defRPr/>
            </a:pP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Enabling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 b="1" kern="0" dirty="0">
              <a:solidFill>
                <a:srgbClr val="C00000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-124906" y="248690"/>
            <a:ext cx="515226" cy="506738"/>
            <a:chOff x="-2290" y="325889"/>
            <a:chExt cx="352145" cy="296318"/>
          </a:xfrm>
        </p:grpSpPr>
        <p:sp>
          <p:nvSpPr>
            <p:cNvPr id="49" name="椭圆 48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55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53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68" name="Group 20"/>
          <p:cNvGrpSpPr/>
          <p:nvPr/>
        </p:nvGrpSpPr>
        <p:grpSpPr>
          <a:xfrm>
            <a:off x="4558914" y="3449729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69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grpSp>
        <p:nvGrpSpPr>
          <p:cNvPr id="71" name="Group 23"/>
          <p:cNvGrpSpPr/>
          <p:nvPr/>
        </p:nvGrpSpPr>
        <p:grpSpPr>
          <a:xfrm>
            <a:off x="4637822" y="4750867"/>
            <a:ext cx="342593" cy="298671"/>
            <a:chOff x="7540014" y="4306907"/>
            <a:chExt cx="389342" cy="339426"/>
          </a:xfrm>
          <a:solidFill>
            <a:schemeClr val="bg1"/>
          </a:solidFill>
        </p:grpSpPr>
        <p:sp>
          <p:nvSpPr>
            <p:cNvPr id="72" name="Freeform 110"/>
            <p:cNvSpPr/>
            <p:nvPr/>
          </p:nvSpPr>
          <p:spPr bwMode="auto">
            <a:xfrm>
              <a:off x="7799575" y="4409234"/>
              <a:ext cx="102328" cy="102328"/>
            </a:xfrm>
            <a:custGeom>
              <a:avLst/>
              <a:gdLst>
                <a:gd name="T0" fmla="*/ 0 w 41"/>
                <a:gd name="T1" fmla="*/ 39 h 41"/>
                <a:gd name="T2" fmla="*/ 3 w 41"/>
                <a:gd name="T3" fmla="*/ 41 h 41"/>
                <a:gd name="T4" fmla="*/ 41 w 41"/>
                <a:gd name="T5" fmla="*/ 3 h 41"/>
                <a:gd name="T6" fmla="*/ 39 w 41"/>
                <a:gd name="T7" fmla="*/ 0 h 41"/>
                <a:gd name="T8" fmla="*/ 0 w 41"/>
                <a:gd name="T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3" name="Freeform 111"/>
            <p:cNvSpPr/>
            <p:nvPr/>
          </p:nvSpPr>
          <p:spPr bwMode="auto">
            <a:xfrm>
              <a:off x="7777112" y="4381780"/>
              <a:ext cx="109814" cy="114806"/>
            </a:xfrm>
            <a:custGeom>
              <a:avLst/>
              <a:gdLst>
                <a:gd name="T0" fmla="*/ 37 w 44"/>
                <a:gd name="T1" fmla="*/ 0 h 46"/>
                <a:gd name="T2" fmla="*/ 0 w 44"/>
                <a:gd name="T3" fmla="*/ 39 h 46"/>
                <a:gd name="T4" fmla="*/ 6 w 44"/>
                <a:gd name="T5" fmla="*/ 46 h 46"/>
                <a:gd name="T6" fmla="*/ 44 w 44"/>
                <a:gd name="T7" fmla="*/ 8 h 46"/>
                <a:gd name="T8" fmla="*/ 37 w 4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4" name="Freeform 112"/>
            <p:cNvSpPr/>
            <p:nvPr/>
          </p:nvSpPr>
          <p:spPr bwMode="auto">
            <a:xfrm>
              <a:off x="7757146" y="4366805"/>
              <a:ext cx="104823" cy="104823"/>
            </a:xfrm>
            <a:custGeom>
              <a:avLst/>
              <a:gdLst>
                <a:gd name="T0" fmla="*/ 0 w 42"/>
                <a:gd name="T1" fmla="*/ 38 h 42"/>
                <a:gd name="T2" fmla="*/ 4 w 42"/>
                <a:gd name="T3" fmla="*/ 42 h 42"/>
                <a:gd name="T4" fmla="*/ 42 w 42"/>
                <a:gd name="T5" fmla="*/ 4 h 42"/>
                <a:gd name="T6" fmla="*/ 38 w 42"/>
                <a:gd name="T7" fmla="*/ 0 h 42"/>
                <a:gd name="T8" fmla="*/ 0 w 42"/>
                <a:gd name="T9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5" name="Freeform 113"/>
            <p:cNvSpPr/>
            <p:nvPr/>
          </p:nvSpPr>
          <p:spPr bwMode="auto">
            <a:xfrm>
              <a:off x="7729693" y="4469133"/>
              <a:ext cx="69882" cy="69882"/>
            </a:xfrm>
            <a:custGeom>
              <a:avLst/>
              <a:gdLst>
                <a:gd name="T0" fmla="*/ 28 w 28"/>
                <a:gd name="T1" fmla="*/ 20 h 28"/>
                <a:gd name="T2" fmla="*/ 8 w 28"/>
                <a:gd name="T3" fmla="*/ 0 h 28"/>
                <a:gd name="T4" fmla="*/ 0 w 28"/>
                <a:gd name="T5" fmla="*/ 20 h 28"/>
                <a:gd name="T6" fmla="*/ 9 w 28"/>
                <a:gd name="T7" fmla="*/ 28 h 28"/>
                <a:gd name="T8" fmla="*/ 28 w 28"/>
                <a:gd name="T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6" name="Freeform 114"/>
            <p:cNvSpPr/>
            <p:nvPr/>
          </p:nvSpPr>
          <p:spPr bwMode="auto">
            <a:xfrm>
              <a:off x="7712222" y="4526535"/>
              <a:ext cx="34941" cy="32446"/>
            </a:xfrm>
            <a:custGeom>
              <a:avLst/>
              <a:gdLst>
                <a:gd name="T0" fmla="*/ 0 w 14"/>
                <a:gd name="T1" fmla="*/ 13 h 13"/>
                <a:gd name="T2" fmla="*/ 14 w 14"/>
                <a:gd name="T3" fmla="*/ 6 h 13"/>
                <a:gd name="T4" fmla="*/ 6 w 14"/>
                <a:gd name="T5" fmla="*/ 0 h 13"/>
                <a:gd name="T6" fmla="*/ 0 w 14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7" name="Freeform 115"/>
            <p:cNvSpPr/>
            <p:nvPr/>
          </p:nvSpPr>
          <p:spPr bwMode="auto">
            <a:xfrm>
              <a:off x="7859474" y="4341848"/>
              <a:ext cx="69882" cy="69882"/>
            </a:xfrm>
            <a:custGeom>
              <a:avLst/>
              <a:gdLst>
                <a:gd name="T0" fmla="*/ 7 w 28"/>
                <a:gd name="T1" fmla="*/ 0 h 28"/>
                <a:gd name="T2" fmla="*/ 0 w 28"/>
                <a:gd name="T3" fmla="*/ 8 h 28"/>
                <a:gd name="T4" fmla="*/ 20 w 28"/>
                <a:gd name="T5" fmla="*/ 28 h 28"/>
                <a:gd name="T6" fmla="*/ 28 w 28"/>
                <a:gd name="T7" fmla="*/ 20 h 28"/>
                <a:gd name="T8" fmla="*/ 7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8" name="Freeform 116"/>
            <p:cNvSpPr/>
            <p:nvPr/>
          </p:nvSpPr>
          <p:spPr bwMode="auto">
            <a:xfrm>
              <a:off x="7540014" y="4306907"/>
              <a:ext cx="279527" cy="339426"/>
            </a:xfrm>
            <a:custGeom>
              <a:avLst/>
              <a:gdLst>
                <a:gd name="T0" fmla="*/ 104 w 112"/>
                <a:gd name="T1" fmla="*/ 101 h 136"/>
                <a:gd name="T2" fmla="*/ 83 w 112"/>
                <a:gd name="T3" fmla="*/ 101 h 136"/>
                <a:gd name="T4" fmla="*/ 83 w 112"/>
                <a:gd name="T5" fmla="*/ 129 h 136"/>
                <a:gd name="T6" fmla="*/ 7 w 112"/>
                <a:gd name="T7" fmla="*/ 129 h 136"/>
                <a:gd name="T8" fmla="*/ 7 w 112"/>
                <a:gd name="T9" fmla="*/ 32 h 136"/>
                <a:gd name="T10" fmla="*/ 104 w 112"/>
                <a:gd name="T11" fmla="*/ 32 h 136"/>
                <a:gd name="T12" fmla="*/ 104 w 112"/>
                <a:gd name="T13" fmla="*/ 40 h 136"/>
                <a:gd name="T14" fmla="*/ 112 w 112"/>
                <a:gd name="T15" fmla="*/ 32 h 136"/>
                <a:gd name="T16" fmla="*/ 112 w 112"/>
                <a:gd name="T17" fmla="*/ 6 h 136"/>
                <a:gd name="T18" fmla="*/ 97 w 112"/>
                <a:gd name="T19" fmla="*/ 6 h 136"/>
                <a:gd name="T20" fmla="*/ 97 w 112"/>
                <a:gd name="T21" fmla="*/ 20 h 136"/>
                <a:gd name="T22" fmla="*/ 95 w 112"/>
                <a:gd name="T23" fmla="*/ 20 h 136"/>
                <a:gd name="T24" fmla="*/ 95 w 112"/>
                <a:gd name="T25" fmla="*/ 0 h 136"/>
                <a:gd name="T26" fmla="*/ 89 w 112"/>
                <a:gd name="T27" fmla="*/ 0 h 136"/>
                <a:gd name="T28" fmla="*/ 89 w 112"/>
                <a:gd name="T29" fmla="*/ 20 h 136"/>
                <a:gd name="T30" fmla="*/ 87 w 112"/>
                <a:gd name="T31" fmla="*/ 20 h 136"/>
                <a:gd name="T32" fmla="*/ 87 w 112"/>
                <a:gd name="T33" fmla="*/ 6 h 136"/>
                <a:gd name="T34" fmla="*/ 79 w 112"/>
                <a:gd name="T35" fmla="*/ 6 h 136"/>
                <a:gd name="T36" fmla="*/ 79 w 112"/>
                <a:gd name="T37" fmla="*/ 20 h 136"/>
                <a:gd name="T38" fmla="*/ 76 w 112"/>
                <a:gd name="T39" fmla="*/ 20 h 136"/>
                <a:gd name="T40" fmla="*/ 76 w 112"/>
                <a:gd name="T41" fmla="*/ 0 h 136"/>
                <a:gd name="T42" fmla="*/ 72 w 112"/>
                <a:gd name="T43" fmla="*/ 0 h 136"/>
                <a:gd name="T44" fmla="*/ 72 w 112"/>
                <a:gd name="T45" fmla="*/ 20 h 136"/>
                <a:gd name="T46" fmla="*/ 68 w 112"/>
                <a:gd name="T47" fmla="*/ 20 h 136"/>
                <a:gd name="T48" fmla="*/ 68 w 112"/>
                <a:gd name="T49" fmla="*/ 6 h 136"/>
                <a:gd name="T50" fmla="*/ 60 w 112"/>
                <a:gd name="T51" fmla="*/ 6 h 136"/>
                <a:gd name="T52" fmla="*/ 60 w 112"/>
                <a:gd name="T53" fmla="*/ 20 h 136"/>
                <a:gd name="T54" fmla="*/ 57 w 112"/>
                <a:gd name="T55" fmla="*/ 20 h 136"/>
                <a:gd name="T56" fmla="*/ 57 w 112"/>
                <a:gd name="T57" fmla="*/ 0 h 136"/>
                <a:gd name="T58" fmla="*/ 53 w 112"/>
                <a:gd name="T59" fmla="*/ 0 h 136"/>
                <a:gd name="T60" fmla="*/ 53 w 112"/>
                <a:gd name="T61" fmla="*/ 20 h 136"/>
                <a:gd name="T62" fmla="*/ 51 w 112"/>
                <a:gd name="T63" fmla="*/ 20 h 136"/>
                <a:gd name="T64" fmla="*/ 51 w 112"/>
                <a:gd name="T65" fmla="*/ 6 h 136"/>
                <a:gd name="T66" fmla="*/ 43 w 112"/>
                <a:gd name="T67" fmla="*/ 6 h 136"/>
                <a:gd name="T68" fmla="*/ 43 w 112"/>
                <a:gd name="T69" fmla="*/ 20 h 136"/>
                <a:gd name="T70" fmla="*/ 40 w 112"/>
                <a:gd name="T71" fmla="*/ 20 h 136"/>
                <a:gd name="T72" fmla="*/ 40 w 112"/>
                <a:gd name="T73" fmla="*/ 0 h 136"/>
                <a:gd name="T74" fmla="*/ 35 w 112"/>
                <a:gd name="T75" fmla="*/ 0 h 136"/>
                <a:gd name="T76" fmla="*/ 35 w 112"/>
                <a:gd name="T77" fmla="*/ 20 h 136"/>
                <a:gd name="T78" fmla="*/ 32 w 112"/>
                <a:gd name="T79" fmla="*/ 20 h 136"/>
                <a:gd name="T80" fmla="*/ 32 w 112"/>
                <a:gd name="T81" fmla="*/ 6 h 136"/>
                <a:gd name="T82" fmla="*/ 25 w 112"/>
                <a:gd name="T83" fmla="*/ 6 h 136"/>
                <a:gd name="T84" fmla="*/ 25 w 112"/>
                <a:gd name="T85" fmla="*/ 20 h 136"/>
                <a:gd name="T86" fmla="*/ 23 w 112"/>
                <a:gd name="T87" fmla="*/ 20 h 136"/>
                <a:gd name="T88" fmla="*/ 23 w 112"/>
                <a:gd name="T89" fmla="*/ 0 h 136"/>
                <a:gd name="T90" fmla="*/ 17 w 112"/>
                <a:gd name="T91" fmla="*/ 0 h 136"/>
                <a:gd name="T92" fmla="*/ 17 w 112"/>
                <a:gd name="T93" fmla="*/ 20 h 136"/>
                <a:gd name="T94" fmla="*/ 15 w 112"/>
                <a:gd name="T95" fmla="*/ 20 h 136"/>
                <a:gd name="T96" fmla="*/ 15 w 112"/>
                <a:gd name="T97" fmla="*/ 6 h 136"/>
                <a:gd name="T98" fmla="*/ 0 w 112"/>
                <a:gd name="T99" fmla="*/ 6 h 136"/>
                <a:gd name="T100" fmla="*/ 0 w 112"/>
                <a:gd name="T101" fmla="*/ 24 h 136"/>
                <a:gd name="T102" fmla="*/ 0 w 112"/>
                <a:gd name="T103" fmla="*/ 28 h 136"/>
                <a:gd name="T104" fmla="*/ 0 w 112"/>
                <a:gd name="T105" fmla="*/ 136 h 136"/>
                <a:gd name="T106" fmla="*/ 89 w 112"/>
                <a:gd name="T107" fmla="*/ 136 h 136"/>
                <a:gd name="T108" fmla="*/ 112 w 112"/>
                <a:gd name="T109" fmla="*/ 110 h 136"/>
                <a:gd name="T110" fmla="*/ 112 w 112"/>
                <a:gd name="T111" fmla="*/ 84 h 136"/>
                <a:gd name="T112" fmla="*/ 104 w 112"/>
                <a:gd name="T113" fmla="*/ 92 h 136"/>
                <a:gd name="T114" fmla="*/ 104 w 112"/>
                <a:gd name="T11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9" name="Rectangle 117"/>
            <p:cNvSpPr>
              <a:spLocks noChangeArrowheads="1"/>
            </p:cNvSpPr>
            <p:nvPr/>
          </p:nvSpPr>
          <p:spPr bwMode="auto">
            <a:xfrm>
              <a:off x="7589930" y="4421713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80" name="Rectangle 118"/>
            <p:cNvSpPr>
              <a:spLocks noChangeArrowheads="1"/>
            </p:cNvSpPr>
            <p:nvPr/>
          </p:nvSpPr>
          <p:spPr bwMode="auto">
            <a:xfrm>
              <a:off x="7589930" y="4461645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81" name="Rectangle 119"/>
            <p:cNvSpPr>
              <a:spLocks noChangeArrowheads="1"/>
            </p:cNvSpPr>
            <p:nvPr/>
          </p:nvSpPr>
          <p:spPr bwMode="auto">
            <a:xfrm>
              <a:off x="7589930" y="4506569"/>
              <a:ext cx="109814" cy="14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82" name="Rectangle 120"/>
            <p:cNvSpPr>
              <a:spLocks noChangeArrowheads="1"/>
            </p:cNvSpPr>
            <p:nvPr/>
          </p:nvSpPr>
          <p:spPr bwMode="auto">
            <a:xfrm>
              <a:off x="7589930" y="4548998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sp>
        <p:nvSpPr>
          <p:cNvPr id="83" name="Freeform 20"/>
          <p:cNvSpPr>
            <a:spLocks noEditPoints="1" noChangeArrowheads="1"/>
          </p:cNvSpPr>
          <p:nvPr/>
        </p:nvSpPr>
        <p:spPr bwMode="auto">
          <a:xfrm>
            <a:off x="6601781" y="2787656"/>
            <a:ext cx="398463" cy="269875"/>
          </a:xfrm>
          <a:custGeom>
            <a:avLst/>
            <a:gdLst>
              <a:gd name="T0" fmla="*/ 135 w 157"/>
              <a:gd name="T1" fmla="*/ 46 h 107"/>
              <a:gd name="T2" fmla="*/ 136 w 157"/>
              <a:gd name="T3" fmla="*/ 37 h 107"/>
              <a:gd name="T4" fmla="*/ 99 w 157"/>
              <a:gd name="T5" fmla="*/ 0 h 107"/>
              <a:gd name="T6" fmla="*/ 73 w 157"/>
              <a:gd name="T7" fmla="*/ 18 h 107"/>
              <a:gd name="T8" fmla="*/ 45 w 157"/>
              <a:gd name="T9" fmla="*/ 8 h 107"/>
              <a:gd name="T10" fmla="*/ 19 w 157"/>
              <a:gd name="T11" fmla="*/ 40 h 107"/>
              <a:gd name="T12" fmla="*/ 20 w 157"/>
              <a:gd name="T13" fmla="*/ 47 h 107"/>
              <a:gd name="T14" fmla="*/ 0 w 157"/>
              <a:gd name="T15" fmla="*/ 76 h 107"/>
              <a:gd name="T16" fmla="*/ 31 w 157"/>
              <a:gd name="T17" fmla="*/ 107 h 107"/>
              <a:gd name="T18" fmla="*/ 126 w 157"/>
              <a:gd name="T19" fmla="*/ 107 h 107"/>
              <a:gd name="T20" fmla="*/ 157 w 157"/>
              <a:gd name="T21" fmla="*/ 76 h 107"/>
              <a:gd name="T22" fmla="*/ 135 w 157"/>
              <a:gd name="T23" fmla="*/ 46 h 107"/>
              <a:gd name="T24" fmla="*/ 120 w 157"/>
              <a:gd name="T25" fmla="*/ 100 h 107"/>
              <a:gd name="T26" fmla="*/ 79 w 157"/>
              <a:gd name="T27" fmla="*/ 100 h 107"/>
              <a:gd name="T28" fmla="*/ 103 w 157"/>
              <a:gd name="T29" fmla="*/ 75 h 107"/>
              <a:gd name="T30" fmla="*/ 102 w 157"/>
              <a:gd name="T31" fmla="*/ 72 h 107"/>
              <a:gd name="T32" fmla="*/ 92 w 157"/>
              <a:gd name="T33" fmla="*/ 72 h 107"/>
              <a:gd name="T34" fmla="*/ 92 w 157"/>
              <a:gd name="T35" fmla="*/ 68 h 107"/>
              <a:gd name="T36" fmla="*/ 92 w 157"/>
              <a:gd name="T37" fmla="*/ 37 h 107"/>
              <a:gd name="T38" fmla="*/ 90 w 157"/>
              <a:gd name="T39" fmla="*/ 36 h 107"/>
              <a:gd name="T40" fmla="*/ 64 w 157"/>
              <a:gd name="T41" fmla="*/ 36 h 107"/>
              <a:gd name="T42" fmla="*/ 62 w 157"/>
              <a:gd name="T43" fmla="*/ 38 h 107"/>
              <a:gd name="T44" fmla="*/ 62 w 157"/>
              <a:gd name="T45" fmla="*/ 68 h 107"/>
              <a:gd name="T46" fmla="*/ 62 w 157"/>
              <a:gd name="T47" fmla="*/ 73 h 107"/>
              <a:gd name="T48" fmla="*/ 51 w 157"/>
              <a:gd name="T49" fmla="*/ 73 h 107"/>
              <a:gd name="T50" fmla="*/ 50 w 157"/>
              <a:gd name="T51" fmla="*/ 76 h 107"/>
              <a:gd name="T52" fmla="*/ 75 w 157"/>
              <a:gd name="T53" fmla="*/ 100 h 107"/>
              <a:gd name="T54" fmla="*/ 38 w 157"/>
              <a:gd name="T55" fmla="*/ 100 h 107"/>
              <a:gd name="T56" fmla="*/ 11 w 157"/>
              <a:gd name="T57" fmla="*/ 74 h 107"/>
              <a:gd name="T58" fmla="*/ 29 w 157"/>
              <a:gd name="T59" fmla="*/ 50 h 107"/>
              <a:gd name="T60" fmla="*/ 28 w 157"/>
              <a:gd name="T61" fmla="*/ 44 h 107"/>
              <a:gd name="T62" fmla="*/ 50 w 157"/>
              <a:gd name="T63" fmla="*/ 17 h 107"/>
              <a:gd name="T64" fmla="*/ 74 w 157"/>
              <a:gd name="T65" fmla="*/ 29 h 107"/>
              <a:gd name="T66" fmla="*/ 97 w 157"/>
              <a:gd name="T67" fmla="*/ 11 h 107"/>
              <a:gd name="T68" fmla="*/ 128 w 157"/>
              <a:gd name="T69" fmla="*/ 42 h 107"/>
              <a:gd name="T70" fmla="*/ 127 w 157"/>
              <a:gd name="T71" fmla="*/ 50 h 107"/>
              <a:gd name="T72" fmla="*/ 147 w 157"/>
              <a:gd name="T73" fmla="*/ 74 h 107"/>
              <a:gd name="T74" fmla="*/ 120 w 157"/>
              <a:gd name="T75" fmla="*/ 10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7" h="107">
                <a:moveTo>
                  <a:pt x="135" y="46"/>
                </a:moveTo>
                <a:cubicBezTo>
                  <a:pt x="136" y="43"/>
                  <a:pt x="136" y="40"/>
                  <a:pt x="136" y="37"/>
                </a:cubicBezTo>
                <a:cubicBezTo>
                  <a:pt x="136" y="17"/>
                  <a:pt x="120" y="0"/>
                  <a:pt x="99" y="0"/>
                </a:cubicBezTo>
                <a:cubicBezTo>
                  <a:pt x="76" y="0"/>
                  <a:pt x="73" y="18"/>
                  <a:pt x="73" y="18"/>
                </a:cubicBezTo>
                <a:cubicBezTo>
                  <a:pt x="73" y="18"/>
                  <a:pt x="63" y="6"/>
                  <a:pt x="45" y="8"/>
                </a:cubicBezTo>
                <a:cubicBezTo>
                  <a:pt x="30" y="11"/>
                  <a:pt x="19" y="25"/>
                  <a:pt x="19" y="40"/>
                </a:cubicBezTo>
                <a:cubicBezTo>
                  <a:pt x="19" y="42"/>
                  <a:pt x="20" y="45"/>
                  <a:pt x="20" y="47"/>
                </a:cubicBezTo>
                <a:cubicBezTo>
                  <a:pt x="9" y="51"/>
                  <a:pt x="0" y="63"/>
                  <a:pt x="0" y="76"/>
                </a:cubicBezTo>
                <a:cubicBezTo>
                  <a:pt x="0" y="93"/>
                  <a:pt x="14" y="107"/>
                  <a:pt x="31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43" y="107"/>
                  <a:pt x="157" y="93"/>
                  <a:pt x="157" y="76"/>
                </a:cubicBezTo>
                <a:cubicBezTo>
                  <a:pt x="157" y="62"/>
                  <a:pt x="148" y="50"/>
                  <a:pt x="135" y="46"/>
                </a:cubicBezTo>
                <a:close/>
                <a:moveTo>
                  <a:pt x="120" y="100"/>
                </a:moveTo>
                <a:cubicBezTo>
                  <a:pt x="79" y="100"/>
                  <a:pt x="79" y="100"/>
                  <a:pt x="79" y="100"/>
                </a:cubicBezTo>
                <a:cubicBezTo>
                  <a:pt x="82" y="97"/>
                  <a:pt x="103" y="75"/>
                  <a:pt x="103" y="75"/>
                </a:cubicBezTo>
                <a:cubicBezTo>
                  <a:pt x="103" y="75"/>
                  <a:pt x="106" y="72"/>
                  <a:pt x="102" y="72"/>
                </a:cubicBezTo>
                <a:cubicBezTo>
                  <a:pt x="98" y="72"/>
                  <a:pt x="92" y="72"/>
                  <a:pt x="92" y="72"/>
                </a:cubicBezTo>
                <a:cubicBezTo>
                  <a:pt x="92" y="72"/>
                  <a:pt x="92" y="71"/>
                  <a:pt x="92" y="68"/>
                </a:cubicBezTo>
                <a:cubicBezTo>
                  <a:pt x="92" y="60"/>
                  <a:pt x="92" y="43"/>
                  <a:pt x="92" y="37"/>
                </a:cubicBezTo>
                <a:cubicBezTo>
                  <a:pt x="92" y="37"/>
                  <a:pt x="92" y="36"/>
                  <a:pt x="90" y="36"/>
                </a:cubicBezTo>
                <a:cubicBezTo>
                  <a:pt x="88" y="36"/>
                  <a:pt x="67" y="36"/>
                  <a:pt x="64" y="36"/>
                </a:cubicBezTo>
                <a:cubicBezTo>
                  <a:pt x="61" y="36"/>
                  <a:pt x="62" y="38"/>
                  <a:pt x="62" y="38"/>
                </a:cubicBezTo>
                <a:cubicBezTo>
                  <a:pt x="62" y="44"/>
                  <a:pt x="62" y="60"/>
                  <a:pt x="62" y="68"/>
                </a:cubicBezTo>
                <a:cubicBezTo>
                  <a:pt x="62" y="71"/>
                  <a:pt x="62" y="73"/>
                  <a:pt x="62" y="73"/>
                </a:cubicBezTo>
                <a:cubicBezTo>
                  <a:pt x="62" y="73"/>
                  <a:pt x="54" y="73"/>
                  <a:pt x="51" y="73"/>
                </a:cubicBezTo>
                <a:cubicBezTo>
                  <a:pt x="47" y="73"/>
                  <a:pt x="50" y="76"/>
                  <a:pt x="50" y="76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23" y="100"/>
                  <a:pt x="11" y="89"/>
                  <a:pt x="11" y="74"/>
                </a:cubicBezTo>
                <a:cubicBezTo>
                  <a:pt x="11" y="63"/>
                  <a:pt x="18" y="54"/>
                  <a:pt x="29" y="50"/>
                </a:cubicBezTo>
                <a:cubicBezTo>
                  <a:pt x="28" y="48"/>
                  <a:pt x="28" y="46"/>
                  <a:pt x="28" y="44"/>
                </a:cubicBezTo>
                <a:cubicBezTo>
                  <a:pt x="28" y="32"/>
                  <a:pt x="37" y="20"/>
                  <a:pt x="50" y="17"/>
                </a:cubicBezTo>
                <a:cubicBezTo>
                  <a:pt x="65" y="15"/>
                  <a:pt x="74" y="29"/>
                  <a:pt x="74" y="29"/>
                </a:cubicBezTo>
                <a:cubicBezTo>
                  <a:pt x="74" y="29"/>
                  <a:pt x="77" y="11"/>
                  <a:pt x="97" y="11"/>
                </a:cubicBezTo>
                <a:cubicBezTo>
                  <a:pt x="115" y="11"/>
                  <a:pt x="128" y="25"/>
                  <a:pt x="128" y="42"/>
                </a:cubicBezTo>
                <a:cubicBezTo>
                  <a:pt x="128" y="45"/>
                  <a:pt x="127" y="47"/>
                  <a:pt x="127" y="50"/>
                </a:cubicBezTo>
                <a:cubicBezTo>
                  <a:pt x="138" y="53"/>
                  <a:pt x="147" y="63"/>
                  <a:pt x="147" y="74"/>
                </a:cubicBezTo>
                <a:cubicBezTo>
                  <a:pt x="147" y="89"/>
                  <a:pt x="135" y="100"/>
                  <a:pt x="120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6603956" y="3999687"/>
            <a:ext cx="422291" cy="403672"/>
            <a:chOff x="3294063" y="754063"/>
            <a:chExt cx="5600701" cy="5353051"/>
          </a:xfrm>
          <a:solidFill>
            <a:schemeClr val="bg1"/>
          </a:solidFill>
        </p:grpSpPr>
        <p:sp>
          <p:nvSpPr>
            <p:cNvPr id="85" name="Freeform 458"/>
            <p:cNvSpPr/>
            <p:nvPr/>
          </p:nvSpPr>
          <p:spPr bwMode="auto">
            <a:xfrm>
              <a:off x="8235951" y="3122613"/>
              <a:ext cx="658813" cy="307975"/>
            </a:xfrm>
            <a:custGeom>
              <a:avLst/>
              <a:gdLst>
                <a:gd name="T0" fmla="*/ 135 w 175"/>
                <a:gd name="T1" fmla="*/ 0 h 82"/>
                <a:gd name="T2" fmla="*/ 175 w 175"/>
                <a:gd name="T3" fmla="*/ 41 h 82"/>
                <a:gd name="T4" fmla="*/ 135 w 175"/>
                <a:gd name="T5" fmla="*/ 82 h 82"/>
                <a:gd name="T6" fmla="*/ 41 w 175"/>
                <a:gd name="T7" fmla="*/ 82 h 82"/>
                <a:gd name="T8" fmla="*/ 0 w 175"/>
                <a:gd name="T9" fmla="*/ 41 h 82"/>
                <a:gd name="T10" fmla="*/ 12 w 175"/>
                <a:gd name="T11" fmla="*/ 12 h 82"/>
                <a:gd name="T12" fmla="*/ 41 w 175"/>
                <a:gd name="T13" fmla="*/ 0 h 82"/>
                <a:gd name="T14" fmla="*/ 135 w 175"/>
                <a:gd name="T1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82">
                  <a:moveTo>
                    <a:pt x="135" y="0"/>
                  </a:moveTo>
                  <a:cubicBezTo>
                    <a:pt x="157" y="0"/>
                    <a:pt x="175" y="19"/>
                    <a:pt x="175" y="41"/>
                  </a:cubicBezTo>
                  <a:cubicBezTo>
                    <a:pt x="175" y="64"/>
                    <a:pt x="157" y="82"/>
                    <a:pt x="135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19" y="82"/>
                    <a:pt x="0" y="64"/>
                    <a:pt x="0" y="41"/>
                  </a:cubicBezTo>
                  <a:cubicBezTo>
                    <a:pt x="0" y="30"/>
                    <a:pt x="5" y="20"/>
                    <a:pt x="12" y="12"/>
                  </a:cubicBezTo>
                  <a:cubicBezTo>
                    <a:pt x="20" y="5"/>
                    <a:pt x="30" y="0"/>
                    <a:pt x="41" y="0"/>
                  </a:cubicBezTo>
                  <a:lnTo>
                    <a:pt x="1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2495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65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6" name="Freeform 459"/>
            <p:cNvSpPr/>
            <p:nvPr/>
          </p:nvSpPr>
          <p:spPr bwMode="auto">
            <a:xfrm>
              <a:off x="7646988" y="1539876"/>
              <a:ext cx="571500" cy="587375"/>
            </a:xfrm>
            <a:custGeom>
              <a:avLst/>
              <a:gdLst>
                <a:gd name="T0" fmla="*/ 136 w 152"/>
                <a:gd name="T1" fmla="*/ 16 h 156"/>
                <a:gd name="T2" fmla="*/ 136 w 152"/>
                <a:gd name="T3" fmla="*/ 74 h 156"/>
                <a:gd name="T4" fmla="*/ 70 w 152"/>
                <a:gd name="T5" fmla="*/ 140 h 156"/>
                <a:gd name="T6" fmla="*/ 12 w 152"/>
                <a:gd name="T7" fmla="*/ 140 h 156"/>
                <a:gd name="T8" fmla="*/ 0 w 152"/>
                <a:gd name="T9" fmla="*/ 111 h 156"/>
                <a:gd name="T10" fmla="*/ 12 w 152"/>
                <a:gd name="T11" fmla="*/ 82 h 156"/>
                <a:gd name="T12" fmla="*/ 78 w 152"/>
                <a:gd name="T13" fmla="*/ 16 h 156"/>
                <a:gd name="T14" fmla="*/ 136 w 152"/>
                <a:gd name="T15" fmla="*/ 1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56">
                  <a:moveTo>
                    <a:pt x="136" y="16"/>
                  </a:moveTo>
                  <a:cubicBezTo>
                    <a:pt x="152" y="32"/>
                    <a:pt x="152" y="58"/>
                    <a:pt x="136" y="74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54" y="156"/>
                    <a:pt x="28" y="156"/>
                    <a:pt x="12" y="140"/>
                  </a:cubicBezTo>
                  <a:cubicBezTo>
                    <a:pt x="4" y="132"/>
                    <a:pt x="0" y="121"/>
                    <a:pt x="0" y="111"/>
                  </a:cubicBezTo>
                  <a:cubicBezTo>
                    <a:pt x="0" y="100"/>
                    <a:pt x="4" y="90"/>
                    <a:pt x="12" y="82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94" y="0"/>
                    <a:pt x="120" y="0"/>
                    <a:pt x="13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2495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65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7" name="Freeform 460"/>
            <p:cNvSpPr>
              <a:spLocks noEditPoints="1"/>
            </p:cNvSpPr>
            <p:nvPr/>
          </p:nvSpPr>
          <p:spPr bwMode="auto">
            <a:xfrm>
              <a:off x="4170363" y="1525588"/>
              <a:ext cx="3863975" cy="3567113"/>
            </a:xfrm>
            <a:custGeom>
              <a:avLst/>
              <a:gdLst>
                <a:gd name="T0" fmla="*/ 1028 w 1028"/>
                <a:gd name="T1" fmla="*/ 514 h 949"/>
                <a:gd name="T2" fmla="*/ 787 w 1028"/>
                <a:gd name="T3" fmla="*/ 949 h 949"/>
                <a:gd name="T4" fmla="*/ 241 w 1028"/>
                <a:gd name="T5" fmla="*/ 949 h 949"/>
                <a:gd name="T6" fmla="*/ 0 w 1028"/>
                <a:gd name="T7" fmla="*/ 514 h 949"/>
                <a:gd name="T8" fmla="*/ 514 w 1028"/>
                <a:gd name="T9" fmla="*/ 0 h 949"/>
                <a:gd name="T10" fmla="*/ 1028 w 1028"/>
                <a:gd name="T11" fmla="*/ 514 h 949"/>
                <a:gd name="T12" fmla="*/ 714 w 1028"/>
                <a:gd name="T13" fmla="*/ 345 h 949"/>
                <a:gd name="T14" fmla="*/ 714 w 1028"/>
                <a:gd name="T15" fmla="*/ 251 h 949"/>
                <a:gd name="T16" fmla="*/ 632 w 1028"/>
                <a:gd name="T17" fmla="*/ 187 h 949"/>
                <a:gd name="T18" fmla="*/ 563 w 1028"/>
                <a:gd name="T19" fmla="*/ 187 h 949"/>
                <a:gd name="T20" fmla="*/ 563 w 1028"/>
                <a:gd name="T21" fmla="*/ 153 h 949"/>
                <a:gd name="T22" fmla="*/ 466 w 1028"/>
                <a:gd name="T23" fmla="*/ 153 h 949"/>
                <a:gd name="T24" fmla="*/ 466 w 1028"/>
                <a:gd name="T25" fmla="*/ 187 h 949"/>
                <a:gd name="T26" fmla="*/ 397 w 1028"/>
                <a:gd name="T27" fmla="*/ 187 h 949"/>
                <a:gd name="T28" fmla="*/ 316 w 1028"/>
                <a:gd name="T29" fmla="*/ 251 h 949"/>
                <a:gd name="T30" fmla="*/ 316 w 1028"/>
                <a:gd name="T31" fmla="*/ 438 h 949"/>
                <a:gd name="T32" fmla="*/ 397 w 1028"/>
                <a:gd name="T33" fmla="*/ 503 h 949"/>
                <a:gd name="T34" fmla="*/ 466 w 1028"/>
                <a:gd name="T35" fmla="*/ 503 h 949"/>
                <a:gd name="T36" fmla="*/ 466 w 1028"/>
                <a:gd name="T37" fmla="*/ 701 h 949"/>
                <a:gd name="T38" fmla="*/ 440 w 1028"/>
                <a:gd name="T39" fmla="*/ 701 h 949"/>
                <a:gd name="T40" fmla="*/ 389 w 1028"/>
                <a:gd name="T41" fmla="*/ 661 h 949"/>
                <a:gd name="T42" fmla="*/ 389 w 1028"/>
                <a:gd name="T43" fmla="*/ 602 h 949"/>
                <a:gd name="T44" fmla="*/ 315 w 1028"/>
                <a:gd name="T45" fmla="*/ 602 h 949"/>
                <a:gd name="T46" fmla="*/ 315 w 1028"/>
                <a:gd name="T47" fmla="*/ 696 h 949"/>
                <a:gd name="T48" fmla="*/ 396 w 1028"/>
                <a:gd name="T49" fmla="*/ 760 h 949"/>
                <a:gd name="T50" fmla="*/ 466 w 1028"/>
                <a:gd name="T51" fmla="*/ 760 h 949"/>
                <a:gd name="T52" fmla="*/ 466 w 1028"/>
                <a:gd name="T53" fmla="*/ 796 h 949"/>
                <a:gd name="T54" fmla="*/ 563 w 1028"/>
                <a:gd name="T55" fmla="*/ 796 h 949"/>
                <a:gd name="T56" fmla="*/ 563 w 1028"/>
                <a:gd name="T57" fmla="*/ 760 h 949"/>
                <a:gd name="T58" fmla="*/ 632 w 1028"/>
                <a:gd name="T59" fmla="*/ 760 h 949"/>
                <a:gd name="T60" fmla="*/ 713 w 1028"/>
                <a:gd name="T61" fmla="*/ 696 h 949"/>
                <a:gd name="T62" fmla="*/ 713 w 1028"/>
                <a:gd name="T63" fmla="*/ 509 h 949"/>
                <a:gd name="T64" fmla="*/ 632 w 1028"/>
                <a:gd name="T65" fmla="*/ 444 h 949"/>
                <a:gd name="T66" fmla="*/ 563 w 1028"/>
                <a:gd name="T67" fmla="*/ 444 h 949"/>
                <a:gd name="T68" fmla="*/ 563 w 1028"/>
                <a:gd name="T69" fmla="*/ 246 h 949"/>
                <a:gd name="T70" fmla="*/ 588 w 1028"/>
                <a:gd name="T71" fmla="*/ 246 h 949"/>
                <a:gd name="T72" fmla="*/ 639 w 1028"/>
                <a:gd name="T73" fmla="*/ 286 h 949"/>
                <a:gd name="T74" fmla="*/ 639 w 1028"/>
                <a:gd name="T75" fmla="*/ 345 h 949"/>
                <a:gd name="T76" fmla="*/ 714 w 1028"/>
                <a:gd name="T77" fmla="*/ 345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28" h="949">
                  <a:moveTo>
                    <a:pt x="1028" y="514"/>
                  </a:moveTo>
                  <a:cubicBezTo>
                    <a:pt x="1028" y="697"/>
                    <a:pt x="932" y="858"/>
                    <a:pt x="787" y="949"/>
                  </a:cubicBezTo>
                  <a:cubicBezTo>
                    <a:pt x="241" y="949"/>
                    <a:pt x="241" y="949"/>
                    <a:pt x="241" y="949"/>
                  </a:cubicBezTo>
                  <a:cubicBezTo>
                    <a:pt x="97" y="858"/>
                    <a:pt x="0" y="697"/>
                    <a:pt x="0" y="514"/>
                  </a:cubicBezTo>
                  <a:cubicBezTo>
                    <a:pt x="0" y="230"/>
                    <a:pt x="231" y="0"/>
                    <a:pt x="514" y="0"/>
                  </a:cubicBezTo>
                  <a:cubicBezTo>
                    <a:pt x="798" y="0"/>
                    <a:pt x="1028" y="230"/>
                    <a:pt x="1028" y="514"/>
                  </a:cubicBezTo>
                  <a:close/>
                  <a:moveTo>
                    <a:pt x="714" y="345"/>
                  </a:moveTo>
                  <a:cubicBezTo>
                    <a:pt x="714" y="251"/>
                    <a:pt x="714" y="251"/>
                    <a:pt x="714" y="251"/>
                  </a:cubicBezTo>
                  <a:cubicBezTo>
                    <a:pt x="714" y="216"/>
                    <a:pt x="677" y="187"/>
                    <a:pt x="632" y="187"/>
                  </a:cubicBezTo>
                  <a:cubicBezTo>
                    <a:pt x="563" y="187"/>
                    <a:pt x="563" y="187"/>
                    <a:pt x="563" y="187"/>
                  </a:cubicBezTo>
                  <a:cubicBezTo>
                    <a:pt x="563" y="153"/>
                    <a:pt x="563" y="153"/>
                    <a:pt x="563" y="153"/>
                  </a:cubicBezTo>
                  <a:cubicBezTo>
                    <a:pt x="466" y="153"/>
                    <a:pt x="466" y="153"/>
                    <a:pt x="466" y="153"/>
                  </a:cubicBezTo>
                  <a:cubicBezTo>
                    <a:pt x="466" y="187"/>
                    <a:pt x="466" y="187"/>
                    <a:pt x="466" y="187"/>
                  </a:cubicBezTo>
                  <a:cubicBezTo>
                    <a:pt x="397" y="187"/>
                    <a:pt x="397" y="187"/>
                    <a:pt x="397" y="187"/>
                  </a:cubicBezTo>
                  <a:cubicBezTo>
                    <a:pt x="352" y="187"/>
                    <a:pt x="316" y="216"/>
                    <a:pt x="316" y="251"/>
                  </a:cubicBezTo>
                  <a:cubicBezTo>
                    <a:pt x="316" y="438"/>
                    <a:pt x="316" y="438"/>
                    <a:pt x="316" y="438"/>
                  </a:cubicBezTo>
                  <a:cubicBezTo>
                    <a:pt x="316" y="474"/>
                    <a:pt x="352" y="503"/>
                    <a:pt x="397" y="503"/>
                  </a:cubicBezTo>
                  <a:cubicBezTo>
                    <a:pt x="466" y="503"/>
                    <a:pt x="466" y="503"/>
                    <a:pt x="466" y="503"/>
                  </a:cubicBezTo>
                  <a:cubicBezTo>
                    <a:pt x="466" y="701"/>
                    <a:pt x="466" y="701"/>
                    <a:pt x="466" y="701"/>
                  </a:cubicBezTo>
                  <a:cubicBezTo>
                    <a:pt x="440" y="701"/>
                    <a:pt x="440" y="701"/>
                    <a:pt x="440" y="701"/>
                  </a:cubicBezTo>
                  <a:cubicBezTo>
                    <a:pt x="412" y="701"/>
                    <a:pt x="389" y="683"/>
                    <a:pt x="389" y="661"/>
                  </a:cubicBezTo>
                  <a:cubicBezTo>
                    <a:pt x="389" y="602"/>
                    <a:pt x="389" y="602"/>
                    <a:pt x="389" y="602"/>
                  </a:cubicBezTo>
                  <a:cubicBezTo>
                    <a:pt x="315" y="602"/>
                    <a:pt x="315" y="602"/>
                    <a:pt x="315" y="602"/>
                  </a:cubicBezTo>
                  <a:cubicBezTo>
                    <a:pt x="315" y="696"/>
                    <a:pt x="315" y="696"/>
                    <a:pt x="315" y="696"/>
                  </a:cubicBezTo>
                  <a:cubicBezTo>
                    <a:pt x="315" y="731"/>
                    <a:pt x="351" y="760"/>
                    <a:pt x="396" y="760"/>
                  </a:cubicBezTo>
                  <a:cubicBezTo>
                    <a:pt x="466" y="760"/>
                    <a:pt x="466" y="760"/>
                    <a:pt x="466" y="760"/>
                  </a:cubicBezTo>
                  <a:cubicBezTo>
                    <a:pt x="466" y="796"/>
                    <a:pt x="466" y="796"/>
                    <a:pt x="466" y="796"/>
                  </a:cubicBezTo>
                  <a:cubicBezTo>
                    <a:pt x="563" y="796"/>
                    <a:pt x="563" y="796"/>
                    <a:pt x="563" y="796"/>
                  </a:cubicBezTo>
                  <a:cubicBezTo>
                    <a:pt x="563" y="760"/>
                    <a:pt x="563" y="760"/>
                    <a:pt x="563" y="760"/>
                  </a:cubicBezTo>
                  <a:cubicBezTo>
                    <a:pt x="632" y="760"/>
                    <a:pt x="632" y="760"/>
                    <a:pt x="632" y="760"/>
                  </a:cubicBezTo>
                  <a:cubicBezTo>
                    <a:pt x="677" y="760"/>
                    <a:pt x="713" y="731"/>
                    <a:pt x="713" y="696"/>
                  </a:cubicBezTo>
                  <a:cubicBezTo>
                    <a:pt x="713" y="509"/>
                    <a:pt x="713" y="509"/>
                    <a:pt x="713" y="509"/>
                  </a:cubicBezTo>
                  <a:cubicBezTo>
                    <a:pt x="713" y="473"/>
                    <a:pt x="677" y="444"/>
                    <a:pt x="632" y="444"/>
                  </a:cubicBezTo>
                  <a:cubicBezTo>
                    <a:pt x="563" y="444"/>
                    <a:pt x="563" y="444"/>
                    <a:pt x="563" y="444"/>
                  </a:cubicBezTo>
                  <a:cubicBezTo>
                    <a:pt x="563" y="246"/>
                    <a:pt x="563" y="246"/>
                    <a:pt x="563" y="246"/>
                  </a:cubicBezTo>
                  <a:cubicBezTo>
                    <a:pt x="588" y="246"/>
                    <a:pt x="588" y="246"/>
                    <a:pt x="588" y="246"/>
                  </a:cubicBezTo>
                  <a:cubicBezTo>
                    <a:pt x="617" y="246"/>
                    <a:pt x="639" y="264"/>
                    <a:pt x="639" y="286"/>
                  </a:cubicBezTo>
                  <a:cubicBezTo>
                    <a:pt x="639" y="345"/>
                    <a:pt x="639" y="345"/>
                    <a:pt x="639" y="345"/>
                  </a:cubicBezTo>
                  <a:lnTo>
                    <a:pt x="714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2495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65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8" name="Freeform 461"/>
            <p:cNvSpPr/>
            <p:nvPr/>
          </p:nvSpPr>
          <p:spPr bwMode="auto">
            <a:xfrm>
              <a:off x="5187951" y="5254626"/>
              <a:ext cx="1827213" cy="209550"/>
            </a:xfrm>
            <a:custGeom>
              <a:avLst/>
              <a:gdLst>
                <a:gd name="T0" fmla="*/ 436 w 486"/>
                <a:gd name="T1" fmla="*/ 0 h 56"/>
                <a:gd name="T2" fmla="*/ 486 w 486"/>
                <a:gd name="T3" fmla="*/ 28 h 56"/>
                <a:gd name="T4" fmla="*/ 436 w 486"/>
                <a:gd name="T5" fmla="*/ 56 h 56"/>
                <a:gd name="T6" fmla="*/ 51 w 486"/>
                <a:gd name="T7" fmla="*/ 56 h 56"/>
                <a:gd name="T8" fmla="*/ 0 w 486"/>
                <a:gd name="T9" fmla="*/ 28 h 56"/>
                <a:gd name="T10" fmla="*/ 15 w 486"/>
                <a:gd name="T11" fmla="*/ 8 h 56"/>
                <a:gd name="T12" fmla="*/ 51 w 486"/>
                <a:gd name="T13" fmla="*/ 0 h 56"/>
                <a:gd name="T14" fmla="*/ 436 w 486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6" h="56">
                  <a:moveTo>
                    <a:pt x="436" y="0"/>
                  </a:moveTo>
                  <a:cubicBezTo>
                    <a:pt x="464" y="0"/>
                    <a:pt x="486" y="13"/>
                    <a:pt x="486" y="28"/>
                  </a:cubicBezTo>
                  <a:cubicBezTo>
                    <a:pt x="486" y="44"/>
                    <a:pt x="464" y="56"/>
                    <a:pt x="436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23" y="56"/>
                    <a:pt x="0" y="44"/>
                    <a:pt x="0" y="28"/>
                  </a:cubicBezTo>
                  <a:cubicBezTo>
                    <a:pt x="0" y="20"/>
                    <a:pt x="6" y="13"/>
                    <a:pt x="15" y="8"/>
                  </a:cubicBezTo>
                  <a:cubicBezTo>
                    <a:pt x="24" y="3"/>
                    <a:pt x="37" y="0"/>
                    <a:pt x="51" y="0"/>
                  </a:cubicBezTo>
                  <a:lnTo>
                    <a:pt x="4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2495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65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9" name="Freeform 462"/>
            <p:cNvSpPr/>
            <p:nvPr/>
          </p:nvSpPr>
          <p:spPr bwMode="auto">
            <a:xfrm>
              <a:off x="5368926" y="5576888"/>
              <a:ext cx="1470025" cy="211138"/>
            </a:xfrm>
            <a:custGeom>
              <a:avLst/>
              <a:gdLst>
                <a:gd name="T0" fmla="*/ 341 w 391"/>
                <a:gd name="T1" fmla="*/ 0 h 56"/>
                <a:gd name="T2" fmla="*/ 391 w 391"/>
                <a:gd name="T3" fmla="*/ 28 h 56"/>
                <a:gd name="T4" fmla="*/ 341 w 391"/>
                <a:gd name="T5" fmla="*/ 56 h 56"/>
                <a:gd name="T6" fmla="*/ 50 w 391"/>
                <a:gd name="T7" fmla="*/ 56 h 56"/>
                <a:gd name="T8" fmla="*/ 0 w 391"/>
                <a:gd name="T9" fmla="*/ 28 h 56"/>
                <a:gd name="T10" fmla="*/ 14 w 391"/>
                <a:gd name="T11" fmla="*/ 8 h 56"/>
                <a:gd name="T12" fmla="*/ 50 w 391"/>
                <a:gd name="T13" fmla="*/ 0 h 56"/>
                <a:gd name="T14" fmla="*/ 341 w 391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1" h="56">
                  <a:moveTo>
                    <a:pt x="341" y="0"/>
                  </a:moveTo>
                  <a:cubicBezTo>
                    <a:pt x="369" y="0"/>
                    <a:pt x="391" y="12"/>
                    <a:pt x="391" y="28"/>
                  </a:cubicBezTo>
                  <a:cubicBezTo>
                    <a:pt x="391" y="43"/>
                    <a:pt x="369" y="56"/>
                    <a:pt x="341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22" y="56"/>
                    <a:pt x="0" y="43"/>
                    <a:pt x="0" y="28"/>
                  </a:cubicBezTo>
                  <a:cubicBezTo>
                    <a:pt x="0" y="20"/>
                    <a:pt x="5" y="13"/>
                    <a:pt x="14" y="8"/>
                  </a:cubicBezTo>
                  <a:cubicBezTo>
                    <a:pt x="24" y="3"/>
                    <a:pt x="36" y="0"/>
                    <a:pt x="50" y="0"/>
                  </a:cubicBezTo>
                  <a:lnTo>
                    <a:pt x="34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2495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65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0" name="Freeform 463"/>
            <p:cNvSpPr/>
            <p:nvPr/>
          </p:nvSpPr>
          <p:spPr bwMode="auto">
            <a:xfrm>
              <a:off x="5556251" y="5895976"/>
              <a:ext cx="1090613" cy="211138"/>
            </a:xfrm>
            <a:custGeom>
              <a:avLst/>
              <a:gdLst>
                <a:gd name="T0" fmla="*/ 240 w 290"/>
                <a:gd name="T1" fmla="*/ 0 h 56"/>
                <a:gd name="T2" fmla="*/ 290 w 290"/>
                <a:gd name="T3" fmla="*/ 28 h 56"/>
                <a:gd name="T4" fmla="*/ 240 w 290"/>
                <a:gd name="T5" fmla="*/ 56 h 56"/>
                <a:gd name="T6" fmla="*/ 50 w 290"/>
                <a:gd name="T7" fmla="*/ 56 h 56"/>
                <a:gd name="T8" fmla="*/ 0 w 290"/>
                <a:gd name="T9" fmla="*/ 28 h 56"/>
                <a:gd name="T10" fmla="*/ 15 w 290"/>
                <a:gd name="T11" fmla="*/ 8 h 56"/>
                <a:gd name="T12" fmla="*/ 50 w 290"/>
                <a:gd name="T13" fmla="*/ 0 h 56"/>
                <a:gd name="T14" fmla="*/ 240 w 290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0" h="56">
                  <a:moveTo>
                    <a:pt x="240" y="0"/>
                  </a:moveTo>
                  <a:cubicBezTo>
                    <a:pt x="268" y="0"/>
                    <a:pt x="290" y="12"/>
                    <a:pt x="290" y="28"/>
                  </a:cubicBezTo>
                  <a:cubicBezTo>
                    <a:pt x="290" y="43"/>
                    <a:pt x="268" y="56"/>
                    <a:pt x="240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23" y="56"/>
                    <a:pt x="0" y="43"/>
                    <a:pt x="0" y="28"/>
                  </a:cubicBezTo>
                  <a:cubicBezTo>
                    <a:pt x="0" y="20"/>
                    <a:pt x="6" y="13"/>
                    <a:pt x="15" y="8"/>
                  </a:cubicBezTo>
                  <a:cubicBezTo>
                    <a:pt x="24" y="3"/>
                    <a:pt x="37" y="0"/>
                    <a:pt x="50" y="0"/>
                  </a:cubicBezTo>
                  <a:lnTo>
                    <a:pt x="2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2495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65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1" name="Freeform 464"/>
            <p:cNvSpPr/>
            <p:nvPr/>
          </p:nvSpPr>
          <p:spPr bwMode="auto">
            <a:xfrm>
              <a:off x="6286501" y="3416301"/>
              <a:ext cx="285750" cy="744538"/>
            </a:xfrm>
            <a:custGeom>
              <a:avLst/>
              <a:gdLst>
                <a:gd name="T0" fmla="*/ 76 w 76"/>
                <a:gd name="T1" fmla="*/ 41 h 198"/>
                <a:gd name="T2" fmla="*/ 76 w 76"/>
                <a:gd name="T3" fmla="*/ 158 h 198"/>
                <a:gd name="T4" fmla="*/ 25 w 76"/>
                <a:gd name="T5" fmla="*/ 198 h 198"/>
                <a:gd name="T6" fmla="*/ 0 w 76"/>
                <a:gd name="T7" fmla="*/ 198 h 198"/>
                <a:gd name="T8" fmla="*/ 0 w 76"/>
                <a:gd name="T9" fmla="*/ 0 h 198"/>
                <a:gd name="T10" fmla="*/ 25 w 76"/>
                <a:gd name="T11" fmla="*/ 0 h 198"/>
                <a:gd name="T12" fmla="*/ 76 w 76"/>
                <a:gd name="T13" fmla="*/ 4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98">
                  <a:moveTo>
                    <a:pt x="76" y="41"/>
                  </a:moveTo>
                  <a:cubicBezTo>
                    <a:pt x="76" y="158"/>
                    <a:pt x="76" y="158"/>
                    <a:pt x="76" y="158"/>
                  </a:cubicBezTo>
                  <a:cubicBezTo>
                    <a:pt x="76" y="180"/>
                    <a:pt x="53" y="198"/>
                    <a:pt x="25" y="198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3" y="0"/>
                    <a:pt x="76" y="18"/>
                    <a:pt x="76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2495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65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2" name="Freeform 465"/>
            <p:cNvSpPr/>
            <p:nvPr/>
          </p:nvSpPr>
          <p:spPr bwMode="auto">
            <a:xfrm>
              <a:off x="5948363" y="754063"/>
              <a:ext cx="307975" cy="658813"/>
            </a:xfrm>
            <a:custGeom>
              <a:avLst/>
              <a:gdLst>
                <a:gd name="T0" fmla="*/ 82 w 82"/>
                <a:gd name="T1" fmla="*/ 41 h 175"/>
                <a:gd name="T2" fmla="*/ 82 w 82"/>
                <a:gd name="T3" fmla="*/ 134 h 175"/>
                <a:gd name="T4" fmla="*/ 41 w 82"/>
                <a:gd name="T5" fmla="*/ 175 h 175"/>
                <a:gd name="T6" fmla="*/ 12 w 82"/>
                <a:gd name="T7" fmla="*/ 163 h 175"/>
                <a:gd name="T8" fmla="*/ 0 w 82"/>
                <a:gd name="T9" fmla="*/ 134 h 175"/>
                <a:gd name="T10" fmla="*/ 0 w 82"/>
                <a:gd name="T11" fmla="*/ 41 h 175"/>
                <a:gd name="T12" fmla="*/ 41 w 82"/>
                <a:gd name="T13" fmla="*/ 0 h 175"/>
                <a:gd name="T14" fmla="*/ 82 w 82"/>
                <a:gd name="T15" fmla="*/ 4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175">
                  <a:moveTo>
                    <a:pt x="82" y="41"/>
                  </a:moveTo>
                  <a:cubicBezTo>
                    <a:pt x="82" y="134"/>
                    <a:pt x="82" y="134"/>
                    <a:pt x="82" y="134"/>
                  </a:cubicBezTo>
                  <a:cubicBezTo>
                    <a:pt x="82" y="157"/>
                    <a:pt x="64" y="175"/>
                    <a:pt x="41" y="175"/>
                  </a:cubicBezTo>
                  <a:cubicBezTo>
                    <a:pt x="30" y="175"/>
                    <a:pt x="20" y="171"/>
                    <a:pt x="12" y="163"/>
                  </a:cubicBezTo>
                  <a:cubicBezTo>
                    <a:pt x="5" y="156"/>
                    <a:pt x="0" y="146"/>
                    <a:pt x="0" y="13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9"/>
                    <a:pt x="19" y="0"/>
                    <a:pt x="41" y="0"/>
                  </a:cubicBezTo>
                  <a:cubicBezTo>
                    <a:pt x="64" y="0"/>
                    <a:pt x="82" y="19"/>
                    <a:pt x="8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2495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65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3" name="Freeform 466"/>
            <p:cNvSpPr/>
            <p:nvPr/>
          </p:nvSpPr>
          <p:spPr bwMode="auto">
            <a:xfrm>
              <a:off x="5635626" y="2449513"/>
              <a:ext cx="285750" cy="744538"/>
            </a:xfrm>
            <a:custGeom>
              <a:avLst/>
              <a:gdLst>
                <a:gd name="T0" fmla="*/ 76 w 76"/>
                <a:gd name="T1" fmla="*/ 0 h 198"/>
                <a:gd name="T2" fmla="*/ 76 w 76"/>
                <a:gd name="T3" fmla="*/ 198 h 198"/>
                <a:gd name="T4" fmla="*/ 51 w 76"/>
                <a:gd name="T5" fmla="*/ 198 h 198"/>
                <a:gd name="T6" fmla="*/ 0 w 76"/>
                <a:gd name="T7" fmla="*/ 157 h 198"/>
                <a:gd name="T8" fmla="*/ 0 w 76"/>
                <a:gd name="T9" fmla="*/ 40 h 198"/>
                <a:gd name="T10" fmla="*/ 51 w 76"/>
                <a:gd name="T11" fmla="*/ 0 h 198"/>
                <a:gd name="T12" fmla="*/ 76 w 76"/>
                <a:gd name="T1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98">
                  <a:moveTo>
                    <a:pt x="76" y="0"/>
                  </a:moveTo>
                  <a:cubicBezTo>
                    <a:pt x="76" y="198"/>
                    <a:pt x="76" y="198"/>
                    <a:pt x="76" y="198"/>
                  </a:cubicBezTo>
                  <a:cubicBezTo>
                    <a:pt x="51" y="198"/>
                    <a:pt x="51" y="198"/>
                    <a:pt x="51" y="198"/>
                  </a:cubicBezTo>
                  <a:cubicBezTo>
                    <a:pt x="23" y="198"/>
                    <a:pt x="0" y="180"/>
                    <a:pt x="0" y="15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23" y="0"/>
                    <a:pt x="51" y="0"/>
                  </a:cubicBez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2495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65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4" name="Freeform 467"/>
            <p:cNvSpPr/>
            <p:nvPr/>
          </p:nvSpPr>
          <p:spPr bwMode="auto">
            <a:xfrm>
              <a:off x="3951288" y="1539876"/>
              <a:ext cx="571500" cy="587375"/>
            </a:xfrm>
            <a:custGeom>
              <a:avLst/>
              <a:gdLst>
                <a:gd name="T0" fmla="*/ 140 w 152"/>
                <a:gd name="T1" fmla="*/ 82 h 156"/>
                <a:gd name="T2" fmla="*/ 152 w 152"/>
                <a:gd name="T3" fmla="*/ 111 h 156"/>
                <a:gd name="T4" fmla="*/ 140 w 152"/>
                <a:gd name="T5" fmla="*/ 140 h 156"/>
                <a:gd name="T6" fmla="*/ 82 w 152"/>
                <a:gd name="T7" fmla="*/ 140 h 156"/>
                <a:gd name="T8" fmla="*/ 16 w 152"/>
                <a:gd name="T9" fmla="*/ 74 h 156"/>
                <a:gd name="T10" fmla="*/ 16 w 152"/>
                <a:gd name="T11" fmla="*/ 16 h 156"/>
                <a:gd name="T12" fmla="*/ 74 w 152"/>
                <a:gd name="T13" fmla="*/ 16 h 156"/>
                <a:gd name="T14" fmla="*/ 140 w 152"/>
                <a:gd name="T15" fmla="*/ 8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56">
                  <a:moveTo>
                    <a:pt x="140" y="82"/>
                  </a:moveTo>
                  <a:cubicBezTo>
                    <a:pt x="148" y="90"/>
                    <a:pt x="152" y="100"/>
                    <a:pt x="152" y="111"/>
                  </a:cubicBezTo>
                  <a:cubicBezTo>
                    <a:pt x="152" y="121"/>
                    <a:pt x="148" y="132"/>
                    <a:pt x="140" y="140"/>
                  </a:cubicBezTo>
                  <a:cubicBezTo>
                    <a:pt x="124" y="156"/>
                    <a:pt x="98" y="156"/>
                    <a:pt x="82" y="140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0" y="58"/>
                    <a:pt x="0" y="32"/>
                    <a:pt x="16" y="16"/>
                  </a:cubicBezTo>
                  <a:cubicBezTo>
                    <a:pt x="32" y="0"/>
                    <a:pt x="58" y="0"/>
                    <a:pt x="74" y="16"/>
                  </a:cubicBezTo>
                  <a:lnTo>
                    <a:pt x="140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2495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65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5" name="Freeform 468"/>
            <p:cNvSpPr/>
            <p:nvPr/>
          </p:nvSpPr>
          <p:spPr bwMode="auto">
            <a:xfrm>
              <a:off x="3294063" y="3122613"/>
              <a:ext cx="657225" cy="307975"/>
            </a:xfrm>
            <a:custGeom>
              <a:avLst/>
              <a:gdLst>
                <a:gd name="T0" fmla="*/ 134 w 175"/>
                <a:gd name="T1" fmla="*/ 0 h 82"/>
                <a:gd name="T2" fmla="*/ 175 w 175"/>
                <a:gd name="T3" fmla="*/ 41 h 82"/>
                <a:gd name="T4" fmla="*/ 134 w 175"/>
                <a:gd name="T5" fmla="*/ 82 h 82"/>
                <a:gd name="T6" fmla="*/ 41 w 175"/>
                <a:gd name="T7" fmla="*/ 82 h 82"/>
                <a:gd name="T8" fmla="*/ 0 w 175"/>
                <a:gd name="T9" fmla="*/ 41 h 82"/>
                <a:gd name="T10" fmla="*/ 12 w 175"/>
                <a:gd name="T11" fmla="*/ 12 h 82"/>
                <a:gd name="T12" fmla="*/ 41 w 175"/>
                <a:gd name="T13" fmla="*/ 0 h 82"/>
                <a:gd name="T14" fmla="*/ 134 w 175"/>
                <a:gd name="T1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82">
                  <a:moveTo>
                    <a:pt x="134" y="0"/>
                  </a:moveTo>
                  <a:cubicBezTo>
                    <a:pt x="156" y="0"/>
                    <a:pt x="175" y="19"/>
                    <a:pt x="175" y="41"/>
                  </a:cubicBezTo>
                  <a:cubicBezTo>
                    <a:pt x="175" y="64"/>
                    <a:pt x="156" y="82"/>
                    <a:pt x="134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18" y="82"/>
                    <a:pt x="0" y="64"/>
                    <a:pt x="0" y="41"/>
                  </a:cubicBezTo>
                  <a:cubicBezTo>
                    <a:pt x="0" y="30"/>
                    <a:pt x="4" y="20"/>
                    <a:pt x="12" y="12"/>
                  </a:cubicBezTo>
                  <a:cubicBezTo>
                    <a:pt x="19" y="5"/>
                    <a:pt x="29" y="0"/>
                    <a:pt x="41" y="0"/>
                  </a:cubicBezTo>
                  <a:lnTo>
                    <a:pt x="1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defTabSz="912495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65" noProof="1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127" name="同侧圆角矩形 126"/>
          <p:cNvSpPr/>
          <p:nvPr/>
        </p:nvSpPr>
        <p:spPr>
          <a:xfrm>
            <a:off x="3214690" y="756285"/>
            <a:ext cx="6125845" cy="791210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椭圆 97"/>
          <p:cNvSpPr>
            <a:spLocks noChangeArrowheads="1"/>
          </p:cNvSpPr>
          <p:nvPr/>
        </p:nvSpPr>
        <p:spPr bwMode="auto">
          <a:xfrm>
            <a:off x="114946" y="3414538"/>
            <a:ext cx="1579742" cy="105956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62111" tIns="31055" rIns="62111" bIns="31055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rPr>
              <a:t>Steps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0" name="五边形 99"/>
          <p:cNvSpPr/>
          <p:nvPr/>
        </p:nvSpPr>
        <p:spPr bwMode="auto">
          <a:xfrm>
            <a:off x="2562386" y="1791424"/>
            <a:ext cx="1677162" cy="631260"/>
          </a:xfrm>
          <a:prstGeom prst="homePlate">
            <a:avLst/>
          </a:prstGeom>
          <a:solidFill>
            <a:schemeClr val="accent2"/>
          </a:solidFill>
          <a:ln w="38100" cap="flat" cmpd="sng">
            <a:solidFill>
              <a:srgbClr val="FFFFFF"/>
            </a:solidFill>
            <a:beve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62111" tIns="31055" rIns="62111" bIns="31055" anchor="ctr"/>
          <a:lstStyle/>
          <a:p>
            <a:r>
              <a:rPr lang="en-US" altLang="zh-CN" sz="3600" b="1" dirty="0" smtClean="0">
                <a:solidFill>
                  <a:srgbClr val="F8F8F8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</a:t>
            </a:r>
            <a:r>
              <a:rPr lang="en-US" altLang="zh-CN" sz="36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600" b="1" dirty="0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五边形 100"/>
          <p:cNvSpPr/>
          <p:nvPr/>
        </p:nvSpPr>
        <p:spPr bwMode="auto">
          <a:xfrm>
            <a:off x="2548431" y="3132907"/>
            <a:ext cx="1677163" cy="602937"/>
          </a:xfrm>
          <a:prstGeom prst="homePlate">
            <a:avLst/>
          </a:prstGeom>
          <a:solidFill>
            <a:schemeClr val="accent3"/>
          </a:solidFill>
          <a:ln w="38100" cap="flat" cmpd="sng">
            <a:solidFill>
              <a:srgbClr val="FFFFFF"/>
            </a:solidFill>
            <a:beve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62111" tIns="31055" rIns="62111" bIns="31055" anchor="ctr"/>
          <a:lstStyle/>
          <a:p>
            <a:r>
              <a:rPr lang="en-US" altLang="zh-CN" sz="3600" b="1" dirty="0" smtClean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  <a:endParaRPr lang="zh-CN" altLang="en-US" sz="3600" b="1" dirty="0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五边形 102"/>
          <p:cNvSpPr/>
          <p:nvPr/>
        </p:nvSpPr>
        <p:spPr bwMode="auto">
          <a:xfrm>
            <a:off x="2489313" y="4301423"/>
            <a:ext cx="1677163" cy="643607"/>
          </a:xfrm>
          <a:prstGeom prst="homePlate">
            <a:avLst/>
          </a:prstGeom>
          <a:solidFill>
            <a:srgbClr val="FFC000"/>
          </a:solidFill>
          <a:ln w="38100" cap="flat" cmpd="sng">
            <a:solidFill>
              <a:srgbClr val="FFFFFF"/>
            </a:solidFill>
            <a:beve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62111" tIns="31055" rIns="62111" bIns="31055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五边形 127"/>
          <p:cNvSpPr/>
          <p:nvPr/>
        </p:nvSpPr>
        <p:spPr bwMode="auto">
          <a:xfrm>
            <a:off x="2489311" y="5437631"/>
            <a:ext cx="1610514" cy="648710"/>
          </a:xfrm>
          <a:prstGeom prst="homePlate">
            <a:avLst/>
          </a:prstGeom>
          <a:solidFill>
            <a:srgbClr val="00B0F0"/>
          </a:solidFill>
          <a:ln w="38100" cap="flat" cmpd="sng">
            <a:solidFill>
              <a:srgbClr val="FFFFFF"/>
            </a:solidFill>
            <a:beve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62111" tIns="31055" rIns="62111" bIns="31055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    </a:t>
            </a: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圆角矩形 128"/>
          <p:cNvSpPr/>
          <p:nvPr/>
        </p:nvSpPr>
        <p:spPr bwMode="auto">
          <a:xfrm>
            <a:off x="3294570" y="1664752"/>
            <a:ext cx="4174302" cy="875941"/>
          </a:xfrm>
          <a:prstGeom prst="roundRect">
            <a:avLst>
              <a:gd name="adj" fmla="val 9992"/>
            </a:avLst>
          </a:prstGeom>
          <a:solidFill>
            <a:schemeClr val="bg1"/>
          </a:solidFill>
          <a:ln w="3175" cap="flat" cmpd="sng">
            <a:solidFill>
              <a:schemeClr val="accent1"/>
            </a:solidFill>
            <a:bevel/>
          </a:ln>
        </p:spPr>
        <p:txBody>
          <a:bodyPr lIns="62111" tIns="31055" rIns="62111" bIns="31055" anchor="ctr"/>
          <a:lstStyle/>
          <a:p>
            <a:pPr lvl="0"/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 Face 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it and ask why;</a:t>
            </a:r>
            <a:endParaRPr lang="zh-CN" altLang="zh-C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31" name="圆角矩形 130"/>
          <p:cNvSpPr/>
          <p:nvPr/>
        </p:nvSpPr>
        <p:spPr bwMode="auto">
          <a:xfrm>
            <a:off x="3303968" y="3006577"/>
            <a:ext cx="4164902" cy="875941"/>
          </a:xfrm>
          <a:prstGeom prst="roundRect">
            <a:avLst>
              <a:gd name="adj" fmla="val 9992"/>
            </a:avLst>
          </a:prstGeom>
          <a:solidFill>
            <a:schemeClr val="bg1"/>
          </a:solidFill>
          <a:ln w="3175" cap="flat" cmpd="sng">
            <a:solidFill>
              <a:schemeClr val="accent1"/>
            </a:solidFill>
            <a:bevel/>
          </a:ln>
        </p:spPr>
        <p:txBody>
          <a:bodyPr lIns="62111" tIns="31055" rIns="62111" bIns="31055" anchor="ctr"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 Take it as an opportunity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for a fresh start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;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32" name="圆角矩形 131"/>
          <p:cNvSpPr/>
          <p:nvPr/>
        </p:nvSpPr>
        <p:spPr bwMode="auto">
          <a:xfrm>
            <a:off x="3294570" y="4201527"/>
            <a:ext cx="4174302" cy="875941"/>
          </a:xfrm>
          <a:prstGeom prst="roundRect">
            <a:avLst>
              <a:gd name="adj" fmla="val 9992"/>
            </a:avLst>
          </a:prstGeom>
          <a:solidFill>
            <a:schemeClr val="bg1"/>
          </a:solidFill>
          <a:ln w="3175" cap="flat" cmpd="sng">
            <a:solidFill>
              <a:schemeClr val="accent1"/>
            </a:solidFill>
            <a:bevel/>
          </a:ln>
        </p:spPr>
        <p:txBody>
          <a:bodyPr lIns="62111" tIns="31055" rIns="62111" bIns="31055" anchor="ctr"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 Make a self-development 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plan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;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33" name="圆角矩形 132"/>
          <p:cNvSpPr/>
          <p:nvPr/>
        </p:nvSpPr>
        <p:spPr bwMode="auto">
          <a:xfrm>
            <a:off x="3290273" y="5324020"/>
            <a:ext cx="4178599" cy="875941"/>
          </a:xfrm>
          <a:prstGeom prst="roundRect">
            <a:avLst>
              <a:gd name="adj" fmla="val 9992"/>
            </a:avLst>
          </a:prstGeom>
          <a:solidFill>
            <a:schemeClr val="bg1"/>
          </a:solidFill>
          <a:ln w="3175" cap="flat" cmpd="sng">
            <a:solidFill>
              <a:schemeClr val="accent1"/>
            </a:solidFill>
            <a:bevel/>
          </a:ln>
        </p:spPr>
        <p:txBody>
          <a:bodyPr lIns="62111" tIns="31055" rIns="62111" bIns="31055" anchor="ctr"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 Take a new action.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817940" y="248920"/>
            <a:ext cx="7301865" cy="782320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How would you overcome frustration?</a:t>
            </a:r>
            <a:endParaRPr lang="zh-CN" altLang="en-US" sz="2800" b="1" kern="0" dirty="0">
              <a:solidFill>
                <a:srgbClr val="C00000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84449" y="2980803"/>
            <a:ext cx="38155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hoist the sails to cross the sea</a:t>
            </a:r>
            <a:r>
              <a:rPr lang="en-US" altLang="zh-C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altLang="zh-C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en-US" altLang="zh-C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you’ll </a:t>
            </a:r>
            <a:r>
              <a:rPr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ride the wind and </a:t>
            </a:r>
            <a:r>
              <a:rPr lang="en-US" altLang="zh-C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cleave </a:t>
            </a:r>
            <a:r>
              <a:rPr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waves.</a:t>
            </a:r>
          </a:p>
        </p:txBody>
      </p:sp>
      <p:cxnSp>
        <p:nvCxnSpPr>
          <p:cNvPr id="65" name="直接连接符 64"/>
          <p:cNvCxnSpPr/>
          <p:nvPr/>
        </p:nvCxnSpPr>
        <p:spPr>
          <a:xfrm>
            <a:off x="7810718" y="1031240"/>
            <a:ext cx="0" cy="5844042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20"/>
          <p:cNvGrpSpPr/>
          <p:nvPr/>
        </p:nvGrpSpPr>
        <p:grpSpPr>
          <a:xfrm>
            <a:off x="11706133" y="5946210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97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99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35390" y="1319530"/>
            <a:ext cx="197929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6" name="组合 65"/>
          <p:cNvGrpSpPr/>
          <p:nvPr/>
        </p:nvGrpSpPr>
        <p:grpSpPr>
          <a:xfrm>
            <a:off x="11568617" y="6087298"/>
            <a:ext cx="626790" cy="652370"/>
            <a:chOff x="3832873" y="2297208"/>
            <a:chExt cx="1516550" cy="1516550"/>
          </a:xfrm>
          <a:solidFill>
            <a:srgbClr val="C00000"/>
          </a:solidFill>
        </p:grpSpPr>
        <p:grpSp>
          <p:nvGrpSpPr>
            <p:cNvPr id="67" name="组合 40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9" name="同心圆 10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Text" lastClr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392114" y="760412"/>
                <a:ext cx="3825873" cy="3825875"/>
              </a:xfrm>
              <a:prstGeom prst="ellipse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" lastClr="FFFFFF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08" name="椭圆 107"/>
            <p:cNvSpPr/>
            <p:nvPr/>
          </p:nvSpPr>
          <p:spPr>
            <a:xfrm>
              <a:off x="3897336" y="2381086"/>
              <a:ext cx="1357391" cy="135739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111" name="Group 20"/>
          <p:cNvGrpSpPr/>
          <p:nvPr/>
        </p:nvGrpSpPr>
        <p:grpSpPr>
          <a:xfrm>
            <a:off x="11784713" y="6184777"/>
            <a:ext cx="374779" cy="21073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112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113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blinds/>
      </p:transition>
    </mc:Choice>
    <mc:Fallback xmlns="">
      <p:transition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2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bldLvl="0" animBg="1"/>
      <p:bldP spid="136" grpId="0" bldLvl="0" animBg="1"/>
      <p:bldP spid="134" grpId="0" bldLvl="0" animBg="1"/>
      <p:bldP spid="130" grpId="0" bldLvl="0" animBg="1"/>
      <p:bldP spid="98" grpId="0" bldLvl="0" animBg="1"/>
      <p:bldP spid="100" grpId="0" bldLvl="0" animBg="1"/>
      <p:bldP spid="101" grpId="0" bldLvl="0" animBg="1"/>
      <p:bldP spid="103" grpId="0" bldLvl="0" animBg="1"/>
      <p:bldP spid="128" grpId="0" bldLvl="0" animBg="1"/>
      <p:bldP spid="129" grpId="0" bldLvl="0" animBg="1"/>
      <p:bldP spid="131" grpId="0" bldLvl="0" animBg="1"/>
      <p:bldP spid="132" grpId="0" bldLvl="0" animBg="1"/>
      <p:bldP spid="133" grpId="0" bldLvl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MH_Other_1"/>
          <p:cNvCxnSpPr>
            <a:stCxn id="93" idx="0"/>
            <a:endCxn id="115" idx="0"/>
          </p:cNvCxnSpPr>
          <p:nvPr>
            <p:custDataLst>
              <p:tags r:id="rId1"/>
            </p:custDataLst>
          </p:nvPr>
        </p:nvCxnSpPr>
        <p:spPr>
          <a:xfrm>
            <a:off x="5685078" y="919421"/>
            <a:ext cx="1234" cy="4603851"/>
          </a:xfrm>
          <a:prstGeom prst="line">
            <a:avLst/>
          </a:prstGeom>
          <a:ln w="12700">
            <a:solidFill>
              <a:srgbClr val="C0C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/>
          <p:cNvSpPr/>
          <p:nvPr/>
        </p:nvSpPr>
        <p:spPr>
          <a:xfrm flipV="1">
            <a:off x="776500" y="341322"/>
            <a:ext cx="10890136" cy="6095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-125859" y="32851"/>
            <a:ext cx="2656388" cy="738852"/>
            <a:chOff x="-2290" y="261442"/>
            <a:chExt cx="1815580" cy="432048"/>
          </a:xfrm>
        </p:grpSpPr>
        <p:sp>
          <p:nvSpPr>
            <p:cNvPr id="59" name="五边形 9"/>
            <p:cNvSpPr/>
            <p:nvPr/>
          </p:nvSpPr>
          <p:spPr>
            <a:xfrm>
              <a:off x="306290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en-US" altLang="zh-CN" sz="2800" b="1" kern="0" dirty="0" smtClean="0">
                  <a:solidFill>
                    <a:srgbClr val="0070C0"/>
                  </a:solidFill>
                  <a:latin typeface="Times New Roman" panose="02020603050405020304"/>
                  <a:ea typeface="微软雅黑" panose="020B0503020204020204" pitchFamily="34" charset="-122"/>
                </a:rPr>
                <a:t>Teaching Context</a:t>
              </a:r>
              <a:endParaRPr lang="zh-CN" altLang="en-US" sz="2800" b="1" kern="0" dirty="0">
                <a:solidFill>
                  <a:srgbClr val="0070C0"/>
                </a:solidFill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6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4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7" name="MH_Other_2"/>
          <p:cNvSpPr/>
          <p:nvPr>
            <p:custDataLst>
              <p:tags r:id="rId2"/>
            </p:custDataLst>
          </p:nvPr>
        </p:nvSpPr>
        <p:spPr>
          <a:xfrm>
            <a:off x="776500" y="1892809"/>
            <a:ext cx="3236833" cy="316720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6350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8" name="MH_Title_1"/>
          <p:cNvSpPr/>
          <p:nvPr>
            <p:custDataLst>
              <p:tags r:id="rId3"/>
            </p:custDataLst>
          </p:nvPr>
        </p:nvSpPr>
        <p:spPr>
          <a:xfrm>
            <a:off x="1037971" y="2248674"/>
            <a:ext cx="2731377" cy="2498543"/>
          </a:xfrm>
          <a:prstGeom prst="ellipse">
            <a:avLst/>
          </a:prstGeom>
          <a:blipFill>
            <a:blip r:embed="rId21" cstate="print"/>
            <a:stretch>
              <a:fillRect/>
            </a:stretch>
          </a:blip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en-US" altLang="zh-CN" sz="24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5325078" y="919417"/>
            <a:ext cx="720000" cy="720000"/>
            <a:chOff x="3820856" y="1419622"/>
            <a:chExt cx="648000" cy="648000"/>
          </a:xfrm>
        </p:grpSpPr>
        <p:sp>
          <p:nvSpPr>
            <p:cNvPr id="93" name="MH_Other_3"/>
            <p:cNvSpPr/>
            <p:nvPr>
              <p:custDataLst>
                <p:tags r:id="rId17"/>
              </p:custDataLst>
            </p:nvPr>
          </p:nvSpPr>
          <p:spPr>
            <a:xfrm>
              <a:off x="3820856" y="1419622"/>
              <a:ext cx="648000" cy="648000"/>
            </a:xfrm>
            <a:prstGeom prst="ellipse">
              <a:avLst/>
            </a:prstGeom>
            <a:gradFill flip="none" rotWithShape="1">
              <a:gsLst>
                <a:gs pos="100000">
                  <a:srgbClr val="FFFFFF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 cap="flat" cmpd="sng" algn="ctr">
              <a:gradFill>
                <a:gsLst>
                  <a:gs pos="100000">
                    <a:srgbClr val="FFFFFF">
                      <a:lumMod val="85000"/>
                    </a:srgbClr>
                  </a:gs>
                  <a:gs pos="0">
                    <a:srgbClr val="FFFFFF"/>
                  </a:gs>
                </a:gsLst>
                <a:lin ang="8100000" scaled="0"/>
              </a:gradFill>
              <a:prstDash val="solid"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4" name="MH_Other_4"/>
            <p:cNvSpPr/>
            <p:nvPr>
              <p:custDataLst>
                <p:tags r:id="rId18"/>
              </p:custDataLst>
            </p:nvPr>
          </p:nvSpPr>
          <p:spPr>
            <a:xfrm>
              <a:off x="3946582" y="1544085"/>
              <a:ext cx="398769" cy="398769"/>
            </a:xfrm>
            <a:prstGeom prst="ellipse">
              <a:avLst/>
            </a:prstGeom>
            <a:solidFill>
              <a:srgbClr val="7E97AD"/>
            </a:solidFill>
            <a:ln w="25400" cap="flat" cmpd="sng" algn="ctr">
              <a:noFill/>
              <a:prstDash val="solid"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txBody>
            <a:bodyPr wrap="none"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kern="0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5325078" y="3249290"/>
            <a:ext cx="720000" cy="720000"/>
            <a:chOff x="3820856" y="3747721"/>
            <a:chExt cx="648000" cy="648000"/>
          </a:xfrm>
        </p:grpSpPr>
        <p:sp>
          <p:nvSpPr>
            <p:cNvPr id="103" name="MH_Other_7"/>
            <p:cNvSpPr/>
            <p:nvPr>
              <p:custDataLst>
                <p:tags r:id="rId15"/>
              </p:custDataLst>
            </p:nvPr>
          </p:nvSpPr>
          <p:spPr>
            <a:xfrm>
              <a:off x="3820856" y="3747721"/>
              <a:ext cx="648000" cy="648000"/>
            </a:xfrm>
            <a:prstGeom prst="ellipse">
              <a:avLst/>
            </a:prstGeom>
            <a:gradFill flip="none" rotWithShape="1">
              <a:gsLst>
                <a:gs pos="100000">
                  <a:srgbClr val="FFFFFF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 cap="flat" cmpd="sng" algn="ctr">
              <a:gradFill>
                <a:gsLst>
                  <a:gs pos="100000">
                    <a:srgbClr val="FFFFFF">
                      <a:lumMod val="85000"/>
                    </a:srgbClr>
                  </a:gs>
                  <a:gs pos="0">
                    <a:srgbClr val="FFFFFF"/>
                  </a:gs>
                </a:gsLst>
                <a:lin ang="8100000" scaled="0"/>
              </a:gradFill>
              <a:prstDash val="solid"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" name="MH_Other_8"/>
            <p:cNvSpPr/>
            <p:nvPr>
              <p:custDataLst>
                <p:tags r:id="rId16"/>
              </p:custDataLst>
            </p:nvPr>
          </p:nvSpPr>
          <p:spPr>
            <a:xfrm>
              <a:off x="3946582" y="3872184"/>
              <a:ext cx="398769" cy="398769"/>
            </a:xfrm>
            <a:prstGeom prst="ellipse">
              <a:avLst/>
            </a:prstGeom>
            <a:solidFill>
              <a:srgbClr val="7E97AD"/>
            </a:solidFill>
            <a:ln w="25400" cap="flat" cmpd="sng" algn="ctr">
              <a:noFill/>
              <a:prstDash val="solid"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txBody>
            <a:bodyPr wrap="none"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kern="0" noProof="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5328780" y="4387384"/>
            <a:ext cx="720000" cy="720000"/>
            <a:chOff x="3820856" y="2583671"/>
            <a:chExt cx="648000" cy="648000"/>
          </a:xfrm>
        </p:grpSpPr>
        <p:sp>
          <p:nvSpPr>
            <p:cNvPr id="109" name="MH_Other_5"/>
            <p:cNvSpPr/>
            <p:nvPr>
              <p:custDataLst>
                <p:tags r:id="rId13"/>
              </p:custDataLst>
            </p:nvPr>
          </p:nvSpPr>
          <p:spPr>
            <a:xfrm>
              <a:off x="3820856" y="2583671"/>
              <a:ext cx="648000" cy="648000"/>
            </a:xfrm>
            <a:prstGeom prst="ellipse">
              <a:avLst/>
            </a:prstGeom>
            <a:gradFill flip="none" rotWithShape="1">
              <a:gsLst>
                <a:gs pos="100000">
                  <a:srgbClr val="FFFFFF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 cap="flat" cmpd="sng" algn="ctr">
              <a:gradFill>
                <a:gsLst>
                  <a:gs pos="100000">
                    <a:srgbClr val="FFFFFF">
                      <a:lumMod val="85000"/>
                    </a:srgbClr>
                  </a:gs>
                  <a:gs pos="0">
                    <a:srgbClr val="FFFFFF"/>
                  </a:gs>
                </a:gsLst>
                <a:lin ang="8100000" scaled="0"/>
              </a:gradFill>
              <a:prstDash val="solid"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0" name="MH_Other_6"/>
            <p:cNvSpPr/>
            <p:nvPr>
              <p:custDataLst>
                <p:tags r:id="rId14"/>
              </p:custDataLst>
            </p:nvPr>
          </p:nvSpPr>
          <p:spPr>
            <a:xfrm>
              <a:off x="3946582" y="2708133"/>
              <a:ext cx="398769" cy="398769"/>
            </a:xfrm>
            <a:prstGeom prst="ellipse">
              <a:avLst/>
            </a:prstGeom>
            <a:solidFill>
              <a:srgbClr val="CC8E60"/>
            </a:solidFill>
            <a:ln w="25400" cap="flat" cmpd="sng" algn="ctr">
              <a:noFill/>
              <a:prstDash val="solid"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txBody>
            <a:bodyPr wrap="none"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kern="0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4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5327546" y="2062128"/>
            <a:ext cx="720000" cy="720000"/>
            <a:chOff x="3820856" y="2583671"/>
            <a:chExt cx="648000" cy="648000"/>
          </a:xfrm>
        </p:grpSpPr>
        <p:sp>
          <p:nvSpPr>
            <p:cNvPr id="112" name="MH_Other_5"/>
            <p:cNvSpPr/>
            <p:nvPr>
              <p:custDataLst>
                <p:tags r:id="rId11"/>
              </p:custDataLst>
            </p:nvPr>
          </p:nvSpPr>
          <p:spPr>
            <a:xfrm>
              <a:off x="3820856" y="2583671"/>
              <a:ext cx="648000" cy="648000"/>
            </a:xfrm>
            <a:prstGeom prst="ellipse">
              <a:avLst/>
            </a:prstGeom>
            <a:gradFill flip="none" rotWithShape="1">
              <a:gsLst>
                <a:gs pos="100000">
                  <a:srgbClr val="FFFFFF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 cap="flat" cmpd="sng" algn="ctr">
              <a:gradFill>
                <a:gsLst>
                  <a:gs pos="100000">
                    <a:srgbClr val="FFFFFF">
                      <a:lumMod val="85000"/>
                    </a:srgbClr>
                  </a:gs>
                  <a:gs pos="0">
                    <a:srgbClr val="FFFFFF"/>
                  </a:gs>
                </a:gsLst>
                <a:lin ang="8100000" scaled="0"/>
              </a:gradFill>
              <a:prstDash val="solid"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3" name="MH_Other_6"/>
            <p:cNvSpPr/>
            <p:nvPr>
              <p:custDataLst>
                <p:tags r:id="rId12"/>
              </p:custDataLst>
            </p:nvPr>
          </p:nvSpPr>
          <p:spPr>
            <a:xfrm>
              <a:off x="3946582" y="2708133"/>
              <a:ext cx="398769" cy="398769"/>
            </a:xfrm>
            <a:prstGeom prst="ellipse">
              <a:avLst/>
            </a:prstGeom>
            <a:solidFill>
              <a:srgbClr val="CC8E60"/>
            </a:solidFill>
            <a:ln w="25400" cap="flat" cmpd="sng" algn="ctr">
              <a:noFill/>
              <a:prstDash val="solid"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txBody>
            <a:bodyPr wrap="none"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kern="0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5326312" y="5523268"/>
            <a:ext cx="720000" cy="720000"/>
            <a:chOff x="3820856" y="3747721"/>
            <a:chExt cx="648000" cy="648000"/>
          </a:xfrm>
        </p:grpSpPr>
        <p:sp>
          <p:nvSpPr>
            <p:cNvPr id="115" name="MH_Other_7"/>
            <p:cNvSpPr/>
            <p:nvPr>
              <p:custDataLst>
                <p:tags r:id="rId9"/>
              </p:custDataLst>
            </p:nvPr>
          </p:nvSpPr>
          <p:spPr>
            <a:xfrm>
              <a:off x="3820856" y="3747721"/>
              <a:ext cx="648000" cy="648000"/>
            </a:xfrm>
            <a:prstGeom prst="ellipse">
              <a:avLst/>
            </a:prstGeom>
            <a:gradFill flip="none" rotWithShape="1">
              <a:gsLst>
                <a:gs pos="100000">
                  <a:srgbClr val="FFFFFF"/>
                </a:gs>
                <a:gs pos="0">
                  <a:srgbClr val="E0E0E0"/>
                </a:gs>
              </a:gsLst>
              <a:lin ang="8100000" scaled="0"/>
              <a:tileRect/>
            </a:gradFill>
            <a:ln w="22225" cap="flat" cmpd="sng" algn="ctr">
              <a:gradFill>
                <a:gsLst>
                  <a:gs pos="100000">
                    <a:srgbClr val="FFFFFF">
                      <a:lumMod val="85000"/>
                    </a:srgbClr>
                  </a:gs>
                  <a:gs pos="0">
                    <a:srgbClr val="FFFFFF"/>
                  </a:gs>
                </a:gsLst>
                <a:lin ang="8100000" scaled="0"/>
              </a:gradFill>
              <a:prstDash val="solid"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6" name="MH_Other_8"/>
            <p:cNvSpPr/>
            <p:nvPr>
              <p:custDataLst>
                <p:tags r:id="rId10"/>
              </p:custDataLst>
            </p:nvPr>
          </p:nvSpPr>
          <p:spPr>
            <a:xfrm>
              <a:off x="3946582" y="3872184"/>
              <a:ext cx="398769" cy="398769"/>
            </a:xfrm>
            <a:prstGeom prst="ellipse">
              <a:avLst/>
            </a:prstGeom>
            <a:solidFill>
              <a:srgbClr val="7E97AD"/>
            </a:solidFill>
            <a:ln w="25400" cap="flat" cmpd="sng" algn="ctr">
              <a:noFill/>
              <a:prstDash val="solid"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txBody>
            <a:bodyPr wrap="none"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kern="0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5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8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79520" y="951791"/>
            <a:ext cx="3157371" cy="6552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E97AD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University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0" name="MH_SubTitle_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979520" y="2135939"/>
            <a:ext cx="2517924" cy="57237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C8E60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Students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1" name="MH_SubTitle_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979519" y="3249290"/>
            <a:ext cx="3157371" cy="6552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E97AD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Material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2" name="MH_SubTitle_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979520" y="5588018"/>
            <a:ext cx="3359296" cy="6552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E97AD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lang="en-US" altLang="zh-CN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Methodology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3" name="MH_SubTitle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979520" y="4396374"/>
            <a:ext cx="2993536" cy="57237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C8E60"/>
              </a:buClr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Objectives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conveyor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9"/>
          <p:cNvGrpSpPr/>
          <p:nvPr/>
        </p:nvGrpSpPr>
        <p:grpSpPr bwMode="auto">
          <a:xfrm>
            <a:off x="2276055" y="3341149"/>
            <a:ext cx="2641029" cy="1800151"/>
            <a:chOff x="3886636" y="2859232"/>
            <a:chExt cx="1218704" cy="1218704"/>
          </a:xfrm>
        </p:grpSpPr>
        <p:grpSp>
          <p:nvGrpSpPr>
            <p:cNvPr id="3" name="组合 40"/>
            <p:cNvGrpSpPr/>
            <p:nvPr/>
          </p:nvGrpSpPr>
          <p:grpSpPr>
            <a:xfrm>
              <a:off x="3886636" y="2859232"/>
              <a:ext cx="1218704" cy="1218704"/>
              <a:chOff x="55284" y="803852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3" name="同心圆 42"/>
              <p:cNvSpPr/>
              <p:nvPr/>
            </p:nvSpPr>
            <p:spPr>
              <a:xfrm>
                <a:off x="55284" y="803852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600" noProof="1">
                  <a:solidFill>
                    <a:schemeClr val="tx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170646" y="80385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51000">
                    <a:srgbClr val="C00000"/>
                  </a:gs>
                  <a:gs pos="100000">
                    <a:srgbClr val="C00000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600" noProof="1"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51206" name="TextBox 4"/>
            <p:cNvSpPr txBox="1">
              <a:spLocks noChangeArrowheads="1"/>
            </p:cNvSpPr>
            <p:nvPr/>
          </p:nvSpPr>
          <p:spPr bwMode="auto">
            <a:xfrm>
              <a:off x="3985516" y="3206415"/>
              <a:ext cx="1020943" cy="395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Frustration</a:t>
              </a:r>
              <a:endPara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2423855" y="1650946"/>
            <a:ext cx="7660224" cy="942817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i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What is frustration in your eyes? 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19195" y="3855361"/>
            <a:ext cx="720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47021" y="116726"/>
            <a:ext cx="2104826" cy="782139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>
              <a:defRPr/>
            </a:pP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Enabling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 b="1" kern="0" dirty="0">
              <a:solidFill>
                <a:srgbClr val="C00000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-124906" y="248690"/>
            <a:ext cx="515226" cy="506738"/>
            <a:chOff x="-2290" y="325889"/>
            <a:chExt cx="352145" cy="296318"/>
          </a:xfrm>
        </p:grpSpPr>
        <p:sp>
          <p:nvSpPr>
            <p:cNvPr id="49" name="椭圆 48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55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1" name="Group 20"/>
          <p:cNvGrpSpPr/>
          <p:nvPr/>
        </p:nvGrpSpPr>
        <p:grpSpPr>
          <a:xfrm>
            <a:off x="11442887" y="6058685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45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46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sp>
        <p:nvSpPr>
          <p:cNvPr id="35" name="对角圆角矩形 34"/>
          <p:cNvSpPr/>
          <p:nvPr/>
        </p:nvSpPr>
        <p:spPr>
          <a:xfrm>
            <a:off x="4240215" y="432439"/>
            <a:ext cx="4277995" cy="556895"/>
          </a:xfrm>
          <a:prstGeom prst="round2Diag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Making Sentences</a:t>
            </a:r>
          </a:p>
        </p:txBody>
      </p:sp>
      <p:grpSp>
        <p:nvGrpSpPr>
          <p:cNvPr id="39" name="Group 20"/>
          <p:cNvGrpSpPr/>
          <p:nvPr/>
        </p:nvGrpSpPr>
        <p:grpSpPr>
          <a:xfrm>
            <a:off x="11717921" y="5953194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40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42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组合 39"/>
          <p:cNvGrpSpPr/>
          <p:nvPr/>
        </p:nvGrpSpPr>
        <p:grpSpPr bwMode="auto">
          <a:xfrm>
            <a:off x="7443050" y="3341149"/>
            <a:ext cx="2641029" cy="1800151"/>
            <a:chOff x="3886636" y="2859232"/>
            <a:chExt cx="1218704" cy="1218704"/>
          </a:xfrm>
        </p:grpSpPr>
        <p:grpSp>
          <p:nvGrpSpPr>
            <p:cNvPr id="9" name="组合 40"/>
            <p:cNvGrpSpPr/>
            <p:nvPr/>
          </p:nvGrpSpPr>
          <p:grpSpPr>
            <a:xfrm>
              <a:off x="3886636" y="2859232"/>
              <a:ext cx="1218704" cy="1218704"/>
              <a:chOff x="55284" y="803852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" name="同心圆 9"/>
              <p:cNvSpPr/>
              <p:nvPr/>
            </p:nvSpPr>
            <p:spPr>
              <a:xfrm>
                <a:off x="55284" y="803852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600" noProof="1">
                  <a:solidFill>
                    <a:schemeClr val="tx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70646" y="80385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51000">
                    <a:srgbClr val="C00000"/>
                  </a:gs>
                  <a:gs pos="100000">
                    <a:srgbClr val="C00000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600" noProof="1"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12" name="TextBox 4"/>
            <p:cNvSpPr txBox="1">
              <a:spLocks noChangeArrowheads="1"/>
            </p:cNvSpPr>
            <p:nvPr/>
          </p:nvSpPr>
          <p:spPr bwMode="auto">
            <a:xfrm>
              <a:off x="4360026" y="3206415"/>
              <a:ext cx="271924" cy="395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？</a:t>
              </a: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1568617" y="6087298"/>
            <a:ext cx="626790" cy="652370"/>
            <a:chOff x="3832873" y="2297208"/>
            <a:chExt cx="1516550" cy="1516550"/>
          </a:xfrm>
          <a:solidFill>
            <a:srgbClr val="C00000"/>
          </a:solidFill>
        </p:grpSpPr>
        <p:grpSp>
          <p:nvGrpSpPr>
            <p:cNvPr id="54" name="组合 40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8" name="同心圆 5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Text" lastClr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392114" y="760412"/>
                <a:ext cx="3825873" cy="3825875"/>
              </a:xfrm>
              <a:prstGeom prst="ellipse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" lastClr="FFFFFF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7" name="椭圆 56"/>
            <p:cNvSpPr/>
            <p:nvPr/>
          </p:nvSpPr>
          <p:spPr>
            <a:xfrm>
              <a:off x="3897336" y="2381086"/>
              <a:ext cx="1357391" cy="135739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60" name="Group 20"/>
          <p:cNvGrpSpPr/>
          <p:nvPr/>
        </p:nvGrpSpPr>
        <p:grpSpPr>
          <a:xfrm>
            <a:off x="11784713" y="6184777"/>
            <a:ext cx="374779" cy="21073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61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62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erris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247021" y="116726"/>
            <a:ext cx="2104826" cy="782139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>
              <a:defRPr/>
            </a:pP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Enabling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 b="1" kern="0" dirty="0">
              <a:solidFill>
                <a:srgbClr val="C00000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-124906" y="248690"/>
            <a:ext cx="515226" cy="506738"/>
            <a:chOff x="-2290" y="325889"/>
            <a:chExt cx="352145" cy="296318"/>
          </a:xfrm>
        </p:grpSpPr>
        <p:sp>
          <p:nvSpPr>
            <p:cNvPr id="49" name="椭圆 48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55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53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68" name="Group 20"/>
          <p:cNvGrpSpPr/>
          <p:nvPr/>
        </p:nvGrpSpPr>
        <p:grpSpPr>
          <a:xfrm>
            <a:off x="4558914" y="3449729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69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grpSp>
        <p:nvGrpSpPr>
          <p:cNvPr id="71" name="Group 23"/>
          <p:cNvGrpSpPr/>
          <p:nvPr/>
        </p:nvGrpSpPr>
        <p:grpSpPr>
          <a:xfrm>
            <a:off x="4637822" y="4750867"/>
            <a:ext cx="342593" cy="298671"/>
            <a:chOff x="7540014" y="4306907"/>
            <a:chExt cx="389342" cy="339426"/>
          </a:xfrm>
          <a:solidFill>
            <a:schemeClr val="bg1"/>
          </a:solidFill>
        </p:grpSpPr>
        <p:sp>
          <p:nvSpPr>
            <p:cNvPr id="72" name="Freeform 110"/>
            <p:cNvSpPr/>
            <p:nvPr/>
          </p:nvSpPr>
          <p:spPr bwMode="auto">
            <a:xfrm>
              <a:off x="7799575" y="4409234"/>
              <a:ext cx="102328" cy="102328"/>
            </a:xfrm>
            <a:custGeom>
              <a:avLst/>
              <a:gdLst>
                <a:gd name="T0" fmla="*/ 0 w 41"/>
                <a:gd name="T1" fmla="*/ 39 h 41"/>
                <a:gd name="T2" fmla="*/ 3 w 41"/>
                <a:gd name="T3" fmla="*/ 41 h 41"/>
                <a:gd name="T4" fmla="*/ 41 w 41"/>
                <a:gd name="T5" fmla="*/ 3 h 41"/>
                <a:gd name="T6" fmla="*/ 39 w 41"/>
                <a:gd name="T7" fmla="*/ 0 h 41"/>
                <a:gd name="T8" fmla="*/ 0 w 41"/>
                <a:gd name="T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3" name="Freeform 111"/>
            <p:cNvSpPr/>
            <p:nvPr/>
          </p:nvSpPr>
          <p:spPr bwMode="auto">
            <a:xfrm>
              <a:off x="7777112" y="4381780"/>
              <a:ext cx="109814" cy="114806"/>
            </a:xfrm>
            <a:custGeom>
              <a:avLst/>
              <a:gdLst>
                <a:gd name="T0" fmla="*/ 37 w 44"/>
                <a:gd name="T1" fmla="*/ 0 h 46"/>
                <a:gd name="T2" fmla="*/ 0 w 44"/>
                <a:gd name="T3" fmla="*/ 39 h 46"/>
                <a:gd name="T4" fmla="*/ 6 w 44"/>
                <a:gd name="T5" fmla="*/ 46 h 46"/>
                <a:gd name="T6" fmla="*/ 44 w 44"/>
                <a:gd name="T7" fmla="*/ 8 h 46"/>
                <a:gd name="T8" fmla="*/ 37 w 4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4" name="Freeform 112"/>
            <p:cNvSpPr/>
            <p:nvPr/>
          </p:nvSpPr>
          <p:spPr bwMode="auto">
            <a:xfrm>
              <a:off x="7757146" y="4366805"/>
              <a:ext cx="104823" cy="104823"/>
            </a:xfrm>
            <a:custGeom>
              <a:avLst/>
              <a:gdLst>
                <a:gd name="T0" fmla="*/ 0 w 42"/>
                <a:gd name="T1" fmla="*/ 38 h 42"/>
                <a:gd name="T2" fmla="*/ 4 w 42"/>
                <a:gd name="T3" fmla="*/ 42 h 42"/>
                <a:gd name="T4" fmla="*/ 42 w 42"/>
                <a:gd name="T5" fmla="*/ 4 h 42"/>
                <a:gd name="T6" fmla="*/ 38 w 42"/>
                <a:gd name="T7" fmla="*/ 0 h 42"/>
                <a:gd name="T8" fmla="*/ 0 w 42"/>
                <a:gd name="T9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5" name="Freeform 113"/>
            <p:cNvSpPr/>
            <p:nvPr/>
          </p:nvSpPr>
          <p:spPr bwMode="auto">
            <a:xfrm>
              <a:off x="7729693" y="4469133"/>
              <a:ext cx="69882" cy="69882"/>
            </a:xfrm>
            <a:custGeom>
              <a:avLst/>
              <a:gdLst>
                <a:gd name="T0" fmla="*/ 28 w 28"/>
                <a:gd name="T1" fmla="*/ 20 h 28"/>
                <a:gd name="T2" fmla="*/ 8 w 28"/>
                <a:gd name="T3" fmla="*/ 0 h 28"/>
                <a:gd name="T4" fmla="*/ 0 w 28"/>
                <a:gd name="T5" fmla="*/ 20 h 28"/>
                <a:gd name="T6" fmla="*/ 9 w 28"/>
                <a:gd name="T7" fmla="*/ 28 h 28"/>
                <a:gd name="T8" fmla="*/ 28 w 28"/>
                <a:gd name="T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6" name="Freeform 114"/>
            <p:cNvSpPr/>
            <p:nvPr/>
          </p:nvSpPr>
          <p:spPr bwMode="auto">
            <a:xfrm>
              <a:off x="7712222" y="4526535"/>
              <a:ext cx="34941" cy="32446"/>
            </a:xfrm>
            <a:custGeom>
              <a:avLst/>
              <a:gdLst>
                <a:gd name="T0" fmla="*/ 0 w 14"/>
                <a:gd name="T1" fmla="*/ 13 h 13"/>
                <a:gd name="T2" fmla="*/ 14 w 14"/>
                <a:gd name="T3" fmla="*/ 6 h 13"/>
                <a:gd name="T4" fmla="*/ 6 w 14"/>
                <a:gd name="T5" fmla="*/ 0 h 13"/>
                <a:gd name="T6" fmla="*/ 0 w 14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7" name="Freeform 115"/>
            <p:cNvSpPr/>
            <p:nvPr/>
          </p:nvSpPr>
          <p:spPr bwMode="auto">
            <a:xfrm>
              <a:off x="7859474" y="4341848"/>
              <a:ext cx="69882" cy="69882"/>
            </a:xfrm>
            <a:custGeom>
              <a:avLst/>
              <a:gdLst>
                <a:gd name="T0" fmla="*/ 7 w 28"/>
                <a:gd name="T1" fmla="*/ 0 h 28"/>
                <a:gd name="T2" fmla="*/ 0 w 28"/>
                <a:gd name="T3" fmla="*/ 8 h 28"/>
                <a:gd name="T4" fmla="*/ 20 w 28"/>
                <a:gd name="T5" fmla="*/ 28 h 28"/>
                <a:gd name="T6" fmla="*/ 28 w 28"/>
                <a:gd name="T7" fmla="*/ 20 h 28"/>
                <a:gd name="T8" fmla="*/ 7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8" name="Freeform 116"/>
            <p:cNvSpPr/>
            <p:nvPr/>
          </p:nvSpPr>
          <p:spPr bwMode="auto">
            <a:xfrm>
              <a:off x="7540014" y="4306907"/>
              <a:ext cx="279527" cy="339426"/>
            </a:xfrm>
            <a:custGeom>
              <a:avLst/>
              <a:gdLst>
                <a:gd name="T0" fmla="*/ 104 w 112"/>
                <a:gd name="T1" fmla="*/ 101 h 136"/>
                <a:gd name="T2" fmla="*/ 83 w 112"/>
                <a:gd name="T3" fmla="*/ 101 h 136"/>
                <a:gd name="T4" fmla="*/ 83 w 112"/>
                <a:gd name="T5" fmla="*/ 129 h 136"/>
                <a:gd name="T6" fmla="*/ 7 w 112"/>
                <a:gd name="T7" fmla="*/ 129 h 136"/>
                <a:gd name="T8" fmla="*/ 7 w 112"/>
                <a:gd name="T9" fmla="*/ 32 h 136"/>
                <a:gd name="T10" fmla="*/ 104 w 112"/>
                <a:gd name="T11" fmla="*/ 32 h 136"/>
                <a:gd name="T12" fmla="*/ 104 w 112"/>
                <a:gd name="T13" fmla="*/ 40 h 136"/>
                <a:gd name="T14" fmla="*/ 112 w 112"/>
                <a:gd name="T15" fmla="*/ 32 h 136"/>
                <a:gd name="T16" fmla="*/ 112 w 112"/>
                <a:gd name="T17" fmla="*/ 6 h 136"/>
                <a:gd name="T18" fmla="*/ 97 w 112"/>
                <a:gd name="T19" fmla="*/ 6 h 136"/>
                <a:gd name="T20" fmla="*/ 97 w 112"/>
                <a:gd name="T21" fmla="*/ 20 h 136"/>
                <a:gd name="T22" fmla="*/ 95 w 112"/>
                <a:gd name="T23" fmla="*/ 20 h 136"/>
                <a:gd name="T24" fmla="*/ 95 w 112"/>
                <a:gd name="T25" fmla="*/ 0 h 136"/>
                <a:gd name="T26" fmla="*/ 89 w 112"/>
                <a:gd name="T27" fmla="*/ 0 h 136"/>
                <a:gd name="T28" fmla="*/ 89 w 112"/>
                <a:gd name="T29" fmla="*/ 20 h 136"/>
                <a:gd name="T30" fmla="*/ 87 w 112"/>
                <a:gd name="T31" fmla="*/ 20 h 136"/>
                <a:gd name="T32" fmla="*/ 87 w 112"/>
                <a:gd name="T33" fmla="*/ 6 h 136"/>
                <a:gd name="T34" fmla="*/ 79 w 112"/>
                <a:gd name="T35" fmla="*/ 6 h 136"/>
                <a:gd name="T36" fmla="*/ 79 w 112"/>
                <a:gd name="T37" fmla="*/ 20 h 136"/>
                <a:gd name="T38" fmla="*/ 76 w 112"/>
                <a:gd name="T39" fmla="*/ 20 h 136"/>
                <a:gd name="T40" fmla="*/ 76 w 112"/>
                <a:gd name="T41" fmla="*/ 0 h 136"/>
                <a:gd name="T42" fmla="*/ 72 w 112"/>
                <a:gd name="T43" fmla="*/ 0 h 136"/>
                <a:gd name="T44" fmla="*/ 72 w 112"/>
                <a:gd name="T45" fmla="*/ 20 h 136"/>
                <a:gd name="T46" fmla="*/ 68 w 112"/>
                <a:gd name="T47" fmla="*/ 20 h 136"/>
                <a:gd name="T48" fmla="*/ 68 w 112"/>
                <a:gd name="T49" fmla="*/ 6 h 136"/>
                <a:gd name="T50" fmla="*/ 60 w 112"/>
                <a:gd name="T51" fmla="*/ 6 h 136"/>
                <a:gd name="T52" fmla="*/ 60 w 112"/>
                <a:gd name="T53" fmla="*/ 20 h 136"/>
                <a:gd name="T54" fmla="*/ 57 w 112"/>
                <a:gd name="T55" fmla="*/ 20 h 136"/>
                <a:gd name="T56" fmla="*/ 57 w 112"/>
                <a:gd name="T57" fmla="*/ 0 h 136"/>
                <a:gd name="T58" fmla="*/ 53 w 112"/>
                <a:gd name="T59" fmla="*/ 0 h 136"/>
                <a:gd name="T60" fmla="*/ 53 w 112"/>
                <a:gd name="T61" fmla="*/ 20 h 136"/>
                <a:gd name="T62" fmla="*/ 51 w 112"/>
                <a:gd name="T63" fmla="*/ 20 h 136"/>
                <a:gd name="T64" fmla="*/ 51 w 112"/>
                <a:gd name="T65" fmla="*/ 6 h 136"/>
                <a:gd name="T66" fmla="*/ 43 w 112"/>
                <a:gd name="T67" fmla="*/ 6 h 136"/>
                <a:gd name="T68" fmla="*/ 43 w 112"/>
                <a:gd name="T69" fmla="*/ 20 h 136"/>
                <a:gd name="T70" fmla="*/ 40 w 112"/>
                <a:gd name="T71" fmla="*/ 20 h 136"/>
                <a:gd name="T72" fmla="*/ 40 w 112"/>
                <a:gd name="T73" fmla="*/ 0 h 136"/>
                <a:gd name="T74" fmla="*/ 35 w 112"/>
                <a:gd name="T75" fmla="*/ 0 h 136"/>
                <a:gd name="T76" fmla="*/ 35 w 112"/>
                <a:gd name="T77" fmla="*/ 20 h 136"/>
                <a:gd name="T78" fmla="*/ 32 w 112"/>
                <a:gd name="T79" fmla="*/ 20 h 136"/>
                <a:gd name="T80" fmla="*/ 32 w 112"/>
                <a:gd name="T81" fmla="*/ 6 h 136"/>
                <a:gd name="T82" fmla="*/ 25 w 112"/>
                <a:gd name="T83" fmla="*/ 6 h 136"/>
                <a:gd name="T84" fmla="*/ 25 w 112"/>
                <a:gd name="T85" fmla="*/ 20 h 136"/>
                <a:gd name="T86" fmla="*/ 23 w 112"/>
                <a:gd name="T87" fmla="*/ 20 h 136"/>
                <a:gd name="T88" fmla="*/ 23 w 112"/>
                <a:gd name="T89" fmla="*/ 0 h 136"/>
                <a:gd name="T90" fmla="*/ 17 w 112"/>
                <a:gd name="T91" fmla="*/ 0 h 136"/>
                <a:gd name="T92" fmla="*/ 17 w 112"/>
                <a:gd name="T93" fmla="*/ 20 h 136"/>
                <a:gd name="T94" fmla="*/ 15 w 112"/>
                <a:gd name="T95" fmla="*/ 20 h 136"/>
                <a:gd name="T96" fmla="*/ 15 w 112"/>
                <a:gd name="T97" fmla="*/ 6 h 136"/>
                <a:gd name="T98" fmla="*/ 0 w 112"/>
                <a:gd name="T99" fmla="*/ 6 h 136"/>
                <a:gd name="T100" fmla="*/ 0 w 112"/>
                <a:gd name="T101" fmla="*/ 24 h 136"/>
                <a:gd name="T102" fmla="*/ 0 w 112"/>
                <a:gd name="T103" fmla="*/ 28 h 136"/>
                <a:gd name="T104" fmla="*/ 0 w 112"/>
                <a:gd name="T105" fmla="*/ 136 h 136"/>
                <a:gd name="T106" fmla="*/ 89 w 112"/>
                <a:gd name="T107" fmla="*/ 136 h 136"/>
                <a:gd name="T108" fmla="*/ 112 w 112"/>
                <a:gd name="T109" fmla="*/ 110 h 136"/>
                <a:gd name="T110" fmla="*/ 112 w 112"/>
                <a:gd name="T111" fmla="*/ 84 h 136"/>
                <a:gd name="T112" fmla="*/ 104 w 112"/>
                <a:gd name="T113" fmla="*/ 92 h 136"/>
                <a:gd name="T114" fmla="*/ 104 w 112"/>
                <a:gd name="T11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9" name="Rectangle 117"/>
            <p:cNvSpPr>
              <a:spLocks noChangeArrowheads="1"/>
            </p:cNvSpPr>
            <p:nvPr/>
          </p:nvSpPr>
          <p:spPr bwMode="auto">
            <a:xfrm>
              <a:off x="7589930" y="4421713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80" name="Rectangle 118"/>
            <p:cNvSpPr>
              <a:spLocks noChangeArrowheads="1"/>
            </p:cNvSpPr>
            <p:nvPr/>
          </p:nvSpPr>
          <p:spPr bwMode="auto">
            <a:xfrm>
              <a:off x="7589930" y="4461645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81" name="Rectangle 119"/>
            <p:cNvSpPr>
              <a:spLocks noChangeArrowheads="1"/>
            </p:cNvSpPr>
            <p:nvPr/>
          </p:nvSpPr>
          <p:spPr bwMode="auto">
            <a:xfrm>
              <a:off x="7589930" y="4506569"/>
              <a:ext cx="109814" cy="14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82" name="Rectangle 120"/>
            <p:cNvSpPr>
              <a:spLocks noChangeArrowheads="1"/>
            </p:cNvSpPr>
            <p:nvPr/>
          </p:nvSpPr>
          <p:spPr bwMode="auto">
            <a:xfrm>
              <a:off x="7589930" y="4548998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sp>
        <p:nvSpPr>
          <p:cNvPr id="83" name="Freeform 20"/>
          <p:cNvSpPr>
            <a:spLocks noEditPoints="1" noChangeArrowheads="1"/>
          </p:cNvSpPr>
          <p:nvPr/>
        </p:nvSpPr>
        <p:spPr bwMode="auto">
          <a:xfrm>
            <a:off x="6601781" y="2787656"/>
            <a:ext cx="398463" cy="269875"/>
          </a:xfrm>
          <a:custGeom>
            <a:avLst/>
            <a:gdLst>
              <a:gd name="T0" fmla="*/ 135 w 157"/>
              <a:gd name="T1" fmla="*/ 46 h 107"/>
              <a:gd name="T2" fmla="*/ 136 w 157"/>
              <a:gd name="T3" fmla="*/ 37 h 107"/>
              <a:gd name="T4" fmla="*/ 99 w 157"/>
              <a:gd name="T5" fmla="*/ 0 h 107"/>
              <a:gd name="T6" fmla="*/ 73 w 157"/>
              <a:gd name="T7" fmla="*/ 18 h 107"/>
              <a:gd name="T8" fmla="*/ 45 w 157"/>
              <a:gd name="T9" fmla="*/ 8 h 107"/>
              <a:gd name="T10" fmla="*/ 19 w 157"/>
              <a:gd name="T11" fmla="*/ 40 h 107"/>
              <a:gd name="T12" fmla="*/ 20 w 157"/>
              <a:gd name="T13" fmla="*/ 47 h 107"/>
              <a:gd name="T14" fmla="*/ 0 w 157"/>
              <a:gd name="T15" fmla="*/ 76 h 107"/>
              <a:gd name="T16" fmla="*/ 31 w 157"/>
              <a:gd name="T17" fmla="*/ 107 h 107"/>
              <a:gd name="T18" fmla="*/ 126 w 157"/>
              <a:gd name="T19" fmla="*/ 107 h 107"/>
              <a:gd name="T20" fmla="*/ 157 w 157"/>
              <a:gd name="T21" fmla="*/ 76 h 107"/>
              <a:gd name="T22" fmla="*/ 135 w 157"/>
              <a:gd name="T23" fmla="*/ 46 h 107"/>
              <a:gd name="T24" fmla="*/ 120 w 157"/>
              <a:gd name="T25" fmla="*/ 100 h 107"/>
              <a:gd name="T26" fmla="*/ 79 w 157"/>
              <a:gd name="T27" fmla="*/ 100 h 107"/>
              <a:gd name="T28" fmla="*/ 103 w 157"/>
              <a:gd name="T29" fmla="*/ 75 h 107"/>
              <a:gd name="T30" fmla="*/ 102 w 157"/>
              <a:gd name="T31" fmla="*/ 72 h 107"/>
              <a:gd name="T32" fmla="*/ 92 w 157"/>
              <a:gd name="T33" fmla="*/ 72 h 107"/>
              <a:gd name="T34" fmla="*/ 92 w 157"/>
              <a:gd name="T35" fmla="*/ 68 h 107"/>
              <a:gd name="T36" fmla="*/ 92 w 157"/>
              <a:gd name="T37" fmla="*/ 37 h 107"/>
              <a:gd name="T38" fmla="*/ 90 w 157"/>
              <a:gd name="T39" fmla="*/ 36 h 107"/>
              <a:gd name="T40" fmla="*/ 64 w 157"/>
              <a:gd name="T41" fmla="*/ 36 h 107"/>
              <a:gd name="T42" fmla="*/ 62 w 157"/>
              <a:gd name="T43" fmla="*/ 38 h 107"/>
              <a:gd name="T44" fmla="*/ 62 w 157"/>
              <a:gd name="T45" fmla="*/ 68 h 107"/>
              <a:gd name="T46" fmla="*/ 62 w 157"/>
              <a:gd name="T47" fmla="*/ 73 h 107"/>
              <a:gd name="T48" fmla="*/ 51 w 157"/>
              <a:gd name="T49" fmla="*/ 73 h 107"/>
              <a:gd name="T50" fmla="*/ 50 w 157"/>
              <a:gd name="T51" fmla="*/ 76 h 107"/>
              <a:gd name="T52" fmla="*/ 75 w 157"/>
              <a:gd name="T53" fmla="*/ 100 h 107"/>
              <a:gd name="T54" fmla="*/ 38 w 157"/>
              <a:gd name="T55" fmla="*/ 100 h 107"/>
              <a:gd name="T56" fmla="*/ 11 w 157"/>
              <a:gd name="T57" fmla="*/ 74 h 107"/>
              <a:gd name="T58" fmla="*/ 29 w 157"/>
              <a:gd name="T59" fmla="*/ 50 h 107"/>
              <a:gd name="T60" fmla="*/ 28 w 157"/>
              <a:gd name="T61" fmla="*/ 44 h 107"/>
              <a:gd name="T62" fmla="*/ 50 w 157"/>
              <a:gd name="T63" fmla="*/ 17 h 107"/>
              <a:gd name="T64" fmla="*/ 74 w 157"/>
              <a:gd name="T65" fmla="*/ 29 h 107"/>
              <a:gd name="T66" fmla="*/ 97 w 157"/>
              <a:gd name="T67" fmla="*/ 11 h 107"/>
              <a:gd name="T68" fmla="*/ 128 w 157"/>
              <a:gd name="T69" fmla="*/ 42 h 107"/>
              <a:gd name="T70" fmla="*/ 127 w 157"/>
              <a:gd name="T71" fmla="*/ 50 h 107"/>
              <a:gd name="T72" fmla="*/ 147 w 157"/>
              <a:gd name="T73" fmla="*/ 74 h 107"/>
              <a:gd name="T74" fmla="*/ 120 w 157"/>
              <a:gd name="T75" fmla="*/ 10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7" h="107">
                <a:moveTo>
                  <a:pt x="135" y="46"/>
                </a:moveTo>
                <a:cubicBezTo>
                  <a:pt x="136" y="43"/>
                  <a:pt x="136" y="40"/>
                  <a:pt x="136" y="37"/>
                </a:cubicBezTo>
                <a:cubicBezTo>
                  <a:pt x="136" y="17"/>
                  <a:pt x="120" y="0"/>
                  <a:pt x="99" y="0"/>
                </a:cubicBezTo>
                <a:cubicBezTo>
                  <a:pt x="76" y="0"/>
                  <a:pt x="73" y="18"/>
                  <a:pt x="73" y="18"/>
                </a:cubicBezTo>
                <a:cubicBezTo>
                  <a:pt x="73" y="18"/>
                  <a:pt x="63" y="6"/>
                  <a:pt x="45" y="8"/>
                </a:cubicBezTo>
                <a:cubicBezTo>
                  <a:pt x="30" y="11"/>
                  <a:pt x="19" y="25"/>
                  <a:pt x="19" y="40"/>
                </a:cubicBezTo>
                <a:cubicBezTo>
                  <a:pt x="19" y="42"/>
                  <a:pt x="20" y="45"/>
                  <a:pt x="20" y="47"/>
                </a:cubicBezTo>
                <a:cubicBezTo>
                  <a:pt x="9" y="51"/>
                  <a:pt x="0" y="63"/>
                  <a:pt x="0" y="76"/>
                </a:cubicBezTo>
                <a:cubicBezTo>
                  <a:pt x="0" y="93"/>
                  <a:pt x="14" y="107"/>
                  <a:pt x="31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43" y="107"/>
                  <a:pt x="157" y="93"/>
                  <a:pt x="157" y="76"/>
                </a:cubicBezTo>
                <a:cubicBezTo>
                  <a:pt x="157" y="62"/>
                  <a:pt x="148" y="50"/>
                  <a:pt x="135" y="46"/>
                </a:cubicBezTo>
                <a:close/>
                <a:moveTo>
                  <a:pt x="120" y="100"/>
                </a:moveTo>
                <a:cubicBezTo>
                  <a:pt x="79" y="100"/>
                  <a:pt x="79" y="100"/>
                  <a:pt x="79" y="100"/>
                </a:cubicBezTo>
                <a:cubicBezTo>
                  <a:pt x="82" y="97"/>
                  <a:pt x="103" y="75"/>
                  <a:pt x="103" y="75"/>
                </a:cubicBezTo>
                <a:cubicBezTo>
                  <a:pt x="103" y="75"/>
                  <a:pt x="106" y="72"/>
                  <a:pt x="102" y="72"/>
                </a:cubicBezTo>
                <a:cubicBezTo>
                  <a:pt x="98" y="72"/>
                  <a:pt x="92" y="72"/>
                  <a:pt x="92" y="72"/>
                </a:cubicBezTo>
                <a:cubicBezTo>
                  <a:pt x="92" y="72"/>
                  <a:pt x="92" y="71"/>
                  <a:pt x="92" y="68"/>
                </a:cubicBezTo>
                <a:cubicBezTo>
                  <a:pt x="92" y="60"/>
                  <a:pt x="92" y="43"/>
                  <a:pt x="92" y="37"/>
                </a:cubicBezTo>
                <a:cubicBezTo>
                  <a:pt x="92" y="37"/>
                  <a:pt x="92" y="36"/>
                  <a:pt x="90" y="36"/>
                </a:cubicBezTo>
                <a:cubicBezTo>
                  <a:pt x="88" y="36"/>
                  <a:pt x="67" y="36"/>
                  <a:pt x="64" y="36"/>
                </a:cubicBezTo>
                <a:cubicBezTo>
                  <a:pt x="61" y="36"/>
                  <a:pt x="62" y="38"/>
                  <a:pt x="62" y="38"/>
                </a:cubicBezTo>
                <a:cubicBezTo>
                  <a:pt x="62" y="44"/>
                  <a:pt x="62" y="60"/>
                  <a:pt x="62" y="68"/>
                </a:cubicBezTo>
                <a:cubicBezTo>
                  <a:pt x="62" y="71"/>
                  <a:pt x="62" y="73"/>
                  <a:pt x="62" y="73"/>
                </a:cubicBezTo>
                <a:cubicBezTo>
                  <a:pt x="62" y="73"/>
                  <a:pt x="54" y="73"/>
                  <a:pt x="51" y="73"/>
                </a:cubicBezTo>
                <a:cubicBezTo>
                  <a:pt x="47" y="73"/>
                  <a:pt x="50" y="76"/>
                  <a:pt x="50" y="76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23" y="100"/>
                  <a:pt x="11" y="89"/>
                  <a:pt x="11" y="74"/>
                </a:cubicBezTo>
                <a:cubicBezTo>
                  <a:pt x="11" y="63"/>
                  <a:pt x="18" y="54"/>
                  <a:pt x="29" y="50"/>
                </a:cubicBezTo>
                <a:cubicBezTo>
                  <a:pt x="28" y="48"/>
                  <a:pt x="28" y="46"/>
                  <a:pt x="28" y="44"/>
                </a:cubicBezTo>
                <a:cubicBezTo>
                  <a:pt x="28" y="32"/>
                  <a:pt x="37" y="20"/>
                  <a:pt x="50" y="17"/>
                </a:cubicBezTo>
                <a:cubicBezTo>
                  <a:pt x="65" y="15"/>
                  <a:pt x="74" y="29"/>
                  <a:pt x="74" y="29"/>
                </a:cubicBezTo>
                <a:cubicBezTo>
                  <a:pt x="74" y="29"/>
                  <a:pt x="77" y="11"/>
                  <a:pt x="97" y="11"/>
                </a:cubicBezTo>
                <a:cubicBezTo>
                  <a:pt x="115" y="11"/>
                  <a:pt x="128" y="25"/>
                  <a:pt x="128" y="42"/>
                </a:cubicBezTo>
                <a:cubicBezTo>
                  <a:pt x="128" y="45"/>
                  <a:pt x="127" y="47"/>
                  <a:pt x="127" y="50"/>
                </a:cubicBezTo>
                <a:cubicBezTo>
                  <a:pt x="138" y="53"/>
                  <a:pt x="147" y="63"/>
                  <a:pt x="147" y="74"/>
                </a:cubicBezTo>
                <a:cubicBezTo>
                  <a:pt x="147" y="89"/>
                  <a:pt x="135" y="100"/>
                  <a:pt x="120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0" name="对角圆角矩形 129"/>
          <p:cNvSpPr/>
          <p:nvPr/>
        </p:nvSpPr>
        <p:spPr>
          <a:xfrm>
            <a:off x="4395335" y="195481"/>
            <a:ext cx="3113623" cy="624853"/>
          </a:xfrm>
          <a:prstGeom prst="round2Diag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Revision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961" y="1124808"/>
            <a:ext cx="10370637" cy="208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3765" y="3121168"/>
            <a:ext cx="94583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下箭头 38"/>
          <p:cNvSpPr/>
          <p:nvPr/>
        </p:nvSpPr>
        <p:spPr>
          <a:xfrm>
            <a:off x="5808345" y="4333875"/>
            <a:ext cx="431800" cy="68961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Rectangle 16"/>
          <p:cNvSpPr/>
          <p:nvPr/>
        </p:nvSpPr>
        <p:spPr bwMode="auto">
          <a:xfrm>
            <a:off x="191770" y="3860800"/>
            <a:ext cx="11669395" cy="45910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 lIns="91424" tIns="45713" rIns="91424" bIns="45713" anchor="b">
            <a:spAutoFit/>
          </a:bodyPr>
          <a:lstStyle>
            <a:defPPr>
              <a:defRPr lang="en-US"/>
            </a:defPPr>
            <a:lvl1pPr marL="0" algn="l" defTabSz="68516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16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16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065" algn="l" defTabSz="68516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65" algn="l" defTabSz="68516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865" algn="l" defTabSz="68516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765" algn="l" defTabSz="68516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030" algn="l" defTabSz="68516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930" algn="l" defTabSz="68516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en-US" altLang="zh-CN" sz="2400" b="1" kern="0" spc="-53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frustration can motivate me to move forward as long as I keep studying diligently.</a:t>
            </a:r>
            <a:endParaRPr lang="en-US" sz="2400" b="1" kern="0" spc="-53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同侧圆角矩形 40"/>
          <p:cNvSpPr/>
          <p:nvPr/>
        </p:nvSpPr>
        <p:spPr bwMode="auto">
          <a:xfrm>
            <a:off x="191667" y="5023466"/>
            <a:ext cx="11711674" cy="889654"/>
          </a:xfrm>
          <a:prstGeom prst="round2SameRect">
            <a:avLst/>
          </a:prstGeom>
          <a:solidFill>
            <a:srgbClr val="C00000"/>
          </a:solidFill>
          <a:ln w="28575"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defRPr/>
            </a:pPr>
            <a:r>
              <a:rPr lang="en-US" altLang="zh-CN" sz="2400" b="1" kern="0" spc="-53" noProof="1" smtClean="0">
                <a:solidFill>
                  <a:prstClr val="white">
                    <a:alpha val="99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…frustration is the soil of ambition; because of it, the seeds of struggle can blossom everywhere.</a:t>
            </a:r>
            <a:endParaRPr lang="en-US" altLang="zh-CN" sz="2400" b="1" kern="0" spc="-53" noProof="1">
              <a:solidFill>
                <a:prstClr val="white">
                  <a:alpha val="99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下箭头 41"/>
          <p:cNvSpPr/>
          <p:nvPr/>
        </p:nvSpPr>
        <p:spPr>
          <a:xfrm>
            <a:off x="5808345" y="3120390"/>
            <a:ext cx="431800" cy="740410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Group 20"/>
          <p:cNvGrpSpPr/>
          <p:nvPr/>
        </p:nvGrpSpPr>
        <p:grpSpPr>
          <a:xfrm>
            <a:off x="11568617" y="6021220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45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46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cxnSp>
        <p:nvCxnSpPr>
          <p:cNvPr id="44" name="直接连接符 43"/>
          <p:cNvCxnSpPr/>
          <p:nvPr/>
        </p:nvCxnSpPr>
        <p:spPr>
          <a:xfrm>
            <a:off x="2952887" y="2786058"/>
            <a:ext cx="592935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组合 56"/>
          <p:cNvGrpSpPr/>
          <p:nvPr/>
        </p:nvGrpSpPr>
        <p:grpSpPr>
          <a:xfrm>
            <a:off x="11568617" y="6087298"/>
            <a:ext cx="626790" cy="652370"/>
            <a:chOff x="3832873" y="2297208"/>
            <a:chExt cx="1516550" cy="1516550"/>
          </a:xfrm>
          <a:solidFill>
            <a:srgbClr val="C00000"/>
          </a:solidFill>
        </p:grpSpPr>
        <p:grpSp>
          <p:nvGrpSpPr>
            <p:cNvPr id="58" name="组合 40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0" name="同心圆 5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Text" lastClr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392114" y="760412"/>
                <a:ext cx="3825873" cy="3825875"/>
              </a:xfrm>
              <a:prstGeom prst="ellipse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" lastClr="FFFFFF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9" name="椭圆 58"/>
            <p:cNvSpPr/>
            <p:nvPr/>
          </p:nvSpPr>
          <p:spPr>
            <a:xfrm>
              <a:off x="3897336" y="2381086"/>
              <a:ext cx="1357391" cy="135739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62" name="Group 20"/>
          <p:cNvGrpSpPr/>
          <p:nvPr/>
        </p:nvGrpSpPr>
        <p:grpSpPr>
          <a:xfrm>
            <a:off x="11784713" y="6184777"/>
            <a:ext cx="374779" cy="21073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64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u"/>
      </p:transition>
    </mc:Choice>
    <mc:Fallback xmlns="">
      <p:transition>
        <p:wipe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247021" y="116726"/>
            <a:ext cx="2104826" cy="782139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>
              <a:defRPr/>
            </a:pP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Enabling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800" b="1" kern="0" dirty="0">
              <a:solidFill>
                <a:srgbClr val="C00000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-124906" y="248690"/>
            <a:ext cx="515226" cy="506738"/>
            <a:chOff x="-2290" y="325889"/>
            <a:chExt cx="352145" cy="296318"/>
          </a:xfrm>
        </p:grpSpPr>
        <p:sp>
          <p:nvSpPr>
            <p:cNvPr id="49" name="椭圆 48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55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53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1" name="Group 23"/>
          <p:cNvGrpSpPr/>
          <p:nvPr/>
        </p:nvGrpSpPr>
        <p:grpSpPr>
          <a:xfrm>
            <a:off x="4637822" y="4750867"/>
            <a:ext cx="342593" cy="298671"/>
            <a:chOff x="7540014" y="4306907"/>
            <a:chExt cx="389342" cy="339426"/>
          </a:xfrm>
          <a:solidFill>
            <a:schemeClr val="bg1"/>
          </a:solidFill>
        </p:grpSpPr>
        <p:sp>
          <p:nvSpPr>
            <p:cNvPr id="72" name="Freeform 110"/>
            <p:cNvSpPr/>
            <p:nvPr/>
          </p:nvSpPr>
          <p:spPr bwMode="auto">
            <a:xfrm>
              <a:off x="7799575" y="4409234"/>
              <a:ext cx="102328" cy="102328"/>
            </a:xfrm>
            <a:custGeom>
              <a:avLst/>
              <a:gdLst>
                <a:gd name="T0" fmla="*/ 0 w 41"/>
                <a:gd name="T1" fmla="*/ 39 h 41"/>
                <a:gd name="T2" fmla="*/ 3 w 41"/>
                <a:gd name="T3" fmla="*/ 41 h 41"/>
                <a:gd name="T4" fmla="*/ 41 w 41"/>
                <a:gd name="T5" fmla="*/ 3 h 41"/>
                <a:gd name="T6" fmla="*/ 39 w 41"/>
                <a:gd name="T7" fmla="*/ 0 h 41"/>
                <a:gd name="T8" fmla="*/ 0 w 41"/>
                <a:gd name="T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3" name="Freeform 111"/>
            <p:cNvSpPr/>
            <p:nvPr/>
          </p:nvSpPr>
          <p:spPr bwMode="auto">
            <a:xfrm>
              <a:off x="7777112" y="4381780"/>
              <a:ext cx="109814" cy="114806"/>
            </a:xfrm>
            <a:custGeom>
              <a:avLst/>
              <a:gdLst>
                <a:gd name="T0" fmla="*/ 37 w 44"/>
                <a:gd name="T1" fmla="*/ 0 h 46"/>
                <a:gd name="T2" fmla="*/ 0 w 44"/>
                <a:gd name="T3" fmla="*/ 39 h 46"/>
                <a:gd name="T4" fmla="*/ 6 w 44"/>
                <a:gd name="T5" fmla="*/ 46 h 46"/>
                <a:gd name="T6" fmla="*/ 44 w 44"/>
                <a:gd name="T7" fmla="*/ 8 h 46"/>
                <a:gd name="T8" fmla="*/ 37 w 4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4" name="Freeform 112"/>
            <p:cNvSpPr/>
            <p:nvPr/>
          </p:nvSpPr>
          <p:spPr bwMode="auto">
            <a:xfrm>
              <a:off x="7757146" y="4366805"/>
              <a:ext cx="104823" cy="104823"/>
            </a:xfrm>
            <a:custGeom>
              <a:avLst/>
              <a:gdLst>
                <a:gd name="T0" fmla="*/ 0 w 42"/>
                <a:gd name="T1" fmla="*/ 38 h 42"/>
                <a:gd name="T2" fmla="*/ 4 w 42"/>
                <a:gd name="T3" fmla="*/ 42 h 42"/>
                <a:gd name="T4" fmla="*/ 42 w 42"/>
                <a:gd name="T5" fmla="*/ 4 h 42"/>
                <a:gd name="T6" fmla="*/ 38 w 42"/>
                <a:gd name="T7" fmla="*/ 0 h 42"/>
                <a:gd name="T8" fmla="*/ 0 w 42"/>
                <a:gd name="T9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5" name="Freeform 113"/>
            <p:cNvSpPr/>
            <p:nvPr/>
          </p:nvSpPr>
          <p:spPr bwMode="auto">
            <a:xfrm>
              <a:off x="7729693" y="4469133"/>
              <a:ext cx="69882" cy="69882"/>
            </a:xfrm>
            <a:custGeom>
              <a:avLst/>
              <a:gdLst>
                <a:gd name="T0" fmla="*/ 28 w 28"/>
                <a:gd name="T1" fmla="*/ 20 h 28"/>
                <a:gd name="T2" fmla="*/ 8 w 28"/>
                <a:gd name="T3" fmla="*/ 0 h 28"/>
                <a:gd name="T4" fmla="*/ 0 w 28"/>
                <a:gd name="T5" fmla="*/ 20 h 28"/>
                <a:gd name="T6" fmla="*/ 9 w 28"/>
                <a:gd name="T7" fmla="*/ 28 h 28"/>
                <a:gd name="T8" fmla="*/ 28 w 28"/>
                <a:gd name="T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6" name="Freeform 114"/>
            <p:cNvSpPr/>
            <p:nvPr/>
          </p:nvSpPr>
          <p:spPr bwMode="auto">
            <a:xfrm>
              <a:off x="7712222" y="4526535"/>
              <a:ext cx="34941" cy="32446"/>
            </a:xfrm>
            <a:custGeom>
              <a:avLst/>
              <a:gdLst>
                <a:gd name="T0" fmla="*/ 0 w 14"/>
                <a:gd name="T1" fmla="*/ 13 h 13"/>
                <a:gd name="T2" fmla="*/ 14 w 14"/>
                <a:gd name="T3" fmla="*/ 6 h 13"/>
                <a:gd name="T4" fmla="*/ 6 w 14"/>
                <a:gd name="T5" fmla="*/ 0 h 13"/>
                <a:gd name="T6" fmla="*/ 0 w 14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7" name="Freeform 115"/>
            <p:cNvSpPr/>
            <p:nvPr/>
          </p:nvSpPr>
          <p:spPr bwMode="auto">
            <a:xfrm>
              <a:off x="7859474" y="4341848"/>
              <a:ext cx="69882" cy="69882"/>
            </a:xfrm>
            <a:custGeom>
              <a:avLst/>
              <a:gdLst>
                <a:gd name="T0" fmla="*/ 7 w 28"/>
                <a:gd name="T1" fmla="*/ 0 h 28"/>
                <a:gd name="T2" fmla="*/ 0 w 28"/>
                <a:gd name="T3" fmla="*/ 8 h 28"/>
                <a:gd name="T4" fmla="*/ 20 w 28"/>
                <a:gd name="T5" fmla="*/ 28 h 28"/>
                <a:gd name="T6" fmla="*/ 28 w 28"/>
                <a:gd name="T7" fmla="*/ 20 h 28"/>
                <a:gd name="T8" fmla="*/ 7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8" name="Freeform 116"/>
            <p:cNvSpPr/>
            <p:nvPr/>
          </p:nvSpPr>
          <p:spPr bwMode="auto">
            <a:xfrm>
              <a:off x="7540014" y="4306907"/>
              <a:ext cx="279527" cy="339426"/>
            </a:xfrm>
            <a:custGeom>
              <a:avLst/>
              <a:gdLst>
                <a:gd name="T0" fmla="*/ 104 w 112"/>
                <a:gd name="T1" fmla="*/ 101 h 136"/>
                <a:gd name="T2" fmla="*/ 83 w 112"/>
                <a:gd name="T3" fmla="*/ 101 h 136"/>
                <a:gd name="T4" fmla="*/ 83 w 112"/>
                <a:gd name="T5" fmla="*/ 129 h 136"/>
                <a:gd name="T6" fmla="*/ 7 w 112"/>
                <a:gd name="T7" fmla="*/ 129 h 136"/>
                <a:gd name="T8" fmla="*/ 7 w 112"/>
                <a:gd name="T9" fmla="*/ 32 h 136"/>
                <a:gd name="T10" fmla="*/ 104 w 112"/>
                <a:gd name="T11" fmla="*/ 32 h 136"/>
                <a:gd name="T12" fmla="*/ 104 w 112"/>
                <a:gd name="T13" fmla="*/ 40 h 136"/>
                <a:gd name="T14" fmla="*/ 112 w 112"/>
                <a:gd name="T15" fmla="*/ 32 h 136"/>
                <a:gd name="T16" fmla="*/ 112 w 112"/>
                <a:gd name="T17" fmla="*/ 6 h 136"/>
                <a:gd name="T18" fmla="*/ 97 w 112"/>
                <a:gd name="T19" fmla="*/ 6 h 136"/>
                <a:gd name="T20" fmla="*/ 97 w 112"/>
                <a:gd name="T21" fmla="*/ 20 h 136"/>
                <a:gd name="T22" fmla="*/ 95 w 112"/>
                <a:gd name="T23" fmla="*/ 20 h 136"/>
                <a:gd name="T24" fmla="*/ 95 w 112"/>
                <a:gd name="T25" fmla="*/ 0 h 136"/>
                <a:gd name="T26" fmla="*/ 89 w 112"/>
                <a:gd name="T27" fmla="*/ 0 h 136"/>
                <a:gd name="T28" fmla="*/ 89 w 112"/>
                <a:gd name="T29" fmla="*/ 20 h 136"/>
                <a:gd name="T30" fmla="*/ 87 w 112"/>
                <a:gd name="T31" fmla="*/ 20 h 136"/>
                <a:gd name="T32" fmla="*/ 87 w 112"/>
                <a:gd name="T33" fmla="*/ 6 h 136"/>
                <a:gd name="T34" fmla="*/ 79 w 112"/>
                <a:gd name="T35" fmla="*/ 6 h 136"/>
                <a:gd name="T36" fmla="*/ 79 w 112"/>
                <a:gd name="T37" fmla="*/ 20 h 136"/>
                <a:gd name="T38" fmla="*/ 76 w 112"/>
                <a:gd name="T39" fmla="*/ 20 h 136"/>
                <a:gd name="T40" fmla="*/ 76 w 112"/>
                <a:gd name="T41" fmla="*/ 0 h 136"/>
                <a:gd name="T42" fmla="*/ 72 w 112"/>
                <a:gd name="T43" fmla="*/ 0 h 136"/>
                <a:gd name="T44" fmla="*/ 72 w 112"/>
                <a:gd name="T45" fmla="*/ 20 h 136"/>
                <a:gd name="T46" fmla="*/ 68 w 112"/>
                <a:gd name="T47" fmla="*/ 20 h 136"/>
                <a:gd name="T48" fmla="*/ 68 w 112"/>
                <a:gd name="T49" fmla="*/ 6 h 136"/>
                <a:gd name="T50" fmla="*/ 60 w 112"/>
                <a:gd name="T51" fmla="*/ 6 h 136"/>
                <a:gd name="T52" fmla="*/ 60 w 112"/>
                <a:gd name="T53" fmla="*/ 20 h 136"/>
                <a:gd name="T54" fmla="*/ 57 w 112"/>
                <a:gd name="T55" fmla="*/ 20 h 136"/>
                <a:gd name="T56" fmla="*/ 57 w 112"/>
                <a:gd name="T57" fmla="*/ 0 h 136"/>
                <a:gd name="T58" fmla="*/ 53 w 112"/>
                <a:gd name="T59" fmla="*/ 0 h 136"/>
                <a:gd name="T60" fmla="*/ 53 w 112"/>
                <a:gd name="T61" fmla="*/ 20 h 136"/>
                <a:gd name="T62" fmla="*/ 51 w 112"/>
                <a:gd name="T63" fmla="*/ 20 h 136"/>
                <a:gd name="T64" fmla="*/ 51 w 112"/>
                <a:gd name="T65" fmla="*/ 6 h 136"/>
                <a:gd name="T66" fmla="*/ 43 w 112"/>
                <a:gd name="T67" fmla="*/ 6 h 136"/>
                <a:gd name="T68" fmla="*/ 43 w 112"/>
                <a:gd name="T69" fmla="*/ 20 h 136"/>
                <a:gd name="T70" fmla="*/ 40 w 112"/>
                <a:gd name="T71" fmla="*/ 20 h 136"/>
                <a:gd name="T72" fmla="*/ 40 w 112"/>
                <a:gd name="T73" fmla="*/ 0 h 136"/>
                <a:gd name="T74" fmla="*/ 35 w 112"/>
                <a:gd name="T75" fmla="*/ 0 h 136"/>
                <a:gd name="T76" fmla="*/ 35 w 112"/>
                <a:gd name="T77" fmla="*/ 20 h 136"/>
                <a:gd name="T78" fmla="*/ 32 w 112"/>
                <a:gd name="T79" fmla="*/ 20 h 136"/>
                <a:gd name="T80" fmla="*/ 32 w 112"/>
                <a:gd name="T81" fmla="*/ 6 h 136"/>
                <a:gd name="T82" fmla="*/ 25 w 112"/>
                <a:gd name="T83" fmla="*/ 6 h 136"/>
                <a:gd name="T84" fmla="*/ 25 w 112"/>
                <a:gd name="T85" fmla="*/ 20 h 136"/>
                <a:gd name="T86" fmla="*/ 23 w 112"/>
                <a:gd name="T87" fmla="*/ 20 h 136"/>
                <a:gd name="T88" fmla="*/ 23 w 112"/>
                <a:gd name="T89" fmla="*/ 0 h 136"/>
                <a:gd name="T90" fmla="*/ 17 w 112"/>
                <a:gd name="T91" fmla="*/ 0 h 136"/>
                <a:gd name="T92" fmla="*/ 17 w 112"/>
                <a:gd name="T93" fmla="*/ 20 h 136"/>
                <a:gd name="T94" fmla="*/ 15 w 112"/>
                <a:gd name="T95" fmla="*/ 20 h 136"/>
                <a:gd name="T96" fmla="*/ 15 w 112"/>
                <a:gd name="T97" fmla="*/ 6 h 136"/>
                <a:gd name="T98" fmla="*/ 0 w 112"/>
                <a:gd name="T99" fmla="*/ 6 h 136"/>
                <a:gd name="T100" fmla="*/ 0 w 112"/>
                <a:gd name="T101" fmla="*/ 24 h 136"/>
                <a:gd name="T102" fmla="*/ 0 w 112"/>
                <a:gd name="T103" fmla="*/ 28 h 136"/>
                <a:gd name="T104" fmla="*/ 0 w 112"/>
                <a:gd name="T105" fmla="*/ 136 h 136"/>
                <a:gd name="T106" fmla="*/ 89 w 112"/>
                <a:gd name="T107" fmla="*/ 136 h 136"/>
                <a:gd name="T108" fmla="*/ 112 w 112"/>
                <a:gd name="T109" fmla="*/ 110 h 136"/>
                <a:gd name="T110" fmla="*/ 112 w 112"/>
                <a:gd name="T111" fmla="*/ 84 h 136"/>
                <a:gd name="T112" fmla="*/ 104 w 112"/>
                <a:gd name="T113" fmla="*/ 92 h 136"/>
                <a:gd name="T114" fmla="*/ 104 w 112"/>
                <a:gd name="T11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9" name="Rectangle 117"/>
            <p:cNvSpPr>
              <a:spLocks noChangeArrowheads="1"/>
            </p:cNvSpPr>
            <p:nvPr/>
          </p:nvSpPr>
          <p:spPr bwMode="auto">
            <a:xfrm>
              <a:off x="7589930" y="4421713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80" name="Rectangle 118"/>
            <p:cNvSpPr>
              <a:spLocks noChangeArrowheads="1"/>
            </p:cNvSpPr>
            <p:nvPr/>
          </p:nvSpPr>
          <p:spPr bwMode="auto">
            <a:xfrm>
              <a:off x="7589930" y="4461645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81" name="Rectangle 119"/>
            <p:cNvSpPr>
              <a:spLocks noChangeArrowheads="1"/>
            </p:cNvSpPr>
            <p:nvPr/>
          </p:nvSpPr>
          <p:spPr bwMode="auto">
            <a:xfrm>
              <a:off x="7589930" y="4506569"/>
              <a:ext cx="109814" cy="14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82" name="Rectangle 120"/>
            <p:cNvSpPr>
              <a:spLocks noChangeArrowheads="1"/>
            </p:cNvSpPr>
            <p:nvPr/>
          </p:nvSpPr>
          <p:spPr bwMode="auto">
            <a:xfrm>
              <a:off x="7589930" y="4548998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sp>
        <p:nvSpPr>
          <p:cNvPr id="83" name="Freeform 20"/>
          <p:cNvSpPr>
            <a:spLocks noEditPoints="1" noChangeArrowheads="1"/>
          </p:cNvSpPr>
          <p:nvPr/>
        </p:nvSpPr>
        <p:spPr bwMode="auto">
          <a:xfrm>
            <a:off x="6601781" y="2787656"/>
            <a:ext cx="398463" cy="269875"/>
          </a:xfrm>
          <a:custGeom>
            <a:avLst/>
            <a:gdLst>
              <a:gd name="T0" fmla="*/ 135 w 157"/>
              <a:gd name="T1" fmla="*/ 46 h 107"/>
              <a:gd name="T2" fmla="*/ 136 w 157"/>
              <a:gd name="T3" fmla="*/ 37 h 107"/>
              <a:gd name="T4" fmla="*/ 99 w 157"/>
              <a:gd name="T5" fmla="*/ 0 h 107"/>
              <a:gd name="T6" fmla="*/ 73 w 157"/>
              <a:gd name="T7" fmla="*/ 18 h 107"/>
              <a:gd name="T8" fmla="*/ 45 w 157"/>
              <a:gd name="T9" fmla="*/ 8 h 107"/>
              <a:gd name="T10" fmla="*/ 19 w 157"/>
              <a:gd name="T11" fmla="*/ 40 h 107"/>
              <a:gd name="T12" fmla="*/ 20 w 157"/>
              <a:gd name="T13" fmla="*/ 47 h 107"/>
              <a:gd name="T14" fmla="*/ 0 w 157"/>
              <a:gd name="T15" fmla="*/ 76 h 107"/>
              <a:gd name="T16" fmla="*/ 31 w 157"/>
              <a:gd name="T17" fmla="*/ 107 h 107"/>
              <a:gd name="T18" fmla="*/ 126 w 157"/>
              <a:gd name="T19" fmla="*/ 107 h 107"/>
              <a:gd name="T20" fmla="*/ 157 w 157"/>
              <a:gd name="T21" fmla="*/ 76 h 107"/>
              <a:gd name="T22" fmla="*/ 135 w 157"/>
              <a:gd name="T23" fmla="*/ 46 h 107"/>
              <a:gd name="T24" fmla="*/ 120 w 157"/>
              <a:gd name="T25" fmla="*/ 100 h 107"/>
              <a:gd name="T26" fmla="*/ 79 w 157"/>
              <a:gd name="T27" fmla="*/ 100 h 107"/>
              <a:gd name="T28" fmla="*/ 103 w 157"/>
              <a:gd name="T29" fmla="*/ 75 h 107"/>
              <a:gd name="T30" fmla="*/ 102 w 157"/>
              <a:gd name="T31" fmla="*/ 72 h 107"/>
              <a:gd name="T32" fmla="*/ 92 w 157"/>
              <a:gd name="T33" fmla="*/ 72 h 107"/>
              <a:gd name="T34" fmla="*/ 92 w 157"/>
              <a:gd name="T35" fmla="*/ 68 h 107"/>
              <a:gd name="T36" fmla="*/ 92 w 157"/>
              <a:gd name="T37" fmla="*/ 37 h 107"/>
              <a:gd name="T38" fmla="*/ 90 w 157"/>
              <a:gd name="T39" fmla="*/ 36 h 107"/>
              <a:gd name="T40" fmla="*/ 64 w 157"/>
              <a:gd name="T41" fmla="*/ 36 h 107"/>
              <a:gd name="T42" fmla="*/ 62 w 157"/>
              <a:gd name="T43" fmla="*/ 38 h 107"/>
              <a:gd name="T44" fmla="*/ 62 w 157"/>
              <a:gd name="T45" fmla="*/ 68 h 107"/>
              <a:gd name="T46" fmla="*/ 62 w 157"/>
              <a:gd name="T47" fmla="*/ 73 h 107"/>
              <a:gd name="T48" fmla="*/ 51 w 157"/>
              <a:gd name="T49" fmla="*/ 73 h 107"/>
              <a:gd name="T50" fmla="*/ 50 w 157"/>
              <a:gd name="T51" fmla="*/ 76 h 107"/>
              <a:gd name="T52" fmla="*/ 75 w 157"/>
              <a:gd name="T53" fmla="*/ 100 h 107"/>
              <a:gd name="T54" fmla="*/ 38 w 157"/>
              <a:gd name="T55" fmla="*/ 100 h 107"/>
              <a:gd name="T56" fmla="*/ 11 w 157"/>
              <a:gd name="T57" fmla="*/ 74 h 107"/>
              <a:gd name="T58" fmla="*/ 29 w 157"/>
              <a:gd name="T59" fmla="*/ 50 h 107"/>
              <a:gd name="T60" fmla="*/ 28 w 157"/>
              <a:gd name="T61" fmla="*/ 44 h 107"/>
              <a:gd name="T62" fmla="*/ 50 w 157"/>
              <a:gd name="T63" fmla="*/ 17 h 107"/>
              <a:gd name="T64" fmla="*/ 74 w 157"/>
              <a:gd name="T65" fmla="*/ 29 h 107"/>
              <a:gd name="T66" fmla="*/ 97 w 157"/>
              <a:gd name="T67" fmla="*/ 11 h 107"/>
              <a:gd name="T68" fmla="*/ 128 w 157"/>
              <a:gd name="T69" fmla="*/ 42 h 107"/>
              <a:gd name="T70" fmla="*/ 127 w 157"/>
              <a:gd name="T71" fmla="*/ 50 h 107"/>
              <a:gd name="T72" fmla="*/ 147 w 157"/>
              <a:gd name="T73" fmla="*/ 74 h 107"/>
              <a:gd name="T74" fmla="*/ 120 w 157"/>
              <a:gd name="T75" fmla="*/ 10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7" h="107">
                <a:moveTo>
                  <a:pt x="135" y="46"/>
                </a:moveTo>
                <a:cubicBezTo>
                  <a:pt x="136" y="43"/>
                  <a:pt x="136" y="40"/>
                  <a:pt x="136" y="37"/>
                </a:cubicBezTo>
                <a:cubicBezTo>
                  <a:pt x="136" y="17"/>
                  <a:pt x="120" y="0"/>
                  <a:pt x="99" y="0"/>
                </a:cubicBezTo>
                <a:cubicBezTo>
                  <a:pt x="76" y="0"/>
                  <a:pt x="73" y="18"/>
                  <a:pt x="73" y="18"/>
                </a:cubicBezTo>
                <a:cubicBezTo>
                  <a:pt x="73" y="18"/>
                  <a:pt x="63" y="6"/>
                  <a:pt x="45" y="8"/>
                </a:cubicBezTo>
                <a:cubicBezTo>
                  <a:pt x="30" y="11"/>
                  <a:pt x="19" y="25"/>
                  <a:pt x="19" y="40"/>
                </a:cubicBezTo>
                <a:cubicBezTo>
                  <a:pt x="19" y="42"/>
                  <a:pt x="20" y="45"/>
                  <a:pt x="20" y="47"/>
                </a:cubicBezTo>
                <a:cubicBezTo>
                  <a:pt x="9" y="51"/>
                  <a:pt x="0" y="63"/>
                  <a:pt x="0" y="76"/>
                </a:cubicBezTo>
                <a:cubicBezTo>
                  <a:pt x="0" y="93"/>
                  <a:pt x="14" y="107"/>
                  <a:pt x="31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43" y="107"/>
                  <a:pt x="157" y="93"/>
                  <a:pt x="157" y="76"/>
                </a:cubicBezTo>
                <a:cubicBezTo>
                  <a:pt x="157" y="62"/>
                  <a:pt x="148" y="50"/>
                  <a:pt x="135" y="46"/>
                </a:cubicBezTo>
                <a:close/>
                <a:moveTo>
                  <a:pt x="120" y="100"/>
                </a:moveTo>
                <a:cubicBezTo>
                  <a:pt x="79" y="100"/>
                  <a:pt x="79" y="100"/>
                  <a:pt x="79" y="100"/>
                </a:cubicBezTo>
                <a:cubicBezTo>
                  <a:pt x="82" y="97"/>
                  <a:pt x="103" y="75"/>
                  <a:pt x="103" y="75"/>
                </a:cubicBezTo>
                <a:cubicBezTo>
                  <a:pt x="103" y="75"/>
                  <a:pt x="106" y="72"/>
                  <a:pt x="102" y="72"/>
                </a:cubicBezTo>
                <a:cubicBezTo>
                  <a:pt x="98" y="72"/>
                  <a:pt x="92" y="72"/>
                  <a:pt x="92" y="72"/>
                </a:cubicBezTo>
                <a:cubicBezTo>
                  <a:pt x="92" y="72"/>
                  <a:pt x="92" y="71"/>
                  <a:pt x="92" y="68"/>
                </a:cubicBezTo>
                <a:cubicBezTo>
                  <a:pt x="92" y="60"/>
                  <a:pt x="92" y="43"/>
                  <a:pt x="92" y="37"/>
                </a:cubicBezTo>
                <a:cubicBezTo>
                  <a:pt x="92" y="37"/>
                  <a:pt x="92" y="36"/>
                  <a:pt x="90" y="36"/>
                </a:cubicBezTo>
                <a:cubicBezTo>
                  <a:pt x="88" y="36"/>
                  <a:pt x="67" y="36"/>
                  <a:pt x="64" y="36"/>
                </a:cubicBezTo>
                <a:cubicBezTo>
                  <a:pt x="61" y="36"/>
                  <a:pt x="62" y="38"/>
                  <a:pt x="62" y="38"/>
                </a:cubicBezTo>
                <a:cubicBezTo>
                  <a:pt x="62" y="44"/>
                  <a:pt x="62" y="60"/>
                  <a:pt x="62" y="68"/>
                </a:cubicBezTo>
                <a:cubicBezTo>
                  <a:pt x="62" y="71"/>
                  <a:pt x="62" y="73"/>
                  <a:pt x="62" y="73"/>
                </a:cubicBezTo>
                <a:cubicBezTo>
                  <a:pt x="62" y="73"/>
                  <a:pt x="54" y="73"/>
                  <a:pt x="51" y="73"/>
                </a:cubicBezTo>
                <a:cubicBezTo>
                  <a:pt x="47" y="73"/>
                  <a:pt x="50" y="76"/>
                  <a:pt x="50" y="76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23" y="100"/>
                  <a:pt x="11" y="89"/>
                  <a:pt x="11" y="74"/>
                </a:cubicBezTo>
                <a:cubicBezTo>
                  <a:pt x="11" y="63"/>
                  <a:pt x="18" y="54"/>
                  <a:pt x="29" y="50"/>
                </a:cubicBezTo>
                <a:cubicBezTo>
                  <a:pt x="28" y="48"/>
                  <a:pt x="28" y="46"/>
                  <a:pt x="28" y="44"/>
                </a:cubicBezTo>
                <a:cubicBezTo>
                  <a:pt x="28" y="32"/>
                  <a:pt x="37" y="20"/>
                  <a:pt x="50" y="17"/>
                </a:cubicBezTo>
                <a:cubicBezTo>
                  <a:pt x="65" y="15"/>
                  <a:pt x="74" y="29"/>
                  <a:pt x="74" y="29"/>
                </a:cubicBezTo>
                <a:cubicBezTo>
                  <a:pt x="74" y="29"/>
                  <a:pt x="77" y="11"/>
                  <a:pt x="97" y="11"/>
                </a:cubicBezTo>
                <a:cubicBezTo>
                  <a:pt x="115" y="11"/>
                  <a:pt x="128" y="25"/>
                  <a:pt x="128" y="42"/>
                </a:cubicBezTo>
                <a:cubicBezTo>
                  <a:pt x="128" y="45"/>
                  <a:pt x="127" y="47"/>
                  <a:pt x="127" y="50"/>
                </a:cubicBezTo>
                <a:cubicBezTo>
                  <a:pt x="138" y="53"/>
                  <a:pt x="147" y="63"/>
                  <a:pt x="147" y="74"/>
                </a:cubicBezTo>
                <a:cubicBezTo>
                  <a:pt x="147" y="89"/>
                  <a:pt x="135" y="100"/>
                  <a:pt x="120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5" name="TextBox 145"/>
          <p:cNvSpPr txBox="1">
            <a:spLocks noChangeArrowheads="1"/>
          </p:cNvSpPr>
          <p:nvPr/>
        </p:nvSpPr>
        <p:spPr bwMode="auto">
          <a:xfrm>
            <a:off x="175492" y="1223123"/>
            <a:ext cx="3137535" cy="1720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908" tIns="60953" rIns="121908" bIns="60953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 his will power, fatigue his muscles and bones, starve his stomach and destitute his body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150"/>
          <p:cNvSpPr txBox="1">
            <a:spLocks noChangeArrowheads="1"/>
          </p:cNvSpPr>
          <p:nvPr/>
        </p:nvSpPr>
        <p:spPr bwMode="auto">
          <a:xfrm>
            <a:off x="1478598" y="4673110"/>
            <a:ext cx="3326130" cy="164084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908" tIns="60953" rIns="121908" bIns="60953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strong ones always rise from frustrations and never lose their hearts.</a:t>
            </a:r>
          </a:p>
          <a:p>
            <a:pPr algn="just">
              <a:lnSpc>
                <a:spcPct val="130000"/>
              </a:lnSpc>
            </a:pP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155"/>
          <p:cNvSpPr txBox="1">
            <a:spLocks noChangeArrowheads="1"/>
          </p:cNvSpPr>
          <p:nvPr/>
        </p:nvSpPr>
        <p:spPr bwMode="auto">
          <a:xfrm>
            <a:off x="5059680" y="1257300"/>
            <a:ext cx="3121025" cy="18002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908" tIns="60953" rIns="121908" bIns="60953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0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nation will prosper only when its young people thrive</a:t>
            </a:r>
            <a:r>
              <a:rPr lang="en-US" altLang="zh-CN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endParaRPr lang="en-US" altLang="zh-CN" sz="1200" b="1" dirty="0">
              <a:solidFill>
                <a:srgbClr val="404040"/>
              </a:solidFill>
              <a:latin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</a:pPr>
            <a:endParaRPr lang="en-US" altLang="zh-CN" sz="1200" b="1" dirty="0">
              <a:solidFill>
                <a:srgbClr val="404040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3" name="Group 20"/>
          <p:cNvGrpSpPr/>
          <p:nvPr/>
        </p:nvGrpSpPr>
        <p:grpSpPr>
          <a:xfrm>
            <a:off x="11496862" y="6028205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4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5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cxnSp>
        <p:nvCxnSpPr>
          <p:cNvPr id="59" name="直接箭头连接符 58"/>
          <p:cNvCxnSpPr/>
          <p:nvPr/>
        </p:nvCxnSpPr>
        <p:spPr>
          <a:xfrm>
            <a:off x="381119" y="3786190"/>
            <a:ext cx="11572956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7" descr="C:\Users\lenovo\Desktop\孟子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143" y="3347357"/>
            <a:ext cx="980964" cy="93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29" y="3412675"/>
            <a:ext cx="954816" cy="91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35" y="3331029"/>
            <a:ext cx="931545" cy="94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92895" y="2657475"/>
            <a:ext cx="2094865" cy="230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TextBox 150"/>
          <p:cNvSpPr txBox="1">
            <a:spLocks noChangeArrowheads="1"/>
          </p:cNvSpPr>
          <p:nvPr/>
        </p:nvSpPr>
        <p:spPr bwMode="auto">
          <a:xfrm>
            <a:off x="6167597" y="4673745"/>
            <a:ext cx="3025298" cy="16435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908" tIns="60953" rIns="121908" bIns="60953">
            <a:spAutoFit/>
          </a:bodyPr>
          <a:lstStyle/>
          <a:p>
            <a:pPr algn="ctr">
              <a:lnSpc>
                <a:spcPct val="130000"/>
              </a:lnSpc>
            </a:pPr>
            <a:endParaRPr lang="en-US" altLang="zh-CN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Responsibility</a:t>
            </a:r>
          </a:p>
          <a:p>
            <a:pPr algn="ctr">
              <a:lnSpc>
                <a:spcPct val="130000"/>
              </a:lnSpc>
            </a:pP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下箭头 57"/>
          <p:cNvSpPr/>
          <p:nvPr/>
        </p:nvSpPr>
        <p:spPr>
          <a:xfrm>
            <a:off x="3106990" y="4291151"/>
            <a:ext cx="312568" cy="246276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下箭头 59"/>
          <p:cNvSpPr/>
          <p:nvPr/>
        </p:nvSpPr>
        <p:spPr>
          <a:xfrm>
            <a:off x="7532064" y="4364022"/>
            <a:ext cx="312568" cy="246276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下箭头 60"/>
          <p:cNvSpPr/>
          <p:nvPr/>
        </p:nvSpPr>
        <p:spPr>
          <a:xfrm rot="10800000">
            <a:off x="1044627" y="3068524"/>
            <a:ext cx="312568" cy="246276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下箭头 65"/>
          <p:cNvSpPr/>
          <p:nvPr/>
        </p:nvSpPr>
        <p:spPr>
          <a:xfrm rot="10800000">
            <a:off x="5478706" y="3119688"/>
            <a:ext cx="312568" cy="246276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0" name="Group 20"/>
          <p:cNvGrpSpPr/>
          <p:nvPr/>
        </p:nvGrpSpPr>
        <p:grpSpPr>
          <a:xfrm>
            <a:off x="11568617" y="6021220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91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92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sp>
        <p:nvSpPr>
          <p:cNvPr id="63" name="对角圆角矩形 62"/>
          <p:cNvSpPr/>
          <p:nvPr/>
        </p:nvSpPr>
        <p:spPr>
          <a:xfrm>
            <a:off x="4265295" y="292735"/>
            <a:ext cx="4277995" cy="556895"/>
          </a:xfrm>
          <a:prstGeom prst="round2DiagRect">
            <a:avLst/>
          </a:prstGeom>
          <a:solidFill>
            <a:srgbClr val="BB1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Task 3: Group Discussion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8936" y="3249386"/>
            <a:ext cx="1003978" cy="993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8" name="组合 67"/>
          <p:cNvGrpSpPr/>
          <p:nvPr/>
        </p:nvGrpSpPr>
        <p:grpSpPr>
          <a:xfrm>
            <a:off x="11568617" y="6087298"/>
            <a:ext cx="626790" cy="652370"/>
            <a:chOff x="3832873" y="2297208"/>
            <a:chExt cx="1516550" cy="1516550"/>
          </a:xfrm>
          <a:solidFill>
            <a:srgbClr val="C00000"/>
          </a:solidFill>
        </p:grpSpPr>
        <p:grpSp>
          <p:nvGrpSpPr>
            <p:cNvPr id="69" name="组合 40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3" name="同心圆 9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Text" lastClr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392114" y="760412"/>
                <a:ext cx="3825873" cy="3825875"/>
              </a:xfrm>
              <a:prstGeom prst="ellipse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" lastClr="FFFFFF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70" name="椭圆 69"/>
            <p:cNvSpPr/>
            <p:nvPr/>
          </p:nvSpPr>
          <p:spPr>
            <a:xfrm>
              <a:off x="3897336" y="2381086"/>
              <a:ext cx="1357391" cy="135739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95" name="Group 20"/>
          <p:cNvGrpSpPr/>
          <p:nvPr/>
        </p:nvGrpSpPr>
        <p:grpSpPr>
          <a:xfrm>
            <a:off x="11784713" y="6184777"/>
            <a:ext cx="374779" cy="21073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96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97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86" grpId="0" bldLvl="0" animBg="1"/>
      <p:bldP spid="87" grpId="0" bldLvl="0" animBg="1"/>
      <p:bldP spid="64" grpId="0" bldLvl="0" animBg="1"/>
      <p:bldP spid="58" grpId="0" bldLvl="0" animBg="1"/>
      <p:bldP spid="60" grpId="0" bldLvl="0" animBg="1"/>
      <p:bldP spid="61" grpId="0" bldLvl="0" animBg="1"/>
      <p:bldP spid="66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246100" y="116726"/>
            <a:ext cx="2105100" cy="782139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Enabling 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-125874" y="248690"/>
            <a:ext cx="515293" cy="506738"/>
            <a:chOff x="-2290" y="325889"/>
            <a:chExt cx="352145" cy="296318"/>
          </a:xfrm>
        </p:grpSpPr>
        <p:sp>
          <p:nvSpPr>
            <p:cNvPr id="49" name="椭圆 48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55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53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68" name="Group 20"/>
          <p:cNvGrpSpPr/>
          <p:nvPr/>
        </p:nvGrpSpPr>
        <p:grpSpPr>
          <a:xfrm>
            <a:off x="4558554" y="3449728"/>
            <a:ext cx="412605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69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en-US" noProof="1">
                <a:solidFill>
                  <a:prstClr val="black"/>
                </a:solidFill>
              </a:endParaRPr>
            </a:p>
          </p:txBody>
        </p:sp>
      </p:grpSp>
      <p:sp>
        <p:nvSpPr>
          <p:cNvPr id="83" name="Freeform 20"/>
          <p:cNvSpPr>
            <a:spLocks noEditPoints="1" noChangeArrowheads="1"/>
          </p:cNvSpPr>
          <p:nvPr/>
        </p:nvSpPr>
        <p:spPr bwMode="auto">
          <a:xfrm>
            <a:off x="6601687" y="2787655"/>
            <a:ext cx="398515" cy="269875"/>
          </a:xfrm>
          <a:custGeom>
            <a:avLst/>
            <a:gdLst>
              <a:gd name="T0" fmla="*/ 135 w 157"/>
              <a:gd name="T1" fmla="*/ 46 h 107"/>
              <a:gd name="T2" fmla="*/ 136 w 157"/>
              <a:gd name="T3" fmla="*/ 37 h 107"/>
              <a:gd name="T4" fmla="*/ 99 w 157"/>
              <a:gd name="T5" fmla="*/ 0 h 107"/>
              <a:gd name="T6" fmla="*/ 73 w 157"/>
              <a:gd name="T7" fmla="*/ 18 h 107"/>
              <a:gd name="T8" fmla="*/ 45 w 157"/>
              <a:gd name="T9" fmla="*/ 8 h 107"/>
              <a:gd name="T10" fmla="*/ 19 w 157"/>
              <a:gd name="T11" fmla="*/ 40 h 107"/>
              <a:gd name="T12" fmla="*/ 20 w 157"/>
              <a:gd name="T13" fmla="*/ 47 h 107"/>
              <a:gd name="T14" fmla="*/ 0 w 157"/>
              <a:gd name="T15" fmla="*/ 76 h 107"/>
              <a:gd name="T16" fmla="*/ 31 w 157"/>
              <a:gd name="T17" fmla="*/ 107 h 107"/>
              <a:gd name="T18" fmla="*/ 126 w 157"/>
              <a:gd name="T19" fmla="*/ 107 h 107"/>
              <a:gd name="T20" fmla="*/ 157 w 157"/>
              <a:gd name="T21" fmla="*/ 76 h 107"/>
              <a:gd name="T22" fmla="*/ 135 w 157"/>
              <a:gd name="T23" fmla="*/ 46 h 107"/>
              <a:gd name="T24" fmla="*/ 120 w 157"/>
              <a:gd name="T25" fmla="*/ 100 h 107"/>
              <a:gd name="T26" fmla="*/ 79 w 157"/>
              <a:gd name="T27" fmla="*/ 100 h 107"/>
              <a:gd name="T28" fmla="*/ 103 w 157"/>
              <a:gd name="T29" fmla="*/ 75 h 107"/>
              <a:gd name="T30" fmla="*/ 102 w 157"/>
              <a:gd name="T31" fmla="*/ 72 h 107"/>
              <a:gd name="T32" fmla="*/ 92 w 157"/>
              <a:gd name="T33" fmla="*/ 72 h 107"/>
              <a:gd name="T34" fmla="*/ 92 w 157"/>
              <a:gd name="T35" fmla="*/ 68 h 107"/>
              <a:gd name="T36" fmla="*/ 92 w 157"/>
              <a:gd name="T37" fmla="*/ 37 h 107"/>
              <a:gd name="T38" fmla="*/ 90 w 157"/>
              <a:gd name="T39" fmla="*/ 36 h 107"/>
              <a:gd name="T40" fmla="*/ 64 w 157"/>
              <a:gd name="T41" fmla="*/ 36 h 107"/>
              <a:gd name="T42" fmla="*/ 62 w 157"/>
              <a:gd name="T43" fmla="*/ 38 h 107"/>
              <a:gd name="T44" fmla="*/ 62 w 157"/>
              <a:gd name="T45" fmla="*/ 68 h 107"/>
              <a:gd name="T46" fmla="*/ 62 w 157"/>
              <a:gd name="T47" fmla="*/ 73 h 107"/>
              <a:gd name="T48" fmla="*/ 51 w 157"/>
              <a:gd name="T49" fmla="*/ 73 h 107"/>
              <a:gd name="T50" fmla="*/ 50 w 157"/>
              <a:gd name="T51" fmla="*/ 76 h 107"/>
              <a:gd name="T52" fmla="*/ 75 w 157"/>
              <a:gd name="T53" fmla="*/ 100 h 107"/>
              <a:gd name="T54" fmla="*/ 38 w 157"/>
              <a:gd name="T55" fmla="*/ 100 h 107"/>
              <a:gd name="T56" fmla="*/ 11 w 157"/>
              <a:gd name="T57" fmla="*/ 74 h 107"/>
              <a:gd name="T58" fmla="*/ 29 w 157"/>
              <a:gd name="T59" fmla="*/ 50 h 107"/>
              <a:gd name="T60" fmla="*/ 28 w 157"/>
              <a:gd name="T61" fmla="*/ 44 h 107"/>
              <a:gd name="T62" fmla="*/ 50 w 157"/>
              <a:gd name="T63" fmla="*/ 17 h 107"/>
              <a:gd name="T64" fmla="*/ 74 w 157"/>
              <a:gd name="T65" fmla="*/ 29 h 107"/>
              <a:gd name="T66" fmla="*/ 97 w 157"/>
              <a:gd name="T67" fmla="*/ 11 h 107"/>
              <a:gd name="T68" fmla="*/ 128 w 157"/>
              <a:gd name="T69" fmla="*/ 42 h 107"/>
              <a:gd name="T70" fmla="*/ 127 w 157"/>
              <a:gd name="T71" fmla="*/ 50 h 107"/>
              <a:gd name="T72" fmla="*/ 147 w 157"/>
              <a:gd name="T73" fmla="*/ 74 h 107"/>
              <a:gd name="T74" fmla="*/ 120 w 157"/>
              <a:gd name="T75" fmla="*/ 10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7" h="107">
                <a:moveTo>
                  <a:pt x="135" y="46"/>
                </a:moveTo>
                <a:cubicBezTo>
                  <a:pt x="136" y="43"/>
                  <a:pt x="136" y="40"/>
                  <a:pt x="136" y="37"/>
                </a:cubicBezTo>
                <a:cubicBezTo>
                  <a:pt x="136" y="17"/>
                  <a:pt x="120" y="0"/>
                  <a:pt x="99" y="0"/>
                </a:cubicBezTo>
                <a:cubicBezTo>
                  <a:pt x="76" y="0"/>
                  <a:pt x="73" y="18"/>
                  <a:pt x="73" y="18"/>
                </a:cubicBezTo>
                <a:cubicBezTo>
                  <a:pt x="73" y="18"/>
                  <a:pt x="63" y="6"/>
                  <a:pt x="45" y="8"/>
                </a:cubicBezTo>
                <a:cubicBezTo>
                  <a:pt x="30" y="11"/>
                  <a:pt x="19" y="25"/>
                  <a:pt x="19" y="40"/>
                </a:cubicBezTo>
                <a:cubicBezTo>
                  <a:pt x="19" y="42"/>
                  <a:pt x="20" y="45"/>
                  <a:pt x="20" y="47"/>
                </a:cubicBezTo>
                <a:cubicBezTo>
                  <a:pt x="9" y="51"/>
                  <a:pt x="0" y="63"/>
                  <a:pt x="0" y="76"/>
                </a:cubicBezTo>
                <a:cubicBezTo>
                  <a:pt x="0" y="93"/>
                  <a:pt x="14" y="107"/>
                  <a:pt x="31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43" y="107"/>
                  <a:pt x="157" y="93"/>
                  <a:pt x="157" y="76"/>
                </a:cubicBezTo>
                <a:cubicBezTo>
                  <a:pt x="157" y="62"/>
                  <a:pt x="148" y="50"/>
                  <a:pt x="135" y="46"/>
                </a:cubicBezTo>
                <a:close/>
                <a:moveTo>
                  <a:pt x="120" y="100"/>
                </a:moveTo>
                <a:cubicBezTo>
                  <a:pt x="79" y="100"/>
                  <a:pt x="79" y="100"/>
                  <a:pt x="79" y="100"/>
                </a:cubicBezTo>
                <a:cubicBezTo>
                  <a:pt x="82" y="97"/>
                  <a:pt x="103" y="75"/>
                  <a:pt x="103" y="75"/>
                </a:cubicBezTo>
                <a:cubicBezTo>
                  <a:pt x="103" y="75"/>
                  <a:pt x="106" y="72"/>
                  <a:pt x="102" y="72"/>
                </a:cubicBezTo>
                <a:cubicBezTo>
                  <a:pt x="98" y="72"/>
                  <a:pt x="92" y="72"/>
                  <a:pt x="92" y="72"/>
                </a:cubicBezTo>
                <a:cubicBezTo>
                  <a:pt x="92" y="72"/>
                  <a:pt x="92" y="71"/>
                  <a:pt x="92" y="68"/>
                </a:cubicBezTo>
                <a:cubicBezTo>
                  <a:pt x="92" y="60"/>
                  <a:pt x="92" y="43"/>
                  <a:pt x="92" y="37"/>
                </a:cubicBezTo>
                <a:cubicBezTo>
                  <a:pt x="92" y="37"/>
                  <a:pt x="92" y="36"/>
                  <a:pt x="90" y="36"/>
                </a:cubicBezTo>
                <a:cubicBezTo>
                  <a:pt x="88" y="36"/>
                  <a:pt x="67" y="36"/>
                  <a:pt x="64" y="36"/>
                </a:cubicBezTo>
                <a:cubicBezTo>
                  <a:pt x="61" y="36"/>
                  <a:pt x="62" y="38"/>
                  <a:pt x="62" y="38"/>
                </a:cubicBezTo>
                <a:cubicBezTo>
                  <a:pt x="62" y="44"/>
                  <a:pt x="62" y="60"/>
                  <a:pt x="62" y="68"/>
                </a:cubicBezTo>
                <a:cubicBezTo>
                  <a:pt x="62" y="71"/>
                  <a:pt x="62" y="73"/>
                  <a:pt x="62" y="73"/>
                </a:cubicBezTo>
                <a:cubicBezTo>
                  <a:pt x="62" y="73"/>
                  <a:pt x="54" y="73"/>
                  <a:pt x="51" y="73"/>
                </a:cubicBezTo>
                <a:cubicBezTo>
                  <a:pt x="47" y="73"/>
                  <a:pt x="50" y="76"/>
                  <a:pt x="50" y="76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23" y="100"/>
                  <a:pt x="11" y="89"/>
                  <a:pt x="11" y="74"/>
                </a:cubicBezTo>
                <a:cubicBezTo>
                  <a:pt x="11" y="63"/>
                  <a:pt x="18" y="54"/>
                  <a:pt x="29" y="50"/>
                </a:cubicBezTo>
                <a:cubicBezTo>
                  <a:pt x="28" y="48"/>
                  <a:pt x="28" y="46"/>
                  <a:pt x="28" y="44"/>
                </a:cubicBezTo>
                <a:cubicBezTo>
                  <a:pt x="28" y="32"/>
                  <a:pt x="37" y="20"/>
                  <a:pt x="50" y="17"/>
                </a:cubicBezTo>
                <a:cubicBezTo>
                  <a:pt x="65" y="15"/>
                  <a:pt x="74" y="29"/>
                  <a:pt x="74" y="29"/>
                </a:cubicBezTo>
                <a:cubicBezTo>
                  <a:pt x="74" y="29"/>
                  <a:pt x="77" y="11"/>
                  <a:pt x="97" y="11"/>
                </a:cubicBezTo>
                <a:cubicBezTo>
                  <a:pt x="115" y="11"/>
                  <a:pt x="128" y="25"/>
                  <a:pt x="128" y="42"/>
                </a:cubicBezTo>
                <a:cubicBezTo>
                  <a:pt x="128" y="45"/>
                  <a:pt x="127" y="47"/>
                  <a:pt x="127" y="50"/>
                </a:cubicBezTo>
                <a:cubicBezTo>
                  <a:pt x="138" y="53"/>
                  <a:pt x="147" y="63"/>
                  <a:pt x="147" y="74"/>
                </a:cubicBezTo>
                <a:cubicBezTo>
                  <a:pt x="147" y="89"/>
                  <a:pt x="135" y="100"/>
                  <a:pt x="120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107345" y="2209573"/>
            <a:ext cx="2832750" cy="1240155"/>
            <a:chOff x="304800" y="520701"/>
            <a:chExt cx="4000500" cy="4152899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3" name="同心圆 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noProof="1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05393" y="520701"/>
              <a:ext cx="3967876" cy="4152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Group Discussion</a:t>
              </a:r>
            </a:p>
          </p:txBody>
        </p:sp>
      </p:grpSp>
      <p:sp>
        <p:nvSpPr>
          <p:cNvPr id="59" name="同侧圆角矩形 58"/>
          <p:cNvSpPr/>
          <p:nvPr/>
        </p:nvSpPr>
        <p:spPr>
          <a:xfrm>
            <a:off x="4833620" y="455930"/>
            <a:ext cx="6864350" cy="1285875"/>
          </a:xfrm>
          <a:prstGeom prst="round2SameRect">
            <a:avLst/>
          </a:prstGeom>
          <a:solidFill>
            <a:schemeClr val="bg1"/>
          </a:solidFill>
          <a:ln>
            <a:solidFill>
              <a:srgbClr val="BF3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future teachers, how would you cultivate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your students’ sense of responsibility?</a:t>
            </a:r>
            <a:endParaRPr lang="zh-CN" altLang="en-US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21"/>
          <p:cNvSpPr txBox="1"/>
          <p:nvPr/>
        </p:nvSpPr>
        <p:spPr>
          <a:xfrm>
            <a:off x="3993638" y="5096399"/>
            <a:ext cx="1959230" cy="2564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noProof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yourself</a:t>
            </a:r>
            <a:endParaRPr lang="en-US" altLang="zh-CN" sz="2800" b="1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22"/>
          <p:cNvSpPr txBox="1"/>
          <p:nvPr/>
        </p:nvSpPr>
        <p:spPr>
          <a:xfrm>
            <a:off x="6412219" y="4283106"/>
            <a:ext cx="2512700" cy="2564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noProof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our country</a:t>
            </a:r>
            <a:endParaRPr lang="en-US" altLang="zh-CN" sz="2800" b="1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41" y="248285"/>
            <a:ext cx="1728417" cy="1700808"/>
          </a:xfrm>
          <a:prstGeom prst="rect">
            <a:avLst/>
          </a:prstGeom>
        </p:spPr>
      </p:pic>
      <p:grpSp>
        <p:nvGrpSpPr>
          <p:cNvPr id="40" name="Group 4"/>
          <p:cNvGrpSpPr/>
          <p:nvPr/>
        </p:nvGrpSpPr>
        <p:grpSpPr>
          <a:xfrm>
            <a:off x="3854887" y="4452981"/>
            <a:ext cx="2241216" cy="1081826"/>
            <a:chOff x="670927" y="3058802"/>
            <a:chExt cx="2533206" cy="2209861"/>
          </a:xfrm>
        </p:grpSpPr>
        <p:sp>
          <p:nvSpPr>
            <p:cNvPr id="41" name="L-Shape 6"/>
            <p:cNvSpPr/>
            <p:nvPr/>
          </p:nvSpPr>
          <p:spPr>
            <a:xfrm rot="5400000">
              <a:off x="1175330" y="3244926"/>
              <a:ext cx="1519334" cy="2528139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FFCC66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5" name="Isosceles Triangle 7"/>
            <p:cNvSpPr/>
            <p:nvPr/>
          </p:nvSpPr>
          <p:spPr>
            <a:xfrm>
              <a:off x="2773489" y="3058802"/>
              <a:ext cx="430644" cy="430644"/>
            </a:xfrm>
            <a:prstGeom prst="triangle">
              <a:avLst>
                <a:gd name="adj" fmla="val 100000"/>
              </a:avLst>
            </a:prstGeom>
            <a:solidFill>
              <a:srgbClr val="FFCC66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6" name="Group 21"/>
          <p:cNvGrpSpPr/>
          <p:nvPr/>
        </p:nvGrpSpPr>
        <p:grpSpPr>
          <a:xfrm>
            <a:off x="6152756" y="3420962"/>
            <a:ext cx="3162239" cy="1322949"/>
            <a:chOff x="6176566" y="1704863"/>
            <a:chExt cx="2942461" cy="2180982"/>
          </a:xfrm>
        </p:grpSpPr>
        <p:grpSp>
          <p:nvGrpSpPr>
            <p:cNvPr id="57" name="Group 22"/>
            <p:cNvGrpSpPr/>
            <p:nvPr/>
          </p:nvGrpSpPr>
          <p:grpSpPr>
            <a:xfrm>
              <a:off x="6176566" y="1704863"/>
              <a:ext cx="2610752" cy="2180982"/>
              <a:chOff x="6176566" y="1704863"/>
              <a:chExt cx="2610752" cy="2180982"/>
            </a:xfrm>
          </p:grpSpPr>
          <p:sp>
            <p:nvSpPr>
              <p:cNvPr id="62" name="L-Shape 24"/>
              <p:cNvSpPr/>
              <p:nvPr/>
            </p:nvSpPr>
            <p:spPr>
              <a:xfrm rot="5400000">
                <a:off x="6763582" y="1862108"/>
                <a:ext cx="1519334" cy="2528139"/>
              </a:xfrm>
              <a:prstGeom prst="corner">
                <a:avLst>
                  <a:gd name="adj1" fmla="val 16120"/>
                  <a:gd name="adj2" fmla="val 16110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Isosceles Triangle 25"/>
              <p:cNvSpPr/>
              <p:nvPr/>
            </p:nvSpPr>
            <p:spPr>
              <a:xfrm>
                <a:off x="8311464" y="1704863"/>
                <a:ext cx="430644" cy="430644"/>
              </a:xfrm>
              <a:prstGeom prst="triangle">
                <a:avLst>
                  <a:gd name="adj" fmla="val 100000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176566" y="1935563"/>
                <a:ext cx="171892" cy="608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dirty="0">
                  <a:solidFill>
                    <a:srgbClr val="8064A2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8" name="Rectangle 23"/>
            <p:cNvSpPr/>
            <p:nvPr/>
          </p:nvSpPr>
          <p:spPr>
            <a:xfrm>
              <a:off x="7168241" y="2699924"/>
              <a:ext cx="1950786" cy="5708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GB" sz="1100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2" name="Group 3"/>
          <p:cNvGrpSpPr/>
          <p:nvPr/>
        </p:nvGrpSpPr>
        <p:grpSpPr>
          <a:xfrm>
            <a:off x="9055885" y="2603369"/>
            <a:ext cx="2872526" cy="1167292"/>
            <a:chOff x="613453" y="3058802"/>
            <a:chExt cx="3008051" cy="2384446"/>
          </a:xfrm>
        </p:grpSpPr>
        <p:grpSp>
          <p:nvGrpSpPr>
            <p:cNvPr id="73" name="Group 4"/>
            <p:cNvGrpSpPr/>
            <p:nvPr/>
          </p:nvGrpSpPr>
          <p:grpSpPr>
            <a:xfrm>
              <a:off x="613453" y="3058802"/>
              <a:ext cx="2590680" cy="2209861"/>
              <a:chOff x="613453" y="3058802"/>
              <a:chExt cx="2590680" cy="2209861"/>
            </a:xfrm>
          </p:grpSpPr>
          <p:sp>
            <p:nvSpPr>
              <p:cNvPr id="75" name="L-Shape 6"/>
              <p:cNvSpPr/>
              <p:nvPr/>
            </p:nvSpPr>
            <p:spPr>
              <a:xfrm rot="5400000">
                <a:off x="1175330" y="3244926"/>
                <a:ext cx="1519334" cy="2528139"/>
              </a:xfrm>
              <a:prstGeom prst="corner">
                <a:avLst>
                  <a:gd name="adj1" fmla="val 16120"/>
                  <a:gd name="adj2" fmla="val 1611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6" name="Isosceles Triangle 7"/>
              <p:cNvSpPr/>
              <p:nvPr/>
            </p:nvSpPr>
            <p:spPr>
              <a:xfrm>
                <a:off x="2773489" y="3058802"/>
                <a:ext cx="430644" cy="430644"/>
              </a:xfrm>
              <a:prstGeom prst="triangle">
                <a:avLst>
                  <a:gd name="adj" fmla="val 10000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613453" y="3336423"/>
                <a:ext cx="193447" cy="754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dirty="0">
                  <a:solidFill>
                    <a:srgbClr val="4F81BD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74" name="Rectangle 5"/>
            <p:cNvSpPr/>
            <p:nvPr/>
          </p:nvSpPr>
          <p:spPr>
            <a:xfrm>
              <a:off x="763089" y="3934367"/>
              <a:ext cx="2858415" cy="1508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For the world</a:t>
              </a:r>
              <a:endParaRPr lang="zh-CN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3572" y="3148286"/>
            <a:ext cx="714473" cy="58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23365" y="3922097"/>
            <a:ext cx="857704" cy="75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66252" y="2114211"/>
            <a:ext cx="785920" cy="77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0" name="直接连接符 59"/>
          <p:cNvCxnSpPr/>
          <p:nvPr/>
        </p:nvCxnSpPr>
        <p:spPr>
          <a:xfrm>
            <a:off x="3359339" y="248690"/>
            <a:ext cx="0" cy="6420028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燕尾形 60"/>
          <p:cNvSpPr/>
          <p:nvPr/>
        </p:nvSpPr>
        <p:spPr>
          <a:xfrm>
            <a:off x="3109275" y="2708275"/>
            <a:ext cx="500131" cy="428628"/>
          </a:xfrm>
          <a:prstGeom prst="chevron">
            <a:avLst/>
          </a:prstGeom>
          <a:solidFill>
            <a:srgbClr val="CA0B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80" name="Group 20"/>
          <p:cNvGrpSpPr/>
          <p:nvPr/>
        </p:nvGrpSpPr>
        <p:grpSpPr>
          <a:xfrm>
            <a:off x="11671908" y="5876558"/>
            <a:ext cx="412605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81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82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en-US" noProof="1"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11568617" y="6087298"/>
            <a:ext cx="626790" cy="652370"/>
            <a:chOff x="3832873" y="2297208"/>
            <a:chExt cx="1516550" cy="1516550"/>
          </a:xfrm>
          <a:solidFill>
            <a:srgbClr val="C00000"/>
          </a:solidFill>
        </p:grpSpPr>
        <p:grpSp>
          <p:nvGrpSpPr>
            <p:cNvPr id="85" name="组合 40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7" name="同心圆 8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Text" lastClr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392114" y="760412"/>
                <a:ext cx="3825873" cy="3825875"/>
              </a:xfrm>
              <a:prstGeom prst="ellipse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" lastClr="FFFFFF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86" name="椭圆 85"/>
            <p:cNvSpPr/>
            <p:nvPr/>
          </p:nvSpPr>
          <p:spPr>
            <a:xfrm>
              <a:off x="3897336" y="2381086"/>
              <a:ext cx="1357391" cy="135739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89" name="Group 20"/>
          <p:cNvGrpSpPr/>
          <p:nvPr/>
        </p:nvGrpSpPr>
        <p:grpSpPr>
          <a:xfrm>
            <a:off x="11784713" y="6184777"/>
            <a:ext cx="374779" cy="21073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90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91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conveyor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ldLvl="0" animBg="1"/>
      <p:bldP spid="95" grpId="0"/>
      <p:bldP spid="96" grpId="0"/>
      <p:bldP spid="6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QQ截图2020080315285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047" y="2353055"/>
            <a:ext cx="2116455" cy="2149729"/>
          </a:xfrm>
          <a:prstGeom prst="rect">
            <a:avLst/>
          </a:prstGeom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60" y="0"/>
            <a:ext cx="2686685" cy="149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矩形 46"/>
          <p:cNvSpPr/>
          <p:nvPr/>
        </p:nvSpPr>
        <p:spPr>
          <a:xfrm>
            <a:off x="247021" y="116726"/>
            <a:ext cx="2104826" cy="782139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>
              <a:defRPr/>
            </a:pP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Enabling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b="1" kern="0" dirty="0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-124906" y="248690"/>
            <a:ext cx="515226" cy="506738"/>
            <a:chOff x="-2290" y="325889"/>
            <a:chExt cx="352145" cy="296318"/>
          </a:xfrm>
        </p:grpSpPr>
        <p:sp>
          <p:nvSpPr>
            <p:cNvPr id="49" name="椭圆 48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55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53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68" name="Group 20"/>
          <p:cNvGrpSpPr/>
          <p:nvPr/>
        </p:nvGrpSpPr>
        <p:grpSpPr>
          <a:xfrm>
            <a:off x="4558914" y="3449729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69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sp>
        <p:nvSpPr>
          <p:cNvPr id="83" name="Freeform 20"/>
          <p:cNvSpPr>
            <a:spLocks noEditPoints="1" noChangeArrowheads="1"/>
          </p:cNvSpPr>
          <p:nvPr/>
        </p:nvSpPr>
        <p:spPr bwMode="auto">
          <a:xfrm>
            <a:off x="6601781" y="2787656"/>
            <a:ext cx="398463" cy="269875"/>
          </a:xfrm>
          <a:custGeom>
            <a:avLst/>
            <a:gdLst>
              <a:gd name="T0" fmla="*/ 135 w 157"/>
              <a:gd name="T1" fmla="*/ 46 h 107"/>
              <a:gd name="T2" fmla="*/ 136 w 157"/>
              <a:gd name="T3" fmla="*/ 37 h 107"/>
              <a:gd name="T4" fmla="*/ 99 w 157"/>
              <a:gd name="T5" fmla="*/ 0 h 107"/>
              <a:gd name="T6" fmla="*/ 73 w 157"/>
              <a:gd name="T7" fmla="*/ 18 h 107"/>
              <a:gd name="T8" fmla="*/ 45 w 157"/>
              <a:gd name="T9" fmla="*/ 8 h 107"/>
              <a:gd name="T10" fmla="*/ 19 w 157"/>
              <a:gd name="T11" fmla="*/ 40 h 107"/>
              <a:gd name="T12" fmla="*/ 20 w 157"/>
              <a:gd name="T13" fmla="*/ 47 h 107"/>
              <a:gd name="T14" fmla="*/ 0 w 157"/>
              <a:gd name="T15" fmla="*/ 76 h 107"/>
              <a:gd name="T16" fmla="*/ 31 w 157"/>
              <a:gd name="T17" fmla="*/ 107 h 107"/>
              <a:gd name="T18" fmla="*/ 126 w 157"/>
              <a:gd name="T19" fmla="*/ 107 h 107"/>
              <a:gd name="T20" fmla="*/ 157 w 157"/>
              <a:gd name="T21" fmla="*/ 76 h 107"/>
              <a:gd name="T22" fmla="*/ 135 w 157"/>
              <a:gd name="T23" fmla="*/ 46 h 107"/>
              <a:gd name="T24" fmla="*/ 120 w 157"/>
              <a:gd name="T25" fmla="*/ 100 h 107"/>
              <a:gd name="T26" fmla="*/ 79 w 157"/>
              <a:gd name="T27" fmla="*/ 100 h 107"/>
              <a:gd name="T28" fmla="*/ 103 w 157"/>
              <a:gd name="T29" fmla="*/ 75 h 107"/>
              <a:gd name="T30" fmla="*/ 102 w 157"/>
              <a:gd name="T31" fmla="*/ 72 h 107"/>
              <a:gd name="T32" fmla="*/ 92 w 157"/>
              <a:gd name="T33" fmla="*/ 72 h 107"/>
              <a:gd name="T34" fmla="*/ 92 w 157"/>
              <a:gd name="T35" fmla="*/ 68 h 107"/>
              <a:gd name="T36" fmla="*/ 92 w 157"/>
              <a:gd name="T37" fmla="*/ 37 h 107"/>
              <a:gd name="T38" fmla="*/ 90 w 157"/>
              <a:gd name="T39" fmla="*/ 36 h 107"/>
              <a:gd name="T40" fmla="*/ 64 w 157"/>
              <a:gd name="T41" fmla="*/ 36 h 107"/>
              <a:gd name="T42" fmla="*/ 62 w 157"/>
              <a:gd name="T43" fmla="*/ 38 h 107"/>
              <a:gd name="T44" fmla="*/ 62 w 157"/>
              <a:gd name="T45" fmla="*/ 68 h 107"/>
              <a:gd name="T46" fmla="*/ 62 w 157"/>
              <a:gd name="T47" fmla="*/ 73 h 107"/>
              <a:gd name="T48" fmla="*/ 51 w 157"/>
              <a:gd name="T49" fmla="*/ 73 h 107"/>
              <a:gd name="T50" fmla="*/ 50 w 157"/>
              <a:gd name="T51" fmla="*/ 76 h 107"/>
              <a:gd name="T52" fmla="*/ 75 w 157"/>
              <a:gd name="T53" fmla="*/ 100 h 107"/>
              <a:gd name="T54" fmla="*/ 38 w 157"/>
              <a:gd name="T55" fmla="*/ 100 h 107"/>
              <a:gd name="T56" fmla="*/ 11 w 157"/>
              <a:gd name="T57" fmla="*/ 74 h 107"/>
              <a:gd name="T58" fmla="*/ 29 w 157"/>
              <a:gd name="T59" fmla="*/ 50 h 107"/>
              <a:gd name="T60" fmla="*/ 28 w 157"/>
              <a:gd name="T61" fmla="*/ 44 h 107"/>
              <a:gd name="T62" fmla="*/ 50 w 157"/>
              <a:gd name="T63" fmla="*/ 17 h 107"/>
              <a:gd name="T64" fmla="*/ 74 w 157"/>
              <a:gd name="T65" fmla="*/ 29 h 107"/>
              <a:gd name="T66" fmla="*/ 97 w 157"/>
              <a:gd name="T67" fmla="*/ 11 h 107"/>
              <a:gd name="T68" fmla="*/ 128 w 157"/>
              <a:gd name="T69" fmla="*/ 42 h 107"/>
              <a:gd name="T70" fmla="*/ 127 w 157"/>
              <a:gd name="T71" fmla="*/ 50 h 107"/>
              <a:gd name="T72" fmla="*/ 147 w 157"/>
              <a:gd name="T73" fmla="*/ 74 h 107"/>
              <a:gd name="T74" fmla="*/ 120 w 157"/>
              <a:gd name="T75" fmla="*/ 10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7" h="107">
                <a:moveTo>
                  <a:pt x="135" y="46"/>
                </a:moveTo>
                <a:cubicBezTo>
                  <a:pt x="136" y="43"/>
                  <a:pt x="136" y="40"/>
                  <a:pt x="136" y="37"/>
                </a:cubicBezTo>
                <a:cubicBezTo>
                  <a:pt x="136" y="17"/>
                  <a:pt x="120" y="0"/>
                  <a:pt x="99" y="0"/>
                </a:cubicBezTo>
                <a:cubicBezTo>
                  <a:pt x="76" y="0"/>
                  <a:pt x="73" y="18"/>
                  <a:pt x="73" y="18"/>
                </a:cubicBezTo>
                <a:cubicBezTo>
                  <a:pt x="73" y="18"/>
                  <a:pt x="63" y="6"/>
                  <a:pt x="45" y="8"/>
                </a:cubicBezTo>
                <a:cubicBezTo>
                  <a:pt x="30" y="11"/>
                  <a:pt x="19" y="25"/>
                  <a:pt x="19" y="40"/>
                </a:cubicBezTo>
                <a:cubicBezTo>
                  <a:pt x="19" y="42"/>
                  <a:pt x="20" y="45"/>
                  <a:pt x="20" y="47"/>
                </a:cubicBezTo>
                <a:cubicBezTo>
                  <a:pt x="9" y="51"/>
                  <a:pt x="0" y="63"/>
                  <a:pt x="0" y="76"/>
                </a:cubicBezTo>
                <a:cubicBezTo>
                  <a:pt x="0" y="93"/>
                  <a:pt x="14" y="107"/>
                  <a:pt x="31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43" y="107"/>
                  <a:pt x="157" y="93"/>
                  <a:pt x="157" y="76"/>
                </a:cubicBezTo>
                <a:cubicBezTo>
                  <a:pt x="157" y="62"/>
                  <a:pt x="148" y="50"/>
                  <a:pt x="135" y="46"/>
                </a:cubicBezTo>
                <a:close/>
                <a:moveTo>
                  <a:pt x="120" y="100"/>
                </a:moveTo>
                <a:cubicBezTo>
                  <a:pt x="79" y="100"/>
                  <a:pt x="79" y="100"/>
                  <a:pt x="79" y="100"/>
                </a:cubicBezTo>
                <a:cubicBezTo>
                  <a:pt x="82" y="97"/>
                  <a:pt x="103" y="75"/>
                  <a:pt x="103" y="75"/>
                </a:cubicBezTo>
                <a:cubicBezTo>
                  <a:pt x="103" y="75"/>
                  <a:pt x="106" y="72"/>
                  <a:pt x="102" y="72"/>
                </a:cubicBezTo>
                <a:cubicBezTo>
                  <a:pt x="98" y="72"/>
                  <a:pt x="92" y="72"/>
                  <a:pt x="92" y="72"/>
                </a:cubicBezTo>
                <a:cubicBezTo>
                  <a:pt x="92" y="72"/>
                  <a:pt x="92" y="71"/>
                  <a:pt x="92" y="68"/>
                </a:cubicBezTo>
                <a:cubicBezTo>
                  <a:pt x="92" y="60"/>
                  <a:pt x="92" y="43"/>
                  <a:pt x="92" y="37"/>
                </a:cubicBezTo>
                <a:cubicBezTo>
                  <a:pt x="92" y="37"/>
                  <a:pt x="92" y="36"/>
                  <a:pt x="90" y="36"/>
                </a:cubicBezTo>
                <a:cubicBezTo>
                  <a:pt x="88" y="36"/>
                  <a:pt x="67" y="36"/>
                  <a:pt x="64" y="36"/>
                </a:cubicBezTo>
                <a:cubicBezTo>
                  <a:pt x="61" y="36"/>
                  <a:pt x="62" y="38"/>
                  <a:pt x="62" y="38"/>
                </a:cubicBezTo>
                <a:cubicBezTo>
                  <a:pt x="62" y="44"/>
                  <a:pt x="62" y="60"/>
                  <a:pt x="62" y="68"/>
                </a:cubicBezTo>
                <a:cubicBezTo>
                  <a:pt x="62" y="71"/>
                  <a:pt x="62" y="73"/>
                  <a:pt x="62" y="73"/>
                </a:cubicBezTo>
                <a:cubicBezTo>
                  <a:pt x="62" y="73"/>
                  <a:pt x="54" y="73"/>
                  <a:pt x="51" y="73"/>
                </a:cubicBezTo>
                <a:cubicBezTo>
                  <a:pt x="47" y="73"/>
                  <a:pt x="50" y="76"/>
                  <a:pt x="50" y="76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23" y="100"/>
                  <a:pt x="11" y="89"/>
                  <a:pt x="11" y="74"/>
                </a:cubicBezTo>
                <a:cubicBezTo>
                  <a:pt x="11" y="63"/>
                  <a:pt x="18" y="54"/>
                  <a:pt x="29" y="50"/>
                </a:cubicBezTo>
                <a:cubicBezTo>
                  <a:pt x="28" y="48"/>
                  <a:pt x="28" y="46"/>
                  <a:pt x="28" y="44"/>
                </a:cubicBezTo>
                <a:cubicBezTo>
                  <a:pt x="28" y="32"/>
                  <a:pt x="37" y="20"/>
                  <a:pt x="50" y="17"/>
                </a:cubicBezTo>
                <a:cubicBezTo>
                  <a:pt x="65" y="15"/>
                  <a:pt x="74" y="29"/>
                  <a:pt x="74" y="29"/>
                </a:cubicBezTo>
                <a:cubicBezTo>
                  <a:pt x="74" y="29"/>
                  <a:pt x="77" y="11"/>
                  <a:pt x="97" y="11"/>
                </a:cubicBezTo>
                <a:cubicBezTo>
                  <a:pt x="115" y="11"/>
                  <a:pt x="128" y="25"/>
                  <a:pt x="128" y="42"/>
                </a:cubicBezTo>
                <a:cubicBezTo>
                  <a:pt x="128" y="45"/>
                  <a:pt x="127" y="47"/>
                  <a:pt x="127" y="50"/>
                </a:cubicBezTo>
                <a:cubicBezTo>
                  <a:pt x="138" y="53"/>
                  <a:pt x="147" y="63"/>
                  <a:pt x="147" y="74"/>
                </a:cubicBezTo>
                <a:cubicBezTo>
                  <a:pt x="147" y="89"/>
                  <a:pt x="135" y="100"/>
                  <a:pt x="120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5" name="空心弧 34"/>
          <p:cNvSpPr/>
          <p:nvPr/>
        </p:nvSpPr>
        <p:spPr>
          <a:xfrm rot="5400000">
            <a:off x="-494211" y="2026505"/>
            <a:ext cx="3324225" cy="2893687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algn="ctr" defTabSz="12185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320" noProof="1">
              <a:solidFill>
                <a:schemeClr val="tx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662642" y="2630336"/>
            <a:ext cx="526749" cy="58451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en-US" altLang="zh-CN" noProof="1">
                <a:latin typeface="+mj-ea"/>
                <a:ea typeface="+mj-ea"/>
              </a:rPr>
              <a:t>2</a:t>
            </a:r>
            <a:endParaRPr lang="zh-CN" altLang="en-US" noProof="1">
              <a:latin typeface="+mj-ea"/>
              <a:ea typeface="+mj-ea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2614744" y="3837873"/>
            <a:ext cx="500067" cy="56299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en-US" altLang="zh-CN" noProof="1">
                <a:latin typeface="+mj-ea"/>
                <a:ea typeface="+mj-ea"/>
              </a:rPr>
              <a:t>3</a:t>
            </a:r>
            <a:endParaRPr lang="zh-CN" altLang="en-US" noProof="1">
              <a:latin typeface="+mj-ea"/>
              <a:ea typeface="+mj-ea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1778840" y="4971304"/>
            <a:ext cx="470417" cy="54145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en-US" altLang="zh-CN" noProof="1">
                <a:latin typeface="+mj-ea"/>
                <a:ea typeface="+mj-ea"/>
              </a:rPr>
              <a:t>4</a:t>
            </a:r>
            <a:endParaRPr lang="zh-CN" altLang="en-US" noProof="1">
              <a:latin typeface="+mj-ea"/>
              <a:ea typeface="+mj-ea"/>
            </a:endParaRPr>
          </a:p>
        </p:txBody>
      </p:sp>
      <p:sp>
        <p:nvSpPr>
          <p:cNvPr id="57" name="矩形 47"/>
          <p:cNvSpPr>
            <a:spLocks noChangeArrowheads="1"/>
          </p:cNvSpPr>
          <p:nvPr/>
        </p:nvSpPr>
        <p:spPr bwMode="auto">
          <a:xfrm>
            <a:off x="2392494" y="1368275"/>
            <a:ext cx="9554367" cy="6770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121908" tIns="60955" rIns="121908" bIns="6095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just" fontAlgn="auto">
              <a:lnSpc>
                <a:spcPct val="150000"/>
              </a:lnSpc>
              <a:buNone/>
            </a:pPr>
            <a:r>
              <a:rPr lang="en-US" altLang="zh-CN" sz="2400" noProof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Our responsibility today lies in no one else but solely in the youth of </a:t>
            </a:r>
            <a:r>
              <a:rPr lang="en-US" altLang="zh-CN" sz="2400" noProof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China. </a:t>
            </a:r>
            <a:endParaRPr lang="en-US" altLang="zh-CN" sz="2400" noProof="1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2" name="矩形 47"/>
          <p:cNvSpPr>
            <a:spLocks noChangeArrowheads="1"/>
          </p:cNvSpPr>
          <p:nvPr/>
        </p:nvSpPr>
        <p:spPr bwMode="auto">
          <a:xfrm>
            <a:off x="3261995" y="2630170"/>
            <a:ext cx="8685530" cy="674370"/>
          </a:xfrm>
          <a:prstGeom prst="rect">
            <a:avLst/>
          </a:prstGeom>
          <a:noFill/>
          <a:ln>
            <a:solidFill>
              <a:srgbClr val="BF3633"/>
            </a:solidFill>
          </a:ln>
        </p:spPr>
        <p:txBody>
          <a:bodyPr wrap="square" lIns="121908" tIns="60955" rIns="121908" bIns="6095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fontAlgn="auto">
              <a:lnSpc>
                <a:spcPct val="150000"/>
              </a:lnSpc>
              <a:buNone/>
            </a:pPr>
            <a:r>
              <a:rPr lang="en-US" altLang="zh-CN" sz="2400" noProof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Their wisdom makes China a more perceptive nation.</a:t>
            </a:r>
          </a:p>
        </p:txBody>
      </p:sp>
      <p:sp>
        <p:nvSpPr>
          <p:cNvPr id="63" name="矩形 47"/>
          <p:cNvSpPr>
            <a:spLocks noChangeArrowheads="1"/>
          </p:cNvSpPr>
          <p:nvPr/>
        </p:nvSpPr>
        <p:spPr bwMode="auto">
          <a:xfrm>
            <a:off x="3261995" y="3828415"/>
            <a:ext cx="8719820" cy="674370"/>
          </a:xfrm>
          <a:prstGeom prst="rect">
            <a:avLst/>
          </a:prstGeom>
          <a:noFill/>
          <a:ln>
            <a:solidFill>
              <a:srgbClr val="BF3633"/>
            </a:solidFill>
          </a:ln>
        </p:spPr>
        <p:txBody>
          <a:bodyPr wrap="square" lIns="121908" tIns="60955" rIns="121908" bIns="6095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fontAlgn="auto">
              <a:lnSpc>
                <a:spcPct val="150000"/>
              </a:lnSpc>
              <a:buNone/>
            </a:pPr>
            <a:r>
              <a:rPr lang="en-US" altLang="zh-CN" sz="2400" noProof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Their wealth makes China a more prosperous nation.</a:t>
            </a:r>
          </a:p>
        </p:txBody>
      </p:sp>
      <p:sp>
        <p:nvSpPr>
          <p:cNvPr id="65" name="矩形 47"/>
          <p:cNvSpPr>
            <a:spLocks noChangeArrowheads="1"/>
          </p:cNvSpPr>
          <p:nvPr/>
        </p:nvSpPr>
        <p:spPr bwMode="auto">
          <a:xfrm>
            <a:off x="2352040" y="4971415"/>
            <a:ext cx="9594850" cy="674370"/>
          </a:xfrm>
          <a:prstGeom prst="rect">
            <a:avLst/>
          </a:prstGeom>
          <a:noFill/>
          <a:ln>
            <a:solidFill>
              <a:srgbClr val="BF3633"/>
            </a:solidFill>
          </a:ln>
        </p:spPr>
        <p:txBody>
          <a:bodyPr wrap="square" lIns="121908" tIns="60955" rIns="121908" bIns="6095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fontAlgn="auto">
              <a:lnSpc>
                <a:spcPct val="150000"/>
              </a:lnSpc>
              <a:buNone/>
            </a:pPr>
            <a:r>
              <a:rPr lang="en-US" altLang="zh-CN" sz="2400" noProof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Their strength makes China an unyielding nation.</a:t>
            </a:r>
          </a:p>
        </p:txBody>
      </p:sp>
      <p:sp>
        <p:nvSpPr>
          <p:cNvPr id="33" name="椭圆 32"/>
          <p:cNvSpPr/>
          <p:nvPr/>
        </p:nvSpPr>
        <p:spPr>
          <a:xfrm>
            <a:off x="1778666" y="1412317"/>
            <a:ext cx="509836" cy="58901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en-US" altLang="zh-CN" noProof="1" smtClean="0">
                <a:latin typeface="+mj-ea"/>
                <a:ea typeface="+mj-ea"/>
              </a:rPr>
              <a:t>1</a:t>
            </a:r>
            <a:endParaRPr lang="zh-CN" altLang="en-US" noProof="1">
              <a:latin typeface="+mj-ea"/>
              <a:ea typeface="+mj-ea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11568617" y="6021220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3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4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grpSp>
        <p:nvGrpSpPr>
          <p:cNvPr id="60" name="Group 20"/>
          <p:cNvGrpSpPr/>
          <p:nvPr/>
        </p:nvGrpSpPr>
        <p:grpSpPr>
          <a:xfrm>
            <a:off x="11671908" y="5876558"/>
            <a:ext cx="412605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61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64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en-US" noProof="1">
                <a:solidFill>
                  <a:prstClr val="black"/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1568617" y="6087298"/>
            <a:ext cx="626790" cy="652370"/>
            <a:chOff x="3832873" y="2297208"/>
            <a:chExt cx="1516550" cy="1516550"/>
          </a:xfrm>
          <a:solidFill>
            <a:srgbClr val="C00000"/>
          </a:solidFill>
        </p:grpSpPr>
        <p:grpSp>
          <p:nvGrpSpPr>
            <p:cNvPr id="39" name="组合 40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6" name="同心圆 6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Text" lastClr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392114" y="760412"/>
                <a:ext cx="3825873" cy="3825875"/>
              </a:xfrm>
              <a:prstGeom prst="ellipse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" lastClr="FFFFFF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0" name="椭圆 39"/>
            <p:cNvSpPr/>
            <p:nvPr/>
          </p:nvSpPr>
          <p:spPr>
            <a:xfrm>
              <a:off x="3897336" y="2381086"/>
              <a:ext cx="1357391" cy="135739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Group 20"/>
          <p:cNvGrpSpPr/>
          <p:nvPr/>
        </p:nvGrpSpPr>
        <p:grpSpPr>
          <a:xfrm>
            <a:off x="11784713" y="6184777"/>
            <a:ext cx="374779" cy="21073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73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4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  <p:bldP spid="35" grpId="0" bldLvl="0" animBg="1"/>
      <p:bldP spid="41" grpId="0" bldLvl="0" animBg="1"/>
      <p:bldP spid="45" grpId="0" bldLvl="0" animBg="1"/>
      <p:bldP spid="46" grpId="0" bldLvl="0" animBg="1"/>
      <p:bldP spid="57" grpId="0" bldLvl="0" animBg="1"/>
      <p:bldP spid="62" grpId="0" bldLvl="0" animBg="1"/>
      <p:bldP spid="63" grpId="0" bldLvl="0" animBg="1"/>
      <p:bldP spid="65" grpId="0" bldLvl="0" animBg="1"/>
      <p:bldP spid="33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247021" y="116838"/>
            <a:ext cx="2104826" cy="782139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>
              <a:defRPr/>
            </a:pP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Assessing</a:t>
            </a:r>
            <a:endParaRPr lang="en-US" altLang="zh-CN" sz="3200" b="1" kern="0" dirty="0" smtClean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-124906" y="248690"/>
            <a:ext cx="515226" cy="506738"/>
            <a:chOff x="-2290" y="325889"/>
            <a:chExt cx="352145" cy="296318"/>
          </a:xfrm>
        </p:grpSpPr>
        <p:sp>
          <p:nvSpPr>
            <p:cNvPr id="49" name="椭圆 48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55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53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68" name="Group 20"/>
          <p:cNvGrpSpPr/>
          <p:nvPr/>
        </p:nvGrpSpPr>
        <p:grpSpPr>
          <a:xfrm>
            <a:off x="4558914" y="3449729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69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sp>
        <p:nvSpPr>
          <p:cNvPr id="83" name="Freeform 20"/>
          <p:cNvSpPr>
            <a:spLocks noEditPoints="1" noChangeArrowheads="1"/>
          </p:cNvSpPr>
          <p:nvPr/>
        </p:nvSpPr>
        <p:spPr bwMode="auto">
          <a:xfrm>
            <a:off x="6601781" y="2787656"/>
            <a:ext cx="398463" cy="269875"/>
          </a:xfrm>
          <a:custGeom>
            <a:avLst/>
            <a:gdLst>
              <a:gd name="T0" fmla="*/ 135 w 157"/>
              <a:gd name="T1" fmla="*/ 46 h 107"/>
              <a:gd name="T2" fmla="*/ 136 w 157"/>
              <a:gd name="T3" fmla="*/ 37 h 107"/>
              <a:gd name="T4" fmla="*/ 99 w 157"/>
              <a:gd name="T5" fmla="*/ 0 h 107"/>
              <a:gd name="T6" fmla="*/ 73 w 157"/>
              <a:gd name="T7" fmla="*/ 18 h 107"/>
              <a:gd name="T8" fmla="*/ 45 w 157"/>
              <a:gd name="T9" fmla="*/ 8 h 107"/>
              <a:gd name="T10" fmla="*/ 19 w 157"/>
              <a:gd name="T11" fmla="*/ 40 h 107"/>
              <a:gd name="T12" fmla="*/ 20 w 157"/>
              <a:gd name="T13" fmla="*/ 47 h 107"/>
              <a:gd name="T14" fmla="*/ 0 w 157"/>
              <a:gd name="T15" fmla="*/ 76 h 107"/>
              <a:gd name="T16" fmla="*/ 31 w 157"/>
              <a:gd name="T17" fmla="*/ 107 h 107"/>
              <a:gd name="T18" fmla="*/ 126 w 157"/>
              <a:gd name="T19" fmla="*/ 107 h 107"/>
              <a:gd name="T20" fmla="*/ 157 w 157"/>
              <a:gd name="T21" fmla="*/ 76 h 107"/>
              <a:gd name="T22" fmla="*/ 135 w 157"/>
              <a:gd name="T23" fmla="*/ 46 h 107"/>
              <a:gd name="T24" fmla="*/ 120 w 157"/>
              <a:gd name="T25" fmla="*/ 100 h 107"/>
              <a:gd name="T26" fmla="*/ 79 w 157"/>
              <a:gd name="T27" fmla="*/ 100 h 107"/>
              <a:gd name="T28" fmla="*/ 103 w 157"/>
              <a:gd name="T29" fmla="*/ 75 h 107"/>
              <a:gd name="T30" fmla="*/ 102 w 157"/>
              <a:gd name="T31" fmla="*/ 72 h 107"/>
              <a:gd name="T32" fmla="*/ 92 w 157"/>
              <a:gd name="T33" fmla="*/ 72 h 107"/>
              <a:gd name="T34" fmla="*/ 92 w 157"/>
              <a:gd name="T35" fmla="*/ 68 h 107"/>
              <a:gd name="T36" fmla="*/ 92 w 157"/>
              <a:gd name="T37" fmla="*/ 37 h 107"/>
              <a:gd name="T38" fmla="*/ 90 w 157"/>
              <a:gd name="T39" fmla="*/ 36 h 107"/>
              <a:gd name="T40" fmla="*/ 64 w 157"/>
              <a:gd name="T41" fmla="*/ 36 h 107"/>
              <a:gd name="T42" fmla="*/ 62 w 157"/>
              <a:gd name="T43" fmla="*/ 38 h 107"/>
              <a:gd name="T44" fmla="*/ 62 w 157"/>
              <a:gd name="T45" fmla="*/ 68 h 107"/>
              <a:gd name="T46" fmla="*/ 62 w 157"/>
              <a:gd name="T47" fmla="*/ 73 h 107"/>
              <a:gd name="T48" fmla="*/ 51 w 157"/>
              <a:gd name="T49" fmla="*/ 73 h 107"/>
              <a:gd name="T50" fmla="*/ 50 w 157"/>
              <a:gd name="T51" fmla="*/ 76 h 107"/>
              <a:gd name="T52" fmla="*/ 75 w 157"/>
              <a:gd name="T53" fmla="*/ 100 h 107"/>
              <a:gd name="T54" fmla="*/ 38 w 157"/>
              <a:gd name="T55" fmla="*/ 100 h 107"/>
              <a:gd name="T56" fmla="*/ 11 w 157"/>
              <a:gd name="T57" fmla="*/ 74 h 107"/>
              <a:gd name="T58" fmla="*/ 29 w 157"/>
              <a:gd name="T59" fmla="*/ 50 h 107"/>
              <a:gd name="T60" fmla="*/ 28 w 157"/>
              <a:gd name="T61" fmla="*/ 44 h 107"/>
              <a:gd name="T62" fmla="*/ 50 w 157"/>
              <a:gd name="T63" fmla="*/ 17 h 107"/>
              <a:gd name="T64" fmla="*/ 74 w 157"/>
              <a:gd name="T65" fmla="*/ 29 h 107"/>
              <a:gd name="T66" fmla="*/ 97 w 157"/>
              <a:gd name="T67" fmla="*/ 11 h 107"/>
              <a:gd name="T68" fmla="*/ 128 w 157"/>
              <a:gd name="T69" fmla="*/ 42 h 107"/>
              <a:gd name="T70" fmla="*/ 127 w 157"/>
              <a:gd name="T71" fmla="*/ 50 h 107"/>
              <a:gd name="T72" fmla="*/ 147 w 157"/>
              <a:gd name="T73" fmla="*/ 74 h 107"/>
              <a:gd name="T74" fmla="*/ 120 w 157"/>
              <a:gd name="T75" fmla="*/ 10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7" h="107">
                <a:moveTo>
                  <a:pt x="135" y="46"/>
                </a:moveTo>
                <a:cubicBezTo>
                  <a:pt x="136" y="43"/>
                  <a:pt x="136" y="40"/>
                  <a:pt x="136" y="37"/>
                </a:cubicBezTo>
                <a:cubicBezTo>
                  <a:pt x="136" y="17"/>
                  <a:pt x="120" y="0"/>
                  <a:pt x="99" y="0"/>
                </a:cubicBezTo>
                <a:cubicBezTo>
                  <a:pt x="76" y="0"/>
                  <a:pt x="73" y="18"/>
                  <a:pt x="73" y="18"/>
                </a:cubicBezTo>
                <a:cubicBezTo>
                  <a:pt x="73" y="18"/>
                  <a:pt x="63" y="6"/>
                  <a:pt x="45" y="8"/>
                </a:cubicBezTo>
                <a:cubicBezTo>
                  <a:pt x="30" y="11"/>
                  <a:pt x="19" y="25"/>
                  <a:pt x="19" y="40"/>
                </a:cubicBezTo>
                <a:cubicBezTo>
                  <a:pt x="19" y="42"/>
                  <a:pt x="20" y="45"/>
                  <a:pt x="20" y="47"/>
                </a:cubicBezTo>
                <a:cubicBezTo>
                  <a:pt x="9" y="51"/>
                  <a:pt x="0" y="63"/>
                  <a:pt x="0" y="76"/>
                </a:cubicBezTo>
                <a:cubicBezTo>
                  <a:pt x="0" y="93"/>
                  <a:pt x="14" y="107"/>
                  <a:pt x="31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43" y="107"/>
                  <a:pt x="157" y="93"/>
                  <a:pt x="157" y="76"/>
                </a:cubicBezTo>
                <a:cubicBezTo>
                  <a:pt x="157" y="62"/>
                  <a:pt x="148" y="50"/>
                  <a:pt x="135" y="46"/>
                </a:cubicBezTo>
                <a:close/>
                <a:moveTo>
                  <a:pt x="120" y="100"/>
                </a:moveTo>
                <a:cubicBezTo>
                  <a:pt x="79" y="100"/>
                  <a:pt x="79" y="100"/>
                  <a:pt x="79" y="100"/>
                </a:cubicBezTo>
                <a:cubicBezTo>
                  <a:pt x="82" y="97"/>
                  <a:pt x="103" y="75"/>
                  <a:pt x="103" y="75"/>
                </a:cubicBezTo>
                <a:cubicBezTo>
                  <a:pt x="103" y="75"/>
                  <a:pt x="106" y="72"/>
                  <a:pt x="102" y="72"/>
                </a:cubicBezTo>
                <a:cubicBezTo>
                  <a:pt x="98" y="72"/>
                  <a:pt x="92" y="72"/>
                  <a:pt x="92" y="72"/>
                </a:cubicBezTo>
                <a:cubicBezTo>
                  <a:pt x="92" y="72"/>
                  <a:pt x="92" y="71"/>
                  <a:pt x="92" y="68"/>
                </a:cubicBezTo>
                <a:cubicBezTo>
                  <a:pt x="92" y="60"/>
                  <a:pt x="92" y="43"/>
                  <a:pt x="92" y="37"/>
                </a:cubicBezTo>
                <a:cubicBezTo>
                  <a:pt x="92" y="37"/>
                  <a:pt x="92" y="36"/>
                  <a:pt x="90" y="36"/>
                </a:cubicBezTo>
                <a:cubicBezTo>
                  <a:pt x="88" y="36"/>
                  <a:pt x="67" y="36"/>
                  <a:pt x="64" y="36"/>
                </a:cubicBezTo>
                <a:cubicBezTo>
                  <a:pt x="61" y="36"/>
                  <a:pt x="62" y="38"/>
                  <a:pt x="62" y="38"/>
                </a:cubicBezTo>
                <a:cubicBezTo>
                  <a:pt x="62" y="44"/>
                  <a:pt x="62" y="60"/>
                  <a:pt x="62" y="68"/>
                </a:cubicBezTo>
                <a:cubicBezTo>
                  <a:pt x="62" y="71"/>
                  <a:pt x="62" y="73"/>
                  <a:pt x="62" y="73"/>
                </a:cubicBezTo>
                <a:cubicBezTo>
                  <a:pt x="62" y="73"/>
                  <a:pt x="54" y="73"/>
                  <a:pt x="51" y="73"/>
                </a:cubicBezTo>
                <a:cubicBezTo>
                  <a:pt x="47" y="73"/>
                  <a:pt x="50" y="76"/>
                  <a:pt x="50" y="76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23" y="100"/>
                  <a:pt x="11" y="89"/>
                  <a:pt x="11" y="74"/>
                </a:cubicBezTo>
                <a:cubicBezTo>
                  <a:pt x="11" y="63"/>
                  <a:pt x="18" y="54"/>
                  <a:pt x="29" y="50"/>
                </a:cubicBezTo>
                <a:cubicBezTo>
                  <a:pt x="28" y="48"/>
                  <a:pt x="28" y="46"/>
                  <a:pt x="28" y="44"/>
                </a:cubicBezTo>
                <a:cubicBezTo>
                  <a:pt x="28" y="32"/>
                  <a:pt x="37" y="20"/>
                  <a:pt x="50" y="17"/>
                </a:cubicBezTo>
                <a:cubicBezTo>
                  <a:pt x="65" y="15"/>
                  <a:pt x="74" y="29"/>
                  <a:pt x="74" y="29"/>
                </a:cubicBezTo>
                <a:cubicBezTo>
                  <a:pt x="74" y="29"/>
                  <a:pt x="77" y="11"/>
                  <a:pt x="97" y="11"/>
                </a:cubicBezTo>
                <a:cubicBezTo>
                  <a:pt x="115" y="11"/>
                  <a:pt x="128" y="25"/>
                  <a:pt x="128" y="42"/>
                </a:cubicBezTo>
                <a:cubicBezTo>
                  <a:pt x="128" y="45"/>
                  <a:pt x="127" y="47"/>
                  <a:pt x="127" y="50"/>
                </a:cubicBezTo>
                <a:cubicBezTo>
                  <a:pt x="138" y="53"/>
                  <a:pt x="147" y="63"/>
                  <a:pt x="147" y="74"/>
                </a:cubicBezTo>
                <a:cubicBezTo>
                  <a:pt x="147" y="89"/>
                  <a:pt x="135" y="100"/>
                  <a:pt x="120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5" name="对角圆角矩形 34"/>
          <p:cNvSpPr/>
          <p:nvPr/>
        </p:nvSpPr>
        <p:spPr>
          <a:xfrm>
            <a:off x="4395155" y="195580"/>
            <a:ext cx="3329940" cy="624840"/>
          </a:xfrm>
          <a:prstGeom prst="round2DiagRect">
            <a:avLst/>
          </a:prstGeom>
          <a:solidFill>
            <a:srgbClr val="BB1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Checklist</a:t>
            </a:r>
          </a:p>
        </p:txBody>
      </p:sp>
      <p:pic>
        <p:nvPicPr>
          <p:cNvPr id="20" name="Picture 2" descr="C:\Users\lenovo\Documents\WeChat Files\wxid_rnz5ner5abqc22\FileStorage\File\2020-08\360截图ping jia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771" y="1170432"/>
            <a:ext cx="9701416" cy="5232659"/>
          </a:xfrm>
          <a:prstGeom prst="rect">
            <a:avLst/>
          </a:prstGeom>
          <a:noFill/>
        </p:spPr>
      </p:pic>
      <p:grpSp>
        <p:nvGrpSpPr>
          <p:cNvPr id="41" name="Group 20"/>
          <p:cNvGrpSpPr/>
          <p:nvPr/>
        </p:nvGrpSpPr>
        <p:grpSpPr>
          <a:xfrm>
            <a:off x="11568617" y="6021220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45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46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roup 20"/>
          <p:cNvGrpSpPr/>
          <p:nvPr/>
        </p:nvGrpSpPr>
        <p:grpSpPr>
          <a:xfrm>
            <a:off x="11671908" y="5876558"/>
            <a:ext cx="412605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32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33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en-US" noProof="1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568617" y="6087298"/>
            <a:ext cx="626790" cy="652370"/>
            <a:chOff x="3832873" y="2297208"/>
            <a:chExt cx="1516550" cy="1516550"/>
          </a:xfrm>
          <a:solidFill>
            <a:srgbClr val="C00000"/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8" name="同心圆 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Text" lastClr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392114" y="760412"/>
                <a:ext cx="3825873" cy="3825875"/>
              </a:xfrm>
              <a:prstGeom prst="ellipse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" lastClr="FFFFFF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7" name="椭圆 36"/>
            <p:cNvSpPr/>
            <p:nvPr/>
          </p:nvSpPr>
          <p:spPr>
            <a:xfrm>
              <a:off x="3897336" y="2381086"/>
              <a:ext cx="1357391" cy="135739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20"/>
          <p:cNvGrpSpPr/>
          <p:nvPr/>
        </p:nvGrpSpPr>
        <p:grpSpPr>
          <a:xfrm>
            <a:off x="11784713" y="6184777"/>
            <a:ext cx="374779" cy="21073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42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43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247023" y="116726"/>
            <a:ext cx="2368958" cy="782139"/>
          </a:xfrm>
          <a:prstGeom prst="rect">
            <a:avLst/>
          </a:prstGeom>
          <a:solidFill>
            <a:srgbClr val="FFFFFF"/>
          </a:solidFill>
          <a:ln w="25400" cap="flat" cmpd="sng" algn="ctr">
            <a:gradFill flip="none" rotWithShape="1">
              <a:gsLst>
                <a:gs pos="0">
                  <a:srgbClr val="FFFFFF">
                    <a:lumMod val="71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Assignment</a:t>
            </a:r>
            <a:endParaRPr lang="en-US" altLang="zh-CN" sz="3200" b="1" kern="0" dirty="0" smtClean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-124906" y="248690"/>
            <a:ext cx="515226" cy="506738"/>
            <a:chOff x="-2290" y="325889"/>
            <a:chExt cx="352145" cy="296318"/>
          </a:xfrm>
        </p:grpSpPr>
        <p:sp>
          <p:nvSpPr>
            <p:cNvPr id="49" name="椭圆 48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55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53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68" name="Group 20"/>
          <p:cNvGrpSpPr/>
          <p:nvPr/>
        </p:nvGrpSpPr>
        <p:grpSpPr>
          <a:xfrm>
            <a:off x="4558914" y="3449729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69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sp>
        <p:nvSpPr>
          <p:cNvPr id="83" name="Freeform 20"/>
          <p:cNvSpPr>
            <a:spLocks noEditPoints="1" noChangeArrowheads="1"/>
          </p:cNvSpPr>
          <p:nvPr/>
        </p:nvSpPr>
        <p:spPr bwMode="auto">
          <a:xfrm>
            <a:off x="6601781" y="2787656"/>
            <a:ext cx="398463" cy="269875"/>
          </a:xfrm>
          <a:custGeom>
            <a:avLst/>
            <a:gdLst>
              <a:gd name="T0" fmla="*/ 135 w 157"/>
              <a:gd name="T1" fmla="*/ 46 h 107"/>
              <a:gd name="T2" fmla="*/ 136 w 157"/>
              <a:gd name="T3" fmla="*/ 37 h 107"/>
              <a:gd name="T4" fmla="*/ 99 w 157"/>
              <a:gd name="T5" fmla="*/ 0 h 107"/>
              <a:gd name="T6" fmla="*/ 73 w 157"/>
              <a:gd name="T7" fmla="*/ 18 h 107"/>
              <a:gd name="T8" fmla="*/ 45 w 157"/>
              <a:gd name="T9" fmla="*/ 8 h 107"/>
              <a:gd name="T10" fmla="*/ 19 w 157"/>
              <a:gd name="T11" fmla="*/ 40 h 107"/>
              <a:gd name="T12" fmla="*/ 20 w 157"/>
              <a:gd name="T13" fmla="*/ 47 h 107"/>
              <a:gd name="T14" fmla="*/ 0 w 157"/>
              <a:gd name="T15" fmla="*/ 76 h 107"/>
              <a:gd name="T16" fmla="*/ 31 w 157"/>
              <a:gd name="T17" fmla="*/ 107 h 107"/>
              <a:gd name="T18" fmla="*/ 126 w 157"/>
              <a:gd name="T19" fmla="*/ 107 h 107"/>
              <a:gd name="T20" fmla="*/ 157 w 157"/>
              <a:gd name="T21" fmla="*/ 76 h 107"/>
              <a:gd name="T22" fmla="*/ 135 w 157"/>
              <a:gd name="T23" fmla="*/ 46 h 107"/>
              <a:gd name="T24" fmla="*/ 120 w 157"/>
              <a:gd name="T25" fmla="*/ 100 h 107"/>
              <a:gd name="T26" fmla="*/ 79 w 157"/>
              <a:gd name="T27" fmla="*/ 100 h 107"/>
              <a:gd name="T28" fmla="*/ 103 w 157"/>
              <a:gd name="T29" fmla="*/ 75 h 107"/>
              <a:gd name="T30" fmla="*/ 102 w 157"/>
              <a:gd name="T31" fmla="*/ 72 h 107"/>
              <a:gd name="T32" fmla="*/ 92 w 157"/>
              <a:gd name="T33" fmla="*/ 72 h 107"/>
              <a:gd name="T34" fmla="*/ 92 w 157"/>
              <a:gd name="T35" fmla="*/ 68 h 107"/>
              <a:gd name="T36" fmla="*/ 92 w 157"/>
              <a:gd name="T37" fmla="*/ 37 h 107"/>
              <a:gd name="T38" fmla="*/ 90 w 157"/>
              <a:gd name="T39" fmla="*/ 36 h 107"/>
              <a:gd name="T40" fmla="*/ 64 w 157"/>
              <a:gd name="T41" fmla="*/ 36 h 107"/>
              <a:gd name="T42" fmla="*/ 62 w 157"/>
              <a:gd name="T43" fmla="*/ 38 h 107"/>
              <a:gd name="T44" fmla="*/ 62 w 157"/>
              <a:gd name="T45" fmla="*/ 68 h 107"/>
              <a:gd name="T46" fmla="*/ 62 w 157"/>
              <a:gd name="T47" fmla="*/ 73 h 107"/>
              <a:gd name="T48" fmla="*/ 51 w 157"/>
              <a:gd name="T49" fmla="*/ 73 h 107"/>
              <a:gd name="T50" fmla="*/ 50 w 157"/>
              <a:gd name="T51" fmla="*/ 76 h 107"/>
              <a:gd name="T52" fmla="*/ 75 w 157"/>
              <a:gd name="T53" fmla="*/ 100 h 107"/>
              <a:gd name="T54" fmla="*/ 38 w 157"/>
              <a:gd name="T55" fmla="*/ 100 h 107"/>
              <a:gd name="T56" fmla="*/ 11 w 157"/>
              <a:gd name="T57" fmla="*/ 74 h 107"/>
              <a:gd name="T58" fmla="*/ 29 w 157"/>
              <a:gd name="T59" fmla="*/ 50 h 107"/>
              <a:gd name="T60" fmla="*/ 28 w 157"/>
              <a:gd name="T61" fmla="*/ 44 h 107"/>
              <a:gd name="T62" fmla="*/ 50 w 157"/>
              <a:gd name="T63" fmla="*/ 17 h 107"/>
              <a:gd name="T64" fmla="*/ 74 w 157"/>
              <a:gd name="T65" fmla="*/ 29 h 107"/>
              <a:gd name="T66" fmla="*/ 97 w 157"/>
              <a:gd name="T67" fmla="*/ 11 h 107"/>
              <a:gd name="T68" fmla="*/ 128 w 157"/>
              <a:gd name="T69" fmla="*/ 42 h 107"/>
              <a:gd name="T70" fmla="*/ 127 w 157"/>
              <a:gd name="T71" fmla="*/ 50 h 107"/>
              <a:gd name="T72" fmla="*/ 147 w 157"/>
              <a:gd name="T73" fmla="*/ 74 h 107"/>
              <a:gd name="T74" fmla="*/ 120 w 157"/>
              <a:gd name="T75" fmla="*/ 10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7" h="107">
                <a:moveTo>
                  <a:pt x="135" y="46"/>
                </a:moveTo>
                <a:cubicBezTo>
                  <a:pt x="136" y="43"/>
                  <a:pt x="136" y="40"/>
                  <a:pt x="136" y="37"/>
                </a:cubicBezTo>
                <a:cubicBezTo>
                  <a:pt x="136" y="17"/>
                  <a:pt x="120" y="0"/>
                  <a:pt x="99" y="0"/>
                </a:cubicBezTo>
                <a:cubicBezTo>
                  <a:pt x="76" y="0"/>
                  <a:pt x="73" y="18"/>
                  <a:pt x="73" y="18"/>
                </a:cubicBezTo>
                <a:cubicBezTo>
                  <a:pt x="73" y="18"/>
                  <a:pt x="63" y="6"/>
                  <a:pt x="45" y="8"/>
                </a:cubicBezTo>
                <a:cubicBezTo>
                  <a:pt x="30" y="11"/>
                  <a:pt x="19" y="25"/>
                  <a:pt x="19" y="40"/>
                </a:cubicBezTo>
                <a:cubicBezTo>
                  <a:pt x="19" y="42"/>
                  <a:pt x="20" y="45"/>
                  <a:pt x="20" y="47"/>
                </a:cubicBezTo>
                <a:cubicBezTo>
                  <a:pt x="9" y="51"/>
                  <a:pt x="0" y="63"/>
                  <a:pt x="0" y="76"/>
                </a:cubicBezTo>
                <a:cubicBezTo>
                  <a:pt x="0" y="93"/>
                  <a:pt x="14" y="107"/>
                  <a:pt x="31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43" y="107"/>
                  <a:pt x="157" y="93"/>
                  <a:pt x="157" y="76"/>
                </a:cubicBezTo>
                <a:cubicBezTo>
                  <a:pt x="157" y="62"/>
                  <a:pt x="148" y="50"/>
                  <a:pt x="135" y="46"/>
                </a:cubicBezTo>
                <a:close/>
                <a:moveTo>
                  <a:pt x="120" y="100"/>
                </a:moveTo>
                <a:cubicBezTo>
                  <a:pt x="79" y="100"/>
                  <a:pt x="79" y="100"/>
                  <a:pt x="79" y="100"/>
                </a:cubicBezTo>
                <a:cubicBezTo>
                  <a:pt x="82" y="97"/>
                  <a:pt x="103" y="75"/>
                  <a:pt x="103" y="75"/>
                </a:cubicBezTo>
                <a:cubicBezTo>
                  <a:pt x="103" y="75"/>
                  <a:pt x="106" y="72"/>
                  <a:pt x="102" y="72"/>
                </a:cubicBezTo>
                <a:cubicBezTo>
                  <a:pt x="98" y="72"/>
                  <a:pt x="92" y="72"/>
                  <a:pt x="92" y="72"/>
                </a:cubicBezTo>
                <a:cubicBezTo>
                  <a:pt x="92" y="72"/>
                  <a:pt x="92" y="71"/>
                  <a:pt x="92" y="68"/>
                </a:cubicBezTo>
                <a:cubicBezTo>
                  <a:pt x="92" y="60"/>
                  <a:pt x="92" y="43"/>
                  <a:pt x="92" y="37"/>
                </a:cubicBezTo>
                <a:cubicBezTo>
                  <a:pt x="92" y="37"/>
                  <a:pt x="92" y="36"/>
                  <a:pt x="90" y="36"/>
                </a:cubicBezTo>
                <a:cubicBezTo>
                  <a:pt x="88" y="36"/>
                  <a:pt x="67" y="36"/>
                  <a:pt x="64" y="36"/>
                </a:cubicBezTo>
                <a:cubicBezTo>
                  <a:pt x="61" y="36"/>
                  <a:pt x="62" y="38"/>
                  <a:pt x="62" y="38"/>
                </a:cubicBezTo>
                <a:cubicBezTo>
                  <a:pt x="62" y="44"/>
                  <a:pt x="62" y="60"/>
                  <a:pt x="62" y="68"/>
                </a:cubicBezTo>
                <a:cubicBezTo>
                  <a:pt x="62" y="71"/>
                  <a:pt x="62" y="73"/>
                  <a:pt x="62" y="73"/>
                </a:cubicBezTo>
                <a:cubicBezTo>
                  <a:pt x="62" y="73"/>
                  <a:pt x="54" y="73"/>
                  <a:pt x="51" y="73"/>
                </a:cubicBezTo>
                <a:cubicBezTo>
                  <a:pt x="47" y="73"/>
                  <a:pt x="50" y="76"/>
                  <a:pt x="50" y="76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23" y="100"/>
                  <a:pt x="11" y="89"/>
                  <a:pt x="11" y="74"/>
                </a:cubicBezTo>
                <a:cubicBezTo>
                  <a:pt x="11" y="63"/>
                  <a:pt x="18" y="54"/>
                  <a:pt x="29" y="50"/>
                </a:cubicBezTo>
                <a:cubicBezTo>
                  <a:pt x="28" y="48"/>
                  <a:pt x="28" y="46"/>
                  <a:pt x="28" y="44"/>
                </a:cubicBezTo>
                <a:cubicBezTo>
                  <a:pt x="28" y="32"/>
                  <a:pt x="37" y="20"/>
                  <a:pt x="50" y="17"/>
                </a:cubicBezTo>
                <a:cubicBezTo>
                  <a:pt x="65" y="15"/>
                  <a:pt x="74" y="29"/>
                  <a:pt x="74" y="29"/>
                </a:cubicBezTo>
                <a:cubicBezTo>
                  <a:pt x="74" y="29"/>
                  <a:pt x="77" y="11"/>
                  <a:pt x="97" y="11"/>
                </a:cubicBezTo>
                <a:cubicBezTo>
                  <a:pt x="115" y="11"/>
                  <a:pt x="128" y="25"/>
                  <a:pt x="128" y="42"/>
                </a:cubicBezTo>
                <a:cubicBezTo>
                  <a:pt x="128" y="45"/>
                  <a:pt x="127" y="47"/>
                  <a:pt x="127" y="50"/>
                </a:cubicBezTo>
                <a:cubicBezTo>
                  <a:pt x="138" y="53"/>
                  <a:pt x="147" y="63"/>
                  <a:pt x="147" y="74"/>
                </a:cubicBezTo>
                <a:cubicBezTo>
                  <a:pt x="147" y="89"/>
                  <a:pt x="135" y="100"/>
                  <a:pt x="120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9" name="îśľíḍe"/>
          <p:cNvSpPr/>
          <p:nvPr/>
        </p:nvSpPr>
        <p:spPr>
          <a:xfrm>
            <a:off x="3154953" y="1461393"/>
            <a:ext cx="7338876" cy="1056084"/>
          </a:xfrm>
          <a:prstGeom prst="leftRightArrow">
            <a:avLst>
              <a:gd name="adj1" fmla="val 100000"/>
              <a:gd name="adj2" fmla="val 24046"/>
            </a:avLst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" name="íṩļiḍe"/>
          <p:cNvSpPr txBox="1"/>
          <p:nvPr/>
        </p:nvSpPr>
        <p:spPr bwMode="auto">
          <a:xfrm flipH="1">
            <a:off x="3156818" y="1571612"/>
            <a:ext cx="6737843" cy="73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Polish 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first draft 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metaphor;</a:t>
            </a:r>
            <a:endParaRPr lang="zh-CN" alt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ïŝ1idè"/>
          <p:cNvSpPr/>
          <p:nvPr/>
        </p:nvSpPr>
        <p:spPr>
          <a:xfrm>
            <a:off x="3138627" y="3153727"/>
            <a:ext cx="7338873" cy="1056084"/>
          </a:xfrm>
          <a:prstGeom prst="leftRightArrow">
            <a:avLst>
              <a:gd name="adj1" fmla="val 100000"/>
              <a:gd name="adj2" fmla="val 24046"/>
            </a:avLst>
          </a:prstGeom>
          <a:noFill/>
          <a:ln w="22225">
            <a:solidFill>
              <a:srgbClr val="BF3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156818" y="3450340"/>
            <a:ext cx="7187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 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story on frustration 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orally</a:t>
            </a:r>
            <a:endParaRPr lang="en-US" altLang="zh-C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122447" y="1435852"/>
            <a:ext cx="1019724" cy="1019724"/>
            <a:chOff x="3832873" y="2297208"/>
            <a:chExt cx="1516550" cy="1516550"/>
          </a:xfrm>
          <a:solidFill>
            <a:srgbClr val="92D050"/>
          </a:solidFill>
        </p:grpSpPr>
        <p:grpSp>
          <p:nvGrpSpPr>
            <p:cNvPr id="25" name="组合 40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7" name="同心圆 2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 noProof="1">
                  <a:solidFill>
                    <a:sysClr val="windowText" lastClr="000000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 noProof="1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6" name="椭圆 25"/>
            <p:cNvSpPr/>
            <p:nvPr/>
          </p:nvSpPr>
          <p:spPr>
            <a:xfrm>
              <a:off x="3897336" y="2381086"/>
              <a:ext cx="1357391" cy="135739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106119" y="3187017"/>
            <a:ext cx="1019724" cy="1019724"/>
            <a:chOff x="3832873" y="2297208"/>
            <a:chExt cx="1516550" cy="1516550"/>
          </a:xfrm>
          <a:solidFill>
            <a:srgbClr val="FFCC66"/>
          </a:solidFill>
        </p:grpSpPr>
        <p:grpSp>
          <p:nvGrpSpPr>
            <p:cNvPr id="45" name="组合 28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7" name="同心圆 5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 noProof="1">
                  <a:solidFill>
                    <a:sysClr val="windowText" lastClr="000000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 noProof="1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6" name="椭圆 45"/>
            <p:cNvSpPr/>
            <p:nvPr/>
          </p:nvSpPr>
          <p:spPr>
            <a:xfrm>
              <a:off x="3912452" y="2381086"/>
              <a:ext cx="1357391" cy="135739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Group 20"/>
          <p:cNvGrpSpPr/>
          <p:nvPr/>
        </p:nvGrpSpPr>
        <p:grpSpPr>
          <a:xfrm>
            <a:off x="11568617" y="6021220"/>
            <a:ext cx="412551" cy="28574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7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8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sp>
        <p:nvSpPr>
          <p:cNvPr id="60" name="流程图: 联系 59"/>
          <p:cNvSpPr/>
          <p:nvPr/>
        </p:nvSpPr>
        <p:spPr>
          <a:xfrm>
            <a:off x="2534464" y="1720612"/>
            <a:ext cx="428628" cy="42862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</a:rPr>
              <a:t>1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61" name="流程图: 联系 60"/>
          <p:cNvSpPr/>
          <p:nvPr/>
        </p:nvSpPr>
        <p:spPr>
          <a:xfrm>
            <a:off x="2550792" y="3506561"/>
            <a:ext cx="428628" cy="428628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</a:rPr>
              <a:t>2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1568617" y="6087298"/>
            <a:ext cx="626790" cy="652370"/>
            <a:chOff x="3832873" y="2297208"/>
            <a:chExt cx="1516550" cy="1516550"/>
          </a:xfrm>
          <a:solidFill>
            <a:srgbClr val="C00000"/>
          </a:solidFill>
        </p:grpSpPr>
        <p:grpSp>
          <p:nvGrpSpPr>
            <p:cNvPr id="42" name="组合 40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9" name="同心圆 5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Text" lastClr="000000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392114" y="760412"/>
                <a:ext cx="3825873" cy="3825875"/>
              </a:xfrm>
              <a:prstGeom prst="ellipse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218565">
                  <a:defRPr/>
                </a:pPr>
                <a:endParaRPr lang="zh-CN" altLang="en-US" kern="0" noProof="1">
                  <a:solidFill>
                    <a:sysClr val="window" lastClr="FFFFFF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3" name="椭圆 42"/>
            <p:cNvSpPr/>
            <p:nvPr/>
          </p:nvSpPr>
          <p:spPr>
            <a:xfrm>
              <a:off x="3897336" y="2381086"/>
              <a:ext cx="1357391" cy="135739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noProof="1">
                <a:solidFill>
                  <a:prstClr val="white"/>
                </a:solidFill>
              </a:endParaRPr>
            </a:p>
          </p:txBody>
        </p:sp>
      </p:grpSp>
      <p:grpSp>
        <p:nvGrpSpPr>
          <p:cNvPr id="63" name="Group 20"/>
          <p:cNvGrpSpPr/>
          <p:nvPr/>
        </p:nvGrpSpPr>
        <p:grpSpPr>
          <a:xfrm>
            <a:off x="11784713" y="6184777"/>
            <a:ext cx="374779" cy="210739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64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  <p:sp>
          <p:nvSpPr>
            <p:cNvPr id="65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920" tIns="60960" rIns="121920" bIns="60960"/>
            <a:lstStyle/>
            <a:p>
              <a:pPr fontAlgn="auto"/>
              <a:endParaRPr lang="en-US" noProof="1">
                <a:solidFill>
                  <a:prstClr val="black"/>
                </a:solidFill>
              </a:endParaRPr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503" y="4604657"/>
            <a:ext cx="1879826" cy="200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hecker/>
      </p:transition>
    </mc:Choice>
    <mc:Fallback xmlns="">
      <p:transition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/>
      <p:bldP spid="21" grpId="0" animBg="1"/>
      <p:bldP spid="21" grpId="1" animBg="1"/>
      <p:bldP spid="22" grpId="0"/>
      <p:bldP spid="60" grpId="0" animBg="1"/>
      <p:bldP spid="6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7"/>
          <p:cNvSpPr>
            <a:spLocks noChangeArrowheads="1"/>
          </p:cNvSpPr>
          <p:nvPr/>
        </p:nvSpPr>
        <p:spPr bwMode="auto">
          <a:xfrm>
            <a:off x="2007975" y="1916832"/>
            <a:ext cx="8176366" cy="156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9600" b="1" i="1" noProof="1" smtClean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r>
              <a:rPr lang="zh-CN" altLang="en-US" sz="9600" b="1" i="1" noProof="1" smtClean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  <a:endParaRPr lang="zh-CN" altLang="en-US" sz="9600" b="1" i="1" noProof="1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 flipV="1">
            <a:off x="776500" y="402278"/>
            <a:ext cx="10890136" cy="6095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-125859" y="51703"/>
            <a:ext cx="2656388" cy="738852"/>
            <a:chOff x="-2290" y="261442"/>
            <a:chExt cx="1815580" cy="432048"/>
          </a:xfrm>
        </p:grpSpPr>
        <p:sp>
          <p:nvSpPr>
            <p:cNvPr id="59" name="五边形 9"/>
            <p:cNvSpPr/>
            <p:nvPr/>
          </p:nvSpPr>
          <p:spPr>
            <a:xfrm>
              <a:off x="306290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en-US" altLang="zh-CN" sz="2800" b="1" kern="0" dirty="0" smtClean="0">
                  <a:solidFill>
                    <a:srgbClr val="0070C0"/>
                  </a:solidFill>
                  <a:latin typeface="Times New Roman" panose="02020603050405020304"/>
                  <a:ea typeface="微软雅黑" panose="020B0503020204020204" pitchFamily="34" charset="-122"/>
                </a:rPr>
                <a:t>Teaching Context</a:t>
              </a:r>
              <a:endParaRPr lang="zh-CN" altLang="en-US" sz="2800" b="1" kern="0" dirty="0">
                <a:solidFill>
                  <a:srgbClr val="0070C0"/>
                </a:solidFill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6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4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4574922" y="507905"/>
            <a:ext cx="3673185" cy="784182"/>
            <a:chOff x="4927170" y="1807618"/>
            <a:chExt cx="2339717" cy="873467"/>
          </a:xfrm>
        </p:grpSpPr>
        <p:sp>
          <p:nvSpPr>
            <p:cNvPr id="42" name="Rounded Rectangle 34"/>
            <p:cNvSpPr/>
            <p:nvPr/>
          </p:nvSpPr>
          <p:spPr>
            <a:xfrm>
              <a:off x="4959146" y="1807618"/>
              <a:ext cx="2307741" cy="873467"/>
            </a:xfrm>
            <a:prstGeom prst="roundRect">
              <a:avLst>
                <a:gd name="adj" fmla="val 7260"/>
              </a:avLst>
            </a:prstGeom>
            <a:solidFill>
              <a:srgbClr val="F3F3F3"/>
            </a:solidFill>
            <a:ln w="2222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innerShdw blurRad="76200" dist="38100" dir="16200000">
                <a:prstClr val="black">
                  <a:alpha val="3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3" name="Rounded Rectangle 34"/>
            <p:cNvSpPr/>
            <p:nvPr/>
          </p:nvSpPr>
          <p:spPr>
            <a:xfrm>
              <a:off x="5054731" y="1896902"/>
              <a:ext cx="2102008" cy="694898"/>
            </a:xfrm>
            <a:prstGeom prst="roundRect">
              <a:avLst>
                <a:gd name="adj" fmla="val 726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 cap="flat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4" name="Rectangle 11"/>
            <p:cNvSpPr/>
            <p:nvPr/>
          </p:nvSpPr>
          <p:spPr>
            <a:xfrm>
              <a:off x="4927170" y="1970196"/>
              <a:ext cx="2339716" cy="581400"/>
            </a:xfrm>
            <a:prstGeom prst="rect">
              <a:avLst/>
            </a:prstGeom>
            <a:noFill/>
          </p:spPr>
          <p:txBody>
            <a:bodyPr wrap="square" lIns="91445" tIns="45723" rIns="91445" bIns="45723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Normal University</a:t>
              </a:r>
              <a:endParaRPr lang="bg-BG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574919" y="1660183"/>
            <a:ext cx="3673184" cy="764671"/>
            <a:chOff x="4986193" y="3017251"/>
            <a:chExt cx="2307741" cy="873467"/>
          </a:xfrm>
          <a:noFill/>
        </p:grpSpPr>
        <p:sp>
          <p:nvSpPr>
            <p:cNvPr id="46" name="Rounded Rectangle 34"/>
            <p:cNvSpPr/>
            <p:nvPr/>
          </p:nvSpPr>
          <p:spPr>
            <a:xfrm>
              <a:off x="4986193" y="3017251"/>
              <a:ext cx="2307741" cy="873467"/>
            </a:xfrm>
            <a:prstGeom prst="roundRect">
              <a:avLst>
                <a:gd name="adj" fmla="val 7260"/>
              </a:avLst>
            </a:prstGeom>
            <a:grpFill/>
            <a:ln w="22225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>
              <a:innerShdw blurRad="76200" dist="38100" dir="16200000">
                <a:prstClr val="black">
                  <a:alpha val="37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47" name="Rounded Rectangle 34"/>
            <p:cNvSpPr/>
            <p:nvPr/>
          </p:nvSpPr>
          <p:spPr>
            <a:xfrm>
              <a:off x="5081778" y="3106535"/>
              <a:ext cx="2102008" cy="694898"/>
            </a:xfrm>
            <a:prstGeom prst="roundRect">
              <a:avLst>
                <a:gd name="adj" fmla="val 726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 cap="flat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>
              <a:outerShdw blurRad="228600" dist="228600" dir="5400000" algn="t" rotWithShape="0">
                <a:srgbClr val="000000">
                  <a:lumMod val="85000"/>
                  <a:lumOff val="15000"/>
                  <a:alpha val="28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8" name="Rectangle 13"/>
            <p:cNvSpPr/>
            <p:nvPr/>
          </p:nvSpPr>
          <p:spPr>
            <a:xfrm>
              <a:off x="5683116" y="3209086"/>
              <a:ext cx="967164" cy="597670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91445" tIns="45723" rIns="91445" bIns="45723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Morality</a:t>
              </a:r>
              <a:endParaRPr kumimoji="0" lang="bg-BG" altLang="zh-C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4582202" y="2711802"/>
            <a:ext cx="3665903" cy="784182"/>
            <a:chOff x="5009182" y="4160627"/>
            <a:chExt cx="2307741" cy="873467"/>
          </a:xfrm>
        </p:grpSpPr>
        <p:sp>
          <p:nvSpPr>
            <p:cNvPr id="50" name="Rounded Rectangle 34"/>
            <p:cNvSpPr/>
            <p:nvPr/>
          </p:nvSpPr>
          <p:spPr>
            <a:xfrm>
              <a:off x="5009182" y="4160627"/>
              <a:ext cx="2307741" cy="873467"/>
            </a:xfrm>
            <a:prstGeom prst="roundRect">
              <a:avLst>
                <a:gd name="adj" fmla="val 7260"/>
              </a:avLst>
            </a:prstGeom>
            <a:solidFill>
              <a:srgbClr val="F3F3F3"/>
            </a:solidFill>
            <a:ln w="22225" cap="flat" cmpd="sng" algn="ctr">
              <a:gradFill>
                <a:gsLst>
                  <a:gs pos="0">
                    <a:srgbClr val="FFFFFF">
                      <a:lumMod val="8500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prstDash val="solid"/>
              <a:miter lim="800000"/>
            </a:ln>
            <a:effectLst>
              <a:innerShdw blurRad="76200" dist="38100" dir="16200000">
                <a:prstClr val="black">
                  <a:alpha val="37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51" name="Rounded Rectangle 34"/>
            <p:cNvSpPr/>
            <p:nvPr/>
          </p:nvSpPr>
          <p:spPr>
            <a:xfrm>
              <a:off x="5135880" y="4249911"/>
              <a:ext cx="2102008" cy="694898"/>
            </a:xfrm>
            <a:prstGeom prst="roundRect">
              <a:avLst>
                <a:gd name="adj" fmla="val 726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 cap="flat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>
              <a:outerShdw blurRad="228600" dist="228600" dir="5400000" algn="t" rotWithShape="0">
                <a:srgbClr val="000000">
                  <a:lumMod val="85000"/>
                  <a:lumOff val="15000"/>
                  <a:alpha val="28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2" name="Rectangle 15"/>
            <p:cNvSpPr/>
            <p:nvPr/>
          </p:nvSpPr>
          <p:spPr>
            <a:xfrm>
              <a:off x="5297422" y="4305960"/>
              <a:ext cx="1780051" cy="581400"/>
            </a:xfrm>
            <a:prstGeom prst="rect">
              <a:avLst/>
            </a:prstGeom>
            <a:noFill/>
          </p:spPr>
          <p:txBody>
            <a:bodyPr wrap="none" lIns="91445" tIns="45723" rIns="91445" bIns="45723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Professional</a:t>
              </a:r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Skills</a:t>
              </a:r>
              <a:endParaRPr kumimoji="0" lang="bg-BG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cxnSp>
        <p:nvCxnSpPr>
          <p:cNvPr id="53" name="Elbow Connector 49"/>
          <p:cNvCxnSpPr/>
          <p:nvPr/>
        </p:nvCxnSpPr>
        <p:spPr>
          <a:xfrm rot="10800000" flipV="1">
            <a:off x="3470612" y="901319"/>
            <a:ext cx="1016007" cy="982388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2099D8"/>
            </a:solidFill>
            <a:prstDash val="sysDot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54" name="Elbow Connector 54"/>
          <p:cNvCxnSpPr/>
          <p:nvPr/>
        </p:nvCxnSpPr>
        <p:spPr>
          <a:xfrm rot="10800000" flipV="1">
            <a:off x="3470609" y="2119109"/>
            <a:ext cx="959210" cy="5007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2099D8"/>
            </a:solidFill>
            <a:prstDash val="sysDot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55" name="Elbow Connector 50"/>
          <p:cNvCxnSpPr/>
          <p:nvPr/>
        </p:nvCxnSpPr>
        <p:spPr>
          <a:xfrm rot="10800000">
            <a:off x="3485181" y="2330837"/>
            <a:ext cx="944641" cy="906982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2099D8"/>
            </a:solidFill>
            <a:prstDash val="sysDot"/>
            <a:miter lim="800000"/>
            <a:headEnd type="oval" w="med" len="med"/>
            <a:tailEnd type="oval" w="med" len="med"/>
          </a:ln>
          <a:effectLst/>
        </p:spPr>
      </p:cxnSp>
      <p:sp>
        <p:nvSpPr>
          <p:cNvPr id="56" name="Rounded Rectangle 34"/>
          <p:cNvSpPr/>
          <p:nvPr/>
        </p:nvSpPr>
        <p:spPr>
          <a:xfrm>
            <a:off x="477048" y="1652968"/>
            <a:ext cx="2963573" cy="859768"/>
          </a:xfrm>
          <a:prstGeom prst="roundRect">
            <a:avLst>
              <a:gd name="adj" fmla="val 7260"/>
            </a:avLst>
          </a:prstGeom>
          <a:solidFill>
            <a:srgbClr val="F3F3F3"/>
          </a:solidFill>
          <a:ln w="22225" cap="flat" cmpd="sng" algn="ctr">
            <a:gradFill>
              <a:gsLst>
                <a:gs pos="0">
                  <a:srgbClr val="FFFFFF">
                    <a:lumMod val="85000"/>
                  </a:srgbClr>
                </a:gs>
                <a:gs pos="100000">
                  <a:srgbClr val="FFFFFF"/>
                </a:gs>
              </a:gsLst>
              <a:lin ang="5400000" scaled="1"/>
            </a:gradFill>
            <a:prstDash val="solid"/>
            <a:miter lim="800000"/>
          </a:ln>
          <a:effectLst>
            <a:innerShdw blurRad="76200" dist="38100" dir="16200000">
              <a:prstClr val="black">
                <a:alpha val="37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bg-BG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7" name="Rounded Rectangle 34"/>
          <p:cNvSpPr/>
          <p:nvPr/>
        </p:nvSpPr>
        <p:spPr>
          <a:xfrm>
            <a:off x="716602" y="1740852"/>
            <a:ext cx="2567799" cy="684000"/>
          </a:xfrm>
          <a:prstGeom prst="roundRect">
            <a:avLst>
              <a:gd name="adj" fmla="val 7260"/>
            </a:avLst>
          </a:prstGeom>
          <a:solidFill>
            <a:schemeClr val="accent5">
              <a:lumMod val="40000"/>
              <a:lumOff val="60000"/>
            </a:schemeClr>
          </a:solidFill>
          <a:ln w="285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228600" dist="101600" dir="5400000" algn="t" rotWithShape="0">
              <a:srgbClr val="000000">
                <a:lumMod val="85000"/>
                <a:lumOff val="15000"/>
                <a:alpha val="28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bg-BG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2" name="Rectangle 11"/>
          <p:cNvSpPr/>
          <p:nvPr/>
        </p:nvSpPr>
        <p:spPr>
          <a:xfrm>
            <a:off x="843350" y="1819126"/>
            <a:ext cx="2500951" cy="523226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algn="ctr"/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Our University</a:t>
            </a:r>
            <a:endParaRPr lang="bg-BG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74" name="Rounded Rectangle 34"/>
          <p:cNvSpPr/>
          <p:nvPr/>
        </p:nvSpPr>
        <p:spPr>
          <a:xfrm>
            <a:off x="656702" y="4516423"/>
            <a:ext cx="2783918" cy="1046149"/>
          </a:xfrm>
          <a:prstGeom prst="roundRect">
            <a:avLst>
              <a:gd name="adj" fmla="val 7260"/>
            </a:avLst>
          </a:prstGeom>
          <a:solidFill>
            <a:srgbClr val="F3F3F3"/>
          </a:solidFill>
          <a:ln w="22225" cap="flat" cmpd="sng" algn="ctr">
            <a:gradFill>
              <a:gsLst>
                <a:gs pos="0">
                  <a:srgbClr val="FFFFFF">
                    <a:lumMod val="85000"/>
                  </a:srgbClr>
                </a:gs>
                <a:gs pos="100000">
                  <a:srgbClr val="FFFFFF"/>
                </a:gs>
              </a:gsLst>
              <a:lin ang="5400000" scaled="1"/>
            </a:gradFill>
            <a:prstDash val="solid"/>
            <a:miter lim="800000"/>
          </a:ln>
          <a:effectLst>
            <a:innerShdw blurRad="76200" dist="38100" dir="16200000">
              <a:prstClr val="black">
                <a:alpha val="37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bg-BG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75" name="Rounded Rectangle 34"/>
          <p:cNvSpPr/>
          <p:nvPr/>
        </p:nvSpPr>
        <p:spPr>
          <a:xfrm>
            <a:off x="763533" y="4641735"/>
            <a:ext cx="2497434" cy="684000"/>
          </a:xfrm>
          <a:prstGeom prst="roundRect">
            <a:avLst>
              <a:gd name="adj" fmla="val 7260"/>
            </a:avLst>
          </a:prstGeom>
          <a:solidFill>
            <a:schemeClr val="accent2">
              <a:lumMod val="20000"/>
              <a:lumOff val="80000"/>
            </a:schemeClr>
          </a:solidFill>
          <a:ln w="285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228600" dist="101600" dir="5400000" algn="t" rotWithShape="0">
              <a:srgbClr val="000000">
                <a:lumMod val="85000"/>
                <a:lumOff val="15000"/>
                <a:alpha val="28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bg-BG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6" name="Rectangle 11"/>
          <p:cNvSpPr/>
          <p:nvPr/>
        </p:nvSpPr>
        <p:spPr>
          <a:xfrm>
            <a:off x="995914" y="4757200"/>
            <a:ext cx="2246074" cy="523226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algn="ctr"/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Our Students</a:t>
            </a:r>
            <a:endParaRPr lang="bg-BG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4529806" y="4191133"/>
            <a:ext cx="3718298" cy="711476"/>
            <a:chOff x="4959146" y="1807618"/>
            <a:chExt cx="2307741" cy="873467"/>
          </a:xfrm>
        </p:grpSpPr>
        <p:sp>
          <p:nvSpPr>
            <p:cNvPr id="82" name="Rounded Rectangle 34"/>
            <p:cNvSpPr/>
            <p:nvPr/>
          </p:nvSpPr>
          <p:spPr>
            <a:xfrm>
              <a:off x="4959146" y="1807618"/>
              <a:ext cx="2307741" cy="873467"/>
            </a:xfrm>
            <a:prstGeom prst="roundRect">
              <a:avLst>
                <a:gd name="adj" fmla="val 7260"/>
              </a:avLst>
            </a:prstGeom>
            <a:solidFill>
              <a:srgbClr val="F3F3F3"/>
            </a:solidFill>
            <a:ln w="2222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innerShdw blurRad="76200" dist="38100" dir="16200000">
                <a:prstClr val="black">
                  <a:alpha val="3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3" name="Rounded Rectangle 34"/>
            <p:cNvSpPr/>
            <p:nvPr/>
          </p:nvSpPr>
          <p:spPr>
            <a:xfrm>
              <a:off x="5054731" y="1896901"/>
              <a:ext cx="2102008" cy="630841"/>
            </a:xfrm>
            <a:prstGeom prst="roundRect">
              <a:avLst>
                <a:gd name="adj" fmla="val 7260"/>
              </a:avLst>
            </a:prstGeom>
            <a:solidFill>
              <a:srgbClr val="CCECFF"/>
            </a:solidFill>
            <a:ln w="28575" cap="flat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4" name="Rectangle 11"/>
            <p:cNvSpPr/>
            <p:nvPr/>
          </p:nvSpPr>
          <p:spPr>
            <a:xfrm>
              <a:off x="5591199" y="1896901"/>
              <a:ext cx="1063708" cy="642356"/>
            </a:xfrm>
            <a:prstGeom prst="rect">
              <a:avLst/>
            </a:prstGeom>
            <a:noFill/>
          </p:spPr>
          <p:txBody>
            <a:bodyPr wrap="none" lIns="91445" tIns="45723" rIns="91445" bIns="45723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Freshmen</a:t>
              </a:r>
              <a:endParaRPr lang="bg-BG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4538237" y="5008547"/>
            <a:ext cx="3710305" cy="1000367"/>
            <a:chOff x="4959146" y="1807618"/>
            <a:chExt cx="2308013" cy="873467"/>
          </a:xfrm>
        </p:grpSpPr>
        <p:sp>
          <p:nvSpPr>
            <p:cNvPr id="86" name="Rounded Rectangle 34"/>
            <p:cNvSpPr/>
            <p:nvPr/>
          </p:nvSpPr>
          <p:spPr>
            <a:xfrm>
              <a:off x="4959146" y="1807618"/>
              <a:ext cx="2307741" cy="873467"/>
            </a:xfrm>
            <a:prstGeom prst="roundRect">
              <a:avLst>
                <a:gd name="adj" fmla="val 7260"/>
              </a:avLst>
            </a:prstGeom>
            <a:solidFill>
              <a:srgbClr val="F3F3F3"/>
            </a:solidFill>
            <a:ln w="2222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innerShdw blurRad="76200" dist="38100" dir="16200000">
                <a:prstClr val="black">
                  <a:alpha val="3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9" name="Rounded Rectangle 34"/>
            <p:cNvSpPr/>
            <p:nvPr/>
          </p:nvSpPr>
          <p:spPr>
            <a:xfrm>
              <a:off x="5054731" y="1988817"/>
              <a:ext cx="2102008" cy="443050"/>
            </a:xfrm>
            <a:prstGeom prst="roundRect">
              <a:avLst>
                <a:gd name="adj" fmla="val 7260"/>
              </a:avLst>
            </a:prstGeom>
            <a:solidFill>
              <a:srgbClr val="CCECFF"/>
            </a:solidFill>
            <a:ln w="28575" cap="flat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0" name="Rectangle 11"/>
            <p:cNvSpPr/>
            <p:nvPr/>
          </p:nvSpPr>
          <p:spPr>
            <a:xfrm>
              <a:off x="4959541" y="1970071"/>
              <a:ext cx="2307618" cy="455756"/>
            </a:xfrm>
            <a:prstGeom prst="rect">
              <a:avLst/>
            </a:prstGeom>
            <a:noFill/>
          </p:spPr>
          <p:txBody>
            <a:bodyPr wrap="square" lIns="91445" tIns="45723" rIns="91445" bIns="45723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Future English 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eachers</a:t>
              </a:r>
              <a:endParaRPr lang="bg-BG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cxnSp>
        <p:nvCxnSpPr>
          <p:cNvPr id="91" name="Elbow Connector 63"/>
          <p:cNvCxnSpPr/>
          <p:nvPr/>
        </p:nvCxnSpPr>
        <p:spPr>
          <a:xfrm flipV="1">
            <a:off x="3440622" y="4579016"/>
            <a:ext cx="1018209" cy="323178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Elbow Connector 62"/>
          <p:cNvCxnSpPr/>
          <p:nvPr/>
        </p:nvCxnSpPr>
        <p:spPr>
          <a:xfrm>
            <a:off x="3443787" y="5078153"/>
            <a:ext cx="1011881" cy="339916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组合 96"/>
          <p:cNvGrpSpPr/>
          <p:nvPr/>
        </p:nvGrpSpPr>
        <p:grpSpPr>
          <a:xfrm>
            <a:off x="8412912" y="1020185"/>
            <a:ext cx="3772245" cy="3702842"/>
            <a:chOff x="2898984" y="2487736"/>
            <a:chExt cx="3319524" cy="3319524"/>
          </a:xfrm>
        </p:grpSpPr>
        <p:sp>
          <p:nvSpPr>
            <p:cNvPr id="98" name="椭圆 97"/>
            <p:cNvSpPr/>
            <p:nvPr/>
          </p:nvSpPr>
          <p:spPr>
            <a:xfrm>
              <a:off x="2898984" y="2487736"/>
              <a:ext cx="3319524" cy="3319524"/>
            </a:xfrm>
            <a:prstGeom prst="ellipse">
              <a:avLst/>
            </a:prstGeom>
            <a:gradFill rotWithShape="1">
              <a:gsLst>
                <a:gs pos="0">
                  <a:srgbClr val="FAC14D">
                    <a:shade val="51000"/>
                    <a:satMod val="130000"/>
                  </a:srgbClr>
                </a:gs>
                <a:gs pos="80000">
                  <a:srgbClr val="FAC14D">
                    <a:shade val="93000"/>
                    <a:satMod val="130000"/>
                  </a:srgbClr>
                </a:gs>
                <a:gs pos="100000">
                  <a:srgbClr val="FAC1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3019741" y="2588573"/>
              <a:ext cx="3126555" cy="3126555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1" name="椭圆 100"/>
          <p:cNvSpPr/>
          <p:nvPr/>
        </p:nvSpPr>
        <p:spPr>
          <a:xfrm>
            <a:off x="128133" y="1648677"/>
            <a:ext cx="803340" cy="820456"/>
          </a:xfrm>
          <a:prstGeom prst="ellipse">
            <a:avLst/>
          </a:prstGeom>
          <a:blipFill>
            <a:blip r:embed="rId4" cstate="email"/>
            <a:stretch>
              <a:fillRect/>
            </a:stretch>
          </a:blip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269784" y="4538623"/>
            <a:ext cx="803340" cy="820456"/>
          </a:xfrm>
          <a:prstGeom prst="ellipse">
            <a:avLst/>
          </a:prstGeom>
          <a:blipFill>
            <a:blip r:embed="rId4" cstate="email"/>
            <a:stretch>
              <a:fillRect/>
            </a:stretch>
          </a:blip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 flipV="1">
            <a:off x="815404" y="371801"/>
            <a:ext cx="10890136" cy="6095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-124465" y="32851"/>
            <a:ext cx="2656388" cy="738852"/>
            <a:chOff x="-2290" y="261442"/>
            <a:chExt cx="1815580" cy="432048"/>
          </a:xfrm>
        </p:grpSpPr>
        <p:sp>
          <p:nvSpPr>
            <p:cNvPr id="59" name="五边形 9"/>
            <p:cNvSpPr/>
            <p:nvPr/>
          </p:nvSpPr>
          <p:spPr>
            <a:xfrm>
              <a:off x="306290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en-US" altLang="zh-CN" sz="2800" b="1" kern="0" dirty="0" smtClean="0">
                  <a:solidFill>
                    <a:srgbClr val="0070C0"/>
                  </a:solidFill>
                  <a:latin typeface="Times New Roman" panose="02020603050405020304"/>
                  <a:ea typeface="微软雅黑" panose="020B0503020204020204" pitchFamily="34" charset="-122"/>
                </a:rPr>
                <a:t>Teaching Context</a:t>
              </a:r>
              <a:endParaRPr lang="zh-CN" altLang="en-US" sz="2800" b="1" kern="0" dirty="0">
                <a:solidFill>
                  <a:srgbClr val="0070C0"/>
                </a:solidFill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6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4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10" name="Picture 2" descr="E:\2019-2020第二学期\教学之星\复赛\精读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52" y="1706880"/>
            <a:ext cx="3317268" cy="424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圆角矩形 48"/>
          <p:cNvSpPr/>
          <p:nvPr/>
        </p:nvSpPr>
        <p:spPr>
          <a:xfrm>
            <a:off x="3942283" y="7226"/>
            <a:ext cx="4636379" cy="876365"/>
          </a:xfrm>
          <a:prstGeom prst="roundRect">
            <a:avLst>
              <a:gd name="adj" fmla="val 11219"/>
            </a:avLst>
          </a:prstGeom>
          <a:solidFill>
            <a:srgbClr val="CCE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4377879" y="143065"/>
            <a:ext cx="3765189" cy="7366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6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Teaching Material</a:t>
            </a:r>
          </a:p>
        </p:txBody>
      </p:sp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385" y="1813560"/>
            <a:ext cx="3501615" cy="423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4602480" y="3169531"/>
            <a:ext cx="2865120" cy="2057789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86451" tIns="43223" rIns="86451" bIns="43223" rtlCol="0" anchor="ctr"/>
          <a:lstStyle/>
          <a:p>
            <a:pPr marL="0" marR="0" lvl="0" indent="0" algn="ctr" defTabSz="86423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d"/>
      </p:transition>
    </mc:Choice>
    <mc:Fallback xmlns="">
      <p:transition>
        <p:push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Line 8"/>
          <p:cNvSpPr>
            <a:spLocks noChangeShapeType="1"/>
          </p:cNvSpPr>
          <p:nvPr/>
        </p:nvSpPr>
        <p:spPr bwMode="ltGray">
          <a:xfrm>
            <a:off x="1816065" y="2050982"/>
            <a:ext cx="0" cy="4343180"/>
          </a:xfrm>
          <a:prstGeom prst="line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sz="1895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 flipV="1">
            <a:off x="776500" y="371801"/>
            <a:ext cx="10890136" cy="6095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-124465" y="28290"/>
            <a:ext cx="2656388" cy="738852"/>
            <a:chOff x="-2290" y="261442"/>
            <a:chExt cx="1815580" cy="432048"/>
          </a:xfrm>
        </p:grpSpPr>
        <p:sp>
          <p:nvSpPr>
            <p:cNvPr id="59" name="五边形 9"/>
            <p:cNvSpPr/>
            <p:nvPr/>
          </p:nvSpPr>
          <p:spPr>
            <a:xfrm>
              <a:off x="306290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en-US" altLang="zh-CN" sz="2800" b="1" kern="0" dirty="0" smtClean="0">
                  <a:solidFill>
                    <a:srgbClr val="0070C0"/>
                  </a:solidFill>
                  <a:latin typeface="Times New Roman" panose="02020603050405020304"/>
                  <a:ea typeface="微软雅黑" panose="020B0503020204020204" pitchFamily="34" charset="-122"/>
                </a:rPr>
                <a:t>Teaching Context</a:t>
              </a:r>
              <a:endParaRPr lang="zh-CN" altLang="en-US" sz="2800" b="1" kern="0" dirty="0">
                <a:solidFill>
                  <a:srgbClr val="0070C0"/>
                </a:solidFill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6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4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3" name="组合 92"/>
          <p:cNvGrpSpPr/>
          <p:nvPr/>
        </p:nvGrpSpPr>
        <p:grpSpPr>
          <a:xfrm>
            <a:off x="3718206" y="110657"/>
            <a:ext cx="4859310" cy="662766"/>
            <a:chOff x="1428078" y="1467361"/>
            <a:chExt cx="2974070" cy="631624"/>
          </a:xfrm>
          <a:solidFill>
            <a:srgbClr val="CCECFF"/>
          </a:solidFill>
        </p:grpSpPr>
        <p:sp>
          <p:nvSpPr>
            <p:cNvPr id="94" name="圆角矩形 93"/>
            <p:cNvSpPr/>
            <p:nvPr/>
          </p:nvSpPr>
          <p:spPr>
            <a:xfrm>
              <a:off x="1428078" y="1467361"/>
              <a:ext cx="2974070" cy="625641"/>
            </a:xfrm>
            <a:prstGeom prst="roundRect">
              <a:avLst>
                <a:gd name="adj" fmla="val 1121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文本框 18"/>
            <p:cNvSpPr txBox="1"/>
            <p:nvPr/>
          </p:nvSpPr>
          <p:spPr>
            <a:xfrm flipH="1">
              <a:off x="1557413" y="1483023"/>
              <a:ext cx="2749601" cy="6159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Teaching Objectives</a:t>
              </a:r>
            </a:p>
          </p:txBody>
        </p:sp>
      </p:grpSp>
      <p:grpSp>
        <p:nvGrpSpPr>
          <p:cNvPr id="96" name="组合 82"/>
          <p:cNvGrpSpPr/>
          <p:nvPr/>
        </p:nvGrpSpPr>
        <p:grpSpPr>
          <a:xfrm>
            <a:off x="9270523" y="0"/>
            <a:ext cx="2761602" cy="2762974"/>
            <a:chOff x="1704141" y="2554270"/>
            <a:chExt cx="2642282" cy="2642282"/>
          </a:xfrm>
        </p:grpSpPr>
        <p:sp>
          <p:nvSpPr>
            <p:cNvPr id="97" name="椭圆 96"/>
            <p:cNvSpPr/>
            <p:nvPr/>
          </p:nvSpPr>
          <p:spPr>
            <a:xfrm>
              <a:off x="1704141" y="2554270"/>
              <a:ext cx="2642282" cy="2642282"/>
            </a:xfrm>
            <a:prstGeom prst="ellipse">
              <a:avLst/>
            </a:prstGeom>
            <a:gradFill flip="none" rotWithShape="1">
              <a:gsLst>
                <a:gs pos="100000">
                  <a:srgbClr val="FFFFFF"/>
                </a:gs>
                <a:gs pos="0">
                  <a:srgbClr val="B8BBBC"/>
                </a:gs>
              </a:gsLst>
              <a:lin ang="5400000" scaled="1"/>
              <a:tileRect/>
            </a:gradFill>
            <a:ln w="444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</a:ln>
            <a:effectLst>
              <a:outerShdw blurRad="152400" dist="381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98" name="图片 9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834" y="2606637"/>
              <a:ext cx="2238896" cy="2258424"/>
            </a:xfrm>
            <a:prstGeom prst="ellipse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00" name="组合 99"/>
          <p:cNvGrpSpPr/>
          <p:nvPr/>
        </p:nvGrpSpPr>
        <p:grpSpPr>
          <a:xfrm>
            <a:off x="956786" y="1541245"/>
            <a:ext cx="2043089" cy="535122"/>
            <a:chOff x="595749" y="1230121"/>
            <a:chExt cx="1724025" cy="451553"/>
          </a:xfrm>
        </p:grpSpPr>
        <p:sp>
          <p:nvSpPr>
            <p:cNvPr id="101" name="Rectangle 11"/>
            <p:cNvSpPr>
              <a:spLocks noChangeArrowheads="1"/>
            </p:cNvSpPr>
            <p:nvPr/>
          </p:nvSpPr>
          <p:spPr bwMode="gray">
            <a:xfrm>
              <a:off x="595749" y="1257811"/>
              <a:ext cx="1724025" cy="423863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1895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02" name="Text Box 21"/>
            <p:cNvSpPr txBox="1">
              <a:spLocks noChangeArrowheads="1"/>
            </p:cNvSpPr>
            <p:nvPr/>
          </p:nvSpPr>
          <p:spPr bwMode="invGray">
            <a:xfrm>
              <a:off x="595749" y="1230121"/>
              <a:ext cx="1634663" cy="441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Knowledge</a:t>
              </a:r>
              <a:endPara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103" name="Rectangle 24"/>
          <p:cNvSpPr>
            <a:spLocks noChangeArrowheads="1"/>
          </p:cNvSpPr>
          <p:nvPr/>
        </p:nvSpPr>
        <p:spPr bwMode="invGray">
          <a:xfrm>
            <a:off x="3277520" y="1753205"/>
            <a:ext cx="5796568" cy="646331"/>
          </a:xfrm>
          <a:prstGeom prst="rect">
            <a:avLst/>
          </a:prstGeom>
          <a:noFill/>
          <a:ln w="9525" algn="ctr">
            <a:solidFill>
              <a:schemeClr val="accent5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l">
              <a:lnSpc>
                <a:spcPct val="15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 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identify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six 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narrative elements;  </a:t>
            </a:r>
          </a:p>
        </p:txBody>
      </p:sp>
      <p:grpSp>
        <p:nvGrpSpPr>
          <p:cNvPr id="104" name="组合 103"/>
          <p:cNvGrpSpPr/>
          <p:nvPr/>
        </p:nvGrpSpPr>
        <p:grpSpPr>
          <a:xfrm>
            <a:off x="813694" y="3362001"/>
            <a:ext cx="2223367" cy="523220"/>
            <a:chOff x="475006" y="2460952"/>
            <a:chExt cx="1876150" cy="441510"/>
          </a:xfrm>
        </p:grpSpPr>
        <p:sp>
          <p:nvSpPr>
            <p:cNvPr id="105" name="Rectangle 17"/>
            <p:cNvSpPr>
              <a:spLocks noChangeArrowheads="1"/>
            </p:cNvSpPr>
            <p:nvPr/>
          </p:nvSpPr>
          <p:spPr bwMode="gray">
            <a:xfrm>
              <a:off x="595749" y="2478599"/>
              <a:ext cx="1724025" cy="423863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1895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06" name="Text Box 22"/>
            <p:cNvSpPr txBox="1">
              <a:spLocks noChangeArrowheads="1"/>
            </p:cNvSpPr>
            <p:nvPr/>
          </p:nvSpPr>
          <p:spPr bwMode="invGray">
            <a:xfrm>
              <a:off x="475006" y="2460952"/>
              <a:ext cx="1876150" cy="441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Competence</a:t>
              </a:r>
              <a:endPara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956786" y="4684930"/>
            <a:ext cx="2043089" cy="507024"/>
            <a:chOff x="595749" y="3694624"/>
            <a:chExt cx="1724025" cy="427843"/>
          </a:xfrm>
        </p:grpSpPr>
        <p:sp>
          <p:nvSpPr>
            <p:cNvPr id="108" name="Rectangle 14"/>
            <p:cNvSpPr>
              <a:spLocks noChangeArrowheads="1"/>
            </p:cNvSpPr>
            <p:nvPr/>
          </p:nvSpPr>
          <p:spPr bwMode="gray">
            <a:xfrm>
              <a:off x="595749" y="3694624"/>
              <a:ext cx="1724025" cy="423862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zh-CN" sz="1895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1" name="Text Box 23"/>
            <p:cNvSpPr txBox="1">
              <a:spLocks noChangeArrowheads="1"/>
            </p:cNvSpPr>
            <p:nvPr/>
          </p:nvSpPr>
          <p:spPr bwMode="invGray">
            <a:xfrm>
              <a:off x="685109" y="3732899"/>
              <a:ext cx="1634663" cy="389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en-US" altLang="zh-CN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Morality</a:t>
              </a:r>
              <a:endPara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112" name="Rectangle 26"/>
          <p:cNvSpPr>
            <a:spLocks noChangeArrowheads="1"/>
          </p:cNvSpPr>
          <p:nvPr/>
        </p:nvSpPr>
        <p:spPr bwMode="invGray">
          <a:xfrm>
            <a:off x="3234118" y="3689432"/>
            <a:ext cx="5839968" cy="64633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 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improve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professional 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competence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3" name="Rectangle 25"/>
          <p:cNvSpPr>
            <a:spLocks noChangeArrowheads="1"/>
          </p:cNvSpPr>
          <p:nvPr/>
        </p:nvSpPr>
        <p:spPr bwMode="invGray">
          <a:xfrm>
            <a:off x="3234118" y="4961125"/>
            <a:ext cx="5839968" cy="646331"/>
          </a:xfrm>
          <a:prstGeom prst="rect">
            <a:avLst/>
          </a:prstGeom>
          <a:noFill/>
          <a:ln w="9525" algn="ctr">
            <a:solidFill>
              <a:schemeClr val="accent5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 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share their experience of frustration;</a:t>
            </a:r>
          </a:p>
        </p:txBody>
      </p:sp>
      <p:sp>
        <p:nvSpPr>
          <p:cNvPr id="114" name="Rectangle 25"/>
          <p:cNvSpPr>
            <a:spLocks noChangeArrowheads="1"/>
          </p:cNvSpPr>
          <p:nvPr/>
        </p:nvSpPr>
        <p:spPr bwMode="invGray">
          <a:xfrm>
            <a:off x="3221636" y="5695155"/>
            <a:ext cx="5852450" cy="646331"/>
          </a:xfrm>
          <a:prstGeom prst="rect">
            <a:avLst/>
          </a:prstGeom>
          <a:noFill/>
          <a:ln w="9525" algn="ctr">
            <a:solidFill>
              <a:schemeClr val="accent5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 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work out measures to deal with frustration</a:t>
            </a:r>
          </a:p>
        </p:txBody>
      </p:sp>
      <p:sp>
        <p:nvSpPr>
          <p:cNvPr id="115" name="Line 18"/>
          <p:cNvSpPr>
            <a:spLocks noChangeShapeType="1"/>
          </p:cNvSpPr>
          <p:nvPr/>
        </p:nvSpPr>
        <p:spPr bwMode="auto">
          <a:xfrm flipV="1">
            <a:off x="1850308" y="3208739"/>
            <a:ext cx="7223778" cy="0"/>
          </a:xfrm>
          <a:prstGeom prst="line">
            <a:avLst/>
          </a:prstGeom>
          <a:noFill/>
          <a:ln w="127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95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17" name="Line 19"/>
          <p:cNvSpPr>
            <a:spLocks noChangeShapeType="1"/>
          </p:cNvSpPr>
          <p:nvPr/>
        </p:nvSpPr>
        <p:spPr bwMode="auto">
          <a:xfrm flipV="1">
            <a:off x="1816068" y="4437351"/>
            <a:ext cx="7258020" cy="11288"/>
          </a:xfrm>
          <a:prstGeom prst="line">
            <a:avLst/>
          </a:prstGeom>
          <a:noFill/>
          <a:ln w="127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95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18" name="Line 20"/>
          <p:cNvSpPr>
            <a:spLocks noChangeShapeType="1"/>
          </p:cNvSpPr>
          <p:nvPr/>
        </p:nvSpPr>
        <p:spPr bwMode="auto">
          <a:xfrm flipV="1">
            <a:off x="1816068" y="6394162"/>
            <a:ext cx="7258020" cy="0"/>
          </a:xfrm>
          <a:prstGeom prst="line">
            <a:avLst/>
          </a:prstGeom>
          <a:noFill/>
          <a:ln w="127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95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19" name="Rectangle 26"/>
          <p:cNvSpPr>
            <a:spLocks noChangeArrowheads="1"/>
          </p:cNvSpPr>
          <p:nvPr/>
        </p:nvSpPr>
        <p:spPr bwMode="invGray">
          <a:xfrm>
            <a:off x="3277520" y="2508700"/>
            <a:ext cx="5796568" cy="64633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 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write a narrative with rhetorical devices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7" name="直接连接符 126"/>
          <p:cNvCxnSpPr/>
          <p:nvPr/>
        </p:nvCxnSpPr>
        <p:spPr>
          <a:xfrm>
            <a:off x="7450617" y="2434300"/>
            <a:ext cx="0" cy="426796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ysDot"/>
          </a:ln>
          <a:effectLst/>
        </p:spPr>
      </p:cxnSp>
      <p:cxnSp>
        <p:nvCxnSpPr>
          <p:cNvPr id="125" name="直接连接符 124"/>
          <p:cNvCxnSpPr/>
          <p:nvPr/>
        </p:nvCxnSpPr>
        <p:spPr>
          <a:xfrm flipH="1">
            <a:off x="4878616" y="2470836"/>
            <a:ext cx="7652" cy="402537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ysDot"/>
          </a:ln>
          <a:effectLst/>
        </p:spPr>
      </p:cxnSp>
      <p:cxnSp>
        <p:nvCxnSpPr>
          <p:cNvPr id="118" name="直接连接符 117"/>
          <p:cNvCxnSpPr/>
          <p:nvPr/>
        </p:nvCxnSpPr>
        <p:spPr>
          <a:xfrm>
            <a:off x="2095921" y="2519818"/>
            <a:ext cx="0" cy="43572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ysDot"/>
          </a:ln>
          <a:effectLst/>
        </p:spPr>
      </p:cxnSp>
      <p:sp>
        <p:nvSpPr>
          <p:cNvPr id="68" name="矩形 67"/>
          <p:cNvSpPr/>
          <p:nvPr/>
        </p:nvSpPr>
        <p:spPr>
          <a:xfrm flipV="1">
            <a:off x="775147" y="371623"/>
            <a:ext cx="10890136" cy="6095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-145551" y="32851"/>
            <a:ext cx="2656388" cy="738852"/>
            <a:chOff x="-2290" y="261442"/>
            <a:chExt cx="1815580" cy="432048"/>
          </a:xfrm>
        </p:grpSpPr>
        <p:sp>
          <p:nvSpPr>
            <p:cNvPr id="59" name="五边形 9"/>
            <p:cNvSpPr/>
            <p:nvPr/>
          </p:nvSpPr>
          <p:spPr>
            <a:xfrm>
              <a:off x="306290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en-US" altLang="zh-CN" sz="2800" b="1" kern="0" dirty="0" smtClean="0">
                  <a:solidFill>
                    <a:srgbClr val="0070C0"/>
                  </a:solidFill>
                  <a:latin typeface="Times New Roman" panose="02020603050405020304"/>
                  <a:ea typeface="微软雅黑" panose="020B0503020204020204" pitchFamily="34" charset="-122"/>
                </a:rPr>
                <a:t>Teaching Context</a:t>
              </a:r>
              <a:endParaRPr lang="zh-CN" altLang="en-US" sz="2800" b="1" kern="0" dirty="0">
                <a:solidFill>
                  <a:srgbClr val="0070C0"/>
                </a:solidFill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6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4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4756811" y="84857"/>
            <a:ext cx="3054942" cy="758621"/>
            <a:chOff x="1428078" y="1467361"/>
            <a:chExt cx="3391405" cy="874219"/>
          </a:xfrm>
          <a:solidFill>
            <a:srgbClr val="CCECFF"/>
          </a:solidFill>
        </p:grpSpPr>
        <p:sp>
          <p:nvSpPr>
            <p:cNvPr id="71" name="圆角矩形 70"/>
            <p:cNvSpPr/>
            <p:nvPr/>
          </p:nvSpPr>
          <p:spPr>
            <a:xfrm>
              <a:off x="1428078" y="1467361"/>
              <a:ext cx="3391405" cy="874219"/>
            </a:xfrm>
            <a:prstGeom prst="roundRect">
              <a:avLst>
                <a:gd name="adj" fmla="val 1121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文本框 18"/>
            <p:cNvSpPr txBox="1"/>
            <p:nvPr/>
          </p:nvSpPr>
          <p:spPr>
            <a:xfrm flipH="1">
              <a:off x="1750769" y="1534441"/>
              <a:ext cx="2882911" cy="6738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Methodology</a:t>
              </a:r>
            </a:p>
          </p:txBody>
        </p:sp>
      </p:grpSp>
      <p:grpSp>
        <p:nvGrpSpPr>
          <p:cNvPr id="77" name="淘宝网Chenying0907出品 129"/>
          <p:cNvGrpSpPr/>
          <p:nvPr/>
        </p:nvGrpSpPr>
        <p:grpSpPr>
          <a:xfrm>
            <a:off x="9399000" y="1677457"/>
            <a:ext cx="1641422" cy="14270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chemeClr val="bg1">
                <a:lumMod val="9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" name="淘宝网Chenying0907出品 13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0" name="淘宝网Chenying0907出品 1"/>
          <p:cNvSpPr/>
          <p:nvPr/>
        </p:nvSpPr>
        <p:spPr>
          <a:xfrm>
            <a:off x="9627288" y="1782456"/>
            <a:ext cx="1218050" cy="1172615"/>
          </a:xfrm>
          <a:prstGeom prst="ellipse">
            <a:avLst/>
          </a:prstGeom>
          <a:noFill/>
          <a:ln w="12700" cap="flat" cmpd="sng" algn="ctr">
            <a:gradFill>
              <a:gsLst>
                <a:gs pos="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5400000" scaled="1"/>
            </a:gradFill>
            <a:prstDash val="solid"/>
            <a:miter lim="800000"/>
          </a:ln>
          <a:effectLst>
            <a:innerShdw blurRad="368300" dist="254000">
              <a:prstClr val="black">
                <a:alpha val="22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" name="淘宝网Chenying0907出品 3"/>
          <p:cNvSpPr>
            <a:spLocks noChangeArrowheads="1"/>
          </p:cNvSpPr>
          <p:nvPr/>
        </p:nvSpPr>
        <p:spPr bwMode="auto">
          <a:xfrm>
            <a:off x="9679474" y="2063031"/>
            <a:ext cx="1113129" cy="62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en-US" altLang="zh-CN" sz="3600" b="1" dirty="0" smtClean="0">
                <a:solidFill>
                  <a:srgbClr val="FF5050"/>
                </a:solidFill>
                <a:latin typeface="Times New Roman" panose="02020603050405020304" pitchFamily="18" charset="0"/>
                <a:ea typeface="方正正纤黑简体" panose="020000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POA</a:t>
            </a:r>
            <a:endParaRPr lang="zh-CN" altLang="en-US" sz="3600" b="1" dirty="0">
              <a:solidFill>
                <a:srgbClr val="FF5050"/>
              </a:solidFill>
              <a:latin typeface="Times New Roman" panose="02020603050405020304" pitchFamily="18" charset="0"/>
              <a:ea typeface="方正正纤黑简体" panose="020000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801574" y="2898365"/>
            <a:ext cx="2645181" cy="64633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Scenario</a:t>
            </a:r>
          </a:p>
        </p:txBody>
      </p:sp>
      <p:sp>
        <p:nvSpPr>
          <p:cNvPr id="107" name="对角圆角矩形 106"/>
          <p:cNvSpPr/>
          <p:nvPr/>
        </p:nvSpPr>
        <p:spPr>
          <a:xfrm>
            <a:off x="1068979" y="1756056"/>
            <a:ext cx="1996705" cy="683961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Motivating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对角圆角矩形 107"/>
          <p:cNvSpPr/>
          <p:nvPr/>
        </p:nvSpPr>
        <p:spPr>
          <a:xfrm>
            <a:off x="3950638" y="1694880"/>
            <a:ext cx="1823299" cy="715617"/>
          </a:xfrm>
          <a:prstGeom prst="round2DiagRect">
            <a:avLst/>
          </a:prstGeom>
          <a:solidFill>
            <a:srgbClr val="FFCC99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Enabling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对角圆角矩形 110"/>
          <p:cNvSpPr/>
          <p:nvPr/>
        </p:nvSpPr>
        <p:spPr>
          <a:xfrm>
            <a:off x="6607688" y="1644191"/>
            <a:ext cx="1815710" cy="756236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Assessing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3946542" y="2865704"/>
            <a:ext cx="1823300" cy="1754326"/>
          </a:xfrm>
          <a:prstGeom prst="rect">
            <a:avLst/>
          </a:prstGeom>
          <a:ln>
            <a:solidFill>
              <a:srgbClr val="FF9966"/>
            </a:solidFill>
          </a:ln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Texts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Videos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Activities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6533913" y="2922882"/>
            <a:ext cx="1823300" cy="64633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TSCA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8" name="右大括号 127"/>
          <p:cNvSpPr/>
          <p:nvPr/>
        </p:nvSpPr>
        <p:spPr>
          <a:xfrm>
            <a:off x="8521289" y="1924149"/>
            <a:ext cx="527309" cy="3874798"/>
          </a:xfrm>
          <a:prstGeom prst="rightBrace">
            <a:avLst>
              <a:gd name="adj1" fmla="val 8333"/>
              <a:gd name="adj2" fmla="val 50418"/>
            </a:avLst>
          </a:prstGeom>
          <a:ln w="19050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29" name="直接箭头连接符 128"/>
          <p:cNvCxnSpPr/>
          <p:nvPr/>
        </p:nvCxnSpPr>
        <p:spPr>
          <a:xfrm>
            <a:off x="3157405" y="2062896"/>
            <a:ext cx="698346" cy="14667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箭头连接符 131"/>
          <p:cNvCxnSpPr/>
          <p:nvPr/>
        </p:nvCxnSpPr>
        <p:spPr>
          <a:xfrm>
            <a:off x="5865048" y="2074374"/>
            <a:ext cx="698346" cy="14667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对角圆角矩形 132"/>
          <p:cNvSpPr/>
          <p:nvPr/>
        </p:nvSpPr>
        <p:spPr>
          <a:xfrm>
            <a:off x="9301028" y="3551835"/>
            <a:ext cx="2056156" cy="756236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圆角矩形 133"/>
          <p:cNvSpPr/>
          <p:nvPr/>
        </p:nvSpPr>
        <p:spPr>
          <a:xfrm>
            <a:off x="581025" y="1403713"/>
            <a:ext cx="11084560" cy="49154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5" name="直接箭头连接符 134"/>
          <p:cNvCxnSpPr/>
          <p:nvPr/>
        </p:nvCxnSpPr>
        <p:spPr>
          <a:xfrm>
            <a:off x="850557" y="4979332"/>
            <a:ext cx="7670812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2"/>
          <p:cNvSpPr txBox="1">
            <a:spLocks noChangeArrowheads="1"/>
          </p:cNvSpPr>
          <p:nvPr/>
        </p:nvSpPr>
        <p:spPr>
          <a:xfrm>
            <a:off x="1792091" y="5203794"/>
            <a:ext cx="6230174" cy="586569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Learning + Producing</a:t>
            </a:r>
          </a:p>
        </p:txBody>
      </p:sp>
      <p:sp>
        <p:nvSpPr>
          <p:cNvPr id="37" name="矩形 36"/>
          <p:cNvSpPr/>
          <p:nvPr/>
        </p:nvSpPr>
        <p:spPr>
          <a:xfrm>
            <a:off x="768916" y="3778224"/>
            <a:ext cx="2645181" cy="64633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Unit Production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 flipV="1">
            <a:off x="770671" y="379448"/>
            <a:ext cx="10890136" cy="6095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-124465" y="34386"/>
            <a:ext cx="2656388" cy="751085"/>
            <a:chOff x="-2290" y="261442"/>
            <a:chExt cx="1815580" cy="432048"/>
          </a:xfrm>
        </p:grpSpPr>
        <p:sp>
          <p:nvSpPr>
            <p:cNvPr id="59" name="五边形 9"/>
            <p:cNvSpPr/>
            <p:nvPr/>
          </p:nvSpPr>
          <p:spPr>
            <a:xfrm>
              <a:off x="306290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r>
                <a:rPr lang="en-US" altLang="zh-CN" sz="2800" b="1" kern="0" dirty="0" smtClean="0">
                  <a:solidFill>
                    <a:srgbClr val="0070C0"/>
                  </a:solidFill>
                  <a:latin typeface="Times New Roman" panose="02020603050405020304"/>
                  <a:ea typeface="微软雅黑" panose="020B0503020204020204" pitchFamily="34" charset="-122"/>
                </a:rPr>
                <a:t>Teaching    Procedure</a:t>
              </a:r>
              <a:endParaRPr lang="zh-CN" altLang="en-US" sz="2800" b="1" kern="0" dirty="0">
                <a:solidFill>
                  <a:srgbClr val="0070C0"/>
                </a:solidFill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6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4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Freeform 3"/>
          <p:cNvSpPr/>
          <p:nvPr/>
        </p:nvSpPr>
        <p:spPr bwMode="gray">
          <a:xfrm>
            <a:off x="389369" y="2730207"/>
            <a:ext cx="11015917" cy="2224119"/>
          </a:xfrm>
          <a:custGeom>
            <a:avLst/>
            <a:gdLst>
              <a:gd name="T0" fmla="*/ 0 w 5424"/>
              <a:gd name="T1" fmla="*/ 1440 h 1488"/>
              <a:gd name="T2" fmla="*/ 0 w 5424"/>
              <a:gd name="T3" fmla="*/ 1488 h 1488"/>
              <a:gd name="T4" fmla="*/ 1152 w 5424"/>
              <a:gd name="T5" fmla="*/ 1488 h 1488"/>
              <a:gd name="T6" fmla="*/ 1392 w 5424"/>
              <a:gd name="T7" fmla="*/ 1008 h 1488"/>
              <a:gd name="T8" fmla="*/ 2544 w 5424"/>
              <a:gd name="T9" fmla="*/ 1008 h 1488"/>
              <a:gd name="T10" fmla="*/ 2832 w 5424"/>
              <a:gd name="T11" fmla="*/ 528 h 1488"/>
              <a:gd name="T12" fmla="*/ 3984 w 5424"/>
              <a:gd name="T13" fmla="*/ 528 h 1488"/>
              <a:gd name="T14" fmla="*/ 4272 w 5424"/>
              <a:gd name="T15" fmla="*/ 48 h 1488"/>
              <a:gd name="T16" fmla="*/ 5424 w 5424"/>
              <a:gd name="T17" fmla="*/ 48 h 1488"/>
              <a:gd name="T18" fmla="*/ 5424 w 5424"/>
              <a:gd name="T19" fmla="*/ 0 h 1488"/>
              <a:gd name="T20" fmla="*/ 4272 w 5424"/>
              <a:gd name="T21" fmla="*/ 0 h 1488"/>
              <a:gd name="T22" fmla="*/ 3984 w 5424"/>
              <a:gd name="T23" fmla="*/ 480 h 1488"/>
              <a:gd name="T24" fmla="*/ 2832 w 5424"/>
              <a:gd name="T25" fmla="*/ 480 h 1488"/>
              <a:gd name="T26" fmla="*/ 2544 w 5424"/>
              <a:gd name="T27" fmla="*/ 960 h 1488"/>
              <a:gd name="T28" fmla="*/ 1392 w 5424"/>
              <a:gd name="T29" fmla="*/ 960 h 1488"/>
              <a:gd name="T30" fmla="*/ 1152 w 5424"/>
              <a:gd name="T31" fmla="*/ 1440 h 1488"/>
              <a:gd name="T32" fmla="*/ 0 w 5424"/>
              <a:gd name="T33" fmla="*/ 1440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424" h="1488">
                <a:moveTo>
                  <a:pt x="0" y="1440"/>
                </a:moveTo>
                <a:lnTo>
                  <a:pt x="0" y="1488"/>
                </a:lnTo>
                <a:lnTo>
                  <a:pt x="1152" y="1488"/>
                </a:lnTo>
                <a:lnTo>
                  <a:pt x="1392" y="1008"/>
                </a:lnTo>
                <a:lnTo>
                  <a:pt x="2544" y="1008"/>
                </a:lnTo>
                <a:lnTo>
                  <a:pt x="2832" y="528"/>
                </a:lnTo>
                <a:lnTo>
                  <a:pt x="3984" y="528"/>
                </a:lnTo>
                <a:lnTo>
                  <a:pt x="4272" y="48"/>
                </a:lnTo>
                <a:lnTo>
                  <a:pt x="5424" y="48"/>
                </a:lnTo>
                <a:lnTo>
                  <a:pt x="5424" y="0"/>
                </a:lnTo>
                <a:lnTo>
                  <a:pt x="4272" y="0"/>
                </a:lnTo>
                <a:lnTo>
                  <a:pt x="3984" y="480"/>
                </a:lnTo>
                <a:lnTo>
                  <a:pt x="2832" y="480"/>
                </a:lnTo>
                <a:lnTo>
                  <a:pt x="2544" y="960"/>
                </a:lnTo>
                <a:lnTo>
                  <a:pt x="1392" y="960"/>
                </a:lnTo>
                <a:lnTo>
                  <a:pt x="1152" y="1440"/>
                </a:lnTo>
                <a:lnTo>
                  <a:pt x="0" y="1440"/>
                </a:lnTo>
                <a:close/>
              </a:path>
            </a:pathLst>
          </a:custGeom>
          <a:solidFill>
            <a:srgbClr val="7CB554"/>
          </a:solidFill>
          <a:ln>
            <a:solidFill>
              <a:schemeClr val="accent5">
                <a:lumMod val="75000"/>
              </a:schemeClr>
            </a:solidFill>
          </a:ln>
          <a:effectLst/>
          <a:scene3d>
            <a:camera prst="legacyPerspectiveTop"/>
            <a:lightRig rig="legacyNormal3" dir="r"/>
          </a:scene3d>
          <a:sp3d extrusionH="1801800" prstMaterial="legacyPlastic">
            <a:bevelT w="13500" h="13500" prst="angle"/>
            <a:bevelB w="13500" h="13500" prst="angle"/>
            <a:extrusionClr>
              <a:srgbClr val="7CB554"/>
            </a:extrusionClr>
          </a:sp3d>
        </p:spPr>
        <p:txBody>
          <a:bodyPr lIns="68575" tIns="34287" rIns="68575" bIns="34287"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圆角矩形标注 28"/>
          <p:cNvSpPr/>
          <p:nvPr/>
        </p:nvSpPr>
        <p:spPr>
          <a:xfrm>
            <a:off x="1270965" y="3008134"/>
            <a:ext cx="1722899" cy="605066"/>
          </a:xfrm>
          <a:prstGeom prst="wedgeRoundRectCallout">
            <a:avLst>
              <a:gd name="adj1" fmla="val -21547"/>
              <a:gd name="adj2" fmla="val 71658"/>
              <a:gd name="adj3" fmla="val 16667"/>
            </a:avLst>
          </a:prstGeom>
          <a:solidFill>
            <a:srgbClr val="FAC14D"/>
          </a:solidFill>
          <a:ln w="28575">
            <a:solidFill>
              <a:srgbClr val="FEFEFE"/>
            </a:solidFill>
            <a:round/>
          </a:ln>
          <a:effectLst/>
        </p:spPr>
        <p:txBody>
          <a:bodyPr wrap="none" lIns="68575" tIns="34287" rIns="68575" bIns="34287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1" smtClean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Section 1</a:t>
            </a:r>
            <a:endParaRPr kumimoji="0" lang="zh-CN" altLang="en-US" sz="2800" b="1" i="0" u="none" strike="noStrike" kern="0" cap="none" spc="0" normalizeH="0" baseline="0" noProof="1">
              <a:ln>
                <a:noFill/>
              </a:ln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圆角矩形标注 29"/>
          <p:cNvSpPr/>
          <p:nvPr/>
        </p:nvSpPr>
        <p:spPr>
          <a:xfrm>
            <a:off x="4045728" y="2428188"/>
            <a:ext cx="1722899" cy="604040"/>
          </a:xfrm>
          <a:prstGeom prst="wedgeRoundRectCallout">
            <a:avLst>
              <a:gd name="adj1" fmla="val -23690"/>
              <a:gd name="adj2" fmla="val 74710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EFEFE"/>
            </a:solidFill>
            <a:round/>
          </a:ln>
          <a:effectLst/>
        </p:spPr>
        <p:txBody>
          <a:bodyPr wrap="none" lIns="68575" tIns="34287" rIns="68575" bIns="34287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1" smtClean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Section 2</a:t>
            </a:r>
            <a:endParaRPr kumimoji="0" lang="zh-CN" altLang="en-US" sz="2800" b="1" i="0" u="none" strike="noStrike" kern="0" cap="none" spc="0" normalizeH="0" baseline="0" noProof="1">
              <a:ln>
                <a:noFill/>
              </a:ln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圆角矩形标注 31"/>
          <p:cNvSpPr/>
          <p:nvPr/>
        </p:nvSpPr>
        <p:spPr>
          <a:xfrm>
            <a:off x="6342907" y="1787734"/>
            <a:ext cx="1722899" cy="605066"/>
          </a:xfrm>
          <a:prstGeom prst="wedgeRoundRectCallout">
            <a:avLst>
              <a:gd name="adj1" fmla="val -22262"/>
              <a:gd name="adj2" fmla="val 73184"/>
              <a:gd name="adj3" fmla="val 16667"/>
            </a:avLst>
          </a:prstGeom>
          <a:solidFill>
            <a:srgbClr val="FF9966"/>
          </a:solidFill>
          <a:ln w="28575">
            <a:solidFill>
              <a:srgbClr val="FEFEFE"/>
            </a:solidFill>
            <a:round/>
          </a:ln>
          <a:effectLst/>
        </p:spPr>
        <p:txBody>
          <a:bodyPr wrap="none" lIns="68575" tIns="34287" rIns="68575" bIns="34287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1" smtClean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Section 3</a:t>
            </a:r>
            <a:endParaRPr kumimoji="0" lang="zh-CN" altLang="en-US" sz="2800" b="1" i="0" u="none" strike="noStrike" kern="0" cap="none" spc="0" normalizeH="0" baseline="0" noProof="1">
              <a:ln>
                <a:noFill/>
              </a:ln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圆角矩形标注 32"/>
          <p:cNvSpPr/>
          <p:nvPr/>
        </p:nvSpPr>
        <p:spPr>
          <a:xfrm>
            <a:off x="8765485" y="1334318"/>
            <a:ext cx="2466807" cy="605066"/>
          </a:xfrm>
          <a:prstGeom prst="wedgeRoundRectCallout">
            <a:avLst>
              <a:gd name="adj1" fmla="val -22262"/>
              <a:gd name="adj2" fmla="val 731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EFEFE"/>
            </a:solidFill>
            <a:round/>
          </a:ln>
          <a:effectLst/>
        </p:spPr>
        <p:txBody>
          <a:bodyPr wrap="none" lIns="68575" tIns="34287" rIns="68575" bIns="34287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1" smtClean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Unit Production</a:t>
            </a:r>
            <a:endParaRPr kumimoji="0" lang="zh-CN" altLang="en-US" sz="2400" b="1" i="0" u="none" strike="noStrike" kern="0" cap="none" spc="0" normalizeH="0" baseline="0" noProof="1">
              <a:ln>
                <a:noFill/>
              </a:ln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5" name="Picture 21" descr="D:\新建文件夹 (4)\1\1243680635449_zcool.com.cn\212_2112x2300_zcool.com.c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079" y="3992823"/>
            <a:ext cx="861449" cy="68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组合 35"/>
          <p:cNvGrpSpPr/>
          <p:nvPr/>
        </p:nvGrpSpPr>
        <p:grpSpPr>
          <a:xfrm>
            <a:off x="5010862" y="70124"/>
            <a:ext cx="3054942" cy="715347"/>
            <a:chOff x="1428078" y="1467361"/>
            <a:chExt cx="3391405" cy="874219"/>
          </a:xfrm>
          <a:solidFill>
            <a:srgbClr val="CCECFF"/>
          </a:solidFill>
        </p:grpSpPr>
        <p:sp>
          <p:nvSpPr>
            <p:cNvPr id="37" name="圆角矩形 36"/>
            <p:cNvSpPr/>
            <p:nvPr/>
          </p:nvSpPr>
          <p:spPr>
            <a:xfrm>
              <a:off x="1428078" y="1467361"/>
              <a:ext cx="3391405" cy="874219"/>
            </a:xfrm>
            <a:prstGeom prst="roundRect">
              <a:avLst>
                <a:gd name="adj" fmla="val 1121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文本框 18"/>
            <p:cNvSpPr txBox="1"/>
            <p:nvPr/>
          </p:nvSpPr>
          <p:spPr>
            <a:xfrm flipH="1">
              <a:off x="1652547" y="1534707"/>
              <a:ext cx="3084715" cy="7146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Three Sections</a:t>
              </a:r>
            </a:p>
          </p:txBody>
        </p:sp>
      </p:grpSp>
      <p:pic>
        <p:nvPicPr>
          <p:cNvPr id="40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590" y="3380630"/>
            <a:ext cx="1031005" cy="57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63"/>
          <p:cNvGrpSpPr/>
          <p:nvPr/>
        </p:nvGrpSpPr>
        <p:grpSpPr bwMode="auto">
          <a:xfrm>
            <a:off x="7040673" y="2763715"/>
            <a:ext cx="699201" cy="488845"/>
            <a:chOff x="2208" y="1392"/>
            <a:chExt cx="1132" cy="1055"/>
          </a:xfrm>
          <a:solidFill>
            <a:srgbClr val="FAC14D"/>
          </a:solidFill>
        </p:grpSpPr>
        <p:sp>
          <p:nvSpPr>
            <p:cNvPr id="53" name="Freeform 64"/>
            <p:cNvSpPr/>
            <p:nvPr/>
          </p:nvSpPr>
          <p:spPr bwMode="gray">
            <a:xfrm>
              <a:off x="2332" y="2158"/>
              <a:ext cx="467" cy="232"/>
            </a:xfrm>
            <a:custGeom>
              <a:avLst/>
              <a:gdLst>
                <a:gd name="T0" fmla="*/ 0 w 335"/>
                <a:gd name="T1" fmla="*/ 166 h 173"/>
                <a:gd name="T2" fmla="*/ 58 w 335"/>
                <a:gd name="T3" fmla="*/ 173 h 173"/>
                <a:gd name="T4" fmla="*/ 297 w 335"/>
                <a:gd name="T5" fmla="*/ 32 h 173"/>
                <a:gd name="T6" fmla="*/ 289 w 335"/>
                <a:gd name="T7" fmla="*/ 8 h 173"/>
                <a:gd name="T8" fmla="*/ 223 w 335"/>
                <a:gd name="T9" fmla="*/ 26 h 173"/>
                <a:gd name="T10" fmla="*/ 0 w 335"/>
                <a:gd name="T11" fmla="*/ 166 h 1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5"/>
                <a:gd name="T19" fmla="*/ 0 h 173"/>
                <a:gd name="T20" fmla="*/ 335 w 335"/>
                <a:gd name="T21" fmla="*/ 173 h 1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5" h="173">
                  <a:moveTo>
                    <a:pt x="0" y="166"/>
                  </a:moveTo>
                  <a:lnTo>
                    <a:pt x="58" y="173"/>
                  </a:lnTo>
                  <a:lnTo>
                    <a:pt x="297" y="32"/>
                  </a:lnTo>
                  <a:cubicBezTo>
                    <a:pt x="335" y="5"/>
                    <a:pt x="301" y="9"/>
                    <a:pt x="289" y="8"/>
                  </a:cubicBezTo>
                  <a:cubicBezTo>
                    <a:pt x="277" y="7"/>
                    <a:pt x="271" y="0"/>
                    <a:pt x="223" y="26"/>
                  </a:cubicBezTo>
                  <a:lnTo>
                    <a:pt x="0" y="1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54" name="Freeform 65"/>
            <p:cNvSpPr/>
            <p:nvPr/>
          </p:nvSpPr>
          <p:spPr bwMode="gray">
            <a:xfrm>
              <a:off x="2208" y="1553"/>
              <a:ext cx="312" cy="837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4"/>
                <a:gd name="T73" fmla="*/ 0 h 569"/>
                <a:gd name="T74" fmla="*/ 224 w 224"/>
                <a:gd name="T75" fmla="*/ 569 h 56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pFill/>
            <a:ln w="9525">
              <a:miter lim="800000"/>
            </a:ln>
            <a:scene3d>
              <a:camera prst="legacyPerspectiveTopRight">
                <a:rot lat="0" lon="899999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</p:spPr>
          <p:txBody>
            <a:bodyPr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55" name="Freeform 66"/>
            <p:cNvSpPr/>
            <p:nvPr/>
          </p:nvSpPr>
          <p:spPr bwMode="gray">
            <a:xfrm>
              <a:off x="2630" y="2172"/>
              <a:ext cx="578" cy="275"/>
            </a:xfrm>
            <a:custGeom>
              <a:avLst/>
              <a:gdLst>
                <a:gd name="T0" fmla="*/ 0 w 367"/>
                <a:gd name="T1" fmla="*/ 158 h 170"/>
                <a:gd name="T2" fmla="*/ 80 w 367"/>
                <a:gd name="T3" fmla="*/ 170 h 170"/>
                <a:gd name="T4" fmla="*/ 332 w 367"/>
                <a:gd name="T5" fmla="*/ 37 h 170"/>
                <a:gd name="T6" fmla="*/ 292 w 367"/>
                <a:gd name="T7" fmla="*/ 1 h 170"/>
                <a:gd name="T8" fmla="*/ 230 w 367"/>
                <a:gd name="T9" fmla="*/ 29 h 170"/>
                <a:gd name="T10" fmla="*/ 0 w 367"/>
                <a:gd name="T11" fmla="*/ 158 h 1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7"/>
                <a:gd name="T19" fmla="*/ 0 h 170"/>
                <a:gd name="T20" fmla="*/ 367 w 367"/>
                <a:gd name="T21" fmla="*/ 170 h 1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7" h="170">
                  <a:moveTo>
                    <a:pt x="0" y="158"/>
                  </a:moveTo>
                  <a:lnTo>
                    <a:pt x="80" y="170"/>
                  </a:lnTo>
                  <a:lnTo>
                    <a:pt x="332" y="37"/>
                  </a:lnTo>
                  <a:cubicBezTo>
                    <a:pt x="367" y="9"/>
                    <a:pt x="309" y="2"/>
                    <a:pt x="292" y="1"/>
                  </a:cubicBezTo>
                  <a:cubicBezTo>
                    <a:pt x="280" y="0"/>
                    <a:pt x="279" y="3"/>
                    <a:pt x="230" y="29"/>
                  </a:cubicBezTo>
                  <a:lnTo>
                    <a:pt x="0" y="1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56" name="Freeform 67"/>
            <p:cNvSpPr/>
            <p:nvPr/>
          </p:nvSpPr>
          <p:spPr bwMode="gray">
            <a:xfrm>
              <a:off x="3014" y="2205"/>
              <a:ext cx="326" cy="150"/>
            </a:xfrm>
            <a:custGeom>
              <a:avLst/>
              <a:gdLst>
                <a:gd name="T0" fmla="*/ 0 w 234"/>
                <a:gd name="T1" fmla="*/ 98 h 112"/>
                <a:gd name="T2" fmla="*/ 61 w 234"/>
                <a:gd name="T3" fmla="*/ 112 h 112"/>
                <a:gd name="T4" fmla="*/ 218 w 234"/>
                <a:gd name="T5" fmla="*/ 32 h 112"/>
                <a:gd name="T6" fmla="*/ 157 w 234"/>
                <a:gd name="T7" fmla="*/ 11 h 112"/>
                <a:gd name="T8" fmla="*/ 0 w 234"/>
                <a:gd name="T9" fmla="*/ 98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4"/>
                <a:gd name="T16" fmla="*/ 0 h 112"/>
                <a:gd name="T17" fmla="*/ 234 w 234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4" h="112">
                  <a:moveTo>
                    <a:pt x="0" y="98"/>
                  </a:moveTo>
                  <a:lnTo>
                    <a:pt x="61" y="112"/>
                  </a:lnTo>
                  <a:lnTo>
                    <a:pt x="218" y="32"/>
                  </a:lnTo>
                  <a:cubicBezTo>
                    <a:pt x="234" y="15"/>
                    <a:pt x="193" y="0"/>
                    <a:pt x="157" y="11"/>
                  </a:cubicBezTo>
                  <a:lnTo>
                    <a:pt x="0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57" name="Freeform 68"/>
            <p:cNvSpPr/>
            <p:nvPr/>
          </p:nvSpPr>
          <p:spPr bwMode="gray">
            <a:xfrm>
              <a:off x="2899" y="1513"/>
              <a:ext cx="313" cy="837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4"/>
                <a:gd name="T73" fmla="*/ 0 h 569"/>
                <a:gd name="T74" fmla="*/ 224 w 224"/>
                <a:gd name="T75" fmla="*/ 569 h 56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pFill/>
            <a:ln w="9525">
              <a:miter lim="800000"/>
            </a:ln>
            <a:scene3d>
              <a:camera prst="legacyPerspectiveTopRight">
                <a:rot lat="0" lon="899999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</p:spPr>
          <p:txBody>
            <a:bodyPr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69" name="Freeform 69"/>
            <p:cNvSpPr/>
            <p:nvPr/>
          </p:nvSpPr>
          <p:spPr bwMode="gray">
            <a:xfrm>
              <a:off x="2473" y="1392"/>
              <a:ext cx="393" cy="1054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4"/>
                <a:gd name="T73" fmla="*/ 0 h 569"/>
                <a:gd name="T74" fmla="*/ 224 w 224"/>
                <a:gd name="T75" fmla="*/ 569 h 56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pFill/>
            <a:ln w="9525">
              <a:miter lim="800000"/>
            </a:ln>
            <a:scene3d>
              <a:camera prst="legacyPerspectiveTopRight">
                <a:rot lat="0" lon="899999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</p:spPr>
          <p:txBody>
            <a:bodyPr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pic>
        <p:nvPicPr>
          <p:cNvPr id="70" name="Picture 12" descr="2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390">
            <a:off x="9369701" y="2125215"/>
            <a:ext cx="814959" cy="53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 Box 4"/>
          <p:cNvSpPr txBox="1">
            <a:spLocks noChangeArrowheads="1"/>
          </p:cNvSpPr>
          <p:nvPr/>
        </p:nvSpPr>
        <p:spPr bwMode="auto">
          <a:xfrm>
            <a:off x="870187" y="5090850"/>
            <a:ext cx="1977232" cy="50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87" rIns="68575" bIns="34287">
            <a:spAutoFit/>
          </a:bodyPr>
          <a:lstStyle/>
          <a:p>
            <a:r>
              <a:rPr lang="en-US" altLang="zh-CN" sz="2800" b="1" dirty="0" smtClean="0">
                <a:solidFill>
                  <a:srgbClr val="40404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Sub-task 1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3585903" y="4333422"/>
            <a:ext cx="1977232" cy="50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87" rIns="68575" bIns="34287">
            <a:spAutoFit/>
          </a:bodyPr>
          <a:lstStyle/>
          <a:p>
            <a:r>
              <a:rPr lang="en-US" altLang="zh-CN" sz="2800" b="1" dirty="0" smtClean="0">
                <a:solidFill>
                  <a:srgbClr val="40404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Sub-task 2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6272873" y="3683326"/>
            <a:ext cx="1977232" cy="50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87" rIns="68575" bIns="34287">
            <a:spAutoFit/>
          </a:bodyPr>
          <a:lstStyle/>
          <a:p>
            <a:r>
              <a:rPr lang="en-US" altLang="zh-CN" sz="2800" b="1" dirty="0" smtClean="0">
                <a:solidFill>
                  <a:srgbClr val="40404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Sub-task 3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75" name="Text Box 4"/>
          <p:cNvSpPr txBox="1">
            <a:spLocks noChangeArrowheads="1"/>
          </p:cNvSpPr>
          <p:nvPr/>
        </p:nvSpPr>
        <p:spPr bwMode="auto">
          <a:xfrm>
            <a:off x="8946305" y="2868583"/>
            <a:ext cx="3053940" cy="50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5" tIns="34287" rIns="68575" bIns="34287">
            <a:spAutoFit/>
          </a:bodyPr>
          <a:lstStyle/>
          <a:p>
            <a:r>
              <a:rPr lang="en-US" altLang="zh-CN" sz="2800" b="1" dirty="0" smtClean="0">
                <a:solidFill>
                  <a:srgbClr val="40404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Narrative Writing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cxnSp>
        <p:nvCxnSpPr>
          <p:cNvPr id="76" name="直接连接符 75"/>
          <p:cNvCxnSpPr/>
          <p:nvPr/>
        </p:nvCxnSpPr>
        <p:spPr>
          <a:xfrm>
            <a:off x="881013" y="5605613"/>
            <a:ext cx="1649516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ysDot"/>
          </a:ln>
          <a:effectLst/>
        </p:spPr>
      </p:cxnSp>
      <p:cxnSp>
        <p:nvCxnSpPr>
          <p:cNvPr id="77" name="直接连接符 76"/>
          <p:cNvCxnSpPr/>
          <p:nvPr/>
        </p:nvCxnSpPr>
        <p:spPr>
          <a:xfrm>
            <a:off x="3585903" y="4833549"/>
            <a:ext cx="1649516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ysDot"/>
          </a:ln>
          <a:effectLst/>
        </p:spPr>
      </p:cxnSp>
      <p:cxnSp>
        <p:nvCxnSpPr>
          <p:cNvPr id="78" name="直接连接符 77"/>
          <p:cNvCxnSpPr/>
          <p:nvPr/>
        </p:nvCxnSpPr>
        <p:spPr>
          <a:xfrm>
            <a:off x="6237252" y="4161659"/>
            <a:ext cx="1844236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ysDot"/>
          </a:ln>
          <a:effectLst/>
        </p:spPr>
      </p:cxnSp>
      <p:cxnSp>
        <p:nvCxnSpPr>
          <p:cNvPr id="79" name="直接连接符 78"/>
          <p:cNvCxnSpPr/>
          <p:nvPr/>
        </p:nvCxnSpPr>
        <p:spPr>
          <a:xfrm>
            <a:off x="8984799" y="3427163"/>
            <a:ext cx="269775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ysDot"/>
          </a:ln>
          <a:effectLst/>
        </p:spPr>
      </p:cxnSp>
      <p:cxnSp>
        <p:nvCxnSpPr>
          <p:cNvPr id="9" name="直接箭头连接符 8"/>
          <p:cNvCxnSpPr/>
          <p:nvPr/>
        </p:nvCxnSpPr>
        <p:spPr>
          <a:xfrm>
            <a:off x="10333674" y="3427163"/>
            <a:ext cx="0" cy="191374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AutoShape 19"/>
          <p:cNvSpPr>
            <a:spLocks noChangeArrowheads="1"/>
          </p:cNvSpPr>
          <p:nvPr/>
        </p:nvSpPr>
        <p:spPr bwMode="ltGray">
          <a:xfrm>
            <a:off x="4574520" y="5409783"/>
            <a:ext cx="7425728" cy="796574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70C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1" name="Rectangle 20"/>
          <p:cNvSpPr>
            <a:spLocks noChangeArrowheads="1"/>
          </p:cNvSpPr>
          <p:nvPr/>
        </p:nvSpPr>
        <p:spPr bwMode="auto">
          <a:xfrm>
            <a:off x="4592180" y="5552187"/>
            <a:ext cx="74080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buClr>
                <a:srgbClr val="D7181F"/>
              </a:buClr>
              <a:buFont typeface="Wingdings" panose="05000000000000000000" pitchFamily="2" charset="2"/>
              <a:buNone/>
            </a:pP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Experience of Growing up in Frustration”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conveyor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 flipV="1">
            <a:off x="776500" y="414410"/>
            <a:ext cx="10890136" cy="6095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-143992" y="58809"/>
            <a:ext cx="2656388" cy="751085"/>
            <a:chOff x="-2290" y="261442"/>
            <a:chExt cx="1815580" cy="432048"/>
          </a:xfrm>
        </p:grpSpPr>
        <p:sp>
          <p:nvSpPr>
            <p:cNvPr id="59" name="五边形 9"/>
            <p:cNvSpPr/>
            <p:nvPr/>
          </p:nvSpPr>
          <p:spPr>
            <a:xfrm>
              <a:off x="306290" y="261442"/>
              <a:ext cx="1507000" cy="432048"/>
            </a:xfrm>
            <a:prstGeom prst="homePlate">
              <a:avLst/>
            </a:prstGeom>
            <a:gradFill flip="none" rotWithShape="1">
              <a:gsLst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  <a:gs pos="0">
                  <a:sysClr val="window" lastClr="FFFFFF"/>
                </a:gs>
              </a:gsLst>
              <a:lin ang="18900000" scaled="0"/>
              <a:tileRect/>
            </a:gradFill>
            <a:ln w="22225" cap="flat" cmpd="sng" algn="ctr">
              <a:gradFill>
                <a:gsLst>
                  <a:gs pos="100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8100000" scaled="0"/>
              </a:gra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r>
                <a:rPr lang="en-US" altLang="zh-CN" sz="2800" b="1" kern="0" dirty="0" smtClean="0">
                  <a:solidFill>
                    <a:srgbClr val="0070C0"/>
                  </a:solidFill>
                  <a:latin typeface="Times New Roman" panose="02020603050405020304"/>
                  <a:ea typeface="微软雅黑" panose="020B0503020204020204" pitchFamily="34" charset="-122"/>
                </a:rPr>
                <a:t>Teaching    Procedure</a:t>
              </a:r>
              <a:endParaRPr lang="zh-CN" altLang="en-US" sz="2800" b="1" kern="0" dirty="0">
                <a:solidFill>
                  <a:srgbClr val="0070C0"/>
                </a:solidFill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262725" y="325889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262725" y="535077"/>
              <a:ext cx="87130" cy="8713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  <a:gs pos="52000">
                    <a:schemeClr val="bg1"/>
                  </a:gs>
                  <a:gs pos="29000">
                    <a:schemeClr val="bg1">
                      <a:lumMod val="65000"/>
                    </a:schemeClr>
                  </a:gs>
                  <a:gs pos="79000">
                    <a:schemeClr val="bg1">
                      <a:lumMod val="50000"/>
                    </a:schemeClr>
                  </a:gs>
                </a:gsLst>
                <a:lin ang="5400000" scaled="1"/>
              </a:gradFill>
            </a:ln>
            <a:effectLst>
              <a:outerShdw blurRad="12700" dist="12700" dir="5400000" sx="97000" sy="97000" algn="t" rotWithShape="0">
                <a:prstClr val="black">
                  <a:alpha val="5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-2290" y="351482"/>
              <a:ext cx="317234" cy="40207"/>
              <a:chOff x="206006" y="354058"/>
              <a:chExt cx="317234" cy="40207"/>
            </a:xfrm>
          </p:grpSpPr>
          <p:sp>
            <p:nvSpPr>
              <p:cNvPr id="66" name="矩形: 圆角 92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矩形: 圆角 93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-2290" y="563243"/>
              <a:ext cx="317234" cy="40207"/>
              <a:chOff x="206006" y="354058"/>
              <a:chExt cx="317234" cy="40207"/>
            </a:xfrm>
          </p:grpSpPr>
          <p:sp>
            <p:nvSpPr>
              <p:cNvPr id="64" name="矩形: 圆角 96"/>
              <p:cNvSpPr/>
              <p:nvPr/>
            </p:nvSpPr>
            <p:spPr>
              <a:xfrm>
                <a:off x="206959" y="35405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矩形: 圆角 97"/>
              <p:cNvSpPr/>
              <p:nvPr/>
            </p:nvSpPr>
            <p:spPr>
              <a:xfrm>
                <a:off x="206006" y="379698"/>
                <a:ext cx="316281" cy="14567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  <a:gs pos="53000">
                    <a:sysClr val="window" lastClr="FFFFFF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5313593" y="120223"/>
            <a:ext cx="3054942" cy="646583"/>
            <a:chOff x="1428078" y="1467361"/>
            <a:chExt cx="3391405" cy="874219"/>
          </a:xfrm>
          <a:solidFill>
            <a:srgbClr val="CCECFF"/>
          </a:solidFill>
        </p:grpSpPr>
        <p:sp>
          <p:nvSpPr>
            <p:cNvPr id="37" name="圆角矩形 36"/>
            <p:cNvSpPr/>
            <p:nvPr/>
          </p:nvSpPr>
          <p:spPr>
            <a:xfrm>
              <a:off x="1428078" y="1467361"/>
              <a:ext cx="3391405" cy="874219"/>
            </a:xfrm>
            <a:prstGeom prst="roundRect">
              <a:avLst>
                <a:gd name="adj" fmla="val 1121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8" name="文本框 18"/>
            <p:cNvSpPr txBox="1"/>
            <p:nvPr/>
          </p:nvSpPr>
          <p:spPr>
            <a:xfrm flipH="1">
              <a:off x="2145641" y="1487503"/>
              <a:ext cx="1956279" cy="7906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Section 1</a:t>
              </a:r>
            </a:p>
          </p:txBody>
        </p:sp>
      </p:grpSp>
      <p:sp>
        <p:nvSpPr>
          <p:cNvPr id="45" name="对角圆角矩形 44"/>
          <p:cNvSpPr/>
          <p:nvPr/>
        </p:nvSpPr>
        <p:spPr>
          <a:xfrm>
            <a:off x="676115" y="2193516"/>
            <a:ext cx="11331145" cy="4212555"/>
          </a:xfrm>
          <a:prstGeom prst="round2DiagRect">
            <a:avLst/>
          </a:prstGeom>
          <a:noFill/>
          <a:ln w="12700">
            <a:solidFill>
              <a:srgbClr val="FFCC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88" name="圆角矩形 87"/>
          <p:cNvSpPr/>
          <p:nvPr/>
        </p:nvSpPr>
        <p:spPr bwMode="auto">
          <a:xfrm>
            <a:off x="1101917" y="2436931"/>
            <a:ext cx="3208203" cy="3827947"/>
          </a:xfrm>
          <a:prstGeom prst="roundRect">
            <a:avLst>
              <a:gd name="adj" fmla="val 3709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1771635" y="2263279"/>
            <a:ext cx="190726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Before Class</a:t>
            </a:r>
            <a:endParaRPr lang="zh-C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124075" y="1191895"/>
            <a:ext cx="9820910" cy="570865"/>
          </a:xfrm>
          <a:prstGeom prst="roundRect">
            <a:avLst/>
          </a:prstGeom>
          <a:solidFill>
            <a:srgbClr val="FFCC99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100" name="TextBox 16"/>
          <p:cNvSpPr txBox="1">
            <a:spLocks noChangeArrowheads="1"/>
          </p:cNvSpPr>
          <p:nvPr/>
        </p:nvSpPr>
        <p:spPr bwMode="auto">
          <a:xfrm>
            <a:off x="2077720" y="1246505"/>
            <a:ext cx="9808210" cy="460375"/>
          </a:xfrm>
          <a:prstGeom prst="rect">
            <a:avLst/>
          </a:prstGeom>
          <a:noFill/>
          <a:ln w="31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 Experience</a:t>
            </a:r>
            <a:r>
              <a:rPr kumimoji="0" lang="en-US" altLang="zh-CN" sz="24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of Growing up in Frustration (Using 6 Narrative Elements) 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5" name="五边形 114"/>
          <p:cNvSpPr/>
          <p:nvPr/>
        </p:nvSpPr>
        <p:spPr>
          <a:xfrm>
            <a:off x="336896" y="1133083"/>
            <a:ext cx="1671693" cy="598914"/>
          </a:xfrm>
          <a:prstGeom prst="homePlate">
            <a:avLst/>
          </a:prstGeom>
          <a:noFill/>
          <a:ln w="12700" cap="flat" cmpd="sng" algn="ctr">
            <a:solidFill>
              <a:srgbClr val="FF99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6" name="TextBox 16"/>
          <p:cNvSpPr txBox="1">
            <a:spLocks noChangeArrowheads="1"/>
          </p:cNvSpPr>
          <p:nvPr/>
        </p:nvSpPr>
        <p:spPr bwMode="auto">
          <a:xfrm>
            <a:off x="311474" y="1191948"/>
            <a:ext cx="1580882" cy="461665"/>
          </a:xfrm>
          <a:prstGeom prst="rect">
            <a:avLst/>
          </a:prstGeom>
          <a:noFill/>
          <a:ln w="31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Sub-task 1</a:t>
            </a:r>
          </a:p>
        </p:txBody>
      </p:sp>
      <p:sp>
        <p:nvSpPr>
          <p:cNvPr id="3" name="下箭头 2"/>
          <p:cNvSpPr/>
          <p:nvPr/>
        </p:nvSpPr>
        <p:spPr>
          <a:xfrm>
            <a:off x="6048499" y="1785740"/>
            <a:ext cx="426314" cy="40777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TextBox 16"/>
          <p:cNvSpPr txBox="1">
            <a:spLocks noChangeArrowheads="1"/>
          </p:cNvSpPr>
          <p:nvPr/>
        </p:nvSpPr>
        <p:spPr bwMode="auto">
          <a:xfrm>
            <a:off x="1290181" y="5659052"/>
            <a:ext cx="2831670" cy="461665"/>
          </a:xfrm>
          <a:prstGeom prst="rect">
            <a:avLst/>
          </a:prstGeom>
          <a:solidFill>
            <a:srgbClr val="CCECFF"/>
          </a:solidFill>
          <a:ln w="317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Online assessing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4" name="TextBox 16"/>
          <p:cNvSpPr txBox="1">
            <a:spLocks noChangeArrowheads="1"/>
          </p:cNvSpPr>
          <p:nvPr/>
        </p:nvSpPr>
        <p:spPr bwMode="auto">
          <a:xfrm>
            <a:off x="1337448" y="2836106"/>
            <a:ext cx="2828086" cy="461665"/>
          </a:xfrm>
          <a:prstGeom prst="rect">
            <a:avLst/>
          </a:prstGeom>
          <a:solidFill>
            <a:srgbClr val="CCECFF"/>
          </a:solidFill>
          <a:ln w="317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Motivating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5" name="TextBox 16"/>
          <p:cNvSpPr txBox="1">
            <a:spLocks noChangeArrowheads="1"/>
          </p:cNvSpPr>
          <p:nvPr/>
        </p:nvSpPr>
        <p:spPr bwMode="auto">
          <a:xfrm>
            <a:off x="1361982" y="3493705"/>
            <a:ext cx="2828086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scenario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1" name="圆角矩形 140"/>
          <p:cNvSpPr/>
          <p:nvPr/>
        </p:nvSpPr>
        <p:spPr bwMode="auto">
          <a:xfrm>
            <a:off x="4691667" y="2436928"/>
            <a:ext cx="3208203" cy="3827948"/>
          </a:xfrm>
          <a:prstGeom prst="roundRect">
            <a:avLst>
              <a:gd name="adj" fmla="val 3709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2" name="圆角矩形 141"/>
          <p:cNvSpPr/>
          <p:nvPr/>
        </p:nvSpPr>
        <p:spPr bwMode="auto">
          <a:xfrm>
            <a:off x="8458435" y="2436928"/>
            <a:ext cx="3208203" cy="3827946"/>
          </a:xfrm>
          <a:prstGeom prst="roundRect">
            <a:avLst>
              <a:gd name="adj" fmla="val 3709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9" name="TextBox 118"/>
          <p:cNvSpPr txBox="1">
            <a:spLocks noChangeArrowheads="1"/>
          </p:cNvSpPr>
          <p:nvPr/>
        </p:nvSpPr>
        <p:spPr bwMode="auto">
          <a:xfrm>
            <a:off x="5307545" y="2263279"/>
            <a:ext cx="190726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Class</a:t>
            </a:r>
            <a:endParaRPr lang="zh-C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TextBox 119"/>
          <p:cNvSpPr txBox="1">
            <a:spLocks noChangeArrowheads="1"/>
          </p:cNvSpPr>
          <p:nvPr/>
        </p:nvSpPr>
        <p:spPr bwMode="auto">
          <a:xfrm>
            <a:off x="9210565" y="2252911"/>
            <a:ext cx="190726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After Class</a:t>
            </a:r>
            <a:endParaRPr lang="zh-C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TextBox 16"/>
          <p:cNvSpPr txBox="1">
            <a:spLocks noChangeArrowheads="1"/>
          </p:cNvSpPr>
          <p:nvPr/>
        </p:nvSpPr>
        <p:spPr bwMode="auto">
          <a:xfrm>
            <a:off x="4881724" y="2836105"/>
            <a:ext cx="2828086" cy="461665"/>
          </a:xfrm>
          <a:prstGeom prst="rect">
            <a:avLst/>
          </a:prstGeom>
          <a:solidFill>
            <a:srgbClr val="CCECFF"/>
          </a:solidFill>
          <a:ln w="317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Enabling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4" name="TextBox 16"/>
          <p:cNvSpPr txBox="1">
            <a:spLocks noChangeArrowheads="1"/>
          </p:cNvSpPr>
          <p:nvPr/>
        </p:nvSpPr>
        <p:spPr bwMode="auto">
          <a:xfrm>
            <a:off x="4881724" y="3527375"/>
            <a:ext cx="2828086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noProof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Group report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5" name="TextBox 16"/>
          <p:cNvSpPr txBox="1">
            <a:spLocks noChangeArrowheads="1"/>
          </p:cNvSpPr>
          <p:nvPr/>
        </p:nvSpPr>
        <p:spPr bwMode="auto">
          <a:xfrm>
            <a:off x="4885740" y="4902904"/>
            <a:ext cx="2828086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Theme exploration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6" name="TextBox 16"/>
          <p:cNvSpPr txBox="1">
            <a:spLocks noChangeArrowheads="1"/>
          </p:cNvSpPr>
          <p:nvPr/>
        </p:nvSpPr>
        <p:spPr bwMode="auto">
          <a:xfrm>
            <a:off x="4881724" y="4194607"/>
            <a:ext cx="2828086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analysis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7" name="TextBox 16"/>
          <p:cNvSpPr txBox="1">
            <a:spLocks noChangeArrowheads="1"/>
          </p:cNvSpPr>
          <p:nvPr/>
        </p:nvSpPr>
        <p:spPr bwMode="auto">
          <a:xfrm>
            <a:off x="4881724" y="5659053"/>
            <a:ext cx="2828086" cy="461665"/>
          </a:xfrm>
          <a:prstGeom prst="rect">
            <a:avLst/>
          </a:prstGeom>
          <a:solidFill>
            <a:srgbClr val="CCECFF"/>
          </a:solidFill>
          <a:ln w="317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In-time assessing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56" name="下箭头 2055"/>
          <p:cNvSpPr/>
          <p:nvPr/>
        </p:nvSpPr>
        <p:spPr>
          <a:xfrm>
            <a:off x="2623625" y="3337870"/>
            <a:ext cx="203284" cy="151295"/>
          </a:xfrm>
          <a:prstGeom prst="downArrow">
            <a:avLst/>
          </a:prstGeom>
          <a:solidFill>
            <a:srgbClr val="F2FD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下箭头 151"/>
          <p:cNvSpPr/>
          <p:nvPr/>
        </p:nvSpPr>
        <p:spPr>
          <a:xfrm flipV="1">
            <a:off x="2602546" y="5438702"/>
            <a:ext cx="245445" cy="15338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下箭头 152"/>
          <p:cNvSpPr/>
          <p:nvPr/>
        </p:nvSpPr>
        <p:spPr>
          <a:xfrm>
            <a:off x="6119926" y="3323392"/>
            <a:ext cx="203284" cy="151295"/>
          </a:xfrm>
          <a:prstGeom prst="downArrow">
            <a:avLst/>
          </a:prstGeom>
          <a:solidFill>
            <a:srgbClr val="F2FD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下箭头 153"/>
          <p:cNvSpPr/>
          <p:nvPr/>
        </p:nvSpPr>
        <p:spPr>
          <a:xfrm>
            <a:off x="6138402" y="3989040"/>
            <a:ext cx="203284" cy="151295"/>
          </a:xfrm>
          <a:prstGeom prst="downArrow">
            <a:avLst/>
          </a:prstGeom>
          <a:solidFill>
            <a:srgbClr val="F2FD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下箭头 154"/>
          <p:cNvSpPr/>
          <p:nvPr/>
        </p:nvSpPr>
        <p:spPr>
          <a:xfrm flipV="1">
            <a:off x="6117323" y="5444564"/>
            <a:ext cx="245445" cy="15338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6" name="下箭头 155"/>
          <p:cNvSpPr/>
          <p:nvPr/>
        </p:nvSpPr>
        <p:spPr>
          <a:xfrm>
            <a:off x="6159535" y="4699052"/>
            <a:ext cx="203284" cy="151295"/>
          </a:xfrm>
          <a:prstGeom prst="downArrow">
            <a:avLst/>
          </a:prstGeom>
          <a:solidFill>
            <a:srgbClr val="F2FD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7" name="TextBox 16"/>
          <p:cNvSpPr txBox="1">
            <a:spLocks noChangeArrowheads="1"/>
          </p:cNvSpPr>
          <p:nvPr/>
        </p:nvSpPr>
        <p:spPr bwMode="auto">
          <a:xfrm>
            <a:off x="8648491" y="2876205"/>
            <a:ext cx="2828086" cy="461665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kern="0" noProof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Submit the 1</a:t>
            </a:r>
            <a:r>
              <a:rPr lang="en-US" altLang="zh-CN" sz="2400" kern="0" baseline="30000" noProof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</a:t>
            </a:r>
            <a:r>
              <a:rPr lang="en-US" altLang="zh-CN" sz="2400" kern="0" noProof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draft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9" name="TextBox 16"/>
          <p:cNvSpPr txBox="1">
            <a:spLocks noChangeArrowheads="1"/>
          </p:cNvSpPr>
          <p:nvPr/>
        </p:nvSpPr>
        <p:spPr bwMode="auto">
          <a:xfrm>
            <a:off x="8644909" y="5659053"/>
            <a:ext cx="2831670" cy="461665"/>
          </a:xfrm>
          <a:prstGeom prst="rect">
            <a:avLst/>
          </a:prstGeom>
          <a:solidFill>
            <a:srgbClr val="CCECFF"/>
          </a:solidFill>
          <a:ln w="3175">
            <a:solidFill>
              <a:sysClr val="windowText" lastClr="00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Online assessing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0" name="下箭头 159"/>
          <p:cNvSpPr/>
          <p:nvPr/>
        </p:nvSpPr>
        <p:spPr>
          <a:xfrm flipV="1">
            <a:off x="10041476" y="5456574"/>
            <a:ext cx="245445" cy="15338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E647C"/>
      </a:accent1>
      <a:accent2>
        <a:srgbClr val="2DB2A4"/>
      </a:accent2>
      <a:accent3>
        <a:srgbClr val="74AF47"/>
      </a:accent3>
      <a:accent4>
        <a:srgbClr val="755DA1"/>
      </a:accent4>
      <a:accent5>
        <a:srgbClr val="4BACC6"/>
      </a:accent5>
      <a:accent6>
        <a:srgbClr val="F87A08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微软雅黑">
      <a:majorFont>
        <a:latin typeface="Constant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3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0070C0"/>
      </a:accent1>
      <a:accent2>
        <a:srgbClr val="00B0F0"/>
      </a:accent2>
      <a:accent3>
        <a:srgbClr val="297FD5"/>
      </a:accent3>
      <a:accent4>
        <a:srgbClr val="00B050"/>
      </a:accent4>
      <a:accent5>
        <a:srgbClr val="92D050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  <a:prstDash val="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2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E647C"/>
      </a:accent1>
      <a:accent2>
        <a:srgbClr val="2DB2A4"/>
      </a:accent2>
      <a:accent3>
        <a:srgbClr val="74AF47"/>
      </a:accent3>
      <a:accent4>
        <a:srgbClr val="755DA1"/>
      </a:accent4>
      <a:accent5>
        <a:srgbClr val="4BACC6"/>
      </a:accent5>
      <a:accent6>
        <a:srgbClr val="F87A08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微软雅黑">
      <a:majorFont>
        <a:latin typeface="Constant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1561</Words>
  <Application>Microsoft Office PowerPoint</Application>
  <PresentationFormat>自定义</PresentationFormat>
  <Paragraphs>821</Paragraphs>
  <Slides>37</Slides>
  <Notes>28</Notes>
  <HiddenSlides>0</HiddenSlides>
  <MMClips>2</MMClips>
  <ScaleCrop>false</ScaleCrop>
  <HeadingPairs>
    <vt:vector size="4" baseType="variant">
      <vt:variant>
        <vt:lpstr>主题</vt:lpstr>
      </vt:variant>
      <vt:variant>
        <vt:i4>5</vt:i4>
      </vt:variant>
      <vt:variant>
        <vt:lpstr>幻灯片标题</vt:lpstr>
      </vt:variant>
      <vt:variant>
        <vt:i4>37</vt:i4>
      </vt:variant>
    </vt:vector>
  </HeadingPairs>
  <TitlesOfParts>
    <vt:vector size="42" baseType="lpstr">
      <vt:lpstr>Office 主题​​</vt:lpstr>
      <vt:lpstr>2_Office 主题</vt:lpstr>
      <vt:lpstr>1_Office 主题</vt:lpstr>
      <vt:lpstr>1_Office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ppt素材模板</dc:title>
  <dc:subject>ppt素材模板</dc:subject>
  <dc:creator/>
  <cp:keywords>ppt素材模板</cp:keywords>
  <cp:lastModifiedBy/>
  <cp:revision>45</cp:revision>
  <dcterms:created xsi:type="dcterms:W3CDTF">2019-03-07T07:00:00Z</dcterms:created>
  <dcterms:modified xsi:type="dcterms:W3CDTF">2020-08-10T11:55:03Z</dcterms:modified>
  <cp:category>ppt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2052-10.1.0.7565</vt:lpwstr>
  </property>
</Properties>
</file>