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506" r:id="rId2"/>
    <p:sldId id="447" r:id="rId3"/>
    <p:sldId id="406" r:id="rId4"/>
    <p:sldId id="403" r:id="rId5"/>
    <p:sldId id="407" r:id="rId6"/>
    <p:sldId id="479" r:id="rId7"/>
    <p:sldId id="446" r:id="rId8"/>
    <p:sldId id="411" r:id="rId9"/>
    <p:sldId id="415" r:id="rId10"/>
    <p:sldId id="507" r:id="rId11"/>
    <p:sldId id="417" r:id="rId12"/>
    <p:sldId id="418" r:id="rId13"/>
    <p:sldId id="419" r:id="rId14"/>
    <p:sldId id="420" r:id="rId15"/>
    <p:sldId id="508" r:id="rId16"/>
    <p:sldId id="449" r:id="rId17"/>
    <p:sldId id="426" r:id="rId18"/>
    <p:sldId id="427" r:id="rId19"/>
    <p:sldId id="428" r:id="rId20"/>
    <p:sldId id="509" r:id="rId21"/>
    <p:sldId id="450" r:id="rId22"/>
    <p:sldId id="451" r:id="rId23"/>
    <p:sldId id="452" r:id="rId24"/>
    <p:sldId id="435" r:id="rId25"/>
    <p:sldId id="436" r:id="rId26"/>
    <p:sldId id="437" r:id="rId27"/>
    <p:sldId id="439" r:id="rId28"/>
    <p:sldId id="441" r:id="rId29"/>
    <p:sldId id="442" r:id="rId30"/>
    <p:sldId id="483" r:id="rId31"/>
    <p:sldId id="484" r:id="rId32"/>
    <p:sldId id="445" r:id="rId33"/>
  </p:sldIdLst>
  <p:sldSz cx="9144000" cy="5143500" type="screen16x9"/>
  <p:notesSz cx="6858000" cy="9144000"/>
  <p:custDataLst>
    <p:tags r:id="rId3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39">
          <p15:clr>
            <a:srgbClr val="A4A3A4"/>
          </p15:clr>
        </p15:guide>
        <p15:guide id="2" pos="57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C"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0D1"/>
    <a:srgbClr val="1F4F73"/>
    <a:srgbClr val="337AAF"/>
    <a:srgbClr val="FFFFFF"/>
    <a:srgbClr val="DE0000"/>
    <a:srgbClr val="FF7575"/>
    <a:srgbClr val="EA0000"/>
    <a:srgbClr val="CC3300"/>
    <a:srgbClr val="2172AC"/>
    <a:srgbClr val="6BA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45" autoAdjust="0"/>
    <p:restoredTop sz="94676"/>
  </p:normalViewPr>
  <p:slideViewPr>
    <p:cSldViewPr>
      <p:cViewPr varScale="1">
        <p:scale>
          <a:sx n="90" d="100"/>
          <a:sy n="90" d="100"/>
        </p:scale>
        <p:origin x="84" y="100"/>
      </p:cViewPr>
      <p:guideLst>
        <p:guide orient="horz" pos="3239"/>
        <p:guide pos="57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27934\Desktop\&#26032;&#24314;%20XLSX%20&#24037;&#20316;&#349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27934\Desktop\&#26032;&#24314;%20XLSX%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346406759157E-2"/>
          <c:y val="0"/>
          <c:w val="0.97466540735141605"/>
          <c:h val="0.87977934510759803"/>
        </c:manualLayout>
      </c:layout>
      <c:ofPieChart>
        <c:ofPieType val="pie"/>
        <c:varyColors val="1"/>
        <c:ser>
          <c:idx val="0"/>
          <c:order val="0"/>
          <c:tx>
            <c:strRef>
              <c:f>'[新建 XLSX 工作表.xlsx]Sheet1'!$B$1</c:f>
              <c:strCache>
                <c:ptCount val="1"/>
                <c:pt idx="0">
                  <c:v>占比</c:v>
                </c:pt>
              </c:strCache>
            </c:strRef>
          </c:tx>
          <c:dPt>
            <c:idx val="0"/>
            <c:bubble3D val="0"/>
            <c:spPr>
              <a:solidFill>
                <a:srgbClr val="ACCFE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261E-4AAC-8A06-085E3FA2DD90}"/>
              </c:ext>
            </c:extLst>
          </c:dPt>
          <c:dPt>
            <c:idx val="1"/>
            <c:bubble3D val="0"/>
            <c:spPr>
              <a:solidFill>
                <a:srgbClr val="1F4F7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261E-4AAC-8A06-085E3FA2DD90}"/>
              </c:ext>
            </c:extLst>
          </c:dPt>
          <c:dPt>
            <c:idx val="2"/>
            <c:bubble3D val="0"/>
            <c:spPr>
              <a:solidFill>
                <a:srgbClr val="3282B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261E-4AAC-8A06-085E3FA2DD90}"/>
              </c:ext>
            </c:extLst>
          </c:dPt>
          <c:dPt>
            <c:idx val="3"/>
            <c:bubble3D val="0"/>
            <c:spPr>
              <a:solidFill>
                <a:srgbClr val="7DC1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261E-4AAC-8A06-085E3FA2DD90}"/>
              </c:ext>
            </c:extLst>
          </c:dPt>
          <c:dPt>
            <c:idx val="4"/>
            <c:bubble3D val="0"/>
            <c:spPr>
              <a:solidFill>
                <a:srgbClr val="7DB5D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261E-4AAC-8A06-085E3FA2DD90}"/>
              </c:ext>
            </c:extLst>
          </c:dPt>
          <c:cat>
            <c:strRef>
              <c:f>'[新建 XLSX 工作表.xlsx]Sheet1'!$A$2:$A$5</c:f>
              <c:strCache>
                <c:ptCount val="4"/>
                <c:pt idx="0">
                  <c:v>summative</c:v>
                </c:pt>
                <c:pt idx="1">
                  <c:v>unipus</c:v>
                </c:pt>
                <c:pt idx="2">
                  <c:v>discussion&amp;participation</c:v>
                </c:pt>
                <c:pt idx="3">
                  <c:v>assignments&amp; tests</c:v>
                </c:pt>
              </c:strCache>
            </c:strRef>
          </c:cat>
          <c:val>
            <c:numRef>
              <c:f>'[新建 XLSX 工作表.xlsx]Sheet1'!$B$2:$B$5</c:f>
              <c:numCache>
                <c:formatCode>0%</c:formatCode>
                <c:ptCount val="4"/>
                <c:pt idx="0">
                  <c:v>0.60000000000000397</c:v>
                </c:pt>
                <c:pt idx="1">
                  <c:v>0.2</c:v>
                </c:pt>
                <c:pt idx="2">
                  <c:v>0.1</c:v>
                </c:pt>
                <c:pt idx="3">
                  <c:v>0.1</c:v>
                </c:pt>
              </c:numCache>
            </c:numRef>
          </c:val>
          <c:extLst>
            <c:ext xmlns:c16="http://schemas.microsoft.com/office/drawing/2014/chart" uri="{C3380CC4-5D6E-409C-BE32-E72D297353CC}">
              <c16:uniqueId val="{0000000A-261E-4AAC-8A06-085E3FA2DD90}"/>
            </c:ext>
          </c:extLst>
        </c:ser>
        <c:dLbls>
          <c:showLegendKey val="0"/>
          <c:showVal val="0"/>
          <c:showCatName val="0"/>
          <c:showSerName val="0"/>
          <c:showPercent val="0"/>
          <c:showBubbleSize val="0"/>
          <c:showLeaderLines val="1"/>
        </c:dLbls>
        <c:gapWidth val="100"/>
        <c:splitType val="pos"/>
        <c:splitPos val="3"/>
        <c:secondPieSize val="75"/>
      </c:ofPie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346406759157E-2"/>
          <c:y val="0"/>
          <c:w val="0.97466540735141605"/>
          <c:h val="0.87977934510759803"/>
        </c:manualLayout>
      </c:layout>
      <c:ofPieChart>
        <c:ofPieType val="pie"/>
        <c:varyColors val="1"/>
        <c:ser>
          <c:idx val="0"/>
          <c:order val="0"/>
          <c:tx>
            <c:strRef>
              <c:f>'[新建 XLSX 工作表.xlsx]Sheet1'!$B$1</c:f>
              <c:strCache>
                <c:ptCount val="1"/>
                <c:pt idx="0">
                  <c:v>占比</c:v>
                </c:pt>
              </c:strCache>
            </c:strRef>
          </c:tx>
          <c:dPt>
            <c:idx val="0"/>
            <c:bubble3D val="0"/>
            <c:spPr>
              <a:solidFill>
                <a:srgbClr val="ACCFE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21F-4F2B-A5E8-BBAE8DE07C8E}"/>
              </c:ext>
            </c:extLst>
          </c:dPt>
          <c:dPt>
            <c:idx val="1"/>
            <c:bubble3D val="0"/>
            <c:spPr>
              <a:solidFill>
                <a:srgbClr val="1F4F7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21F-4F2B-A5E8-BBAE8DE07C8E}"/>
              </c:ext>
            </c:extLst>
          </c:dPt>
          <c:dPt>
            <c:idx val="2"/>
            <c:bubble3D val="0"/>
            <c:spPr>
              <a:solidFill>
                <a:srgbClr val="3282B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21F-4F2B-A5E8-BBAE8DE07C8E}"/>
              </c:ext>
            </c:extLst>
          </c:dPt>
          <c:dPt>
            <c:idx val="3"/>
            <c:bubble3D val="0"/>
            <c:spPr>
              <a:solidFill>
                <a:srgbClr val="7DC1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21F-4F2B-A5E8-BBAE8DE07C8E}"/>
              </c:ext>
            </c:extLst>
          </c:dPt>
          <c:dPt>
            <c:idx val="4"/>
            <c:bubble3D val="0"/>
            <c:spPr>
              <a:solidFill>
                <a:srgbClr val="7DB5D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B21F-4F2B-A5E8-BBAE8DE07C8E}"/>
              </c:ext>
            </c:extLst>
          </c:dPt>
          <c:cat>
            <c:strRef>
              <c:f>'[新建 XLSX 工作表.xlsx]Sheet1'!$A$2:$A$5</c:f>
              <c:strCache>
                <c:ptCount val="4"/>
                <c:pt idx="0">
                  <c:v>summative</c:v>
                </c:pt>
                <c:pt idx="1">
                  <c:v>unipus</c:v>
                </c:pt>
                <c:pt idx="2">
                  <c:v>discussion&amp;participation</c:v>
                </c:pt>
                <c:pt idx="3">
                  <c:v>assignments&amp; tests</c:v>
                </c:pt>
              </c:strCache>
            </c:strRef>
          </c:cat>
          <c:val>
            <c:numRef>
              <c:f>'[新建 XLSX 工作表.xlsx]Sheet1'!$B$2:$B$5</c:f>
              <c:numCache>
                <c:formatCode>0%</c:formatCode>
                <c:ptCount val="4"/>
                <c:pt idx="0">
                  <c:v>0.60000000000000397</c:v>
                </c:pt>
                <c:pt idx="1">
                  <c:v>0.2</c:v>
                </c:pt>
                <c:pt idx="2">
                  <c:v>0.1</c:v>
                </c:pt>
                <c:pt idx="3">
                  <c:v>0.1</c:v>
                </c:pt>
              </c:numCache>
            </c:numRef>
          </c:val>
          <c:extLst>
            <c:ext xmlns:c16="http://schemas.microsoft.com/office/drawing/2014/chart" uri="{C3380CC4-5D6E-409C-BE32-E72D297353CC}">
              <c16:uniqueId val="{0000000A-B21F-4F2B-A5E8-BBAE8DE07C8E}"/>
            </c:ext>
          </c:extLst>
        </c:ser>
        <c:dLbls>
          <c:showLegendKey val="0"/>
          <c:showVal val="0"/>
          <c:showCatName val="0"/>
          <c:showSerName val="0"/>
          <c:showPercent val="0"/>
          <c:showBubbleSize val="0"/>
          <c:showLeaderLines val="1"/>
        </c:dLbls>
        <c:gapWidth val="100"/>
        <c:splitType val="pos"/>
        <c:splitPos val="3"/>
        <c:secondPieSize val="75"/>
        <c:serLines>
          <c:spPr>
            <a:ln w="19050" cap="flat" cmpd="sng" algn="ctr">
              <a:solidFill>
                <a:schemeClr val="tx1">
                  <a:lumMod val="35000"/>
                  <a:lumOff val="65000"/>
                </a:schemeClr>
              </a:solidFill>
              <a:prstDash val="solid"/>
              <a:round/>
            </a:ln>
            <a:effectLst/>
          </c:spPr>
        </c:serLines>
      </c:ofPie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673B58EF-4ABD-40F4-ACA4-FE81D742E6DD}" type="datetimeFigureOut">
              <a:rPr lang="zh-CN" altLang="en-US" smtClean="0"/>
              <a:t>2020-08-07</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11FC198-2D83-4DFC-8CDD-7D23AF44D41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11</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12</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13</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14</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15</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16</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17</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18</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19</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20</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21</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22</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24</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25</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26</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27</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28</a:t>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29</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30</a:t>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31</a:t>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32</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7" name="任意多边形 16"/>
          <p:cNvSpPr/>
          <p:nvPr userDrawn="1"/>
        </p:nvSpPr>
        <p:spPr>
          <a:xfrm flipH="1">
            <a:off x="319509" y="215718"/>
            <a:ext cx="258884" cy="310134"/>
          </a:xfrm>
          <a:custGeom>
            <a:avLst/>
            <a:gdLst>
              <a:gd name="connsiteX0" fmla="*/ 0 w 3171687"/>
              <a:gd name="connsiteY0" fmla="*/ 0 h 2069635"/>
              <a:gd name="connsiteX1" fmla="*/ 3171687 w 3171687"/>
              <a:gd name="connsiteY1" fmla="*/ 0 h 2069635"/>
              <a:gd name="connsiteX2" fmla="*/ 3171687 w 3171687"/>
              <a:gd name="connsiteY2" fmla="*/ 2069635 h 2069635"/>
              <a:gd name="connsiteX3" fmla="*/ 0 w 3171687"/>
              <a:gd name="connsiteY3" fmla="*/ 2069635 h 2069635"/>
              <a:gd name="connsiteX4" fmla="*/ 0 w 3171687"/>
              <a:gd name="connsiteY4" fmla="*/ 1810069 h 2069635"/>
              <a:gd name="connsiteX5" fmla="*/ 979903 w 3171687"/>
              <a:gd name="connsiteY5" fmla="*/ 1810069 h 2069635"/>
              <a:gd name="connsiteX6" fmla="*/ 979903 w 3171687"/>
              <a:gd name="connsiteY6" fmla="*/ 259565 h 2069635"/>
              <a:gd name="connsiteX7" fmla="*/ 0 w 3171687"/>
              <a:gd name="connsiteY7" fmla="*/ 259565 h 2069635"/>
              <a:gd name="connsiteX8" fmla="*/ 0 w 3171687"/>
              <a:gd name="connsiteY8" fmla="*/ 0 h 2069635"/>
              <a:gd name="connsiteX0-1" fmla="*/ 0 w 3171687"/>
              <a:gd name="connsiteY0-2" fmla="*/ 0 h 2069635"/>
              <a:gd name="connsiteX1-3" fmla="*/ 3171687 w 3171687"/>
              <a:gd name="connsiteY1-4" fmla="*/ 0 h 2069635"/>
              <a:gd name="connsiteX2-5" fmla="*/ 3171687 w 3171687"/>
              <a:gd name="connsiteY2-6" fmla="*/ 2069635 h 2069635"/>
              <a:gd name="connsiteX3-7" fmla="*/ 0 w 3171687"/>
              <a:gd name="connsiteY3-8" fmla="*/ 2069635 h 2069635"/>
              <a:gd name="connsiteX4-9" fmla="*/ 0 w 3171687"/>
              <a:gd name="connsiteY4-10" fmla="*/ 1810069 h 2069635"/>
              <a:gd name="connsiteX5-11" fmla="*/ 979903 w 3171687"/>
              <a:gd name="connsiteY5-12" fmla="*/ 1810069 h 2069635"/>
              <a:gd name="connsiteX6-13" fmla="*/ 979903 w 3171687"/>
              <a:gd name="connsiteY6-14" fmla="*/ 259565 h 2069635"/>
              <a:gd name="connsiteX7-15" fmla="*/ 0 w 3171687"/>
              <a:gd name="connsiteY7-16" fmla="*/ 259565 h 2069635"/>
              <a:gd name="connsiteX8-17" fmla="*/ 0 w 3171687"/>
              <a:gd name="connsiteY8-18" fmla="*/ 0 h 2069635"/>
              <a:gd name="connsiteX0-19" fmla="*/ 979903 w 3171687"/>
              <a:gd name="connsiteY0-20" fmla="*/ 1810069 h 2069635"/>
              <a:gd name="connsiteX1-21" fmla="*/ 979903 w 3171687"/>
              <a:gd name="connsiteY1-22" fmla="*/ 259565 h 2069635"/>
              <a:gd name="connsiteX2-23" fmla="*/ 0 w 3171687"/>
              <a:gd name="connsiteY2-24" fmla="*/ 259565 h 2069635"/>
              <a:gd name="connsiteX3-25" fmla="*/ 0 w 3171687"/>
              <a:gd name="connsiteY3-26" fmla="*/ 0 h 2069635"/>
              <a:gd name="connsiteX4-27" fmla="*/ 3171687 w 3171687"/>
              <a:gd name="connsiteY4-28" fmla="*/ 0 h 2069635"/>
              <a:gd name="connsiteX5-29" fmla="*/ 3171687 w 3171687"/>
              <a:gd name="connsiteY5-30" fmla="*/ 2069635 h 2069635"/>
              <a:gd name="connsiteX6-31" fmla="*/ 0 w 3171687"/>
              <a:gd name="connsiteY6-32" fmla="*/ 2069635 h 2069635"/>
              <a:gd name="connsiteX7-33" fmla="*/ 0 w 3171687"/>
              <a:gd name="connsiteY7-34" fmla="*/ 1810069 h 2069635"/>
              <a:gd name="connsiteX8-35" fmla="*/ 1071343 w 3171687"/>
              <a:gd name="connsiteY8-36" fmla="*/ 1901509 h 2069635"/>
              <a:gd name="connsiteX0-37" fmla="*/ 979903 w 3171687"/>
              <a:gd name="connsiteY0-38" fmla="*/ 1810069 h 2069635"/>
              <a:gd name="connsiteX1-39" fmla="*/ 979903 w 3171687"/>
              <a:gd name="connsiteY1-40" fmla="*/ 259565 h 2069635"/>
              <a:gd name="connsiteX2-41" fmla="*/ 0 w 3171687"/>
              <a:gd name="connsiteY2-42" fmla="*/ 259565 h 2069635"/>
              <a:gd name="connsiteX3-43" fmla="*/ 0 w 3171687"/>
              <a:gd name="connsiteY3-44" fmla="*/ 0 h 2069635"/>
              <a:gd name="connsiteX4-45" fmla="*/ 3171687 w 3171687"/>
              <a:gd name="connsiteY4-46" fmla="*/ 0 h 2069635"/>
              <a:gd name="connsiteX5-47" fmla="*/ 3171687 w 3171687"/>
              <a:gd name="connsiteY5-48" fmla="*/ 2069635 h 2069635"/>
              <a:gd name="connsiteX6-49" fmla="*/ 0 w 3171687"/>
              <a:gd name="connsiteY6-50" fmla="*/ 2069635 h 2069635"/>
              <a:gd name="connsiteX7-51" fmla="*/ 0 w 3171687"/>
              <a:gd name="connsiteY7-52" fmla="*/ 1810069 h 2069635"/>
              <a:gd name="connsiteX0-53" fmla="*/ 979903 w 3171687"/>
              <a:gd name="connsiteY0-54" fmla="*/ 259565 h 2069635"/>
              <a:gd name="connsiteX1-55" fmla="*/ 0 w 3171687"/>
              <a:gd name="connsiteY1-56" fmla="*/ 259565 h 2069635"/>
              <a:gd name="connsiteX2-57" fmla="*/ 0 w 3171687"/>
              <a:gd name="connsiteY2-58" fmla="*/ 0 h 2069635"/>
              <a:gd name="connsiteX3-59" fmla="*/ 3171687 w 3171687"/>
              <a:gd name="connsiteY3-60" fmla="*/ 0 h 2069635"/>
              <a:gd name="connsiteX4-61" fmla="*/ 3171687 w 3171687"/>
              <a:gd name="connsiteY4-62" fmla="*/ 2069635 h 2069635"/>
              <a:gd name="connsiteX5-63" fmla="*/ 0 w 3171687"/>
              <a:gd name="connsiteY5-64" fmla="*/ 2069635 h 2069635"/>
              <a:gd name="connsiteX6-65" fmla="*/ 0 w 3171687"/>
              <a:gd name="connsiteY6-66" fmla="*/ 1810069 h 2069635"/>
              <a:gd name="connsiteX0-67" fmla="*/ 0 w 3171687"/>
              <a:gd name="connsiteY0-68" fmla="*/ 259565 h 2069635"/>
              <a:gd name="connsiteX1-69" fmla="*/ 0 w 3171687"/>
              <a:gd name="connsiteY1-70" fmla="*/ 0 h 2069635"/>
              <a:gd name="connsiteX2-71" fmla="*/ 3171687 w 3171687"/>
              <a:gd name="connsiteY2-72" fmla="*/ 0 h 2069635"/>
              <a:gd name="connsiteX3-73" fmla="*/ 3171687 w 3171687"/>
              <a:gd name="connsiteY3-74" fmla="*/ 2069635 h 2069635"/>
              <a:gd name="connsiteX4-75" fmla="*/ 0 w 3171687"/>
              <a:gd name="connsiteY4-76" fmla="*/ 2069635 h 2069635"/>
              <a:gd name="connsiteX5-77" fmla="*/ 0 w 3171687"/>
              <a:gd name="connsiteY5-78" fmla="*/ 1810069 h 20696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71687" h="2069635">
                <a:moveTo>
                  <a:pt x="0" y="259565"/>
                </a:moveTo>
                <a:lnTo>
                  <a:pt x="0" y="0"/>
                </a:lnTo>
                <a:lnTo>
                  <a:pt x="3171687" y="0"/>
                </a:lnTo>
                <a:lnTo>
                  <a:pt x="3171687" y="2069635"/>
                </a:lnTo>
                <a:lnTo>
                  <a:pt x="0" y="2069635"/>
                </a:lnTo>
                <a:lnTo>
                  <a:pt x="0" y="1810069"/>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任意多边形 17"/>
          <p:cNvSpPr/>
          <p:nvPr userDrawn="1"/>
        </p:nvSpPr>
        <p:spPr>
          <a:xfrm flipH="1">
            <a:off x="433116" y="123478"/>
            <a:ext cx="258884" cy="246880"/>
          </a:xfrm>
          <a:custGeom>
            <a:avLst/>
            <a:gdLst>
              <a:gd name="connsiteX0" fmla="*/ 0 w 2253807"/>
              <a:gd name="connsiteY0" fmla="*/ 0 h 1262130"/>
              <a:gd name="connsiteX1" fmla="*/ 2253807 w 2253807"/>
              <a:gd name="connsiteY1" fmla="*/ 0 h 1262130"/>
              <a:gd name="connsiteX2" fmla="*/ 2253807 w 2253807"/>
              <a:gd name="connsiteY2" fmla="*/ 1262130 h 1262130"/>
              <a:gd name="connsiteX3" fmla="*/ 1013277 w 2253807"/>
              <a:gd name="connsiteY3" fmla="*/ 1262130 h 1262130"/>
              <a:gd name="connsiteX4" fmla="*/ 1013277 w 2253807"/>
              <a:gd name="connsiteY4" fmla="*/ 700070 h 1262130"/>
              <a:gd name="connsiteX5" fmla="*/ 0 w 2253807"/>
              <a:gd name="connsiteY5" fmla="*/ 700070 h 1262130"/>
              <a:gd name="connsiteX6" fmla="*/ 0 w 2253807"/>
              <a:gd name="connsiteY6" fmla="*/ 0 h 1262130"/>
              <a:gd name="connsiteX0-1" fmla="*/ 1013277 w 2253807"/>
              <a:gd name="connsiteY0-2" fmla="*/ 700070 h 1262130"/>
              <a:gd name="connsiteX1-3" fmla="*/ 0 w 2253807"/>
              <a:gd name="connsiteY1-4" fmla="*/ 700070 h 1262130"/>
              <a:gd name="connsiteX2-5" fmla="*/ 0 w 2253807"/>
              <a:gd name="connsiteY2-6" fmla="*/ 0 h 1262130"/>
              <a:gd name="connsiteX3-7" fmla="*/ 2253807 w 2253807"/>
              <a:gd name="connsiteY3-8" fmla="*/ 0 h 1262130"/>
              <a:gd name="connsiteX4-9" fmla="*/ 2253807 w 2253807"/>
              <a:gd name="connsiteY4-10" fmla="*/ 1262130 h 1262130"/>
              <a:gd name="connsiteX5-11" fmla="*/ 1013277 w 2253807"/>
              <a:gd name="connsiteY5-12" fmla="*/ 1262130 h 1262130"/>
              <a:gd name="connsiteX6-13" fmla="*/ 1104717 w 2253807"/>
              <a:gd name="connsiteY6-14" fmla="*/ 791510 h 1262130"/>
              <a:gd name="connsiteX0-15" fmla="*/ 1013277 w 2253807"/>
              <a:gd name="connsiteY0-16" fmla="*/ 700070 h 1262130"/>
              <a:gd name="connsiteX1-17" fmla="*/ 0 w 2253807"/>
              <a:gd name="connsiteY1-18" fmla="*/ 700070 h 1262130"/>
              <a:gd name="connsiteX2-19" fmla="*/ 0 w 2253807"/>
              <a:gd name="connsiteY2-20" fmla="*/ 0 h 1262130"/>
              <a:gd name="connsiteX3-21" fmla="*/ 2253807 w 2253807"/>
              <a:gd name="connsiteY3-22" fmla="*/ 0 h 1262130"/>
              <a:gd name="connsiteX4-23" fmla="*/ 2253807 w 2253807"/>
              <a:gd name="connsiteY4-24" fmla="*/ 1262130 h 1262130"/>
              <a:gd name="connsiteX5-25" fmla="*/ 1013277 w 2253807"/>
              <a:gd name="connsiteY5-26" fmla="*/ 1262130 h 1262130"/>
              <a:gd name="connsiteX0-27" fmla="*/ 0 w 2253807"/>
              <a:gd name="connsiteY0-28" fmla="*/ 700070 h 1262130"/>
              <a:gd name="connsiteX1-29" fmla="*/ 0 w 2253807"/>
              <a:gd name="connsiteY1-30" fmla="*/ 0 h 1262130"/>
              <a:gd name="connsiteX2-31" fmla="*/ 2253807 w 2253807"/>
              <a:gd name="connsiteY2-32" fmla="*/ 0 h 1262130"/>
              <a:gd name="connsiteX3-33" fmla="*/ 2253807 w 2253807"/>
              <a:gd name="connsiteY3-34" fmla="*/ 1262130 h 1262130"/>
              <a:gd name="connsiteX4-35" fmla="*/ 1013277 w 2253807"/>
              <a:gd name="connsiteY4-36" fmla="*/ 1262130 h 12621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53807" h="1262130">
                <a:moveTo>
                  <a:pt x="0" y="700070"/>
                </a:moveTo>
                <a:lnTo>
                  <a:pt x="0" y="0"/>
                </a:lnTo>
                <a:lnTo>
                  <a:pt x="2253807" y="0"/>
                </a:lnTo>
                <a:lnTo>
                  <a:pt x="2253807" y="1262130"/>
                </a:lnTo>
                <a:lnTo>
                  <a:pt x="1013277" y="1262130"/>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latin typeface="印品黑体" panose="00000500000000000000" pitchFamily="2" charset="-122"/>
              <a:ea typeface="印品黑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平行四边形 39"/>
          <p:cNvSpPr/>
          <p:nvPr/>
        </p:nvSpPr>
        <p:spPr>
          <a:xfrm flipH="1">
            <a:off x="0" y="1313526"/>
            <a:ext cx="8604448" cy="2514871"/>
          </a:xfrm>
          <a:custGeom>
            <a:avLst/>
            <a:gdLst/>
            <a:ahLst/>
            <a:cxnLst/>
            <a:rect l="l" t="t" r="r" b="b"/>
            <a:pathLst>
              <a:path w="5703525" h="1757768">
                <a:moveTo>
                  <a:pt x="415097" y="0"/>
                </a:moveTo>
                <a:lnTo>
                  <a:pt x="5703525" y="0"/>
                </a:lnTo>
                <a:lnTo>
                  <a:pt x="5703525" y="1757768"/>
                </a:lnTo>
                <a:lnTo>
                  <a:pt x="0" y="1757768"/>
                </a:lnTo>
                <a:close/>
              </a:path>
            </a:pathLst>
          </a:custGeom>
          <a:solidFill>
            <a:srgbClr val="2D74A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41" name="平行四边形 42"/>
          <p:cNvSpPr/>
          <p:nvPr/>
        </p:nvSpPr>
        <p:spPr>
          <a:xfrm flipH="1">
            <a:off x="0" y="4028258"/>
            <a:ext cx="8748464" cy="159550"/>
          </a:xfrm>
          <a:custGeom>
            <a:avLst/>
            <a:gdLst/>
            <a:ahLst/>
            <a:cxnLst/>
            <a:rect l="l" t="t" r="r" b="b"/>
            <a:pathLst>
              <a:path w="5009446" h="139084">
                <a:moveTo>
                  <a:pt x="32845" y="0"/>
                </a:moveTo>
                <a:lnTo>
                  <a:pt x="5009446" y="0"/>
                </a:lnTo>
                <a:lnTo>
                  <a:pt x="5009446" y="139084"/>
                </a:lnTo>
                <a:lnTo>
                  <a:pt x="0" y="139084"/>
                </a:lnTo>
                <a:close/>
              </a:path>
            </a:pathLst>
          </a:cu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7" name="矩形 6"/>
          <p:cNvSpPr/>
          <p:nvPr/>
        </p:nvSpPr>
        <p:spPr>
          <a:xfrm>
            <a:off x="1187624" y="1343004"/>
            <a:ext cx="5544616" cy="2584450"/>
          </a:xfrm>
          <a:prstGeom prst="rect">
            <a:avLst/>
          </a:prstGeom>
        </p:spPr>
        <p:txBody>
          <a:bodyPr wrap="square">
            <a:spAutoFit/>
          </a:bodyPr>
          <a:lstStyle/>
          <a:p>
            <a:pPr algn="ctr" latinLnBrk="1">
              <a:lnSpc>
                <a:spcPct val="180000"/>
              </a:lnSpc>
              <a:spcBef>
                <a:spcPts val="0"/>
              </a:spcBef>
              <a:defRPr/>
            </a:pPr>
            <a:r>
              <a:rPr kumimoji="1" lang="en-US" altLang="zh-CN" sz="4000" b="1" spc="2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Times New Roman" panose="02020603050405020304" pitchFamily="18" charset="0"/>
              </a:rPr>
              <a:t>2020 </a:t>
            </a:r>
            <a:r>
              <a:rPr kumimoji="1" lang="en-US" altLang="zh-CN" sz="40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FLTRP</a:t>
            </a:r>
            <a:endParaRPr kumimoji="1" lang="en-US" altLang="zh-CN" sz="4000" b="1" spc="3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cs typeface="Times New Roman" panose="02020603050405020304" pitchFamily="18" charset="0"/>
            </a:endParaRPr>
          </a:p>
          <a:p>
            <a:pPr algn="ctr" latinLnBrk="1">
              <a:lnSpc>
                <a:spcPct val="180000"/>
              </a:lnSpc>
              <a:spcBef>
                <a:spcPts val="0"/>
              </a:spcBef>
              <a:defRPr/>
            </a:pPr>
            <a:r>
              <a:rPr kumimoji="1" lang="en-US" altLang="zh-CN"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Star Teacher Contest</a:t>
            </a:r>
          </a:p>
          <a:p>
            <a:endParaRPr kumimoji="1"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 name="组合 276"/>
          <p:cNvGrpSpPr/>
          <p:nvPr/>
        </p:nvGrpSpPr>
        <p:grpSpPr>
          <a:xfrm>
            <a:off x="3275856" y="1538966"/>
            <a:ext cx="5112568" cy="2783570"/>
            <a:chOff x="3787244" y="2793333"/>
            <a:chExt cx="4167181" cy="2004850"/>
          </a:xfrm>
          <a:solidFill>
            <a:srgbClr val="ACCFEA"/>
          </a:solidFill>
          <a:effectLst>
            <a:outerShdw blurRad="50800" dist="38100" dir="2700000" algn="tl" rotWithShape="0">
              <a:prstClr val="black">
                <a:alpha val="40000"/>
              </a:prstClr>
            </a:outerShdw>
          </a:effectLst>
        </p:grpSpPr>
        <p:cxnSp>
          <p:nvCxnSpPr>
            <p:cNvPr id="132" name="直接连接符 131"/>
            <p:cNvCxnSpPr/>
            <p:nvPr/>
          </p:nvCxnSpPr>
          <p:spPr>
            <a:xfrm flipH="1">
              <a:off x="3787244" y="3790003"/>
              <a:ext cx="504056" cy="0"/>
            </a:xfrm>
            <a:prstGeom prst="line">
              <a:avLst/>
            </a:prstGeom>
            <a:grpFill/>
            <a:ln w="19050">
              <a:solidFill>
                <a:srgbClr val="ACCFEA"/>
              </a:solidFill>
            </a:ln>
          </p:spPr>
          <p:style>
            <a:lnRef idx="1">
              <a:schemeClr val="accent1"/>
            </a:lnRef>
            <a:fillRef idx="0">
              <a:schemeClr val="accent1"/>
            </a:fillRef>
            <a:effectRef idx="0">
              <a:schemeClr val="accent1"/>
            </a:effectRef>
            <a:fontRef idx="minor">
              <a:schemeClr val="tx1"/>
            </a:fontRef>
          </p:style>
        </p:cxnSp>
        <p:sp>
          <p:nvSpPr>
            <p:cNvPr id="91" name="矩形: 圆角 90"/>
            <p:cNvSpPr/>
            <p:nvPr/>
          </p:nvSpPr>
          <p:spPr>
            <a:xfrm>
              <a:off x="4499992" y="2797124"/>
              <a:ext cx="1640769" cy="563487"/>
            </a:xfrm>
            <a:prstGeom prst="roundRect">
              <a:avLst/>
            </a:prstGeom>
            <a:grpFill/>
            <a:ln>
              <a:solidFill>
                <a:srgbClr val="A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Cultural Confidence</a:t>
              </a:r>
            </a:p>
          </p:txBody>
        </p:sp>
        <p:cxnSp>
          <p:nvCxnSpPr>
            <p:cNvPr id="109" name="直接连接符 108"/>
            <p:cNvCxnSpPr/>
            <p:nvPr/>
          </p:nvCxnSpPr>
          <p:spPr>
            <a:xfrm>
              <a:off x="4291300" y="3078868"/>
              <a:ext cx="0" cy="1539265"/>
            </a:xfrm>
            <a:prstGeom prst="line">
              <a:avLst/>
            </a:prstGeom>
            <a:grpFill/>
            <a:ln w="19050">
              <a:solidFill>
                <a:srgbClr val="ACCFEA"/>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91" idx="1"/>
            </p:cNvCxnSpPr>
            <p:nvPr/>
          </p:nvCxnSpPr>
          <p:spPr>
            <a:xfrm flipH="1">
              <a:off x="4291300" y="3078868"/>
              <a:ext cx="208692" cy="0"/>
            </a:xfrm>
            <a:prstGeom prst="line">
              <a:avLst/>
            </a:prstGeom>
            <a:grpFill/>
            <a:ln w="19050" cap="rnd">
              <a:solidFill>
                <a:srgbClr val="ACCFEA"/>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4291300" y="4618133"/>
              <a:ext cx="199470" cy="0"/>
            </a:xfrm>
            <a:prstGeom prst="line">
              <a:avLst/>
            </a:prstGeom>
            <a:grpFill/>
            <a:ln w="19050" cap="rnd">
              <a:solidFill>
                <a:srgbClr val="ACCFEA"/>
              </a:solidFill>
            </a:ln>
          </p:spPr>
          <p:style>
            <a:lnRef idx="1">
              <a:schemeClr val="accent1"/>
            </a:lnRef>
            <a:fillRef idx="0">
              <a:schemeClr val="accent1"/>
            </a:fillRef>
            <a:effectRef idx="0">
              <a:schemeClr val="accent1"/>
            </a:effectRef>
            <a:fontRef idx="minor">
              <a:schemeClr val="tx1"/>
            </a:fontRef>
          </p:style>
        </p:cxnSp>
        <p:sp>
          <p:nvSpPr>
            <p:cNvPr id="135" name="矩形: 圆角 134"/>
            <p:cNvSpPr/>
            <p:nvPr/>
          </p:nvSpPr>
          <p:spPr>
            <a:xfrm>
              <a:off x="4499991" y="3515910"/>
              <a:ext cx="1640769" cy="563487"/>
            </a:xfrm>
            <a:prstGeom prst="roundRect">
              <a:avLst/>
            </a:prstGeom>
            <a:grpFill/>
            <a:ln>
              <a:solidFill>
                <a:srgbClr val="A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Critical </a:t>
              </a:r>
            </a:p>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Thinking</a:t>
              </a:r>
              <a:endPar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6" name="矩形: 圆角 135"/>
            <p:cNvSpPr/>
            <p:nvPr/>
          </p:nvSpPr>
          <p:spPr>
            <a:xfrm>
              <a:off x="4501364" y="4234696"/>
              <a:ext cx="1640769" cy="563487"/>
            </a:xfrm>
            <a:prstGeom prst="roundRect">
              <a:avLst/>
            </a:prstGeom>
            <a:grpFill/>
            <a:ln>
              <a:solidFill>
                <a:srgbClr val="A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Advanced Language Skill</a:t>
              </a:r>
            </a:p>
          </p:txBody>
        </p:sp>
        <p:sp>
          <p:nvSpPr>
            <p:cNvPr id="137" name="矩形: 圆角 136"/>
            <p:cNvSpPr/>
            <p:nvPr/>
          </p:nvSpPr>
          <p:spPr>
            <a:xfrm>
              <a:off x="6487108" y="2793333"/>
              <a:ext cx="1467317" cy="563487"/>
            </a:xfrm>
            <a:prstGeom prst="roundRect">
              <a:avLst/>
            </a:prstGeom>
            <a:grpFill/>
            <a:ln>
              <a:solidFill>
                <a:srgbClr val="A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Values</a:t>
              </a:r>
              <a:endPar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39" name="直接连接符 138"/>
            <p:cNvCxnSpPr>
              <a:stCxn id="137" idx="1"/>
              <a:endCxn id="91" idx="3"/>
            </p:cNvCxnSpPr>
            <p:nvPr/>
          </p:nvCxnSpPr>
          <p:spPr>
            <a:xfrm flipH="1">
              <a:off x="6140761" y="3075077"/>
              <a:ext cx="346347" cy="3791"/>
            </a:xfrm>
            <a:prstGeom prst="line">
              <a:avLst/>
            </a:prstGeom>
            <a:grpFill/>
            <a:ln w="19050" cap="rnd">
              <a:solidFill>
                <a:srgbClr val="ACCFEA"/>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42" idx="1"/>
              <a:endCxn id="136" idx="3"/>
            </p:cNvCxnSpPr>
            <p:nvPr/>
          </p:nvCxnSpPr>
          <p:spPr>
            <a:xfrm flipH="1">
              <a:off x="6142133" y="4516439"/>
              <a:ext cx="344974" cy="0"/>
            </a:xfrm>
            <a:prstGeom prst="line">
              <a:avLst/>
            </a:prstGeom>
            <a:grpFill/>
            <a:ln w="19050" cap="rnd">
              <a:solidFill>
                <a:srgbClr val="ACCFEA"/>
              </a:solidFill>
            </a:ln>
          </p:spPr>
          <p:style>
            <a:lnRef idx="1">
              <a:schemeClr val="accent1"/>
            </a:lnRef>
            <a:fillRef idx="0">
              <a:schemeClr val="accent1"/>
            </a:fillRef>
            <a:effectRef idx="0">
              <a:schemeClr val="accent1"/>
            </a:effectRef>
            <a:fontRef idx="minor">
              <a:schemeClr val="tx1"/>
            </a:fontRef>
          </p:style>
        </p:cxnSp>
        <p:sp>
          <p:nvSpPr>
            <p:cNvPr id="141" name="矩形: 圆角 140"/>
            <p:cNvSpPr/>
            <p:nvPr/>
          </p:nvSpPr>
          <p:spPr>
            <a:xfrm>
              <a:off x="6487108" y="3515910"/>
              <a:ext cx="1467317" cy="563487"/>
            </a:xfrm>
            <a:prstGeom prst="roundRect">
              <a:avLst/>
            </a:prstGeom>
            <a:grpFill/>
            <a:ln>
              <a:solidFill>
                <a:srgbClr val="A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Competence</a:t>
              </a:r>
            </a:p>
          </p:txBody>
        </p:sp>
        <p:sp>
          <p:nvSpPr>
            <p:cNvPr id="142" name="矩形: 圆角 141"/>
            <p:cNvSpPr/>
            <p:nvPr/>
          </p:nvSpPr>
          <p:spPr>
            <a:xfrm>
              <a:off x="6487108" y="4234696"/>
              <a:ext cx="1467317" cy="563487"/>
            </a:xfrm>
            <a:prstGeom prst="roundRect">
              <a:avLst/>
            </a:prstGeom>
            <a:grpFill/>
            <a:ln>
              <a:solidFill>
                <a:srgbClr val="A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Knowledge</a:t>
              </a:r>
            </a:p>
          </p:txBody>
        </p:sp>
        <p:cxnSp>
          <p:nvCxnSpPr>
            <p:cNvPr id="148" name="直接连接符 147"/>
            <p:cNvCxnSpPr>
              <a:stCxn id="141" idx="1"/>
              <a:endCxn id="135" idx="3"/>
            </p:cNvCxnSpPr>
            <p:nvPr/>
          </p:nvCxnSpPr>
          <p:spPr>
            <a:xfrm flipH="1">
              <a:off x="6140760" y="3797654"/>
              <a:ext cx="346348" cy="0"/>
            </a:xfrm>
            <a:prstGeom prst="line">
              <a:avLst/>
            </a:prstGeom>
            <a:grpFill/>
            <a:ln w="19050" cap="rnd">
              <a:solidFill>
                <a:srgbClr val="ACCFEA"/>
              </a:solidFill>
            </a:ln>
          </p:spPr>
          <p:style>
            <a:lnRef idx="1">
              <a:schemeClr val="accent1"/>
            </a:lnRef>
            <a:fillRef idx="0">
              <a:schemeClr val="accent1"/>
            </a:fillRef>
            <a:effectRef idx="0">
              <a:schemeClr val="accent1"/>
            </a:effectRef>
            <a:fontRef idx="minor">
              <a:schemeClr val="tx1"/>
            </a:fontRef>
          </p:style>
        </p:cxnSp>
      </p:grpSp>
      <p:sp>
        <p:nvSpPr>
          <p:cNvPr id="129" name="矩形: 圆角 128"/>
          <p:cNvSpPr/>
          <p:nvPr/>
        </p:nvSpPr>
        <p:spPr>
          <a:xfrm>
            <a:off x="465621" y="2589069"/>
            <a:ext cx="3119440" cy="638425"/>
          </a:xfrm>
          <a:prstGeom prst="roundRect">
            <a:avLst/>
          </a:prstGeom>
          <a:solidFill>
            <a:srgbClr val="3282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Facts vs. Opinions</a:t>
            </a:r>
            <a:endPar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3" name="Group 5"/>
          <p:cNvGrpSpPr/>
          <p:nvPr/>
        </p:nvGrpSpPr>
        <p:grpSpPr>
          <a:xfrm>
            <a:off x="1043608" y="1329470"/>
            <a:ext cx="1928375" cy="3042480"/>
            <a:chOff x="5203257" y="2428498"/>
            <a:chExt cx="1787318" cy="3017107"/>
          </a:xfrm>
          <a:effectLst>
            <a:outerShdw blurRad="50800" dist="38100" dir="2700000" algn="tl" rotWithShape="0">
              <a:prstClr val="black">
                <a:alpha val="40000"/>
              </a:prstClr>
            </a:outerShdw>
          </a:effectLst>
        </p:grpSpPr>
        <p:sp>
          <p:nvSpPr>
            <p:cNvPr id="34" name="Freeform: Shape 6"/>
            <p:cNvSpPr/>
            <p:nvPr/>
          </p:nvSpPr>
          <p:spPr bwMode="auto">
            <a:xfrm>
              <a:off x="5858227" y="4819147"/>
              <a:ext cx="477378" cy="602833"/>
            </a:xfrm>
            <a:custGeom>
              <a:avLst/>
              <a:gdLst>
                <a:gd name="T0" fmla="*/ 148 w 248"/>
                <a:gd name="T1" fmla="*/ 313 h 313"/>
                <a:gd name="T2" fmla="*/ 100 w 248"/>
                <a:gd name="T3" fmla="*/ 313 h 313"/>
                <a:gd name="T4" fmla="*/ 0 w 248"/>
                <a:gd name="T5" fmla="*/ 213 h 313"/>
                <a:gd name="T6" fmla="*/ 0 w 248"/>
                <a:gd name="T7" fmla="*/ 100 h 313"/>
                <a:gd name="T8" fmla="*/ 100 w 248"/>
                <a:gd name="T9" fmla="*/ 0 h 313"/>
                <a:gd name="T10" fmla="*/ 148 w 248"/>
                <a:gd name="T11" fmla="*/ 0 h 313"/>
                <a:gd name="T12" fmla="*/ 248 w 248"/>
                <a:gd name="T13" fmla="*/ 100 h 313"/>
                <a:gd name="T14" fmla="*/ 248 w 248"/>
                <a:gd name="T15" fmla="*/ 213 h 313"/>
                <a:gd name="T16" fmla="*/ 148 w 248"/>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313">
                  <a:moveTo>
                    <a:pt x="148" y="313"/>
                  </a:moveTo>
                  <a:cubicBezTo>
                    <a:pt x="100" y="313"/>
                    <a:pt x="100" y="313"/>
                    <a:pt x="100" y="313"/>
                  </a:cubicBezTo>
                  <a:cubicBezTo>
                    <a:pt x="45" y="313"/>
                    <a:pt x="0" y="268"/>
                    <a:pt x="0" y="213"/>
                  </a:cubicBezTo>
                  <a:cubicBezTo>
                    <a:pt x="0" y="100"/>
                    <a:pt x="0" y="100"/>
                    <a:pt x="0" y="100"/>
                  </a:cubicBezTo>
                  <a:cubicBezTo>
                    <a:pt x="0" y="45"/>
                    <a:pt x="45" y="0"/>
                    <a:pt x="100" y="0"/>
                  </a:cubicBezTo>
                  <a:cubicBezTo>
                    <a:pt x="148" y="0"/>
                    <a:pt x="148" y="0"/>
                    <a:pt x="148" y="0"/>
                  </a:cubicBezTo>
                  <a:cubicBezTo>
                    <a:pt x="203" y="0"/>
                    <a:pt x="248" y="45"/>
                    <a:pt x="248" y="100"/>
                  </a:cubicBezTo>
                  <a:cubicBezTo>
                    <a:pt x="248" y="213"/>
                    <a:pt x="248" y="213"/>
                    <a:pt x="248" y="213"/>
                  </a:cubicBezTo>
                  <a:cubicBezTo>
                    <a:pt x="248" y="268"/>
                    <a:pt x="203" y="313"/>
                    <a:pt x="148" y="313"/>
                  </a:cubicBezTo>
                  <a:close/>
                </a:path>
              </a:pathLst>
            </a:custGeom>
            <a:solidFill>
              <a:srgbClr val="9B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35" name="Freeform: Shape 7"/>
            <p:cNvSpPr/>
            <p:nvPr/>
          </p:nvSpPr>
          <p:spPr bwMode="auto">
            <a:xfrm>
              <a:off x="5792241" y="4811815"/>
              <a:ext cx="609350" cy="144191"/>
            </a:xfrm>
            <a:custGeom>
              <a:avLst/>
              <a:gdLst>
                <a:gd name="T0" fmla="*/ 284 w 316"/>
                <a:gd name="T1" fmla="*/ 75 h 75"/>
                <a:gd name="T2" fmla="*/ 32 w 316"/>
                <a:gd name="T3" fmla="*/ 75 h 75"/>
                <a:gd name="T4" fmla="*/ 0 w 316"/>
                <a:gd name="T5" fmla="*/ 43 h 75"/>
                <a:gd name="T6" fmla="*/ 0 w 316"/>
                <a:gd name="T7" fmla="*/ 32 h 75"/>
                <a:gd name="T8" fmla="*/ 32 w 316"/>
                <a:gd name="T9" fmla="*/ 0 h 75"/>
                <a:gd name="T10" fmla="*/ 284 w 316"/>
                <a:gd name="T11" fmla="*/ 0 h 75"/>
                <a:gd name="T12" fmla="*/ 316 w 316"/>
                <a:gd name="T13" fmla="*/ 32 h 75"/>
                <a:gd name="T14" fmla="*/ 316 w 316"/>
                <a:gd name="T15" fmla="*/ 43 h 75"/>
                <a:gd name="T16" fmla="*/ 284 w 316"/>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36" name="Freeform: Shape 8"/>
            <p:cNvSpPr/>
            <p:nvPr/>
          </p:nvSpPr>
          <p:spPr bwMode="auto">
            <a:xfrm>
              <a:off x="5792241" y="5009773"/>
              <a:ext cx="609350" cy="145006"/>
            </a:xfrm>
            <a:custGeom>
              <a:avLst/>
              <a:gdLst>
                <a:gd name="T0" fmla="*/ 284 w 316"/>
                <a:gd name="T1" fmla="*/ 75 h 75"/>
                <a:gd name="T2" fmla="*/ 32 w 316"/>
                <a:gd name="T3" fmla="*/ 75 h 75"/>
                <a:gd name="T4" fmla="*/ 0 w 316"/>
                <a:gd name="T5" fmla="*/ 43 h 75"/>
                <a:gd name="T6" fmla="*/ 0 w 316"/>
                <a:gd name="T7" fmla="*/ 32 h 75"/>
                <a:gd name="T8" fmla="*/ 32 w 316"/>
                <a:gd name="T9" fmla="*/ 0 h 75"/>
                <a:gd name="T10" fmla="*/ 284 w 316"/>
                <a:gd name="T11" fmla="*/ 0 h 75"/>
                <a:gd name="T12" fmla="*/ 316 w 316"/>
                <a:gd name="T13" fmla="*/ 32 h 75"/>
                <a:gd name="T14" fmla="*/ 316 w 316"/>
                <a:gd name="T15" fmla="*/ 43 h 75"/>
                <a:gd name="T16" fmla="*/ 284 w 316"/>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75">
                  <a:moveTo>
                    <a:pt x="284" y="75"/>
                  </a:moveTo>
                  <a:cubicBezTo>
                    <a:pt x="32" y="75"/>
                    <a:pt x="32" y="75"/>
                    <a:pt x="32" y="75"/>
                  </a:cubicBezTo>
                  <a:cubicBezTo>
                    <a:pt x="15" y="75"/>
                    <a:pt x="0" y="61"/>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1"/>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37" name="Freeform: Shape 9"/>
            <p:cNvSpPr/>
            <p:nvPr/>
          </p:nvSpPr>
          <p:spPr bwMode="auto">
            <a:xfrm>
              <a:off x="5792241" y="5202842"/>
              <a:ext cx="609350" cy="144191"/>
            </a:xfrm>
            <a:custGeom>
              <a:avLst/>
              <a:gdLst>
                <a:gd name="T0" fmla="*/ 284 w 316"/>
                <a:gd name="T1" fmla="*/ 75 h 75"/>
                <a:gd name="T2" fmla="*/ 32 w 316"/>
                <a:gd name="T3" fmla="*/ 75 h 75"/>
                <a:gd name="T4" fmla="*/ 0 w 316"/>
                <a:gd name="T5" fmla="*/ 43 h 75"/>
                <a:gd name="T6" fmla="*/ 0 w 316"/>
                <a:gd name="T7" fmla="*/ 32 h 75"/>
                <a:gd name="T8" fmla="*/ 32 w 316"/>
                <a:gd name="T9" fmla="*/ 0 h 75"/>
                <a:gd name="T10" fmla="*/ 284 w 316"/>
                <a:gd name="T11" fmla="*/ 0 h 75"/>
                <a:gd name="T12" fmla="*/ 316 w 316"/>
                <a:gd name="T13" fmla="*/ 32 h 75"/>
                <a:gd name="T14" fmla="*/ 316 w 316"/>
                <a:gd name="T15" fmla="*/ 43 h 75"/>
                <a:gd name="T16" fmla="*/ 284 w 316"/>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75">
                  <a:moveTo>
                    <a:pt x="284" y="75"/>
                  </a:moveTo>
                  <a:cubicBezTo>
                    <a:pt x="32" y="75"/>
                    <a:pt x="32" y="75"/>
                    <a:pt x="32" y="75"/>
                  </a:cubicBezTo>
                  <a:cubicBezTo>
                    <a:pt x="15" y="75"/>
                    <a:pt x="0" y="60"/>
                    <a:pt x="0" y="43"/>
                  </a:cubicBezTo>
                  <a:cubicBezTo>
                    <a:pt x="0" y="32"/>
                    <a:pt x="0" y="32"/>
                    <a:pt x="0" y="32"/>
                  </a:cubicBezTo>
                  <a:cubicBezTo>
                    <a:pt x="0" y="15"/>
                    <a:pt x="15" y="0"/>
                    <a:pt x="32" y="0"/>
                  </a:cubicBezTo>
                  <a:cubicBezTo>
                    <a:pt x="284" y="0"/>
                    <a:pt x="284" y="0"/>
                    <a:pt x="284" y="0"/>
                  </a:cubicBezTo>
                  <a:cubicBezTo>
                    <a:pt x="301" y="0"/>
                    <a:pt x="316" y="15"/>
                    <a:pt x="316" y="32"/>
                  </a:cubicBezTo>
                  <a:cubicBezTo>
                    <a:pt x="316" y="43"/>
                    <a:pt x="316" y="43"/>
                    <a:pt x="316" y="43"/>
                  </a:cubicBezTo>
                  <a:cubicBezTo>
                    <a:pt x="316" y="60"/>
                    <a:pt x="301" y="75"/>
                    <a:pt x="284" y="75"/>
                  </a:cubicBez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38" name="Freeform: Shape 10"/>
            <p:cNvSpPr/>
            <p:nvPr/>
          </p:nvSpPr>
          <p:spPr bwMode="auto">
            <a:xfrm>
              <a:off x="6040706" y="5421980"/>
              <a:ext cx="112420" cy="23625"/>
            </a:xfrm>
            <a:custGeom>
              <a:avLst/>
              <a:gdLst>
                <a:gd name="T0" fmla="*/ 0 w 58"/>
                <a:gd name="T1" fmla="*/ 0 h 12"/>
                <a:gd name="T2" fmla="*/ 29 w 58"/>
                <a:gd name="T3" fmla="*/ 12 h 12"/>
                <a:gd name="T4" fmla="*/ 58 w 58"/>
                <a:gd name="T5" fmla="*/ 0 h 12"/>
                <a:gd name="T6" fmla="*/ 0 w 58"/>
                <a:gd name="T7" fmla="*/ 0 h 12"/>
              </a:gdLst>
              <a:ahLst/>
              <a:cxnLst>
                <a:cxn ang="0">
                  <a:pos x="T0" y="T1"/>
                </a:cxn>
                <a:cxn ang="0">
                  <a:pos x="T2" y="T3"/>
                </a:cxn>
                <a:cxn ang="0">
                  <a:pos x="T4" y="T5"/>
                </a:cxn>
                <a:cxn ang="0">
                  <a:pos x="T6" y="T7"/>
                </a:cxn>
              </a:cxnLst>
              <a:rect l="0" t="0" r="r" b="b"/>
              <a:pathLst>
                <a:path w="58" h="12">
                  <a:moveTo>
                    <a:pt x="0" y="0"/>
                  </a:moveTo>
                  <a:cubicBezTo>
                    <a:pt x="4" y="7"/>
                    <a:pt x="15" y="12"/>
                    <a:pt x="29" y="12"/>
                  </a:cubicBezTo>
                  <a:cubicBezTo>
                    <a:pt x="43" y="12"/>
                    <a:pt x="54" y="7"/>
                    <a:pt x="58" y="0"/>
                  </a:cubicBezTo>
                  <a:lnTo>
                    <a:pt x="0" y="0"/>
                  </a:lnTo>
                  <a:close/>
                </a:path>
              </a:pathLst>
            </a:custGeom>
            <a:solidFill>
              <a:srgbClr val="1A5A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39" name="Freeform: Shape 11"/>
            <p:cNvSpPr/>
            <p:nvPr/>
          </p:nvSpPr>
          <p:spPr bwMode="auto">
            <a:xfrm>
              <a:off x="5347448" y="2846407"/>
              <a:ext cx="1498935" cy="714438"/>
            </a:xfrm>
            <a:custGeom>
              <a:avLst/>
              <a:gdLst>
                <a:gd name="T0" fmla="*/ 778 w 778"/>
                <a:gd name="T1" fmla="*/ 371 h 371"/>
                <a:gd name="T2" fmla="*/ 389 w 778"/>
                <a:gd name="T3" fmla="*/ 0 h 371"/>
                <a:gd name="T4" fmla="*/ 0 w 778"/>
                <a:gd name="T5" fmla="*/ 371 h 371"/>
                <a:gd name="T6" fmla="*/ 778 w 778"/>
                <a:gd name="T7" fmla="*/ 371 h 371"/>
              </a:gdLst>
              <a:ahLst/>
              <a:cxnLst>
                <a:cxn ang="0">
                  <a:pos x="T0" y="T1"/>
                </a:cxn>
                <a:cxn ang="0">
                  <a:pos x="T2" y="T3"/>
                </a:cxn>
                <a:cxn ang="0">
                  <a:pos x="T4" y="T5"/>
                </a:cxn>
                <a:cxn ang="0">
                  <a:pos x="T6" y="T7"/>
                </a:cxn>
              </a:cxnLst>
              <a:rect l="0" t="0" r="r" b="b"/>
              <a:pathLst>
                <a:path w="778" h="371">
                  <a:moveTo>
                    <a:pt x="778" y="371"/>
                  </a:moveTo>
                  <a:cubicBezTo>
                    <a:pt x="769" y="164"/>
                    <a:pt x="598" y="0"/>
                    <a:pt x="389" y="0"/>
                  </a:cubicBezTo>
                  <a:cubicBezTo>
                    <a:pt x="180" y="0"/>
                    <a:pt x="9" y="164"/>
                    <a:pt x="0" y="371"/>
                  </a:cubicBezTo>
                  <a:lnTo>
                    <a:pt x="778" y="371"/>
                  </a:lnTo>
                  <a:close/>
                </a:path>
              </a:pathLst>
            </a:custGeom>
            <a:solidFill>
              <a:srgbClr val="3282BD"/>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0" name="Freeform: Shape 12"/>
            <p:cNvSpPr/>
            <p:nvPr/>
          </p:nvSpPr>
          <p:spPr bwMode="auto">
            <a:xfrm>
              <a:off x="5727070" y="4455004"/>
              <a:ext cx="739692" cy="356812"/>
            </a:xfrm>
            <a:custGeom>
              <a:avLst/>
              <a:gdLst>
                <a:gd name="T0" fmla="*/ 0 w 384"/>
                <a:gd name="T1" fmla="*/ 0 h 185"/>
                <a:gd name="T2" fmla="*/ 81 w 384"/>
                <a:gd name="T3" fmla="*/ 185 h 185"/>
                <a:gd name="T4" fmla="*/ 173 w 384"/>
                <a:gd name="T5" fmla="*/ 185 h 185"/>
                <a:gd name="T6" fmla="*/ 192 w 384"/>
                <a:gd name="T7" fmla="*/ 185 h 185"/>
                <a:gd name="T8" fmla="*/ 211 w 384"/>
                <a:gd name="T9" fmla="*/ 185 h 185"/>
                <a:gd name="T10" fmla="*/ 303 w 384"/>
                <a:gd name="T11" fmla="*/ 185 h 185"/>
                <a:gd name="T12" fmla="*/ 384 w 384"/>
                <a:gd name="T13" fmla="*/ 0 h 185"/>
                <a:gd name="T14" fmla="*/ 0 w 384"/>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185">
                  <a:moveTo>
                    <a:pt x="0" y="0"/>
                  </a:moveTo>
                  <a:cubicBezTo>
                    <a:pt x="40" y="63"/>
                    <a:pt x="77" y="135"/>
                    <a:pt x="81" y="185"/>
                  </a:cubicBezTo>
                  <a:cubicBezTo>
                    <a:pt x="173" y="185"/>
                    <a:pt x="173" y="185"/>
                    <a:pt x="173" y="185"/>
                  </a:cubicBezTo>
                  <a:cubicBezTo>
                    <a:pt x="192" y="185"/>
                    <a:pt x="192" y="185"/>
                    <a:pt x="192" y="185"/>
                  </a:cubicBezTo>
                  <a:cubicBezTo>
                    <a:pt x="211" y="185"/>
                    <a:pt x="211" y="185"/>
                    <a:pt x="211" y="185"/>
                  </a:cubicBezTo>
                  <a:cubicBezTo>
                    <a:pt x="303" y="185"/>
                    <a:pt x="303" y="185"/>
                    <a:pt x="303" y="185"/>
                  </a:cubicBezTo>
                  <a:cubicBezTo>
                    <a:pt x="307" y="135"/>
                    <a:pt x="344" y="63"/>
                    <a:pt x="384" y="0"/>
                  </a:cubicBezTo>
                  <a:lnTo>
                    <a:pt x="0" y="0"/>
                  </a:lnTo>
                  <a:close/>
                </a:path>
              </a:pathLst>
            </a:custGeom>
            <a:solidFill>
              <a:srgbClr val="3282BD"/>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1" name="Freeform: Shape 13"/>
            <p:cNvSpPr/>
            <p:nvPr/>
          </p:nvSpPr>
          <p:spPr bwMode="auto">
            <a:xfrm>
              <a:off x="5875334" y="2428498"/>
              <a:ext cx="98571" cy="334816"/>
            </a:xfrm>
            <a:custGeom>
              <a:avLst/>
              <a:gdLst>
                <a:gd name="T0" fmla="*/ 41 w 51"/>
                <a:gd name="T1" fmla="*/ 173 h 174"/>
                <a:gd name="T2" fmla="*/ 41 w 51"/>
                <a:gd name="T3" fmla="*/ 173 h 174"/>
                <a:gd name="T4" fmla="*/ 28 w 51"/>
                <a:gd name="T5" fmla="*/ 164 h 174"/>
                <a:gd name="T6" fmla="*/ 1 w 51"/>
                <a:gd name="T7" fmla="*/ 14 h 174"/>
                <a:gd name="T8" fmla="*/ 11 w 51"/>
                <a:gd name="T9" fmla="*/ 1 h 174"/>
                <a:gd name="T10" fmla="*/ 11 w 51"/>
                <a:gd name="T11" fmla="*/ 1 h 174"/>
                <a:gd name="T12" fmla="*/ 24 w 51"/>
                <a:gd name="T13" fmla="*/ 10 h 174"/>
                <a:gd name="T14" fmla="*/ 50 w 51"/>
                <a:gd name="T15" fmla="*/ 160 h 174"/>
                <a:gd name="T16" fmla="*/ 41 w 51"/>
                <a:gd name="T17"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74">
                  <a:moveTo>
                    <a:pt x="41" y="173"/>
                  </a:moveTo>
                  <a:cubicBezTo>
                    <a:pt x="41" y="173"/>
                    <a:pt x="41" y="173"/>
                    <a:pt x="41" y="173"/>
                  </a:cubicBezTo>
                  <a:cubicBezTo>
                    <a:pt x="35" y="174"/>
                    <a:pt x="29" y="170"/>
                    <a:pt x="28" y="164"/>
                  </a:cubicBezTo>
                  <a:cubicBezTo>
                    <a:pt x="1" y="14"/>
                    <a:pt x="1" y="14"/>
                    <a:pt x="1" y="14"/>
                  </a:cubicBezTo>
                  <a:cubicBezTo>
                    <a:pt x="0" y="8"/>
                    <a:pt x="4" y="2"/>
                    <a:pt x="11" y="1"/>
                  </a:cubicBezTo>
                  <a:cubicBezTo>
                    <a:pt x="11" y="1"/>
                    <a:pt x="11" y="1"/>
                    <a:pt x="11" y="1"/>
                  </a:cubicBezTo>
                  <a:cubicBezTo>
                    <a:pt x="17" y="0"/>
                    <a:pt x="23" y="4"/>
                    <a:pt x="24" y="10"/>
                  </a:cubicBezTo>
                  <a:cubicBezTo>
                    <a:pt x="50" y="160"/>
                    <a:pt x="50" y="160"/>
                    <a:pt x="50" y="160"/>
                  </a:cubicBezTo>
                  <a:cubicBezTo>
                    <a:pt x="51" y="166"/>
                    <a:pt x="47" y="172"/>
                    <a:pt x="41" y="173"/>
                  </a:cubicBezTo>
                  <a:close/>
                </a:path>
              </a:pathLst>
            </a:custGeom>
            <a:solidFill>
              <a:srgbClr val="106D9A"/>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2" name="Freeform: Shape 14"/>
            <p:cNvSpPr/>
            <p:nvPr/>
          </p:nvSpPr>
          <p:spPr bwMode="auto">
            <a:xfrm>
              <a:off x="5503859" y="2561284"/>
              <a:ext cx="196328" cy="303860"/>
            </a:xfrm>
            <a:custGeom>
              <a:avLst/>
              <a:gdLst>
                <a:gd name="T0" fmla="*/ 95 w 102"/>
                <a:gd name="T1" fmla="*/ 154 h 158"/>
                <a:gd name="T2" fmla="*/ 95 w 102"/>
                <a:gd name="T3" fmla="*/ 154 h 158"/>
                <a:gd name="T4" fmla="*/ 79 w 102"/>
                <a:gd name="T5" fmla="*/ 150 h 158"/>
                <a:gd name="T6" fmla="*/ 3 w 102"/>
                <a:gd name="T7" fmla="*/ 19 h 158"/>
                <a:gd name="T8" fmla="*/ 8 w 102"/>
                <a:gd name="T9" fmla="*/ 3 h 158"/>
                <a:gd name="T10" fmla="*/ 8 w 102"/>
                <a:gd name="T11" fmla="*/ 3 h 158"/>
                <a:gd name="T12" fmla="*/ 23 w 102"/>
                <a:gd name="T13" fmla="*/ 8 h 158"/>
                <a:gd name="T14" fmla="*/ 99 w 102"/>
                <a:gd name="T15" fmla="*/ 139 h 158"/>
                <a:gd name="T16" fmla="*/ 95 w 102"/>
                <a:gd name="T17" fmla="*/ 1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8">
                  <a:moveTo>
                    <a:pt x="95" y="154"/>
                  </a:moveTo>
                  <a:cubicBezTo>
                    <a:pt x="95" y="154"/>
                    <a:pt x="95" y="154"/>
                    <a:pt x="95" y="154"/>
                  </a:cubicBezTo>
                  <a:cubicBezTo>
                    <a:pt x="89" y="158"/>
                    <a:pt x="82" y="156"/>
                    <a:pt x="79" y="150"/>
                  </a:cubicBezTo>
                  <a:cubicBezTo>
                    <a:pt x="3" y="19"/>
                    <a:pt x="3" y="19"/>
                    <a:pt x="3" y="19"/>
                  </a:cubicBezTo>
                  <a:cubicBezTo>
                    <a:pt x="0" y="14"/>
                    <a:pt x="2" y="7"/>
                    <a:pt x="8" y="3"/>
                  </a:cubicBezTo>
                  <a:cubicBezTo>
                    <a:pt x="8" y="3"/>
                    <a:pt x="8" y="3"/>
                    <a:pt x="8" y="3"/>
                  </a:cubicBezTo>
                  <a:cubicBezTo>
                    <a:pt x="13" y="0"/>
                    <a:pt x="20" y="2"/>
                    <a:pt x="23" y="8"/>
                  </a:cubicBezTo>
                  <a:cubicBezTo>
                    <a:pt x="99" y="139"/>
                    <a:pt x="99" y="139"/>
                    <a:pt x="99" y="139"/>
                  </a:cubicBezTo>
                  <a:cubicBezTo>
                    <a:pt x="102" y="144"/>
                    <a:pt x="100" y="151"/>
                    <a:pt x="95" y="154"/>
                  </a:cubicBezTo>
                  <a:close/>
                </a:path>
              </a:pathLst>
            </a:custGeom>
            <a:solidFill>
              <a:srgbClr val="106D9A"/>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3" name="Freeform: Shape 15"/>
            <p:cNvSpPr/>
            <p:nvPr/>
          </p:nvSpPr>
          <p:spPr bwMode="auto">
            <a:xfrm>
              <a:off x="6218297" y="2428498"/>
              <a:ext cx="98571" cy="334816"/>
            </a:xfrm>
            <a:custGeom>
              <a:avLst/>
              <a:gdLst>
                <a:gd name="T0" fmla="*/ 11 w 51"/>
                <a:gd name="T1" fmla="*/ 173 h 174"/>
                <a:gd name="T2" fmla="*/ 11 w 51"/>
                <a:gd name="T3" fmla="*/ 173 h 174"/>
                <a:gd name="T4" fmla="*/ 2 w 51"/>
                <a:gd name="T5" fmla="*/ 160 h 174"/>
                <a:gd name="T6" fmla="*/ 28 w 51"/>
                <a:gd name="T7" fmla="*/ 10 h 174"/>
                <a:gd name="T8" fmla="*/ 41 w 51"/>
                <a:gd name="T9" fmla="*/ 1 h 174"/>
                <a:gd name="T10" fmla="*/ 41 w 51"/>
                <a:gd name="T11" fmla="*/ 1 h 174"/>
                <a:gd name="T12" fmla="*/ 50 w 51"/>
                <a:gd name="T13" fmla="*/ 14 h 174"/>
                <a:gd name="T14" fmla="*/ 24 w 51"/>
                <a:gd name="T15" fmla="*/ 164 h 174"/>
                <a:gd name="T16" fmla="*/ 11 w 51"/>
                <a:gd name="T17"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74">
                  <a:moveTo>
                    <a:pt x="11" y="173"/>
                  </a:moveTo>
                  <a:cubicBezTo>
                    <a:pt x="11" y="173"/>
                    <a:pt x="11" y="173"/>
                    <a:pt x="11" y="173"/>
                  </a:cubicBezTo>
                  <a:cubicBezTo>
                    <a:pt x="5" y="172"/>
                    <a:pt x="0" y="166"/>
                    <a:pt x="2" y="160"/>
                  </a:cubicBezTo>
                  <a:cubicBezTo>
                    <a:pt x="28" y="10"/>
                    <a:pt x="28" y="10"/>
                    <a:pt x="28" y="10"/>
                  </a:cubicBezTo>
                  <a:cubicBezTo>
                    <a:pt x="29" y="4"/>
                    <a:pt x="35" y="0"/>
                    <a:pt x="41" y="1"/>
                  </a:cubicBezTo>
                  <a:cubicBezTo>
                    <a:pt x="41" y="1"/>
                    <a:pt x="41" y="1"/>
                    <a:pt x="41" y="1"/>
                  </a:cubicBezTo>
                  <a:cubicBezTo>
                    <a:pt x="47" y="2"/>
                    <a:pt x="51" y="8"/>
                    <a:pt x="50" y="14"/>
                  </a:cubicBezTo>
                  <a:cubicBezTo>
                    <a:pt x="24" y="164"/>
                    <a:pt x="24" y="164"/>
                    <a:pt x="24" y="164"/>
                  </a:cubicBezTo>
                  <a:cubicBezTo>
                    <a:pt x="23" y="170"/>
                    <a:pt x="17" y="174"/>
                    <a:pt x="11" y="173"/>
                  </a:cubicBezTo>
                  <a:close/>
                </a:path>
              </a:pathLst>
            </a:custGeom>
            <a:solidFill>
              <a:srgbClr val="106D9A"/>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4" name="Freeform: Shape 16"/>
            <p:cNvSpPr/>
            <p:nvPr/>
          </p:nvSpPr>
          <p:spPr bwMode="auto">
            <a:xfrm>
              <a:off x="6493645" y="2561284"/>
              <a:ext cx="194699" cy="303860"/>
            </a:xfrm>
            <a:custGeom>
              <a:avLst/>
              <a:gdLst>
                <a:gd name="T0" fmla="*/ 7 w 101"/>
                <a:gd name="T1" fmla="*/ 154 h 158"/>
                <a:gd name="T2" fmla="*/ 7 w 101"/>
                <a:gd name="T3" fmla="*/ 154 h 158"/>
                <a:gd name="T4" fmla="*/ 3 w 101"/>
                <a:gd name="T5" fmla="*/ 139 h 158"/>
                <a:gd name="T6" fmla="*/ 78 w 101"/>
                <a:gd name="T7" fmla="*/ 8 h 158"/>
                <a:gd name="T8" fmla="*/ 94 w 101"/>
                <a:gd name="T9" fmla="*/ 3 h 158"/>
                <a:gd name="T10" fmla="*/ 94 w 101"/>
                <a:gd name="T11" fmla="*/ 3 h 158"/>
                <a:gd name="T12" fmla="*/ 98 w 101"/>
                <a:gd name="T13" fmla="*/ 19 h 158"/>
                <a:gd name="T14" fmla="*/ 23 w 101"/>
                <a:gd name="T15" fmla="*/ 150 h 158"/>
                <a:gd name="T16" fmla="*/ 7 w 101"/>
                <a:gd name="T17" fmla="*/ 1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58">
                  <a:moveTo>
                    <a:pt x="7" y="154"/>
                  </a:moveTo>
                  <a:cubicBezTo>
                    <a:pt x="7" y="154"/>
                    <a:pt x="7" y="154"/>
                    <a:pt x="7" y="154"/>
                  </a:cubicBezTo>
                  <a:cubicBezTo>
                    <a:pt x="1" y="151"/>
                    <a:pt x="0" y="144"/>
                    <a:pt x="3" y="139"/>
                  </a:cubicBezTo>
                  <a:cubicBezTo>
                    <a:pt x="78" y="8"/>
                    <a:pt x="78" y="8"/>
                    <a:pt x="78" y="8"/>
                  </a:cubicBezTo>
                  <a:cubicBezTo>
                    <a:pt x="82" y="2"/>
                    <a:pt x="89" y="0"/>
                    <a:pt x="94" y="3"/>
                  </a:cubicBezTo>
                  <a:cubicBezTo>
                    <a:pt x="94" y="3"/>
                    <a:pt x="94" y="3"/>
                    <a:pt x="94" y="3"/>
                  </a:cubicBezTo>
                  <a:cubicBezTo>
                    <a:pt x="100" y="7"/>
                    <a:pt x="101" y="14"/>
                    <a:pt x="98" y="19"/>
                  </a:cubicBezTo>
                  <a:cubicBezTo>
                    <a:pt x="23" y="150"/>
                    <a:pt x="23" y="150"/>
                    <a:pt x="23" y="150"/>
                  </a:cubicBezTo>
                  <a:cubicBezTo>
                    <a:pt x="19" y="156"/>
                    <a:pt x="12" y="158"/>
                    <a:pt x="7" y="154"/>
                  </a:cubicBezTo>
                  <a:close/>
                </a:path>
              </a:pathLst>
            </a:custGeom>
            <a:solidFill>
              <a:srgbClr val="106D9A"/>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5" name="Freeform: Shape 17"/>
            <p:cNvSpPr/>
            <p:nvPr/>
          </p:nvSpPr>
          <p:spPr bwMode="auto">
            <a:xfrm>
              <a:off x="6716856" y="2815451"/>
              <a:ext cx="273719" cy="237060"/>
            </a:xfrm>
            <a:custGeom>
              <a:avLst/>
              <a:gdLst>
                <a:gd name="T0" fmla="*/ 4 w 142"/>
                <a:gd name="T1" fmla="*/ 118 h 123"/>
                <a:gd name="T2" fmla="*/ 4 w 142"/>
                <a:gd name="T3" fmla="*/ 118 h 123"/>
                <a:gd name="T4" fmla="*/ 6 w 142"/>
                <a:gd name="T5" fmla="*/ 101 h 123"/>
                <a:gd name="T6" fmla="*/ 122 w 142"/>
                <a:gd name="T7" fmla="*/ 4 h 123"/>
                <a:gd name="T8" fmla="*/ 138 w 142"/>
                <a:gd name="T9" fmla="*/ 6 h 123"/>
                <a:gd name="T10" fmla="*/ 138 w 142"/>
                <a:gd name="T11" fmla="*/ 6 h 123"/>
                <a:gd name="T12" fmla="*/ 136 w 142"/>
                <a:gd name="T13" fmla="*/ 22 h 123"/>
                <a:gd name="T14" fmla="*/ 20 w 142"/>
                <a:gd name="T15" fmla="*/ 119 h 123"/>
                <a:gd name="T16" fmla="*/ 4 w 142"/>
                <a:gd name="T17"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23">
                  <a:moveTo>
                    <a:pt x="4" y="118"/>
                  </a:moveTo>
                  <a:cubicBezTo>
                    <a:pt x="4" y="118"/>
                    <a:pt x="4" y="118"/>
                    <a:pt x="4" y="118"/>
                  </a:cubicBezTo>
                  <a:cubicBezTo>
                    <a:pt x="0" y="113"/>
                    <a:pt x="1" y="106"/>
                    <a:pt x="6" y="101"/>
                  </a:cubicBezTo>
                  <a:cubicBezTo>
                    <a:pt x="122" y="4"/>
                    <a:pt x="122" y="4"/>
                    <a:pt x="122" y="4"/>
                  </a:cubicBezTo>
                  <a:cubicBezTo>
                    <a:pt x="127" y="0"/>
                    <a:pt x="134" y="1"/>
                    <a:pt x="138" y="6"/>
                  </a:cubicBezTo>
                  <a:cubicBezTo>
                    <a:pt x="138" y="6"/>
                    <a:pt x="138" y="6"/>
                    <a:pt x="138" y="6"/>
                  </a:cubicBezTo>
                  <a:cubicBezTo>
                    <a:pt x="142" y="10"/>
                    <a:pt x="141" y="18"/>
                    <a:pt x="136" y="22"/>
                  </a:cubicBezTo>
                  <a:cubicBezTo>
                    <a:pt x="20" y="119"/>
                    <a:pt x="20" y="119"/>
                    <a:pt x="20" y="119"/>
                  </a:cubicBezTo>
                  <a:cubicBezTo>
                    <a:pt x="16" y="123"/>
                    <a:pt x="8" y="122"/>
                    <a:pt x="4" y="118"/>
                  </a:cubicBezTo>
                  <a:close/>
                </a:path>
              </a:pathLst>
            </a:custGeom>
            <a:solidFill>
              <a:srgbClr val="106D9A"/>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9" name="Freeform: Shape 18"/>
            <p:cNvSpPr/>
            <p:nvPr/>
          </p:nvSpPr>
          <p:spPr bwMode="auto">
            <a:xfrm>
              <a:off x="5203257" y="2815451"/>
              <a:ext cx="271275" cy="237060"/>
            </a:xfrm>
            <a:custGeom>
              <a:avLst/>
              <a:gdLst>
                <a:gd name="T0" fmla="*/ 137 w 141"/>
                <a:gd name="T1" fmla="*/ 118 h 123"/>
                <a:gd name="T2" fmla="*/ 137 w 141"/>
                <a:gd name="T3" fmla="*/ 118 h 123"/>
                <a:gd name="T4" fmla="*/ 121 w 141"/>
                <a:gd name="T5" fmla="*/ 119 h 123"/>
                <a:gd name="T6" fmla="*/ 5 w 141"/>
                <a:gd name="T7" fmla="*/ 22 h 123"/>
                <a:gd name="T8" fmla="*/ 4 w 141"/>
                <a:gd name="T9" fmla="*/ 6 h 123"/>
                <a:gd name="T10" fmla="*/ 4 w 141"/>
                <a:gd name="T11" fmla="*/ 6 h 123"/>
                <a:gd name="T12" fmla="*/ 20 w 141"/>
                <a:gd name="T13" fmla="*/ 4 h 123"/>
                <a:gd name="T14" fmla="*/ 136 w 141"/>
                <a:gd name="T15" fmla="*/ 101 h 123"/>
                <a:gd name="T16" fmla="*/ 137 w 141"/>
                <a:gd name="T17"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23">
                  <a:moveTo>
                    <a:pt x="137" y="118"/>
                  </a:moveTo>
                  <a:cubicBezTo>
                    <a:pt x="137" y="118"/>
                    <a:pt x="137" y="118"/>
                    <a:pt x="137" y="118"/>
                  </a:cubicBezTo>
                  <a:cubicBezTo>
                    <a:pt x="133" y="122"/>
                    <a:pt x="126" y="123"/>
                    <a:pt x="121" y="119"/>
                  </a:cubicBezTo>
                  <a:cubicBezTo>
                    <a:pt x="5" y="22"/>
                    <a:pt x="5" y="22"/>
                    <a:pt x="5" y="22"/>
                  </a:cubicBezTo>
                  <a:cubicBezTo>
                    <a:pt x="0" y="18"/>
                    <a:pt x="0" y="10"/>
                    <a:pt x="4" y="6"/>
                  </a:cubicBezTo>
                  <a:cubicBezTo>
                    <a:pt x="4" y="6"/>
                    <a:pt x="4" y="6"/>
                    <a:pt x="4" y="6"/>
                  </a:cubicBezTo>
                  <a:cubicBezTo>
                    <a:pt x="8" y="1"/>
                    <a:pt x="15" y="0"/>
                    <a:pt x="20" y="4"/>
                  </a:cubicBezTo>
                  <a:cubicBezTo>
                    <a:pt x="136" y="101"/>
                    <a:pt x="136" y="101"/>
                    <a:pt x="136" y="101"/>
                  </a:cubicBezTo>
                  <a:cubicBezTo>
                    <a:pt x="141" y="106"/>
                    <a:pt x="141" y="113"/>
                    <a:pt x="137" y="118"/>
                  </a:cubicBezTo>
                  <a:close/>
                </a:path>
              </a:pathLst>
            </a:custGeom>
            <a:solidFill>
              <a:srgbClr val="106D9A"/>
            </a:solidFill>
            <a:ln>
              <a:noFill/>
            </a:ln>
          </p:spPr>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grpSp>
      <p:sp>
        <p:nvSpPr>
          <p:cNvPr id="54" name="矩形 53"/>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55" name="矩形 54"/>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chemeClr val="bg1"/>
                </a:solidFill>
                <a:latin typeface="微软雅黑" panose="020B0503020204020204" pitchFamily="34" charset="-122"/>
                <a:ea typeface="微软雅黑" panose="020B0503020204020204" pitchFamily="34" charset="-122"/>
              </a:rPr>
              <a:t>Design Proposal of Demo Class</a:t>
            </a:r>
          </a:p>
        </p:txBody>
      </p:sp>
      <p:sp>
        <p:nvSpPr>
          <p:cNvPr id="57" name="矩形 56"/>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8" name="矩形 57"/>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组合 261"/>
          <p:cNvGrpSpPr/>
          <p:nvPr/>
        </p:nvGrpSpPr>
        <p:grpSpPr>
          <a:xfrm>
            <a:off x="2267744" y="123478"/>
            <a:ext cx="6529088" cy="4837481"/>
            <a:chOff x="2143912" y="169125"/>
            <a:chExt cx="6529088" cy="4837481"/>
          </a:xfrm>
          <a:gradFill flip="none" rotWithShape="1">
            <a:gsLst>
              <a:gs pos="0">
                <a:srgbClr val="3282BD">
                  <a:shade val="30000"/>
                  <a:satMod val="115000"/>
                </a:srgbClr>
              </a:gs>
              <a:gs pos="50000">
                <a:srgbClr val="3282BD">
                  <a:shade val="67500"/>
                  <a:satMod val="115000"/>
                </a:srgbClr>
              </a:gs>
              <a:gs pos="100000">
                <a:srgbClr val="3282BD">
                  <a:shade val="100000"/>
                  <a:satMod val="115000"/>
                </a:srgbClr>
              </a:gs>
            </a:gsLst>
            <a:lin ang="13500000" scaled="1"/>
            <a:tileRect/>
          </a:gradFill>
          <a:effectLst>
            <a:outerShdw blurRad="50800" dist="38100" algn="l" rotWithShape="0">
              <a:prstClr val="black">
                <a:alpha val="40000"/>
              </a:prstClr>
            </a:outerShdw>
          </a:effectLst>
        </p:grpSpPr>
        <p:sp>
          <p:nvSpPr>
            <p:cNvPr id="196" name="任意多边形: 形状 195"/>
            <p:cNvSpPr/>
            <p:nvPr/>
          </p:nvSpPr>
          <p:spPr>
            <a:xfrm>
              <a:off x="5837835" y="170022"/>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latin typeface="微软雅黑" panose="020B0503020204020204" pitchFamily="34" charset="-122"/>
                <a:ea typeface="微软雅黑" panose="020B0503020204020204" pitchFamily="34" charset="-122"/>
              </a:endParaRPr>
            </a:p>
          </p:txBody>
        </p:sp>
        <p:sp>
          <p:nvSpPr>
            <p:cNvPr id="14" name="任意多边形: 形状 13"/>
            <p:cNvSpPr/>
            <p:nvPr/>
          </p:nvSpPr>
          <p:spPr>
            <a:xfrm rot="2612612">
              <a:off x="7128539" y="1105874"/>
              <a:ext cx="287674" cy="350605"/>
            </a:xfrm>
            <a:custGeom>
              <a:avLst/>
              <a:gdLst>
                <a:gd name="connsiteX0" fmla="*/ 0 w 219699"/>
                <a:gd name="connsiteY0" fmla="*/ 55654 h 278271"/>
                <a:gd name="connsiteX1" fmla="*/ 109850 w 219699"/>
                <a:gd name="connsiteY1" fmla="*/ 55654 h 278271"/>
                <a:gd name="connsiteX2" fmla="*/ 109850 w 219699"/>
                <a:gd name="connsiteY2" fmla="*/ 0 h 278271"/>
                <a:gd name="connsiteX3" fmla="*/ 219699 w 219699"/>
                <a:gd name="connsiteY3" fmla="*/ 139136 h 278271"/>
                <a:gd name="connsiteX4" fmla="*/ 109850 w 219699"/>
                <a:gd name="connsiteY4" fmla="*/ 278271 h 278271"/>
                <a:gd name="connsiteX5" fmla="*/ 109850 w 219699"/>
                <a:gd name="connsiteY5" fmla="*/ 222617 h 278271"/>
                <a:gd name="connsiteX6" fmla="*/ 0 w 219699"/>
                <a:gd name="connsiteY6" fmla="*/ 222617 h 278271"/>
                <a:gd name="connsiteX7" fmla="*/ 0 w 219699"/>
                <a:gd name="connsiteY7" fmla="*/ 55654 h 27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99" h="278271">
                  <a:moveTo>
                    <a:pt x="0" y="55654"/>
                  </a:moveTo>
                  <a:lnTo>
                    <a:pt x="109850" y="55654"/>
                  </a:lnTo>
                  <a:lnTo>
                    <a:pt x="109850" y="0"/>
                  </a:lnTo>
                  <a:lnTo>
                    <a:pt x="219699" y="139136"/>
                  </a:lnTo>
                  <a:lnTo>
                    <a:pt x="109850" y="278271"/>
                  </a:lnTo>
                  <a:lnTo>
                    <a:pt x="109850" y="222617"/>
                  </a:lnTo>
                  <a:lnTo>
                    <a:pt x="0" y="222617"/>
                  </a:lnTo>
                  <a:lnTo>
                    <a:pt x="0" y="55654"/>
                  </a:lnTo>
                  <a:close/>
                </a:path>
              </a:pathLst>
            </a:custGeom>
            <a:grpFill/>
            <a:ln>
              <a:solidFill>
                <a:srgbClr val="3282BD"/>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5653" rIns="65909" bIns="55654" numCol="1" spcCol="1270" anchor="ctr" anchorCtr="0">
              <a:noAutofit/>
            </a:bodyPr>
            <a:lstStyle/>
            <a:p>
              <a:pPr marL="0" lvl="0" indent="0" algn="ctr" defTabSz="488950">
                <a:lnSpc>
                  <a:spcPct val="90000"/>
                </a:lnSpc>
                <a:spcBef>
                  <a:spcPct val="0"/>
                </a:spcBef>
                <a:spcAft>
                  <a:spcPct val="35000"/>
                </a:spcAft>
                <a:buNone/>
              </a:pPr>
              <a:endParaRPr lang="zh-CN" altLang="en-US" sz="1100" kern="1200">
                <a:latin typeface="微软雅黑" panose="020B0503020204020204" pitchFamily="34" charset="-122"/>
                <a:ea typeface="微软雅黑" panose="020B0503020204020204" pitchFamily="34" charset="-122"/>
              </a:endParaRPr>
            </a:p>
          </p:txBody>
        </p:sp>
        <p:sp>
          <p:nvSpPr>
            <p:cNvPr id="16" name="任意多边形: 形状 15"/>
            <p:cNvSpPr/>
            <p:nvPr/>
          </p:nvSpPr>
          <p:spPr>
            <a:xfrm rot="6029756">
              <a:off x="7741205" y="2616541"/>
              <a:ext cx="276808" cy="364368"/>
            </a:xfrm>
            <a:custGeom>
              <a:avLst/>
              <a:gdLst>
                <a:gd name="connsiteX0" fmla="*/ 0 w 219699"/>
                <a:gd name="connsiteY0" fmla="*/ 55654 h 278271"/>
                <a:gd name="connsiteX1" fmla="*/ 109850 w 219699"/>
                <a:gd name="connsiteY1" fmla="*/ 55654 h 278271"/>
                <a:gd name="connsiteX2" fmla="*/ 109850 w 219699"/>
                <a:gd name="connsiteY2" fmla="*/ 0 h 278271"/>
                <a:gd name="connsiteX3" fmla="*/ 219699 w 219699"/>
                <a:gd name="connsiteY3" fmla="*/ 139136 h 278271"/>
                <a:gd name="connsiteX4" fmla="*/ 109850 w 219699"/>
                <a:gd name="connsiteY4" fmla="*/ 278271 h 278271"/>
                <a:gd name="connsiteX5" fmla="*/ 109850 w 219699"/>
                <a:gd name="connsiteY5" fmla="*/ 222617 h 278271"/>
                <a:gd name="connsiteX6" fmla="*/ 0 w 219699"/>
                <a:gd name="connsiteY6" fmla="*/ 222617 h 278271"/>
                <a:gd name="connsiteX7" fmla="*/ 0 w 219699"/>
                <a:gd name="connsiteY7" fmla="*/ 55654 h 27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99" h="278271">
                  <a:moveTo>
                    <a:pt x="0" y="55654"/>
                  </a:moveTo>
                  <a:lnTo>
                    <a:pt x="109850" y="55654"/>
                  </a:lnTo>
                  <a:lnTo>
                    <a:pt x="109850" y="0"/>
                  </a:lnTo>
                  <a:lnTo>
                    <a:pt x="219699" y="139136"/>
                  </a:lnTo>
                  <a:lnTo>
                    <a:pt x="109850" y="278271"/>
                  </a:lnTo>
                  <a:lnTo>
                    <a:pt x="109850" y="222617"/>
                  </a:lnTo>
                  <a:lnTo>
                    <a:pt x="0" y="222617"/>
                  </a:lnTo>
                  <a:lnTo>
                    <a:pt x="0" y="55654"/>
                  </a:lnTo>
                  <a:close/>
                </a:path>
              </a:pathLst>
            </a:custGeom>
            <a:grpFill/>
            <a:ln>
              <a:solidFill>
                <a:srgbClr val="3282BD"/>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5653" rIns="65909" bIns="55654" numCol="1" spcCol="1270" anchor="ctr" anchorCtr="0">
              <a:noAutofit/>
            </a:bodyPr>
            <a:lstStyle/>
            <a:p>
              <a:pPr marL="0" lvl="0" indent="0" algn="ctr" defTabSz="488950">
                <a:lnSpc>
                  <a:spcPct val="90000"/>
                </a:lnSpc>
                <a:spcBef>
                  <a:spcPct val="0"/>
                </a:spcBef>
                <a:spcAft>
                  <a:spcPct val="35000"/>
                </a:spcAft>
                <a:buNone/>
              </a:pPr>
              <a:endParaRPr lang="zh-CN" altLang="en-US" sz="1100" kern="1200" dirty="0">
                <a:latin typeface="微软雅黑" panose="020B0503020204020204" pitchFamily="34" charset="-122"/>
                <a:ea typeface="微软雅黑" panose="020B0503020204020204" pitchFamily="34" charset="-122"/>
              </a:endParaRPr>
            </a:p>
          </p:txBody>
        </p:sp>
        <p:sp>
          <p:nvSpPr>
            <p:cNvPr id="18" name="任意多边形: 形状 17"/>
            <p:cNvSpPr/>
            <p:nvPr/>
          </p:nvSpPr>
          <p:spPr>
            <a:xfrm rot="19038960">
              <a:off x="6407227" y="3968595"/>
              <a:ext cx="276808" cy="364369"/>
            </a:xfrm>
            <a:custGeom>
              <a:avLst/>
              <a:gdLst>
                <a:gd name="connsiteX0" fmla="*/ 0 w 219699"/>
                <a:gd name="connsiteY0" fmla="*/ 55654 h 278271"/>
                <a:gd name="connsiteX1" fmla="*/ 109850 w 219699"/>
                <a:gd name="connsiteY1" fmla="*/ 55654 h 278271"/>
                <a:gd name="connsiteX2" fmla="*/ 109850 w 219699"/>
                <a:gd name="connsiteY2" fmla="*/ 0 h 278271"/>
                <a:gd name="connsiteX3" fmla="*/ 219699 w 219699"/>
                <a:gd name="connsiteY3" fmla="*/ 139136 h 278271"/>
                <a:gd name="connsiteX4" fmla="*/ 109850 w 219699"/>
                <a:gd name="connsiteY4" fmla="*/ 278271 h 278271"/>
                <a:gd name="connsiteX5" fmla="*/ 109850 w 219699"/>
                <a:gd name="connsiteY5" fmla="*/ 222617 h 278271"/>
                <a:gd name="connsiteX6" fmla="*/ 0 w 219699"/>
                <a:gd name="connsiteY6" fmla="*/ 222617 h 278271"/>
                <a:gd name="connsiteX7" fmla="*/ 0 w 219699"/>
                <a:gd name="connsiteY7" fmla="*/ 55654 h 27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99" h="278271">
                  <a:moveTo>
                    <a:pt x="219699" y="222617"/>
                  </a:moveTo>
                  <a:lnTo>
                    <a:pt x="109849" y="222617"/>
                  </a:lnTo>
                  <a:lnTo>
                    <a:pt x="109849" y="278271"/>
                  </a:lnTo>
                  <a:lnTo>
                    <a:pt x="0" y="139135"/>
                  </a:lnTo>
                  <a:lnTo>
                    <a:pt x="109849" y="0"/>
                  </a:lnTo>
                  <a:lnTo>
                    <a:pt x="109849" y="55654"/>
                  </a:lnTo>
                  <a:lnTo>
                    <a:pt x="219699" y="55654"/>
                  </a:lnTo>
                  <a:lnTo>
                    <a:pt x="219699" y="222617"/>
                  </a:lnTo>
                  <a:close/>
                </a:path>
              </a:pathLst>
            </a:custGeom>
            <a:grpFill/>
            <a:ln>
              <a:solidFill>
                <a:srgbClr val="3282BD"/>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5908" tIns="55655" rIns="1" bIns="55653" numCol="1" spcCol="1270" anchor="ctr" anchorCtr="0">
              <a:noAutofit/>
            </a:bodyPr>
            <a:lstStyle/>
            <a:p>
              <a:pPr marL="0" lvl="0" indent="0" algn="ctr" defTabSz="488950">
                <a:lnSpc>
                  <a:spcPct val="90000"/>
                </a:lnSpc>
                <a:spcBef>
                  <a:spcPct val="0"/>
                </a:spcBef>
                <a:spcAft>
                  <a:spcPct val="35000"/>
                </a:spcAft>
                <a:buNone/>
              </a:pPr>
              <a:endParaRPr lang="zh-CN" altLang="en-US" sz="1100" kern="1200">
                <a:latin typeface="微软雅黑" panose="020B0503020204020204" pitchFamily="34" charset="-122"/>
                <a:ea typeface="微软雅黑" panose="020B0503020204020204" pitchFamily="34" charset="-122"/>
              </a:endParaRPr>
            </a:p>
          </p:txBody>
        </p:sp>
        <p:sp>
          <p:nvSpPr>
            <p:cNvPr id="22" name="任意多边形: 形状 21"/>
            <p:cNvSpPr/>
            <p:nvPr/>
          </p:nvSpPr>
          <p:spPr>
            <a:xfrm rot="1387951">
              <a:off x="4051694" y="3964623"/>
              <a:ext cx="287675" cy="350607"/>
            </a:xfrm>
            <a:custGeom>
              <a:avLst/>
              <a:gdLst>
                <a:gd name="connsiteX0" fmla="*/ 0 w 219699"/>
                <a:gd name="connsiteY0" fmla="*/ 55654 h 278271"/>
                <a:gd name="connsiteX1" fmla="*/ 109850 w 219699"/>
                <a:gd name="connsiteY1" fmla="*/ 55654 h 278271"/>
                <a:gd name="connsiteX2" fmla="*/ 109850 w 219699"/>
                <a:gd name="connsiteY2" fmla="*/ 0 h 278271"/>
                <a:gd name="connsiteX3" fmla="*/ 219699 w 219699"/>
                <a:gd name="connsiteY3" fmla="*/ 139136 h 278271"/>
                <a:gd name="connsiteX4" fmla="*/ 109850 w 219699"/>
                <a:gd name="connsiteY4" fmla="*/ 278271 h 278271"/>
                <a:gd name="connsiteX5" fmla="*/ 109850 w 219699"/>
                <a:gd name="connsiteY5" fmla="*/ 222617 h 278271"/>
                <a:gd name="connsiteX6" fmla="*/ 0 w 219699"/>
                <a:gd name="connsiteY6" fmla="*/ 222617 h 278271"/>
                <a:gd name="connsiteX7" fmla="*/ 0 w 219699"/>
                <a:gd name="connsiteY7" fmla="*/ 55654 h 27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99" h="278271">
                  <a:moveTo>
                    <a:pt x="219699" y="222617"/>
                  </a:moveTo>
                  <a:lnTo>
                    <a:pt x="109849" y="222617"/>
                  </a:lnTo>
                  <a:lnTo>
                    <a:pt x="109849" y="278271"/>
                  </a:lnTo>
                  <a:lnTo>
                    <a:pt x="0" y="139135"/>
                  </a:lnTo>
                  <a:lnTo>
                    <a:pt x="109849" y="0"/>
                  </a:lnTo>
                  <a:lnTo>
                    <a:pt x="109849" y="55654"/>
                  </a:lnTo>
                  <a:lnTo>
                    <a:pt x="219699" y="55654"/>
                  </a:lnTo>
                  <a:lnTo>
                    <a:pt x="219699" y="222617"/>
                  </a:lnTo>
                  <a:close/>
                </a:path>
              </a:pathLst>
            </a:custGeom>
            <a:grpFill/>
            <a:ln>
              <a:solidFill>
                <a:srgbClr val="3282BD"/>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5909" tIns="55655" rIns="1" bIns="55653" numCol="1" spcCol="1270" anchor="ctr" anchorCtr="0">
              <a:noAutofit/>
            </a:bodyPr>
            <a:lstStyle/>
            <a:p>
              <a:pPr marL="0" lvl="0" indent="0" algn="ctr" defTabSz="488950">
                <a:lnSpc>
                  <a:spcPct val="90000"/>
                </a:lnSpc>
                <a:spcBef>
                  <a:spcPct val="0"/>
                </a:spcBef>
                <a:spcAft>
                  <a:spcPct val="35000"/>
                </a:spcAft>
                <a:buNone/>
              </a:pPr>
              <a:endParaRPr lang="zh-CN" altLang="en-US" sz="1100" kern="1200">
                <a:latin typeface="微软雅黑" panose="020B0503020204020204" pitchFamily="34" charset="-122"/>
                <a:ea typeface="微软雅黑" panose="020B0503020204020204" pitchFamily="34" charset="-122"/>
              </a:endParaRPr>
            </a:p>
          </p:txBody>
        </p:sp>
        <p:sp>
          <p:nvSpPr>
            <p:cNvPr id="24" name="任意多边形: 形状 23"/>
            <p:cNvSpPr/>
            <p:nvPr/>
          </p:nvSpPr>
          <p:spPr>
            <a:xfrm rot="4772275">
              <a:off x="2874402" y="2617120"/>
              <a:ext cx="276809" cy="364368"/>
            </a:xfrm>
            <a:custGeom>
              <a:avLst/>
              <a:gdLst>
                <a:gd name="connsiteX0" fmla="*/ 0 w 219699"/>
                <a:gd name="connsiteY0" fmla="*/ 55654 h 278271"/>
                <a:gd name="connsiteX1" fmla="*/ 109850 w 219699"/>
                <a:gd name="connsiteY1" fmla="*/ 55654 h 278271"/>
                <a:gd name="connsiteX2" fmla="*/ 109850 w 219699"/>
                <a:gd name="connsiteY2" fmla="*/ 0 h 278271"/>
                <a:gd name="connsiteX3" fmla="*/ 219699 w 219699"/>
                <a:gd name="connsiteY3" fmla="*/ 139136 h 278271"/>
                <a:gd name="connsiteX4" fmla="*/ 109850 w 219699"/>
                <a:gd name="connsiteY4" fmla="*/ 278271 h 278271"/>
                <a:gd name="connsiteX5" fmla="*/ 109850 w 219699"/>
                <a:gd name="connsiteY5" fmla="*/ 222617 h 278271"/>
                <a:gd name="connsiteX6" fmla="*/ 0 w 219699"/>
                <a:gd name="connsiteY6" fmla="*/ 222617 h 278271"/>
                <a:gd name="connsiteX7" fmla="*/ 0 w 219699"/>
                <a:gd name="connsiteY7" fmla="*/ 55654 h 27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99" h="278271">
                  <a:moveTo>
                    <a:pt x="219699" y="222617"/>
                  </a:moveTo>
                  <a:lnTo>
                    <a:pt x="109849" y="222617"/>
                  </a:lnTo>
                  <a:lnTo>
                    <a:pt x="109849" y="278271"/>
                  </a:lnTo>
                  <a:lnTo>
                    <a:pt x="0" y="139135"/>
                  </a:lnTo>
                  <a:lnTo>
                    <a:pt x="109849" y="0"/>
                  </a:lnTo>
                  <a:lnTo>
                    <a:pt x="109849" y="55654"/>
                  </a:lnTo>
                  <a:lnTo>
                    <a:pt x="219699" y="55654"/>
                  </a:lnTo>
                  <a:lnTo>
                    <a:pt x="219699" y="222617"/>
                  </a:lnTo>
                  <a:close/>
                </a:path>
              </a:pathLst>
            </a:custGeom>
            <a:grpFill/>
            <a:ln>
              <a:solidFill>
                <a:srgbClr val="3282BD"/>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5910" tIns="55654" rIns="0" bIns="55653" numCol="1" spcCol="1270" anchor="ctr" anchorCtr="0">
              <a:noAutofit/>
            </a:bodyPr>
            <a:lstStyle/>
            <a:p>
              <a:pPr marL="0" lvl="0" indent="0" algn="ctr" defTabSz="488950">
                <a:lnSpc>
                  <a:spcPct val="90000"/>
                </a:lnSpc>
                <a:spcBef>
                  <a:spcPct val="0"/>
                </a:spcBef>
                <a:spcAft>
                  <a:spcPct val="35000"/>
                </a:spcAft>
                <a:buNone/>
              </a:pPr>
              <a:endParaRPr lang="zh-CN" altLang="en-US" sz="1100" kern="1200">
                <a:latin typeface="微软雅黑" panose="020B0503020204020204" pitchFamily="34" charset="-122"/>
                <a:ea typeface="微软雅黑" panose="020B0503020204020204" pitchFamily="34" charset="-122"/>
              </a:endParaRPr>
            </a:p>
          </p:txBody>
        </p:sp>
        <p:sp>
          <p:nvSpPr>
            <p:cNvPr id="26" name="任意多边形: 形状 25"/>
            <p:cNvSpPr/>
            <p:nvPr/>
          </p:nvSpPr>
          <p:spPr>
            <a:xfrm rot="19018259">
              <a:off x="3361846" y="1073567"/>
              <a:ext cx="276808" cy="364368"/>
            </a:xfrm>
            <a:custGeom>
              <a:avLst/>
              <a:gdLst>
                <a:gd name="connsiteX0" fmla="*/ 0 w 219699"/>
                <a:gd name="connsiteY0" fmla="*/ 55654 h 278271"/>
                <a:gd name="connsiteX1" fmla="*/ 109850 w 219699"/>
                <a:gd name="connsiteY1" fmla="*/ 55654 h 278271"/>
                <a:gd name="connsiteX2" fmla="*/ 109850 w 219699"/>
                <a:gd name="connsiteY2" fmla="*/ 0 h 278271"/>
                <a:gd name="connsiteX3" fmla="*/ 219699 w 219699"/>
                <a:gd name="connsiteY3" fmla="*/ 139136 h 278271"/>
                <a:gd name="connsiteX4" fmla="*/ 109850 w 219699"/>
                <a:gd name="connsiteY4" fmla="*/ 278271 h 278271"/>
                <a:gd name="connsiteX5" fmla="*/ 109850 w 219699"/>
                <a:gd name="connsiteY5" fmla="*/ 222617 h 278271"/>
                <a:gd name="connsiteX6" fmla="*/ 0 w 219699"/>
                <a:gd name="connsiteY6" fmla="*/ 222617 h 278271"/>
                <a:gd name="connsiteX7" fmla="*/ 0 w 219699"/>
                <a:gd name="connsiteY7" fmla="*/ 55654 h 27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99" h="278271">
                  <a:moveTo>
                    <a:pt x="0" y="55654"/>
                  </a:moveTo>
                  <a:lnTo>
                    <a:pt x="109850" y="55654"/>
                  </a:lnTo>
                  <a:lnTo>
                    <a:pt x="109850" y="0"/>
                  </a:lnTo>
                  <a:lnTo>
                    <a:pt x="219699" y="139136"/>
                  </a:lnTo>
                  <a:lnTo>
                    <a:pt x="109850" y="278271"/>
                  </a:lnTo>
                  <a:lnTo>
                    <a:pt x="109850" y="222617"/>
                  </a:lnTo>
                  <a:lnTo>
                    <a:pt x="0" y="222617"/>
                  </a:lnTo>
                  <a:lnTo>
                    <a:pt x="0" y="55654"/>
                  </a:lnTo>
                  <a:close/>
                </a:path>
              </a:pathLst>
            </a:custGeom>
            <a:grpFill/>
            <a:ln>
              <a:solidFill>
                <a:srgbClr val="3282BD"/>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55654" rIns="65910" bIns="55653" numCol="1" spcCol="1270" anchor="ctr" anchorCtr="0">
              <a:noAutofit/>
            </a:bodyPr>
            <a:lstStyle/>
            <a:p>
              <a:pPr marL="0" lvl="0" indent="0" algn="ctr" defTabSz="488950">
                <a:lnSpc>
                  <a:spcPct val="90000"/>
                </a:lnSpc>
                <a:spcBef>
                  <a:spcPct val="0"/>
                </a:spcBef>
                <a:spcAft>
                  <a:spcPct val="35000"/>
                </a:spcAft>
                <a:buNone/>
              </a:pPr>
              <a:endParaRPr lang="zh-CN" altLang="en-US" sz="1100" kern="1200">
                <a:latin typeface="微软雅黑" panose="020B0503020204020204" pitchFamily="34" charset="-122"/>
                <a:ea typeface="微软雅黑" panose="020B0503020204020204" pitchFamily="34" charset="-122"/>
              </a:endParaRPr>
            </a:p>
          </p:txBody>
        </p:sp>
        <p:sp>
          <p:nvSpPr>
            <p:cNvPr id="256" name="箭头: 左右 255"/>
            <p:cNvSpPr/>
            <p:nvPr/>
          </p:nvSpPr>
          <p:spPr>
            <a:xfrm>
              <a:off x="5133935" y="529165"/>
              <a:ext cx="512188" cy="262801"/>
            </a:xfrm>
            <a:prstGeom prst="leftRightArrow">
              <a:avLst/>
            </a:prstGeom>
            <a:noFill/>
            <a:ln>
              <a:solidFill>
                <a:srgbClr val="3282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8" name="椭圆 167"/>
            <p:cNvSpPr/>
            <p:nvPr/>
          </p:nvSpPr>
          <p:spPr>
            <a:xfrm>
              <a:off x="4393299" y="1443129"/>
              <a:ext cx="1982917" cy="1911708"/>
            </a:xfrm>
            <a:prstGeom prst="ellipse">
              <a:avLst/>
            </a:prstGeom>
            <a:grpFill/>
            <a:ln>
              <a:solidFill>
                <a:srgbClr val="328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20000"/>
                </a:lnSpc>
              </a:pP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How to distinguish facts from opinions?</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8" name="任意多边形: 形状 177"/>
            <p:cNvSpPr/>
            <p:nvPr/>
          </p:nvSpPr>
          <p:spPr>
            <a:xfrm>
              <a:off x="7271294" y="1332614"/>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latin typeface="微软雅黑" panose="020B0503020204020204" pitchFamily="34" charset="-122"/>
                <a:ea typeface="微软雅黑" panose="020B0503020204020204" pitchFamily="34" charset="-122"/>
              </a:endParaRPr>
            </a:p>
          </p:txBody>
        </p:sp>
        <p:sp>
          <p:nvSpPr>
            <p:cNvPr id="193" name="任意多边形: 形状 192"/>
            <p:cNvSpPr/>
            <p:nvPr/>
          </p:nvSpPr>
          <p:spPr>
            <a:xfrm>
              <a:off x="2143912" y="1326500"/>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latin typeface="微软雅黑" panose="020B0503020204020204" pitchFamily="34" charset="-122"/>
                <a:ea typeface="微软雅黑" panose="020B0503020204020204" pitchFamily="34" charset="-122"/>
              </a:endParaRPr>
            </a:p>
          </p:txBody>
        </p:sp>
        <p:sp>
          <p:nvSpPr>
            <p:cNvPr id="194" name="任意多边形: 形状 193"/>
            <p:cNvSpPr/>
            <p:nvPr/>
          </p:nvSpPr>
          <p:spPr>
            <a:xfrm>
              <a:off x="2470398" y="3219943"/>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latin typeface="微软雅黑" panose="020B0503020204020204" pitchFamily="34" charset="-122"/>
                <a:ea typeface="微软雅黑" panose="020B0503020204020204" pitchFamily="34" charset="-122"/>
              </a:endParaRPr>
            </a:p>
          </p:txBody>
        </p:sp>
        <p:sp>
          <p:nvSpPr>
            <p:cNvPr id="195" name="任意多边形: 形状 194"/>
            <p:cNvSpPr/>
            <p:nvPr/>
          </p:nvSpPr>
          <p:spPr>
            <a:xfrm>
              <a:off x="3500250" y="169125"/>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latin typeface="微软雅黑" panose="020B0503020204020204" pitchFamily="34" charset="-122"/>
                <a:ea typeface="微软雅黑" panose="020B0503020204020204" pitchFamily="34" charset="-122"/>
              </a:endParaRPr>
            </a:p>
          </p:txBody>
        </p:sp>
        <p:sp>
          <p:nvSpPr>
            <p:cNvPr id="197" name="任意多边形: 形状 196"/>
            <p:cNvSpPr/>
            <p:nvPr/>
          </p:nvSpPr>
          <p:spPr>
            <a:xfrm>
              <a:off x="4679607" y="3926607"/>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latin typeface="微软雅黑" panose="020B0503020204020204" pitchFamily="34" charset="-122"/>
                <a:ea typeface="微软雅黑" panose="020B0503020204020204" pitchFamily="34" charset="-122"/>
              </a:endParaRPr>
            </a:p>
          </p:txBody>
        </p:sp>
        <p:sp>
          <p:nvSpPr>
            <p:cNvPr id="198" name="任意多边形: 形状 197"/>
            <p:cNvSpPr/>
            <p:nvPr/>
          </p:nvSpPr>
          <p:spPr>
            <a:xfrm>
              <a:off x="6869156" y="3219941"/>
              <a:ext cx="1401706" cy="1079999"/>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63500">
              <a:solidFill>
                <a:srgbClr val="3282B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606" tIns="143606" rIns="143606" bIns="143606" numCol="1" spcCol="1270" anchor="ctr" anchorCtr="0">
              <a:noAutofit/>
            </a:bodyPr>
            <a:lstStyle/>
            <a:p>
              <a:pPr marL="0" lvl="0" indent="0" algn="ctr" defTabSz="800100">
                <a:lnSpc>
                  <a:spcPct val="90000"/>
                </a:lnSpc>
                <a:spcBef>
                  <a:spcPct val="0"/>
                </a:spcBef>
                <a:spcAft>
                  <a:spcPct val="35000"/>
                </a:spcAft>
                <a:buNone/>
              </a:pPr>
              <a:endParaRPr lang="zh-CN" altLang="en-US" sz="1800" kern="1200" dirty="0">
                <a:solidFill>
                  <a:schemeClr val="tx1"/>
                </a:solidFill>
                <a:latin typeface="微软雅黑" panose="020B0503020204020204" pitchFamily="34" charset="-122"/>
                <a:ea typeface="微软雅黑" panose="020B0503020204020204" pitchFamily="34" charset="-122"/>
              </a:endParaRPr>
            </a:p>
          </p:txBody>
        </p:sp>
      </p:grpSp>
      <p:sp>
        <p:nvSpPr>
          <p:cNvPr id="177" name="文本框 37"/>
          <p:cNvSpPr txBox="1"/>
          <p:nvPr/>
        </p:nvSpPr>
        <p:spPr>
          <a:xfrm>
            <a:off x="5982588" y="511508"/>
            <a:ext cx="1348567"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Lead-in</a:t>
            </a:r>
            <a:endParaRPr lang="zh-CN" altLang="en-US" sz="1400" b="1" dirty="0">
              <a:effectLst/>
              <a:latin typeface="微软雅黑" panose="020B0503020204020204" pitchFamily="34" charset="-122"/>
              <a:ea typeface="微软雅黑" panose="020B0503020204020204" pitchFamily="34" charset="-122"/>
            </a:endParaRPr>
          </a:p>
        </p:txBody>
      </p:sp>
      <p:sp>
        <p:nvSpPr>
          <p:cNvPr id="171" name="文本框 9"/>
          <p:cNvSpPr txBox="1"/>
          <p:nvPr/>
        </p:nvSpPr>
        <p:spPr>
          <a:xfrm>
            <a:off x="7388800" y="1688981"/>
            <a:ext cx="1503680"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Definitions</a:t>
            </a:r>
            <a:endParaRPr lang="zh-CN" altLang="en-US" sz="1400" b="1" dirty="0">
              <a:effectLst/>
              <a:latin typeface="微软雅黑" panose="020B0503020204020204" pitchFamily="34" charset="-122"/>
              <a:ea typeface="微软雅黑" panose="020B0503020204020204" pitchFamily="34" charset="-122"/>
            </a:endParaRPr>
          </a:p>
        </p:txBody>
      </p:sp>
      <p:sp>
        <p:nvSpPr>
          <p:cNvPr id="175" name="文本框 26"/>
          <p:cNvSpPr txBox="1"/>
          <p:nvPr/>
        </p:nvSpPr>
        <p:spPr>
          <a:xfrm>
            <a:off x="2175552" y="1661345"/>
            <a:ext cx="161255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Application</a:t>
            </a:r>
            <a:endParaRPr lang="zh-CN" altLang="en-US" sz="1400" b="1" dirty="0">
              <a:effectLst/>
              <a:latin typeface="微软雅黑" panose="020B0503020204020204" pitchFamily="34" charset="-122"/>
              <a:ea typeface="微软雅黑" panose="020B0503020204020204" pitchFamily="34" charset="-122"/>
            </a:endParaRPr>
          </a:p>
        </p:txBody>
      </p:sp>
      <p:sp>
        <p:nvSpPr>
          <p:cNvPr id="174" name="文本框 20"/>
          <p:cNvSpPr txBox="1"/>
          <p:nvPr/>
        </p:nvSpPr>
        <p:spPr>
          <a:xfrm>
            <a:off x="2552601" y="3507854"/>
            <a:ext cx="144272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Difficult </a:t>
            </a:r>
            <a:r>
              <a:rPr lang="en-US" altLang="zh-CN" sz="1400" b="1" dirty="0">
                <a:latin typeface="微软雅黑" panose="020B0503020204020204" pitchFamily="34" charset="-122"/>
                <a:ea typeface="微软雅黑" panose="020B0503020204020204" pitchFamily="34" charset="-122"/>
              </a:rPr>
              <a:t>P</a:t>
            </a:r>
            <a:r>
              <a:rPr lang="en-US" altLang="zh-CN" sz="1400" b="1" dirty="0">
                <a:effectLst/>
                <a:latin typeface="微软雅黑" panose="020B0503020204020204" pitchFamily="34" charset="-122"/>
                <a:ea typeface="微软雅黑" panose="020B0503020204020204" pitchFamily="34" charset="-122"/>
              </a:rPr>
              <a:t>oints</a:t>
            </a:r>
            <a:endParaRPr lang="zh-CN" altLang="en-US" sz="1400" b="1" dirty="0">
              <a:effectLst/>
              <a:latin typeface="微软雅黑" panose="020B0503020204020204" pitchFamily="34" charset="-122"/>
              <a:ea typeface="微软雅黑" panose="020B0503020204020204" pitchFamily="34" charset="-122"/>
            </a:endParaRPr>
          </a:p>
        </p:txBody>
      </p:sp>
      <p:sp>
        <p:nvSpPr>
          <p:cNvPr id="176" name="文本框 30"/>
          <p:cNvSpPr txBox="1"/>
          <p:nvPr/>
        </p:nvSpPr>
        <p:spPr>
          <a:xfrm>
            <a:off x="3434671" y="502808"/>
            <a:ext cx="1780528"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Assessment</a:t>
            </a:r>
          </a:p>
        </p:txBody>
      </p:sp>
      <p:sp>
        <p:nvSpPr>
          <p:cNvPr id="173" name="文本框 16"/>
          <p:cNvSpPr txBox="1"/>
          <p:nvPr/>
        </p:nvSpPr>
        <p:spPr>
          <a:xfrm>
            <a:off x="4792501" y="4267070"/>
            <a:ext cx="144272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Indicators</a:t>
            </a:r>
            <a:endParaRPr lang="zh-CN" altLang="en-US" sz="1400" b="1" dirty="0">
              <a:effectLst/>
              <a:latin typeface="微软雅黑" panose="020B0503020204020204" pitchFamily="34" charset="-122"/>
              <a:ea typeface="微软雅黑" panose="020B0503020204020204" pitchFamily="34" charset="-122"/>
            </a:endParaRPr>
          </a:p>
        </p:txBody>
      </p:sp>
      <p:sp>
        <p:nvSpPr>
          <p:cNvPr id="172" name="文本框 12"/>
          <p:cNvSpPr txBox="1"/>
          <p:nvPr/>
        </p:nvSpPr>
        <p:spPr>
          <a:xfrm>
            <a:off x="6993116" y="3560406"/>
            <a:ext cx="144272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effectLst/>
                <a:latin typeface="微软雅黑" panose="020B0503020204020204" pitchFamily="34" charset="-122"/>
                <a:ea typeface="微软雅黑" panose="020B0503020204020204" pitchFamily="34" charset="-122"/>
              </a:rPr>
              <a:t>Criterion</a:t>
            </a:r>
            <a:endParaRPr lang="zh-CN" altLang="en-US" sz="1400" b="1" dirty="0">
              <a:effectLst/>
              <a:latin typeface="微软雅黑" panose="020B0503020204020204" pitchFamily="34" charset="-122"/>
              <a:ea typeface="微软雅黑" panose="020B0503020204020204" pitchFamily="34" charset="-122"/>
            </a:endParaRPr>
          </a:p>
        </p:txBody>
      </p:sp>
      <p:grpSp>
        <p:nvGrpSpPr>
          <p:cNvPr id="261" name="组合 260"/>
          <p:cNvGrpSpPr/>
          <p:nvPr/>
        </p:nvGrpSpPr>
        <p:grpSpPr>
          <a:xfrm>
            <a:off x="3679889" y="928439"/>
            <a:ext cx="3619014" cy="2523112"/>
            <a:chOff x="3556057" y="974086"/>
            <a:chExt cx="3619014" cy="2523112"/>
          </a:xfrm>
        </p:grpSpPr>
        <p:sp>
          <p:nvSpPr>
            <p:cNvPr id="169" name="弧形 168"/>
            <p:cNvSpPr/>
            <p:nvPr/>
          </p:nvSpPr>
          <p:spPr>
            <a:xfrm rot="7980807">
              <a:off x="3997525" y="796351"/>
              <a:ext cx="2523112" cy="2878582"/>
            </a:xfrm>
            <a:prstGeom prst="arc">
              <a:avLst/>
            </a:prstGeom>
            <a:ln w="28575" cap="flat" cmpd="sng" algn="ctr">
              <a:solidFill>
                <a:srgbClr val="296A9B"/>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199" name="文本框 13"/>
            <p:cNvSpPr txBox="1"/>
            <p:nvPr/>
          </p:nvSpPr>
          <p:spPr>
            <a:xfrm>
              <a:off x="6372279" y="2739203"/>
              <a:ext cx="802792"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rPr>
                <a:t>easy</a:t>
              </a:r>
              <a:endParaRPr lang="zh-CN" altLang="en-US" sz="2000" b="1" dirty="0">
                <a:latin typeface="微软雅黑" panose="020B0503020204020204" pitchFamily="34" charset="-122"/>
                <a:ea typeface="微软雅黑" panose="020B0503020204020204" pitchFamily="34" charset="-122"/>
              </a:endParaRPr>
            </a:p>
          </p:txBody>
        </p:sp>
        <p:sp>
          <p:nvSpPr>
            <p:cNvPr id="200" name="文本框 15"/>
            <p:cNvSpPr txBox="1"/>
            <p:nvPr/>
          </p:nvSpPr>
          <p:spPr>
            <a:xfrm>
              <a:off x="3556057" y="2739203"/>
              <a:ext cx="83125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rPr>
                <a:t>hard</a:t>
              </a:r>
              <a:endParaRPr lang="zh-CN" altLang="en-US" sz="2000" b="1" dirty="0">
                <a:latin typeface="微软雅黑" panose="020B0503020204020204" pitchFamily="34" charset="-122"/>
                <a:ea typeface="微软雅黑" panose="020B0503020204020204" pitchFamily="34" charset="-122"/>
              </a:endParaRPr>
            </a:p>
          </p:txBody>
        </p:sp>
      </p:grpSp>
      <p:sp>
        <p:nvSpPr>
          <p:cNvPr id="259" name="矩形 258"/>
          <p:cNvSpPr/>
          <p:nvPr/>
        </p:nvSpPr>
        <p:spPr>
          <a:xfrm>
            <a:off x="1454564" y="376703"/>
            <a:ext cx="1512168" cy="616646"/>
          </a:xfrm>
          <a:prstGeom prst="rect">
            <a:avLst/>
          </a:prstGeom>
          <a:solidFill>
            <a:srgbClr val="7DB5DF"/>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Advanced</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04" name="矩形 203"/>
          <p:cNvSpPr/>
          <p:nvPr/>
        </p:nvSpPr>
        <p:spPr>
          <a:xfrm>
            <a:off x="468842" y="1552557"/>
            <a:ext cx="1512168" cy="616646"/>
          </a:xfrm>
          <a:prstGeom prst="rect">
            <a:avLst/>
          </a:prstGeom>
          <a:solidFill>
            <a:srgbClr val="7DB5DF"/>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微软雅黑" panose="020B0503020204020204" pitchFamily="34" charset="-122"/>
                <a:ea typeface="微软雅黑" panose="020B0503020204020204" pitchFamily="34" charset="-122"/>
              </a:rPr>
              <a:t>Innovative</a:t>
            </a:r>
            <a:endParaRPr lang="en-US" altLang="zh-CN" b="1" dirty="0">
              <a:solidFill>
                <a:schemeClr val="tx1"/>
              </a:solidFill>
              <a:latin typeface="微软雅黑" panose="020B0503020204020204" pitchFamily="34" charset="-122"/>
              <a:ea typeface="微软雅黑" panose="020B0503020204020204" pitchFamily="34" charset="-122"/>
            </a:endParaRPr>
          </a:p>
        </p:txBody>
      </p:sp>
      <p:sp>
        <p:nvSpPr>
          <p:cNvPr id="205" name="矩形 204"/>
          <p:cNvSpPr/>
          <p:nvPr/>
        </p:nvSpPr>
        <p:spPr>
          <a:xfrm>
            <a:off x="468842" y="3090939"/>
            <a:ext cx="1512168" cy="616646"/>
          </a:xfrm>
          <a:prstGeom prst="rect">
            <a:avLst/>
          </a:prstGeom>
          <a:solidFill>
            <a:srgbClr val="7DB5DF"/>
          </a:solid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700" b="1" dirty="0">
                <a:solidFill>
                  <a:schemeClr val="tx1"/>
                </a:solidFill>
                <a:latin typeface="微软雅黑" panose="020B0503020204020204" pitchFamily="34" charset="-122"/>
                <a:ea typeface="微软雅黑" panose="020B0503020204020204" pitchFamily="34" charset="-122"/>
              </a:rPr>
              <a:t>Challenging</a:t>
            </a:r>
            <a:endParaRPr lang="zh-CN" altLang="en-US" sz="17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advTm="0">
        <p14:pan dir="u"/>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wheel(1)">
                                      <p:cBhvr>
                                        <p:cTn id="7" dur="1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171"/>
                                        </p:tgtEl>
                                        <p:attrNameLst>
                                          <p:attrName>style.color</p:attrName>
                                        </p:attrNameLst>
                                      </p:cBhvr>
                                      <p:to>
                                        <p:clrVal>
                                          <a:srgbClr val="FF0000"/>
                                        </p:clrVal>
                                      </p:to>
                                    </p:set>
                                    <p:set>
                                      <p:cBhvr>
                                        <p:cTn id="12" dur="500" fill="hold"/>
                                        <p:tgtEl>
                                          <p:spTgt spid="171"/>
                                        </p:tgtEl>
                                        <p:attrNameLst>
                                          <p:attrName>fillcolor</p:attrName>
                                        </p:attrNameLst>
                                      </p:cBhvr>
                                      <p:to>
                                        <p:clrVal>
                                          <a:srgbClr val="FF0000"/>
                                        </p:clrVal>
                                      </p:to>
                                    </p:set>
                                    <p:set>
                                      <p:cBhvr>
                                        <p:cTn id="13" dur="500" fill="hold"/>
                                        <p:tgtEl>
                                          <p:spTgt spid="171"/>
                                        </p:tgtEl>
                                        <p:attrNameLst>
                                          <p:attrName>fill.type</p:attrName>
                                        </p:attrNameLst>
                                      </p:cBhvr>
                                      <p:to>
                                        <p:strVal val="solid"/>
                                      </p:to>
                                    </p:set>
                                  </p:childTnLst>
                                </p:cTn>
                              </p:par>
                              <p:par>
                                <p:cTn id="14" presetID="16" presetClass="emph" presetSubtype="0" fill="hold" nodeType="withEffect">
                                  <p:stCondLst>
                                    <p:cond delay="0"/>
                                  </p:stCondLst>
                                  <p:iterate type="lt">
                                    <p:tmPct val="4000"/>
                                  </p:iterate>
                                  <p:childTnLst>
                                    <p:set>
                                      <p:cBhvr override="childStyle">
                                        <p:cTn id="15" dur="500" fill="hold"/>
                                        <p:tgtEl>
                                          <p:spTgt spid="177">
                                            <p:txEl>
                                              <p:pRg st="0" end="0"/>
                                            </p:txEl>
                                          </p:spTgt>
                                        </p:tgtEl>
                                        <p:attrNameLst>
                                          <p:attrName>style.color</p:attrName>
                                        </p:attrNameLst>
                                      </p:cBhvr>
                                      <p:to>
                                        <p:clrVal>
                                          <a:srgbClr val="FF0000"/>
                                        </p:clrVal>
                                      </p:to>
                                    </p:set>
                                    <p:set>
                                      <p:cBhvr>
                                        <p:cTn id="16" dur="500" fill="hold"/>
                                        <p:tgtEl>
                                          <p:spTgt spid="177">
                                            <p:txEl>
                                              <p:pRg st="0" end="0"/>
                                            </p:txEl>
                                          </p:spTgt>
                                        </p:tgtEl>
                                        <p:attrNameLst>
                                          <p:attrName>fillcolor</p:attrName>
                                        </p:attrNameLst>
                                      </p:cBhvr>
                                      <p:to>
                                        <p:clrVal>
                                          <a:srgbClr val="FF0000"/>
                                        </p:clrVal>
                                      </p:to>
                                    </p:set>
                                    <p:set>
                                      <p:cBhvr>
                                        <p:cTn id="17" dur="500" fill="hold"/>
                                        <p:tgtEl>
                                          <p:spTgt spid="177">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mph" presetSubtype="0" fill="hold" grpId="0" nodeType="clickEffect">
                                  <p:stCondLst>
                                    <p:cond delay="0"/>
                                  </p:stCondLst>
                                  <p:iterate type="lt">
                                    <p:tmPct val="4000"/>
                                  </p:iterate>
                                  <p:childTnLst>
                                    <p:set>
                                      <p:cBhvr override="childStyle">
                                        <p:cTn id="21" dur="500" fill="hold"/>
                                        <p:tgtEl>
                                          <p:spTgt spid="172"/>
                                        </p:tgtEl>
                                        <p:attrNameLst>
                                          <p:attrName>style.color</p:attrName>
                                        </p:attrNameLst>
                                      </p:cBhvr>
                                      <p:to>
                                        <p:clrVal>
                                          <a:srgbClr val="FF0000"/>
                                        </p:clrVal>
                                      </p:to>
                                    </p:set>
                                    <p:set>
                                      <p:cBhvr>
                                        <p:cTn id="22" dur="500" fill="hold"/>
                                        <p:tgtEl>
                                          <p:spTgt spid="172"/>
                                        </p:tgtEl>
                                        <p:attrNameLst>
                                          <p:attrName>fillcolor</p:attrName>
                                        </p:attrNameLst>
                                      </p:cBhvr>
                                      <p:to>
                                        <p:clrVal>
                                          <a:srgbClr val="FF0000"/>
                                        </p:clrVal>
                                      </p:to>
                                    </p:set>
                                    <p:set>
                                      <p:cBhvr>
                                        <p:cTn id="23" dur="500" fill="hold"/>
                                        <p:tgtEl>
                                          <p:spTgt spid="17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0" nodeType="clickEffect">
                                  <p:stCondLst>
                                    <p:cond delay="0"/>
                                  </p:stCondLst>
                                  <p:iterate type="lt">
                                    <p:tmPct val="4000"/>
                                  </p:iterate>
                                  <p:childTnLst>
                                    <p:set>
                                      <p:cBhvr override="childStyle">
                                        <p:cTn id="27" dur="500" fill="hold"/>
                                        <p:tgtEl>
                                          <p:spTgt spid="173"/>
                                        </p:tgtEl>
                                        <p:attrNameLst>
                                          <p:attrName>style.color</p:attrName>
                                        </p:attrNameLst>
                                      </p:cBhvr>
                                      <p:to>
                                        <p:clrVal>
                                          <a:srgbClr val="FF0000"/>
                                        </p:clrVal>
                                      </p:to>
                                    </p:set>
                                    <p:set>
                                      <p:cBhvr>
                                        <p:cTn id="28" dur="500" fill="hold"/>
                                        <p:tgtEl>
                                          <p:spTgt spid="173"/>
                                        </p:tgtEl>
                                        <p:attrNameLst>
                                          <p:attrName>fillcolor</p:attrName>
                                        </p:attrNameLst>
                                      </p:cBhvr>
                                      <p:to>
                                        <p:clrVal>
                                          <a:srgbClr val="FF0000"/>
                                        </p:clrVal>
                                      </p:to>
                                    </p:set>
                                    <p:set>
                                      <p:cBhvr>
                                        <p:cTn id="29" dur="500" fill="hold"/>
                                        <p:tgtEl>
                                          <p:spTgt spid="173"/>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0" nodeType="clickEffect">
                                  <p:stCondLst>
                                    <p:cond delay="0"/>
                                  </p:stCondLst>
                                  <p:iterate type="lt">
                                    <p:tmPct val="4000"/>
                                  </p:iterate>
                                  <p:childTnLst>
                                    <p:set>
                                      <p:cBhvr override="childStyle">
                                        <p:cTn id="33" dur="500" fill="hold"/>
                                        <p:tgtEl>
                                          <p:spTgt spid="174"/>
                                        </p:tgtEl>
                                        <p:attrNameLst>
                                          <p:attrName>style.color</p:attrName>
                                        </p:attrNameLst>
                                      </p:cBhvr>
                                      <p:to>
                                        <p:clrVal>
                                          <a:srgbClr val="FF0000"/>
                                        </p:clrVal>
                                      </p:to>
                                    </p:set>
                                    <p:set>
                                      <p:cBhvr>
                                        <p:cTn id="34" dur="500" fill="hold"/>
                                        <p:tgtEl>
                                          <p:spTgt spid="174"/>
                                        </p:tgtEl>
                                        <p:attrNameLst>
                                          <p:attrName>fillcolor</p:attrName>
                                        </p:attrNameLst>
                                      </p:cBhvr>
                                      <p:to>
                                        <p:clrVal>
                                          <a:srgbClr val="FF0000"/>
                                        </p:clrVal>
                                      </p:to>
                                    </p:set>
                                    <p:set>
                                      <p:cBhvr>
                                        <p:cTn id="35" dur="500" fill="hold"/>
                                        <p:tgtEl>
                                          <p:spTgt spid="174"/>
                                        </p:tgtEl>
                                        <p:attrNameLst>
                                          <p:attrName>fill.type</p:attrName>
                                        </p:attrNameLst>
                                      </p:cBhvr>
                                      <p:to>
                                        <p:strVal val="solid"/>
                                      </p:to>
                                    </p:set>
                                  </p:childTnLst>
                                </p:cTn>
                              </p:par>
                              <p:par>
                                <p:cTn id="36" presetID="53" presetClass="entr" presetSubtype="16" fill="hold" grpId="0" nodeType="withEffect">
                                  <p:stCondLst>
                                    <p:cond delay="0"/>
                                  </p:stCondLst>
                                  <p:childTnLst>
                                    <p:set>
                                      <p:cBhvr>
                                        <p:cTn id="37" dur="1" fill="hold">
                                          <p:stCondLst>
                                            <p:cond delay="0"/>
                                          </p:stCondLst>
                                        </p:cTn>
                                        <p:tgtEl>
                                          <p:spTgt spid="205"/>
                                        </p:tgtEl>
                                        <p:attrNameLst>
                                          <p:attrName>style.visibility</p:attrName>
                                        </p:attrNameLst>
                                      </p:cBhvr>
                                      <p:to>
                                        <p:strVal val="visible"/>
                                      </p:to>
                                    </p:set>
                                    <p:anim calcmode="lin" valueType="num">
                                      <p:cBhvr>
                                        <p:cTn id="38" dur="500" fill="hold"/>
                                        <p:tgtEl>
                                          <p:spTgt spid="205"/>
                                        </p:tgtEl>
                                        <p:attrNameLst>
                                          <p:attrName>ppt_w</p:attrName>
                                        </p:attrNameLst>
                                      </p:cBhvr>
                                      <p:tavLst>
                                        <p:tav tm="0">
                                          <p:val>
                                            <p:fltVal val="0"/>
                                          </p:val>
                                        </p:tav>
                                        <p:tav tm="100000">
                                          <p:val>
                                            <p:strVal val="#ppt_w"/>
                                          </p:val>
                                        </p:tav>
                                      </p:tavLst>
                                    </p:anim>
                                    <p:anim calcmode="lin" valueType="num">
                                      <p:cBhvr>
                                        <p:cTn id="39" dur="500" fill="hold"/>
                                        <p:tgtEl>
                                          <p:spTgt spid="205"/>
                                        </p:tgtEl>
                                        <p:attrNameLst>
                                          <p:attrName>ppt_h</p:attrName>
                                        </p:attrNameLst>
                                      </p:cBhvr>
                                      <p:tavLst>
                                        <p:tav tm="0">
                                          <p:val>
                                            <p:fltVal val="0"/>
                                          </p:val>
                                        </p:tav>
                                        <p:tav tm="100000">
                                          <p:val>
                                            <p:strVal val="#ppt_h"/>
                                          </p:val>
                                        </p:tav>
                                      </p:tavLst>
                                    </p:anim>
                                    <p:animEffect transition="in" filter="fade">
                                      <p:cBhvr>
                                        <p:cTn id="40" dur="500"/>
                                        <p:tgtEl>
                                          <p:spTgt spid="20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grpId="0" nodeType="clickEffect">
                                  <p:stCondLst>
                                    <p:cond delay="0"/>
                                  </p:stCondLst>
                                  <p:iterate type="lt">
                                    <p:tmPct val="4000"/>
                                  </p:iterate>
                                  <p:childTnLst>
                                    <p:set>
                                      <p:cBhvr override="childStyle">
                                        <p:cTn id="44" dur="500" fill="hold"/>
                                        <p:tgtEl>
                                          <p:spTgt spid="175"/>
                                        </p:tgtEl>
                                        <p:attrNameLst>
                                          <p:attrName>style.color</p:attrName>
                                        </p:attrNameLst>
                                      </p:cBhvr>
                                      <p:to>
                                        <p:clrVal>
                                          <a:srgbClr val="FF0000"/>
                                        </p:clrVal>
                                      </p:to>
                                    </p:set>
                                    <p:set>
                                      <p:cBhvr>
                                        <p:cTn id="45" dur="500" fill="hold"/>
                                        <p:tgtEl>
                                          <p:spTgt spid="175"/>
                                        </p:tgtEl>
                                        <p:attrNameLst>
                                          <p:attrName>fillcolor</p:attrName>
                                        </p:attrNameLst>
                                      </p:cBhvr>
                                      <p:to>
                                        <p:clrVal>
                                          <a:srgbClr val="FF0000"/>
                                        </p:clrVal>
                                      </p:to>
                                    </p:set>
                                    <p:set>
                                      <p:cBhvr>
                                        <p:cTn id="46" dur="500" fill="hold"/>
                                        <p:tgtEl>
                                          <p:spTgt spid="175"/>
                                        </p:tgtEl>
                                        <p:attrNameLst>
                                          <p:attrName>fill.type</p:attrName>
                                        </p:attrNameLst>
                                      </p:cBhvr>
                                      <p:to>
                                        <p:strVal val="solid"/>
                                      </p:to>
                                    </p:set>
                                  </p:childTnLst>
                                </p:cTn>
                              </p:par>
                              <p:par>
                                <p:cTn id="47" presetID="53" presetClass="entr" presetSubtype="16" fill="hold" grpId="0" nodeType="withEffect">
                                  <p:stCondLst>
                                    <p:cond delay="0"/>
                                  </p:stCondLst>
                                  <p:childTnLst>
                                    <p:set>
                                      <p:cBhvr>
                                        <p:cTn id="48" dur="1" fill="hold">
                                          <p:stCondLst>
                                            <p:cond delay="0"/>
                                          </p:stCondLst>
                                        </p:cTn>
                                        <p:tgtEl>
                                          <p:spTgt spid="204"/>
                                        </p:tgtEl>
                                        <p:attrNameLst>
                                          <p:attrName>style.visibility</p:attrName>
                                        </p:attrNameLst>
                                      </p:cBhvr>
                                      <p:to>
                                        <p:strVal val="visible"/>
                                      </p:to>
                                    </p:set>
                                    <p:anim calcmode="lin" valueType="num">
                                      <p:cBhvr>
                                        <p:cTn id="49" dur="500" fill="hold"/>
                                        <p:tgtEl>
                                          <p:spTgt spid="204"/>
                                        </p:tgtEl>
                                        <p:attrNameLst>
                                          <p:attrName>ppt_w</p:attrName>
                                        </p:attrNameLst>
                                      </p:cBhvr>
                                      <p:tavLst>
                                        <p:tav tm="0">
                                          <p:val>
                                            <p:fltVal val="0"/>
                                          </p:val>
                                        </p:tav>
                                        <p:tav tm="100000">
                                          <p:val>
                                            <p:strVal val="#ppt_w"/>
                                          </p:val>
                                        </p:tav>
                                      </p:tavLst>
                                    </p:anim>
                                    <p:anim calcmode="lin" valueType="num">
                                      <p:cBhvr>
                                        <p:cTn id="50" dur="500" fill="hold"/>
                                        <p:tgtEl>
                                          <p:spTgt spid="204"/>
                                        </p:tgtEl>
                                        <p:attrNameLst>
                                          <p:attrName>ppt_h</p:attrName>
                                        </p:attrNameLst>
                                      </p:cBhvr>
                                      <p:tavLst>
                                        <p:tav tm="0">
                                          <p:val>
                                            <p:fltVal val="0"/>
                                          </p:val>
                                        </p:tav>
                                        <p:tav tm="100000">
                                          <p:val>
                                            <p:strVal val="#ppt_h"/>
                                          </p:val>
                                        </p:tav>
                                      </p:tavLst>
                                    </p:anim>
                                    <p:animEffect transition="in" filter="fade">
                                      <p:cBhvr>
                                        <p:cTn id="51" dur="500"/>
                                        <p:tgtEl>
                                          <p:spTgt spid="20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59"/>
                                        </p:tgtEl>
                                        <p:attrNameLst>
                                          <p:attrName>style.visibility</p:attrName>
                                        </p:attrNameLst>
                                      </p:cBhvr>
                                      <p:to>
                                        <p:strVal val="visible"/>
                                      </p:to>
                                    </p:set>
                                    <p:anim calcmode="lin" valueType="num">
                                      <p:cBhvr>
                                        <p:cTn id="56" dur="500" fill="hold"/>
                                        <p:tgtEl>
                                          <p:spTgt spid="259"/>
                                        </p:tgtEl>
                                        <p:attrNameLst>
                                          <p:attrName>ppt_w</p:attrName>
                                        </p:attrNameLst>
                                      </p:cBhvr>
                                      <p:tavLst>
                                        <p:tav tm="0">
                                          <p:val>
                                            <p:fltVal val="0"/>
                                          </p:val>
                                        </p:tav>
                                        <p:tav tm="100000">
                                          <p:val>
                                            <p:strVal val="#ppt_w"/>
                                          </p:val>
                                        </p:tav>
                                      </p:tavLst>
                                    </p:anim>
                                    <p:anim calcmode="lin" valueType="num">
                                      <p:cBhvr>
                                        <p:cTn id="57" dur="500" fill="hold"/>
                                        <p:tgtEl>
                                          <p:spTgt spid="259"/>
                                        </p:tgtEl>
                                        <p:attrNameLst>
                                          <p:attrName>ppt_h</p:attrName>
                                        </p:attrNameLst>
                                      </p:cBhvr>
                                      <p:tavLst>
                                        <p:tav tm="0">
                                          <p:val>
                                            <p:fltVal val="0"/>
                                          </p:val>
                                        </p:tav>
                                        <p:tav tm="100000">
                                          <p:val>
                                            <p:strVal val="#ppt_h"/>
                                          </p:val>
                                        </p:tav>
                                      </p:tavLst>
                                    </p:anim>
                                    <p:animEffect transition="in" filter="fade">
                                      <p:cBhvr>
                                        <p:cTn id="58" dur="500"/>
                                        <p:tgtEl>
                                          <p:spTgt spid="25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mph" presetSubtype="0" fill="hold" grpId="0" nodeType="clickEffect">
                                  <p:stCondLst>
                                    <p:cond delay="0"/>
                                  </p:stCondLst>
                                  <p:iterate type="lt">
                                    <p:tmPct val="4000"/>
                                  </p:iterate>
                                  <p:childTnLst>
                                    <p:set>
                                      <p:cBhvr override="childStyle">
                                        <p:cTn id="62" dur="500" fill="hold"/>
                                        <p:tgtEl>
                                          <p:spTgt spid="176"/>
                                        </p:tgtEl>
                                        <p:attrNameLst>
                                          <p:attrName>style.color</p:attrName>
                                        </p:attrNameLst>
                                      </p:cBhvr>
                                      <p:to>
                                        <p:clrVal>
                                          <a:srgbClr val="FF0000"/>
                                        </p:clrVal>
                                      </p:to>
                                    </p:set>
                                    <p:set>
                                      <p:cBhvr>
                                        <p:cTn id="63" dur="500" fill="hold"/>
                                        <p:tgtEl>
                                          <p:spTgt spid="176"/>
                                        </p:tgtEl>
                                        <p:attrNameLst>
                                          <p:attrName>fillcolor</p:attrName>
                                        </p:attrNameLst>
                                      </p:cBhvr>
                                      <p:to>
                                        <p:clrVal>
                                          <a:srgbClr val="FF0000"/>
                                        </p:clrVal>
                                      </p:to>
                                    </p:set>
                                    <p:set>
                                      <p:cBhvr>
                                        <p:cTn id="64" dur="500" fill="hold"/>
                                        <p:tgtEl>
                                          <p:spTgt spid="1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5" grpId="0"/>
      <p:bldP spid="174" grpId="0"/>
      <p:bldP spid="176" grpId="0"/>
      <p:bldP spid="173" grpId="0"/>
      <p:bldP spid="172" grpId="0"/>
      <p:bldP spid="259" grpId="0" bldLvl="0" animBg="1"/>
      <p:bldP spid="204" grpId="0" bldLvl="0" animBg="1"/>
      <p:bldP spid="20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3683"/>
          <a:stretch>
            <a:fillRect/>
          </a:stretch>
        </p:blipFill>
        <p:spPr>
          <a:xfrm>
            <a:off x="0" y="0"/>
            <a:ext cx="9150585" cy="5143500"/>
          </a:xfrm>
          <a:prstGeom prst="rect">
            <a:avLst/>
          </a:prstGeom>
        </p:spPr>
      </p:pic>
      <p:sp>
        <p:nvSpPr>
          <p:cNvPr id="37" name="矩形 36"/>
          <p:cNvSpPr/>
          <p:nvPr/>
        </p:nvSpPr>
        <p:spPr>
          <a:xfrm>
            <a:off x="503548" y="964922"/>
            <a:ext cx="8136904" cy="3046988"/>
          </a:xfrm>
          <a:prstGeom prst="rect">
            <a:avLst/>
          </a:prstGeom>
          <a:solidFill>
            <a:schemeClr val="bg1">
              <a:alpha val="15000"/>
            </a:schemeClr>
          </a:solidFill>
        </p:spPr>
        <p:txBody>
          <a:bodyPr wrap="square">
            <a:spAutoFit/>
          </a:bodyPr>
          <a:lstStyle/>
          <a:p>
            <a:pPr algn="ctr">
              <a:lnSpc>
                <a:spcPct val="200000"/>
              </a:lnSpc>
            </a:pPr>
            <a:r>
              <a:rPr lang="en-US" altLang="zh-CN" sz="5400" b="1" dirty="0">
                <a:ln w="0"/>
                <a:gradFill>
                  <a:gsLst>
                    <a:gs pos="0">
                      <a:srgbClr val="3282BD">
                        <a:shade val="30000"/>
                        <a:satMod val="115000"/>
                      </a:srgbClr>
                    </a:gs>
                    <a:gs pos="62000">
                      <a:srgbClr val="3282BD">
                        <a:shade val="67500"/>
                        <a:satMod val="115000"/>
                      </a:srgbClr>
                    </a:gs>
                    <a:gs pos="100000">
                      <a:srgbClr val="3282BD">
                        <a:shade val="100000"/>
                        <a:satMod val="115000"/>
                      </a:srgbClr>
                    </a:gs>
                  </a:gsLst>
                  <a:lin ang="13500000" scaled="1"/>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pitchFamily="34" charset="-122"/>
                <a:ea typeface="微软雅黑" panose="020B0503020204020204" pitchFamily="34" charset="-122"/>
                <a:cs typeface="Times New Roman" panose="02020603050405020304" pitchFamily="18" charset="0"/>
              </a:rPr>
              <a:t>Demo Class</a:t>
            </a:r>
            <a:endParaRPr lang="zh-CN" altLang="en-US" sz="5400" b="1" dirty="0">
              <a:ln w="0"/>
              <a:gradFill>
                <a:gsLst>
                  <a:gs pos="0">
                    <a:srgbClr val="3282BD">
                      <a:shade val="30000"/>
                      <a:satMod val="115000"/>
                    </a:srgbClr>
                  </a:gs>
                  <a:gs pos="62000">
                    <a:srgbClr val="3282BD">
                      <a:shade val="67500"/>
                      <a:satMod val="115000"/>
                    </a:srgbClr>
                  </a:gs>
                  <a:gs pos="100000">
                    <a:srgbClr val="3282BD">
                      <a:shade val="100000"/>
                      <a:satMod val="115000"/>
                    </a:srgbClr>
                  </a:gs>
                </a:gsLst>
                <a:lin ang="13500000" scaled="1"/>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200000"/>
              </a:lnSpc>
            </a:pPr>
            <a:r>
              <a:rPr kumimoji="1" lang="en-US" altLang="zh-CN" sz="2800" b="1" dirty="0">
                <a:solidFill>
                  <a:srgbClr val="1F4D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How to Distinguish Facts from Opinions ?</a:t>
            </a:r>
            <a:endParaRPr kumimoji="1" lang="zh-CN" altLang="en-US" sz="2800" b="1" dirty="0">
              <a:solidFill>
                <a:srgbClr val="1F4D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algn="ctr"/>
            <a:endParaRPr kumimoji="1" lang="zh-CN" altLang="en-US" sz="2800"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高比特率">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080120"/>
            <a:ext cx="2983260" cy="2983260"/>
          </a:xfrm>
          <a:prstGeom prst="rect">
            <a:avLst/>
          </a:prstGeom>
        </p:spPr>
      </p:pic>
      <p:sp>
        <p:nvSpPr>
          <p:cNvPr id="5" name="矩形 4"/>
          <p:cNvSpPr/>
          <p:nvPr/>
        </p:nvSpPr>
        <p:spPr>
          <a:xfrm>
            <a:off x="4139952" y="2139702"/>
            <a:ext cx="4089400" cy="645160"/>
          </a:xfrm>
          <a:prstGeom prst="rect">
            <a:avLst/>
          </a:prstGeom>
        </p:spPr>
        <p:txBody>
          <a:bodyPr wrap="none">
            <a:spAutoFit/>
          </a:bodyPr>
          <a:lstStyle/>
          <a:p>
            <a:r>
              <a:rPr kumimoji="1" lang="en-US" altLang="zh-CN" sz="3600" b="1" dirty="0">
                <a:solidFill>
                  <a:srgbClr val="296A9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Facts</a:t>
            </a:r>
            <a:r>
              <a:rPr kumimoji="1" lang="zh-CN" altLang="en-US" sz="3600" b="1" dirty="0">
                <a:solidFill>
                  <a:srgbClr val="296A9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kumimoji="1" lang="en-US" altLang="zh-CN" sz="3600" b="1" dirty="0">
                <a:solidFill>
                  <a:srgbClr val="296A9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vs. Opinions</a:t>
            </a:r>
            <a:endParaRPr kumimoji="1" lang="zh-CN" altLang="en-US" sz="3600" b="1" dirty="0">
              <a:solidFill>
                <a:srgbClr val="296A9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06917" y="195487"/>
            <a:ext cx="1622463" cy="2299113"/>
            <a:chOff x="506917" y="195487"/>
            <a:chExt cx="1622463" cy="2299113"/>
          </a:xfrm>
        </p:grpSpPr>
        <p:grpSp>
          <p:nvGrpSpPr>
            <p:cNvPr id="4" name="组合 3"/>
            <p:cNvGrpSpPr/>
            <p:nvPr/>
          </p:nvGrpSpPr>
          <p:grpSpPr>
            <a:xfrm>
              <a:off x="506917" y="195487"/>
              <a:ext cx="1622463" cy="2299113"/>
              <a:chOff x="1592609" y="339502"/>
              <a:chExt cx="2232248" cy="3163209"/>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3459" t="5693" r="13655" b="7139"/>
              <a:stretch>
                <a:fillRect/>
              </a:stretch>
            </p:blipFill>
            <p:spPr>
              <a:xfrm>
                <a:off x="1592609" y="339502"/>
                <a:ext cx="2232248" cy="3163209"/>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1952044" y="2935387"/>
                <a:ext cx="1513376" cy="254071"/>
              </a:xfrm>
              <a:prstGeom prst="rect">
                <a:avLst/>
              </a:prstGeom>
              <a:noFill/>
            </p:spPr>
            <p:txBody>
              <a:bodyPr wrap="square" lIns="0" tIns="0" rIns="0" bIns="0" rtlCol="0">
                <a:spAutoFit/>
              </a:bodyPr>
              <a:lstStyle/>
              <a:p>
                <a:r>
                  <a:rPr lang="en-US" altLang="zh-CN" sz="1200" b="1" dirty="0">
                    <a:latin typeface="微软雅黑" panose="020B0503020204020204" pitchFamily="34" charset="-122"/>
                    <a:ea typeface="微软雅黑" panose="020B0503020204020204" pitchFamily="34" charset="-122"/>
                  </a:rPr>
                  <a:t>Tom is a boy.</a:t>
                </a:r>
                <a:endParaRPr lang="zh-CN" altLang="en-US" sz="1200" b="1" dirty="0">
                  <a:latin typeface="微软雅黑" panose="020B0503020204020204" pitchFamily="34" charset="-122"/>
                  <a:ea typeface="微软雅黑" panose="020B0503020204020204" pitchFamily="34" charset="-122"/>
                </a:endParaRPr>
              </a:p>
            </p:txBody>
          </p:sp>
        </p:grpSp>
        <p:sp>
          <p:nvSpPr>
            <p:cNvPr id="7" name="椭圆 6"/>
            <p:cNvSpPr/>
            <p:nvPr/>
          </p:nvSpPr>
          <p:spPr>
            <a:xfrm>
              <a:off x="522685" y="202170"/>
              <a:ext cx="288000" cy="288000"/>
            </a:xfrm>
            <a:prstGeom prst="ellipse">
              <a:avLst/>
            </a:prstGeom>
            <a:noFill/>
            <a:ln>
              <a:solidFill>
                <a:srgbClr val="2D7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a:t>
              </a:r>
              <a:endParaRPr lang="zh-CN" altLang="en-US"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589497" y="195487"/>
            <a:ext cx="1694471" cy="2299113"/>
            <a:chOff x="2589497" y="195487"/>
            <a:chExt cx="1694471" cy="2299113"/>
          </a:xfrm>
        </p:grpSpPr>
        <p:grpSp>
          <p:nvGrpSpPr>
            <p:cNvPr id="5" name="组合 4"/>
            <p:cNvGrpSpPr/>
            <p:nvPr/>
          </p:nvGrpSpPr>
          <p:grpSpPr>
            <a:xfrm>
              <a:off x="2589497" y="195487"/>
              <a:ext cx="1694471" cy="2299113"/>
              <a:chOff x="2589497" y="195487"/>
              <a:chExt cx="1694471" cy="2299113"/>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13459" t="5693" r="13655" b="7139"/>
              <a:stretch>
                <a:fillRect/>
              </a:stretch>
            </p:blipFill>
            <p:spPr>
              <a:xfrm>
                <a:off x="2589497" y="195487"/>
                <a:ext cx="1622463" cy="2299113"/>
              </a:xfrm>
              <a:prstGeom prst="rect">
                <a:avLst/>
              </a:prstGeom>
              <a:effectLst>
                <a:outerShdw blurRad="50800" dist="38100" dir="2700000" algn="tl" rotWithShape="0">
                  <a:prstClr val="black">
                    <a:alpha val="40000"/>
                  </a:prstClr>
                </a:outerShdw>
              </a:effectLst>
            </p:spPr>
          </p:pic>
          <p:sp>
            <p:nvSpPr>
              <p:cNvPr id="22" name="文本框 21"/>
              <p:cNvSpPr txBox="1"/>
              <p:nvPr/>
            </p:nvSpPr>
            <p:spPr>
              <a:xfrm>
                <a:off x="2739165" y="2010244"/>
                <a:ext cx="1544803" cy="338554"/>
              </a:xfrm>
              <a:prstGeom prst="rect">
                <a:avLst/>
              </a:prstGeom>
              <a:noFill/>
            </p:spPr>
            <p:txBody>
              <a:bodyPr wrap="square" lIns="0" tIns="0" rIns="0" bIns="0" rtlCol="0">
                <a:spAutoFit/>
              </a:bodyPr>
              <a:lstStyle/>
              <a:p>
                <a:r>
                  <a:rPr lang="en-US" altLang="zh-CN" sz="1100" b="1" dirty="0">
                    <a:latin typeface="微软雅黑" panose="020B0503020204020204" pitchFamily="34" charset="-122"/>
                    <a:ea typeface="微软雅黑" panose="020B0503020204020204" pitchFamily="34" charset="-122"/>
                  </a:rPr>
                  <a:t>Tom is the smartest boy in our class.</a:t>
                </a:r>
                <a:endParaRPr lang="zh-CN" altLang="en-US" sz="1100" b="1" dirty="0">
                  <a:latin typeface="微软雅黑" panose="020B0503020204020204" pitchFamily="34" charset="-122"/>
                  <a:ea typeface="微软雅黑" panose="020B0503020204020204" pitchFamily="34" charset="-122"/>
                </a:endParaRPr>
              </a:p>
            </p:txBody>
          </p:sp>
        </p:grpSp>
        <p:sp>
          <p:nvSpPr>
            <p:cNvPr id="27" name="椭圆 26"/>
            <p:cNvSpPr/>
            <p:nvPr/>
          </p:nvSpPr>
          <p:spPr>
            <a:xfrm>
              <a:off x="2644727" y="202170"/>
              <a:ext cx="288000" cy="288000"/>
            </a:xfrm>
            <a:prstGeom prst="ellipse">
              <a:avLst/>
            </a:prstGeom>
            <a:noFill/>
            <a:ln>
              <a:solidFill>
                <a:srgbClr val="2D7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C</a:t>
              </a:r>
              <a:endParaRPr lang="zh-CN" altLang="en-US"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06917" y="2658316"/>
            <a:ext cx="1622463" cy="2299112"/>
            <a:chOff x="506917" y="2658316"/>
            <a:chExt cx="1622463" cy="2299112"/>
          </a:xfrm>
        </p:grpSpPr>
        <p:grpSp>
          <p:nvGrpSpPr>
            <p:cNvPr id="12" name="组合 11"/>
            <p:cNvGrpSpPr/>
            <p:nvPr/>
          </p:nvGrpSpPr>
          <p:grpSpPr>
            <a:xfrm>
              <a:off x="506917" y="2658316"/>
              <a:ext cx="1622463" cy="2299112"/>
              <a:chOff x="1808853" y="324945"/>
              <a:chExt cx="1971060" cy="3110901"/>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12639" t="5123" r="13643" b="8306"/>
              <a:stretch>
                <a:fillRect/>
              </a:stretch>
            </p:blipFill>
            <p:spPr>
              <a:xfrm>
                <a:off x="1808853" y="324945"/>
                <a:ext cx="1971060" cy="3110901"/>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995740" y="2285116"/>
                <a:ext cx="1689827" cy="916187"/>
              </a:xfrm>
              <a:prstGeom prst="rect">
                <a:avLst/>
              </a:prstGeom>
              <a:noFill/>
            </p:spPr>
            <p:txBody>
              <a:bodyPr wrap="square" lIns="0" tIns="0" rIns="0" bIns="0" rtlCol="0">
                <a:spAutoFit/>
              </a:bodyPr>
              <a:lstStyle/>
              <a:p>
                <a:r>
                  <a:rPr lang="en-US" altLang="zh-CN" sz="1100" b="1" dirty="0">
                    <a:latin typeface="微软雅黑" panose="020B0503020204020204" pitchFamily="34" charset="-122"/>
                    <a:ea typeface="微软雅黑" panose="020B0503020204020204" pitchFamily="34" charset="-122"/>
                  </a:rPr>
                  <a:t>The Pacific Ocean </a:t>
                </a:r>
              </a:p>
              <a:p>
                <a:r>
                  <a:rPr lang="en-US" altLang="zh-CN" sz="1100" b="1" dirty="0">
                    <a:latin typeface="微软雅黑" panose="020B0503020204020204" pitchFamily="34" charset="-122"/>
                    <a:ea typeface="微软雅黑" panose="020B0503020204020204" pitchFamily="34" charset="-122"/>
                  </a:rPr>
                  <a:t>forms the western coast of the United States. </a:t>
                </a:r>
                <a:endParaRPr lang="zh-CN" altLang="en-US" sz="1100" b="1" dirty="0">
                  <a:latin typeface="微软雅黑" panose="020B0503020204020204" pitchFamily="34" charset="-122"/>
                  <a:ea typeface="微软雅黑" panose="020B0503020204020204" pitchFamily="34" charset="-122"/>
                </a:endParaRPr>
              </a:p>
            </p:txBody>
          </p:sp>
        </p:grpSp>
        <p:sp>
          <p:nvSpPr>
            <p:cNvPr id="28" name="椭圆 27"/>
            <p:cNvSpPr/>
            <p:nvPr/>
          </p:nvSpPr>
          <p:spPr>
            <a:xfrm>
              <a:off x="522685" y="2667433"/>
              <a:ext cx="288000" cy="288000"/>
            </a:xfrm>
            <a:prstGeom prst="ellipse">
              <a:avLst/>
            </a:prstGeom>
            <a:noFill/>
            <a:ln>
              <a:solidFill>
                <a:srgbClr val="2D7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B</a:t>
              </a:r>
              <a:endParaRPr lang="zh-CN" altLang="en-US"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589496" y="2658316"/>
            <a:ext cx="1622463" cy="2299113"/>
            <a:chOff x="2589496" y="2658316"/>
            <a:chExt cx="1622463" cy="2299113"/>
          </a:xfrm>
        </p:grpSpPr>
        <p:grpSp>
          <p:nvGrpSpPr>
            <p:cNvPr id="6" name="组合 5"/>
            <p:cNvGrpSpPr/>
            <p:nvPr/>
          </p:nvGrpSpPr>
          <p:grpSpPr>
            <a:xfrm>
              <a:off x="2589496" y="2658316"/>
              <a:ext cx="1622463" cy="2299113"/>
              <a:chOff x="2589496" y="2658316"/>
              <a:chExt cx="1622463" cy="2299113"/>
            </a:xfrm>
          </p:grpSpPr>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12639" t="5123" r="13643" b="8306"/>
              <a:stretch>
                <a:fillRect/>
              </a:stretch>
            </p:blipFill>
            <p:spPr>
              <a:xfrm>
                <a:off x="2589496" y="2658316"/>
                <a:ext cx="1622463" cy="2299113"/>
              </a:xfrm>
              <a:prstGeom prst="rect">
                <a:avLst/>
              </a:prstGeom>
              <a:effectLst>
                <a:outerShdw blurRad="50800" dist="38100" dir="2700000" algn="tl" rotWithShape="0">
                  <a:prstClr val="black">
                    <a:alpha val="40000"/>
                  </a:prstClr>
                </a:outerShdw>
              </a:effectLst>
            </p:spPr>
          </p:pic>
          <p:sp>
            <p:nvSpPr>
              <p:cNvPr id="24" name="文本框 23"/>
              <p:cNvSpPr txBox="1"/>
              <p:nvPr/>
            </p:nvSpPr>
            <p:spPr>
              <a:xfrm>
                <a:off x="2811173" y="4242492"/>
                <a:ext cx="1332994" cy="369332"/>
              </a:xfrm>
              <a:prstGeom prst="rect">
                <a:avLst/>
              </a:prstGeom>
              <a:noFill/>
            </p:spPr>
            <p:txBody>
              <a:bodyPr wrap="square" lIns="0" tIns="0" rIns="0" bIns="0" rtlCol="0">
                <a:spAutoFit/>
              </a:bodyPr>
              <a:lstStyle/>
              <a:p>
                <a:r>
                  <a:rPr lang="en-US" altLang="zh-CN" sz="1200" b="1" dirty="0">
                    <a:latin typeface="微软雅黑" panose="020B0503020204020204" pitchFamily="34" charset="-122"/>
                    <a:ea typeface="微软雅黑" panose="020B0503020204020204" pitchFamily="34" charset="-122"/>
                  </a:rPr>
                  <a:t>Being in the ocean is scary.</a:t>
                </a:r>
                <a:endParaRPr lang="zh-CN" altLang="en-US" sz="1200" b="1" dirty="0">
                  <a:latin typeface="微软雅黑" panose="020B0503020204020204" pitchFamily="34" charset="-122"/>
                  <a:ea typeface="微软雅黑" panose="020B0503020204020204" pitchFamily="34" charset="-122"/>
                </a:endParaRPr>
              </a:p>
            </p:txBody>
          </p:sp>
        </p:grpSp>
        <p:sp>
          <p:nvSpPr>
            <p:cNvPr id="29" name="椭圆 28"/>
            <p:cNvSpPr/>
            <p:nvPr/>
          </p:nvSpPr>
          <p:spPr>
            <a:xfrm>
              <a:off x="2650516" y="2667433"/>
              <a:ext cx="288000" cy="288000"/>
            </a:xfrm>
            <a:prstGeom prst="ellipse">
              <a:avLst/>
            </a:prstGeom>
            <a:noFill/>
            <a:ln>
              <a:solidFill>
                <a:srgbClr val="2D74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D</a:t>
              </a:r>
              <a:endParaRPr lang="zh-CN" altLang="en-US"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1941072" y="182393"/>
            <a:ext cx="2834409" cy="2773040"/>
            <a:chOff x="1941072" y="182393"/>
            <a:chExt cx="2834409" cy="2773040"/>
          </a:xfrm>
        </p:grpSpPr>
        <p:sp>
          <p:nvSpPr>
            <p:cNvPr id="35" name="文本框 34"/>
            <p:cNvSpPr txBox="1"/>
            <p:nvPr/>
          </p:nvSpPr>
          <p:spPr>
            <a:xfrm>
              <a:off x="1941072" y="2647656"/>
              <a:ext cx="804419" cy="307777"/>
            </a:xfrm>
            <a:prstGeom prst="rect">
              <a:avLst/>
            </a:prstGeom>
            <a:noFill/>
          </p:spPr>
          <p:txBody>
            <a:bodyPr wrap="square" lIns="0" tIns="0" rIns="0" bIns="0" rtlCol="0">
              <a:spAutoFit/>
            </a:bodyPr>
            <a:lstStyle/>
            <a:p>
              <a:r>
                <a:rPr lang="en-US" altLang="zh-CN"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rPr>
                <a:t>F</a:t>
              </a:r>
              <a:endParaRPr lang="zh-CN" altLang="en-US"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1959818" y="182393"/>
              <a:ext cx="2504041" cy="327554"/>
              <a:chOff x="1959818" y="182393"/>
              <a:chExt cx="2504041" cy="327554"/>
            </a:xfrm>
          </p:grpSpPr>
          <p:sp>
            <p:nvSpPr>
              <p:cNvPr id="30" name="文本框 29"/>
              <p:cNvSpPr txBox="1"/>
              <p:nvPr/>
            </p:nvSpPr>
            <p:spPr>
              <a:xfrm>
                <a:off x="1959818" y="202170"/>
                <a:ext cx="492797" cy="307777"/>
              </a:xfrm>
              <a:prstGeom prst="rect">
                <a:avLst/>
              </a:prstGeom>
              <a:noFill/>
            </p:spPr>
            <p:txBody>
              <a:bodyPr wrap="square" lIns="0" tIns="0" rIns="0" bIns="0" rtlCol="0">
                <a:spAutoFit/>
              </a:bodyPr>
              <a:lstStyle/>
              <a:p>
                <a:r>
                  <a:rPr lang="en-US" altLang="zh-CN"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rPr>
                  <a:t>F</a:t>
                </a:r>
                <a:endParaRPr lang="zh-CN" altLang="en-US"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971062" y="182393"/>
                <a:ext cx="492797" cy="307777"/>
              </a:xfrm>
              <a:prstGeom prst="rect">
                <a:avLst/>
              </a:prstGeom>
              <a:noFill/>
            </p:spPr>
            <p:txBody>
              <a:bodyPr wrap="square" lIns="0" tIns="0" rIns="0" bIns="0" rtlCol="0">
                <a:spAutoFit/>
              </a:bodyPr>
              <a:lstStyle/>
              <a:p>
                <a:r>
                  <a:rPr lang="en-US" altLang="zh-CN"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rPr>
                  <a:t>O</a:t>
                </a:r>
                <a:endParaRPr lang="zh-CN" altLang="en-US"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endParaRPr>
              </a:p>
            </p:txBody>
          </p:sp>
        </p:grpSp>
        <p:sp>
          <p:nvSpPr>
            <p:cNvPr id="38" name="文本框 37"/>
            <p:cNvSpPr txBox="1"/>
            <p:nvPr/>
          </p:nvSpPr>
          <p:spPr>
            <a:xfrm>
              <a:off x="3971062" y="2640628"/>
              <a:ext cx="804419" cy="307777"/>
            </a:xfrm>
            <a:prstGeom prst="rect">
              <a:avLst/>
            </a:prstGeom>
            <a:noFill/>
          </p:spPr>
          <p:txBody>
            <a:bodyPr wrap="square" lIns="0" tIns="0" rIns="0" bIns="0" rtlCol="0">
              <a:spAutoFit/>
            </a:bodyPr>
            <a:lstStyle/>
            <a:p>
              <a:r>
                <a:rPr lang="en-US" altLang="zh-CN"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rPr>
                <a:t>O</a:t>
              </a:r>
              <a:endParaRPr lang="zh-CN" altLang="en-US" sz="2000" b="1"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8100000" scaled="1"/>
                  <a:tileRect/>
                </a:gradFill>
                <a:latin typeface="微软雅黑" panose="020B0503020204020204" pitchFamily="34" charset="-122"/>
                <a:ea typeface="微软雅黑" panose="020B0503020204020204" pitchFamily="34" charset="-122"/>
              </a:endParaRPr>
            </a:p>
          </p:txBody>
        </p:sp>
      </p:grpSp>
      <p:sp>
        <p:nvSpPr>
          <p:cNvPr id="47" name="矩形: 圆角 46"/>
          <p:cNvSpPr/>
          <p:nvPr/>
        </p:nvSpPr>
        <p:spPr>
          <a:xfrm>
            <a:off x="4772660" y="1350010"/>
            <a:ext cx="1781175" cy="441960"/>
          </a:xfrm>
          <a:prstGeom prst="roundRect">
            <a:avLst/>
          </a:prstGeom>
          <a:solidFill>
            <a:srgbClr val="3282BD"/>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Knowing</a:t>
            </a:r>
            <a:endParaRPr lang="zh-CN" altLang="en-US"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8" name="矩形: 圆角 47"/>
          <p:cNvSpPr/>
          <p:nvPr/>
        </p:nvSpPr>
        <p:spPr>
          <a:xfrm>
            <a:off x="6882130" y="1342390"/>
            <a:ext cx="1749425" cy="441960"/>
          </a:xfrm>
          <a:prstGeom prst="roundRect">
            <a:avLst/>
          </a:prstGeom>
          <a:solidFill>
            <a:srgbClr val="1F4D73"/>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Believing</a:t>
            </a:r>
            <a:endParaRPr lang="zh-CN" altLang="en-US"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62" name="组合 61"/>
          <p:cNvGrpSpPr/>
          <p:nvPr/>
        </p:nvGrpSpPr>
        <p:grpSpPr>
          <a:xfrm>
            <a:off x="4772624" y="1863209"/>
            <a:ext cx="1781175" cy="807720"/>
            <a:chOff x="4761607" y="1670260"/>
            <a:chExt cx="1781175" cy="807720"/>
          </a:xfrm>
        </p:grpSpPr>
        <p:sp>
          <p:nvSpPr>
            <p:cNvPr id="49" name="矩形: 圆角 48"/>
            <p:cNvSpPr/>
            <p:nvPr/>
          </p:nvSpPr>
          <p:spPr>
            <a:xfrm>
              <a:off x="4761607" y="2036020"/>
              <a:ext cx="1781175" cy="441960"/>
            </a:xfrm>
            <a:prstGeom prst="roundRect">
              <a:avLst/>
            </a:prstGeom>
            <a:solidFill>
              <a:srgbClr val="3282BD"/>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Undebatable</a:t>
              </a:r>
              <a:endParaRPr lang="zh-CN" altLang="en-US"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3" name="箭头: 下 52"/>
            <p:cNvSpPr/>
            <p:nvPr/>
          </p:nvSpPr>
          <p:spPr>
            <a:xfrm>
              <a:off x="5580112" y="1670260"/>
              <a:ext cx="144016" cy="288032"/>
            </a:xfrm>
            <a:prstGeom prst="downArrow">
              <a:avLst/>
            </a:prstGeom>
            <a:solidFill>
              <a:srgbClr val="1F4F73"/>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p:cNvGrpSpPr/>
          <p:nvPr/>
        </p:nvGrpSpPr>
        <p:grpSpPr>
          <a:xfrm>
            <a:off x="4772624" y="2741863"/>
            <a:ext cx="1781175" cy="807720"/>
            <a:chOff x="4761607" y="2548914"/>
            <a:chExt cx="1781175" cy="807720"/>
          </a:xfrm>
        </p:grpSpPr>
        <p:sp>
          <p:nvSpPr>
            <p:cNvPr id="51" name="矩形: 圆角 50"/>
            <p:cNvSpPr/>
            <p:nvPr/>
          </p:nvSpPr>
          <p:spPr>
            <a:xfrm>
              <a:off x="4761607" y="2914674"/>
              <a:ext cx="1781175" cy="441960"/>
            </a:xfrm>
            <a:prstGeom prst="roundRect">
              <a:avLst/>
            </a:prstGeom>
            <a:solidFill>
              <a:srgbClr val="3282BD"/>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Facts</a:t>
              </a:r>
              <a:endParaRPr lang="zh-CN" altLang="en-US"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4" name="箭头: 下 53"/>
            <p:cNvSpPr/>
            <p:nvPr/>
          </p:nvSpPr>
          <p:spPr>
            <a:xfrm>
              <a:off x="5575847" y="2548914"/>
              <a:ext cx="144016" cy="288032"/>
            </a:xfrm>
            <a:prstGeom prst="downArrow">
              <a:avLst/>
            </a:prstGeom>
            <a:solidFill>
              <a:srgbClr val="1F4F73"/>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6882446" y="1866323"/>
            <a:ext cx="1749425" cy="804545"/>
            <a:chOff x="6871429" y="1673374"/>
            <a:chExt cx="1749425" cy="804545"/>
          </a:xfrm>
        </p:grpSpPr>
        <p:sp>
          <p:nvSpPr>
            <p:cNvPr id="50" name="矩形: 圆角 49"/>
            <p:cNvSpPr/>
            <p:nvPr/>
          </p:nvSpPr>
          <p:spPr>
            <a:xfrm>
              <a:off x="6871429" y="2035959"/>
              <a:ext cx="1749425" cy="441960"/>
            </a:xfrm>
            <a:prstGeom prst="roundRect">
              <a:avLst/>
            </a:prstGeom>
            <a:solidFill>
              <a:srgbClr val="1F4D73"/>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Debatable</a:t>
              </a:r>
              <a:endParaRPr lang="zh-CN" altLang="en-US"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5" name="箭头: 下 54"/>
            <p:cNvSpPr/>
            <p:nvPr/>
          </p:nvSpPr>
          <p:spPr>
            <a:xfrm>
              <a:off x="7668344" y="1673374"/>
              <a:ext cx="144016" cy="288032"/>
            </a:xfrm>
            <a:prstGeom prst="downArrow">
              <a:avLst/>
            </a:prstGeom>
            <a:solidFill>
              <a:srgbClr val="2D74A9"/>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6882446" y="2741863"/>
            <a:ext cx="1749425" cy="814705"/>
            <a:chOff x="6871429" y="2548914"/>
            <a:chExt cx="1749425" cy="814705"/>
          </a:xfrm>
        </p:grpSpPr>
        <p:sp>
          <p:nvSpPr>
            <p:cNvPr id="52" name="矩形: 圆角 51"/>
            <p:cNvSpPr/>
            <p:nvPr/>
          </p:nvSpPr>
          <p:spPr>
            <a:xfrm>
              <a:off x="6871429" y="2921659"/>
              <a:ext cx="1749425" cy="441960"/>
            </a:xfrm>
            <a:prstGeom prst="roundRect">
              <a:avLst/>
            </a:prstGeom>
            <a:solidFill>
              <a:srgbClr val="1F4D73"/>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Opinions</a:t>
              </a:r>
              <a:endParaRPr lang="zh-CN" altLang="en-US" sz="19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6" name="箭头: 下 55"/>
            <p:cNvSpPr/>
            <p:nvPr/>
          </p:nvSpPr>
          <p:spPr>
            <a:xfrm>
              <a:off x="7668344" y="2548914"/>
              <a:ext cx="144016" cy="288032"/>
            </a:xfrm>
            <a:prstGeom prst="downArrow">
              <a:avLst/>
            </a:prstGeom>
            <a:solidFill>
              <a:srgbClr val="2D74A9"/>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75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up)">
                                      <p:cBhvr>
                                        <p:cTn id="12" dur="25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up)">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up)">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up)">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up)">
                                      <p:cBhvr>
                                        <p:cTn id="3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139952" y="3020810"/>
            <a:ext cx="4405936" cy="1423147"/>
          </a:xfrm>
          <a:prstGeom prst="rect">
            <a:avLst/>
          </a:prstGeom>
          <a:solidFill>
            <a:schemeClr val="bg1"/>
          </a:solidFill>
          <a:ln w="25400">
            <a:solidFill>
              <a:srgbClr val="2D74A9"/>
            </a:solidFill>
          </a:ln>
          <a:effectLst>
            <a:outerShdw blurRad="50800" dist="38100" dir="2700000" algn="tl" rotWithShape="0">
              <a:prstClr val="black">
                <a:alpha val="40000"/>
              </a:prstClr>
            </a:outerShdw>
          </a:effectLst>
        </p:spPr>
        <p:txBody>
          <a:bodyPr wrap="square">
            <a:spAutoFit/>
          </a:bodyPr>
          <a:lstStyle/>
          <a:p>
            <a:pPr marL="342900" indent="-342900">
              <a:lnSpc>
                <a:spcPct val="150000"/>
              </a:lnSpc>
              <a:buFont typeface="Arial" panose="020B0604020202020204" pitchFamily="34" charset="0"/>
              <a:buChar char="•"/>
            </a:pP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Opinions are things we </a:t>
            </a:r>
            <a:r>
              <a:rPr kumimoji="1"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believe</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a:t>
            </a: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to exist</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or </a:t>
            </a: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be true, </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or have </a:t>
            </a: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happened</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a:t>
            </a:r>
            <a:endPar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p:cNvSpPr/>
          <p:nvPr/>
        </p:nvSpPr>
        <p:spPr>
          <a:xfrm>
            <a:off x="4139952" y="3020811"/>
            <a:ext cx="4405936" cy="1423147"/>
          </a:xfrm>
          <a:prstGeom prst="rect">
            <a:avLst/>
          </a:prstGeom>
          <a:solidFill>
            <a:schemeClr val="bg1"/>
          </a:solidFill>
          <a:ln w="25400">
            <a:solidFill>
              <a:srgbClr val="2D74A9"/>
            </a:solidFill>
          </a:ln>
          <a:effectLst>
            <a:outerShdw blurRad="50800" dist="38100" dir="2700000" algn="tl" rotWithShape="0">
              <a:prstClr val="black">
                <a:alpha val="40000"/>
              </a:prstClr>
            </a:outerShdw>
          </a:effectLst>
        </p:spPr>
        <p:txBody>
          <a:bodyPr wrap="square">
            <a:spAutoFit/>
          </a:bodyPr>
          <a:lstStyle/>
          <a:p>
            <a:pPr marL="342900" indent="-342900">
              <a:lnSpc>
                <a:spcPct val="150000"/>
              </a:lnSpc>
              <a:buFont typeface="Arial" panose="020B0604020202020204" pitchFamily="34" charset="0"/>
              <a:buChar char="•"/>
            </a:pP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Opinions are things we </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believe </a:t>
            </a: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to exist</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or </a:t>
            </a: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be true, </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or have </a:t>
            </a:r>
            <a:r>
              <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happened</a:t>
            </a:r>
            <a:r>
              <a:rPr kumimoji="1"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a:t>
            </a:r>
            <a:endParaRPr kumimoji="1" lang="zh-CN" altLang="en-US"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p:cNvSpPr/>
          <p:nvPr/>
        </p:nvSpPr>
        <p:spPr>
          <a:xfrm>
            <a:off x="4139952" y="1347614"/>
            <a:ext cx="4405935" cy="1423147"/>
          </a:xfrm>
          <a:prstGeom prst="rect">
            <a:avLst/>
          </a:prstGeom>
          <a:solidFill>
            <a:srgbClr val="2D74A9"/>
          </a:solidFill>
          <a:ln w="25400">
            <a:solidFill>
              <a:schemeClr val="bg1"/>
            </a:solidFill>
          </a:ln>
          <a:effectLst>
            <a:outerShdw blurRad="50800" dist="38100" dir="2700000" algn="tl" rotWithShape="0">
              <a:prstClr val="black">
                <a:alpha val="40000"/>
              </a:prstClr>
            </a:outerShdw>
          </a:effectLst>
        </p:spPr>
        <p:txBody>
          <a:bodyPr wrap="square">
            <a:spAutoFit/>
          </a:bodyPr>
          <a:lstStyle/>
          <a:p>
            <a:pPr marL="342900" indent="-342900">
              <a:lnSpc>
                <a:spcPct val="150000"/>
              </a:lnSpc>
              <a:spcAft>
                <a:spcPts val="1200"/>
              </a:spcAft>
              <a:buFont typeface="Arial" panose="020B0604020202020204" pitchFamily="34" charset="0"/>
              <a:buChar char="•"/>
            </a:pP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Facts are things we </a:t>
            </a:r>
            <a:r>
              <a:rPr kumimoji="1"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know</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for certain to exist</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or </a:t>
            </a: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be true, </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or have </a:t>
            </a: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happened</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kumimoji="1"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7"/>
          <p:cNvSpPr/>
          <p:nvPr/>
        </p:nvSpPr>
        <p:spPr>
          <a:xfrm>
            <a:off x="4139952" y="1347614"/>
            <a:ext cx="4405935" cy="1423147"/>
          </a:xfrm>
          <a:prstGeom prst="rect">
            <a:avLst/>
          </a:prstGeom>
          <a:solidFill>
            <a:srgbClr val="2D74A9"/>
          </a:solidFill>
          <a:ln w="25400">
            <a:solidFill>
              <a:schemeClr val="bg1"/>
            </a:solidFill>
          </a:ln>
          <a:effectLst>
            <a:outerShdw blurRad="50800" dist="38100" dir="2700000" algn="tl" rotWithShape="0">
              <a:prstClr val="black">
                <a:alpha val="40000"/>
              </a:prstClr>
            </a:outerShdw>
          </a:effectLst>
        </p:spPr>
        <p:txBody>
          <a:bodyPr wrap="square">
            <a:spAutoFit/>
          </a:bodyPr>
          <a:lstStyle/>
          <a:p>
            <a:pPr marL="342900" indent="-342900">
              <a:lnSpc>
                <a:spcPct val="150000"/>
              </a:lnSpc>
              <a:spcAft>
                <a:spcPts val="1200"/>
              </a:spcAft>
              <a:buFont typeface="Arial" panose="020B0604020202020204" pitchFamily="34" charset="0"/>
              <a:buChar char="•"/>
            </a:pP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Facts are things we </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know </a:t>
            </a: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for certain to exist</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or </a:t>
            </a: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be true, </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or have </a:t>
            </a:r>
            <a:r>
              <a:rPr kumimoji="1"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happened</a:t>
            </a:r>
            <a:r>
              <a:rPr kumimoji="1" lang="en-US" altLang="zh-CN"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kumimoji="1"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矩形 22"/>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矩形 24"/>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TextBox 14"/>
          <p:cNvSpPr txBox="1">
            <a:spLocks noChangeArrowheads="1"/>
          </p:cNvSpPr>
          <p:nvPr/>
        </p:nvSpPr>
        <p:spPr bwMode="auto">
          <a:xfrm>
            <a:off x="676797" y="114672"/>
            <a:ext cx="5191345" cy="46037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Definitions</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5536" y="1275606"/>
            <a:ext cx="3457138" cy="336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xit"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xit" presetSubtype="0" fill="hold" grpId="1" nodeType="after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10"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99595" y="1820418"/>
            <a:ext cx="2204218" cy="461665"/>
          </a:xfrm>
          <a:prstGeom prst="rect">
            <a:avLst/>
          </a:prstGeom>
          <a:solidFill>
            <a:srgbClr val="1F4F73"/>
          </a:solidFill>
          <a:ln w="38100">
            <a:noFill/>
          </a:ln>
        </p:spPr>
        <p:txBody>
          <a:bodyPr wrap="square">
            <a:spAutoFit/>
          </a:bodyPr>
          <a:lstStyle/>
          <a:p>
            <a:pPr algn="ctr"/>
            <a:r>
              <a:rPr kumimoji="1" lang="en-US" altLang="zh-CN"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Facts</a:t>
            </a:r>
            <a:endPar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2" name="矩形 11"/>
          <p:cNvSpPr/>
          <p:nvPr/>
        </p:nvSpPr>
        <p:spPr>
          <a:xfrm>
            <a:off x="6040188" y="1818617"/>
            <a:ext cx="2204218" cy="461665"/>
          </a:xfrm>
          <a:prstGeom prst="rect">
            <a:avLst/>
          </a:prstGeom>
          <a:solidFill>
            <a:srgbClr val="C00000"/>
          </a:solidFill>
          <a:ln w="38100">
            <a:noFill/>
          </a:ln>
        </p:spPr>
        <p:txBody>
          <a:bodyPr wrap="square">
            <a:spAutoFit/>
          </a:bodyPr>
          <a:lstStyle/>
          <a:p>
            <a:pPr algn="ctr"/>
            <a:r>
              <a:rPr kumimoji="1" lang="en-US" altLang="zh-CN"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Opinions</a:t>
            </a:r>
            <a:endPar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3" name="矩形 12"/>
          <p:cNvSpPr/>
          <p:nvPr/>
        </p:nvSpPr>
        <p:spPr>
          <a:xfrm>
            <a:off x="898138" y="2860759"/>
            <a:ext cx="2204221" cy="369332"/>
          </a:xfrm>
          <a:prstGeom prst="rect">
            <a:avLst/>
          </a:prstGeom>
          <a:solidFill>
            <a:srgbClr val="2D74A9">
              <a:alpha val="30000"/>
            </a:srgbClr>
          </a:solidFill>
          <a:ln w="12700">
            <a:noFill/>
          </a:ln>
        </p:spPr>
        <p:txBody>
          <a:bodyPr wrap="square">
            <a:spAutoFit/>
          </a:bodyPr>
          <a:lstStyle/>
          <a:p>
            <a:pPr marL="285750" indent="-285750">
              <a:buFont typeface="Arial" panose="020B0604020202020204" pitchFamily="34" charset="0"/>
              <a:buChar char="•"/>
            </a:pPr>
            <a:r>
              <a:rPr kumimoji="1" lang="en-US" altLang="zh-CN" b="1" dirty="0">
                <a:ln w="0"/>
                <a:latin typeface="微软雅黑" panose="020B0503020204020204" pitchFamily="34" charset="-122"/>
                <a:ea typeface="微软雅黑" panose="020B0503020204020204" pitchFamily="34" charset="-122"/>
                <a:cs typeface="Times New Roman" panose="02020603050405020304" pitchFamily="18" charset="0"/>
              </a:rPr>
              <a:t>Knowing</a:t>
            </a:r>
            <a:endParaRPr lang="zh-CN" altLang="en-US" b="1" dirty="0">
              <a:ln w="0"/>
              <a:latin typeface="微软雅黑" panose="020B0503020204020204" pitchFamily="34" charset="-122"/>
              <a:ea typeface="微软雅黑" panose="020B0503020204020204" pitchFamily="34" charset="-122"/>
            </a:endParaRPr>
          </a:p>
        </p:txBody>
      </p:sp>
      <p:sp>
        <p:nvSpPr>
          <p:cNvPr id="15" name="矩形 14"/>
          <p:cNvSpPr/>
          <p:nvPr/>
        </p:nvSpPr>
        <p:spPr>
          <a:xfrm>
            <a:off x="898139" y="3230091"/>
            <a:ext cx="2204220" cy="369332"/>
          </a:xfrm>
          <a:prstGeom prst="rect">
            <a:avLst/>
          </a:prstGeom>
          <a:solidFill>
            <a:srgbClr val="2D74A9">
              <a:alpha val="30000"/>
            </a:srgbClr>
          </a:solidFill>
          <a:ln w="12700">
            <a:noFill/>
          </a:ln>
        </p:spPr>
        <p:txBody>
          <a:bodyPr wrap="square">
            <a:spAutoFit/>
          </a:bodyPr>
          <a:lstStyle/>
          <a:p>
            <a:pPr marL="285750" indent="-285750">
              <a:buFont typeface="Arial" panose="020B0604020202020204" pitchFamily="34" charset="0"/>
              <a:buChar char="•"/>
            </a:pPr>
            <a:r>
              <a:rPr kumimoji="1" lang="en-US" altLang="zh-CN" b="1" dirty="0">
                <a:ln w="0"/>
                <a:latin typeface="微软雅黑" panose="020B0503020204020204" pitchFamily="34" charset="-122"/>
                <a:ea typeface="微软雅黑" panose="020B0503020204020204" pitchFamily="34" charset="-122"/>
                <a:cs typeface="Times New Roman" panose="02020603050405020304" pitchFamily="18" charset="0"/>
              </a:rPr>
              <a:t>Undebatable</a:t>
            </a:r>
            <a:endParaRPr lang="zh-CN" altLang="en-US" b="1" dirty="0">
              <a:ln w="0"/>
              <a:latin typeface="微软雅黑" panose="020B0503020204020204" pitchFamily="34" charset="-122"/>
              <a:ea typeface="微软雅黑" panose="020B0503020204020204" pitchFamily="34" charset="-122"/>
            </a:endParaRPr>
          </a:p>
        </p:txBody>
      </p:sp>
      <p:sp>
        <p:nvSpPr>
          <p:cNvPr id="16" name="矩形 15"/>
          <p:cNvSpPr/>
          <p:nvPr/>
        </p:nvSpPr>
        <p:spPr>
          <a:xfrm>
            <a:off x="6040182" y="2860759"/>
            <a:ext cx="2204221" cy="369332"/>
          </a:xfrm>
          <a:prstGeom prst="rect">
            <a:avLst/>
          </a:prstGeom>
          <a:solidFill>
            <a:srgbClr val="F03434">
              <a:alpha val="30000"/>
            </a:srgbClr>
          </a:solidFill>
          <a:ln w="12700">
            <a:noFill/>
          </a:ln>
        </p:spPr>
        <p:txBody>
          <a:bodyPr wrap="square">
            <a:spAutoFit/>
          </a:bodyPr>
          <a:lstStyle/>
          <a:p>
            <a:pPr marL="285750" indent="-285750">
              <a:buFont typeface="Arial" panose="020B0604020202020204" pitchFamily="34" charset="0"/>
              <a:buChar char="•"/>
            </a:pPr>
            <a:r>
              <a:rPr kumimoji="1" lang="en-US" altLang="zh-CN" b="1" dirty="0">
                <a:ln w="0"/>
                <a:latin typeface="微软雅黑" panose="020B0503020204020204" pitchFamily="34" charset="-122"/>
                <a:ea typeface="微软雅黑" panose="020B0503020204020204" pitchFamily="34" charset="-122"/>
                <a:cs typeface="Times New Roman" panose="02020603050405020304" pitchFamily="18" charset="0"/>
              </a:rPr>
              <a:t>Believing</a:t>
            </a:r>
            <a:endParaRPr lang="zh-CN" altLang="en-US" b="1" dirty="0">
              <a:ln w="0"/>
              <a:latin typeface="微软雅黑" panose="020B0503020204020204" pitchFamily="34" charset="-122"/>
              <a:ea typeface="微软雅黑" panose="020B0503020204020204" pitchFamily="34" charset="-122"/>
            </a:endParaRPr>
          </a:p>
        </p:txBody>
      </p:sp>
      <p:sp>
        <p:nvSpPr>
          <p:cNvPr id="17" name="矩形 16"/>
          <p:cNvSpPr/>
          <p:nvPr/>
        </p:nvSpPr>
        <p:spPr>
          <a:xfrm>
            <a:off x="6040183" y="3230091"/>
            <a:ext cx="2204220" cy="369332"/>
          </a:xfrm>
          <a:prstGeom prst="rect">
            <a:avLst/>
          </a:prstGeom>
          <a:solidFill>
            <a:srgbClr val="F03434">
              <a:alpha val="30000"/>
            </a:srgbClr>
          </a:solidFill>
          <a:ln w="12700">
            <a:noFill/>
          </a:ln>
        </p:spPr>
        <p:txBody>
          <a:bodyPr wrap="square">
            <a:spAutoFit/>
          </a:bodyPr>
          <a:lstStyle/>
          <a:p>
            <a:pPr marL="285750" indent="-285750">
              <a:buFont typeface="Arial" panose="020B0604020202020204" pitchFamily="34" charset="0"/>
              <a:buChar char="•"/>
            </a:pPr>
            <a:r>
              <a:rPr kumimoji="1" lang="en-US" altLang="zh-CN" b="1">
                <a:ln w="0"/>
                <a:latin typeface="微软雅黑" panose="020B0503020204020204" pitchFamily="34" charset="-122"/>
                <a:ea typeface="微软雅黑" panose="020B0503020204020204" pitchFamily="34" charset="-122"/>
                <a:cs typeface="Times New Roman" panose="02020603050405020304" pitchFamily="18" charset="0"/>
              </a:rPr>
              <a:t>Debatable</a:t>
            </a:r>
            <a:endParaRPr lang="zh-CN" altLang="en-US" b="1" dirty="0">
              <a:ln w="0"/>
              <a:latin typeface="微软雅黑" panose="020B0503020204020204" pitchFamily="34" charset="-122"/>
              <a:ea typeface="微软雅黑" panose="020B0503020204020204" pitchFamily="34" charset="-122"/>
            </a:endParaRPr>
          </a:p>
        </p:txBody>
      </p:sp>
      <p:sp>
        <p:nvSpPr>
          <p:cNvPr id="26" name="矩形 25"/>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矩形 27"/>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Differences</a:t>
            </a:r>
          </a:p>
        </p:txBody>
      </p:sp>
      <p:sp>
        <p:nvSpPr>
          <p:cNvPr id="2" name="文本框 1"/>
          <p:cNvSpPr txBox="1"/>
          <p:nvPr/>
        </p:nvSpPr>
        <p:spPr>
          <a:xfrm>
            <a:off x="3471854" y="1833086"/>
            <a:ext cx="2204218" cy="1477328"/>
          </a:xfrm>
          <a:prstGeom prst="rect">
            <a:avLst/>
          </a:prstGeom>
          <a:noFill/>
        </p:spPr>
        <p:txBody>
          <a:bodyPr wrap="square" lIns="0" tIns="0" rIns="0" bIns="0" rtlCol="0">
            <a:spAutoFit/>
          </a:bodyPr>
          <a:lstStyle/>
          <a:p>
            <a:pPr algn="ctr"/>
            <a:r>
              <a:rPr lang="en-US" altLang="zh-CN" sz="9600" b="1" spc="50" dirty="0">
                <a:ln w="0"/>
                <a:solidFill>
                  <a:srgbClr val="C00000"/>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rPr>
              <a:t>VS</a:t>
            </a:r>
            <a:endParaRPr lang="zh-CN" altLang="en-US" sz="9600" b="1" dirty="0">
              <a:ln w="9525">
                <a:solidFill>
                  <a:schemeClr val="bg1"/>
                </a:solidFill>
                <a:prstDash val="solid"/>
              </a:ln>
              <a:solidFill>
                <a:srgbClr val="C00000"/>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25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88939" y="2012358"/>
            <a:ext cx="3963880" cy="830997"/>
          </a:xfrm>
          <a:prstGeom prst="rect">
            <a:avLst/>
          </a:prstGeom>
          <a:noFill/>
        </p:spPr>
        <p:txBody>
          <a:bodyPr wrap="square" lIns="0" tIns="0" rIns="0" bIns="0" rtlCol="0">
            <a:spAutoFit/>
          </a:bodyPr>
          <a:lstStyle/>
          <a:p>
            <a:r>
              <a:rPr kumimoji="1" lang="en-US" altLang="zh-CN" sz="54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Debatable ?</a:t>
            </a:r>
            <a:endParaRPr lang="zh-CN" altLang="en-US" sz="54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5" name="矩形 24"/>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矩形 29"/>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Criterion</a:t>
            </a:r>
          </a:p>
        </p:txBody>
      </p:sp>
      <p:grpSp>
        <p:nvGrpSpPr>
          <p:cNvPr id="8" name="组合 7"/>
          <p:cNvGrpSpPr/>
          <p:nvPr/>
        </p:nvGrpSpPr>
        <p:grpSpPr>
          <a:xfrm>
            <a:off x="307743" y="1995686"/>
            <a:ext cx="8528514" cy="932007"/>
            <a:chOff x="76855" y="3068828"/>
            <a:chExt cx="8588651" cy="779796"/>
          </a:xfrm>
          <a:effectLst>
            <a:outerShdw blurRad="50800" dist="38100" dir="2700000" algn="tl" rotWithShape="0">
              <a:prstClr val="black">
                <a:alpha val="40000"/>
              </a:prstClr>
            </a:outerShdw>
          </a:effectLst>
        </p:grpSpPr>
        <p:grpSp>
          <p:nvGrpSpPr>
            <p:cNvPr id="38" name="Group 80"/>
            <p:cNvGrpSpPr/>
            <p:nvPr/>
          </p:nvGrpSpPr>
          <p:grpSpPr>
            <a:xfrm>
              <a:off x="76855" y="3068828"/>
              <a:ext cx="8588651" cy="779796"/>
              <a:chOff x="3381338" y="1907760"/>
              <a:chExt cx="5180694" cy="453192"/>
            </a:xfrm>
          </p:grpSpPr>
          <p:grpSp>
            <p:nvGrpSpPr>
              <p:cNvPr id="39" name="Group 32"/>
              <p:cNvGrpSpPr/>
              <p:nvPr/>
            </p:nvGrpSpPr>
            <p:grpSpPr>
              <a:xfrm>
                <a:off x="3381338" y="1907760"/>
                <a:ext cx="1812596" cy="453192"/>
                <a:chOff x="2489994" y="1736557"/>
                <a:chExt cx="1359447" cy="339894"/>
              </a:xfrm>
            </p:grpSpPr>
            <p:sp>
              <p:nvSpPr>
                <p:cNvPr id="45" name="Freeform: Shape 33"/>
                <p:cNvSpPr/>
                <p:nvPr/>
              </p:nvSpPr>
              <p:spPr>
                <a:xfrm flipH="1">
                  <a:off x="2648751" y="1737511"/>
                  <a:ext cx="1200690" cy="338940"/>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6" name="Oval 34"/>
                <p:cNvSpPr/>
                <p:nvPr/>
              </p:nvSpPr>
              <p:spPr>
                <a:xfrm>
                  <a:off x="2489994" y="1736557"/>
                  <a:ext cx="439849" cy="338940"/>
                </a:xfrm>
                <a:prstGeom prst="ellipse">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grpSp>
          <p:grpSp>
            <p:nvGrpSpPr>
              <p:cNvPr id="40" name="Group 42"/>
              <p:cNvGrpSpPr/>
              <p:nvPr/>
            </p:nvGrpSpPr>
            <p:grpSpPr>
              <a:xfrm>
                <a:off x="6686513" y="1909032"/>
                <a:ext cx="1875519" cy="451919"/>
                <a:chOff x="4928239" y="1730743"/>
                <a:chExt cx="1406640" cy="338940"/>
              </a:xfrm>
            </p:grpSpPr>
            <p:sp>
              <p:nvSpPr>
                <p:cNvPr id="41" name="Freeform: Shape 43"/>
                <p:cNvSpPr/>
                <p:nvPr/>
              </p:nvSpPr>
              <p:spPr>
                <a:xfrm rot="10800000" flipH="1">
                  <a:off x="4928239" y="1732117"/>
                  <a:ext cx="1193883" cy="336615"/>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sp>
              <p:nvSpPr>
                <p:cNvPr id="42" name="Oval 44"/>
                <p:cNvSpPr/>
                <p:nvPr/>
              </p:nvSpPr>
              <p:spPr>
                <a:xfrm>
                  <a:off x="5894008" y="1730743"/>
                  <a:ext cx="440871" cy="338940"/>
                </a:xfrm>
                <a:prstGeom prst="ellipse">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105号-简雅黑" panose="00000500000000000000" pitchFamily="2" charset="-122"/>
                    <a:ea typeface="字魂105号-简雅黑" panose="00000500000000000000" pitchFamily="2" charset="-122"/>
                    <a:cs typeface="思源黑体 CN Bold" panose="020B0800000000000000" pitchFamily="34" charset="-122"/>
                    <a:sym typeface="字魂105号-简雅黑" panose="00000500000000000000" pitchFamily="2" charset="-122"/>
                  </a:endParaRPr>
                </a:p>
              </p:txBody>
            </p:sp>
          </p:grpSp>
        </p:grpSp>
        <p:sp>
          <p:nvSpPr>
            <p:cNvPr id="2" name="矩形 1"/>
            <p:cNvSpPr/>
            <p:nvPr/>
          </p:nvSpPr>
          <p:spPr>
            <a:xfrm>
              <a:off x="1295463" y="3169583"/>
              <a:ext cx="1350754" cy="646331"/>
            </a:xfrm>
            <a:prstGeom prst="rect">
              <a:avLst/>
            </a:prstGeom>
          </p:spPr>
          <p:txBody>
            <a:bodyPr wrap="none">
              <a:spAutoFit/>
            </a:bodyPr>
            <a:lstStyle/>
            <a:p>
              <a:pPr algn="ctr"/>
              <a:r>
                <a:rPr kumimoji="1" lang="en-US" altLang="zh-CN" sz="36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Facts</a:t>
              </a:r>
              <a:endParaRPr kumimoji="1" lang="zh-CN" altLang="en-US" sz="36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6"/>
            <p:cNvSpPr/>
            <p:nvPr/>
          </p:nvSpPr>
          <p:spPr>
            <a:xfrm>
              <a:off x="5648456" y="3207029"/>
              <a:ext cx="2042547" cy="584775"/>
            </a:xfrm>
            <a:prstGeom prst="rect">
              <a:avLst/>
            </a:prstGeom>
          </p:spPr>
          <p:txBody>
            <a:bodyPr wrap="none">
              <a:spAutoFit/>
            </a:bodyPr>
            <a:lstStyle/>
            <a:p>
              <a:pPr algn="ctr"/>
              <a:r>
                <a:rPr kumimoji="1" lang="en-US" altLang="zh-CN" sz="32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Opinions</a:t>
              </a:r>
              <a:endParaRPr kumimoji="1" lang="zh-CN" altLang="en-US" sz="32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27281" y="3160337"/>
              <a:ext cx="471411" cy="594581"/>
            </a:xfrm>
            <a:prstGeom prst="rect">
              <a:avLst/>
            </a:prstGeom>
          </p:spPr>
        </p:pic>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949188" y="3131261"/>
              <a:ext cx="458152" cy="59831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93827E-6 L 0 0.21759 " pathEditMode="relative" rAng="0" ptsTypes="AA">
                                      <p:cBhvr>
                                        <p:cTn id="6" dur="1500" fill="hold"/>
                                        <p:tgtEl>
                                          <p:spTgt spid="8"/>
                                        </p:tgtEl>
                                        <p:attrNameLst>
                                          <p:attrName>ppt_x</p:attrName>
                                          <p:attrName>ppt_y</p:attrName>
                                        </p:attrNameLst>
                                      </p:cBhvr>
                                      <p:rCtr x="0" y="10864"/>
                                    </p:animMotion>
                                  </p:childTnLst>
                                </p:cTn>
                              </p:par>
                              <p:par>
                                <p:cTn id="7" presetID="53" presetClass="entr" presetSubtype="16"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矩形 23"/>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Opinion Indicators</a:t>
            </a:r>
          </a:p>
        </p:txBody>
      </p:sp>
      <p:sp>
        <p:nvSpPr>
          <p:cNvPr id="2" name="矩形 1"/>
          <p:cNvSpPr/>
          <p:nvPr/>
        </p:nvSpPr>
        <p:spPr>
          <a:xfrm>
            <a:off x="438150" y="1602740"/>
            <a:ext cx="8267700" cy="1938020"/>
          </a:xfrm>
          <a:prstGeom prst="rect">
            <a:avLst/>
          </a:prstGeom>
          <a:effectLst>
            <a:outerShdw blurRad="50800" dist="38100" dir="2700000" algn="tl" rotWithShape="0">
              <a:prstClr val="black">
                <a:alpha val="40000"/>
              </a:prstClr>
            </a:outerShdw>
          </a:effectLst>
        </p:spPr>
        <p:txBody>
          <a:bodyPr wrap="square">
            <a:spAutoFit/>
            <a:scene3d>
              <a:camera prst="orthographicFront"/>
              <a:lightRig rig="threePt" dir="t"/>
            </a:scene3d>
          </a:bodyPr>
          <a:lstStyle/>
          <a:p>
            <a:pPr algn="ctr" eaLnBrk="1" latinLnBrk="0" hangingPunct="1">
              <a:lnSpc>
                <a:spcPct val="150000"/>
              </a:lnSpc>
            </a:pPr>
            <a:r>
              <a:rPr lang="en-US" altLang="zh-CN" sz="4000" b="1" dirty="0">
                <a:ln/>
                <a:solidFill>
                  <a:srgbClr val="1F4F73"/>
                </a:solidFill>
                <a:effectLst/>
                <a:latin typeface="微软雅黑" panose="020B0503020204020204" pitchFamily="34" charset="-122"/>
                <a:ea typeface="微软雅黑" panose="020B0503020204020204" pitchFamily="34" charset="-122"/>
              </a:rPr>
              <a:t>Can you name some words that indicate opinions?</a:t>
            </a:r>
          </a:p>
        </p:txBody>
      </p:sp>
    </p:spTree>
  </p:cSld>
  <p:clrMapOvr>
    <a:masterClrMapping/>
  </p:clrMapOvr>
  <mc:AlternateContent xmlns:mc="http://schemas.openxmlformats.org/markup-compatibility/2006" xmlns:p14="http://schemas.microsoft.com/office/powerpoint/2010/main">
    <mc:Choice Requires="p14">
      <p:transition spd="med" advTm="0">
        <p14:pan dir="u"/>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23" name="矩形 22"/>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14"/>
          <p:cNvSpPr txBox="1">
            <a:spLocks noChangeArrowheads="1"/>
          </p:cNvSpPr>
          <p:nvPr/>
        </p:nvSpPr>
        <p:spPr bwMode="auto">
          <a:xfrm>
            <a:off x="676798" y="114672"/>
            <a:ext cx="3895202" cy="461665"/>
          </a:xfrm>
          <a:prstGeom prst="rect">
            <a:avLst/>
          </a:prstGeom>
          <a:noFill/>
          <a:ln w="9525">
            <a:noFill/>
            <a:miter lim="800000"/>
          </a:ln>
        </p:spPr>
        <p:txBody>
          <a:bodyPr wrap="square">
            <a:spAutoFit/>
          </a:bodyPr>
          <a:lstStyle/>
          <a:p>
            <a:pPr lvl="0">
              <a:defRPr/>
            </a:pPr>
            <a:r>
              <a:rPr lang="en-US" altLang="zh-CN" sz="2400" b="1" kern="0" dirty="0">
                <a:solidFill>
                  <a:schemeClr val="bg1"/>
                </a:solidFill>
                <a:latin typeface="微软雅黑" panose="020B0503020204020204" pitchFamily="34" charset="-122"/>
                <a:ea typeface="微软雅黑" panose="020B0503020204020204" pitchFamily="34" charset="-122"/>
              </a:rPr>
              <a:t>Our University</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矩形 1"/>
          <p:cNvSpPr/>
          <p:nvPr/>
        </p:nvSpPr>
        <p:spPr>
          <a:xfrm>
            <a:off x="2627784" y="1131590"/>
            <a:ext cx="3946530" cy="662554"/>
          </a:xfrm>
          <a:prstGeom prst="rect">
            <a:avLst/>
          </a:prstGeom>
          <a:noFill/>
        </p:spPr>
        <p:txBody>
          <a:bodyPr wrap="none">
            <a:spAutoFit/>
          </a:bodyPr>
          <a:lstStyle/>
          <a:p>
            <a:pPr marL="342900" indent="-342900">
              <a:lnSpc>
                <a:spcPct val="150000"/>
              </a:lnSpc>
            </a:pPr>
            <a:r>
              <a:rPr kumimoji="1" lang="en-US" altLang="zh-CN" sz="2800" b="1" dirty="0">
                <a:latin typeface="微软雅黑" panose="020B0503020204020204" pitchFamily="34" charset="-122"/>
                <a:ea typeface="微软雅黑" panose="020B0503020204020204" pitchFamily="34" charset="-122"/>
                <a:cs typeface="Times New Roman" panose="02020603050405020304" pitchFamily="18" charset="0"/>
              </a:rPr>
              <a:t>Application-oriented</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55576" y="2355726"/>
            <a:ext cx="7605090" cy="181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矩形 23"/>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Opinion Indicators</a:t>
            </a:r>
          </a:p>
        </p:txBody>
      </p:sp>
      <p:sp>
        <p:nvSpPr>
          <p:cNvPr id="46" name="圆角矩形 12"/>
          <p:cNvSpPr/>
          <p:nvPr/>
        </p:nvSpPr>
        <p:spPr bwMode="auto">
          <a:xfrm>
            <a:off x="1942912" y="996651"/>
            <a:ext cx="2257379" cy="1582221"/>
          </a:xfrm>
          <a:prstGeom prst="roundRect">
            <a:avLst/>
          </a:prstGeom>
          <a:solidFill>
            <a:srgbClr val="ACCF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8" name="五边形 20"/>
          <p:cNvSpPr/>
          <p:nvPr/>
        </p:nvSpPr>
        <p:spPr>
          <a:xfrm>
            <a:off x="273786" y="1986254"/>
            <a:ext cx="1894706" cy="427434"/>
          </a:xfrm>
          <a:prstGeom prst="homePlate">
            <a:avLst/>
          </a:prstGeom>
          <a:solidFill>
            <a:srgbClr val="2D74A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dirty="0"/>
              <a:t> </a:t>
            </a:r>
            <a:endParaRPr lang="zh-CN" altLang="en-US" sz="1500" b="1" kern="0" dirty="0">
              <a:solidFill>
                <a:srgbClr val="F8F8F8"/>
              </a:solidFill>
              <a:latin typeface="Arial" panose="020B0604020202020204" pitchFamily="34" charset="0"/>
              <a:ea typeface="微软雅黑" panose="020B0503020204020204" pitchFamily="34" charset="-122"/>
            </a:endParaRPr>
          </a:p>
        </p:txBody>
      </p:sp>
      <p:sp>
        <p:nvSpPr>
          <p:cNvPr id="5" name="矩形 4"/>
          <p:cNvSpPr/>
          <p:nvPr/>
        </p:nvSpPr>
        <p:spPr>
          <a:xfrm>
            <a:off x="1766008" y="1041966"/>
            <a:ext cx="2434283" cy="1477328"/>
          </a:xfrm>
          <a:prstGeom prst="rect">
            <a:avLst/>
          </a:prstGeom>
          <a:noFill/>
          <a:effectLst/>
        </p:spPr>
        <p:txBody>
          <a:bodyPr wrap="square">
            <a:spAutoFit/>
          </a:bodyPr>
          <a:lstStyle/>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weird</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sweeter</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the greatest</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patiently</a:t>
            </a:r>
          </a:p>
          <a:p>
            <a:pPr algn="ctr" fontAlgn="auto">
              <a:spcBef>
                <a:spcPts val="0"/>
              </a:spcBef>
              <a:spcAft>
                <a:spcPts val="0"/>
              </a:spcAft>
              <a:defRP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comparatively</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107504" y="1982801"/>
            <a:ext cx="2094178" cy="430887"/>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altLang="zh-CN" sz="2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Judgments</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65" name="圆角矩形 12"/>
          <p:cNvSpPr/>
          <p:nvPr/>
        </p:nvSpPr>
        <p:spPr bwMode="auto">
          <a:xfrm>
            <a:off x="4258576" y="2037206"/>
            <a:ext cx="2257379" cy="1582221"/>
          </a:xfrm>
          <a:prstGeom prst="roundRect">
            <a:avLst/>
          </a:prstGeom>
          <a:solidFill>
            <a:srgbClr val="ACCF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6" name="五边形 20"/>
          <p:cNvSpPr/>
          <p:nvPr/>
        </p:nvSpPr>
        <p:spPr>
          <a:xfrm>
            <a:off x="2419836" y="3052762"/>
            <a:ext cx="2064320" cy="427434"/>
          </a:xfrm>
          <a:prstGeom prst="homePlate">
            <a:avLst/>
          </a:prstGeom>
          <a:solidFill>
            <a:srgbClr val="1F4F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dirty="0"/>
              <a:t> </a:t>
            </a:r>
            <a:endParaRPr lang="zh-CN" altLang="en-US" sz="1500" b="1" kern="0" dirty="0">
              <a:solidFill>
                <a:srgbClr val="F8F8F8"/>
              </a:solidFill>
              <a:latin typeface="Arial" panose="020B0604020202020204" pitchFamily="34" charset="0"/>
              <a:ea typeface="微软雅黑" panose="020B0503020204020204" pitchFamily="34" charset="-122"/>
            </a:endParaRPr>
          </a:p>
        </p:txBody>
      </p:sp>
      <p:sp>
        <p:nvSpPr>
          <p:cNvPr id="67" name="矩形 66"/>
          <p:cNvSpPr/>
          <p:nvPr/>
        </p:nvSpPr>
        <p:spPr>
          <a:xfrm>
            <a:off x="4081672" y="2082521"/>
            <a:ext cx="2434283" cy="1477328"/>
          </a:xfrm>
          <a:prstGeom prst="rect">
            <a:avLst/>
          </a:prstGeom>
          <a:noFill/>
          <a:effectLst/>
        </p:spPr>
        <p:txBody>
          <a:bodyPr wrap="square">
            <a:spAutoFit/>
          </a:bodyPr>
          <a:lstStyle/>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believe</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reckon</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deem</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consider</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in my opinion</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9" name="圆角矩形 12"/>
          <p:cNvSpPr/>
          <p:nvPr/>
        </p:nvSpPr>
        <p:spPr bwMode="auto">
          <a:xfrm>
            <a:off x="6553384" y="3077761"/>
            <a:ext cx="2434283" cy="1582221"/>
          </a:xfrm>
          <a:prstGeom prst="roundRect">
            <a:avLst/>
          </a:prstGeom>
          <a:solidFill>
            <a:srgbClr val="ACCF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0" name="五边形 20"/>
          <p:cNvSpPr/>
          <p:nvPr/>
        </p:nvSpPr>
        <p:spPr>
          <a:xfrm>
            <a:off x="4639343" y="4141880"/>
            <a:ext cx="2054872" cy="427434"/>
          </a:xfrm>
          <a:prstGeom prst="homePlate">
            <a:avLst/>
          </a:prstGeom>
          <a:solidFill>
            <a:srgbClr val="3282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dirty="0"/>
              <a:t> </a:t>
            </a:r>
            <a:endParaRPr lang="zh-CN" altLang="en-US" sz="1500" b="1" kern="0" dirty="0">
              <a:solidFill>
                <a:srgbClr val="F8F8F8"/>
              </a:solidFill>
              <a:latin typeface="Arial" panose="020B0604020202020204" pitchFamily="34" charset="0"/>
              <a:ea typeface="微软雅黑" panose="020B0503020204020204" pitchFamily="34" charset="-122"/>
            </a:endParaRPr>
          </a:p>
        </p:txBody>
      </p:sp>
      <p:sp>
        <p:nvSpPr>
          <p:cNvPr id="71" name="矩形 70"/>
          <p:cNvSpPr/>
          <p:nvPr/>
        </p:nvSpPr>
        <p:spPr>
          <a:xfrm>
            <a:off x="6506507" y="3123076"/>
            <a:ext cx="2537490" cy="1477328"/>
          </a:xfrm>
          <a:prstGeom prst="rect">
            <a:avLst/>
          </a:prstGeom>
          <a:noFill/>
          <a:effectLst/>
        </p:spPr>
        <p:txBody>
          <a:bodyPr wrap="square">
            <a:spAutoFit/>
          </a:bodyPr>
          <a:lstStyle/>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ppear</a:t>
            </a:r>
          </a:p>
          <a:p>
            <a:pPr algn="ct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apparently</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gn="ctr" eaLnBrk="1" fontAlgn="auto" hangingPunct="1">
              <a:spcBef>
                <a:spcPts val="0"/>
              </a:spcBef>
              <a:spcAft>
                <a:spcPts val="0"/>
              </a:spcAft>
              <a:buNone/>
              <a:defRPr/>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approximately</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sym typeface="+mn-ea"/>
              </a:rPr>
              <a:t>the odds are </a:t>
            </a:r>
          </a:p>
          <a:p>
            <a:pPr algn="ct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more often than not</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3" name="矩形 2"/>
          <p:cNvSpPr/>
          <p:nvPr/>
        </p:nvSpPr>
        <p:spPr>
          <a:xfrm>
            <a:off x="2195253" y="3062921"/>
            <a:ext cx="2384823" cy="430887"/>
          </a:xfrm>
          <a:prstGeom prst="rect">
            <a:avLst/>
          </a:prstGeom>
          <a:effectLst>
            <a:outerShdw blurRad="50800" dist="38100" dir="2700000" algn="tl" rotWithShape="0">
              <a:prstClr val="black">
                <a:alpha val="40000"/>
              </a:prstClr>
            </a:outerShdw>
          </a:effectLst>
        </p:spPr>
        <p:txBody>
          <a:bodyPr wrap="square">
            <a:spAutoFit/>
          </a:bodyPr>
          <a:lstStyle/>
          <a:p>
            <a:pPr lvl="0" algn="ctr" fontAlgn="auto">
              <a:spcBef>
                <a:spcPts val="0"/>
              </a:spcBef>
              <a:spcAft>
                <a:spcPts val="0"/>
              </a:spcAft>
              <a:defRPr/>
            </a:pP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Subjectivity</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p:cNvSpPr/>
          <p:nvPr/>
        </p:nvSpPr>
        <p:spPr>
          <a:xfrm>
            <a:off x="4346267" y="4154452"/>
            <a:ext cx="2537490" cy="430887"/>
          </a:xfrm>
          <a:prstGeom prst="rect">
            <a:avLst/>
          </a:prstGeom>
          <a:effectLst>
            <a:outerShdw blurRad="50800" dist="38100" dir="2700000" algn="tl" rotWithShape="0">
              <a:prstClr val="black">
                <a:alpha val="40000"/>
              </a:prstClr>
            </a:outerShdw>
          </a:effectLst>
        </p:spPr>
        <p:txBody>
          <a:bodyPr wrap="square">
            <a:spAutoFit/>
          </a:bodyPr>
          <a:lstStyle/>
          <a:p>
            <a:pPr lvl="0" algn="ctr" fontAlgn="auto">
              <a:spcBef>
                <a:spcPts val="0"/>
              </a:spcBef>
              <a:spcAft>
                <a:spcPts val="0"/>
              </a:spcAft>
              <a:defRPr/>
            </a:pPr>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Probabilities</a:t>
            </a:r>
          </a:p>
        </p:txBody>
      </p:sp>
    </p:spTree>
  </p:cSld>
  <p:clrMapOvr>
    <a:masterClrMapping/>
  </p:clrMapOvr>
  <p:transition spd="med"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ppt_w*0.7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animEffect transition="in" filter="fade">
                                      <p:cBhvr>
                                        <p:cTn id="9" dur="500"/>
                                        <p:tgtEl>
                                          <p:spTgt spid="4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strVal val="#ppt_w*0.70"/>
                                          </p:val>
                                        </p:tav>
                                        <p:tav tm="100000">
                                          <p:val>
                                            <p:strVal val="#ppt_w"/>
                                          </p:val>
                                        </p:tav>
                                      </p:tavLst>
                                    </p:anim>
                                    <p:anim calcmode="lin" valueType="num">
                                      <p:cBhvr>
                                        <p:cTn id="13" dur="500" fill="hold"/>
                                        <p:tgtEl>
                                          <p:spTgt spid="48"/>
                                        </p:tgtEl>
                                        <p:attrNameLst>
                                          <p:attrName>ppt_h</p:attrName>
                                        </p:attrNameLst>
                                      </p:cBhvr>
                                      <p:tavLst>
                                        <p:tav tm="0">
                                          <p:val>
                                            <p:strVal val="#ppt_h"/>
                                          </p:val>
                                        </p:tav>
                                        <p:tav tm="100000">
                                          <p:val>
                                            <p:strVal val="#ppt_h"/>
                                          </p:val>
                                        </p:tav>
                                      </p:tavLst>
                                    </p:anim>
                                    <p:animEffect transition="in" filter="fade">
                                      <p:cBhvr>
                                        <p:cTn id="14" dur="500"/>
                                        <p:tgtEl>
                                          <p:spTgt spid="4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8" dur="5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5">
                                            <p:txEl>
                                              <p:pRg st="0" end="0"/>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5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5">
                                            <p:txEl>
                                              <p:pRg st="1" end="1"/>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5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8" dur="5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9" dur="500"/>
                                        <p:tgtEl>
                                          <p:spTgt spid="5">
                                            <p:txEl>
                                              <p:pRg st="2" end="2"/>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5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33" dur="5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4" dur="500"/>
                                        <p:tgtEl>
                                          <p:spTgt spid="5">
                                            <p:txEl>
                                              <p:pRg st="3" end="3"/>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5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8" dur="5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9" dur="500"/>
                                        <p:tgtEl>
                                          <p:spTgt spid="5">
                                            <p:txEl>
                                              <p:pRg st="4" end="4"/>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strVal val="#ppt_w*0.70"/>
                                          </p:val>
                                        </p:tav>
                                        <p:tav tm="100000">
                                          <p:val>
                                            <p:strVal val="#ppt_w"/>
                                          </p:val>
                                        </p:tav>
                                      </p:tavLst>
                                    </p:anim>
                                    <p:anim calcmode="lin" valueType="num">
                                      <p:cBhvr>
                                        <p:cTn id="43" dur="500" fill="hold"/>
                                        <p:tgtEl>
                                          <p:spTgt spid="2"/>
                                        </p:tgtEl>
                                        <p:attrNameLst>
                                          <p:attrName>ppt_h</p:attrName>
                                        </p:attrNameLst>
                                      </p:cBhvr>
                                      <p:tavLst>
                                        <p:tav tm="0">
                                          <p:val>
                                            <p:strVal val="#ppt_h"/>
                                          </p:val>
                                        </p:tav>
                                        <p:tav tm="100000">
                                          <p:val>
                                            <p:strVal val="#ppt_h"/>
                                          </p:val>
                                        </p:tav>
                                      </p:tavLst>
                                    </p:anim>
                                    <p:animEffect transition="in" filter="fade">
                                      <p:cBhvr>
                                        <p:cTn id="44" dur="500"/>
                                        <p:tgtEl>
                                          <p:spTgt spid="2"/>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strVal val="#ppt_w*0.70"/>
                                          </p:val>
                                        </p:tav>
                                        <p:tav tm="100000">
                                          <p:val>
                                            <p:strVal val="#ppt_w"/>
                                          </p:val>
                                        </p:tav>
                                      </p:tavLst>
                                    </p:anim>
                                    <p:anim calcmode="lin" valueType="num">
                                      <p:cBhvr>
                                        <p:cTn id="48" dur="500" fill="hold"/>
                                        <p:tgtEl>
                                          <p:spTgt spid="65"/>
                                        </p:tgtEl>
                                        <p:attrNameLst>
                                          <p:attrName>ppt_h</p:attrName>
                                        </p:attrNameLst>
                                      </p:cBhvr>
                                      <p:tavLst>
                                        <p:tav tm="0">
                                          <p:val>
                                            <p:strVal val="#ppt_h"/>
                                          </p:val>
                                        </p:tav>
                                        <p:tav tm="100000">
                                          <p:val>
                                            <p:strVal val="#ppt_h"/>
                                          </p:val>
                                        </p:tav>
                                      </p:tavLst>
                                    </p:anim>
                                    <p:animEffect transition="in" filter="fade">
                                      <p:cBhvr>
                                        <p:cTn id="49" dur="500"/>
                                        <p:tgtEl>
                                          <p:spTgt spid="65"/>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p:cTn id="52" dur="500" fill="hold"/>
                                        <p:tgtEl>
                                          <p:spTgt spid="66"/>
                                        </p:tgtEl>
                                        <p:attrNameLst>
                                          <p:attrName>ppt_w</p:attrName>
                                        </p:attrNameLst>
                                      </p:cBhvr>
                                      <p:tavLst>
                                        <p:tav tm="0">
                                          <p:val>
                                            <p:strVal val="#ppt_w*0.70"/>
                                          </p:val>
                                        </p:tav>
                                        <p:tav tm="100000">
                                          <p:val>
                                            <p:strVal val="#ppt_w"/>
                                          </p:val>
                                        </p:tav>
                                      </p:tavLst>
                                    </p:anim>
                                    <p:anim calcmode="lin" valueType="num">
                                      <p:cBhvr>
                                        <p:cTn id="53" dur="500" fill="hold"/>
                                        <p:tgtEl>
                                          <p:spTgt spid="66"/>
                                        </p:tgtEl>
                                        <p:attrNameLst>
                                          <p:attrName>ppt_h</p:attrName>
                                        </p:attrNameLst>
                                      </p:cBhvr>
                                      <p:tavLst>
                                        <p:tav tm="0">
                                          <p:val>
                                            <p:strVal val="#ppt_h"/>
                                          </p:val>
                                        </p:tav>
                                        <p:tav tm="100000">
                                          <p:val>
                                            <p:strVal val="#ppt_h"/>
                                          </p:val>
                                        </p:tav>
                                      </p:tavLst>
                                    </p:anim>
                                    <p:animEffect transition="in" filter="fade">
                                      <p:cBhvr>
                                        <p:cTn id="54" dur="500"/>
                                        <p:tgtEl>
                                          <p:spTgt spid="66"/>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67">
                                            <p:txEl>
                                              <p:pRg st="0" end="0"/>
                                            </p:txEl>
                                          </p:spTgt>
                                        </p:tgtEl>
                                        <p:attrNameLst>
                                          <p:attrName>style.visibility</p:attrName>
                                        </p:attrNameLst>
                                      </p:cBhvr>
                                      <p:to>
                                        <p:strVal val="visible"/>
                                      </p:to>
                                    </p:set>
                                    <p:anim calcmode="lin" valueType="num">
                                      <p:cBhvr>
                                        <p:cTn id="57" dur="500" fill="hold"/>
                                        <p:tgtEl>
                                          <p:spTgt spid="67">
                                            <p:txEl>
                                              <p:pRg st="0" end="0"/>
                                            </p:txEl>
                                          </p:spTgt>
                                        </p:tgtEl>
                                        <p:attrNameLst>
                                          <p:attrName>ppt_w</p:attrName>
                                        </p:attrNameLst>
                                      </p:cBhvr>
                                      <p:tavLst>
                                        <p:tav tm="0">
                                          <p:val>
                                            <p:strVal val="#ppt_w*0.70"/>
                                          </p:val>
                                        </p:tav>
                                        <p:tav tm="100000">
                                          <p:val>
                                            <p:strVal val="#ppt_w"/>
                                          </p:val>
                                        </p:tav>
                                      </p:tavLst>
                                    </p:anim>
                                    <p:anim calcmode="lin" valueType="num">
                                      <p:cBhvr>
                                        <p:cTn id="58" dur="500" fill="hold"/>
                                        <p:tgtEl>
                                          <p:spTgt spid="67">
                                            <p:txEl>
                                              <p:pRg st="0" end="0"/>
                                            </p:txEl>
                                          </p:spTgt>
                                        </p:tgtEl>
                                        <p:attrNameLst>
                                          <p:attrName>ppt_h</p:attrName>
                                        </p:attrNameLst>
                                      </p:cBhvr>
                                      <p:tavLst>
                                        <p:tav tm="0">
                                          <p:val>
                                            <p:strVal val="#ppt_h"/>
                                          </p:val>
                                        </p:tav>
                                        <p:tav tm="100000">
                                          <p:val>
                                            <p:strVal val="#ppt_h"/>
                                          </p:val>
                                        </p:tav>
                                      </p:tavLst>
                                    </p:anim>
                                    <p:animEffect transition="in" filter="fade">
                                      <p:cBhvr>
                                        <p:cTn id="59" dur="500"/>
                                        <p:tgtEl>
                                          <p:spTgt spid="67">
                                            <p:txEl>
                                              <p:pRg st="0" end="0"/>
                                            </p:txEl>
                                          </p:spTgt>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67">
                                            <p:txEl>
                                              <p:pRg st="1" end="1"/>
                                            </p:txEl>
                                          </p:spTgt>
                                        </p:tgtEl>
                                        <p:attrNameLst>
                                          <p:attrName>style.visibility</p:attrName>
                                        </p:attrNameLst>
                                      </p:cBhvr>
                                      <p:to>
                                        <p:strVal val="visible"/>
                                      </p:to>
                                    </p:set>
                                    <p:anim calcmode="lin" valueType="num">
                                      <p:cBhvr>
                                        <p:cTn id="62" dur="500" fill="hold"/>
                                        <p:tgtEl>
                                          <p:spTgt spid="67">
                                            <p:txEl>
                                              <p:pRg st="1" end="1"/>
                                            </p:txEl>
                                          </p:spTgt>
                                        </p:tgtEl>
                                        <p:attrNameLst>
                                          <p:attrName>ppt_w</p:attrName>
                                        </p:attrNameLst>
                                      </p:cBhvr>
                                      <p:tavLst>
                                        <p:tav tm="0">
                                          <p:val>
                                            <p:strVal val="#ppt_w*0.70"/>
                                          </p:val>
                                        </p:tav>
                                        <p:tav tm="100000">
                                          <p:val>
                                            <p:strVal val="#ppt_w"/>
                                          </p:val>
                                        </p:tav>
                                      </p:tavLst>
                                    </p:anim>
                                    <p:anim calcmode="lin" valueType="num">
                                      <p:cBhvr>
                                        <p:cTn id="63" dur="500" fill="hold"/>
                                        <p:tgtEl>
                                          <p:spTgt spid="67">
                                            <p:txEl>
                                              <p:pRg st="1" end="1"/>
                                            </p:txEl>
                                          </p:spTgt>
                                        </p:tgtEl>
                                        <p:attrNameLst>
                                          <p:attrName>ppt_h</p:attrName>
                                        </p:attrNameLst>
                                      </p:cBhvr>
                                      <p:tavLst>
                                        <p:tav tm="0">
                                          <p:val>
                                            <p:strVal val="#ppt_h"/>
                                          </p:val>
                                        </p:tav>
                                        <p:tav tm="100000">
                                          <p:val>
                                            <p:strVal val="#ppt_h"/>
                                          </p:val>
                                        </p:tav>
                                      </p:tavLst>
                                    </p:anim>
                                    <p:animEffect transition="in" filter="fade">
                                      <p:cBhvr>
                                        <p:cTn id="64" dur="500"/>
                                        <p:tgtEl>
                                          <p:spTgt spid="67">
                                            <p:txEl>
                                              <p:pRg st="1" end="1"/>
                                            </p:txEl>
                                          </p:spTgt>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67">
                                            <p:txEl>
                                              <p:pRg st="2" end="2"/>
                                            </p:txEl>
                                          </p:spTgt>
                                        </p:tgtEl>
                                        <p:attrNameLst>
                                          <p:attrName>style.visibility</p:attrName>
                                        </p:attrNameLst>
                                      </p:cBhvr>
                                      <p:to>
                                        <p:strVal val="visible"/>
                                      </p:to>
                                    </p:set>
                                    <p:anim calcmode="lin" valueType="num">
                                      <p:cBhvr>
                                        <p:cTn id="67" dur="500" fill="hold"/>
                                        <p:tgtEl>
                                          <p:spTgt spid="67">
                                            <p:txEl>
                                              <p:pRg st="2" end="2"/>
                                            </p:txEl>
                                          </p:spTgt>
                                        </p:tgtEl>
                                        <p:attrNameLst>
                                          <p:attrName>ppt_w</p:attrName>
                                        </p:attrNameLst>
                                      </p:cBhvr>
                                      <p:tavLst>
                                        <p:tav tm="0">
                                          <p:val>
                                            <p:strVal val="#ppt_w*0.70"/>
                                          </p:val>
                                        </p:tav>
                                        <p:tav tm="100000">
                                          <p:val>
                                            <p:strVal val="#ppt_w"/>
                                          </p:val>
                                        </p:tav>
                                      </p:tavLst>
                                    </p:anim>
                                    <p:anim calcmode="lin" valueType="num">
                                      <p:cBhvr>
                                        <p:cTn id="68" dur="500" fill="hold"/>
                                        <p:tgtEl>
                                          <p:spTgt spid="67">
                                            <p:txEl>
                                              <p:pRg st="2" end="2"/>
                                            </p:txEl>
                                          </p:spTgt>
                                        </p:tgtEl>
                                        <p:attrNameLst>
                                          <p:attrName>ppt_h</p:attrName>
                                        </p:attrNameLst>
                                      </p:cBhvr>
                                      <p:tavLst>
                                        <p:tav tm="0">
                                          <p:val>
                                            <p:strVal val="#ppt_h"/>
                                          </p:val>
                                        </p:tav>
                                        <p:tav tm="100000">
                                          <p:val>
                                            <p:strVal val="#ppt_h"/>
                                          </p:val>
                                        </p:tav>
                                      </p:tavLst>
                                    </p:anim>
                                    <p:animEffect transition="in" filter="fade">
                                      <p:cBhvr>
                                        <p:cTn id="69" dur="500"/>
                                        <p:tgtEl>
                                          <p:spTgt spid="67">
                                            <p:txEl>
                                              <p:pRg st="2" end="2"/>
                                            </p:txEl>
                                          </p:spTgt>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67">
                                            <p:txEl>
                                              <p:pRg st="3" end="3"/>
                                            </p:txEl>
                                          </p:spTgt>
                                        </p:tgtEl>
                                        <p:attrNameLst>
                                          <p:attrName>style.visibility</p:attrName>
                                        </p:attrNameLst>
                                      </p:cBhvr>
                                      <p:to>
                                        <p:strVal val="visible"/>
                                      </p:to>
                                    </p:set>
                                    <p:anim calcmode="lin" valueType="num">
                                      <p:cBhvr>
                                        <p:cTn id="72" dur="500" fill="hold"/>
                                        <p:tgtEl>
                                          <p:spTgt spid="67">
                                            <p:txEl>
                                              <p:pRg st="3" end="3"/>
                                            </p:txEl>
                                          </p:spTgt>
                                        </p:tgtEl>
                                        <p:attrNameLst>
                                          <p:attrName>ppt_w</p:attrName>
                                        </p:attrNameLst>
                                      </p:cBhvr>
                                      <p:tavLst>
                                        <p:tav tm="0">
                                          <p:val>
                                            <p:strVal val="#ppt_w*0.70"/>
                                          </p:val>
                                        </p:tav>
                                        <p:tav tm="100000">
                                          <p:val>
                                            <p:strVal val="#ppt_w"/>
                                          </p:val>
                                        </p:tav>
                                      </p:tavLst>
                                    </p:anim>
                                    <p:anim calcmode="lin" valueType="num">
                                      <p:cBhvr>
                                        <p:cTn id="73" dur="500" fill="hold"/>
                                        <p:tgtEl>
                                          <p:spTgt spid="67">
                                            <p:txEl>
                                              <p:pRg st="3" end="3"/>
                                            </p:txEl>
                                          </p:spTgt>
                                        </p:tgtEl>
                                        <p:attrNameLst>
                                          <p:attrName>ppt_h</p:attrName>
                                        </p:attrNameLst>
                                      </p:cBhvr>
                                      <p:tavLst>
                                        <p:tav tm="0">
                                          <p:val>
                                            <p:strVal val="#ppt_h"/>
                                          </p:val>
                                        </p:tav>
                                        <p:tav tm="100000">
                                          <p:val>
                                            <p:strVal val="#ppt_h"/>
                                          </p:val>
                                        </p:tav>
                                      </p:tavLst>
                                    </p:anim>
                                    <p:animEffect transition="in" filter="fade">
                                      <p:cBhvr>
                                        <p:cTn id="74" dur="500"/>
                                        <p:tgtEl>
                                          <p:spTgt spid="67">
                                            <p:txEl>
                                              <p:pRg st="3" end="3"/>
                                            </p:txEl>
                                          </p:spTgt>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67">
                                            <p:txEl>
                                              <p:pRg st="4" end="4"/>
                                            </p:txEl>
                                          </p:spTgt>
                                        </p:tgtEl>
                                        <p:attrNameLst>
                                          <p:attrName>style.visibility</p:attrName>
                                        </p:attrNameLst>
                                      </p:cBhvr>
                                      <p:to>
                                        <p:strVal val="visible"/>
                                      </p:to>
                                    </p:set>
                                    <p:anim calcmode="lin" valueType="num">
                                      <p:cBhvr>
                                        <p:cTn id="77" dur="500" fill="hold"/>
                                        <p:tgtEl>
                                          <p:spTgt spid="67">
                                            <p:txEl>
                                              <p:pRg st="4" end="4"/>
                                            </p:txEl>
                                          </p:spTgt>
                                        </p:tgtEl>
                                        <p:attrNameLst>
                                          <p:attrName>ppt_w</p:attrName>
                                        </p:attrNameLst>
                                      </p:cBhvr>
                                      <p:tavLst>
                                        <p:tav tm="0">
                                          <p:val>
                                            <p:strVal val="#ppt_w*0.70"/>
                                          </p:val>
                                        </p:tav>
                                        <p:tav tm="100000">
                                          <p:val>
                                            <p:strVal val="#ppt_w"/>
                                          </p:val>
                                        </p:tav>
                                      </p:tavLst>
                                    </p:anim>
                                    <p:anim calcmode="lin" valueType="num">
                                      <p:cBhvr>
                                        <p:cTn id="78" dur="500" fill="hold"/>
                                        <p:tgtEl>
                                          <p:spTgt spid="67">
                                            <p:txEl>
                                              <p:pRg st="4" end="4"/>
                                            </p:txEl>
                                          </p:spTgt>
                                        </p:tgtEl>
                                        <p:attrNameLst>
                                          <p:attrName>ppt_h</p:attrName>
                                        </p:attrNameLst>
                                      </p:cBhvr>
                                      <p:tavLst>
                                        <p:tav tm="0">
                                          <p:val>
                                            <p:strVal val="#ppt_h"/>
                                          </p:val>
                                        </p:tav>
                                        <p:tav tm="100000">
                                          <p:val>
                                            <p:strVal val="#ppt_h"/>
                                          </p:val>
                                        </p:tav>
                                      </p:tavLst>
                                    </p:anim>
                                    <p:animEffect transition="in" filter="fade">
                                      <p:cBhvr>
                                        <p:cTn id="79" dur="500"/>
                                        <p:tgtEl>
                                          <p:spTgt spid="67">
                                            <p:txEl>
                                              <p:pRg st="4" end="4"/>
                                            </p:txEl>
                                          </p:spTgt>
                                        </p:tgtEl>
                                      </p:cBhvr>
                                    </p:animEffect>
                                  </p:childTnLst>
                                </p:cTn>
                              </p:par>
                              <p:par>
                                <p:cTn id="80" presetID="55" presetClass="entr" presetSubtype="0" fill="hold" grpId="0" nodeType="withEffect">
                                  <p:stCondLst>
                                    <p:cond delay="0"/>
                                  </p:stCondLst>
                                  <p:childTnLst>
                                    <p:set>
                                      <p:cBhvr>
                                        <p:cTn id="81" dur="1" fill="hold">
                                          <p:stCondLst>
                                            <p:cond delay="0"/>
                                          </p:stCondLst>
                                        </p:cTn>
                                        <p:tgtEl>
                                          <p:spTgt spid="69"/>
                                        </p:tgtEl>
                                        <p:attrNameLst>
                                          <p:attrName>style.visibility</p:attrName>
                                        </p:attrNameLst>
                                      </p:cBhvr>
                                      <p:to>
                                        <p:strVal val="visible"/>
                                      </p:to>
                                    </p:set>
                                    <p:anim calcmode="lin" valueType="num">
                                      <p:cBhvr>
                                        <p:cTn id="82" dur="500" fill="hold"/>
                                        <p:tgtEl>
                                          <p:spTgt spid="69"/>
                                        </p:tgtEl>
                                        <p:attrNameLst>
                                          <p:attrName>ppt_w</p:attrName>
                                        </p:attrNameLst>
                                      </p:cBhvr>
                                      <p:tavLst>
                                        <p:tav tm="0">
                                          <p:val>
                                            <p:strVal val="#ppt_w*0.70"/>
                                          </p:val>
                                        </p:tav>
                                        <p:tav tm="100000">
                                          <p:val>
                                            <p:strVal val="#ppt_w"/>
                                          </p:val>
                                        </p:tav>
                                      </p:tavLst>
                                    </p:anim>
                                    <p:anim calcmode="lin" valueType="num">
                                      <p:cBhvr>
                                        <p:cTn id="83" dur="500" fill="hold"/>
                                        <p:tgtEl>
                                          <p:spTgt spid="69"/>
                                        </p:tgtEl>
                                        <p:attrNameLst>
                                          <p:attrName>ppt_h</p:attrName>
                                        </p:attrNameLst>
                                      </p:cBhvr>
                                      <p:tavLst>
                                        <p:tav tm="0">
                                          <p:val>
                                            <p:strVal val="#ppt_h"/>
                                          </p:val>
                                        </p:tav>
                                        <p:tav tm="100000">
                                          <p:val>
                                            <p:strVal val="#ppt_h"/>
                                          </p:val>
                                        </p:tav>
                                      </p:tavLst>
                                    </p:anim>
                                    <p:animEffect transition="in" filter="fade">
                                      <p:cBhvr>
                                        <p:cTn id="84" dur="500"/>
                                        <p:tgtEl>
                                          <p:spTgt spid="69"/>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strVal val="#ppt_w*0.70"/>
                                          </p:val>
                                        </p:tav>
                                        <p:tav tm="100000">
                                          <p:val>
                                            <p:strVal val="#ppt_w"/>
                                          </p:val>
                                        </p:tav>
                                      </p:tavLst>
                                    </p:anim>
                                    <p:anim calcmode="lin" valueType="num">
                                      <p:cBhvr>
                                        <p:cTn id="88" dur="500" fill="hold"/>
                                        <p:tgtEl>
                                          <p:spTgt spid="70"/>
                                        </p:tgtEl>
                                        <p:attrNameLst>
                                          <p:attrName>ppt_h</p:attrName>
                                        </p:attrNameLst>
                                      </p:cBhvr>
                                      <p:tavLst>
                                        <p:tav tm="0">
                                          <p:val>
                                            <p:strVal val="#ppt_h"/>
                                          </p:val>
                                        </p:tav>
                                        <p:tav tm="100000">
                                          <p:val>
                                            <p:strVal val="#ppt_h"/>
                                          </p:val>
                                        </p:tav>
                                      </p:tavLst>
                                    </p:anim>
                                    <p:animEffect transition="in" filter="fade">
                                      <p:cBhvr>
                                        <p:cTn id="89" dur="500"/>
                                        <p:tgtEl>
                                          <p:spTgt spid="70"/>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71">
                                            <p:txEl>
                                              <p:pRg st="0" end="0"/>
                                            </p:txEl>
                                          </p:spTgt>
                                        </p:tgtEl>
                                        <p:attrNameLst>
                                          <p:attrName>style.visibility</p:attrName>
                                        </p:attrNameLst>
                                      </p:cBhvr>
                                      <p:to>
                                        <p:strVal val="visible"/>
                                      </p:to>
                                    </p:set>
                                    <p:anim calcmode="lin" valueType="num">
                                      <p:cBhvr>
                                        <p:cTn id="92" dur="500" fill="hold"/>
                                        <p:tgtEl>
                                          <p:spTgt spid="71">
                                            <p:txEl>
                                              <p:pRg st="0" end="0"/>
                                            </p:txEl>
                                          </p:spTgt>
                                        </p:tgtEl>
                                        <p:attrNameLst>
                                          <p:attrName>ppt_w</p:attrName>
                                        </p:attrNameLst>
                                      </p:cBhvr>
                                      <p:tavLst>
                                        <p:tav tm="0">
                                          <p:val>
                                            <p:strVal val="#ppt_w*0.70"/>
                                          </p:val>
                                        </p:tav>
                                        <p:tav tm="100000">
                                          <p:val>
                                            <p:strVal val="#ppt_w"/>
                                          </p:val>
                                        </p:tav>
                                      </p:tavLst>
                                    </p:anim>
                                    <p:anim calcmode="lin" valueType="num">
                                      <p:cBhvr>
                                        <p:cTn id="93" dur="500" fill="hold"/>
                                        <p:tgtEl>
                                          <p:spTgt spid="71">
                                            <p:txEl>
                                              <p:pRg st="0" end="0"/>
                                            </p:txEl>
                                          </p:spTgt>
                                        </p:tgtEl>
                                        <p:attrNameLst>
                                          <p:attrName>ppt_h</p:attrName>
                                        </p:attrNameLst>
                                      </p:cBhvr>
                                      <p:tavLst>
                                        <p:tav tm="0">
                                          <p:val>
                                            <p:strVal val="#ppt_h"/>
                                          </p:val>
                                        </p:tav>
                                        <p:tav tm="100000">
                                          <p:val>
                                            <p:strVal val="#ppt_h"/>
                                          </p:val>
                                        </p:tav>
                                      </p:tavLst>
                                    </p:anim>
                                    <p:animEffect transition="in" filter="fade">
                                      <p:cBhvr>
                                        <p:cTn id="94" dur="500"/>
                                        <p:tgtEl>
                                          <p:spTgt spid="71">
                                            <p:txEl>
                                              <p:pRg st="0" end="0"/>
                                            </p:txEl>
                                          </p:spTgt>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71">
                                            <p:txEl>
                                              <p:pRg st="1" end="1"/>
                                            </p:txEl>
                                          </p:spTgt>
                                        </p:tgtEl>
                                        <p:attrNameLst>
                                          <p:attrName>style.visibility</p:attrName>
                                        </p:attrNameLst>
                                      </p:cBhvr>
                                      <p:to>
                                        <p:strVal val="visible"/>
                                      </p:to>
                                    </p:set>
                                    <p:anim calcmode="lin" valueType="num">
                                      <p:cBhvr>
                                        <p:cTn id="97" dur="500" fill="hold"/>
                                        <p:tgtEl>
                                          <p:spTgt spid="71">
                                            <p:txEl>
                                              <p:pRg st="1" end="1"/>
                                            </p:txEl>
                                          </p:spTgt>
                                        </p:tgtEl>
                                        <p:attrNameLst>
                                          <p:attrName>ppt_w</p:attrName>
                                        </p:attrNameLst>
                                      </p:cBhvr>
                                      <p:tavLst>
                                        <p:tav tm="0">
                                          <p:val>
                                            <p:strVal val="#ppt_w*0.70"/>
                                          </p:val>
                                        </p:tav>
                                        <p:tav tm="100000">
                                          <p:val>
                                            <p:strVal val="#ppt_w"/>
                                          </p:val>
                                        </p:tav>
                                      </p:tavLst>
                                    </p:anim>
                                    <p:anim calcmode="lin" valueType="num">
                                      <p:cBhvr>
                                        <p:cTn id="98" dur="500" fill="hold"/>
                                        <p:tgtEl>
                                          <p:spTgt spid="71">
                                            <p:txEl>
                                              <p:pRg st="1" end="1"/>
                                            </p:txEl>
                                          </p:spTgt>
                                        </p:tgtEl>
                                        <p:attrNameLst>
                                          <p:attrName>ppt_h</p:attrName>
                                        </p:attrNameLst>
                                      </p:cBhvr>
                                      <p:tavLst>
                                        <p:tav tm="0">
                                          <p:val>
                                            <p:strVal val="#ppt_h"/>
                                          </p:val>
                                        </p:tav>
                                        <p:tav tm="100000">
                                          <p:val>
                                            <p:strVal val="#ppt_h"/>
                                          </p:val>
                                        </p:tav>
                                      </p:tavLst>
                                    </p:anim>
                                    <p:animEffect transition="in" filter="fade">
                                      <p:cBhvr>
                                        <p:cTn id="99" dur="500"/>
                                        <p:tgtEl>
                                          <p:spTgt spid="71">
                                            <p:txEl>
                                              <p:pRg st="1" end="1"/>
                                            </p:txEl>
                                          </p:spTgt>
                                        </p:tgtEl>
                                      </p:cBhvr>
                                    </p:animEffect>
                                  </p:childTnLst>
                                </p:cTn>
                              </p:par>
                              <p:par>
                                <p:cTn id="100" presetID="55" presetClass="entr" presetSubtype="0" fill="hold" grpId="0" nodeType="withEffect">
                                  <p:stCondLst>
                                    <p:cond delay="0"/>
                                  </p:stCondLst>
                                  <p:childTnLst>
                                    <p:set>
                                      <p:cBhvr>
                                        <p:cTn id="101" dur="1" fill="hold">
                                          <p:stCondLst>
                                            <p:cond delay="0"/>
                                          </p:stCondLst>
                                        </p:cTn>
                                        <p:tgtEl>
                                          <p:spTgt spid="71">
                                            <p:txEl>
                                              <p:pRg st="2" end="2"/>
                                            </p:txEl>
                                          </p:spTgt>
                                        </p:tgtEl>
                                        <p:attrNameLst>
                                          <p:attrName>style.visibility</p:attrName>
                                        </p:attrNameLst>
                                      </p:cBhvr>
                                      <p:to>
                                        <p:strVal val="visible"/>
                                      </p:to>
                                    </p:set>
                                    <p:anim calcmode="lin" valueType="num">
                                      <p:cBhvr>
                                        <p:cTn id="102" dur="500" fill="hold"/>
                                        <p:tgtEl>
                                          <p:spTgt spid="71">
                                            <p:txEl>
                                              <p:pRg st="2" end="2"/>
                                            </p:txEl>
                                          </p:spTgt>
                                        </p:tgtEl>
                                        <p:attrNameLst>
                                          <p:attrName>ppt_w</p:attrName>
                                        </p:attrNameLst>
                                      </p:cBhvr>
                                      <p:tavLst>
                                        <p:tav tm="0">
                                          <p:val>
                                            <p:strVal val="#ppt_w*0.70"/>
                                          </p:val>
                                        </p:tav>
                                        <p:tav tm="100000">
                                          <p:val>
                                            <p:strVal val="#ppt_w"/>
                                          </p:val>
                                        </p:tav>
                                      </p:tavLst>
                                    </p:anim>
                                    <p:anim calcmode="lin" valueType="num">
                                      <p:cBhvr>
                                        <p:cTn id="103" dur="500" fill="hold"/>
                                        <p:tgtEl>
                                          <p:spTgt spid="71">
                                            <p:txEl>
                                              <p:pRg st="2" end="2"/>
                                            </p:txEl>
                                          </p:spTgt>
                                        </p:tgtEl>
                                        <p:attrNameLst>
                                          <p:attrName>ppt_h</p:attrName>
                                        </p:attrNameLst>
                                      </p:cBhvr>
                                      <p:tavLst>
                                        <p:tav tm="0">
                                          <p:val>
                                            <p:strVal val="#ppt_h"/>
                                          </p:val>
                                        </p:tav>
                                        <p:tav tm="100000">
                                          <p:val>
                                            <p:strVal val="#ppt_h"/>
                                          </p:val>
                                        </p:tav>
                                      </p:tavLst>
                                    </p:anim>
                                    <p:animEffect transition="in" filter="fade">
                                      <p:cBhvr>
                                        <p:cTn id="104" dur="500"/>
                                        <p:tgtEl>
                                          <p:spTgt spid="71">
                                            <p:txEl>
                                              <p:pRg st="2" end="2"/>
                                            </p:txEl>
                                          </p:spTgt>
                                        </p:tgtEl>
                                      </p:cBhvr>
                                    </p:animEffect>
                                  </p:childTnLst>
                                </p:cTn>
                              </p:par>
                              <p:par>
                                <p:cTn id="105" presetID="55" presetClass="entr" presetSubtype="0" fill="hold" grpId="0" nodeType="withEffect">
                                  <p:stCondLst>
                                    <p:cond delay="0"/>
                                  </p:stCondLst>
                                  <p:childTnLst>
                                    <p:set>
                                      <p:cBhvr>
                                        <p:cTn id="106" dur="1" fill="hold">
                                          <p:stCondLst>
                                            <p:cond delay="0"/>
                                          </p:stCondLst>
                                        </p:cTn>
                                        <p:tgtEl>
                                          <p:spTgt spid="71">
                                            <p:txEl>
                                              <p:pRg st="3" end="3"/>
                                            </p:txEl>
                                          </p:spTgt>
                                        </p:tgtEl>
                                        <p:attrNameLst>
                                          <p:attrName>style.visibility</p:attrName>
                                        </p:attrNameLst>
                                      </p:cBhvr>
                                      <p:to>
                                        <p:strVal val="visible"/>
                                      </p:to>
                                    </p:set>
                                    <p:anim calcmode="lin" valueType="num">
                                      <p:cBhvr>
                                        <p:cTn id="107" dur="500" fill="hold"/>
                                        <p:tgtEl>
                                          <p:spTgt spid="71">
                                            <p:txEl>
                                              <p:pRg st="3" end="3"/>
                                            </p:txEl>
                                          </p:spTgt>
                                        </p:tgtEl>
                                        <p:attrNameLst>
                                          <p:attrName>ppt_w</p:attrName>
                                        </p:attrNameLst>
                                      </p:cBhvr>
                                      <p:tavLst>
                                        <p:tav tm="0">
                                          <p:val>
                                            <p:strVal val="#ppt_w*0.70"/>
                                          </p:val>
                                        </p:tav>
                                        <p:tav tm="100000">
                                          <p:val>
                                            <p:strVal val="#ppt_w"/>
                                          </p:val>
                                        </p:tav>
                                      </p:tavLst>
                                    </p:anim>
                                    <p:anim calcmode="lin" valueType="num">
                                      <p:cBhvr>
                                        <p:cTn id="108" dur="500" fill="hold"/>
                                        <p:tgtEl>
                                          <p:spTgt spid="71">
                                            <p:txEl>
                                              <p:pRg st="3" end="3"/>
                                            </p:txEl>
                                          </p:spTgt>
                                        </p:tgtEl>
                                        <p:attrNameLst>
                                          <p:attrName>ppt_h</p:attrName>
                                        </p:attrNameLst>
                                      </p:cBhvr>
                                      <p:tavLst>
                                        <p:tav tm="0">
                                          <p:val>
                                            <p:strVal val="#ppt_h"/>
                                          </p:val>
                                        </p:tav>
                                        <p:tav tm="100000">
                                          <p:val>
                                            <p:strVal val="#ppt_h"/>
                                          </p:val>
                                        </p:tav>
                                      </p:tavLst>
                                    </p:anim>
                                    <p:animEffect transition="in" filter="fade">
                                      <p:cBhvr>
                                        <p:cTn id="109" dur="500"/>
                                        <p:tgtEl>
                                          <p:spTgt spid="71">
                                            <p:txEl>
                                              <p:pRg st="3" end="3"/>
                                            </p:txEl>
                                          </p:spTgt>
                                        </p:tgtEl>
                                      </p:cBhvr>
                                    </p:animEffect>
                                  </p:childTnLst>
                                </p:cTn>
                              </p:par>
                              <p:par>
                                <p:cTn id="110" presetID="55" presetClass="entr" presetSubtype="0" fill="hold" grpId="0" nodeType="withEffect">
                                  <p:stCondLst>
                                    <p:cond delay="0"/>
                                  </p:stCondLst>
                                  <p:childTnLst>
                                    <p:set>
                                      <p:cBhvr>
                                        <p:cTn id="111" dur="1" fill="hold">
                                          <p:stCondLst>
                                            <p:cond delay="0"/>
                                          </p:stCondLst>
                                        </p:cTn>
                                        <p:tgtEl>
                                          <p:spTgt spid="71">
                                            <p:txEl>
                                              <p:pRg st="4" end="4"/>
                                            </p:txEl>
                                          </p:spTgt>
                                        </p:tgtEl>
                                        <p:attrNameLst>
                                          <p:attrName>style.visibility</p:attrName>
                                        </p:attrNameLst>
                                      </p:cBhvr>
                                      <p:to>
                                        <p:strVal val="visible"/>
                                      </p:to>
                                    </p:set>
                                    <p:anim calcmode="lin" valueType="num">
                                      <p:cBhvr>
                                        <p:cTn id="112" dur="500" fill="hold"/>
                                        <p:tgtEl>
                                          <p:spTgt spid="71">
                                            <p:txEl>
                                              <p:pRg st="4" end="4"/>
                                            </p:txEl>
                                          </p:spTgt>
                                        </p:tgtEl>
                                        <p:attrNameLst>
                                          <p:attrName>ppt_w</p:attrName>
                                        </p:attrNameLst>
                                      </p:cBhvr>
                                      <p:tavLst>
                                        <p:tav tm="0">
                                          <p:val>
                                            <p:strVal val="#ppt_w*0.70"/>
                                          </p:val>
                                        </p:tav>
                                        <p:tav tm="100000">
                                          <p:val>
                                            <p:strVal val="#ppt_w"/>
                                          </p:val>
                                        </p:tav>
                                      </p:tavLst>
                                    </p:anim>
                                    <p:anim calcmode="lin" valueType="num">
                                      <p:cBhvr>
                                        <p:cTn id="113" dur="500" fill="hold"/>
                                        <p:tgtEl>
                                          <p:spTgt spid="71">
                                            <p:txEl>
                                              <p:pRg st="4" end="4"/>
                                            </p:txEl>
                                          </p:spTgt>
                                        </p:tgtEl>
                                        <p:attrNameLst>
                                          <p:attrName>ppt_h</p:attrName>
                                        </p:attrNameLst>
                                      </p:cBhvr>
                                      <p:tavLst>
                                        <p:tav tm="0">
                                          <p:val>
                                            <p:strVal val="#ppt_h"/>
                                          </p:val>
                                        </p:tav>
                                        <p:tav tm="100000">
                                          <p:val>
                                            <p:strVal val="#ppt_h"/>
                                          </p:val>
                                        </p:tav>
                                      </p:tavLst>
                                    </p:anim>
                                    <p:animEffect transition="in" filter="fade">
                                      <p:cBhvr>
                                        <p:cTn id="114" dur="500"/>
                                        <p:tgtEl>
                                          <p:spTgt spid="71">
                                            <p:txEl>
                                              <p:pRg st="4" end="4"/>
                                            </p:txEl>
                                          </p:spTgt>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500" fill="hold"/>
                                        <p:tgtEl>
                                          <p:spTgt spid="3"/>
                                        </p:tgtEl>
                                        <p:attrNameLst>
                                          <p:attrName>ppt_w</p:attrName>
                                        </p:attrNameLst>
                                      </p:cBhvr>
                                      <p:tavLst>
                                        <p:tav tm="0">
                                          <p:val>
                                            <p:strVal val="#ppt_w*0.70"/>
                                          </p:val>
                                        </p:tav>
                                        <p:tav tm="100000">
                                          <p:val>
                                            <p:strVal val="#ppt_w"/>
                                          </p:val>
                                        </p:tav>
                                      </p:tavLst>
                                    </p:anim>
                                    <p:anim calcmode="lin" valueType="num">
                                      <p:cBhvr>
                                        <p:cTn id="118" dur="500" fill="hold"/>
                                        <p:tgtEl>
                                          <p:spTgt spid="3"/>
                                        </p:tgtEl>
                                        <p:attrNameLst>
                                          <p:attrName>ppt_h</p:attrName>
                                        </p:attrNameLst>
                                      </p:cBhvr>
                                      <p:tavLst>
                                        <p:tav tm="0">
                                          <p:val>
                                            <p:strVal val="#ppt_h"/>
                                          </p:val>
                                        </p:tav>
                                        <p:tav tm="100000">
                                          <p:val>
                                            <p:strVal val="#ppt_h"/>
                                          </p:val>
                                        </p:tav>
                                      </p:tavLst>
                                    </p:anim>
                                    <p:animEffect transition="in" filter="fade">
                                      <p:cBhvr>
                                        <p:cTn id="119" dur="500"/>
                                        <p:tgtEl>
                                          <p:spTgt spid="3"/>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4"/>
                                        </p:tgtEl>
                                        <p:attrNameLst>
                                          <p:attrName>style.visibility</p:attrName>
                                        </p:attrNameLst>
                                      </p:cBhvr>
                                      <p:to>
                                        <p:strVal val="visible"/>
                                      </p:to>
                                    </p:set>
                                    <p:anim calcmode="lin" valueType="num">
                                      <p:cBhvr>
                                        <p:cTn id="122" dur="500" fill="hold"/>
                                        <p:tgtEl>
                                          <p:spTgt spid="4"/>
                                        </p:tgtEl>
                                        <p:attrNameLst>
                                          <p:attrName>ppt_w</p:attrName>
                                        </p:attrNameLst>
                                      </p:cBhvr>
                                      <p:tavLst>
                                        <p:tav tm="0">
                                          <p:val>
                                            <p:strVal val="#ppt_w*0.70"/>
                                          </p:val>
                                        </p:tav>
                                        <p:tav tm="100000">
                                          <p:val>
                                            <p:strVal val="#ppt_w"/>
                                          </p:val>
                                        </p:tav>
                                      </p:tavLst>
                                    </p:anim>
                                    <p:anim calcmode="lin" valueType="num">
                                      <p:cBhvr>
                                        <p:cTn id="123" dur="500" fill="hold"/>
                                        <p:tgtEl>
                                          <p:spTgt spid="4"/>
                                        </p:tgtEl>
                                        <p:attrNameLst>
                                          <p:attrName>ppt_h</p:attrName>
                                        </p:attrNameLst>
                                      </p:cBhvr>
                                      <p:tavLst>
                                        <p:tav tm="0">
                                          <p:val>
                                            <p:strVal val="#ppt_h"/>
                                          </p:val>
                                        </p:tav>
                                        <p:tav tm="100000">
                                          <p:val>
                                            <p:strVal val="#ppt_h"/>
                                          </p:val>
                                        </p:tav>
                                      </p:tavLst>
                                    </p:anim>
                                    <p:animEffect transition="in" filter="fade">
                                      <p:cBhvr>
                                        <p:cTn id="124" dur="500"/>
                                        <p:tgtEl>
                                          <p:spTgt spid="4"/>
                                        </p:tgtEl>
                                      </p:cBhvr>
                                    </p:animEffect>
                                  </p:childTnLst>
                                </p:cTn>
                              </p:par>
                            </p:childTnLst>
                          </p:cTn>
                        </p:par>
                      </p:childTnLst>
                    </p:cTn>
                  </p:par>
                  <p:par>
                    <p:cTn id="125" fill="hold">
                      <p:stCondLst>
                        <p:cond delay="indefinite"/>
                      </p:stCondLst>
                      <p:childTnLst>
                        <p:par>
                          <p:cTn id="126" fill="hold">
                            <p:stCondLst>
                              <p:cond delay="0"/>
                            </p:stCondLst>
                            <p:childTnLst>
                              <p:par>
                                <p:cTn id="127" presetID="19" presetClass="emph" presetSubtype="0" fill="hold" nodeType="clickEffect">
                                  <p:stCondLst>
                                    <p:cond delay="0"/>
                                  </p:stCondLst>
                                  <p:childTnLst>
                                    <p:animClr clrSpc="rgb" dir="cw">
                                      <p:cBhvr override="childStyle">
                                        <p:cTn id="128" dur="500" fill="hold"/>
                                        <p:tgtEl>
                                          <p:spTgt spid="5">
                                            <p:txEl>
                                              <p:pRg st="1" end="1"/>
                                            </p:txEl>
                                          </p:spTgt>
                                        </p:tgtEl>
                                        <p:attrNameLst>
                                          <p:attrName>style.color</p:attrName>
                                        </p:attrNameLst>
                                      </p:cBhvr>
                                      <p:to>
                                        <a:srgbClr val="FF0000"/>
                                      </p:to>
                                    </p:animClr>
                                    <p:animClr clrSpc="rgb" dir="cw">
                                      <p:cBhvr>
                                        <p:cTn id="129" dur="500" fill="hold"/>
                                        <p:tgtEl>
                                          <p:spTgt spid="5">
                                            <p:txEl>
                                              <p:pRg st="1" end="1"/>
                                            </p:txEl>
                                          </p:spTgt>
                                        </p:tgtEl>
                                        <p:attrNameLst>
                                          <p:attrName>fillcolor</p:attrName>
                                        </p:attrNameLst>
                                      </p:cBhvr>
                                      <p:to>
                                        <a:srgbClr val="FF0000"/>
                                      </p:to>
                                    </p:animClr>
                                    <p:set>
                                      <p:cBhvr>
                                        <p:cTn id="130" dur="500" fill="hold"/>
                                        <p:tgtEl>
                                          <p:spTgt spid="5">
                                            <p:txEl>
                                              <p:pRg st="1" end="1"/>
                                            </p:txEl>
                                          </p:spTgt>
                                        </p:tgtEl>
                                        <p:attrNameLst>
                                          <p:attrName>fill.type</p:attrName>
                                        </p:attrNameLst>
                                      </p:cBhvr>
                                      <p:to>
                                        <p:strVal val="solid"/>
                                      </p:to>
                                    </p:set>
                                    <p:set>
                                      <p:cBhvr>
                                        <p:cTn id="131" dur="500" fill="hold"/>
                                        <p:tgtEl>
                                          <p:spTgt spid="5">
                                            <p:txEl>
                                              <p:pRg st="1" end="1"/>
                                            </p:txEl>
                                          </p:spTgt>
                                        </p:tgtEl>
                                        <p:attrNameLst>
                                          <p:attrName>fill.on</p:attrName>
                                        </p:attrNameLst>
                                      </p:cBhvr>
                                      <p:to>
                                        <p:strVal val="true"/>
                                      </p:to>
                                    </p:set>
                                  </p:childTnLst>
                                </p:cTn>
                              </p:par>
                            </p:childTnLst>
                          </p:cTn>
                        </p:par>
                      </p:childTnLst>
                    </p:cTn>
                  </p:par>
                  <p:par>
                    <p:cTn id="132" fill="hold">
                      <p:stCondLst>
                        <p:cond delay="indefinite"/>
                      </p:stCondLst>
                      <p:childTnLst>
                        <p:par>
                          <p:cTn id="133" fill="hold">
                            <p:stCondLst>
                              <p:cond delay="0"/>
                            </p:stCondLst>
                            <p:childTnLst>
                              <p:par>
                                <p:cTn id="134" presetID="19" presetClass="emph" presetSubtype="0" fill="hold" nodeType="clickEffect">
                                  <p:stCondLst>
                                    <p:cond delay="0"/>
                                  </p:stCondLst>
                                  <p:childTnLst>
                                    <p:animClr clrSpc="rgb" dir="cw">
                                      <p:cBhvr override="childStyle">
                                        <p:cTn id="135" dur="500" fill="hold"/>
                                        <p:tgtEl>
                                          <p:spTgt spid="5">
                                            <p:txEl>
                                              <p:pRg st="2" end="2"/>
                                            </p:txEl>
                                          </p:spTgt>
                                        </p:tgtEl>
                                        <p:attrNameLst>
                                          <p:attrName>style.color</p:attrName>
                                        </p:attrNameLst>
                                      </p:cBhvr>
                                      <p:to>
                                        <a:srgbClr val="FF0000"/>
                                      </p:to>
                                    </p:animClr>
                                    <p:animClr clrSpc="rgb" dir="cw">
                                      <p:cBhvr>
                                        <p:cTn id="136" dur="500" fill="hold"/>
                                        <p:tgtEl>
                                          <p:spTgt spid="5">
                                            <p:txEl>
                                              <p:pRg st="2" end="2"/>
                                            </p:txEl>
                                          </p:spTgt>
                                        </p:tgtEl>
                                        <p:attrNameLst>
                                          <p:attrName>fillcolor</p:attrName>
                                        </p:attrNameLst>
                                      </p:cBhvr>
                                      <p:to>
                                        <a:srgbClr val="FF0000"/>
                                      </p:to>
                                    </p:animClr>
                                    <p:set>
                                      <p:cBhvr>
                                        <p:cTn id="137" dur="500" fill="hold"/>
                                        <p:tgtEl>
                                          <p:spTgt spid="5">
                                            <p:txEl>
                                              <p:pRg st="2" end="2"/>
                                            </p:txEl>
                                          </p:spTgt>
                                        </p:tgtEl>
                                        <p:attrNameLst>
                                          <p:attrName>fill.type</p:attrName>
                                        </p:attrNameLst>
                                      </p:cBhvr>
                                      <p:to>
                                        <p:strVal val="solid"/>
                                      </p:to>
                                    </p:set>
                                    <p:set>
                                      <p:cBhvr>
                                        <p:cTn id="138" dur="500" fill="hold"/>
                                        <p:tgtEl>
                                          <p:spTgt spid="5">
                                            <p:txEl>
                                              <p:pRg st="2" end="2"/>
                                            </p:txEl>
                                          </p:spTgt>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9" presetClass="emph" presetSubtype="0" fill="hold" nodeType="clickEffect">
                                  <p:stCondLst>
                                    <p:cond delay="0"/>
                                  </p:stCondLst>
                                  <p:childTnLst>
                                    <p:animClr clrSpc="rgb" dir="cw">
                                      <p:cBhvr override="childStyle">
                                        <p:cTn id="142" dur="500" fill="hold"/>
                                        <p:tgtEl>
                                          <p:spTgt spid="67">
                                            <p:txEl>
                                              <p:pRg st="0" end="0"/>
                                            </p:txEl>
                                          </p:spTgt>
                                        </p:tgtEl>
                                        <p:attrNameLst>
                                          <p:attrName>style.color</p:attrName>
                                        </p:attrNameLst>
                                      </p:cBhvr>
                                      <p:to>
                                        <a:srgbClr val="FF0000"/>
                                      </p:to>
                                    </p:animClr>
                                    <p:animClr clrSpc="rgb" dir="cw">
                                      <p:cBhvr>
                                        <p:cTn id="143" dur="500" fill="hold"/>
                                        <p:tgtEl>
                                          <p:spTgt spid="67">
                                            <p:txEl>
                                              <p:pRg st="0" end="0"/>
                                            </p:txEl>
                                          </p:spTgt>
                                        </p:tgtEl>
                                        <p:attrNameLst>
                                          <p:attrName>fillcolor</p:attrName>
                                        </p:attrNameLst>
                                      </p:cBhvr>
                                      <p:to>
                                        <a:srgbClr val="FF0000"/>
                                      </p:to>
                                    </p:animClr>
                                    <p:set>
                                      <p:cBhvr>
                                        <p:cTn id="144" dur="500" fill="hold"/>
                                        <p:tgtEl>
                                          <p:spTgt spid="67">
                                            <p:txEl>
                                              <p:pRg st="0" end="0"/>
                                            </p:txEl>
                                          </p:spTgt>
                                        </p:tgtEl>
                                        <p:attrNameLst>
                                          <p:attrName>fill.type</p:attrName>
                                        </p:attrNameLst>
                                      </p:cBhvr>
                                      <p:to>
                                        <p:strVal val="solid"/>
                                      </p:to>
                                    </p:set>
                                    <p:set>
                                      <p:cBhvr>
                                        <p:cTn id="145" dur="500" fill="hold"/>
                                        <p:tgtEl>
                                          <p:spTgt spid="67">
                                            <p:txEl>
                                              <p:pRg st="0" end="0"/>
                                            </p:txEl>
                                          </p:spTgt>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9" presetClass="emph" presetSubtype="0" fill="hold" nodeType="clickEffect">
                                  <p:stCondLst>
                                    <p:cond delay="0"/>
                                  </p:stCondLst>
                                  <p:childTnLst>
                                    <p:animClr clrSpc="rgb" dir="cw">
                                      <p:cBhvr override="childStyle">
                                        <p:cTn id="149" dur="500" fill="hold"/>
                                        <p:tgtEl>
                                          <p:spTgt spid="71">
                                            <p:txEl>
                                              <p:pRg st="0" end="0"/>
                                            </p:txEl>
                                          </p:spTgt>
                                        </p:tgtEl>
                                        <p:attrNameLst>
                                          <p:attrName>style.color</p:attrName>
                                        </p:attrNameLst>
                                      </p:cBhvr>
                                      <p:to>
                                        <a:srgbClr val="FF0000"/>
                                      </p:to>
                                    </p:animClr>
                                    <p:animClr clrSpc="rgb" dir="cw">
                                      <p:cBhvr>
                                        <p:cTn id="150" dur="500" fill="hold"/>
                                        <p:tgtEl>
                                          <p:spTgt spid="71">
                                            <p:txEl>
                                              <p:pRg st="0" end="0"/>
                                            </p:txEl>
                                          </p:spTgt>
                                        </p:tgtEl>
                                        <p:attrNameLst>
                                          <p:attrName>fillcolor</p:attrName>
                                        </p:attrNameLst>
                                      </p:cBhvr>
                                      <p:to>
                                        <a:srgbClr val="FF0000"/>
                                      </p:to>
                                    </p:animClr>
                                    <p:set>
                                      <p:cBhvr>
                                        <p:cTn id="151" dur="500" fill="hold"/>
                                        <p:tgtEl>
                                          <p:spTgt spid="71">
                                            <p:txEl>
                                              <p:pRg st="0" end="0"/>
                                            </p:txEl>
                                          </p:spTgt>
                                        </p:tgtEl>
                                        <p:attrNameLst>
                                          <p:attrName>fill.type</p:attrName>
                                        </p:attrNameLst>
                                      </p:cBhvr>
                                      <p:to>
                                        <p:strVal val="solid"/>
                                      </p:to>
                                    </p:set>
                                    <p:set>
                                      <p:cBhvr>
                                        <p:cTn id="152" dur="500" fill="hold"/>
                                        <p:tgtEl>
                                          <p:spTgt spid="7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 grpId="0" build="allAtOnce"/>
      <p:bldP spid="2" grpId="0"/>
      <p:bldP spid="65" grpId="0" animBg="1"/>
      <p:bldP spid="66" grpId="0" animBg="1"/>
      <p:bldP spid="67" grpId="0" build="allAtOnce"/>
      <p:bldP spid="69" grpId="0" animBg="1"/>
      <p:bldP spid="70" grpId="0" animBg="1"/>
      <p:bldP spid="71" grpId="0" build="allAtOnce"/>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51519" y="1272971"/>
            <a:ext cx="4739808" cy="381905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Audrey was grabbed off the street by Nazis and placed in line to be sent to a work camp. </a:t>
            </a:r>
            <a:r>
              <a:rPr lang="en-AU" altLang="zh-CN" sz="2000" b="1" dirty="0">
                <a:latin typeface="微软雅黑" panose="020B0503020204020204" pitchFamily="34" charset="-122"/>
                <a:ea typeface="微软雅黑" panose="020B0503020204020204" pitchFamily="34" charset="-122"/>
                <a:cs typeface="Times New Roman" panose="02020603050405020304" pitchFamily="18" charset="0"/>
              </a:rPr>
              <a:t>(Para. 3)</a:t>
            </a:r>
          </a:p>
          <a:p>
            <a:pPr>
              <a:lnSpc>
                <a:spcPct val="120000"/>
              </a:lnSpc>
              <a:spcAft>
                <a:spcPts val="1200"/>
              </a:spcAft>
            </a:pPr>
            <a:endParaRPr kumimoji="1" lang="en-US" altLang="zh-CN" sz="900" b="1"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AU" altLang="zh-CN" sz="2000" b="1" dirty="0">
                <a:latin typeface="微软雅黑" panose="020B0503020204020204" pitchFamily="34" charset="-122"/>
                <a:ea typeface="微软雅黑" panose="020B0503020204020204" pitchFamily="34" charset="-122"/>
                <a:cs typeface="Times New Roman" panose="02020603050405020304" pitchFamily="18" charset="0"/>
              </a:rPr>
              <a:t>Becoming famous never changed Audrey</a:t>
            </a:r>
            <a:r>
              <a:rPr lang="en-US" altLang="zh-CN" sz="2000" b="1" dirty="0">
                <a:solidFill>
                  <a:schemeClr val="dk1"/>
                </a:solidFill>
                <a:latin typeface="微软雅黑" panose="020B0503020204020204" pitchFamily="34" charset="-122"/>
                <a:ea typeface="微软雅黑" panose="020B0503020204020204" pitchFamily="34" charset="-122"/>
              </a:rPr>
              <a:t>’</a:t>
            </a:r>
            <a:r>
              <a:rPr lang="en-AU" altLang="zh-CN" sz="2000" b="1" dirty="0">
                <a:latin typeface="微软雅黑" panose="020B0503020204020204" pitchFamily="34" charset="-122"/>
                <a:ea typeface="微软雅黑" panose="020B0503020204020204" pitchFamily="34" charset="-122"/>
                <a:cs typeface="Times New Roman" panose="02020603050405020304" pitchFamily="18" charset="0"/>
              </a:rPr>
              <a:t>s generous and compassionate character. (Para. 7)</a:t>
            </a:r>
            <a:endParaRPr lang="zh-CN" altLang="zh-CN" sz="2000" b="1"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20000"/>
              </a:lnSpc>
              <a:spcAft>
                <a:spcPts val="1200"/>
              </a:spcAft>
              <a:buFont typeface="Arial" panose="020B0604020202020204" pitchFamily="34" charset="0"/>
              <a:buChar char="•"/>
            </a:pPr>
            <a:endParaRPr lang="en-AU"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20000"/>
              </a:lnSpc>
              <a:spcAft>
                <a:spcPts val="1200"/>
              </a:spcAft>
              <a:buFont typeface="Arial" panose="020B0604020202020204" pitchFamily="34" charset="0"/>
              <a:buChar char="•"/>
            </a:pPr>
            <a:endParaRPr kumimoji="1"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11"/>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Difficult Points</a:t>
            </a:r>
            <a:endParaRPr lang="zh-CN" altLang="en-US"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364088" y="1662962"/>
            <a:ext cx="3456384" cy="2468074"/>
          </a:xfrm>
          <a:prstGeom prst="rect">
            <a:avLst/>
          </a:prstGeom>
          <a:effectLst>
            <a:outerShdw blurRad="50800" dist="38100" dir="2700000" algn="tl" rotWithShape="0">
              <a:prstClr val="black">
                <a:alpha val="40000"/>
              </a:prstClr>
            </a:outerShdw>
          </a:effectLst>
        </p:spPr>
      </p:pic>
      <p:grpSp>
        <p:nvGrpSpPr>
          <p:cNvPr id="2" name="组合 1"/>
          <p:cNvGrpSpPr/>
          <p:nvPr/>
        </p:nvGrpSpPr>
        <p:grpSpPr>
          <a:xfrm>
            <a:off x="2689513" y="2348901"/>
            <a:ext cx="2232248" cy="510881"/>
            <a:chOff x="2160984" y="2439540"/>
            <a:chExt cx="2339761" cy="510881"/>
          </a:xfrm>
        </p:grpSpPr>
        <p:sp>
          <p:nvSpPr>
            <p:cNvPr id="31" name="流程图: 可选过程 30"/>
            <p:cNvSpPr/>
            <p:nvPr/>
          </p:nvSpPr>
          <p:spPr>
            <a:xfrm>
              <a:off x="2160984" y="2439540"/>
              <a:ext cx="2339761" cy="510881"/>
            </a:xfrm>
            <a:prstGeom prst="flowChartAlternateProcess">
              <a:avLst/>
            </a:prstGeom>
            <a:gradFill flip="none" rotWithShape="1">
              <a:gsLst>
                <a:gs pos="0">
                  <a:srgbClr val="1F4F73"/>
                </a:gs>
                <a:gs pos="23000">
                  <a:srgbClr val="3282BD"/>
                </a:gs>
                <a:gs pos="69000">
                  <a:srgbClr val="3282BD"/>
                </a:gs>
                <a:gs pos="97000">
                  <a:srgbClr val="1F4F73"/>
                </a:gs>
              </a:gsLst>
              <a:path path="circle">
                <a:fillToRect l="50000" t="50000" r="50000" b="50000"/>
              </a:path>
              <a:tileRect/>
            </a:gradFill>
            <a:ln w="9525" cap="flat" cmpd="sng" algn="ctr">
              <a:solidFill>
                <a:srgbClr val="2D2D8A"/>
              </a:solidFill>
              <a:prstDash val="solid"/>
              <a:headEnd type="none" w="med" len="med"/>
              <a:tailEnd type="none" w="med" len="med"/>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pPr>
              <a:endParaRPr lang="en-US" altLang="en-US" sz="2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矩形 24"/>
            <p:cNvSpPr/>
            <p:nvPr/>
          </p:nvSpPr>
          <p:spPr>
            <a:xfrm>
              <a:off x="2951017" y="2464147"/>
              <a:ext cx="821059" cy="461665"/>
            </a:xfrm>
            <a:prstGeom prst="rect">
              <a:avLst/>
            </a:prstGeom>
          </p:spPr>
          <p:txBody>
            <a:bodyPr wrap="none">
              <a:spAutoFit/>
            </a:bodyPr>
            <a:lstStyle/>
            <a:p>
              <a:pPr algn="ctr" eaLnBrk="0" hangingPunct="0"/>
              <a:r>
                <a:rPr lang="en-US"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Fact</a:t>
              </a:r>
            </a:p>
          </p:txBody>
        </p:sp>
      </p:grpSp>
      <p:grpSp>
        <p:nvGrpSpPr>
          <p:cNvPr id="3" name="组合 2"/>
          <p:cNvGrpSpPr/>
          <p:nvPr/>
        </p:nvGrpSpPr>
        <p:grpSpPr>
          <a:xfrm>
            <a:off x="2699792" y="4077093"/>
            <a:ext cx="2232248" cy="510881"/>
            <a:chOff x="2387029" y="4186815"/>
            <a:chExt cx="2339761" cy="510881"/>
          </a:xfrm>
        </p:grpSpPr>
        <p:sp>
          <p:nvSpPr>
            <p:cNvPr id="32" name="流程图: 可选过程 31"/>
            <p:cNvSpPr/>
            <p:nvPr/>
          </p:nvSpPr>
          <p:spPr>
            <a:xfrm>
              <a:off x="2387029" y="4186815"/>
              <a:ext cx="2339761" cy="510881"/>
            </a:xfrm>
            <a:prstGeom prst="flowChartAlternateProcess">
              <a:avLst/>
            </a:prstGeom>
            <a:gradFill flip="none" rotWithShape="1">
              <a:gsLst>
                <a:gs pos="0">
                  <a:srgbClr val="1F4F73"/>
                </a:gs>
                <a:gs pos="23000">
                  <a:srgbClr val="3282BD"/>
                </a:gs>
                <a:gs pos="69000">
                  <a:srgbClr val="3282BD"/>
                </a:gs>
                <a:gs pos="97000">
                  <a:srgbClr val="1F4F73"/>
                </a:gs>
              </a:gsLst>
              <a:path path="circle">
                <a:fillToRect l="50000" t="50000" r="50000" b="50000"/>
              </a:path>
              <a:tileRect/>
            </a:gradFill>
            <a:ln w="9525" cap="flat" cmpd="sng" algn="ctr">
              <a:solidFill>
                <a:srgbClr val="2D2D8A"/>
              </a:solidFill>
              <a:prstDash val="solid"/>
              <a:headEnd type="none" w="med" len="med"/>
              <a:tailEnd type="none" w="med" len="med"/>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pPr>
              <a:endParaRPr lang="en-US" altLang="en-US" sz="2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p:cNvSpPr/>
            <p:nvPr/>
          </p:nvSpPr>
          <p:spPr>
            <a:xfrm>
              <a:off x="2839886" y="4186815"/>
              <a:ext cx="1423788" cy="461665"/>
            </a:xfrm>
            <a:prstGeom prst="rect">
              <a:avLst/>
            </a:prstGeom>
          </p:spPr>
          <p:txBody>
            <a:bodyPr wrap="none">
              <a:spAutoFit/>
            </a:bodyPr>
            <a:lstStyle/>
            <a:p>
              <a:pPr algn="ctr" eaLnBrk="0" hangingPunct="0"/>
              <a:r>
                <a:rPr lang="en-US"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Opinion</a:t>
              </a: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67006" y="1628095"/>
            <a:ext cx="6552728" cy="1015663"/>
          </a:xfrm>
          <a:prstGeom prst="rect">
            <a:avLst/>
          </a:prstGeom>
          <a:noFill/>
        </p:spPr>
        <p:txBody>
          <a:bodyPr wrap="square">
            <a:spAutoFit/>
          </a:bodyPr>
          <a:lstStyle/>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She was an </a:t>
            </a: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exemplary</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mother to her two sons and a UNICEF Ambassador of Goodwill serving victims in war-torn countries. (Para. 2)</a:t>
            </a:r>
          </a:p>
        </p:txBody>
      </p:sp>
      <p:sp>
        <p:nvSpPr>
          <p:cNvPr id="18" name="矩形 17"/>
          <p:cNvSpPr/>
          <p:nvPr/>
        </p:nvSpPr>
        <p:spPr>
          <a:xfrm>
            <a:off x="467006" y="1604017"/>
            <a:ext cx="6624736" cy="1935466"/>
          </a:xfrm>
          <a:prstGeom prst="rect">
            <a:avLst/>
          </a:prstGeom>
          <a:noFill/>
        </p:spPr>
        <p:txBody>
          <a:bodyPr wrap="square">
            <a:spAutoFit/>
          </a:bodyPr>
          <a:lstStyle/>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20000"/>
              </a:lnSpc>
              <a:spcAft>
                <a:spcPts val="1200"/>
              </a:spcAft>
              <a:buFont typeface="Arial" panose="020B0604020202020204" pitchFamily="34" charset="0"/>
              <a:buChar char="•"/>
            </a:pPr>
            <a:endParaRPr kumimoji="1"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矩形 14"/>
          <p:cNvSpPr/>
          <p:nvPr/>
        </p:nvSpPr>
        <p:spPr>
          <a:xfrm>
            <a:off x="459555" y="1628094"/>
            <a:ext cx="6552728" cy="1015663"/>
          </a:xfrm>
          <a:prstGeom prst="rect">
            <a:avLst/>
          </a:prstGeom>
          <a:noFill/>
        </p:spPr>
        <p:txBody>
          <a:bodyPr wrap="square">
            <a:spAutoFit/>
          </a:bodyPr>
          <a:lstStyle/>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She was an exemplary mother to her two sons and a UNICEF Ambassador of Goodwill serving victims in war-torn countries. (Para. 2)</a:t>
            </a:r>
          </a:p>
        </p:txBody>
      </p:sp>
      <p:sp>
        <p:nvSpPr>
          <p:cNvPr id="10" name="矩形 9"/>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11"/>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Difficult Points</a:t>
            </a:r>
            <a:endParaRPr lang="zh-CN" altLang="en-US"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293615" y="1045985"/>
            <a:ext cx="1238825" cy="1741789"/>
          </a:xfrm>
          <a:prstGeom prst="rect">
            <a:avLst/>
          </a:prstGeom>
          <a:effectLst>
            <a:outerShdw blurRad="50800" dist="38100" dir="2700000" algn="tl" rotWithShape="0">
              <a:prstClr val="black">
                <a:alpha val="40000"/>
              </a:prstClr>
            </a:outerShdw>
          </a:effectLst>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293615" y="2931790"/>
            <a:ext cx="1238825" cy="1854108"/>
          </a:xfrm>
          <a:prstGeom prst="rect">
            <a:avLst/>
          </a:prstGeom>
          <a:effectLst>
            <a:outerShdw blurRad="50800" dist="38100" dir="2700000" algn="tl" rotWithShape="0">
              <a:prstClr val="black">
                <a:alpha val="40000"/>
              </a:prstClr>
            </a:outerShdw>
          </a:effectLst>
        </p:spPr>
      </p:pic>
      <p:cxnSp>
        <p:nvCxnSpPr>
          <p:cNvPr id="28" name="直接连接符 27"/>
          <p:cNvCxnSpPr/>
          <p:nvPr/>
        </p:nvCxnSpPr>
        <p:spPr>
          <a:xfrm>
            <a:off x="2339752" y="1851670"/>
            <a:ext cx="1403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483768" y="3163437"/>
            <a:ext cx="4021232" cy="599577"/>
            <a:chOff x="1996312" y="3952094"/>
            <a:chExt cx="3840990" cy="599577"/>
          </a:xfrm>
        </p:grpSpPr>
        <p:sp>
          <p:nvSpPr>
            <p:cNvPr id="42" name="流程图: 可选过程 41"/>
            <p:cNvSpPr/>
            <p:nvPr/>
          </p:nvSpPr>
          <p:spPr>
            <a:xfrm>
              <a:off x="1996312" y="3952094"/>
              <a:ext cx="3703131" cy="599577"/>
            </a:xfrm>
            <a:prstGeom prst="flowChartAlternateProcess">
              <a:avLst/>
            </a:prstGeom>
            <a:gradFill flip="none" rotWithShape="1">
              <a:gsLst>
                <a:gs pos="0">
                  <a:srgbClr val="1F4F73"/>
                </a:gs>
                <a:gs pos="23000">
                  <a:srgbClr val="3282BD"/>
                </a:gs>
                <a:gs pos="69000">
                  <a:srgbClr val="3282BD"/>
                </a:gs>
                <a:gs pos="97000">
                  <a:srgbClr val="1F4F73"/>
                </a:gs>
              </a:gsLst>
              <a:path path="circle">
                <a:fillToRect l="50000" t="50000" r="50000" b="50000"/>
              </a:path>
              <a:tileRect/>
            </a:gradFill>
            <a:ln w="9525" cap="flat" cmpd="sng" algn="ctr">
              <a:solidFill>
                <a:srgbClr val="2D2D8A"/>
              </a:solidFill>
              <a:prstDash val="solid"/>
              <a:headEnd type="none" w="med" len="med"/>
              <a:tailEnd type="none" w="med" len="med"/>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pPr>
              <a:endParaRPr lang="en-US" altLang="en-US" sz="2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p:cNvSpPr/>
            <p:nvPr/>
          </p:nvSpPr>
          <p:spPr>
            <a:xfrm>
              <a:off x="2068322" y="4074912"/>
              <a:ext cx="3768980" cy="353943"/>
            </a:xfrm>
            <a:prstGeom prst="rect">
              <a:avLst/>
            </a:prstGeom>
          </p:spPr>
          <p:txBody>
            <a:bodyPr wrap="none">
              <a:spAutoFit/>
            </a:bodyPr>
            <a:lstStyle/>
            <a:p>
              <a:pPr marL="342900" indent="-342900" eaLnBrk="0" hangingPunct="0">
                <a:spcBef>
                  <a:spcPct val="20000"/>
                </a:spcBef>
              </a:pPr>
              <a:r>
                <a:rPr lang="en-US" altLang="zh-CN" sz="17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Combination of fact and opinion</a:t>
              </a: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par>
                          <p:cTn id="13" fill="hold">
                            <p:stCondLst>
                              <p:cond delay="500"/>
                            </p:stCondLst>
                            <p:childTnLst>
                              <p:par>
                                <p:cTn id="14" presetID="1" presetClass="exit"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636535"/>
            <a:ext cx="5616624" cy="3159351"/>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1367644" y="4076078"/>
            <a:ext cx="6408712" cy="430887"/>
          </a:xfrm>
          <a:prstGeom prst="rect">
            <a:avLst/>
          </a:prstGeom>
          <a:noFill/>
        </p:spPr>
        <p:txBody>
          <a:bodyPr wrap="square" lIns="0" tIns="0" rIns="0" bIns="0" rtlCol="0">
            <a:spAutoFit/>
          </a:bodyPr>
          <a:lstStyle/>
          <a:p>
            <a:pPr algn="ctr"/>
            <a:r>
              <a:rPr lang="en-US" altLang="zh-CN" sz="2800" b="1" dirty="0">
                <a:effectLst>
                  <a:outerShdw blurRad="38100" dist="38100" dir="2700000" algn="tl">
                    <a:srgbClr val="000000">
                      <a:alpha val="43137"/>
                    </a:srgbClr>
                  </a:outerShdw>
                  <a:reflection stA="85000" endPos="45500" dist="38100" dir="5400000" sy="-100000" algn="bl" rotWithShape="0"/>
                </a:effectLst>
                <a:latin typeface="微软雅黑" panose="020B0503020204020204" pitchFamily="34" charset="-122"/>
                <a:ea typeface="微软雅黑" panose="020B0503020204020204" pitchFamily="34" charset="-122"/>
              </a:rPr>
              <a:t>Fact? Opinion? Combination?</a:t>
            </a:r>
            <a:endParaRPr lang="zh-CN" altLang="en-US" sz="2800" b="1" dirty="0">
              <a:effectLst>
                <a:outerShdw blurRad="38100" dist="38100" dir="2700000" algn="tl">
                  <a:srgbClr val="000000">
                    <a:alpha val="43137"/>
                  </a:srgbClr>
                </a:outerShdw>
                <a:reflection stA="85000" endPos="45500" dist="38100"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advTm="0">
        <p14:pan dir="u"/>
      </p:transition>
    </mc:Choice>
    <mc:Fallback xmlns="">
      <p:transition spd="med"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内容占位符 3"/>
          <p:cNvPicPr>
            <a:picLocks noGrp="1" noChangeAspect="1"/>
          </p:cNvPicPr>
          <p:nvPr/>
        </p:nvPicPr>
        <p:blipFill rotWithShape="1">
          <a:blip r:embed="rId3" cstate="print"/>
          <a:srcRect l="3896" t="3320" r="3896"/>
          <a:stretch>
            <a:fillRect/>
          </a:stretch>
        </p:blipFill>
        <p:spPr>
          <a:xfrm>
            <a:off x="2454751" y="1059582"/>
            <a:ext cx="4234498" cy="3472588"/>
          </a:xfrm>
          <a:prstGeom prst="rect">
            <a:avLst/>
          </a:prstGeom>
          <a:noFill/>
          <a:ln w="9525">
            <a:noFill/>
          </a:ln>
          <a:effectLst>
            <a:outerShdw blurRad="50800" dist="38100" dir="2700000" algn="tl" rotWithShape="0">
              <a:prstClr val="black">
                <a:alpha val="40000"/>
              </a:prstClr>
            </a:outerShdw>
          </a:effectLst>
        </p:spPr>
      </p:pic>
      <p:sp>
        <p:nvSpPr>
          <p:cNvPr id="5" name="矩形 4"/>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Application</a:t>
            </a:r>
            <a:endParaRPr lang="zh-CN" altLang="en-US"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圆角 1"/>
          <p:cNvSpPr/>
          <p:nvPr/>
        </p:nvSpPr>
        <p:spPr>
          <a:xfrm>
            <a:off x="2555776" y="1491630"/>
            <a:ext cx="3600400" cy="576064"/>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39870" y="411510"/>
            <a:ext cx="7936586" cy="4384277"/>
          </a:xfrm>
          <a:prstGeom prst="rect">
            <a:avLst/>
          </a:prstGeom>
          <a:noFill/>
          <a:ln>
            <a:noFill/>
          </a:ln>
        </p:spPr>
        <p:txBody>
          <a:bodyPr wrap="square">
            <a:spAutoFit/>
          </a:bodyPr>
          <a:lstStyle/>
          <a:p>
            <a:pPr>
              <a:lnSpc>
                <a:spcPct val="120000"/>
              </a:lnSpc>
              <a:spcBef>
                <a:spcPts val="5400"/>
              </a:spcBef>
            </a:pPr>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① In the 12-minute video, which already has over millions of  views, Ms. Li pushes garlic cloves into a patch of earth outside her home. </a:t>
            </a:r>
            <a:endParaRPr lang="en-US" altLang="zh-CN" sz="1700" b="1"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fontAlgn="auto">
              <a:lnSpc>
                <a:spcPct val="120000"/>
              </a:lnSpc>
              <a:spcBef>
                <a:spcPts val="5400"/>
              </a:spcBef>
              <a:buNone/>
            </a:pPr>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sym typeface="+mn-ea"/>
              </a:rPr>
              <a:t>② </a:t>
            </a:r>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For a worldwide audience in isolation, her D.I.Y. pastoral fantasies have become a               source of escape and comfort.</a:t>
            </a:r>
          </a:p>
          <a:p>
            <a:pPr marL="0" indent="0" fontAlgn="auto">
              <a:lnSpc>
                <a:spcPct val="120000"/>
              </a:lnSpc>
              <a:spcBef>
                <a:spcPts val="5400"/>
              </a:spcBef>
              <a:buNone/>
            </a:pPr>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sym typeface="+mn-ea"/>
              </a:rPr>
              <a:t>③ </a:t>
            </a:r>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Ms. Li, who lives in a             in                              and rarely speaks to press,                              a Disney princess in her                       , wearing a silvery               , trudging                   in the          </a:t>
            </a:r>
            <a:r>
              <a:rPr lang="en-US" altLang="zh-CN" sz="1700"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00" b="1"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fontAlgn="auto">
              <a:lnSpc>
                <a:spcPct val="120000"/>
              </a:lnSpc>
              <a:spcBef>
                <a:spcPts val="5400"/>
              </a:spcBef>
              <a:buNone/>
            </a:pPr>
            <a:r>
              <a:rPr lang="en-US" altLang="zh-CN" sz="100" b="1" dirty="0">
                <a:latin typeface="微软雅黑" panose="020B0503020204020204" pitchFamily="34" charset="-122"/>
                <a:ea typeface="微软雅黑" panose="020B0503020204020204" pitchFamily="34" charset="-122"/>
                <a:cs typeface="Times New Roman" panose="02020603050405020304" pitchFamily="18" charset="0"/>
              </a:rPr>
              <a:t> </a:t>
            </a:r>
          </a:p>
        </p:txBody>
      </p:sp>
      <p:grpSp>
        <p:nvGrpSpPr>
          <p:cNvPr id="25" name="组合 24"/>
          <p:cNvGrpSpPr/>
          <p:nvPr/>
        </p:nvGrpSpPr>
        <p:grpSpPr>
          <a:xfrm>
            <a:off x="6206517" y="1131590"/>
            <a:ext cx="2195688" cy="438873"/>
            <a:chOff x="2160984" y="2439540"/>
            <a:chExt cx="2339761" cy="510881"/>
          </a:xfrm>
        </p:grpSpPr>
        <p:sp>
          <p:nvSpPr>
            <p:cNvPr id="28" name="流程图: 可选过程 27"/>
            <p:cNvSpPr/>
            <p:nvPr/>
          </p:nvSpPr>
          <p:spPr>
            <a:xfrm>
              <a:off x="2160984" y="2439540"/>
              <a:ext cx="2339761" cy="510881"/>
            </a:xfrm>
            <a:prstGeom prst="flowChartAlternateProcess">
              <a:avLst/>
            </a:prstGeom>
            <a:gradFill flip="none" rotWithShape="1">
              <a:gsLst>
                <a:gs pos="0">
                  <a:srgbClr val="1F4F73"/>
                </a:gs>
                <a:gs pos="23000">
                  <a:srgbClr val="3282BD"/>
                </a:gs>
                <a:gs pos="69000">
                  <a:srgbClr val="3282BD"/>
                </a:gs>
                <a:gs pos="97000">
                  <a:srgbClr val="1F4F73"/>
                </a:gs>
              </a:gsLst>
              <a:path path="circle">
                <a:fillToRect l="50000" t="50000" r="50000" b="50000"/>
              </a:path>
              <a:tileRect/>
            </a:gradFill>
            <a:ln w="9525" cap="flat" cmpd="sng" algn="ctr">
              <a:solidFill>
                <a:srgbClr val="2D2D8A"/>
              </a:solidFill>
              <a:prstDash val="solid"/>
              <a:headEnd type="none" w="med" len="med"/>
              <a:tailEnd type="none" w="med" len="med"/>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pPr>
              <a:endParaRPr lang="en-US" altLang="en-US" sz="2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矩形 30"/>
            <p:cNvSpPr/>
            <p:nvPr/>
          </p:nvSpPr>
          <p:spPr>
            <a:xfrm>
              <a:off x="2981304" y="2464147"/>
              <a:ext cx="760485" cy="465758"/>
            </a:xfrm>
            <a:prstGeom prst="rect">
              <a:avLst/>
            </a:prstGeom>
          </p:spPr>
          <p:txBody>
            <a:bodyPr wrap="none">
              <a:spAutoFit/>
            </a:bodyPr>
            <a:lstStyle/>
            <a:p>
              <a:pPr algn="ctr" eaLnBrk="0" hangingPunct="0"/>
              <a:r>
                <a:rPr lang="en-US" alt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Fact</a:t>
              </a:r>
            </a:p>
          </p:txBody>
        </p:sp>
      </p:grpSp>
      <p:grpSp>
        <p:nvGrpSpPr>
          <p:cNvPr id="32" name="组合 31"/>
          <p:cNvGrpSpPr/>
          <p:nvPr/>
        </p:nvGrpSpPr>
        <p:grpSpPr>
          <a:xfrm>
            <a:off x="6206516" y="2427734"/>
            <a:ext cx="2195688" cy="438873"/>
            <a:chOff x="2160983" y="3955678"/>
            <a:chExt cx="2339761" cy="510881"/>
          </a:xfrm>
        </p:grpSpPr>
        <p:sp>
          <p:nvSpPr>
            <p:cNvPr id="33" name="流程图: 可选过程 32"/>
            <p:cNvSpPr/>
            <p:nvPr/>
          </p:nvSpPr>
          <p:spPr>
            <a:xfrm>
              <a:off x="2160983" y="3955678"/>
              <a:ext cx="2339761" cy="510881"/>
            </a:xfrm>
            <a:prstGeom prst="flowChartAlternateProcess">
              <a:avLst/>
            </a:prstGeom>
            <a:gradFill flip="none" rotWithShape="1">
              <a:gsLst>
                <a:gs pos="0">
                  <a:srgbClr val="1F4F73"/>
                </a:gs>
                <a:gs pos="23000">
                  <a:srgbClr val="3282BD"/>
                </a:gs>
                <a:gs pos="69000">
                  <a:srgbClr val="3282BD"/>
                </a:gs>
                <a:gs pos="97000">
                  <a:srgbClr val="1F4F73"/>
                </a:gs>
              </a:gsLst>
              <a:path path="circle">
                <a:fillToRect l="50000" t="50000" r="50000" b="50000"/>
              </a:path>
              <a:tileRect/>
            </a:gradFill>
            <a:ln w="9525" cap="flat" cmpd="sng" algn="ctr">
              <a:solidFill>
                <a:srgbClr val="2D2D8A"/>
              </a:solidFill>
              <a:prstDash val="solid"/>
              <a:headEnd type="none" w="med" len="med"/>
              <a:tailEnd type="none" w="med" len="med"/>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pPr>
              <a:endParaRPr lang="en-US" altLang="en-US" sz="2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矩形 35"/>
            <p:cNvSpPr/>
            <p:nvPr/>
          </p:nvSpPr>
          <p:spPr>
            <a:xfrm>
              <a:off x="2623186" y="3980285"/>
              <a:ext cx="1298563" cy="465758"/>
            </a:xfrm>
            <a:prstGeom prst="rect">
              <a:avLst/>
            </a:prstGeom>
          </p:spPr>
          <p:txBody>
            <a:bodyPr wrap="none">
              <a:spAutoFit/>
            </a:bodyPr>
            <a:lstStyle/>
            <a:p>
              <a:pPr algn="ctr" eaLnBrk="0" hangingPunct="0"/>
              <a:r>
                <a:rPr lang="en-US" alt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Opinion</a:t>
              </a:r>
            </a:p>
          </p:txBody>
        </p:sp>
      </p:grpSp>
      <p:grpSp>
        <p:nvGrpSpPr>
          <p:cNvPr id="37" name="组合 36"/>
          <p:cNvGrpSpPr/>
          <p:nvPr/>
        </p:nvGrpSpPr>
        <p:grpSpPr>
          <a:xfrm>
            <a:off x="5007116" y="4083918"/>
            <a:ext cx="3525324" cy="438873"/>
            <a:chOff x="1376876" y="3970217"/>
            <a:chExt cx="3783107" cy="498775"/>
          </a:xfrm>
        </p:grpSpPr>
        <p:sp>
          <p:nvSpPr>
            <p:cNvPr id="38" name="流程图: 可选过程 37"/>
            <p:cNvSpPr/>
            <p:nvPr/>
          </p:nvSpPr>
          <p:spPr>
            <a:xfrm>
              <a:off x="1376876" y="3970217"/>
              <a:ext cx="3709126" cy="498775"/>
            </a:xfrm>
            <a:prstGeom prst="flowChartAlternateProcess">
              <a:avLst/>
            </a:prstGeom>
            <a:gradFill flip="none" rotWithShape="1">
              <a:gsLst>
                <a:gs pos="0">
                  <a:srgbClr val="1F4F73"/>
                </a:gs>
                <a:gs pos="23000">
                  <a:srgbClr val="3282BD"/>
                </a:gs>
                <a:gs pos="69000">
                  <a:srgbClr val="3282BD"/>
                </a:gs>
                <a:gs pos="97000">
                  <a:srgbClr val="1F4F73"/>
                </a:gs>
              </a:gsLst>
              <a:path path="circle">
                <a:fillToRect l="50000" t="50000" r="50000" b="50000"/>
              </a:path>
              <a:tileRect/>
            </a:gradFill>
            <a:ln w="9525" cap="flat" cmpd="sng" algn="ctr">
              <a:solidFill>
                <a:srgbClr val="2D2D8A"/>
              </a:solidFill>
              <a:prstDash val="solid"/>
              <a:headEnd type="none" w="med" len="med"/>
              <a:tailEnd type="none" w="med" len="med"/>
            </a:ln>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pPr>
              <a:endParaRPr lang="en-US" altLang="en-US"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矩形 39"/>
            <p:cNvSpPr/>
            <p:nvPr/>
          </p:nvSpPr>
          <p:spPr>
            <a:xfrm>
              <a:off x="1376876" y="4027225"/>
              <a:ext cx="3783107" cy="384763"/>
            </a:xfrm>
            <a:prstGeom prst="rect">
              <a:avLst/>
            </a:prstGeom>
          </p:spPr>
          <p:txBody>
            <a:bodyPr wrap="none">
              <a:spAutoFit/>
            </a:bodyPr>
            <a:lstStyle/>
            <a:p>
              <a:pPr marL="342900" indent="-342900" eaLnBrk="0" hangingPunct="0">
                <a:spcBef>
                  <a:spcPct val="20000"/>
                </a:spcBef>
              </a:pPr>
              <a:r>
                <a:rPr lang="en-US" altLang="zh-CN" sz="1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Combination of fact and opinion</a:t>
              </a:r>
            </a:p>
          </p:txBody>
        </p:sp>
      </p:grpSp>
      <p:sp>
        <p:nvSpPr>
          <p:cNvPr id="2" name="矩形 1"/>
          <p:cNvSpPr/>
          <p:nvPr/>
        </p:nvSpPr>
        <p:spPr>
          <a:xfrm>
            <a:off x="2428868" y="2062834"/>
            <a:ext cx="1044325"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reliable</a:t>
            </a:r>
            <a:endParaRPr lang="zh-CN" altLang="en-US" dirty="0"/>
          </a:p>
        </p:txBody>
      </p:sp>
      <p:sp>
        <p:nvSpPr>
          <p:cNvPr id="4" name="矩形 3"/>
          <p:cNvSpPr/>
          <p:nvPr/>
        </p:nvSpPr>
        <p:spPr>
          <a:xfrm>
            <a:off x="1403648" y="3363838"/>
            <a:ext cx="2050177"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looks not unlike</a:t>
            </a:r>
            <a:endParaRPr lang="zh-CN" altLang="en-US" dirty="0"/>
          </a:p>
        </p:txBody>
      </p:sp>
      <p:sp>
        <p:nvSpPr>
          <p:cNvPr id="5" name="矩形 4"/>
          <p:cNvSpPr/>
          <p:nvPr/>
        </p:nvSpPr>
        <p:spPr>
          <a:xfrm>
            <a:off x="3779912" y="3679817"/>
            <a:ext cx="1269899" cy="353943"/>
          </a:xfrm>
          <a:prstGeom prst="rect">
            <a:avLst/>
          </a:prstGeom>
        </p:spPr>
        <p:txBody>
          <a:bodyPr wrap="none">
            <a:spAutoFit/>
          </a:bodyPr>
          <a:lstStyle/>
          <a:p>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gracefully</a:t>
            </a:r>
            <a:endParaRPr lang="zh-CN" altLang="en-US" sz="1700" dirty="0"/>
          </a:p>
        </p:txBody>
      </p:sp>
      <p:sp>
        <p:nvSpPr>
          <p:cNvPr id="17" name="文本框 16"/>
          <p:cNvSpPr txBox="1"/>
          <p:nvPr/>
        </p:nvSpPr>
        <p:spPr>
          <a:xfrm>
            <a:off x="3311652" y="3062639"/>
            <a:ext cx="1044324" cy="353943"/>
          </a:xfrm>
          <a:prstGeom prst="rect">
            <a:avLst/>
          </a:prstGeom>
          <a:noFill/>
        </p:spPr>
        <p:txBody>
          <a:bodyPr wrap="square">
            <a:spAutoFit/>
          </a:bodyPr>
          <a:lstStyle/>
          <a:p>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village</a:t>
            </a:r>
            <a:endParaRPr lang="zh-CN" altLang="en-US" sz="1700" dirty="0"/>
          </a:p>
        </p:txBody>
      </p:sp>
      <p:sp>
        <p:nvSpPr>
          <p:cNvPr id="19" name="文本框 18"/>
          <p:cNvSpPr txBox="1"/>
          <p:nvPr/>
        </p:nvSpPr>
        <p:spPr>
          <a:xfrm>
            <a:off x="1691680" y="3692697"/>
            <a:ext cx="1335622" cy="353943"/>
          </a:xfrm>
          <a:prstGeom prst="rect">
            <a:avLst/>
          </a:prstGeom>
          <a:noFill/>
        </p:spPr>
        <p:txBody>
          <a:bodyPr wrap="square">
            <a:spAutoFit/>
          </a:bodyPr>
          <a:lstStyle/>
          <a:p>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fur cape</a:t>
            </a:r>
            <a:endParaRPr lang="zh-CN" altLang="en-US" sz="1700" dirty="0"/>
          </a:p>
        </p:txBody>
      </p:sp>
      <p:sp>
        <p:nvSpPr>
          <p:cNvPr id="21" name="文本框 20"/>
          <p:cNvSpPr txBox="1"/>
          <p:nvPr/>
        </p:nvSpPr>
        <p:spPr>
          <a:xfrm>
            <a:off x="4355976" y="3053140"/>
            <a:ext cx="2286000" cy="353943"/>
          </a:xfrm>
          <a:prstGeom prst="rect">
            <a:avLst/>
          </a:prstGeom>
          <a:noFill/>
        </p:spPr>
        <p:txBody>
          <a:bodyPr wrap="square">
            <a:spAutoFit/>
          </a:bodyPr>
          <a:lstStyle/>
          <a:p>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Sichuan Province</a:t>
            </a:r>
            <a:endParaRPr lang="zh-CN" altLang="en-US" sz="1700" dirty="0"/>
          </a:p>
        </p:txBody>
      </p:sp>
      <p:sp>
        <p:nvSpPr>
          <p:cNvPr id="23" name="文本框 22"/>
          <p:cNvSpPr txBox="1"/>
          <p:nvPr/>
        </p:nvSpPr>
        <p:spPr>
          <a:xfrm>
            <a:off x="5949280" y="3363838"/>
            <a:ext cx="1709936" cy="353943"/>
          </a:xfrm>
          <a:prstGeom prst="rect">
            <a:avLst/>
          </a:prstGeom>
          <a:noFill/>
        </p:spPr>
        <p:txBody>
          <a:bodyPr wrap="square">
            <a:spAutoFit/>
          </a:bodyPr>
          <a:lstStyle/>
          <a:p>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crown braids</a:t>
            </a:r>
            <a:endParaRPr lang="zh-CN" altLang="en-US" sz="1700" dirty="0"/>
          </a:p>
        </p:txBody>
      </p:sp>
      <p:sp>
        <p:nvSpPr>
          <p:cNvPr id="26" name="文本框 25"/>
          <p:cNvSpPr txBox="1"/>
          <p:nvPr/>
        </p:nvSpPr>
        <p:spPr>
          <a:xfrm>
            <a:off x="5616624" y="3674343"/>
            <a:ext cx="4572000" cy="353943"/>
          </a:xfrm>
          <a:prstGeom prst="rect">
            <a:avLst/>
          </a:prstGeom>
          <a:noFill/>
        </p:spPr>
        <p:txBody>
          <a:bodyPr wrap="square">
            <a:spAutoFit/>
          </a:bodyPr>
          <a:lstStyle/>
          <a:p>
            <a:r>
              <a:rPr lang="zh-CN" altLang="en-US" sz="1700" b="1" dirty="0">
                <a:latin typeface="微软雅黑" panose="020B0503020204020204" pitchFamily="34" charset="-122"/>
                <a:ea typeface="微软雅黑" panose="020B0503020204020204" pitchFamily="34" charset="-122"/>
                <a:cs typeface="Times New Roman" panose="02020603050405020304" pitchFamily="18" charset="0"/>
              </a:rPr>
              <a:t>snow</a:t>
            </a:r>
            <a:endParaRPr lang="zh-CN" altLang="en-US" sz="1700" dirty="0"/>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19" presetClass="emph" presetSubtype="0" fill="hold" nodeType="withEffect">
                                  <p:stCondLst>
                                    <p:cond delay="0"/>
                                  </p:stCondLst>
                                  <p:childTnLst>
                                    <p:animClr clrSpc="rgb" dir="cw">
                                      <p:cBhvr override="childStyle">
                                        <p:cTn id="14" dur="500" fill="hold"/>
                                        <p:tgtEl>
                                          <p:spTgt spid="2">
                                            <p:txEl>
                                              <p:pRg st="0" end="0"/>
                                            </p:txEl>
                                          </p:spTgt>
                                        </p:tgtEl>
                                        <p:attrNameLst>
                                          <p:attrName>style.color</p:attrName>
                                        </p:attrNameLst>
                                      </p:cBhvr>
                                      <p:to>
                                        <a:srgbClr val="FF0000"/>
                                      </p:to>
                                    </p:animClr>
                                    <p:animClr clrSpc="rgb" dir="cw">
                                      <p:cBhvr>
                                        <p:cTn id="15" dur="500" fill="hold"/>
                                        <p:tgtEl>
                                          <p:spTgt spid="2">
                                            <p:txEl>
                                              <p:pRg st="0" end="0"/>
                                            </p:txEl>
                                          </p:spTgt>
                                        </p:tgtEl>
                                        <p:attrNameLst>
                                          <p:attrName>fillcolor</p:attrName>
                                        </p:attrNameLst>
                                      </p:cBhvr>
                                      <p:to>
                                        <a:srgbClr val="FF0000"/>
                                      </p:to>
                                    </p:animClr>
                                    <p:set>
                                      <p:cBhvr>
                                        <p:cTn id="16" dur="500" fill="hold"/>
                                        <p:tgtEl>
                                          <p:spTgt spid="2">
                                            <p:txEl>
                                              <p:pRg st="0" end="0"/>
                                            </p:txEl>
                                          </p:spTgt>
                                        </p:tgtEl>
                                        <p:attrNameLst>
                                          <p:attrName>fill.type</p:attrName>
                                        </p:attrNameLst>
                                      </p:cBhvr>
                                      <p:to>
                                        <p:strVal val="solid"/>
                                      </p:to>
                                    </p:set>
                                    <p:set>
                                      <p:cBhvr>
                                        <p:cTn id="17" dur="500" fill="hold"/>
                                        <p:tgtEl>
                                          <p:spTgt spid="2">
                                            <p:txEl>
                                              <p:pRg st="0" end="0"/>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nodeType="clickEffect">
                                  <p:stCondLst>
                                    <p:cond delay="0"/>
                                  </p:stCondLst>
                                  <p:childTnLst>
                                    <p:animClr clrSpc="rgb" dir="cw">
                                      <p:cBhvr override="childStyle">
                                        <p:cTn id="21" dur="500" fill="hold"/>
                                        <p:tgtEl>
                                          <p:spTgt spid="4">
                                            <p:txEl>
                                              <p:pRg st="0" end="0"/>
                                            </p:txEl>
                                          </p:spTgt>
                                        </p:tgtEl>
                                        <p:attrNameLst>
                                          <p:attrName>style.color</p:attrName>
                                        </p:attrNameLst>
                                      </p:cBhvr>
                                      <p:to>
                                        <a:srgbClr val="FF0000"/>
                                      </p:to>
                                    </p:animClr>
                                    <p:animClr clrSpc="rgb" dir="cw">
                                      <p:cBhvr>
                                        <p:cTn id="22" dur="500" fill="hold"/>
                                        <p:tgtEl>
                                          <p:spTgt spid="4">
                                            <p:txEl>
                                              <p:pRg st="0" end="0"/>
                                            </p:txEl>
                                          </p:spTgt>
                                        </p:tgtEl>
                                        <p:attrNameLst>
                                          <p:attrName>fillcolor</p:attrName>
                                        </p:attrNameLst>
                                      </p:cBhvr>
                                      <p:to>
                                        <a:srgbClr val="FF0000"/>
                                      </p:to>
                                    </p:animClr>
                                    <p:set>
                                      <p:cBhvr>
                                        <p:cTn id="23" dur="500" fill="hold"/>
                                        <p:tgtEl>
                                          <p:spTgt spid="4">
                                            <p:txEl>
                                              <p:pRg st="0" end="0"/>
                                            </p:txEl>
                                          </p:spTgt>
                                        </p:tgtEl>
                                        <p:attrNameLst>
                                          <p:attrName>fill.type</p:attrName>
                                        </p:attrNameLst>
                                      </p:cBhvr>
                                      <p:to>
                                        <p:strVal val="solid"/>
                                      </p:to>
                                    </p:set>
                                    <p:set>
                                      <p:cBhvr>
                                        <p:cTn id="24" dur="500" fill="hold"/>
                                        <p:tgtEl>
                                          <p:spTgt spid="4">
                                            <p:txEl>
                                              <p:pRg st="0" end="0"/>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5">
                                            <p:txEl>
                                              <p:pRg st="0" end="0"/>
                                            </p:txEl>
                                          </p:spTgt>
                                        </p:tgtEl>
                                        <p:attrNameLst>
                                          <p:attrName>style.color</p:attrName>
                                        </p:attrNameLst>
                                      </p:cBhvr>
                                      <p:to>
                                        <a:srgbClr val="FF0000"/>
                                      </p:to>
                                    </p:animClr>
                                    <p:animClr clrSpc="rgb" dir="cw">
                                      <p:cBhvr>
                                        <p:cTn id="27" dur="500" fill="hold"/>
                                        <p:tgtEl>
                                          <p:spTgt spid="5">
                                            <p:txEl>
                                              <p:pRg st="0" end="0"/>
                                            </p:txEl>
                                          </p:spTgt>
                                        </p:tgtEl>
                                        <p:attrNameLst>
                                          <p:attrName>fillcolor</p:attrName>
                                        </p:attrNameLst>
                                      </p:cBhvr>
                                      <p:to>
                                        <a:srgbClr val="FF0000"/>
                                      </p:to>
                                    </p:animClr>
                                    <p:set>
                                      <p:cBhvr>
                                        <p:cTn id="28" dur="500" fill="hold"/>
                                        <p:tgtEl>
                                          <p:spTgt spid="5">
                                            <p:txEl>
                                              <p:pRg st="0" end="0"/>
                                            </p:txEl>
                                          </p:spTgt>
                                        </p:tgtEl>
                                        <p:attrNameLst>
                                          <p:attrName>fill.type</p:attrName>
                                        </p:attrNameLst>
                                      </p:cBhvr>
                                      <p:to>
                                        <p:strVal val="solid"/>
                                      </p:to>
                                    </p:set>
                                    <p:set>
                                      <p:cBhvr>
                                        <p:cTn id="29" dur="500" fill="hold"/>
                                        <p:tgtEl>
                                          <p:spTgt spid="5">
                                            <p:txEl>
                                              <p:pRg st="0" end="0"/>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0" end="0"/>
                                            </p:txEl>
                                          </p:spTgt>
                                        </p:tgtEl>
                                        <p:attrNameLst>
                                          <p:attrName>style.color</p:attrName>
                                        </p:attrNameLst>
                                      </p:cBhvr>
                                      <p:to>
                                        <a:srgbClr val="0070C0"/>
                                      </p:to>
                                    </p:animClr>
                                    <p:animClr clrSpc="rgb" dir="cw">
                                      <p:cBhvr>
                                        <p:cTn id="32" dur="500" fill="hold"/>
                                        <p:tgtEl>
                                          <p:spTgt spid="17">
                                            <p:txEl>
                                              <p:pRg st="0" end="0"/>
                                            </p:txEl>
                                          </p:spTgt>
                                        </p:tgtEl>
                                        <p:attrNameLst>
                                          <p:attrName>fillcolor</p:attrName>
                                        </p:attrNameLst>
                                      </p:cBhvr>
                                      <p:to>
                                        <a:srgbClr val="0070C0"/>
                                      </p:to>
                                    </p:animClr>
                                    <p:set>
                                      <p:cBhvr>
                                        <p:cTn id="33" dur="500" fill="hold"/>
                                        <p:tgtEl>
                                          <p:spTgt spid="17">
                                            <p:txEl>
                                              <p:pRg st="0" end="0"/>
                                            </p:txEl>
                                          </p:spTgt>
                                        </p:tgtEl>
                                        <p:attrNameLst>
                                          <p:attrName>fill.type</p:attrName>
                                        </p:attrNameLst>
                                      </p:cBhvr>
                                      <p:to>
                                        <p:strVal val="solid"/>
                                      </p:to>
                                    </p:set>
                                    <p:set>
                                      <p:cBhvr>
                                        <p:cTn id="34" dur="500" fill="hold"/>
                                        <p:tgtEl>
                                          <p:spTgt spid="17">
                                            <p:txEl>
                                              <p:pRg st="0" end="0"/>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21">
                                            <p:txEl>
                                              <p:pRg st="0" end="0"/>
                                            </p:txEl>
                                          </p:spTgt>
                                        </p:tgtEl>
                                        <p:attrNameLst>
                                          <p:attrName>style.color</p:attrName>
                                        </p:attrNameLst>
                                      </p:cBhvr>
                                      <p:to>
                                        <a:srgbClr val="0070C0"/>
                                      </p:to>
                                    </p:animClr>
                                    <p:animClr clrSpc="rgb" dir="cw">
                                      <p:cBhvr>
                                        <p:cTn id="37" dur="500" fill="hold"/>
                                        <p:tgtEl>
                                          <p:spTgt spid="21">
                                            <p:txEl>
                                              <p:pRg st="0" end="0"/>
                                            </p:txEl>
                                          </p:spTgt>
                                        </p:tgtEl>
                                        <p:attrNameLst>
                                          <p:attrName>fillcolor</p:attrName>
                                        </p:attrNameLst>
                                      </p:cBhvr>
                                      <p:to>
                                        <a:srgbClr val="0070C0"/>
                                      </p:to>
                                    </p:animClr>
                                    <p:set>
                                      <p:cBhvr>
                                        <p:cTn id="38" dur="500" fill="hold"/>
                                        <p:tgtEl>
                                          <p:spTgt spid="21">
                                            <p:txEl>
                                              <p:pRg st="0" end="0"/>
                                            </p:txEl>
                                          </p:spTgt>
                                        </p:tgtEl>
                                        <p:attrNameLst>
                                          <p:attrName>fill.type</p:attrName>
                                        </p:attrNameLst>
                                      </p:cBhvr>
                                      <p:to>
                                        <p:strVal val="solid"/>
                                      </p:to>
                                    </p:set>
                                    <p:set>
                                      <p:cBhvr>
                                        <p:cTn id="39" dur="500" fill="hold"/>
                                        <p:tgtEl>
                                          <p:spTgt spid="21">
                                            <p:txEl>
                                              <p:pRg st="0" end="0"/>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23">
                                            <p:txEl>
                                              <p:pRg st="0" end="0"/>
                                            </p:txEl>
                                          </p:spTgt>
                                        </p:tgtEl>
                                        <p:attrNameLst>
                                          <p:attrName>style.color</p:attrName>
                                        </p:attrNameLst>
                                      </p:cBhvr>
                                      <p:to>
                                        <a:srgbClr val="0070C0"/>
                                      </p:to>
                                    </p:animClr>
                                    <p:animClr clrSpc="rgb" dir="cw">
                                      <p:cBhvr>
                                        <p:cTn id="42" dur="500" fill="hold"/>
                                        <p:tgtEl>
                                          <p:spTgt spid="23">
                                            <p:txEl>
                                              <p:pRg st="0" end="0"/>
                                            </p:txEl>
                                          </p:spTgt>
                                        </p:tgtEl>
                                        <p:attrNameLst>
                                          <p:attrName>fillcolor</p:attrName>
                                        </p:attrNameLst>
                                      </p:cBhvr>
                                      <p:to>
                                        <a:srgbClr val="0070C0"/>
                                      </p:to>
                                    </p:animClr>
                                    <p:set>
                                      <p:cBhvr>
                                        <p:cTn id="43" dur="500" fill="hold"/>
                                        <p:tgtEl>
                                          <p:spTgt spid="23">
                                            <p:txEl>
                                              <p:pRg st="0" end="0"/>
                                            </p:txEl>
                                          </p:spTgt>
                                        </p:tgtEl>
                                        <p:attrNameLst>
                                          <p:attrName>fill.type</p:attrName>
                                        </p:attrNameLst>
                                      </p:cBhvr>
                                      <p:to>
                                        <p:strVal val="solid"/>
                                      </p:to>
                                    </p:set>
                                    <p:set>
                                      <p:cBhvr>
                                        <p:cTn id="44" dur="500" fill="hold"/>
                                        <p:tgtEl>
                                          <p:spTgt spid="23">
                                            <p:txEl>
                                              <p:pRg st="0" end="0"/>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9">
                                            <p:txEl>
                                              <p:pRg st="0" end="0"/>
                                            </p:txEl>
                                          </p:spTgt>
                                        </p:tgtEl>
                                        <p:attrNameLst>
                                          <p:attrName>style.color</p:attrName>
                                        </p:attrNameLst>
                                      </p:cBhvr>
                                      <p:to>
                                        <a:srgbClr val="0070C0"/>
                                      </p:to>
                                    </p:animClr>
                                    <p:animClr clrSpc="rgb" dir="cw">
                                      <p:cBhvr>
                                        <p:cTn id="47" dur="500" fill="hold"/>
                                        <p:tgtEl>
                                          <p:spTgt spid="19">
                                            <p:txEl>
                                              <p:pRg st="0" end="0"/>
                                            </p:txEl>
                                          </p:spTgt>
                                        </p:tgtEl>
                                        <p:attrNameLst>
                                          <p:attrName>fillcolor</p:attrName>
                                        </p:attrNameLst>
                                      </p:cBhvr>
                                      <p:to>
                                        <a:srgbClr val="0070C0"/>
                                      </p:to>
                                    </p:animClr>
                                    <p:set>
                                      <p:cBhvr>
                                        <p:cTn id="48" dur="500" fill="hold"/>
                                        <p:tgtEl>
                                          <p:spTgt spid="19">
                                            <p:txEl>
                                              <p:pRg st="0" end="0"/>
                                            </p:txEl>
                                          </p:spTgt>
                                        </p:tgtEl>
                                        <p:attrNameLst>
                                          <p:attrName>fill.type</p:attrName>
                                        </p:attrNameLst>
                                      </p:cBhvr>
                                      <p:to>
                                        <p:strVal val="solid"/>
                                      </p:to>
                                    </p:set>
                                    <p:set>
                                      <p:cBhvr>
                                        <p:cTn id="49" dur="500" fill="hold"/>
                                        <p:tgtEl>
                                          <p:spTgt spid="19">
                                            <p:txEl>
                                              <p:pRg st="0" end="0"/>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26">
                                            <p:txEl>
                                              <p:pRg st="0" end="0"/>
                                            </p:txEl>
                                          </p:spTgt>
                                        </p:tgtEl>
                                        <p:attrNameLst>
                                          <p:attrName>style.color</p:attrName>
                                        </p:attrNameLst>
                                      </p:cBhvr>
                                      <p:to>
                                        <a:srgbClr val="0070C0"/>
                                      </p:to>
                                    </p:animClr>
                                    <p:animClr clrSpc="rgb" dir="cw">
                                      <p:cBhvr>
                                        <p:cTn id="52" dur="500" fill="hold"/>
                                        <p:tgtEl>
                                          <p:spTgt spid="26">
                                            <p:txEl>
                                              <p:pRg st="0" end="0"/>
                                            </p:txEl>
                                          </p:spTgt>
                                        </p:tgtEl>
                                        <p:attrNameLst>
                                          <p:attrName>fillcolor</p:attrName>
                                        </p:attrNameLst>
                                      </p:cBhvr>
                                      <p:to>
                                        <a:srgbClr val="0070C0"/>
                                      </p:to>
                                    </p:animClr>
                                    <p:set>
                                      <p:cBhvr>
                                        <p:cTn id="53" dur="500" fill="hold"/>
                                        <p:tgtEl>
                                          <p:spTgt spid="26">
                                            <p:txEl>
                                              <p:pRg st="0" end="0"/>
                                            </p:txEl>
                                          </p:spTgt>
                                        </p:tgtEl>
                                        <p:attrNameLst>
                                          <p:attrName>fill.type</p:attrName>
                                        </p:attrNameLst>
                                      </p:cBhvr>
                                      <p:to>
                                        <p:strVal val="solid"/>
                                      </p:to>
                                    </p:set>
                                    <p:set>
                                      <p:cBhvr>
                                        <p:cTn id="54" dur="500" fill="hold"/>
                                        <p:tgtEl>
                                          <p:spTgt spid="26">
                                            <p:txEl>
                                              <p:pRg st="0" end="0"/>
                                            </p:txEl>
                                          </p:spTgt>
                                        </p:tgtEl>
                                        <p:attrNameLst>
                                          <p:attrName>fill.on</p:attrName>
                                        </p:attrNameLst>
                                      </p:cBhvr>
                                      <p:to>
                                        <p:strVal val="true"/>
                                      </p:to>
                                    </p:set>
                                  </p:childTnLst>
                                </p:cTn>
                              </p:par>
                              <p:par>
                                <p:cTn id="55" presetID="22" presetClass="entr" presetSubtype="8"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28882" y="879282"/>
            <a:ext cx="3852048" cy="3420000"/>
            <a:chOff x="768059" y="814317"/>
            <a:chExt cx="3852048" cy="3420000"/>
          </a:xfrm>
        </p:grpSpPr>
        <p:sp>
          <p:nvSpPr>
            <p:cNvPr id="25" name="椭圆 24"/>
            <p:cNvSpPr/>
            <p:nvPr/>
          </p:nvSpPr>
          <p:spPr>
            <a:xfrm flipH="1">
              <a:off x="768059" y="814317"/>
              <a:ext cx="3852048" cy="3420000"/>
            </a:xfrm>
            <a:prstGeom prst="ellipse">
              <a:avLst/>
            </a:prstGeom>
            <a:noFill/>
            <a:ln w="25400" cap="flat" cmpd="sng" algn="ctr">
              <a:solidFill>
                <a:srgbClr val="000000">
                  <a:lumMod val="65000"/>
                  <a:lumOff val="35000"/>
                  <a:alpha val="50000"/>
                </a:srgbClr>
              </a:solidFill>
              <a:prstDash val="dash"/>
              <a:miter lim="800000"/>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椭圆 30"/>
            <p:cNvSpPr/>
            <p:nvPr/>
          </p:nvSpPr>
          <p:spPr>
            <a:xfrm flipH="1">
              <a:off x="768059" y="1174317"/>
              <a:ext cx="2700000" cy="2700000"/>
            </a:xfrm>
            <a:prstGeom prst="ellipse">
              <a:avLst/>
            </a:prstGeom>
            <a:gradFill flip="none" rotWithShape="1">
              <a:gsLst>
                <a:gs pos="0">
                  <a:srgbClr val="1F4F73">
                    <a:shade val="30000"/>
                    <a:satMod val="115000"/>
                  </a:srgbClr>
                </a:gs>
                <a:gs pos="50000">
                  <a:srgbClr val="1F4F73">
                    <a:shade val="67500"/>
                    <a:satMod val="115000"/>
                  </a:srgbClr>
                </a:gs>
                <a:gs pos="100000">
                  <a:srgbClr val="1F4F73">
                    <a:shade val="100000"/>
                    <a:satMod val="115000"/>
                  </a:srgbClr>
                </a:gs>
              </a:gsLst>
              <a:lin ang="2700000" scaled="1"/>
              <a:tileRect/>
            </a:gradFill>
            <a:ln w="635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sz="225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Perspective</a:t>
              </a:r>
              <a:endParaRPr sz="225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2103103" y="879282"/>
            <a:ext cx="5332593" cy="3384936"/>
            <a:chOff x="3578022" y="849381"/>
            <a:chExt cx="5332593" cy="3384936"/>
          </a:xfrm>
        </p:grpSpPr>
        <p:grpSp>
          <p:nvGrpSpPr>
            <p:cNvPr id="3" name="组合 2"/>
            <p:cNvGrpSpPr/>
            <p:nvPr/>
          </p:nvGrpSpPr>
          <p:grpSpPr>
            <a:xfrm>
              <a:off x="3582103" y="849381"/>
              <a:ext cx="911898" cy="683924"/>
              <a:chOff x="3750020" y="790840"/>
              <a:chExt cx="911898" cy="683924"/>
            </a:xfrm>
          </p:grpSpPr>
          <p:sp>
            <p:nvSpPr>
              <p:cNvPr id="28" name="椭圆 27"/>
              <p:cNvSpPr/>
              <p:nvPr/>
            </p:nvSpPr>
            <p:spPr>
              <a:xfrm rot="10800000" flipH="1" flipV="1">
                <a:off x="3750020" y="790840"/>
                <a:ext cx="911898" cy="683924"/>
              </a:xfrm>
              <a:prstGeom prst="ellipse">
                <a:avLst/>
              </a:prstGeom>
              <a:solidFill>
                <a:srgbClr val="3282BD"/>
              </a:solidFill>
              <a:ln w="571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任意多边形 22"/>
              <p:cNvSpPr/>
              <p:nvPr/>
            </p:nvSpPr>
            <p:spPr>
              <a:xfrm flipH="1">
                <a:off x="3995936" y="967724"/>
                <a:ext cx="439239" cy="335981"/>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ysClr val="window" lastClr="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0" name="文本框 17"/>
            <p:cNvSpPr txBox="1"/>
            <p:nvPr/>
          </p:nvSpPr>
          <p:spPr>
            <a:xfrm flipH="1">
              <a:off x="4787765" y="974060"/>
              <a:ext cx="3216717" cy="400513"/>
            </a:xfrm>
            <a:prstGeom prst="rect">
              <a:avLst/>
            </a:prstGeom>
            <a:noFill/>
            <a:ln>
              <a:noFill/>
            </a:ln>
          </p:spPr>
          <p:txBody>
            <a:bodyPr wrap="square" lIns="67500" tIns="35100" rIns="67500" bIns="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buSzPct val="25000"/>
              </a:pPr>
              <a:r>
                <a:rPr lang="en-US" altLang="zh-CN" sz="2800" b="1" spc="100" dirty="0">
                  <a:ln w="0"/>
                  <a:solidFill>
                    <a:srgbClr val="1F4F73"/>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pitchFamily="34" charset="-122"/>
                  <a:ea typeface="微软雅黑" panose="020B0503020204020204" pitchFamily="34" charset="-122"/>
                  <a:sym typeface="Arial" panose="020B0604020202020204" pitchFamily="34" charset="0"/>
                </a:rPr>
                <a:t>Select Events</a:t>
              </a:r>
            </a:p>
          </p:txBody>
        </p:sp>
        <p:grpSp>
          <p:nvGrpSpPr>
            <p:cNvPr id="4" name="组合 3"/>
            <p:cNvGrpSpPr/>
            <p:nvPr/>
          </p:nvGrpSpPr>
          <p:grpSpPr>
            <a:xfrm>
              <a:off x="4164158" y="2199887"/>
              <a:ext cx="911898" cy="683924"/>
              <a:chOff x="4353839" y="2476380"/>
              <a:chExt cx="911898" cy="683924"/>
            </a:xfrm>
          </p:grpSpPr>
          <p:sp>
            <p:nvSpPr>
              <p:cNvPr id="32" name="椭圆 31"/>
              <p:cNvSpPr/>
              <p:nvPr/>
            </p:nvSpPr>
            <p:spPr>
              <a:xfrm rot="10800000" flipH="1" flipV="1">
                <a:off x="4353839" y="2476380"/>
                <a:ext cx="911898" cy="683924"/>
              </a:xfrm>
              <a:prstGeom prst="ellipse">
                <a:avLst/>
              </a:prstGeom>
              <a:solidFill>
                <a:schemeClr val="accent5">
                  <a:lumMod val="60000"/>
                  <a:lumOff val="40000"/>
                </a:schemeClr>
              </a:solidFill>
              <a:ln w="571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任意多边形 12"/>
              <p:cNvSpPr/>
              <p:nvPr/>
            </p:nvSpPr>
            <p:spPr>
              <a:xfrm flipH="1">
                <a:off x="4648926" y="2655829"/>
                <a:ext cx="321723" cy="328848"/>
              </a:xfrm>
              <a:custGeom>
                <a:avLst/>
                <a:gdLst/>
                <a:ahLst/>
                <a:cxnLst/>
                <a:rect l="0" t="0" r="0" b="0"/>
                <a:pathLst>
                  <a:path w="120000" h="120000" extrusionOk="0">
                    <a:moveTo>
                      <a:pt x="112868" y="119800"/>
                    </a:moveTo>
                    <a:lnTo>
                      <a:pt x="112868" y="119800"/>
                    </a:lnTo>
                    <a:cubicBezTo>
                      <a:pt x="6885" y="119800"/>
                      <a:pt x="6885" y="119800"/>
                      <a:pt x="6885" y="119800"/>
                    </a:cubicBezTo>
                    <a:cubicBezTo>
                      <a:pt x="1721" y="119800"/>
                      <a:pt x="0" y="117004"/>
                      <a:pt x="0" y="114209"/>
                    </a:cubicBezTo>
                    <a:cubicBezTo>
                      <a:pt x="0" y="64891"/>
                      <a:pt x="0" y="64891"/>
                      <a:pt x="0" y="64891"/>
                    </a:cubicBezTo>
                    <a:cubicBezTo>
                      <a:pt x="0" y="62096"/>
                      <a:pt x="1721" y="59101"/>
                      <a:pt x="6885" y="59101"/>
                    </a:cubicBezTo>
                    <a:cubicBezTo>
                      <a:pt x="17213" y="59101"/>
                      <a:pt x="17213" y="59101"/>
                      <a:pt x="17213" y="59101"/>
                    </a:cubicBezTo>
                    <a:cubicBezTo>
                      <a:pt x="17213" y="33743"/>
                      <a:pt x="17213" y="33743"/>
                      <a:pt x="17213" y="33743"/>
                    </a:cubicBezTo>
                    <a:cubicBezTo>
                      <a:pt x="17213" y="13976"/>
                      <a:pt x="36393" y="0"/>
                      <a:pt x="59016" y="0"/>
                    </a:cubicBezTo>
                    <a:cubicBezTo>
                      <a:pt x="83360" y="0"/>
                      <a:pt x="100573" y="13976"/>
                      <a:pt x="100573" y="33743"/>
                    </a:cubicBezTo>
                    <a:cubicBezTo>
                      <a:pt x="100573" y="36539"/>
                      <a:pt x="98852" y="39534"/>
                      <a:pt x="93688" y="39534"/>
                    </a:cubicBezTo>
                    <a:cubicBezTo>
                      <a:pt x="90245" y="39534"/>
                      <a:pt x="86803" y="36539"/>
                      <a:pt x="86803" y="33743"/>
                    </a:cubicBezTo>
                    <a:cubicBezTo>
                      <a:pt x="86803" y="21164"/>
                      <a:pt x="74754" y="11181"/>
                      <a:pt x="59016" y="11181"/>
                    </a:cubicBezTo>
                    <a:cubicBezTo>
                      <a:pt x="43278" y="11181"/>
                      <a:pt x="31229" y="21164"/>
                      <a:pt x="31229" y="33743"/>
                    </a:cubicBezTo>
                    <a:cubicBezTo>
                      <a:pt x="31229" y="59101"/>
                      <a:pt x="31229" y="59101"/>
                      <a:pt x="31229" y="59101"/>
                    </a:cubicBezTo>
                    <a:cubicBezTo>
                      <a:pt x="86803" y="59101"/>
                      <a:pt x="86803" y="59101"/>
                      <a:pt x="86803" y="59101"/>
                    </a:cubicBezTo>
                    <a:cubicBezTo>
                      <a:pt x="100573" y="59101"/>
                      <a:pt x="100573" y="59101"/>
                      <a:pt x="100573" y="59101"/>
                    </a:cubicBezTo>
                    <a:cubicBezTo>
                      <a:pt x="112868" y="59101"/>
                      <a:pt x="112868" y="59101"/>
                      <a:pt x="112868" y="59101"/>
                    </a:cubicBezTo>
                    <a:cubicBezTo>
                      <a:pt x="116311" y="59101"/>
                      <a:pt x="119754" y="62096"/>
                      <a:pt x="119754" y="64891"/>
                    </a:cubicBezTo>
                    <a:cubicBezTo>
                      <a:pt x="119754" y="114209"/>
                      <a:pt x="119754" y="114209"/>
                      <a:pt x="119754" y="114209"/>
                    </a:cubicBezTo>
                    <a:cubicBezTo>
                      <a:pt x="119754" y="117004"/>
                      <a:pt x="116311" y="119800"/>
                      <a:pt x="112868" y="119800"/>
                    </a:cubicBezTo>
                    <a:close/>
                    <a:moveTo>
                      <a:pt x="59016" y="70482"/>
                    </a:moveTo>
                    <a:lnTo>
                      <a:pt x="59016" y="70482"/>
                    </a:lnTo>
                    <a:cubicBezTo>
                      <a:pt x="52131" y="70482"/>
                      <a:pt x="45000" y="76073"/>
                      <a:pt x="45000" y="81863"/>
                    </a:cubicBezTo>
                    <a:cubicBezTo>
                      <a:pt x="45000" y="86056"/>
                      <a:pt x="48688" y="90249"/>
                      <a:pt x="52131" y="91647"/>
                    </a:cubicBezTo>
                    <a:cubicBezTo>
                      <a:pt x="52131" y="103028"/>
                      <a:pt x="52131" y="103028"/>
                      <a:pt x="52131" y="103028"/>
                    </a:cubicBezTo>
                    <a:cubicBezTo>
                      <a:pt x="52131" y="105823"/>
                      <a:pt x="55573" y="108618"/>
                      <a:pt x="59016" y="108618"/>
                    </a:cubicBezTo>
                    <a:cubicBezTo>
                      <a:pt x="64180" y="108618"/>
                      <a:pt x="65901" y="105823"/>
                      <a:pt x="65901" y="103028"/>
                    </a:cubicBezTo>
                    <a:cubicBezTo>
                      <a:pt x="65901" y="91647"/>
                      <a:pt x="65901" y="91647"/>
                      <a:pt x="65901" y="91647"/>
                    </a:cubicBezTo>
                    <a:cubicBezTo>
                      <a:pt x="71065" y="90249"/>
                      <a:pt x="72786" y="86056"/>
                      <a:pt x="72786" y="81863"/>
                    </a:cubicBezTo>
                    <a:cubicBezTo>
                      <a:pt x="72786" y="76073"/>
                      <a:pt x="67622" y="70482"/>
                      <a:pt x="59016" y="70482"/>
                    </a:cubicBezTo>
                    <a:close/>
                  </a:path>
                </a:pathLst>
              </a:custGeom>
              <a:solidFill>
                <a:sysClr val="window" lastClr="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4" name="文本框 13"/>
            <p:cNvSpPr txBox="1"/>
            <p:nvPr/>
          </p:nvSpPr>
          <p:spPr>
            <a:xfrm flipH="1">
              <a:off x="4969383" y="3635046"/>
              <a:ext cx="3044268" cy="400513"/>
            </a:xfrm>
            <a:prstGeom prst="rect">
              <a:avLst/>
            </a:prstGeom>
            <a:noFill/>
            <a:ln>
              <a:noFill/>
            </a:ln>
          </p:spPr>
          <p:txBody>
            <a:bodyPr wrap="square" lIns="67500" tIns="35100" rIns="67500" bIns="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buSzPct val="25000"/>
              </a:pPr>
              <a:r>
                <a:rPr lang="en-US" altLang="zh-CN" sz="2800" b="1" spc="100" dirty="0">
                  <a:ln w="0"/>
                  <a:solidFill>
                    <a:srgbClr val="1F4F73"/>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pitchFamily="34" charset="-122"/>
                  <a:ea typeface="微软雅黑" panose="020B0503020204020204" pitchFamily="34" charset="-122"/>
                  <a:sym typeface="Arial" panose="020B0604020202020204" pitchFamily="34" charset="0"/>
                </a:rPr>
                <a:t>Use Modifiers</a:t>
              </a:r>
            </a:p>
          </p:txBody>
        </p:sp>
        <p:grpSp>
          <p:nvGrpSpPr>
            <p:cNvPr id="5" name="组合 4"/>
            <p:cNvGrpSpPr/>
            <p:nvPr/>
          </p:nvGrpSpPr>
          <p:grpSpPr>
            <a:xfrm>
              <a:off x="3578022" y="3550393"/>
              <a:ext cx="911898" cy="683924"/>
              <a:chOff x="2873621" y="4422059"/>
              <a:chExt cx="911898" cy="683924"/>
            </a:xfrm>
          </p:grpSpPr>
          <p:sp>
            <p:nvSpPr>
              <p:cNvPr id="35" name="椭圆 34"/>
              <p:cNvSpPr/>
              <p:nvPr/>
            </p:nvSpPr>
            <p:spPr>
              <a:xfrm rot="10800000" flipH="1" flipV="1">
                <a:off x="2873621" y="4422059"/>
                <a:ext cx="911898" cy="683924"/>
              </a:xfrm>
              <a:prstGeom prst="ellipse">
                <a:avLst/>
              </a:prstGeom>
              <a:solidFill>
                <a:schemeClr val="accent1">
                  <a:lumMod val="60000"/>
                  <a:lumOff val="40000"/>
                </a:schemeClr>
              </a:solidFill>
              <a:ln w="571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任意多边形 20"/>
              <p:cNvSpPr/>
              <p:nvPr/>
            </p:nvSpPr>
            <p:spPr>
              <a:xfrm flipH="1">
                <a:off x="3113545" y="4615808"/>
                <a:ext cx="432048" cy="360040"/>
              </a:xfrm>
              <a:custGeom>
                <a:avLst/>
                <a:gdLst/>
                <a:ahLst/>
                <a:cxnLst/>
                <a:rect l="0" t="0" r="0" b="0"/>
                <a:pathLst>
                  <a:path w="120000" h="120000" extrusionOk="0">
                    <a:moveTo>
                      <a:pt x="105647" y="48605"/>
                    </a:moveTo>
                    <a:lnTo>
                      <a:pt x="105647" y="48605"/>
                    </a:lnTo>
                    <a:cubicBezTo>
                      <a:pt x="104252" y="50016"/>
                      <a:pt x="104252" y="58487"/>
                      <a:pt x="114219" y="64134"/>
                    </a:cubicBezTo>
                    <a:cubicBezTo>
                      <a:pt x="114219" y="64134"/>
                      <a:pt x="100066" y="66957"/>
                      <a:pt x="90299" y="54252"/>
                    </a:cubicBezTo>
                    <a:cubicBezTo>
                      <a:pt x="87308" y="54252"/>
                      <a:pt x="84518" y="55663"/>
                      <a:pt x="81727" y="55663"/>
                    </a:cubicBezTo>
                    <a:cubicBezTo>
                      <a:pt x="60598" y="55663"/>
                      <a:pt x="47840" y="42756"/>
                      <a:pt x="47840" y="27226"/>
                    </a:cubicBezTo>
                    <a:cubicBezTo>
                      <a:pt x="47840" y="12907"/>
                      <a:pt x="60598" y="0"/>
                      <a:pt x="81727" y="0"/>
                    </a:cubicBezTo>
                    <a:cubicBezTo>
                      <a:pt x="102857" y="0"/>
                      <a:pt x="119800" y="12907"/>
                      <a:pt x="119800" y="27226"/>
                    </a:cubicBezTo>
                    <a:cubicBezTo>
                      <a:pt x="119800" y="35697"/>
                      <a:pt x="114219" y="44168"/>
                      <a:pt x="105647" y="48605"/>
                    </a:cubicBezTo>
                    <a:close/>
                    <a:moveTo>
                      <a:pt x="40863" y="30050"/>
                    </a:moveTo>
                    <a:lnTo>
                      <a:pt x="40863" y="30050"/>
                    </a:lnTo>
                    <a:cubicBezTo>
                      <a:pt x="42259" y="46991"/>
                      <a:pt x="56411" y="61310"/>
                      <a:pt x="78936" y="62722"/>
                    </a:cubicBezTo>
                    <a:cubicBezTo>
                      <a:pt x="81727" y="62722"/>
                      <a:pt x="84518" y="62722"/>
                      <a:pt x="87308" y="61310"/>
                    </a:cubicBezTo>
                    <a:lnTo>
                      <a:pt x="87308" y="61310"/>
                    </a:lnTo>
                    <a:lnTo>
                      <a:pt x="87308" y="61310"/>
                    </a:lnTo>
                    <a:cubicBezTo>
                      <a:pt x="94485" y="68369"/>
                      <a:pt x="102857" y="69983"/>
                      <a:pt x="107043" y="69983"/>
                    </a:cubicBezTo>
                    <a:cubicBezTo>
                      <a:pt x="102857" y="88537"/>
                      <a:pt x="84518" y="102655"/>
                      <a:pt x="56411" y="102655"/>
                    </a:cubicBezTo>
                    <a:cubicBezTo>
                      <a:pt x="53621" y="102655"/>
                      <a:pt x="49435" y="101243"/>
                      <a:pt x="45049" y="99831"/>
                    </a:cubicBezTo>
                    <a:cubicBezTo>
                      <a:pt x="31096" y="119798"/>
                      <a:pt x="7176" y="115563"/>
                      <a:pt x="7176" y="115563"/>
                    </a:cubicBezTo>
                    <a:cubicBezTo>
                      <a:pt x="23920" y="108302"/>
                      <a:pt x="23920" y="94184"/>
                      <a:pt x="19734" y="92773"/>
                    </a:cubicBezTo>
                    <a:cubicBezTo>
                      <a:pt x="7176" y="85512"/>
                      <a:pt x="0" y="72806"/>
                      <a:pt x="0" y="59899"/>
                    </a:cubicBezTo>
                    <a:cubicBezTo>
                      <a:pt x="0" y="39932"/>
                      <a:pt x="18338" y="22789"/>
                      <a:pt x="43654" y="18554"/>
                    </a:cubicBezTo>
                    <a:cubicBezTo>
                      <a:pt x="42259" y="22789"/>
                      <a:pt x="40863" y="25815"/>
                      <a:pt x="40863" y="30050"/>
                    </a:cubicBezTo>
                    <a:close/>
                  </a:path>
                </a:pathLst>
              </a:custGeom>
              <a:solidFill>
                <a:sysClr val="window" lastClr="FFFFFF"/>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endParaRPr sz="1350" dirty="0">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7" name="文本框 19"/>
            <p:cNvSpPr txBox="1"/>
            <p:nvPr/>
          </p:nvSpPr>
          <p:spPr>
            <a:xfrm flipH="1">
              <a:off x="5254831" y="2359097"/>
              <a:ext cx="3655784" cy="400567"/>
            </a:xfrm>
            <a:prstGeom prst="rect">
              <a:avLst/>
            </a:prstGeom>
            <a:noFill/>
            <a:ln>
              <a:noFill/>
            </a:ln>
          </p:spPr>
          <p:txBody>
            <a:bodyPr wrap="square" lIns="67500" tIns="35100" rIns="67500" bIns="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buSzPct val="25000"/>
              </a:pPr>
              <a:r>
                <a:rPr lang="en-US" altLang="zh-CN" sz="2800" b="1" spc="100" dirty="0">
                  <a:ln w="0"/>
                  <a:solidFill>
                    <a:srgbClr val="1F4F73"/>
                  </a:solidFill>
                  <a:effectLst>
                    <a:outerShdw blurRad="38100" dist="38100" dir="2700000" algn="tl">
                      <a:srgbClr val="000000">
                        <a:alpha val="43137"/>
                      </a:srgbClr>
                    </a:outerShdw>
                    <a:reflection blurRad="6350" stA="55000" endA="300" endPos="45500" dir="5400000" sy="-100000" algn="bl" rotWithShape="0"/>
                  </a:effectLst>
                  <a:latin typeface="微软雅黑" panose="020B0503020204020204" pitchFamily="34" charset="-122"/>
                  <a:ea typeface="微软雅黑" panose="020B0503020204020204" pitchFamily="34" charset="-122"/>
                  <a:sym typeface="Arial" panose="020B0604020202020204" pitchFamily="34" charset="0"/>
                </a:rPr>
                <a:t>Make Inferences</a:t>
              </a:r>
            </a:p>
          </p:txBody>
        </p:sp>
      </p:gr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15747 0 " pathEditMode="relative" rAng="0" ptsTypes="AA">
                                      <p:cBhvr>
                                        <p:cTn id="6" dur="1000" fill="hold"/>
                                        <p:tgtEl>
                                          <p:spTgt spid="6"/>
                                        </p:tgtEl>
                                        <p:attrNameLst>
                                          <p:attrName>ppt_x</p:attrName>
                                          <p:attrName>ppt_y</p:attrName>
                                        </p:attrNameLst>
                                      </p:cBhvr>
                                      <p:rCtr x="7865" y="0"/>
                                    </p:animMotion>
                                  </p:childTnLst>
                                </p:cTn>
                              </p:par>
                              <p:par>
                                <p:cTn id="7" presetID="55" presetClass="entr" presetSubtype="0"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strVal val="#ppt_w*0.70"/>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92080" y="545169"/>
            <a:ext cx="3456384" cy="4052969"/>
          </a:xfrm>
          <a:prstGeom prst="rect">
            <a:avLst/>
          </a:prstGeom>
          <a:solidFill>
            <a:schemeClr val="bg1"/>
          </a:solidFill>
          <a:ln>
            <a:noFill/>
          </a:ln>
        </p:spPr>
        <p:txBody>
          <a:bodyPr wrap="square">
            <a:spAutoFit/>
          </a:bodyPr>
          <a:lstStyle/>
          <a:p>
            <a:pPr algn="just">
              <a:lnSpc>
                <a:spcPct val="120000"/>
              </a:lnSpc>
            </a:pPr>
            <a:r>
              <a:rPr lang="en-US" altLang="zh-CN" dirty="0">
                <a:latin typeface="微软雅黑" panose="020B0503020204020204" pitchFamily="34" charset="-122"/>
                <a:ea typeface="微软雅黑" panose="020B0503020204020204" pitchFamily="34" charset="-122"/>
              </a:rPr>
              <a:t>      Able to earn millions of dollars per year, critics of Li started to call her videos “products of hypocrisy as her videos neither reflect the reality of Chinese rural areas nor represent the reality of Chinese society”. The videos are criticized of creating a </a:t>
            </a:r>
            <a:r>
              <a:rPr lang="en-US" altLang="zh-CN" dirty="0">
                <a:solidFill>
                  <a:srgbClr val="FF0000"/>
                </a:solidFill>
                <a:latin typeface="微软雅黑" panose="020B0503020204020204" pitchFamily="34" charset="-122"/>
                <a:ea typeface="微软雅黑" panose="020B0503020204020204" pitchFamily="34" charset="-122"/>
              </a:rPr>
              <a:t>“fabricated fantasy” </a:t>
            </a:r>
            <a:r>
              <a:rPr lang="en-US" altLang="zh-CN" dirty="0">
                <a:latin typeface="微软雅黑" panose="020B0503020204020204" pitchFamily="34" charset="-122"/>
                <a:ea typeface="微软雅黑" panose="020B0503020204020204" pitchFamily="34" charset="-122"/>
              </a:rPr>
              <a:t>and enhancing stereotype against Chinese</a:t>
            </a:r>
            <a:r>
              <a:rPr lang="en-US" altLang="zh-CN" dirty="0">
                <a:solidFill>
                  <a:schemeClr val="bg1"/>
                </a:solidFill>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on </a:t>
            </a:r>
            <a:r>
              <a:rPr lang="en-US" altLang="zh-CN" dirty="0" err="1">
                <a:latin typeface="微软雅黑" panose="020B0503020204020204" pitchFamily="34" charset="-122"/>
                <a:ea typeface="微软雅黑" panose="020B0503020204020204" pitchFamily="34" charset="-122"/>
              </a:rPr>
              <a:t>Youtube</a:t>
            </a:r>
            <a:r>
              <a:rPr lang="en-US" altLang="zh-CN" dirty="0">
                <a:latin typeface="微软雅黑" panose="020B0503020204020204" pitchFamily="34" charset="-122"/>
                <a:ea typeface="微软雅黑" panose="020B0503020204020204" pitchFamily="34" charset="-122"/>
              </a:rPr>
              <a:t>.</a:t>
            </a:r>
          </a:p>
        </p:txBody>
      </p:sp>
      <p:sp>
        <p:nvSpPr>
          <p:cNvPr id="5" name="矩形 4"/>
          <p:cNvSpPr/>
          <p:nvPr/>
        </p:nvSpPr>
        <p:spPr>
          <a:xfrm>
            <a:off x="5292080" y="545168"/>
            <a:ext cx="3456384" cy="4052969"/>
          </a:xfrm>
          <a:prstGeom prst="rect">
            <a:avLst/>
          </a:prstGeom>
          <a:solidFill>
            <a:schemeClr val="bg1"/>
          </a:solidFill>
          <a:ln>
            <a:noFill/>
          </a:ln>
        </p:spPr>
        <p:txBody>
          <a:bodyPr wrap="square">
            <a:spAutoFit/>
          </a:bodyPr>
          <a:lstStyle/>
          <a:p>
            <a:pPr algn="just">
              <a:lnSpc>
                <a:spcPct val="120000"/>
              </a:lnSpc>
            </a:pP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Able to earn millions of dollars per year, critics of Li started to call her videos “products of hypocrisy as her videos neither reflect the reality of Chinese rural areas nor represent the reality of Chinese society”. The videos are criticized of creating a “fabricated fantasy” and enhancing stereotype against Chinese on </a:t>
            </a:r>
            <a:r>
              <a:rPr lang="en-US" altLang="zh-CN" dirty="0" err="1">
                <a:latin typeface="微软雅黑" panose="020B0503020204020204" pitchFamily="34" charset="-122"/>
                <a:ea typeface="微软雅黑" panose="020B0503020204020204" pitchFamily="34" charset="-122"/>
              </a:rPr>
              <a:t>Youtube</a:t>
            </a:r>
            <a:r>
              <a:rPr lang="en-US" altLang="zh-CN" dirty="0">
                <a:latin typeface="微软雅黑" panose="020B0503020204020204" pitchFamily="34" charset="-122"/>
                <a:ea typeface="微软雅黑" panose="020B0503020204020204" pitchFamily="34" charset="-122"/>
              </a:rPr>
              <a:t>.</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23528" y="545169"/>
            <a:ext cx="4896064" cy="4053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5"/>
                                        </p:tgtEl>
                                      </p:cBhvr>
                                    </p:animEffect>
                                    <p:set>
                                      <p:cBhvr>
                                        <p:cTn id="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bwMode="auto">
          <a:xfrm>
            <a:off x="1619519" y="915566"/>
            <a:ext cx="2952265" cy="1224022"/>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63500" cap="flat" cmpd="sng">
            <a:solidFill>
              <a:srgbClr val="1F4F73"/>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sp>
        <p:nvSpPr>
          <p:cNvPr id="44" name="Freeform 42"/>
          <p:cNvSpPr/>
          <p:nvPr/>
        </p:nvSpPr>
        <p:spPr bwMode="auto">
          <a:xfrm flipH="1">
            <a:off x="4571784" y="915566"/>
            <a:ext cx="2664454" cy="1224022"/>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63500" cap="flat" cmpd="sng">
            <a:solidFill>
              <a:srgbClr val="1F4F73"/>
            </a:solidFill>
            <a:prstDash val="solid"/>
            <a:round/>
            <a:headEnd type="oval" w="med" len="med"/>
            <a:tailEnd type="oval" w="med" len="med"/>
          </a:ln>
        </p:spPr>
        <p:txBody>
          <a:bodyPr lIns="68562" tIns="34281" rIns="68562" bIns="34281"/>
          <a:lstStyle/>
          <a:p>
            <a:endParaRPr lang="zh-CN" altLang="en-US" dirty="0">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sp>
        <p:nvSpPr>
          <p:cNvPr id="47" name="矩形 32"/>
          <p:cNvSpPr>
            <a:spLocks noChangeArrowheads="1"/>
          </p:cNvSpPr>
          <p:nvPr/>
        </p:nvSpPr>
        <p:spPr bwMode="auto">
          <a:xfrm>
            <a:off x="0" y="2416809"/>
            <a:ext cx="9143568" cy="803496"/>
          </a:xfrm>
          <a:prstGeom prst="rect">
            <a:avLst/>
          </a:prstGeom>
          <a:solidFill>
            <a:srgbClr val="1F4F73"/>
          </a:solidFill>
          <a:ln>
            <a:noFill/>
          </a:ln>
        </p:spPr>
        <p:txBody>
          <a:bodyPr lIns="68562" tIns="34281" rIns="68562" bIns="34281"/>
          <a:lstStyle>
            <a:lvl1pPr eaLnBrk="0" hangingPunct="0">
              <a:spcBef>
                <a:spcPct val="20000"/>
              </a:spcBef>
              <a:buChar char="•"/>
              <a:defRPr sz="2000">
                <a:solidFill>
                  <a:srgbClr val="172B4B"/>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rgbClr val="172B4B"/>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a:solidFill>
                <a:sysClr val="windowText" lastClr="000000"/>
              </a:solidFill>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sp>
        <p:nvSpPr>
          <p:cNvPr id="48" name="TextBox 33"/>
          <p:cNvSpPr txBox="1">
            <a:spLocks noChangeArrowheads="1"/>
          </p:cNvSpPr>
          <p:nvPr/>
        </p:nvSpPr>
        <p:spPr bwMode="auto">
          <a:xfrm>
            <a:off x="2688827" y="2568514"/>
            <a:ext cx="3766432" cy="500085"/>
          </a:xfrm>
          <a:prstGeom prst="rect">
            <a:avLst/>
          </a:prstGeom>
          <a:noFill/>
          <a:ln>
            <a:noFill/>
          </a:ln>
        </p:spPr>
        <p:txBody>
          <a:bodyPr wrap="square" lIns="68562" tIns="34281" rIns="68562" bIns="34281">
            <a:spAutoFit/>
          </a:bodyPr>
          <a:lstStyle>
            <a:lvl1pPr eaLnBrk="0" hangingPunct="0">
              <a:spcBef>
                <a:spcPct val="20000"/>
              </a:spcBef>
              <a:buChar char="•"/>
              <a:defRPr sz="2000">
                <a:solidFill>
                  <a:srgbClr val="172B4B"/>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rgbClr val="172B4B"/>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rPr>
              <a:t>Think Critically</a:t>
            </a:r>
            <a:endParaRPr lang="zh-CN" altLang="en-US" sz="28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sp>
        <p:nvSpPr>
          <p:cNvPr id="67" name="Oval 30"/>
          <p:cNvSpPr>
            <a:spLocks noChangeArrowheads="1"/>
          </p:cNvSpPr>
          <p:nvPr/>
        </p:nvSpPr>
        <p:spPr bwMode="auto">
          <a:xfrm>
            <a:off x="1031452" y="2061511"/>
            <a:ext cx="1176135" cy="1158793"/>
          </a:xfrm>
          <a:prstGeom prst="ellipse">
            <a:avLst/>
          </a:prstGeom>
          <a:solidFill>
            <a:srgbClr val="89BBE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spcBef>
                <a:spcPct val="20000"/>
              </a:spcBef>
              <a:buChar char="•"/>
              <a:defRPr sz="2000">
                <a:solidFill>
                  <a:srgbClr val="172B4B"/>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rgbClr val="172B4B"/>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200" b="1" dirty="0">
                <a:solidFill>
                  <a:schemeClr val="bg1"/>
                </a:solidFill>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rPr>
              <a:t>01</a:t>
            </a:r>
            <a:endParaRPr lang="zh-CN" altLang="en-US" sz="3200" b="1" dirty="0">
              <a:solidFill>
                <a:schemeClr val="bg1"/>
              </a:solidFill>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sp>
        <p:nvSpPr>
          <p:cNvPr id="63" name="Oval 33"/>
          <p:cNvSpPr>
            <a:spLocks noChangeArrowheads="1"/>
          </p:cNvSpPr>
          <p:nvPr/>
        </p:nvSpPr>
        <p:spPr bwMode="auto">
          <a:xfrm>
            <a:off x="6660232" y="2057504"/>
            <a:ext cx="1176135" cy="1158794"/>
          </a:xfrm>
          <a:prstGeom prst="ellipse">
            <a:avLst/>
          </a:prstGeom>
          <a:solidFill>
            <a:srgbClr val="106D9A"/>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spcBef>
                <a:spcPct val="20000"/>
              </a:spcBef>
              <a:buChar char="•"/>
              <a:defRPr sz="2000">
                <a:solidFill>
                  <a:srgbClr val="172B4B"/>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rgbClr val="172B4B"/>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3200" b="1" dirty="0">
                <a:solidFill>
                  <a:schemeClr val="bg1"/>
                </a:solidFill>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rPr>
              <a:t>02</a:t>
            </a:r>
            <a:endParaRPr lang="zh-CN" altLang="en-US" sz="3200" b="1" dirty="0">
              <a:solidFill>
                <a:schemeClr val="bg1"/>
              </a:solidFill>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grpSp>
        <p:nvGrpSpPr>
          <p:cNvPr id="5" name="组合 4"/>
          <p:cNvGrpSpPr/>
          <p:nvPr/>
        </p:nvGrpSpPr>
        <p:grpSpPr>
          <a:xfrm>
            <a:off x="206394" y="3418955"/>
            <a:ext cx="8146342" cy="377040"/>
            <a:chOff x="206394" y="3418955"/>
            <a:chExt cx="8146342" cy="377040"/>
          </a:xfrm>
        </p:grpSpPr>
        <p:sp>
          <p:nvSpPr>
            <p:cNvPr id="53" name="TextBox 46"/>
            <p:cNvSpPr txBox="1">
              <a:spLocks noChangeArrowheads="1"/>
            </p:cNvSpPr>
            <p:nvPr/>
          </p:nvSpPr>
          <p:spPr bwMode="auto">
            <a:xfrm>
              <a:off x="206394" y="3418955"/>
              <a:ext cx="2825732" cy="3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spcBef>
                  <a:spcPct val="20000"/>
                </a:spcBef>
                <a:buChar char="•"/>
                <a:defRPr sz="2000">
                  <a:solidFill>
                    <a:srgbClr val="172B4B"/>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rgbClr val="172B4B"/>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rPr>
                <a:t>Read Extensively</a:t>
              </a:r>
              <a:endParaRPr lang="zh-CN" altLang="en-US"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sp>
          <p:nvSpPr>
            <p:cNvPr id="55" name="TextBox 48"/>
            <p:cNvSpPr txBox="1">
              <a:spLocks noChangeArrowheads="1"/>
            </p:cNvSpPr>
            <p:nvPr/>
          </p:nvSpPr>
          <p:spPr bwMode="auto">
            <a:xfrm>
              <a:off x="6120258" y="3418955"/>
              <a:ext cx="2232478" cy="3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spcBef>
                  <a:spcPct val="20000"/>
                </a:spcBef>
                <a:buChar char="•"/>
                <a:defRPr sz="2000">
                  <a:solidFill>
                    <a:srgbClr val="172B4B"/>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rgbClr val="172B4B"/>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algn="r" eaLnBrk="1" hangingPunct="1">
                <a:spcBef>
                  <a:spcPct val="0"/>
                </a:spcBef>
                <a:buFontTx/>
                <a:buNone/>
              </a:pPr>
              <a:r>
                <a:rPr lang="en-US" altLang="zh-CN"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rPr>
                <a:t>Examine Closely</a:t>
              </a:r>
              <a:endParaRPr lang="zh-CN" altLang="en-US" b="1"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思源黑体 CN Bold" panose="020B0800000000000000" pitchFamily="34" charset="-122"/>
                <a:sym typeface="字魂105号-简雅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18" presetClass="entr" presetSubtype="3" fill="hold" grpId="1"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strips(upRight)">
                                      <p:cBhvr>
                                        <p:cTn id="11" dur="750"/>
                                        <p:tgtEl>
                                          <p:spTgt spid="43"/>
                                        </p:tgtEl>
                                      </p:cBhvr>
                                    </p:animEffect>
                                  </p:childTnLst>
                                </p:cTn>
                              </p:par>
                            </p:childTnLst>
                          </p:cTn>
                        </p:par>
                        <p:par>
                          <p:cTn id="12" fill="hold">
                            <p:stCondLst>
                              <p:cond delay="1500"/>
                            </p:stCondLst>
                            <p:childTnLst>
                              <p:par>
                                <p:cTn id="13" presetID="18" presetClass="entr" presetSubtype="6"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strips(downRight)">
                                      <p:cBhvr>
                                        <p:cTn id="15" dur="750"/>
                                        <p:tgtEl>
                                          <p:spTgt spid="4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1" animBg="1"/>
      <p:bldP spid="44" grpId="0" animBg="1"/>
      <p:bldP spid="48" grpId="0"/>
      <p:bldP spid="67"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对话气泡: 圆角矩形 15"/>
          <p:cNvSpPr/>
          <p:nvPr/>
        </p:nvSpPr>
        <p:spPr>
          <a:xfrm>
            <a:off x="1498180" y="1623523"/>
            <a:ext cx="2573643" cy="866680"/>
          </a:xfrm>
          <a:prstGeom prst="wedgeRoundRectCallout">
            <a:avLst>
              <a:gd name="adj1" fmla="val -39585"/>
              <a:gd name="adj2" fmla="val 73490"/>
              <a:gd name="adj3" fmla="val 16667"/>
            </a:avLst>
          </a:prstGeom>
          <a:solidFill>
            <a:srgbClr val="1F74AD"/>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44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pic>
        <p:nvPicPr>
          <p:cNvPr id="17" name="图片 16" descr="资源 64"/>
          <p:cNvPicPr>
            <a:picLocks noChangeAspect="1"/>
          </p:cNvPicPr>
          <p:nvPr/>
        </p:nvPicPr>
        <p:blipFill>
          <a:blip r:embed="rId3" cstate="print"/>
          <a:stretch>
            <a:fillRect/>
          </a:stretch>
        </p:blipFill>
        <p:spPr>
          <a:xfrm>
            <a:off x="840477" y="2499742"/>
            <a:ext cx="787493" cy="1970381"/>
          </a:xfrm>
          <a:prstGeom prst="rect">
            <a:avLst/>
          </a:prstGeom>
          <a:ln>
            <a:noFill/>
          </a:ln>
          <a:effectLst>
            <a:outerShdw blurRad="50800" dist="38100" dir="2700000" algn="tl" rotWithShape="0">
              <a:prstClr val="black">
                <a:alpha val="40000"/>
              </a:prstClr>
            </a:outerShdw>
          </a:effectLst>
        </p:spPr>
      </p:pic>
      <p:pic>
        <p:nvPicPr>
          <p:cNvPr id="18" name="图片 17" descr="资源 63"/>
          <p:cNvPicPr>
            <a:picLocks noChangeAspect="1"/>
          </p:cNvPicPr>
          <p:nvPr/>
        </p:nvPicPr>
        <p:blipFill>
          <a:blip r:embed="rId4" cstate="print">
            <a:duotone>
              <a:prstClr val="black"/>
              <a:srgbClr val="4FA1DE">
                <a:tint val="45000"/>
                <a:satMod val="400000"/>
              </a:srgbClr>
            </a:duotone>
          </a:blip>
          <a:stretch>
            <a:fillRect/>
          </a:stretch>
        </p:blipFill>
        <p:spPr>
          <a:xfrm>
            <a:off x="7516030" y="2499741"/>
            <a:ext cx="787493" cy="1970381"/>
          </a:xfrm>
          <a:prstGeom prst="rect">
            <a:avLst/>
          </a:prstGeom>
          <a:ln>
            <a:noFill/>
          </a:ln>
          <a:effectLst>
            <a:outerShdw blurRad="50800" dist="38100" dir="2700000" algn="tl" rotWithShape="0">
              <a:prstClr val="black">
                <a:alpha val="40000"/>
              </a:prstClr>
            </a:outerShdw>
          </a:effectLst>
        </p:spPr>
      </p:pic>
      <p:sp>
        <p:nvSpPr>
          <p:cNvPr id="19" name="对话气泡: 圆角矩形 18"/>
          <p:cNvSpPr/>
          <p:nvPr/>
        </p:nvSpPr>
        <p:spPr>
          <a:xfrm>
            <a:off x="5072179" y="1623523"/>
            <a:ext cx="2573644" cy="866680"/>
          </a:xfrm>
          <a:prstGeom prst="wedgeRoundRectCallout">
            <a:avLst>
              <a:gd name="adj1" fmla="val 43071"/>
              <a:gd name="adj2" fmla="val 73490"/>
              <a:gd name="adj3" fmla="val 16667"/>
            </a:avLst>
          </a:prstGeom>
          <a:solidFill>
            <a:srgbClr val="6BA1B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endParaRPr lang="zh-CN" altLang="en-US"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矩形: 圆角 19"/>
          <p:cNvSpPr/>
          <p:nvPr/>
        </p:nvSpPr>
        <p:spPr>
          <a:xfrm>
            <a:off x="1234224" y="860896"/>
            <a:ext cx="3101556" cy="431371"/>
          </a:xfrm>
          <a:prstGeom prst="roundRect">
            <a:avLst>
              <a:gd name="adj" fmla="val 50000"/>
            </a:avLst>
          </a:prstGeom>
          <a:solidFill>
            <a:srgbClr val="1F74AD"/>
          </a:solidFill>
          <a:ln w="12700" cap="flat" cmpd="sng" algn="ctr">
            <a:noFill/>
            <a:prstDash val="solid"/>
            <a:miter lim="800000"/>
          </a:ln>
          <a:effectLst>
            <a:outerShdw blurRad="50800" dist="38100" dir="2700000" algn="tl" rotWithShape="0">
              <a:prstClr val="black">
                <a:alpha val="40000"/>
              </a:prstClr>
            </a:outerShdw>
          </a:effectLst>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altLang="zh-CN" sz="20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Your perspective</a:t>
            </a:r>
          </a:p>
        </p:txBody>
      </p:sp>
      <p:sp>
        <p:nvSpPr>
          <p:cNvPr id="21" name="矩形: 圆角 20"/>
          <p:cNvSpPr/>
          <p:nvPr/>
        </p:nvSpPr>
        <p:spPr>
          <a:xfrm>
            <a:off x="4808221" y="860896"/>
            <a:ext cx="3101555" cy="431370"/>
          </a:xfrm>
          <a:prstGeom prst="roundRect">
            <a:avLst>
              <a:gd name="adj" fmla="val 50000"/>
            </a:avLst>
          </a:prstGeom>
          <a:solidFill>
            <a:srgbClr val="6DA2BF"/>
          </a:solidFill>
          <a:ln w="12700" cap="flat" cmpd="sng" algn="ctr">
            <a:noFill/>
            <a:prstDash val="solid"/>
            <a:miter lim="800000"/>
          </a:ln>
          <a:effectLst>
            <a:outerShdw blurRad="50800" dist="38100" dir="2700000" algn="tl" rotWithShape="0">
              <a:prstClr val="black">
                <a:alpha val="40000"/>
              </a:prstClr>
            </a:outerShdw>
          </a:effectLst>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altLang="zh-CN" sz="20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My perspective</a:t>
            </a:r>
          </a:p>
        </p:txBody>
      </p:sp>
      <p:sp>
        <p:nvSpPr>
          <p:cNvPr id="2" name="文本框 1"/>
          <p:cNvSpPr txBox="1"/>
          <p:nvPr/>
        </p:nvSpPr>
        <p:spPr>
          <a:xfrm>
            <a:off x="1668877" y="1779864"/>
            <a:ext cx="2232248" cy="553998"/>
          </a:xfrm>
          <a:prstGeom prst="rect">
            <a:avLst/>
          </a:prstGeom>
          <a:noFill/>
          <a:ln>
            <a:noFill/>
          </a:ln>
          <a:effectLst>
            <a:outerShdw blurRad="50800" dist="38100" dir="2700000" algn="tl" rotWithShape="0">
              <a:prstClr val="black">
                <a:alpha val="40000"/>
              </a:prstClr>
            </a:outerShdw>
          </a:effectLst>
        </p:spPr>
        <p:txBody>
          <a:bodyPr wrap="square" lIns="0" tIns="0" rIns="0" bIns="0" rtlCol="0" anchor="ctr">
            <a:spAutoFit/>
          </a:bodyPr>
          <a:lstStyle/>
          <a:p>
            <a:pPr algn="ctr"/>
            <a:r>
              <a:rPr lang="en-US" altLang="zh-CN" sz="36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a:t>
            </a:r>
            <a:endParaRPr lang="zh-CN" altLang="en-US" sz="36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文本框 23"/>
          <p:cNvSpPr txBox="1"/>
          <p:nvPr/>
        </p:nvSpPr>
        <p:spPr>
          <a:xfrm>
            <a:off x="5242874" y="1756236"/>
            <a:ext cx="2232248" cy="601255"/>
          </a:xfrm>
          <a:prstGeom prst="rect">
            <a:avLst/>
          </a:prstGeom>
          <a:noFill/>
          <a:ln>
            <a:noFill/>
          </a:ln>
          <a:effectLst/>
        </p:spPr>
        <p:txBody>
          <a:bodyPr wrap="square" lIns="0" tIns="0" rIns="0" bIns="0" rtlCol="0" anchor="ctr">
            <a:spAutoFit/>
          </a:bodyPr>
          <a:lstStyle/>
          <a:p>
            <a:pPr algn="ctr">
              <a:lnSpc>
                <a:spcPct val="120000"/>
              </a:lnSpc>
            </a:pPr>
            <a:r>
              <a:rPr lang="en-US" altLang="zh-CN" sz="17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She is a Chinese</a:t>
            </a:r>
            <a:r>
              <a:rPr lang="zh-CN" altLang="en-US" sz="17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  </a:t>
            </a:r>
            <a:endParaRPr lang="en-US" altLang="zh-CN" sz="17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20000"/>
              </a:lnSpc>
            </a:pPr>
            <a:r>
              <a:rPr lang="en-US" altLang="zh-CN" sz="17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  culture promoter.</a:t>
            </a:r>
            <a:endParaRPr lang="zh-CN" altLang="en-US" sz="1700" b="1" spc="100" dirty="0">
              <a:ln w="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2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5" y="1131590"/>
            <a:ext cx="8208912" cy="369332"/>
          </a:xfrm>
          <a:prstGeom prst="rect">
            <a:avLst/>
          </a:prstGeom>
          <a:solidFill>
            <a:schemeClr val="accent5">
              <a:lumMod val="40000"/>
              <a:lumOff val="60000"/>
            </a:schemeClr>
          </a:solidFill>
        </p:spPr>
        <p:txBody>
          <a:bodyPr wrap="square">
            <a:spAutoFit/>
          </a:bodyPr>
          <a:lstStyle/>
          <a:p>
            <a:r>
              <a:rPr lang="en-US" altLang="zh-CN" b="1" kern="0" dirty="0">
                <a:latin typeface="微软雅黑" panose="020B0503020204020204" pitchFamily="34" charset="-122"/>
                <a:ea typeface="微软雅黑" panose="020B0503020204020204" pitchFamily="34" charset="-122"/>
              </a:rPr>
              <a:t>A-level freshmen / business major / highly-motivated / E-generation</a:t>
            </a:r>
            <a:endParaRPr lang="zh-CN" altLang="en-US" b="1" kern="0" dirty="0">
              <a:latin typeface="微软雅黑" panose="020B0503020204020204" pitchFamily="34" charset="-122"/>
              <a:ea typeface="微软雅黑" panose="020B0503020204020204" pitchFamily="34" charset="-122"/>
            </a:endParaRPr>
          </a:p>
        </p:txBody>
      </p:sp>
      <p:sp>
        <p:nvSpPr>
          <p:cNvPr id="9" name="TextBox 6"/>
          <p:cNvSpPr txBox="1"/>
          <p:nvPr/>
        </p:nvSpPr>
        <p:spPr>
          <a:xfrm>
            <a:off x="1239865" y="1774185"/>
            <a:ext cx="7597207" cy="368300"/>
          </a:xfrm>
          <a:prstGeom prst="rect">
            <a:avLst/>
          </a:prstGeom>
          <a:noFill/>
          <a:ln>
            <a:solidFill>
              <a:srgbClr val="00B0F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kern="0" dirty="0">
                <a:latin typeface="微软雅黑" panose="020B0503020204020204" pitchFamily="34" charset="-122"/>
                <a:ea typeface="微软雅黑" panose="020B0503020204020204" pitchFamily="34" charset="-122"/>
              </a:rPr>
              <a:t>Language proficiency: intermediate English learners</a:t>
            </a:r>
            <a:endParaRPr lang="zh-CN" altLang="en-US" b="1" kern="0" dirty="0">
              <a:latin typeface="微软雅黑" panose="020B0503020204020204" pitchFamily="34" charset="-122"/>
              <a:ea typeface="微软雅黑" panose="020B0503020204020204" pitchFamily="34" charset="-122"/>
            </a:endParaRPr>
          </a:p>
        </p:txBody>
      </p:sp>
      <p:sp>
        <p:nvSpPr>
          <p:cNvPr id="10" name="TextBox 6"/>
          <p:cNvSpPr txBox="1"/>
          <p:nvPr/>
        </p:nvSpPr>
        <p:spPr>
          <a:xfrm>
            <a:off x="1239864" y="2296799"/>
            <a:ext cx="7597207" cy="368300"/>
          </a:xfrm>
          <a:prstGeom prst="rect">
            <a:avLst/>
          </a:prstGeom>
          <a:noFill/>
          <a:ln>
            <a:solidFill>
              <a:srgbClr val="00B0F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kern="0" dirty="0">
                <a:latin typeface="微软雅黑" panose="020B0503020204020204" pitchFamily="34" charset="-122"/>
                <a:ea typeface="微软雅黑" panose="020B0503020204020204" pitchFamily="34" charset="-122"/>
              </a:rPr>
              <a:t>Competences: lack of critical thinking &amp; collaboration</a:t>
            </a:r>
            <a:endParaRPr lang="zh-CN" altLang="en-US" b="1" kern="0" dirty="0">
              <a:latin typeface="微软雅黑" panose="020B0503020204020204" pitchFamily="34" charset="-122"/>
              <a:ea typeface="微软雅黑" panose="020B0503020204020204" pitchFamily="34" charset="-122"/>
            </a:endParaRPr>
          </a:p>
        </p:txBody>
      </p:sp>
      <p:sp>
        <p:nvSpPr>
          <p:cNvPr id="12" name="菱形 11"/>
          <p:cNvSpPr/>
          <p:nvPr/>
        </p:nvSpPr>
        <p:spPr>
          <a:xfrm>
            <a:off x="755576" y="1805816"/>
            <a:ext cx="263525" cy="306070"/>
          </a:xfrm>
          <a:prstGeom prst="diamond">
            <a:avLst/>
          </a:prstGeom>
          <a:solidFill>
            <a:srgbClr val="3282B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13" name="菱形 12"/>
          <p:cNvSpPr/>
          <p:nvPr/>
        </p:nvSpPr>
        <p:spPr>
          <a:xfrm>
            <a:off x="755576" y="2328430"/>
            <a:ext cx="263525" cy="306070"/>
          </a:xfrm>
          <a:prstGeom prst="diamond">
            <a:avLst/>
          </a:prstGeom>
          <a:solidFill>
            <a:srgbClr val="3282B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492" y="2954963"/>
            <a:ext cx="6758891" cy="1615989"/>
          </a:xfrm>
          <a:prstGeom prst="rect">
            <a:avLst/>
          </a:prstGeom>
        </p:spPr>
      </p:pic>
      <p:sp>
        <p:nvSpPr>
          <p:cNvPr id="23" name="矩形 22"/>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24" name="矩形 23"/>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14"/>
          <p:cNvSpPr txBox="1">
            <a:spLocks noChangeArrowheads="1"/>
          </p:cNvSpPr>
          <p:nvPr/>
        </p:nvSpPr>
        <p:spPr bwMode="auto">
          <a:xfrm>
            <a:off x="676798" y="114672"/>
            <a:ext cx="3895202" cy="461665"/>
          </a:xfrm>
          <a:prstGeom prst="rect">
            <a:avLst/>
          </a:prstGeom>
          <a:noFill/>
          <a:ln w="9525">
            <a:noFill/>
            <a:miter lim="800000"/>
          </a:ln>
        </p:spPr>
        <p:txBody>
          <a:bodyPr wrap="square">
            <a:spAutoFit/>
          </a:bodyPr>
          <a:lstStyle/>
          <a:p>
            <a:pPr lvl="0">
              <a:defRPr/>
            </a:pPr>
            <a:r>
              <a:rPr lang="en-US" altLang="zh-CN" sz="2400" b="1" kern="0" dirty="0">
                <a:solidFill>
                  <a:schemeClr val="bg1"/>
                </a:solidFill>
                <a:latin typeface="微软雅黑" panose="020B0503020204020204" pitchFamily="34" charset="-122"/>
                <a:ea typeface="微软雅黑" panose="020B0503020204020204" pitchFamily="34" charset="-122"/>
              </a:rPr>
              <a:t>Our Students</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矩形 26"/>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a:spLocks noGrp="1"/>
          </p:cNvSpPr>
          <p:nvPr/>
        </p:nvSpPr>
        <p:spPr>
          <a:xfrm>
            <a:off x="550120" y="1275606"/>
            <a:ext cx="8928992" cy="3415268"/>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algn="l" eaLnBrk="1" hangingPunct="1">
              <a:buClrTx/>
              <a:buSzTx/>
              <a:buFontTx/>
              <a:buNone/>
            </a:pP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Individual Work:</a:t>
            </a:r>
          </a:p>
          <a:p>
            <a:pPr marL="0" indent="0" eaLnBrk="1" hangingPunct="1">
              <a:buNone/>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Read and examine the articles about Li </a:t>
            </a:r>
            <a:r>
              <a:rPr lang="en-US" altLang="zh-CN" sz="2400" dirty="0" err="1">
                <a:latin typeface="微软雅黑" panose="020B0503020204020204" pitchFamily="34" charset="-122"/>
                <a:ea typeface="微软雅黑" panose="020B0503020204020204" pitchFamily="34" charset="-122"/>
                <a:cs typeface="Times New Roman" panose="02020603050405020304" pitchFamily="18" charset="0"/>
              </a:rPr>
              <a:t>Ziqi</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on </a:t>
            </a:r>
            <a:r>
              <a:rPr lang="en-US" altLang="zh-CN" sz="2400" dirty="0" err="1">
                <a:latin typeface="微软雅黑" panose="020B0503020204020204" pitchFamily="34" charset="-122"/>
                <a:ea typeface="微软雅黑" panose="020B0503020204020204" pitchFamily="34" charset="-122"/>
                <a:cs typeface="Times New Roman" panose="02020603050405020304" pitchFamily="18" charset="0"/>
              </a:rPr>
              <a:t>Unipus</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a:t>
            </a:r>
          </a:p>
          <a:p>
            <a:pPr marL="0" indent="0" eaLnBrk="1" hangingPunct="1">
              <a:buNone/>
            </a:pPr>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eaLnBrk="1" hangingPunct="1">
              <a:buNone/>
            </a:pP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Group </a:t>
            </a:r>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Wingdings" panose="05000000000000000000" pitchFamily="2" charset="2"/>
              </a:rPr>
              <a:t>Work:</a:t>
            </a:r>
            <a:endPar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eaLnBrk="1" hangingPunct="1">
              <a:buNone/>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Polish your second draft to make sure you</a:t>
            </a: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have clearly presented your perspective.</a:t>
            </a:r>
          </a:p>
        </p:txBody>
      </p:sp>
      <p:sp>
        <p:nvSpPr>
          <p:cNvPr id="7" name="矩形 6"/>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矩形 8"/>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Assignment</a:t>
            </a:r>
            <a:r>
              <a:rPr lang="zh-CN" altLang="en-US"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p>
        </p:txBody>
      </p:sp>
    </p:spTree>
  </p:cSld>
  <p:clrMapOvr>
    <a:masterClrMapping/>
  </p:clrMapOvr>
  <mc:AlternateContent xmlns:mc="http://schemas.openxmlformats.org/markup-compatibility/2006" xmlns:p14="http://schemas.microsoft.com/office/powerpoint/2010/main">
    <mc:Choice Requires="p14">
      <p:transition spd="med" advTm="0">
        <p14:pan dir="u"/>
      </p:transition>
    </mc:Choice>
    <mc:Fallback xmlns="">
      <p:transition spd="med"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custDataLst>
              <p:tags r:id="rId1"/>
            </p:custDataLst>
          </p:nvPr>
        </p:nvGraphicFramePr>
        <p:xfrm>
          <a:off x="491161" y="1347614"/>
          <a:ext cx="8161677" cy="3544897"/>
        </p:xfrm>
        <a:graphic>
          <a:graphicData uri="http://schemas.openxmlformats.org/drawingml/2006/table">
            <a:tbl>
              <a:tblPr firstRow="1" bandRow="1">
                <a:solidFill>
                  <a:srgbClr val="3282BD"/>
                </a:solidFill>
                <a:effectLst>
                  <a:outerShdw blurRad="50800" dist="38100" dir="2700000" algn="tl" rotWithShape="0">
                    <a:prstClr val="black">
                      <a:alpha val="40000"/>
                    </a:prstClr>
                  </a:outerShdw>
                </a:effectLst>
                <a:tableStyleId>{7DF18680-E054-41AD-8BC1-D1AEF772440D}</a:tableStyleId>
              </a:tblPr>
              <a:tblGrid>
                <a:gridCol w="654312">
                  <a:extLst>
                    <a:ext uri="{9D8B030D-6E8A-4147-A177-3AD203B41FA5}">
                      <a16:colId xmlns:a16="http://schemas.microsoft.com/office/drawing/2014/main" val="20000"/>
                    </a:ext>
                  </a:extLst>
                </a:gridCol>
                <a:gridCol w="4614619">
                  <a:extLst>
                    <a:ext uri="{9D8B030D-6E8A-4147-A177-3AD203B41FA5}">
                      <a16:colId xmlns:a16="http://schemas.microsoft.com/office/drawing/2014/main" val="20001"/>
                    </a:ext>
                  </a:extLst>
                </a:gridCol>
                <a:gridCol w="757624">
                  <a:extLst>
                    <a:ext uri="{9D8B030D-6E8A-4147-A177-3AD203B41FA5}">
                      <a16:colId xmlns:a16="http://schemas.microsoft.com/office/drawing/2014/main" val="20002"/>
                    </a:ext>
                  </a:extLst>
                </a:gridCol>
                <a:gridCol w="757555">
                  <a:extLst>
                    <a:ext uri="{9D8B030D-6E8A-4147-A177-3AD203B41FA5}">
                      <a16:colId xmlns:a16="http://schemas.microsoft.com/office/drawing/2014/main" val="20003"/>
                    </a:ext>
                  </a:extLst>
                </a:gridCol>
                <a:gridCol w="1377567">
                  <a:extLst>
                    <a:ext uri="{9D8B030D-6E8A-4147-A177-3AD203B41FA5}">
                      <a16:colId xmlns:a16="http://schemas.microsoft.com/office/drawing/2014/main" val="20004"/>
                    </a:ext>
                  </a:extLst>
                </a:gridCol>
              </a:tblGrid>
              <a:tr h="466184">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82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Self-assessment</a:t>
                      </a:r>
                      <a:r>
                        <a:rPr lang="zh-CN" altLang="en-US" sz="2000" b="1" kern="0" dirty="0">
                          <a:solidFill>
                            <a:schemeClr val="bg1"/>
                          </a:solidFill>
                          <a:effectLst/>
                          <a:latin typeface="微软雅黑" panose="020B0503020204020204" pitchFamily="34" charset="-122"/>
                          <a:ea typeface="微软雅黑" panose="020B0503020204020204" pitchFamily="34" charset="-122"/>
                        </a:rPr>
                        <a:t> </a:t>
                      </a:r>
                      <a:r>
                        <a:rPr kumimoji="1" lang="en-US" altLang="zh-CN"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Checklist</a:t>
                      </a:r>
                      <a:endParaRPr kumimoji="1" lang="zh-CN" altLang="en-US"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82BD"/>
                    </a:solidFill>
                  </a:tcPr>
                </a:tc>
                <a:tc>
                  <a:txBody>
                    <a:bodyPr/>
                    <a:lstStyle/>
                    <a:p>
                      <a:pPr marL="0" algn="ctr" defTabSz="914400" rtl="0" eaLnBrk="1" latinLnBrk="0" hangingPunct="1"/>
                      <a:r>
                        <a:rPr kumimoji="1" lang="en-US" altLang="zh-CN"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Yes</a:t>
                      </a:r>
                      <a:endParaRPr kumimoji="1" lang="zh-CN" altLang="en-US"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82BD"/>
                    </a:solidFill>
                  </a:tcPr>
                </a:tc>
                <a:tc>
                  <a:txBody>
                    <a:bodyPr/>
                    <a:lstStyle/>
                    <a:p>
                      <a:pPr algn="ctr"/>
                      <a:r>
                        <a:rPr kumimoji="1" lang="en-US" altLang="zh-CN"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No</a:t>
                      </a:r>
                      <a:endParaRPr kumimoji="1" lang="zh-CN" altLang="en-US"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82BD"/>
                    </a:solidFill>
                  </a:tcPr>
                </a:tc>
                <a:tc>
                  <a:txBody>
                    <a:bodyPr/>
                    <a:lstStyle/>
                    <a:p>
                      <a:pPr algn="ctr"/>
                      <a:r>
                        <a:rPr kumimoji="1" lang="en-US" altLang="zh-CN"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Not Sure</a:t>
                      </a:r>
                      <a:endParaRPr kumimoji="1" lang="zh-CN" altLang="en-US" sz="20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82BD"/>
                    </a:solidFill>
                  </a:tcPr>
                </a:tc>
                <a:extLst>
                  <a:ext uri="{0D108BD9-81ED-4DB2-BD59-A6C34878D82A}">
                    <a16:rowId xmlns:a16="http://schemas.microsoft.com/office/drawing/2014/main" val="10000"/>
                  </a:ext>
                </a:extLst>
              </a:tr>
              <a:tr h="732573">
                <a:tc>
                  <a:txBody>
                    <a:bodyPr/>
                    <a:lstStyle/>
                    <a:p>
                      <a:pPr algn="ctr"/>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Do you know the significance of distinguishing facts from opinions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65976">
                <a:tc>
                  <a:txBody>
                    <a:bodyPr/>
                    <a:lstStyle/>
                    <a:p>
                      <a:pPr algn="ctr"/>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Do you know </a:t>
                      </a:r>
                      <a:r>
                        <a:rPr kumimoji="1" lang="en-US" altLang="zh-CN" sz="1400" b="1" kern="12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the </a:t>
                      </a:r>
                      <a:r>
                        <a:rPr kumimoji="1" lang="en-US" altLang="zh-CN" sz="1400" b="1" kern="120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differences</a:t>
                      </a:r>
                      <a:r>
                        <a:rPr kumimoji="1" lang="en-US" altLang="zh-CN" sz="1400" b="1" kern="1200" baseline="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between</a:t>
                      </a:r>
                      <a:r>
                        <a:rPr kumimoji="1" lang="en-US" altLang="zh-CN" sz="1400" b="1" kern="1200" smtClean="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facts and opinions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665976">
                <a:tc>
                  <a:txBody>
                    <a:bodyPr/>
                    <a:lstStyle/>
                    <a:p>
                      <a:pPr algn="ctr"/>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Do you know the criterion of distinguishing facts from opinions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66183">
                <a:tc>
                  <a:txBody>
                    <a:bodyPr/>
                    <a:lstStyle/>
                    <a:p>
                      <a:pPr algn="ctr"/>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Do you understand the difficult points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zh-CN" altLang="en-US" dirty="0">
                        <a:solidFill>
                          <a:schemeClr val="bg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548005">
                <a:tc>
                  <a:txBody>
                    <a:bodyPr/>
                    <a:lstStyle/>
                    <a:p>
                      <a:pPr algn="ctr"/>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zh-CN" sz="14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Do you know how to present your perspectives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ltLang="en-US"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6" name="矩形 5"/>
          <p:cNvSpPr/>
          <p:nvPr/>
        </p:nvSpPr>
        <p:spPr>
          <a:xfrm>
            <a:off x="0" y="627534"/>
            <a:ext cx="9144000" cy="7772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90080" y="188527"/>
            <a:ext cx="288000" cy="288000"/>
          </a:xfrm>
          <a:prstGeom prst="rect">
            <a:avLst/>
          </a:prstGeom>
          <a:solidFill>
            <a:srgbClr val="1F4F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334120" y="332567"/>
            <a:ext cx="216000" cy="216000"/>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Assignment</a:t>
            </a:r>
            <a:r>
              <a:rPr lang="zh-CN" altLang="en-US"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kern="0"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en-US" altLang="zh-CN" sz="2400" b="1" kern="0" dirty="0">
              <a:solidFill>
                <a:srgbClr val="1F4F73"/>
              </a:solidFill>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676797" y="843558"/>
            <a:ext cx="3103115" cy="369332"/>
          </a:xfrm>
          <a:prstGeom prst="rect">
            <a:avLst/>
          </a:prstGeom>
          <a:noFill/>
        </p:spPr>
        <p:txBody>
          <a:bodyPr wrap="square" lIns="0" tIns="0" rIns="0" bIns="0" rtlCol="0">
            <a:spAutoFit/>
          </a:bodyPr>
          <a:lstStyle/>
          <a:p>
            <a:r>
              <a:rPr lang="en-US" altLang="zh-CN" sz="2400" b="1" dirty="0">
                <a:solidFill>
                  <a:srgbClr val="0070C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Individual Work:</a:t>
            </a:r>
          </a:p>
        </p:txBody>
      </p:sp>
    </p:spTree>
  </p:cSld>
  <p:clrMapOvr>
    <a:masterClrMapping/>
  </p:clrMapOvr>
  <mc:AlternateContent xmlns:mc="http://schemas.openxmlformats.org/markup-compatibility/2006" xmlns:p14="http://schemas.microsoft.com/office/powerpoint/2010/main">
    <mc:Choice Requires="p14">
      <p:transition spd="med" advTm="0">
        <p14:pan dir="u"/>
      </p:transition>
    </mc:Choice>
    <mc:Fallback xmlns="">
      <p:transition spd="med" advTm="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336868" y="2110085"/>
            <a:ext cx="4269182" cy="923330"/>
          </a:xfrm>
          <a:prstGeom prst="rect">
            <a:avLst/>
          </a:prstGeom>
        </p:spPr>
        <p:txBody>
          <a:bodyPr wrap="none">
            <a:spAutoFit/>
          </a:bodyPr>
          <a:lstStyle/>
          <a:p>
            <a:r>
              <a:rPr kumimoji="1" lang="en-US" altLang="zh-CN" sz="5400" b="1" dirty="0">
                <a:solidFill>
                  <a:srgbClr val="1F4F7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Thank You !</a:t>
            </a:r>
          </a:p>
        </p:txBody>
      </p: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平行四边形 39"/>
          <p:cNvSpPr/>
          <p:nvPr/>
        </p:nvSpPr>
        <p:spPr>
          <a:xfrm>
            <a:off x="3563888" y="2427734"/>
            <a:ext cx="5591072" cy="1800200"/>
          </a:xfrm>
          <a:custGeom>
            <a:avLst/>
            <a:gdLst/>
            <a:ahLst/>
            <a:cxnLst/>
            <a:rect l="l" t="t" r="r" b="b"/>
            <a:pathLst>
              <a:path w="5703525" h="1757768">
                <a:moveTo>
                  <a:pt x="415097" y="0"/>
                </a:moveTo>
                <a:lnTo>
                  <a:pt x="5703525" y="0"/>
                </a:lnTo>
                <a:lnTo>
                  <a:pt x="5703525" y="1757768"/>
                </a:lnTo>
                <a:lnTo>
                  <a:pt x="0" y="1757768"/>
                </a:lnTo>
                <a:close/>
              </a:path>
            </a:pathLst>
          </a:custGeom>
          <a:solidFill>
            <a:srgbClr val="3282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3" name="图片 2"/>
          <p:cNvPicPr>
            <a:picLocks noChangeAspect="1"/>
          </p:cNvPicPr>
          <p:nvPr/>
        </p:nvPicPr>
        <p:blipFill>
          <a:blip r:embed="rId3" cstate="print"/>
          <a:stretch>
            <a:fillRect/>
          </a:stretch>
        </p:blipFill>
        <p:spPr>
          <a:xfrm>
            <a:off x="4150042" y="551565"/>
            <a:ext cx="4469835" cy="3009615"/>
          </a:xfrm>
          <a:prstGeom prst="rect">
            <a:avLst/>
          </a:prstGeom>
        </p:spPr>
      </p:pic>
      <p:pic>
        <p:nvPicPr>
          <p:cNvPr id="6" name="图片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50987" y="699542"/>
            <a:ext cx="2628030" cy="3600400"/>
          </a:xfrm>
          <a:prstGeom prst="rect">
            <a:avLst/>
          </a:prstGeom>
        </p:spPr>
      </p:pic>
      <p:grpSp>
        <p:nvGrpSpPr>
          <p:cNvPr id="2" name="组合 1"/>
          <p:cNvGrpSpPr/>
          <p:nvPr/>
        </p:nvGrpSpPr>
        <p:grpSpPr>
          <a:xfrm>
            <a:off x="4283968" y="2433143"/>
            <a:ext cx="4572000" cy="1794791"/>
            <a:chOff x="4283968" y="2433143"/>
            <a:chExt cx="4572000" cy="1794791"/>
          </a:xfrm>
        </p:grpSpPr>
        <p:sp>
          <p:nvSpPr>
            <p:cNvPr id="7" name="矩形 6"/>
            <p:cNvSpPr/>
            <p:nvPr/>
          </p:nvSpPr>
          <p:spPr>
            <a:xfrm>
              <a:off x="5020441" y="2433143"/>
              <a:ext cx="3099054" cy="1395254"/>
            </a:xfrm>
            <a:prstGeom prst="rect">
              <a:avLst/>
            </a:prstGeom>
          </p:spPr>
          <p:txBody>
            <a:bodyPr wrap="none">
              <a:spAutoFit/>
            </a:bodyPr>
            <a:lstStyle/>
            <a:p>
              <a:pPr algn="ctr" latinLnBrk="1">
                <a:lnSpc>
                  <a:spcPts val="4000"/>
                </a:lnSpc>
                <a:spcBef>
                  <a:spcPts val="0"/>
                </a:spcBef>
                <a:defRPr/>
              </a:pP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Unit 3</a:t>
              </a:r>
              <a:r>
                <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Life Stories</a:t>
              </a:r>
              <a:r>
                <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latinLnBrk="1">
                <a:lnSpc>
                  <a:spcPts val="4000"/>
                </a:lnSpc>
                <a:spcBef>
                  <a:spcPts val="0"/>
                </a:spcBef>
                <a:defRPr/>
              </a:pP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Text</a:t>
              </a:r>
              <a:r>
                <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a:t>
              </a:r>
            </a:p>
            <a:p>
              <a:endParaRPr kumimoji="1" lang="zh-CN" altLang="en-US" b="1" dirty="0">
                <a:latin typeface="思源宋体 CN Heavy" panose="02020900000000000000" pitchFamily="18" charset="-122"/>
                <a:ea typeface="思源宋体 CN Heavy" panose="02020900000000000000" pitchFamily="18" charset="-122"/>
                <a:cs typeface="Times New Roman" panose="02020603050405020304" pitchFamily="18" charset="0"/>
              </a:endParaRPr>
            </a:p>
          </p:txBody>
        </p:sp>
        <p:sp>
          <p:nvSpPr>
            <p:cNvPr id="8" name="矩形 7"/>
            <p:cNvSpPr/>
            <p:nvPr/>
          </p:nvSpPr>
          <p:spPr>
            <a:xfrm>
              <a:off x="4283968" y="3520048"/>
              <a:ext cx="4572000" cy="707886"/>
            </a:xfrm>
            <a:prstGeom prst="rect">
              <a:avLst/>
            </a:prstGeom>
          </p:spPr>
          <p:txBody>
            <a:bodyPr>
              <a:spAutoFit/>
            </a:bodyPr>
            <a:lstStyle/>
            <a:p>
              <a:pPr algn="ctr" latinLnBrk="1">
                <a:defRPr/>
              </a:pPr>
              <a:r>
                <a:rPr lang="en-US" altLang="zh-CN" sz="2000" b="1" kern="0" dirty="0">
                  <a:solidFill>
                    <a:schemeClr val="bg1"/>
                  </a:solidFill>
                  <a:latin typeface="微软雅黑" panose="020B0503020204020204" pitchFamily="34" charset="-122"/>
                  <a:ea typeface="微软雅黑" panose="020B0503020204020204" pitchFamily="34" charset="-122"/>
                </a:rPr>
                <a:t>Audrey Hepburn</a:t>
              </a:r>
            </a:p>
            <a:p>
              <a:pPr algn="ctr" latinLnBrk="1">
                <a:defRPr/>
              </a:pPr>
              <a:r>
                <a:rPr lang="en-US" altLang="zh-CN" sz="2000" b="1" i="1" kern="0" dirty="0">
                  <a:solidFill>
                    <a:schemeClr val="bg1"/>
                  </a:solidFill>
                  <a:latin typeface="微软雅黑" panose="020B0503020204020204" pitchFamily="34" charset="-122"/>
                  <a:ea typeface="微软雅黑" panose="020B0503020204020204" pitchFamily="34" charset="-122"/>
                </a:rPr>
                <a:t>― A true angel in this world</a:t>
              </a:r>
              <a:endParaRPr lang="zh-CN" altLang="en-US" sz="2000" b="1" i="1" kern="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8" presetClass="entr" presetSubtype="9"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strips(upLeft)">
                                      <p:cBhvr>
                                        <p:cTn id="13" dur="1000"/>
                                        <p:tgtEl>
                                          <p:spTgt spid="3"/>
                                        </p:tgtEl>
                                      </p:cBhvr>
                                    </p:animEffect>
                                  </p:childTnLst>
                                </p:cTn>
                              </p:par>
                              <p:par>
                                <p:cTn id="14" presetID="2" presetClass="entr" presetSubtype="2"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1+#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22" presetClass="entr" presetSubtype="2"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22"/>
          <p:cNvSpPr txBox="1"/>
          <p:nvPr/>
        </p:nvSpPr>
        <p:spPr>
          <a:xfrm>
            <a:off x="554838" y="1699164"/>
            <a:ext cx="1161229" cy="400110"/>
          </a:xfrm>
          <a:prstGeom prst="rect">
            <a:avLst/>
          </a:prstGeom>
          <a:solidFill>
            <a:srgbClr val="4FA0DD"/>
          </a:solidFill>
          <a:effectLst>
            <a:outerShdw blurRad="508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2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Values  </a:t>
            </a:r>
          </a:p>
        </p:txBody>
      </p:sp>
      <p:sp>
        <p:nvSpPr>
          <p:cNvPr id="75" name="文本框 23"/>
          <p:cNvSpPr txBox="1"/>
          <p:nvPr/>
        </p:nvSpPr>
        <p:spPr>
          <a:xfrm>
            <a:off x="166059" y="2920396"/>
            <a:ext cx="1944216" cy="400110"/>
          </a:xfrm>
          <a:prstGeom prst="rect">
            <a:avLst/>
          </a:prstGeom>
          <a:solidFill>
            <a:srgbClr val="3282BD"/>
          </a:solidFill>
          <a:ln>
            <a:noFill/>
          </a:ln>
          <a:effectLst>
            <a:outerShdw blurRad="508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2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Competences</a:t>
            </a:r>
          </a:p>
        </p:txBody>
      </p:sp>
      <p:sp>
        <p:nvSpPr>
          <p:cNvPr id="76" name="文本框 24"/>
          <p:cNvSpPr txBox="1"/>
          <p:nvPr/>
        </p:nvSpPr>
        <p:spPr>
          <a:xfrm>
            <a:off x="280100" y="4077561"/>
            <a:ext cx="1717283" cy="400110"/>
          </a:xfrm>
          <a:prstGeom prst="rect">
            <a:avLst/>
          </a:prstGeom>
          <a:solidFill>
            <a:srgbClr val="1F4F73"/>
          </a:solidFill>
          <a:effectLst>
            <a:outerShdw blurRad="508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20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Knowledge</a:t>
            </a:r>
          </a:p>
        </p:txBody>
      </p:sp>
      <p:grpSp>
        <p:nvGrpSpPr>
          <p:cNvPr id="90" name="组合 89"/>
          <p:cNvGrpSpPr/>
          <p:nvPr/>
        </p:nvGrpSpPr>
        <p:grpSpPr>
          <a:xfrm>
            <a:off x="2339790" y="1237076"/>
            <a:ext cx="3310779" cy="1331029"/>
            <a:chOff x="2339790" y="1269014"/>
            <a:chExt cx="3310779" cy="1331029"/>
          </a:xfrm>
          <a:solidFill>
            <a:srgbClr val="4FA0DD"/>
          </a:solidFill>
          <a:effectLst>
            <a:outerShdw blurRad="50800" dist="38100" dir="2700000" algn="tl" rotWithShape="0">
              <a:prstClr val="black">
                <a:alpha val="40000"/>
              </a:prstClr>
            </a:outerShdw>
          </a:effectLst>
        </p:grpSpPr>
        <p:sp>
          <p:nvSpPr>
            <p:cNvPr id="66" name="矩形 65"/>
            <p:cNvSpPr/>
            <p:nvPr/>
          </p:nvSpPr>
          <p:spPr>
            <a:xfrm>
              <a:off x="2339790" y="1269014"/>
              <a:ext cx="3240325" cy="1331029"/>
            </a:xfrm>
            <a:prstGeom prst="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77" name="文本框 25"/>
            <p:cNvSpPr txBox="1"/>
            <p:nvPr/>
          </p:nvSpPr>
          <p:spPr>
            <a:xfrm>
              <a:off x="2416965" y="1334487"/>
              <a:ext cx="3233604" cy="1200329"/>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Cross-cultural Awareness</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Cultural Confidence</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Dedication</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Responsibility</a:t>
              </a:r>
            </a:p>
          </p:txBody>
        </p:sp>
      </p:grpSp>
      <p:grpSp>
        <p:nvGrpSpPr>
          <p:cNvPr id="92" name="组合 91"/>
          <p:cNvGrpSpPr/>
          <p:nvPr/>
        </p:nvGrpSpPr>
        <p:grpSpPr>
          <a:xfrm>
            <a:off x="2339791" y="2568105"/>
            <a:ext cx="3240324" cy="1247846"/>
            <a:chOff x="2339791" y="2600043"/>
            <a:chExt cx="3240324" cy="1247846"/>
          </a:xfrm>
          <a:solidFill>
            <a:schemeClr val="accent1">
              <a:lumMod val="60000"/>
              <a:lumOff val="40000"/>
            </a:schemeClr>
          </a:solidFill>
          <a:effectLst>
            <a:outerShdw blurRad="50800" dist="38100" dir="2700000" algn="tl" rotWithShape="0">
              <a:prstClr val="black">
                <a:alpha val="40000"/>
              </a:prstClr>
            </a:outerShdw>
          </a:effectLst>
        </p:grpSpPr>
        <p:sp>
          <p:nvSpPr>
            <p:cNvPr id="67" name="矩形 66"/>
            <p:cNvSpPr/>
            <p:nvPr/>
          </p:nvSpPr>
          <p:spPr>
            <a:xfrm>
              <a:off x="2339791" y="2600043"/>
              <a:ext cx="3240324" cy="1247846"/>
            </a:xfrm>
            <a:prstGeom prst="rect">
              <a:avLst/>
            </a:prstGeom>
            <a:solidFill>
              <a:srgbClr val="3282B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78" name="文本框 26"/>
            <p:cNvSpPr txBox="1"/>
            <p:nvPr/>
          </p:nvSpPr>
          <p:spPr>
            <a:xfrm>
              <a:off x="2405593" y="2626986"/>
              <a:ext cx="2783833" cy="1200329"/>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Innovation</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Critical Thinking</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Collaboration</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Autonomous Learning</a:t>
              </a:r>
            </a:p>
          </p:txBody>
        </p:sp>
      </p:grpSp>
      <p:grpSp>
        <p:nvGrpSpPr>
          <p:cNvPr id="94" name="组合 93"/>
          <p:cNvGrpSpPr/>
          <p:nvPr/>
        </p:nvGrpSpPr>
        <p:grpSpPr>
          <a:xfrm>
            <a:off x="2339789" y="3806417"/>
            <a:ext cx="3311850" cy="1037641"/>
            <a:chOff x="2339789" y="3838355"/>
            <a:chExt cx="3311850" cy="918775"/>
          </a:xfrm>
          <a:solidFill>
            <a:srgbClr val="1F4F73"/>
          </a:solidFill>
          <a:effectLst>
            <a:outerShdw blurRad="50800" dist="38100" dir="2700000" algn="tl" rotWithShape="0">
              <a:prstClr val="black">
                <a:alpha val="40000"/>
              </a:prstClr>
            </a:outerShdw>
          </a:effectLst>
        </p:grpSpPr>
        <p:sp>
          <p:nvSpPr>
            <p:cNvPr id="68" name="矩形 67"/>
            <p:cNvSpPr/>
            <p:nvPr/>
          </p:nvSpPr>
          <p:spPr>
            <a:xfrm>
              <a:off x="2339789" y="3838355"/>
              <a:ext cx="3240323" cy="918775"/>
            </a:xfrm>
            <a:prstGeom prst="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79" name="文本框 27"/>
            <p:cNvSpPr txBox="1"/>
            <p:nvPr/>
          </p:nvSpPr>
          <p:spPr>
            <a:xfrm>
              <a:off x="2416965" y="4016712"/>
              <a:ext cx="3234674" cy="57229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Language Proficiency</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Advanced Language Skills</a:t>
              </a:r>
            </a:p>
          </p:txBody>
        </p:sp>
      </p:grpSp>
      <p:grpSp>
        <p:nvGrpSpPr>
          <p:cNvPr id="91" name="组合 90"/>
          <p:cNvGrpSpPr/>
          <p:nvPr/>
        </p:nvGrpSpPr>
        <p:grpSpPr>
          <a:xfrm>
            <a:off x="6107566" y="1235209"/>
            <a:ext cx="2748510" cy="1330358"/>
            <a:chOff x="6107566" y="1267147"/>
            <a:chExt cx="2748510" cy="1330358"/>
          </a:xfrm>
          <a:solidFill>
            <a:srgbClr val="4FA0DD"/>
          </a:solidFill>
          <a:effectLst>
            <a:outerShdw blurRad="50800" dist="38100" dir="2700000" algn="tl" rotWithShape="0">
              <a:prstClr val="black">
                <a:alpha val="40000"/>
              </a:prstClr>
            </a:outerShdw>
          </a:effectLst>
        </p:grpSpPr>
        <p:sp>
          <p:nvSpPr>
            <p:cNvPr id="71" name="矩形 70"/>
            <p:cNvSpPr/>
            <p:nvPr/>
          </p:nvSpPr>
          <p:spPr>
            <a:xfrm>
              <a:off x="6107566" y="1267147"/>
              <a:ext cx="2748510" cy="1330358"/>
            </a:xfrm>
            <a:prstGeom prst="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80" name="文本框 28"/>
            <p:cNvSpPr txBox="1"/>
            <p:nvPr/>
          </p:nvSpPr>
          <p:spPr>
            <a:xfrm>
              <a:off x="6193783" y="1475343"/>
              <a:ext cx="2576076" cy="923330"/>
            </a:xfrm>
            <a:prstGeom prst="rect">
              <a:avLst/>
            </a:prstGeom>
            <a:grp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Cultural Confidence</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Dedication</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Responsibility</a:t>
              </a:r>
            </a:p>
          </p:txBody>
        </p:sp>
      </p:grpSp>
      <p:grpSp>
        <p:nvGrpSpPr>
          <p:cNvPr id="93" name="组合 92"/>
          <p:cNvGrpSpPr/>
          <p:nvPr/>
        </p:nvGrpSpPr>
        <p:grpSpPr>
          <a:xfrm>
            <a:off x="6107567" y="2565567"/>
            <a:ext cx="2893104" cy="1240846"/>
            <a:chOff x="6107567" y="2591038"/>
            <a:chExt cx="2893104" cy="1247313"/>
          </a:xfrm>
          <a:solidFill>
            <a:srgbClr val="3282BD"/>
          </a:solidFill>
          <a:effectLst>
            <a:outerShdw blurRad="50800" dist="38100" dir="2700000" algn="tl" rotWithShape="0">
              <a:prstClr val="black">
                <a:alpha val="40000"/>
              </a:prstClr>
            </a:outerShdw>
          </a:effectLst>
        </p:grpSpPr>
        <p:sp>
          <p:nvSpPr>
            <p:cNvPr id="70" name="矩形 69"/>
            <p:cNvSpPr/>
            <p:nvPr/>
          </p:nvSpPr>
          <p:spPr>
            <a:xfrm>
              <a:off x="6107567" y="2591038"/>
              <a:ext cx="2748510" cy="1247313"/>
            </a:xfrm>
            <a:prstGeom prst="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81" name="文本框 29"/>
            <p:cNvSpPr txBox="1"/>
            <p:nvPr/>
          </p:nvSpPr>
          <p:spPr>
            <a:xfrm>
              <a:off x="6199281" y="2753030"/>
              <a:ext cx="2801390" cy="928142"/>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Critical Thinking </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Collaboration</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Autonomous Learning</a:t>
              </a:r>
            </a:p>
          </p:txBody>
        </p:sp>
      </p:grpSp>
      <p:grpSp>
        <p:nvGrpSpPr>
          <p:cNvPr id="95" name="组合 94"/>
          <p:cNvGrpSpPr/>
          <p:nvPr/>
        </p:nvGrpSpPr>
        <p:grpSpPr>
          <a:xfrm>
            <a:off x="6107566" y="3806417"/>
            <a:ext cx="2748510" cy="1037649"/>
            <a:chOff x="6107566" y="3777715"/>
            <a:chExt cx="2748510" cy="1040053"/>
          </a:xfrm>
          <a:solidFill>
            <a:srgbClr val="1F4F73"/>
          </a:solidFill>
          <a:effectLst>
            <a:outerShdw blurRad="50800" dist="38100" dir="2700000" algn="tl" rotWithShape="0">
              <a:prstClr val="black">
                <a:alpha val="40000"/>
              </a:prstClr>
            </a:outerShdw>
          </a:effectLst>
        </p:grpSpPr>
        <p:sp>
          <p:nvSpPr>
            <p:cNvPr id="69" name="矩形 68"/>
            <p:cNvSpPr/>
            <p:nvPr/>
          </p:nvSpPr>
          <p:spPr>
            <a:xfrm>
              <a:off x="6107566" y="3777715"/>
              <a:ext cx="2748510" cy="1040053"/>
            </a:xfrm>
            <a:prstGeom prst="rect">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dirty="0">
                <a:latin typeface="微软雅黑" panose="020B0503020204020204" pitchFamily="34" charset="-122"/>
                <a:ea typeface="微软雅黑" panose="020B0503020204020204" pitchFamily="34" charset="-122"/>
              </a:endParaRPr>
            </a:p>
          </p:txBody>
        </p:sp>
        <p:sp>
          <p:nvSpPr>
            <p:cNvPr id="82" name="文本框 30"/>
            <p:cNvSpPr txBox="1"/>
            <p:nvPr/>
          </p:nvSpPr>
          <p:spPr>
            <a:xfrm>
              <a:off x="6195271" y="3839462"/>
              <a:ext cx="2576076" cy="923330"/>
            </a:xfrm>
            <a:prstGeom prst="rect">
              <a:avLst/>
            </a:prstGeom>
            <a:grp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Chronological Order </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Six Elements </a:t>
              </a:r>
            </a:p>
            <a:p>
              <a:r>
                <a:rPr kumimoji="1"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Facts vs. Opinions</a:t>
              </a:r>
            </a:p>
          </p:txBody>
        </p:sp>
      </p:grpSp>
      <p:cxnSp>
        <p:nvCxnSpPr>
          <p:cNvPr id="83" name="直线箭头连接符 2"/>
          <p:cNvCxnSpPr/>
          <p:nvPr/>
        </p:nvCxnSpPr>
        <p:spPr>
          <a:xfrm>
            <a:off x="5580112" y="1863172"/>
            <a:ext cx="510935" cy="0"/>
          </a:xfrm>
          <a:prstGeom prst="straightConnector1">
            <a:avLst/>
          </a:prstGeom>
          <a:ln w="38100">
            <a:solidFill>
              <a:srgbClr val="1F4F7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4" name="直线箭头连接符 33"/>
          <p:cNvCxnSpPr/>
          <p:nvPr/>
        </p:nvCxnSpPr>
        <p:spPr>
          <a:xfrm>
            <a:off x="5580112" y="3156687"/>
            <a:ext cx="510935" cy="0"/>
          </a:xfrm>
          <a:prstGeom prst="straightConnector1">
            <a:avLst/>
          </a:prstGeom>
          <a:ln w="38100">
            <a:solidFill>
              <a:srgbClr val="1F4F73"/>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5" name="直线箭头连接符 34"/>
          <p:cNvCxnSpPr/>
          <p:nvPr/>
        </p:nvCxnSpPr>
        <p:spPr>
          <a:xfrm>
            <a:off x="5580112" y="4361282"/>
            <a:ext cx="510935" cy="0"/>
          </a:xfrm>
          <a:prstGeom prst="straightConnector1">
            <a:avLst/>
          </a:prstGeom>
          <a:ln w="38100">
            <a:solidFill>
              <a:srgbClr val="1F4F73"/>
            </a:solidFill>
            <a:tailEnd type="triangle"/>
          </a:ln>
          <a:effectLst/>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3116159" y="843558"/>
            <a:ext cx="1607107" cy="400110"/>
          </a:xfrm>
          <a:prstGeom prst="rect">
            <a:avLst/>
          </a:prstGeom>
          <a:noFill/>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2000" b="1" dirty="0">
                <a:ln w="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Course</a:t>
            </a:r>
            <a:endParaRPr kumimoji="1" lang="zh-CN" altLang="en-US" sz="2000" b="1" dirty="0">
              <a:ln w="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9" name="矩形 88"/>
          <p:cNvSpPr/>
          <p:nvPr/>
        </p:nvSpPr>
        <p:spPr>
          <a:xfrm>
            <a:off x="7095534" y="843558"/>
            <a:ext cx="765531" cy="400110"/>
          </a:xfrm>
          <a:prstGeom prst="rect">
            <a:avLst/>
          </a:prstGeom>
          <a:noFill/>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kumimoji="1" lang="en-US" altLang="zh-CN" sz="20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Unit</a:t>
            </a:r>
            <a:endParaRPr kumimoji="1" lang="zh-CN" altLang="en-US" sz="20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6" name="矩形: 圆角 95"/>
          <p:cNvSpPr/>
          <p:nvPr/>
        </p:nvSpPr>
        <p:spPr>
          <a:xfrm>
            <a:off x="2405593" y="1603708"/>
            <a:ext cx="2382431" cy="906705"/>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7" name="矩形: 圆角 96"/>
          <p:cNvSpPr/>
          <p:nvPr/>
        </p:nvSpPr>
        <p:spPr>
          <a:xfrm>
            <a:off x="6195322" y="1445866"/>
            <a:ext cx="2382431" cy="906705"/>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8" name="矩形: 圆角 97"/>
          <p:cNvSpPr/>
          <p:nvPr/>
        </p:nvSpPr>
        <p:spPr>
          <a:xfrm>
            <a:off x="2405592" y="2911747"/>
            <a:ext cx="2663588" cy="843504"/>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9" name="矩形: 圆角 98"/>
          <p:cNvSpPr/>
          <p:nvPr/>
        </p:nvSpPr>
        <p:spPr>
          <a:xfrm>
            <a:off x="6193782" y="2726714"/>
            <a:ext cx="2626689" cy="906705"/>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 name="矩形 51"/>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53" name="矩形 52"/>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14"/>
          <p:cNvSpPr txBox="1">
            <a:spLocks noChangeArrowheads="1"/>
          </p:cNvSpPr>
          <p:nvPr/>
        </p:nvSpPr>
        <p:spPr bwMode="auto">
          <a:xfrm>
            <a:off x="676798" y="114672"/>
            <a:ext cx="3895202" cy="461665"/>
          </a:xfrm>
          <a:prstGeom prst="rect">
            <a:avLst/>
          </a:prstGeom>
          <a:noFill/>
          <a:ln w="9525">
            <a:noFill/>
            <a:miter lim="800000"/>
          </a:ln>
        </p:spPr>
        <p:txBody>
          <a:bodyPr wrap="square">
            <a:spAutoFit/>
          </a:bodyPr>
          <a:lstStyle/>
          <a:p>
            <a:pPr>
              <a:defRPr/>
            </a:pPr>
            <a:r>
              <a:rPr lang="en-US" altLang="zh-CN" sz="2400" b="1" kern="0" dirty="0">
                <a:solidFill>
                  <a:schemeClr val="bg1"/>
                </a:solidFill>
                <a:latin typeface="微软雅黑" panose="020B0503020204020204" pitchFamily="34" charset="-122"/>
                <a:ea typeface="微软雅黑" panose="020B0503020204020204" pitchFamily="34" charset="-122"/>
              </a:rPr>
              <a:t>Teaching Objectives</a:t>
            </a:r>
          </a:p>
        </p:txBody>
      </p:sp>
      <p:sp>
        <p:nvSpPr>
          <p:cNvPr id="55" name="矩形 54"/>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6" name="矩形 55"/>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ppt_w*0.70"/>
                                          </p:val>
                                        </p:tav>
                                        <p:tav tm="100000">
                                          <p:val>
                                            <p:strVal val="#ppt_w"/>
                                          </p:val>
                                        </p:tav>
                                      </p:tavLst>
                                    </p:anim>
                                    <p:anim calcmode="lin" valueType="num">
                                      <p:cBhvr>
                                        <p:cTn id="8" dur="500" fill="hold"/>
                                        <p:tgtEl>
                                          <p:spTgt spid="90"/>
                                        </p:tgtEl>
                                        <p:attrNameLst>
                                          <p:attrName>ppt_h</p:attrName>
                                        </p:attrNameLst>
                                      </p:cBhvr>
                                      <p:tavLst>
                                        <p:tav tm="0">
                                          <p:val>
                                            <p:strVal val="#ppt_h"/>
                                          </p:val>
                                        </p:tav>
                                        <p:tav tm="100000">
                                          <p:val>
                                            <p:strVal val="#ppt_h"/>
                                          </p:val>
                                        </p:tav>
                                      </p:tavLst>
                                    </p:anim>
                                    <p:animEffect transition="in" filter="fade">
                                      <p:cBhvr>
                                        <p:cTn id="9" dur="500"/>
                                        <p:tgtEl>
                                          <p:spTgt spid="9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wipe(left)">
                                      <p:cBhvr>
                                        <p:cTn id="13" dur="500"/>
                                        <p:tgtEl>
                                          <p:spTgt spid="83"/>
                                        </p:tgtEl>
                                      </p:cBhvr>
                                    </p:animEffect>
                                  </p:childTnLst>
                                </p:cTn>
                              </p:par>
                              <p:par>
                                <p:cTn id="14" presetID="17" presetClass="entr" presetSubtype="10" fill="hold" nodeType="withEffect">
                                  <p:stCondLst>
                                    <p:cond delay="0"/>
                                  </p:stCondLst>
                                  <p:childTnLst>
                                    <p:set>
                                      <p:cBhvr>
                                        <p:cTn id="15" dur="1" fill="hold">
                                          <p:stCondLst>
                                            <p:cond delay="0"/>
                                          </p:stCondLst>
                                        </p:cTn>
                                        <p:tgtEl>
                                          <p:spTgt spid="91"/>
                                        </p:tgtEl>
                                        <p:attrNameLst>
                                          <p:attrName>style.visibility</p:attrName>
                                        </p:attrNameLst>
                                      </p:cBhvr>
                                      <p:to>
                                        <p:strVal val="visible"/>
                                      </p:to>
                                    </p:set>
                                    <p:anim calcmode="lin" valueType="num">
                                      <p:cBhvr>
                                        <p:cTn id="16" dur="500" fill="hold"/>
                                        <p:tgtEl>
                                          <p:spTgt spid="91"/>
                                        </p:tgtEl>
                                        <p:attrNameLst>
                                          <p:attrName>ppt_w</p:attrName>
                                        </p:attrNameLst>
                                      </p:cBhvr>
                                      <p:tavLst>
                                        <p:tav tm="0">
                                          <p:val>
                                            <p:fltVal val="0"/>
                                          </p:val>
                                        </p:tav>
                                        <p:tav tm="100000">
                                          <p:val>
                                            <p:strVal val="#ppt_w"/>
                                          </p:val>
                                        </p:tav>
                                      </p:tavLst>
                                    </p:anim>
                                    <p:anim calcmode="lin" valueType="num">
                                      <p:cBhvr>
                                        <p:cTn id="17" dur="500" fill="hold"/>
                                        <p:tgtEl>
                                          <p:spTgt spid="91"/>
                                        </p:tgtEl>
                                        <p:attrNameLst>
                                          <p:attrName>ppt_h</p:attrName>
                                        </p:attrNameLst>
                                      </p:cBhvr>
                                      <p:tavLst>
                                        <p:tav tm="0">
                                          <p:val>
                                            <p:strVal val="#ppt_h"/>
                                          </p:val>
                                        </p:tav>
                                        <p:tav tm="100000">
                                          <p:val>
                                            <p:strVal val="#ppt_h"/>
                                          </p:val>
                                        </p:tav>
                                      </p:tavLst>
                                    </p:anim>
                                  </p:childTnLst>
                                </p:cTn>
                              </p:par>
                              <p:par>
                                <p:cTn id="18" presetID="21" presetClass="entr" presetSubtype="1" fill="hold" grpId="0" nodeType="withEffect">
                                  <p:stCondLst>
                                    <p:cond delay="250"/>
                                  </p:stCondLst>
                                  <p:childTnLst>
                                    <p:set>
                                      <p:cBhvr>
                                        <p:cTn id="19" dur="1" fill="hold">
                                          <p:stCondLst>
                                            <p:cond delay="0"/>
                                          </p:stCondLst>
                                        </p:cTn>
                                        <p:tgtEl>
                                          <p:spTgt spid="96"/>
                                        </p:tgtEl>
                                        <p:attrNameLst>
                                          <p:attrName>style.visibility</p:attrName>
                                        </p:attrNameLst>
                                      </p:cBhvr>
                                      <p:to>
                                        <p:strVal val="visible"/>
                                      </p:to>
                                    </p:set>
                                    <p:animEffect transition="in" filter="wheel(1)">
                                      <p:cBhvr>
                                        <p:cTn id="20" dur="1000"/>
                                        <p:tgtEl>
                                          <p:spTgt spid="96"/>
                                        </p:tgtEl>
                                      </p:cBhvr>
                                    </p:animEffect>
                                  </p:childTnLst>
                                </p:cTn>
                              </p:par>
                              <p:par>
                                <p:cTn id="21" presetID="21" presetClass="entr" presetSubtype="1" fill="hold" grpId="0" nodeType="withEffect">
                                  <p:stCondLst>
                                    <p:cond delay="250"/>
                                  </p:stCondLst>
                                  <p:childTnLst>
                                    <p:set>
                                      <p:cBhvr>
                                        <p:cTn id="22" dur="1" fill="hold">
                                          <p:stCondLst>
                                            <p:cond delay="0"/>
                                          </p:stCondLst>
                                        </p:cTn>
                                        <p:tgtEl>
                                          <p:spTgt spid="97"/>
                                        </p:tgtEl>
                                        <p:attrNameLst>
                                          <p:attrName>style.visibility</p:attrName>
                                        </p:attrNameLst>
                                      </p:cBhvr>
                                      <p:to>
                                        <p:strVal val="visible"/>
                                      </p:to>
                                    </p:set>
                                    <p:animEffect transition="in" filter="wheel(1)">
                                      <p:cBhvr>
                                        <p:cTn id="23" dur="1000"/>
                                        <p:tgtEl>
                                          <p:spTgt spid="9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anim calcmode="lin" valueType="num">
                                      <p:cBhvr>
                                        <p:cTn id="28" dur="500" fill="hold"/>
                                        <p:tgtEl>
                                          <p:spTgt spid="92"/>
                                        </p:tgtEl>
                                        <p:attrNameLst>
                                          <p:attrName>ppt_w</p:attrName>
                                        </p:attrNameLst>
                                      </p:cBhvr>
                                      <p:tavLst>
                                        <p:tav tm="0">
                                          <p:val>
                                            <p:strVal val="#ppt_w*0.70"/>
                                          </p:val>
                                        </p:tav>
                                        <p:tav tm="100000">
                                          <p:val>
                                            <p:strVal val="#ppt_w"/>
                                          </p:val>
                                        </p:tav>
                                      </p:tavLst>
                                    </p:anim>
                                    <p:anim calcmode="lin" valueType="num">
                                      <p:cBhvr>
                                        <p:cTn id="29" dur="500" fill="hold"/>
                                        <p:tgtEl>
                                          <p:spTgt spid="92"/>
                                        </p:tgtEl>
                                        <p:attrNameLst>
                                          <p:attrName>ppt_h</p:attrName>
                                        </p:attrNameLst>
                                      </p:cBhvr>
                                      <p:tavLst>
                                        <p:tav tm="0">
                                          <p:val>
                                            <p:strVal val="#ppt_h"/>
                                          </p:val>
                                        </p:tav>
                                        <p:tav tm="100000">
                                          <p:val>
                                            <p:strVal val="#ppt_h"/>
                                          </p:val>
                                        </p:tav>
                                      </p:tavLst>
                                    </p:anim>
                                    <p:animEffect transition="in" filter="fade">
                                      <p:cBhvr>
                                        <p:cTn id="30" dur="500"/>
                                        <p:tgtEl>
                                          <p:spTgt spid="9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wipe(left)">
                                      <p:cBhvr>
                                        <p:cTn id="34" dur="500"/>
                                        <p:tgtEl>
                                          <p:spTgt spid="84"/>
                                        </p:tgtEl>
                                      </p:cBhvr>
                                    </p:animEffect>
                                  </p:childTnLst>
                                </p:cTn>
                              </p:par>
                              <p:par>
                                <p:cTn id="35" presetID="17" presetClass="entr" presetSubtype="1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p:cTn id="37" dur="500" fill="hold"/>
                                        <p:tgtEl>
                                          <p:spTgt spid="93"/>
                                        </p:tgtEl>
                                        <p:attrNameLst>
                                          <p:attrName>ppt_w</p:attrName>
                                        </p:attrNameLst>
                                      </p:cBhvr>
                                      <p:tavLst>
                                        <p:tav tm="0">
                                          <p:val>
                                            <p:fltVal val="0"/>
                                          </p:val>
                                        </p:tav>
                                        <p:tav tm="100000">
                                          <p:val>
                                            <p:strVal val="#ppt_w"/>
                                          </p:val>
                                        </p:tav>
                                      </p:tavLst>
                                    </p:anim>
                                    <p:anim calcmode="lin" valueType="num">
                                      <p:cBhvr>
                                        <p:cTn id="38" dur="500" fill="hold"/>
                                        <p:tgtEl>
                                          <p:spTgt spid="93"/>
                                        </p:tgtEl>
                                        <p:attrNameLst>
                                          <p:attrName>ppt_h</p:attrName>
                                        </p:attrNameLst>
                                      </p:cBhvr>
                                      <p:tavLst>
                                        <p:tav tm="0">
                                          <p:val>
                                            <p:strVal val="#ppt_h"/>
                                          </p:val>
                                        </p:tav>
                                        <p:tav tm="100000">
                                          <p:val>
                                            <p:strVal val="#ppt_h"/>
                                          </p:val>
                                        </p:tav>
                                      </p:tavLst>
                                    </p:anim>
                                  </p:childTnLst>
                                </p:cTn>
                              </p:par>
                              <p:par>
                                <p:cTn id="39" presetID="21" presetClass="entr" presetSubtype="1" fill="hold" grpId="0" nodeType="withEffect">
                                  <p:stCondLst>
                                    <p:cond delay="250"/>
                                  </p:stCondLst>
                                  <p:childTnLst>
                                    <p:set>
                                      <p:cBhvr>
                                        <p:cTn id="40" dur="1" fill="hold">
                                          <p:stCondLst>
                                            <p:cond delay="0"/>
                                          </p:stCondLst>
                                        </p:cTn>
                                        <p:tgtEl>
                                          <p:spTgt spid="98"/>
                                        </p:tgtEl>
                                        <p:attrNameLst>
                                          <p:attrName>style.visibility</p:attrName>
                                        </p:attrNameLst>
                                      </p:cBhvr>
                                      <p:to>
                                        <p:strVal val="visible"/>
                                      </p:to>
                                    </p:set>
                                    <p:animEffect transition="in" filter="wheel(1)">
                                      <p:cBhvr>
                                        <p:cTn id="41" dur="1000"/>
                                        <p:tgtEl>
                                          <p:spTgt spid="98"/>
                                        </p:tgtEl>
                                      </p:cBhvr>
                                    </p:animEffect>
                                  </p:childTnLst>
                                </p:cTn>
                              </p:par>
                              <p:par>
                                <p:cTn id="42" presetID="21" presetClass="entr" presetSubtype="1" fill="hold" grpId="0" nodeType="withEffect">
                                  <p:stCondLst>
                                    <p:cond delay="250"/>
                                  </p:stCondLst>
                                  <p:childTnLst>
                                    <p:set>
                                      <p:cBhvr>
                                        <p:cTn id="43" dur="1" fill="hold">
                                          <p:stCondLst>
                                            <p:cond delay="0"/>
                                          </p:stCondLst>
                                        </p:cTn>
                                        <p:tgtEl>
                                          <p:spTgt spid="99"/>
                                        </p:tgtEl>
                                        <p:attrNameLst>
                                          <p:attrName>style.visibility</p:attrName>
                                        </p:attrNameLst>
                                      </p:cBhvr>
                                      <p:to>
                                        <p:strVal val="visible"/>
                                      </p:to>
                                    </p:set>
                                    <p:animEffect transition="in" filter="wheel(1)">
                                      <p:cBhvr>
                                        <p:cTn id="44" dur="1000"/>
                                        <p:tgtEl>
                                          <p:spTgt spid="9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94"/>
                                        </p:tgtEl>
                                        <p:attrNameLst>
                                          <p:attrName>style.visibility</p:attrName>
                                        </p:attrNameLst>
                                      </p:cBhvr>
                                      <p:to>
                                        <p:strVal val="visible"/>
                                      </p:to>
                                    </p:set>
                                    <p:anim calcmode="lin" valueType="num">
                                      <p:cBhvr>
                                        <p:cTn id="49" dur="500" fill="hold"/>
                                        <p:tgtEl>
                                          <p:spTgt spid="94"/>
                                        </p:tgtEl>
                                        <p:attrNameLst>
                                          <p:attrName>ppt_w</p:attrName>
                                        </p:attrNameLst>
                                      </p:cBhvr>
                                      <p:tavLst>
                                        <p:tav tm="0">
                                          <p:val>
                                            <p:strVal val="#ppt_w*0.70"/>
                                          </p:val>
                                        </p:tav>
                                        <p:tav tm="100000">
                                          <p:val>
                                            <p:strVal val="#ppt_w"/>
                                          </p:val>
                                        </p:tav>
                                      </p:tavLst>
                                    </p:anim>
                                    <p:anim calcmode="lin" valueType="num">
                                      <p:cBhvr>
                                        <p:cTn id="50" dur="500" fill="hold"/>
                                        <p:tgtEl>
                                          <p:spTgt spid="94"/>
                                        </p:tgtEl>
                                        <p:attrNameLst>
                                          <p:attrName>ppt_h</p:attrName>
                                        </p:attrNameLst>
                                      </p:cBhvr>
                                      <p:tavLst>
                                        <p:tav tm="0">
                                          <p:val>
                                            <p:strVal val="#ppt_h"/>
                                          </p:val>
                                        </p:tav>
                                        <p:tav tm="100000">
                                          <p:val>
                                            <p:strVal val="#ppt_h"/>
                                          </p:val>
                                        </p:tav>
                                      </p:tavLst>
                                    </p:anim>
                                    <p:animEffect transition="in" filter="fade">
                                      <p:cBhvr>
                                        <p:cTn id="51" dur="500"/>
                                        <p:tgtEl>
                                          <p:spTgt spid="94"/>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wipe(left)">
                                      <p:cBhvr>
                                        <p:cTn id="55" dur="500"/>
                                        <p:tgtEl>
                                          <p:spTgt spid="85"/>
                                        </p:tgtEl>
                                      </p:cBhvr>
                                    </p:animEffect>
                                  </p:childTnLst>
                                </p:cTn>
                              </p:par>
                              <p:par>
                                <p:cTn id="56" presetID="17" presetClass="entr" presetSubtype="10" fill="hold" nodeType="withEffect">
                                  <p:stCondLst>
                                    <p:cond delay="0"/>
                                  </p:stCondLst>
                                  <p:childTnLst>
                                    <p:set>
                                      <p:cBhvr>
                                        <p:cTn id="57" dur="1" fill="hold">
                                          <p:stCondLst>
                                            <p:cond delay="0"/>
                                          </p:stCondLst>
                                        </p:cTn>
                                        <p:tgtEl>
                                          <p:spTgt spid="95"/>
                                        </p:tgtEl>
                                        <p:attrNameLst>
                                          <p:attrName>style.visibility</p:attrName>
                                        </p:attrNameLst>
                                      </p:cBhvr>
                                      <p:to>
                                        <p:strVal val="visible"/>
                                      </p:to>
                                    </p:set>
                                    <p:anim calcmode="lin" valueType="num">
                                      <p:cBhvr>
                                        <p:cTn id="58" dur="500" fill="hold"/>
                                        <p:tgtEl>
                                          <p:spTgt spid="95"/>
                                        </p:tgtEl>
                                        <p:attrNameLst>
                                          <p:attrName>ppt_w</p:attrName>
                                        </p:attrNameLst>
                                      </p:cBhvr>
                                      <p:tavLst>
                                        <p:tav tm="0">
                                          <p:val>
                                            <p:fltVal val="0"/>
                                          </p:val>
                                        </p:tav>
                                        <p:tav tm="100000">
                                          <p:val>
                                            <p:strVal val="#ppt_w"/>
                                          </p:val>
                                        </p:tav>
                                      </p:tavLst>
                                    </p:anim>
                                    <p:anim calcmode="lin" valueType="num">
                                      <p:cBhvr>
                                        <p:cTn id="59" dur="500" fill="hold"/>
                                        <p:tgtEl>
                                          <p:spTgt spid="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内容占位符 3"/>
          <p:cNvGraphicFramePr>
            <a:graphicFrameLocks noGrp="1"/>
          </p:cNvGraphicFramePr>
          <p:nvPr/>
        </p:nvGraphicFramePr>
        <p:xfrm>
          <a:off x="251520" y="843558"/>
          <a:ext cx="8568952" cy="42872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内容占位符 3"/>
          <p:cNvGraphicFramePr>
            <a:graphicFrameLocks noGrp="1"/>
          </p:cNvGraphicFramePr>
          <p:nvPr/>
        </p:nvGraphicFramePr>
        <p:xfrm>
          <a:off x="251520" y="843558"/>
          <a:ext cx="8568952" cy="4287239"/>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9"/>
          <p:cNvSpPr txBox="1"/>
          <p:nvPr/>
        </p:nvSpPr>
        <p:spPr>
          <a:xfrm>
            <a:off x="3779912" y="1573203"/>
            <a:ext cx="2466417" cy="22216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3200" b="1" dirty="0">
                <a:gradFill>
                  <a:gsLst>
                    <a:gs pos="0">
                      <a:srgbClr val="007BD3"/>
                    </a:gs>
                    <a:gs pos="100000">
                      <a:srgbClr val="03437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Teacher</a:t>
            </a:r>
          </a:p>
          <a:p>
            <a:pPr algn="ctr">
              <a:lnSpc>
                <a:spcPct val="150000"/>
              </a:lnSpc>
            </a:pPr>
            <a:r>
              <a:rPr lang="en-US" altLang="zh-CN" sz="3200" b="1" dirty="0">
                <a:gradFill>
                  <a:gsLst>
                    <a:gs pos="0">
                      <a:srgbClr val="007BD3"/>
                    </a:gs>
                    <a:gs pos="100000">
                      <a:srgbClr val="03437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Peer</a:t>
            </a:r>
          </a:p>
          <a:p>
            <a:pPr algn="ctr">
              <a:lnSpc>
                <a:spcPct val="150000"/>
              </a:lnSpc>
            </a:pPr>
            <a:r>
              <a:rPr lang="en-US" altLang="zh-CN" sz="3200" b="1" dirty="0">
                <a:gradFill>
                  <a:gsLst>
                    <a:gs pos="0">
                      <a:srgbClr val="007BD3"/>
                    </a:gs>
                    <a:gs pos="100000">
                      <a:srgbClr val="03437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Self</a:t>
            </a:r>
          </a:p>
        </p:txBody>
      </p:sp>
      <p:grpSp>
        <p:nvGrpSpPr>
          <p:cNvPr id="2" name="组合 1"/>
          <p:cNvGrpSpPr/>
          <p:nvPr/>
        </p:nvGrpSpPr>
        <p:grpSpPr>
          <a:xfrm>
            <a:off x="611560" y="1851670"/>
            <a:ext cx="8136904" cy="1512168"/>
            <a:chOff x="611560" y="1851670"/>
            <a:chExt cx="8136904" cy="1512168"/>
          </a:xfrm>
        </p:grpSpPr>
        <p:sp>
          <p:nvSpPr>
            <p:cNvPr id="6" name="文本框 4"/>
            <p:cNvSpPr txBox="1"/>
            <p:nvPr/>
          </p:nvSpPr>
          <p:spPr>
            <a:xfrm>
              <a:off x="611560" y="2499742"/>
              <a:ext cx="2089150"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latin typeface="微软雅黑" panose="020B0503020204020204" pitchFamily="34" charset="-122"/>
                  <a:ea typeface="微软雅黑" panose="020B0503020204020204" pitchFamily="34" charset="-122"/>
                </a:rPr>
                <a:t>Summative</a:t>
              </a:r>
            </a:p>
            <a:p>
              <a:r>
                <a:rPr lang="en-US" altLang="zh-CN"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60%</a:t>
              </a:r>
            </a:p>
          </p:txBody>
        </p:sp>
        <p:sp>
          <p:nvSpPr>
            <p:cNvPr id="7" name="文本框 5"/>
            <p:cNvSpPr txBox="1"/>
            <p:nvPr/>
          </p:nvSpPr>
          <p:spPr>
            <a:xfrm>
              <a:off x="2483768" y="2499742"/>
              <a:ext cx="147676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b="1" dirty="0">
                  <a:latin typeface="微软雅黑" panose="020B0503020204020204" pitchFamily="34" charset="-122"/>
                  <a:ea typeface="微软雅黑" panose="020B0503020204020204" pitchFamily="34" charset="-122"/>
                </a:rPr>
                <a:t>Formative</a:t>
              </a:r>
            </a:p>
            <a:p>
              <a:pPr algn="ctr"/>
              <a:r>
                <a:rPr lang="en-US" altLang="zh-CN" sz="2000"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4</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rPr>
                <a:t>0%</a:t>
              </a:r>
              <a:endParaRPr lang="en-US" altLang="zh-CN" sz="2000" b="1" dirty="0">
                <a:latin typeface="微软雅黑" panose="020B0503020204020204" pitchFamily="34" charset="-122"/>
                <a:ea typeface="微软雅黑" panose="020B0503020204020204" pitchFamily="34" charset="-122"/>
              </a:endParaRPr>
            </a:p>
          </p:txBody>
        </p:sp>
        <p:sp>
          <p:nvSpPr>
            <p:cNvPr id="8" name="文本框 6"/>
            <p:cNvSpPr txBox="1"/>
            <p:nvPr/>
          </p:nvSpPr>
          <p:spPr>
            <a:xfrm>
              <a:off x="6303481" y="2737252"/>
              <a:ext cx="93281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err="1">
                  <a:solidFill>
                    <a:schemeClr val="bg1"/>
                  </a:solidFill>
                  <a:latin typeface="微软雅黑" panose="020B0503020204020204" pitchFamily="34" charset="-122"/>
                  <a:ea typeface="微软雅黑" panose="020B0503020204020204" pitchFamily="34" charset="-122"/>
                </a:rPr>
                <a:t>Unipus</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9" name="文本框 7"/>
            <p:cNvSpPr txBox="1"/>
            <p:nvPr/>
          </p:nvSpPr>
          <p:spPr>
            <a:xfrm>
              <a:off x="7308304" y="1851670"/>
              <a:ext cx="122413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dirty="0">
                  <a:solidFill>
                    <a:schemeClr val="bg1"/>
                  </a:solidFill>
                  <a:latin typeface="微软雅黑" panose="020B0503020204020204" pitchFamily="34" charset="-122"/>
                  <a:ea typeface="微软雅黑" panose="020B0503020204020204" pitchFamily="34" charset="-122"/>
                </a:rPr>
                <a:t>Performance </a:t>
              </a:r>
              <a:r>
                <a:rPr lang="en-US" altLang="zh-CN" sz="1200" b="1">
                  <a:solidFill>
                    <a:schemeClr val="bg1"/>
                  </a:solidFill>
                  <a:latin typeface="微软雅黑" panose="020B0503020204020204" pitchFamily="34" charset="-122"/>
                  <a:ea typeface="微软雅黑" panose="020B0503020204020204" pitchFamily="34" charset="-122"/>
                </a:rPr>
                <a:t>in </a:t>
              </a:r>
              <a:r>
                <a:rPr lang="en-US" altLang="zh-CN" sz="1200" b="1" smtClean="0">
                  <a:solidFill>
                    <a:schemeClr val="bg1"/>
                  </a:solidFill>
                  <a:latin typeface="微软雅黑" panose="020B0503020204020204" pitchFamily="34" charset="-122"/>
                  <a:ea typeface="微软雅黑" panose="020B0503020204020204" pitchFamily="34" charset="-122"/>
                </a:rPr>
                <a:t>Class</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0" name="文本框 8"/>
            <p:cNvSpPr txBox="1"/>
            <p:nvPr/>
          </p:nvSpPr>
          <p:spPr>
            <a:xfrm>
              <a:off x="7524328" y="2902173"/>
              <a:ext cx="122413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50" b="1" dirty="0">
                  <a:latin typeface="微软雅黑" panose="020B0503020204020204" pitchFamily="34" charset="-122"/>
                  <a:ea typeface="微软雅黑" panose="020B0503020204020204" pitchFamily="34" charset="-122"/>
                  <a:sym typeface="+mn-ea"/>
                </a:rPr>
                <a:t>Tests &amp;</a:t>
              </a:r>
              <a:endParaRPr lang="en-US" altLang="zh-CN" sz="1150" b="1" dirty="0">
                <a:latin typeface="微软雅黑" panose="020B0503020204020204" pitchFamily="34" charset="-122"/>
                <a:ea typeface="微软雅黑" panose="020B0503020204020204" pitchFamily="34" charset="-122"/>
              </a:endParaRPr>
            </a:p>
            <a:p>
              <a:pPr algn="ctr"/>
              <a:r>
                <a:rPr lang="en-US" altLang="zh-CN" sz="1150" b="1" dirty="0">
                  <a:latin typeface="微软雅黑" panose="020B0503020204020204" pitchFamily="34" charset="-122"/>
                  <a:ea typeface="微软雅黑" panose="020B0503020204020204" pitchFamily="34" charset="-122"/>
                </a:rPr>
                <a:t>Assignments</a:t>
              </a:r>
            </a:p>
          </p:txBody>
        </p:sp>
      </p:grpSp>
      <p:sp>
        <p:nvSpPr>
          <p:cNvPr id="19" name="矩形 18"/>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23" name="矩形 22"/>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14"/>
          <p:cNvSpPr txBox="1">
            <a:spLocks noChangeArrowheads="1"/>
          </p:cNvSpPr>
          <p:nvPr/>
        </p:nvSpPr>
        <p:spPr bwMode="auto">
          <a:xfrm>
            <a:off x="676798" y="114672"/>
            <a:ext cx="4687290" cy="830997"/>
          </a:xfrm>
          <a:prstGeom prst="rect">
            <a:avLst/>
          </a:prstGeom>
          <a:noFill/>
          <a:ln w="9525">
            <a:noFill/>
            <a:miter lim="800000"/>
          </a:ln>
        </p:spPr>
        <p:txBody>
          <a:bodyPr wrap="square">
            <a:spAutoFit/>
          </a:bodyPr>
          <a:lstStyle/>
          <a:p>
            <a:pPr>
              <a:defRPr/>
            </a:pPr>
            <a:r>
              <a:rPr lang="en-US" altLang="zh-CN" sz="2400" b="1" kern="0" dirty="0">
                <a:solidFill>
                  <a:schemeClr val="bg1"/>
                </a:solidFill>
                <a:latin typeface="微软雅黑" panose="020B0503020204020204" pitchFamily="34" charset="-122"/>
                <a:ea typeface="微软雅黑" panose="020B0503020204020204" pitchFamily="34" charset="-122"/>
              </a:rPr>
              <a:t>Multiple Assessments</a:t>
            </a:r>
          </a:p>
          <a:p>
            <a:pPr>
              <a:defRPr/>
            </a:pP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文本框 2"/>
          <p:cNvSpPr txBox="1"/>
          <p:nvPr/>
        </p:nvSpPr>
        <p:spPr>
          <a:xfrm>
            <a:off x="5863225" y="2611983"/>
            <a:ext cx="3059832" cy="369332"/>
          </a:xfrm>
          <a:prstGeom prst="rect">
            <a:avLst/>
          </a:prstGeom>
          <a:noFill/>
        </p:spPr>
        <p:txBody>
          <a:bodyPr wrap="square" lIns="0" tIns="0" rIns="0" bIns="0" rtlCol="0">
            <a:spAutoFit/>
            <a:scene3d>
              <a:camera prst="orthographicFront"/>
              <a:lightRig rig="soft" dir="t">
                <a:rot lat="0" lon="0" rev="15600000"/>
              </a:lightRig>
            </a:scene3d>
            <a:sp3d extrusionH="57150" prstMaterial="softEdge">
              <a:bevelT w="25400" h="38100"/>
            </a:sp3d>
          </a:bodyPr>
          <a:lstStyle/>
          <a:p>
            <a:r>
              <a:rPr lang="en-US" altLang="zh-CN" sz="2400" b="1" dirty="0">
                <a:solidFill>
                  <a:srgbClr val="FF0000"/>
                </a:solidFill>
                <a:latin typeface="微软雅黑" panose="020B0503020204020204" pitchFamily="34" charset="-122"/>
                <a:ea typeface="微软雅黑" panose="020B0503020204020204" pitchFamily="34" charset="-122"/>
              </a:rPr>
              <a:t>Explicit</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&amp;</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Implicit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05556E-6 4.44444E-6 L -0.54723 -0.00309 " pathEditMode="relative" rAng="0" ptsTypes="AA">
                                      <p:cBhvr>
                                        <p:cTn id="29" dur="1000" fill="hold"/>
                                        <p:tgtEl>
                                          <p:spTgt spid="21"/>
                                        </p:tgtEl>
                                        <p:attrNameLst>
                                          <p:attrName>ppt_x</p:attrName>
                                          <p:attrName>ppt_y</p:attrName>
                                        </p:attrNameLst>
                                      </p:cBhvr>
                                      <p:rCtr x="-27361" y="-154"/>
                                    </p:animMotion>
                                  </p:childTnLst>
                                </p:cTn>
                              </p:par>
                              <p:par>
                                <p:cTn id="30" presetID="42" presetClass="path" presetSubtype="0" accel="50000" decel="50000" fill="hold" grpId="0" nodeType="withEffect">
                                  <p:stCondLst>
                                    <p:cond delay="0"/>
                                  </p:stCondLst>
                                  <p:childTnLst>
                                    <p:animMotion origin="layout" path="M 3.05556E-6 4.44444E-6 L -0.54723 -0.00309 " pathEditMode="relative" rAng="0" ptsTypes="AA">
                                      <p:cBhvr>
                                        <p:cTn id="31" dur="1000" fill="hold"/>
                                        <p:tgtEl>
                                          <p:spTgt spid="29"/>
                                        </p:tgtEl>
                                        <p:attrNameLst>
                                          <p:attrName>ppt_x</p:attrName>
                                          <p:attrName>ppt_y</p:attrName>
                                        </p:attrNameLst>
                                      </p:cBhvr>
                                      <p:rCtr x="-27361" y="-154"/>
                                    </p:animMotion>
                                  </p:childTnLst>
                                </p:cTn>
                              </p:par>
                              <p:par>
                                <p:cTn id="32" presetID="42" presetClass="path" presetSubtype="0" accel="50000" decel="50000" fill="hold" nodeType="withEffect">
                                  <p:stCondLst>
                                    <p:cond delay="0"/>
                                  </p:stCondLst>
                                  <p:childTnLst>
                                    <p:animMotion origin="layout" path="M 4.44444E-6 -1.23457E-7 L -0.54723 -0.00309 " pathEditMode="relative" rAng="0" ptsTypes="AA">
                                      <p:cBhvr>
                                        <p:cTn id="33" dur="1000" fill="hold"/>
                                        <p:tgtEl>
                                          <p:spTgt spid="2"/>
                                        </p:tgtEl>
                                        <p:attrNameLst>
                                          <p:attrName>ppt_x</p:attrName>
                                          <p:attrName>ppt_y</p:attrName>
                                        </p:attrNameLst>
                                      </p:cBhvr>
                                      <p:rCtr x="-27361" y="-154"/>
                                    </p:animMotion>
                                  </p:childTnLst>
                                </p:cTn>
                              </p:par>
                            </p:childTnLst>
                          </p:cTn>
                        </p:par>
                        <p:par>
                          <p:cTn id="34" fill="hold">
                            <p:stCondLst>
                              <p:cond delay="1000"/>
                            </p:stCondLst>
                            <p:childTnLst>
                              <p:par>
                                <p:cTn id="35" presetID="10" presetClass="exit" presetSubtype="0" fill="hold" grpId="2" nodeType="after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ppt_x</p:attrName>
                                        </p:attrNameLst>
                                      </p:cBhvr>
                                      <p:tavLst>
                                        <p:tav tm="0">
                                          <p:val>
                                            <p:strVal val="#ppt_x"/>
                                          </p:val>
                                        </p:tav>
                                        <p:tav tm="100000">
                                          <p:val>
                                            <p:strVal val="#ppt_x"/>
                                          </p:val>
                                        </p:tav>
                                      </p:tavLst>
                                    </p:anim>
                                    <p:anim calcmode="lin" valueType="num">
                                      <p:cBhvr>
                                        <p:cTn id="42"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Graphic spid="29" grpId="1">
        <p:bldAsOne/>
      </p:bldGraphic>
      <p:bldGraphic spid="21" grpId="0">
        <p:bldAsOne/>
      </p:bldGraphic>
      <p:bldGraphic spid="21" grpId="1">
        <p:bldAsOne/>
      </p:bldGraphic>
      <p:bldGraphic spid="21" grpId="2">
        <p:bldAsOne/>
      </p:bldGraphic>
      <p:bldP spid="11"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6732240" y="1635646"/>
            <a:ext cx="638619" cy="2448272"/>
            <a:chOff x="6732240" y="1635646"/>
            <a:chExt cx="638619" cy="2448272"/>
          </a:xfrm>
        </p:grpSpPr>
        <p:cxnSp>
          <p:nvCxnSpPr>
            <p:cNvPr id="9" name="直接箭头连接符 8"/>
            <p:cNvCxnSpPr/>
            <p:nvPr/>
          </p:nvCxnSpPr>
          <p:spPr>
            <a:xfrm flipV="1">
              <a:off x="6984353" y="2859782"/>
              <a:ext cx="386506" cy="2310"/>
            </a:xfrm>
            <a:prstGeom prst="straightConnector1">
              <a:avLst/>
            </a:prstGeom>
            <a:ln>
              <a:solidFill>
                <a:srgbClr val="3282BD"/>
              </a:solidFill>
              <a:tailEnd type="triangle"/>
            </a:ln>
          </p:spPr>
          <p:style>
            <a:lnRef idx="3">
              <a:schemeClr val="accent5"/>
            </a:lnRef>
            <a:fillRef idx="0">
              <a:schemeClr val="accent5"/>
            </a:fillRef>
            <a:effectRef idx="2">
              <a:schemeClr val="accent5"/>
            </a:effectRef>
            <a:fontRef idx="minor">
              <a:schemeClr val="tx1"/>
            </a:fontRef>
          </p:style>
        </p:cxnSp>
        <p:grpSp>
          <p:nvGrpSpPr>
            <p:cNvPr id="7" name="组合 6"/>
            <p:cNvGrpSpPr/>
            <p:nvPr/>
          </p:nvGrpSpPr>
          <p:grpSpPr>
            <a:xfrm>
              <a:off x="6732240" y="1635646"/>
              <a:ext cx="261566" cy="2448272"/>
              <a:chOff x="6732240" y="1635646"/>
              <a:chExt cx="261566" cy="2448272"/>
            </a:xfrm>
          </p:grpSpPr>
          <p:sp>
            <p:nvSpPr>
              <p:cNvPr id="3" name="右中括号 2"/>
              <p:cNvSpPr/>
              <p:nvPr/>
            </p:nvSpPr>
            <p:spPr>
              <a:xfrm>
                <a:off x="6732240" y="1635646"/>
                <a:ext cx="261566" cy="2448272"/>
              </a:xfrm>
              <a:prstGeom prst="rightBracket">
                <a:avLst/>
              </a:prstGeom>
              <a:ln>
                <a:solidFill>
                  <a:srgbClr val="3282BD"/>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6732240" y="2857728"/>
                <a:ext cx="261566" cy="0"/>
              </a:xfrm>
              <a:prstGeom prst="line">
                <a:avLst/>
              </a:prstGeom>
              <a:ln>
                <a:solidFill>
                  <a:srgbClr val="3282BD"/>
                </a:solidFill>
              </a:ln>
            </p:spPr>
            <p:style>
              <a:lnRef idx="2">
                <a:schemeClr val="accent5"/>
              </a:lnRef>
              <a:fillRef idx="0">
                <a:schemeClr val="accent5"/>
              </a:fillRef>
              <a:effectRef idx="1">
                <a:schemeClr val="accent5"/>
              </a:effectRef>
              <a:fontRef idx="minor">
                <a:schemeClr val="tx1"/>
              </a:fontRef>
            </p:style>
          </p:cxnSp>
        </p:grpSp>
      </p:grpSp>
      <p:sp>
        <p:nvSpPr>
          <p:cNvPr id="11" name="任意多边形: 形状 10"/>
          <p:cNvSpPr/>
          <p:nvPr/>
        </p:nvSpPr>
        <p:spPr>
          <a:xfrm>
            <a:off x="1806362" y="1172176"/>
            <a:ext cx="4924442" cy="967526"/>
          </a:xfrm>
          <a:custGeom>
            <a:avLst/>
            <a:gdLst>
              <a:gd name="connsiteX0" fmla="*/ 161257 w 967525"/>
              <a:gd name="connsiteY0" fmla="*/ 0 h 4754966"/>
              <a:gd name="connsiteX1" fmla="*/ 806268 w 967525"/>
              <a:gd name="connsiteY1" fmla="*/ 0 h 4754966"/>
              <a:gd name="connsiteX2" fmla="*/ 967525 w 967525"/>
              <a:gd name="connsiteY2" fmla="*/ 161257 h 4754966"/>
              <a:gd name="connsiteX3" fmla="*/ 967525 w 967525"/>
              <a:gd name="connsiteY3" fmla="*/ 4754966 h 4754966"/>
              <a:gd name="connsiteX4" fmla="*/ 967525 w 967525"/>
              <a:gd name="connsiteY4" fmla="*/ 4754966 h 4754966"/>
              <a:gd name="connsiteX5" fmla="*/ 0 w 967525"/>
              <a:gd name="connsiteY5" fmla="*/ 4754966 h 4754966"/>
              <a:gd name="connsiteX6" fmla="*/ 0 w 967525"/>
              <a:gd name="connsiteY6" fmla="*/ 4754966 h 4754966"/>
              <a:gd name="connsiteX7" fmla="*/ 0 w 967525"/>
              <a:gd name="connsiteY7" fmla="*/ 161257 h 4754966"/>
              <a:gd name="connsiteX8" fmla="*/ 161257 w 967525"/>
              <a:gd name="connsiteY8" fmla="*/ 0 h 47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525" h="4754966">
                <a:moveTo>
                  <a:pt x="967525" y="792510"/>
                </a:moveTo>
                <a:lnTo>
                  <a:pt x="967525" y="3962456"/>
                </a:lnTo>
                <a:cubicBezTo>
                  <a:pt x="967525" y="4400147"/>
                  <a:pt x="952834" y="4754964"/>
                  <a:pt x="934713" y="4754964"/>
                </a:cubicBezTo>
                <a:lnTo>
                  <a:pt x="0" y="4754964"/>
                </a:lnTo>
                <a:lnTo>
                  <a:pt x="0" y="4754964"/>
                </a:lnTo>
                <a:lnTo>
                  <a:pt x="0" y="2"/>
                </a:lnTo>
                <a:lnTo>
                  <a:pt x="0" y="2"/>
                </a:lnTo>
                <a:lnTo>
                  <a:pt x="934713" y="2"/>
                </a:lnTo>
                <a:cubicBezTo>
                  <a:pt x="952834" y="2"/>
                  <a:pt x="967525" y="354819"/>
                  <a:pt x="967525" y="792510"/>
                </a:cubicBezTo>
                <a:close/>
              </a:path>
            </a:pathLst>
          </a:custGeom>
          <a:solidFill>
            <a:schemeClr val="accent5">
              <a:lumMod val="20000"/>
              <a:lumOff val="80000"/>
              <a:alpha val="90000"/>
            </a:schemeClr>
          </a:solidFill>
          <a:ln>
            <a:solidFill>
              <a:srgbClr val="317CB5">
                <a:alpha val="90000"/>
              </a:srgbClr>
            </a:solidFill>
          </a:ln>
          <a:effectLst>
            <a:outerShdw blurRad="76200" dir="18900000" sy="23000" kx="-1200000" algn="bl" rotWithShape="0">
              <a:prstClr val="black">
                <a:alpha val="20000"/>
              </a:prstClr>
            </a:outerShdw>
          </a:effectLst>
        </p:spPr>
        <p:style>
          <a:lnRef idx="2">
            <a:schemeClr val="accent5">
              <a:tint val="40000"/>
              <a:alpha val="9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71056" rIns="294881" bIns="171057" numCol="1" spcCol="1270" anchor="ctr" anchorCtr="0">
            <a:noAutofit/>
          </a:bodyPr>
          <a:lstStyle/>
          <a:p>
            <a:pPr marL="228600" lvl="1" indent="-228600" algn="l" defTabSz="1066800">
              <a:lnSpc>
                <a:spcPct val="100000"/>
              </a:lnSpc>
              <a:spcBef>
                <a:spcPct val="0"/>
              </a:spcBef>
              <a:spcAft>
                <a:spcPct val="15000"/>
              </a:spcAft>
              <a:buChar char="•"/>
            </a:pPr>
            <a:endParaRPr lang="en-US" sz="2400" kern="12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2" name="任意多边形: 形状 11"/>
          <p:cNvSpPr/>
          <p:nvPr/>
        </p:nvSpPr>
        <p:spPr>
          <a:xfrm>
            <a:off x="180036" y="1082046"/>
            <a:ext cx="1626327" cy="1144318"/>
          </a:xfrm>
          <a:custGeom>
            <a:avLst/>
            <a:gdLst>
              <a:gd name="connsiteX0" fmla="*/ 0 w 1626327"/>
              <a:gd name="connsiteY0" fmla="*/ 190723 h 1144318"/>
              <a:gd name="connsiteX1" fmla="*/ 190723 w 1626327"/>
              <a:gd name="connsiteY1" fmla="*/ 0 h 1144318"/>
              <a:gd name="connsiteX2" fmla="*/ 1435604 w 1626327"/>
              <a:gd name="connsiteY2" fmla="*/ 0 h 1144318"/>
              <a:gd name="connsiteX3" fmla="*/ 1626327 w 1626327"/>
              <a:gd name="connsiteY3" fmla="*/ 190723 h 1144318"/>
              <a:gd name="connsiteX4" fmla="*/ 1626327 w 1626327"/>
              <a:gd name="connsiteY4" fmla="*/ 953595 h 1144318"/>
              <a:gd name="connsiteX5" fmla="*/ 1435604 w 1626327"/>
              <a:gd name="connsiteY5" fmla="*/ 1144318 h 1144318"/>
              <a:gd name="connsiteX6" fmla="*/ 190723 w 1626327"/>
              <a:gd name="connsiteY6" fmla="*/ 1144318 h 1144318"/>
              <a:gd name="connsiteX7" fmla="*/ 0 w 1626327"/>
              <a:gd name="connsiteY7" fmla="*/ 953595 h 1144318"/>
              <a:gd name="connsiteX8" fmla="*/ 0 w 1626327"/>
              <a:gd name="connsiteY8" fmla="*/ 190723 h 11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6327" h="1144318">
                <a:moveTo>
                  <a:pt x="0" y="190723"/>
                </a:moveTo>
                <a:cubicBezTo>
                  <a:pt x="0" y="85390"/>
                  <a:pt x="85390" y="0"/>
                  <a:pt x="190723" y="0"/>
                </a:cubicBezTo>
                <a:lnTo>
                  <a:pt x="1435604" y="0"/>
                </a:lnTo>
                <a:cubicBezTo>
                  <a:pt x="1540937" y="0"/>
                  <a:pt x="1626327" y="85390"/>
                  <a:pt x="1626327" y="190723"/>
                </a:cubicBezTo>
                <a:lnTo>
                  <a:pt x="1626327" y="953595"/>
                </a:lnTo>
                <a:cubicBezTo>
                  <a:pt x="1626327" y="1058928"/>
                  <a:pt x="1540937" y="1144318"/>
                  <a:pt x="1435604" y="1144318"/>
                </a:cubicBezTo>
                <a:lnTo>
                  <a:pt x="190723" y="1144318"/>
                </a:lnTo>
                <a:cubicBezTo>
                  <a:pt x="85390" y="1144318"/>
                  <a:pt x="0" y="1058928"/>
                  <a:pt x="0" y="953595"/>
                </a:cubicBezTo>
                <a:lnTo>
                  <a:pt x="0" y="190723"/>
                </a:lnTo>
                <a:close/>
              </a:path>
            </a:pathLst>
          </a:custGeom>
          <a:solidFill>
            <a:schemeClr val="accent5">
              <a:lumMod val="20000"/>
              <a:lumOff val="80000"/>
            </a:schemeClr>
          </a:solidFill>
          <a:ln>
            <a:solidFill>
              <a:srgbClr val="317CB5"/>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2061" tIns="93961" rIns="132061" bIns="93961" numCol="1" spcCol="1270" anchor="ctr" anchorCtr="0">
            <a:noAutofit/>
          </a:bodyPr>
          <a:lstStyle/>
          <a:p>
            <a:pPr marL="0" lvl="0" indent="0" algn="ctr" defTabSz="889000">
              <a:lnSpc>
                <a:spcPct val="100000"/>
              </a:lnSpc>
              <a:spcBef>
                <a:spcPct val="0"/>
              </a:spcBef>
              <a:spcAft>
                <a:spcPct val="35000"/>
              </a:spcAft>
              <a:buNone/>
            </a:pPr>
            <a:r>
              <a:rPr kumimoji="1" lang="en-US" altLang="zh-CN" sz="2000" b="1" kern="1200" dirty="0">
                <a:solidFill>
                  <a:schemeClr val="tx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Advanced</a:t>
            </a:r>
          </a:p>
        </p:txBody>
      </p:sp>
      <p:sp>
        <p:nvSpPr>
          <p:cNvPr id="13" name="任意多边形: 形状 12"/>
          <p:cNvSpPr/>
          <p:nvPr/>
        </p:nvSpPr>
        <p:spPr>
          <a:xfrm>
            <a:off x="1842995" y="2355731"/>
            <a:ext cx="4924442" cy="1003485"/>
          </a:xfrm>
          <a:custGeom>
            <a:avLst/>
            <a:gdLst>
              <a:gd name="connsiteX0" fmla="*/ 167251 w 1003484"/>
              <a:gd name="connsiteY0" fmla="*/ 0 h 4717909"/>
              <a:gd name="connsiteX1" fmla="*/ 836233 w 1003484"/>
              <a:gd name="connsiteY1" fmla="*/ 0 h 4717909"/>
              <a:gd name="connsiteX2" fmla="*/ 1003484 w 1003484"/>
              <a:gd name="connsiteY2" fmla="*/ 167251 h 4717909"/>
              <a:gd name="connsiteX3" fmla="*/ 1003484 w 1003484"/>
              <a:gd name="connsiteY3" fmla="*/ 4717909 h 4717909"/>
              <a:gd name="connsiteX4" fmla="*/ 1003484 w 1003484"/>
              <a:gd name="connsiteY4" fmla="*/ 4717909 h 4717909"/>
              <a:gd name="connsiteX5" fmla="*/ 0 w 1003484"/>
              <a:gd name="connsiteY5" fmla="*/ 4717909 h 4717909"/>
              <a:gd name="connsiteX6" fmla="*/ 0 w 1003484"/>
              <a:gd name="connsiteY6" fmla="*/ 4717909 h 4717909"/>
              <a:gd name="connsiteX7" fmla="*/ 0 w 1003484"/>
              <a:gd name="connsiteY7" fmla="*/ 167251 h 4717909"/>
              <a:gd name="connsiteX8" fmla="*/ 167251 w 1003484"/>
              <a:gd name="connsiteY8" fmla="*/ 0 h 471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484" h="4717909">
                <a:moveTo>
                  <a:pt x="1003484" y="786337"/>
                </a:moveTo>
                <a:lnTo>
                  <a:pt x="1003484" y="3931572"/>
                </a:lnTo>
                <a:cubicBezTo>
                  <a:pt x="1003484" y="4365852"/>
                  <a:pt x="987557" y="4717907"/>
                  <a:pt x="967910" y="4717907"/>
                </a:cubicBezTo>
                <a:lnTo>
                  <a:pt x="0" y="4717907"/>
                </a:lnTo>
                <a:lnTo>
                  <a:pt x="0" y="4717907"/>
                </a:lnTo>
                <a:lnTo>
                  <a:pt x="0" y="2"/>
                </a:lnTo>
                <a:lnTo>
                  <a:pt x="0" y="2"/>
                </a:lnTo>
                <a:lnTo>
                  <a:pt x="967910" y="2"/>
                </a:lnTo>
                <a:cubicBezTo>
                  <a:pt x="987557" y="2"/>
                  <a:pt x="1003484" y="352057"/>
                  <a:pt x="1003484" y="786337"/>
                </a:cubicBezTo>
                <a:close/>
              </a:path>
            </a:pathLst>
          </a:custGeom>
          <a:solidFill>
            <a:srgbClr val="1F4F73">
              <a:alpha val="90000"/>
            </a:srgbClr>
          </a:solidFill>
          <a:ln>
            <a:solidFill>
              <a:schemeClr val="bg1">
                <a:alpha val="90000"/>
              </a:schemeClr>
            </a:solidFill>
          </a:ln>
          <a:effectLst>
            <a:outerShdw blurRad="76200" dir="18900000" sy="23000" kx="-1200000" algn="bl" rotWithShape="0">
              <a:prstClr val="black">
                <a:alpha val="20000"/>
              </a:prstClr>
            </a:outerShdw>
          </a:effectLst>
        </p:spPr>
        <p:style>
          <a:lnRef idx="2">
            <a:schemeClr val="accent5">
              <a:tint val="40000"/>
              <a:alpha val="90000"/>
              <a:hueOff val="-5510274"/>
              <a:satOff val="25205"/>
              <a:lumOff val="1353"/>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72811" rIns="296636" bIns="172812" numCol="1" spcCol="1270" anchor="ctr" anchorCtr="0">
            <a:noAutofit/>
          </a:bodyPr>
          <a:lstStyle/>
          <a:p>
            <a:pPr marL="171450" lvl="1" indent="-171450" algn="l" defTabSz="800100">
              <a:lnSpc>
                <a:spcPct val="100000"/>
              </a:lnSpc>
              <a:spcBef>
                <a:spcPct val="0"/>
              </a:spcBef>
              <a:spcAft>
                <a:spcPct val="15000"/>
              </a:spcAft>
              <a:buChar char="•"/>
            </a:pPr>
            <a:endParaRPr kumimoji="1" lang="zh-CN" altLang="en-US" sz="1800" kern="12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任意多边形: 形状 13"/>
          <p:cNvSpPr/>
          <p:nvPr/>
        </p:nvSpPr>
        <p:spPr>
          <a:xfrm>
            <a:off x="179512" y="2283723"/>
            <a:ext cx="1662960" cy="1144318"/>
          </a:xfrm>
          <a:custGeom>
            <a:avLst/>
            <a:gdLst>
              <a:gd name="connsiteX0" fmla="*/ 0 w 1662960"/>
              <a:gd name="connsiteY0" fmla="*/ 190723 h 1144318"/>
              <a:gd name="connsiteX1" fmla="*/ 190723 w 1662960"/>
              <a:gd name="connsiteY1" fmla="*/ 0 h 1144318"/>
              <a:gd name="connsiteX2" fmla="*/ 1472237 w 1662960"/>
              <a:gd name="connsiteY2" fmla="*/ 0 h 1144318"/>
              <a:gd name="connsiteX3" fmla="*/ 1662960 w 1662960"/>
              <a:gd name="connsiteY3" fmla="*/ 190723 h 1144318"/>
              <a:gd name="connsiteX4" fmla="*/ 1662960 w 1662960"/>
              <a:gd name="connsiteY4" fmla="*/ 953595 h 1144318"/>
              <a:gd name="connsiteX5" fmla="*/ 1472237 w 1662960"/>
              <a:gd name="connsiteY5" fmla="*/ 1144318 h 1144318"/>
              <a:gd name="connsiteX6" fmla="*/ 190723 w 1662960"/>
              <a:gd name="connsiteY6" fmla="*/ 1144318 h 1144318"/>
              <a:gd name="connsiteX7" fmla="*/ 0 w 1662960"/>
              <a:gd name="connsiteY7" fmla="*/ 953595 h 1144318"/>
              <a:gd name="connsiteX8" fmla="*/ 0 w 1662960"/>
              <a:gd name="connsiteY8" fmla="*/ 190723 h 11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60" h="1144318">
                <a:moveTo>
                  <a:pt x="0" y="190723"/>
                </a:moveTo>
                <a:cubicBezTo>
                  <a:pt x="0" y="85390"/>
                  <a:pt x="85390" y="0"/>
                  <a:pt x="190723" y="0"/>
                </a:cubicBezTo>
                <a:lnTo>
                  <a:pt x="1472237" y="0"/>
                </a:lnTo>
                <a:cubicBezTo>
                  <a:pt x="1577570" y="0"/>
                  <a:pt x="1662960" y="85390"/>
                  <a:pt x="1662960" y="190723"/>
                </a:cubicBezTo>
                <a:lnTo>
                  <a:pt x="1662960" y="953595"/>
                </a:lnTo>
                <a:cubicBezTo>
                  <a:pt x="1662960" y="1058928"/>
                  <a:pt x="1577570" y="1144318"/>
                  <a:pt x="1472237" y="1144318"/>
                </a:cubicBezTo>
                <a:lnTo>
                  <a:pt x="190723" y="1144318"/>
                </a:lnTo>
                <a:cubicBezTo>
                  <a:pt x="85390" y="1144318"/>
                  <a:pt x="0" y="1058928"/>
                  <a:pt x="0" y="953595"/>
                </a:cubicBezTo>
                <a:lnTo>
                  <a:pt x="0" y="190723"/>
                </a:lnTo>
                <a:close/>
              </a:path>
            </a:pathLst>
          </a:custGeom>
          <a:solidFill>
            <a:srgbClr val="1F4F7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5">
              <a:hueOff val="-4925512"/>
              <a:satOff val="21295"/>
              <a:lumOff val="-1663"/>
              <a:alphaOff val="0"/>
            </a:schemeClr>
          </a:effectRef>
          <a:fontRef idx="minor">
            <a:schemeClr val="lt1"/>
          </a:fontRef>
        </p:style>
        <p:txBody>
          <a:bodyPr spcFirstLastPara="0" vert="horz" wrap="square" lIns="124441" tIns="90151" rIns="124441" bIns="90151" numCol="1" spcCol="1270" anchor="ctr" anchorCtr="0">
            <a:noAutofit/>
          </a:bodyPr>
          <a:lstStyle/>
          <a:p>
            <a:pPr marL="0" lvl="0" indent="0" algn="ctr" defTabSz="889000">
              <a:lnSpc>
                <a:spcPct val="100000"/>
              </a:lnSpc>
              <a:spcBef>
                <a:spcPct val="0"/>
              </a:spcBef>
              <a:spcAft>
                <a:spcPct val="35000"/>
              </a:spcAft>
              <a:buNone/>
            </a:pPr>
            <a:r>
              <a:rPr kumimoji="1" lang="en-US" altLang="zh-CN" sz="20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Innovative</a:t>
            </a:r>
          </a:p>
        </p:txBody>
      </p:sp>
      <p:sp>
        <p:nvSpPr>
          <p:cNvPr id="15" name="任意多边形: 形状 14"/>
          <p:cNvSpPr/>
          <p:nvPr/>
        </p:nvSpPr>
        <p:spPr>
          <a:xfrm>
            <a:off x="1837117" y="3591576"/>
            <a:ext cx="4924442" cy="934863"/>
          </a:xfrm>
          <a:custGeom>
            <a:avLst/>
            <a:gdLst>
              <a:gd name="connsiteX0" fmla="*/ 155813 w 934862"/>
              <a:gd name="connsiteY0" fmla="*/ 0 h 4720877"/>
              <a:gd name="connsiteX1" fmla="*/ 779049 w 934862"/>
              <a:gd name="connsiteY1" fmla="*/ 0 h 4720877"/>
              <a:gd name="connsiteX2" fmla="*/ 934862 w 934862"/>
              <a:gd name="connsiteY2" fmla="*/ 155813 h 4720877"/>
              <a:gd name="connsiteX3" fmla="*/ 934862 w 934862"/>
              <a:gd name="connsiteY3" fmla="*/ 4720877 h 4720877"/>
              <a:gd name="connsiteX4" fmla="*/ 934862 w 934862"/>
              <a:gd name="connsiteY4" fmla="*/ 4720877 h 4720877"/>
              <a:gd name="connsiteX5" fmla="*/ 0 w 934862"/>
              <a:gd name="connsiteY5" fmla="*/ 4720877 h 4720877"/>
              <a:gd name="connsiteX6" fmla="*/ 0 w 934862"/>
              <a:gd name="connsiteY6" fmla="*/ 4720877 h 4720877"/>
              <a:gd name="connsiteX7" fmla="*/ 0 w 934862"/>
              <a:gd name="connsiteY7" fmla="*/ 155813 h 4720877"/>
              <a:gd name="connsiteX8" fmla="*/ 155813 w 934862"/>
              <a:gd name="connsiteY8" fmla="*/ 0 h 47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862" h="4720877">
                <a:moveTo>
                  <a:pt x="934862" y="786828"/>
                </a:moveTo>
                <a:lnTo>
                  <a:pt x="934862" y="3934049"/>
                </a:lnTo>
                <a:cubicBezTo>
                  <a:pt x="934862" y="4368600"/>
                  <a:pt x="921048" y="4720874"/>
                  <a:pt x="904007" y="4720874"/>
                </a:cubicBezTo>
                <a:lnTo>
                  <a:pt x="0" y="4720874"/>
                </a:lnTo>
                <a:lnTo>
                  <a:pt x="0" y="4720874"/>
                </a:lnTo>
                <a:lnTo>
                  <a:pt x="0" y="3"/>
                </a:lnTo>
                <a:lnTo>
                  <a:pt x="0" y="3"/>
                </a:lnTo>
                <a:lnTo>
                  <a:pt x="904007" y="3"/>
                </a:lnTo>
                <a:cubicBezTo>
                  <a:pt x="921048" y="3"/>
                  <a:pt x="934862" y="352277"/>
                  <a:pt x="934862" y="786828"/>
                </a:cubicBezTo>
                <a:close/>
              </a:path>
            </a:pathLst>
          </a:custGeom>
          <a:solidFill>
            <a:srgbClr val="4FA1DE">
              <a:alpha val="90000"/>
            </a:srgbClr>
          </a:solidFill>
          <a:ln>
            <a:solidFill>
              <a:schemeClr val="bg1">
                <a:alpha val="90000"/>
              </a:schemeClr>
            </a:solidFill>
          </a:ln>
          <a:effectLst>
            <a:outerShdw blurRad="76200" dir="18900000" sy="23000" kx="-1200000" algn="bl" rotWithShape="0">
              <a:prstClr val="black">
                <a:alpha val="2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69461" rIns="293286" bIns="169462" numCol="1" spcCol="1270" anchor="ctr" anchorCtr="0">
            <a:noAutofit/>
          </a:bodyPr>
          <a:lstStyle/>
          <a:p>
            <a:pPr marL="228600" lvl="1" indent="0" algn="l" defTabSz="1066800">
              <a:lnSpc>
                <a:spcPct val="100000"/>
              </a:lnSpc>
              <a:spcBef>
                <a:spcPct val="0"/>
              </a:spcBef>
              <a:spcAft>
                <a:spcPct val="15000"/>
              </a:spcAft>
              <a:buChar char="•"/>
            </a:pPr>
            <a:endParaRPr lang="zh-CN" altLang="en-US" sz="2400" kern="1200" dirty="0">
              <a:latin typeface="微软雅黑" panose="020B0503020204020204" pitchFamily="34" charset="-122"/>
              <a:ea typeface="微软雅黑" panose="020B0503020204020204" pitchFamily="34" charset="-122"/>
            </a:endParaRPr>
          </a:p>
        </p:txBody>
      </p:sp>
      <p:sp>
        <p:nvSpPr>
          <p:cNvPr id="16" name="任意多边形: 形状 15"/>
          <p:cNvSpPr/>
          <p:nvPr/>
        </p:nvSpPr>
        <p:spPr>
          <a:xfrm>
            <a:off x="180036" y="3486848"/>
            <a:ext cx="1657082" cy="1144318"/>
          </a:xfrm>
          <a:custGeom>
            <a:avLst/>
            <a:gdLst>
              <a:gd name="connsiteX0" fmla="*/ 0 w 1657082"/>
              <a:gd name="connsiteY0" fmla="*/ 190723 h 1144318"/>
              <a:gd name="connsiteX1" fmla="*/ 190723 w 1657082"/>
              <a:gd name="connsiteY1" fmla="*/ 0 h 1144318"/>
              <a:gd name="connsiteX2" fmla="*/ 1466359 w 1657082"/>
              <a:gd name="connsiteY2" fmla="*/ 0 h 1144318"/>
              <a:gd name="connsiteX3" fmla="*/ 1657082 w 1657082"/>
              <a:gd name="connsiteY3" fmla="*/ 190723 h 1144318"/>
              <a:gd name="connsiteX4" fmla="*/ 1657082 w 1657082"/>
              <a:gd name="connsiteY4" fmla="*/ 953595 h 1144318"/>
              <a:gd name="connsiteX5" fmla="*/ 1466359 w 1657082"/>
              <a:gd name="connsiteY5" fmla="*/ 1144318 h 1144318"/>
              <a:gd name="connsiteX6" fmla="*/ 190723 w 1657082"/>
              <a:gd name="connsiteY6" fmla="*/ 1144318 h 1144318"/>
              <a:gd name="connsiteX7" fmla="*/ 0 w 1657082"/>
              <a:gd name="connsiteY7" fmla="*/ 953595 h 1144318"/>
              <a:gd name="connsiteX8" fmla="*/ 0 w 1657082"/>
              <a:gd name="connsiteY8" fmla="*/ 190723 h 11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082" h="1144318">
                <a:moveTo>
                  <a:pt x="0" y="190723"/>
                </a:moveTo>
                <a:cubicBezTo>
                  <a:pt x="0" y="85390"/>
                  <a:pt x="85390" y="0"/>
                  <a:pt x="190723" y="0"/>
                </a:cubicBezTo>
                <a:lnTo>
                  <a:pt x="1466359" y="0"/>
                </a:lnTo>
                <a:cubicBezTo>
                  <a:pt x="1571692" y="0"/>
                  <a:pt x="1657082" y="85390"/>
                  <a:pt x="1657082" y="190723"/>
                </a:cubicBezTo>
                <a:lnTo>
                  <a:pt x="1657082" y="953595"/>
                </a:lnTo>
                <a:cubicBezTo>
                  <a:pt x="1657082" y="1058928"/>
                  <a:pt x="1571692" y="1144318"/>
                  <a:pt x="1466359" y="1144318"/>
                </a:cubicBezTo>
                <a:lnTo>
                  <a:pt x="190723" y="1144318"/>
                </a:lnTo>
                <a:cubicBezTo>
                  <a:pt x="85390" y="1144318"/>
                  <a:pt x="0" y="1058928"/>
                  <a:pt x="0" y="953595"/>
                </a:cubicBezTo>
                <a:lnTo>
                  <a:pt x="0" y="190723"/>
                </a:lnTo>
                <a:close/>
              </a:path>
            </a:pathLst>
          </a:custGeom>
          <a:solidFill>
            <a:srgbClr val="4FA1DE"/>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5">
              <a:hueOff val="-9851024"/>
              <a:satOff val="42589"/>
              <a:lumOff val="-3329"/>
              <a:alphaOff val="0"/>
            </a:schemeClr>
          </a:effectRef>
          <a:fontRef idx="minor">
            <a:schemeClr val="lt1"/>
          </a:fontRef>
        </p:style>
        <p:txBody>
          <a:bodyPr spcFirstLastPara="0" vert="horz" wrap="square" lIns="120631" tIns="88246" rIns="120631" bIns="88246" numCol="1" spcCol="1270" anchor="ctr" anchorCtr="0">
            <a:noAutofit/>
          </a:bodyPr>
          <a:lstStyle/>
          <a:p>
            <a:pPr marL="0" lvl="0" indent="0" algn="ctr" defTabSz="889000">
              <a:lnSpc>
                <a:spcPct val="100000"/>
              </a:lnSpc>
              <a:spcBef>
                <a:spcPct val="0"/>
              </a:spcBef>
              <a:spcAft>
                <a:spcPct val="35000"/>
              </a:spcAft>
              <a:buNone/>
            </a:pPr>
            <a:r>
              <a:rPr kumimoji="1" lang="en-US" altLang="zh-CN" sz="17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Challenging</a:t>
            </a:r>
          </a:p>
        </p:txBody>
      </p:sp>
      <p:sp>
        <p:nvSpPr>
          <p:cNvPr id="2" name="文本框 1"/>
          <p:cNvSpPr txBox="1"/>
          <p:nvPr/>
        </p:nvSpPr>
        <p:spPr>
          <a:xfrm>
            <a:off x="2002579" y="1275606"/>
            <a:ext cx="4752528" cy="775597"/>
          </a:xfrm>
          <a:prstGeom prst="rect">
            <a:avLst/>
          </a:prstGeom>
          <a:noFill/>
        </p:spPr>
        <p:txBody>
          <a:bodyPr wrap="square" lIns="0" tIns="0" rIns="0" bIns="0" rtlCol="0">
            <a:spAutoFit/>
          </a:bodyPr>
          <a:lstStyle/>
          <a:p>
            <a:pPr lvl="0">
              <a:lnSpc>
                <a:spcPct val="150000"/>
              </a:lnSpc>
              <a:spcAft>
                <a:spcPct val="15000"/>
              </a:spcAft>
            </a:pPr>
            <a:r>
              <a:rPr kumimoji="1" lang="en-US" altLang="zh-CN" sz="1600" dirty="0">
                <a:latin typeface="微软雅黑" panose="020B0503020204020204" pitchFamily="34" charset="-122"/>
                <a:ea typeface="微软雅黑" panose="020B0503020204020204" pitchFamily="34" charset="-122"/>
                <a:cs typeface="Times New Roman" panose="02020603050405020304" pitchFamily="18" charset="0"/>
                <a:sym typeface="+mn-ea"/>
              </a:rPr>
              <a:t>· Cultivating Comprehensive Competences</a:t>
            </a:r>
            <a:endParaRPr kumimoji="1"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spcAft>
                <a:spcPct val="15000"/>
              </a:spcAft>
            </a:pPr>
            <a:r>
              <a:rPr kumimoji="1" lang="en-US" altLang="zh-CN" sz="1600" dirty="0">
                <a:latin typeface="微软雅黑" panose="020B0503020204020204" pitchFamily="34" charset="-122"/>
                <a:ea typeface="微软雅黑" panose="020B0503020204020204" pitchFamily="34" charset="-122"/>
                <a:cs typeface="Times New Roman" panose="02020603050405020304" pitchFamily="18" charset="0"/>
                <a:sym typeface="+mn-ea"/>
              </a:rPr>
              <a:t>· Focusing on High-order Cognitive Abilities</a:t>
            </a:r>
            <a:endParaRPr kumimoji="1"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nvSpPr>
        <p:spPr>
          <a:xfrm>
            <a:off x="1996904" y="2498775"/>
            <a:ext cx="5022516" cy="775597"/>
          </a:xfrm>
          <a:prstGeom prst="rect">
            <a:avLst/>
          </a:prstGeom>
          <a:noFill/>
        </p:spPr>
        <p:txBody>
          <a:bodyPr wrap="square" lIns="0" tIns="0" rIns="0" bIns="0" rtlCol="0">
            <a:spAutoFit/>
          </a:bodyPr>
          <a:lstStyle/>
          <a:p>
            <a:pPr marL="228600" lvl="1" indent="-228600">
              <a:lnSpc>
                <a:spcPct val="150000"/>
              </a:lnSpc>
              <a:spcAft>
                <a:spcPct val="15000"/>
              </a:spcAft>
            </a:pPr>
            <a:r>
              <a:rPr kumimoji="1"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Blended Learning</a:t>
            </a:r>
            <a:endParaRPr kumimoji="1"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28600" lvl="1" indent="-228600">
              <a:lnSpc>
                <a:spcPct val="150000"/>
              </a:lnSpc>
              <a:spcAft>
                <a:spcPct val="15000"/>
              </a:spcAft>
            </a:pPr>
            <a:r>
              <a:rPr kumimoji="1"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Task-based Teaching with Multiple Assessments</a:t>
            </a:r>
            <a:endParaRPr kumimoji="1"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文本框 41"/>
          <p:cNvSpPr txBox="1"/>
          <p:nvPr/>
        </p:nvSpPr>
        <p:spPr>
          <a:xfrm>
            <a:off x="2002579" y="3672510"/>
            <a:ext cx="4752528" cy="775597"/>
          </a:xfrm>
          <a:prstGeom prst="rect">
            <a:avLst/>
          </a:prstGeom>
          <a:noFill/>
        </p:spPr>
        <p:txBody>
          <a:bodyPr wrap="square" lIns="0" tIns="0" rIns="0" bIns="0" rtlCol="0">
            <a:spAutoFit/>
          </a:bodyPr>
          <a:lstStyle/>
          <a:p>
            <a:pPr marL="228600" lvl="1" indent="-228600">
              <a:lnSpc>
                <a:spcPct val="150000"/>
              </a:lnSpc>
              <a:spcAft>
                <a:spcPct val="15000"/>
              </a:spcAft>
            </a:pPr>
            <a:r>
              <a:rPr kumimoji="1"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Concept Clarification</a:t>
            </a:r>
            <a:endParaRPr kumimoji="1"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28600" lvl="1" indent="-228600">
              <a:lnSpc>
                <a:spcPct val="150000"/>
              </a:lnSpc>
              <a:spcAft>
                <a:spcPct val="15000"/>
              </a:spcAft>
            </a:pPr>
            <a:r>
              <a:rPr kumimoji="1" lang="en-US"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 Multiple-input and Multiple-output</a:t>
            </a:r>
            <a:endParaRPr kumimoji="1" lang="en-US"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0" name="矩形 29"/>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31" name="矩形 30"/>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14"/>
          <p:cNvSpPr txBox="1">
            <a:spLocks noChangeArrowheads="1"/>
          </p:cNvSpPr>
          <p:nvPr/>
        </p:nvSpPr>
        <p:spPr bwMode="auto">
          <a:xfrm>
            <a:off x="676798" y="114672"/>
            <a:ext cx="4687290" cy="461665"/>
          </a:xfrm>
          <a:prstGeom prst="rect">
            <a:avLst/>
          </a:prstGeom>
          <a:noFill/>
          <a:ln w="9525">
            <a:noFill/>
            <a:miter lim="800000"/>
          </a:ln>
        </p:spPr>
        <p:txBody>
          <a:bodyPr wrap="square">
            <a:spAutoFit/>
          </a:bodyPr>
          <a:lstStyle/>
          <a:p>
            <a:pPr>
              <a:defRPr/>
            </a:pPr>
            <a:r>
              <a:rPr lang="en-US" altLang="zh-CN" sz="2400" b="1" kern="0" dirty="0">
                <a:solidFill>
                  <a:schemeClr val="bg1"/>
                </a:solidFill>
                <a:latin typeface="微软雅黑" panose="020B0503020204020204" pitchFamily="34" charset="-122"/>
                <a:ea typeface="微软雅黑" panose="020B0503020204020204" pitchFamily="34" charset="-122"/>
              </a:rPr>
              <a:t>Design Features of the Unit</a:t>
            </a:r>
            <a:endParaRPr lang="zh-CN" altLang="en-US" sz="2400" b="1" kern="0" dirty="0">
              <a:solidFill>
                <a:schemeClr val="bg1"/>
              </a:solidFill>
              <a:latin typeface="微软雅黑" panose="020B0503020204020204" pitchFamily="34" charset="-122"/>
              <a:ea typeface="微软雅黑" panose="020B0503020204020204" pitchFamily="34" charset="-122"/>
            </a:endParaRPr>
          </a:p>
        </p:txBody>
      </p:sp>
      <p:sp>
        <p:nvSpPr>
          <p:cNvPr id="33" name="矩形 32"/>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矩形 33"/>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6" name="组合 5"/>
          <p:cNvGrpSpPr/>
          <p:nvPr/>
        </p:nvGrpSpPr>
        <p:grpSpPr>
          <a:xfrm>
            <a:off x="7452320" y="1851670"/>
            <a:ext cx="1462016" cy="2094502"/>
            <a:chOff x="7452320" y="1851670"/>
            <a:chExt cx="1462016" cy="2094502"/>
          </a:xfrm>
        </p:grpSpPr>
        <p:sp>
          <p:nvSpPr>
            <p:cNvPr id="27" name="圆角矩形 4"/>
            <p:cNvSpPr/>
            <p:nvPr/>
          </p:nvSpPr>
          <p:spPr>
            <a:xfrm>
              <a:off x="7452320" y="1851670"/>
              <a:ext cx="1460580" cy="2076682"/>
            </a:xfrm>
            <a:prstGeom prst="roundRect">
              <a:avLst/>
            </a:prstGeom>
            <a:solidFill>
              <a:srgbClr val="3282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grpSp>
          <p:nvGrpSpPr>
            <p:cNvPr id="4" name="组合 3"/>
            <p:cNvGrpSpPr/>
            <p:nvPr/>
          </p:nvGrpSpPr>
          <p:grpSpPr>
            <a:xfrm>
              <a:off x="7452320" y="1869490"/>
              <a:ext cx="1462016" cy="2076682"/>
              <a:chOff x="7452320" y="1869490"/>
              <a:chExt cx="1462016" cy="2076682"/>
            </a:xfrm>
          </p:grpSpPr>
          <p:sp>
            <p:nvSpPr>
              <p:cNvPr id="38" name="圆角矩形 4"/>
              <p:cNvSpPr/>
              <p:nvPr/>
            </p:nvSpPr>
            <p:spPr>
              <a:xfrm>
                <a:off x="7453756" y="1869490"/>
                <a:ext cx="1460580" cy="2076682"/>
              </a:xfrm>
              <a:prstGeom prst="roundRect">
                <a:avLst/>
              </a:prstGeom>
              <a:solidFill>
                <a:srgbClr val="ACCFEA"/>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9"/>
              <p:cNvSpPr txBox="1"/>
              <p:nvPr/>
            </p:nvSpPr>
            <p:spPr>
              <a:xfrm>
                <a:off x="7452320" y="2351402"/>
                <a:ext cx="1460580" cy="1077218"/>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800100">
                  <a:spcAft>
                    <a:spcPct val="15000"/>
                  </a:spcAft>
                </a:pPr>
                <a:r>
                  <a:rPr kumimoji="1"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Cultivation of Morality and Integrity</a:t>
                </a:r>
              </a:p>
            </p:txBody>
          </p:sp>
        </p:grpSp>
      </p:gr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1000"/>
                                        <p:tgtEl>
                                          <p:spTgt spid="19"/>
                                        </p:tgtEl>
                                      </p:cBhvr>
                                    </p:animEffect>
                                  </p:childTnLst>
                                </p:cTn>
                              </p:par>
                              <p:par>
                                <p:cTn id="48" presetID="22" presetClass="entr" presetSubtype="8" fill="hold" nodeType="withEffect">
                                  <p:stCondLst>
                                    <p:cond delay="75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矩形: 圆角 110"/>
          <p:cNvSpPr/>
          <p:nvPr/>
        </p:nvSpPr>
        <p:spPr>
          <a:xfrm>
            <a:off x="7637502" y="1390440"/>
            <a:ext cx="1202435" cy="3065576"/>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259" name="文本框 258"/>
          <p:cNvSpPr txBox="1"/>
          <p:nvPr/>
        </p:nvSpPr>
        <p:spPr>
          <a:xfrm>
            <a:off x="7662655" y="2700194"/>
            <a:ext cx="1152128" cy="492443"/>
          </a:xfrm>
          <a:prstGeom prst="rect">
            <a:avLst/>
          </a:prstGeom>
          <a:solidFill>
            <a:schemeClr val="bg1"/>
          </a:solidFill>
          <a:ln>
            <a:noFill/>
          </a:ln>
        </p:spPr>
        <p:txBody>
          <a:bodyPr wrap="square" lIns="0" tIns="0" rIns="0" bIns="0" rtlCol="0">
            <a:spAutoFit/>
          </a:bodyPr>
          <a:lstStyle/>
          <a:p>
            <a:pPr algn="ctr"/>
            <a:r>
              <a:rPr lang="en-US" altLang="zh-CN" sz="1600" b="1" dirty="0">
                <a:effectLst/>
                <a:latin typeface="微软雅黑" panose="020B0503020204020204" pitchFamily="34" charset="-122"/>
                <a:ea typeface="微软雅黑" panose="020B0503020204020204" pitchFamily="34" charset="-122"/>
              </a:rPr>
              <a:t>Moral Education</a:t>
            </a:r>
            <a:endParaRPr lang="zh-CN" altLang="en-US" sz="1600" b="1" dirty="0">
              <a:effectLst/>
              <a:latin typeface="微软雅黑" panose="020B0503020204020204" pitchFamily="34" charset="-122"/>
              <a:ea typeface="微软雅黑" panose="020B0503020204020204" pitchFamily="34" charset="-122"/>
            </a:endParaRPr>
          </a:p>
        </p:txBody>
      </p:sp>
      <p:sp>
        <p:nvSpPr>
          <p:cNvPr id="77" name="矩形: 圆角 76"/>
          <p:cNvSpPr/>
          <p:nvPr/>
        </p:nvSpPr>
        <p:spPr>
          <a:xfrm>
            <a:off x="2185315" y="1289590"/>
            <a:ext cx="1824163" cy="641397"/>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Pre-class</a:t>
            </a:r>
          </a:p>
          <a:p>
            <a:pPr algn="ctr"/>
            <a:r>
              <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online</a:t>
            </a:r>
            <a:r>
              <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78" name="矩形: 圆角 77"/>
          <p:cNvSpPr/>
          <p:nvPr/>
        </p:nvSpPr>
        <p:spPr>
          <a:xfrm>
            <a:off x="2225358" y="2628211"/>
            <a:ext cx="1784120" cy="604531"/>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In-class</a:t>
            </a:r>
          </a:p>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(offline)</a:t>
            </a:r>
            <a:endPar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9" name="矩形: 圆角 78"/>
          <p:cNvSpPr/>
          <p:nvPr/>
        </p:nvSpPr>
        <p:spPr>
          <a:xfrm>
            <a:off x="2185316" y="3982995"/>
            <a:ext cx="1824166" cy="604530"/>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After-class</a:t>
            </a:r>
          </a:p>
          <a:p>
            <a:pPr algn="ctr"/>
            <a:r>
              <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online</a:t>
            </a:r>
            <a:r>
              <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p:txBody>
      </p:sp>
      <p:cxnSp>
        <p:nvCxnSpPr>
          <p:cNvPr id="80" name="直接箭头连接符 79"/>
          <p:cNvCxnSpPr/>
          <p:nvPr/>
        </p:nvCxnSpPr>
        <p:spPr>
          <a:xfrm>
            <a:off x="1725358" y="1610288"/>
            <a:ext cx="459958"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81" name="直接箭头连接符 80"/>
          <p:cNvCxnSpPr>
            <a:endCxn id="78" idx="1"/>
          </p:cNvCxnSpPr>
          <p:nvPr/>
        </p:nvCxnSpPr>
        <p:spPr>
          <a:xfrm flipV="1">
            <a:off x="1461353" y="2930477"/>
            <a:ext cx="764005" cy="2638"/>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82" name="直接箭头连接符 81"/>
          <p:cNvCxnSpPr>
            <a:endCxn id="79" idx="1"/>
          </p:cNvCxnSpPr>
          <p:nvPr/>
        </p:nvCxnSpPr>
        <p:spPr>
          <a:xfrm>
            <a:off x="1725358" y="4285260"/>
            <a:ext cx="459958"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83" name="直接连接符 82"/>
          <p:cNvCxnSpPr/>
          <p:nvPr/>
        </p:nvCxnSpPr>
        <p:spPr>
          <a:xfrm>
            <a:off x="1733537" y="1610288"/>
            <a:ext cx="0" cy="2674972"/>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4" name="矩形: 圆角 83"/>
          <p:cNvSpPr/>
          <p:nvPr/>
        </p:nvSpPr>
        <p:spPr>
          <a:xfrm>
            <a:off x="4707260" y="1060252"/>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UMOOCs, </a:t>
            </a:r>
            <a:r>
              <a:rPr kumimoji="1" lang="en-US" altLang="zh-CN" sz="1600" b="1"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Unipus</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5" name="矩形: 圆角 84"/>
          <p:cNvSpPr/>
          <p:nvPr/>
        </p:nvSpPr>
        <p:spPr>
          <a:xfrm>
            <a:off x="4712219" y="1456939"/>
            <a:ext cx="2039893"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Practice</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6" name="矩形: 圆角 85"/>
          <p:cNvSpPr/>
          <p:nvPr/>
        </p:nvSpPr>
        <p:spPr>
          <a:xfrm>
            <a:off x="4710629" y="1857384"/>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Discussion</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87" name="直接箭头连接符 86"/>
          <p:cNvCxnSpPr>
            <a:endCxn id="84" idx="1"/>
          </p:cNvCxnSpPr>
          <p:nvPr/>
        </p:nvCxnSpPr>
        <p:spPr>
          <a:xfrm>
            <a:off x="4236257" y="1215551"/>
            <a:ext cx="471003"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88" name="直接箭头连接符 87"/>
          <p:cNvCxnSpPr>
            <a:endCxn id="86" idx="1"/>
          </p:cNvCxnSpPr>
          <p:nvPr/>
        </p:nvCxnSpPr>
        <p:spPr>
          <a:xfrm>
            <a:off x="4236257" y="2012683"/>
            <a:ext cx="47437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89" name="直接箭头连接符 88"/>
          <p:cNvCxnSpPr>
            <a:stCxn id="77" idx="3"/>
            <a:endCxn id="85" idx="1"/>
          </p:cNvCxnSpPr>
          <p:nvPr/>
        </p:nvCxnSpPr>
        <p:spPr>
          <a:xfrm>
            <a:off x="4009478" y="1610289"/>
            <a:ext cx="702741" cy="1949"/>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90" name="直接连接符 89"/>
          <p:cNvCxnSpPr/>
          <p:nvPr/>
        </p:nvCxnSpPr>
        <p:spPr>
          <a:xfrm>
            <a:off x="4236257" y="1204661"/>
            <a:ext cx="0" cy="820800"/>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1" name="矩形: 圆角 90"/>
          <p:cNvSpPr/>
          <p:nvPr/>
        </p:nvSpPr>
        <p:spPr>
          <a:xfrm>
            <a:off x="4716016" y="2362308"/>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Lecture</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2" name="矩形: 圆角 91"/>
          <p:cNvSpPr/>
          <p:nvPr/>
        </p:nvSpPr>
        <p:spPr>
          <a:xfrm>
            <a:off x="4716016" y="2776288"/>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Role-play</a:t>
            </a:r>
            <a:r>
              <a:rPr kumimoji="1"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93" name="矩形: 圆角 92"/>
          <p:cNvSpPr/>
          <p:nvPr/>
        </p:nvSpPr>
        <p:spPr>
          <a:xfrm>
            <a:off x="4716016" y="3195182"/>
            <a:ext cx="2035004"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Interaction</a:t>
            </a:r>
            <a:r>
              <a:rPr kumimoji="1"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kumimoji="1"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94" name="直接箭头连接符 93"/>
          <p:cNvCxnSpPr>
            <a:endCxn id="91" idx="1"/>
          </p:cNvCxnSpPr>
          <p:nvPr/>
        </p:nvCxnSpPr>
        <p:spPr>
          <a:xfrm>
            <a:off x="4233564" y="2517607"/>
            <a:ext cx="48245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95" name="直接箭头连接符 94"/>
          <p:cNvCxnSpPr>
            <a:endCxn id="93" idx="1"/>
          </p:cNvCxnSpPr>
          <p:nvPr/>
        </p:nvCxnSpPr>
        <p:spPr>
          <a:xfrm>
            <a:off x="4233564" y="3350481"/>
            <a:ext cx="48245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97" name="直接箭头连接符 96"/>
          <p:cNvCxnSpPr>
            <a:stCxn id="79" idx="3"/>
          </p:cNvCxnSpPr>
          <p:nvPr/>
        </p:nvCxnSpPr>
        <p:spPr>
          <a:xfrm>
            <a:off x="4009482" y="4285260"/>
            <a:ext cx="706534" cy="449"/>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98" name="直接箭头连接符 97"/>
          <p:cNvCxnSpPr>
            <a:endCxn id="84" idx="3"/>
          </p:cNvCxnSpPr>
          <p:nvPr/>
        </p:nvCxnSpPr>
        <p:spPr>
          <a:xfrm flipH="1">
            <a:off x="6743788" y="1215551"/>
            <a:ext cx="596011"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99" name="直接箭头连接符 98"/>
          <p:cNvCxnSpPr>
            <a:endCxn id="86" idx="3"/>
          </p:cNvCxnSpPr>
          <p:nvPr/>
        </p:nvCxnSpPr>
        <p:spPr>
          <a:xfrm flipH="1" flipV="1">
            <a:off x="6747157" y="2012683"/>
            <a:ext cx="592642" cy="3374"/>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100" name="直接箭头连接符 99"/>
          <p:cNvCxnSpPr>
            <a:endCxn id="85" idx="3"/>
          </p:cNvCxnSpPr>
          <p:nvPr/>
        </p:nvCxnSpPr>
        <p:spPr>
          <a:xfrm flipH="1">
            <a:off x="6752112" y="1610288"/>
            <a:ext cx="886486" cy="195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101" name="直接连接符 100"/>
          <p:cNvCxnSpPr/>
          <p:nvPr/>
        </p:nvCxnSpPr>
        <p:spPr>
          <a:xfrm>
            <a:off x="7339799" y="1204661"/>
            <a:ext cx="0" cy="820800"/>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a:endCxn id="91" idx="3"/>
          </p:cNvCxnSpPr>
          <p:nvPr/>
        </p:nvCxnSpPr>
        <p:spPr>
          <a:xfrm flipH="1">
            <a:off x="6752544" y="2517607"/>
            <a:ext cx="587255"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103" name="直接箭头连接符 102"/>
          <p:cNvCxnSpPr>
            <a:endCxn id="93" idx="3"/>
          </p:cNvCxnSpPr>
          <p:nvPr/>
        </p:nvCxnSpPr>
        <p:spPr>
          <a:xfrm flipH="1">
            <a:off x="6751020" y="3350481"/>
            <a:ext cx="58750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104" name="直接箭头连接符 103"/>
          <p:cNvCxnSpPr>
            <a:stCxn id="111" idx="1"/>
            <a:endCxn id="92" idx="3"/>
          </p:cNvCxnSpPr>
          <p:nvPr/>
        </p:nvCxnSpPr>
        <p:spPr>
          <a:xfrm flipH="1">
            <a:off x="6752544" y="2923228"/>
            <a:ext cx="884958" cy="8359"/>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105" name="直接连接符 104"/>
          <p:cNvCxnSpPr/>
          <p:nvPr/>
        </p:nvCxnSpPr>
        <p:spPr>
          <a:xfrm flipH="1">
            <a:off x="7338522" y="2511583"/>
            <a:ext cx="546" cy="838898"/>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H="1">
            <a:off x="6752112" y="4284699"/>
            <a:ext cx="891874" cy="101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sp>
        <p:nvSpPr>
          <p:cNvPr id="107" name="箭头: 上下 106"/>
          <p:cNvSpPr/>
          <p:nvPr/>
        </p:nvSpPr>
        <p:spPr>
          <a:xfrm>
            <a:off x="3032879" y="2003091"/>
            <a:ext cx="184841" cy="553016"/>
          </a:xfrm>
          <a:prstGeom prst="upDownArrow">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08" name="箭头: 上下 107"/>
          <p:cNvSpPr/>
          <p:nvPr/>
        </p:nvSpPr>
        <p:spPr>
          <a:xfrm>
            <a:off x="3027972" y="3304846"/>
            <a:ext cx="184841" cy="606045"/>
          </a:xfrm>
          <a:prstGeom prst="upDownArrow">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cxnSp>
        <p:nvCxnSpPr>
          <p:cNvPr id="109" name="直接连接符 108"/>
          <p:cNvCxnSpPr/>
          <p:nvPr/>
        </p:nvCxnSpPr>
        <p:spPr>
          <a:xfrm>
            <a:off x="4233564" y="2511583"/>
            <a:ext cx="0" cy="846000"/>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a:stCxn id="78" idx="3"/>
            <a:endCxn id="92" idx="1"/>
          </p:cNvCxnSpPr>
          <p:nvPr/>
        </p:nvCxnSpPr>
        <p:spPr>
          <a:xfrm>
            <a:off x="4009478" y="2930477"/>
            <a:ext cx="706538" cy="111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sp>
        <p:nvSpPr>
          <p:cNvPr id="46" name="矩形 45"/>
          <p:cNvSpPr/>
          <p:nvPr/>
        </p:nvSpPr>
        <p:spPr>
          <a:xfrm>
            <a:off x="0" y="0"/>
            <a:ext cx="9144000" cy="692007"/>
          </a:xfrm>
          <a:prstGeom prst="rect">
            <a:avLst/>
          </a:prstGeom>
          <a:solidFill>
            <a:srgbClr val="328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47" name="矩形 46"/>
          <p:cNvSpPr/>
          <p:nvPr/>
        </p:nvSpPr>
        <p:spPr>
          <a:xfrm>
            <a:off x="0" y="627534"/>
            <a:ext cx="9144000" cy="7772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14"/>
          <p:cNvSpPr txBox="1">
            <a:spLocks noChangeArrowheads="1"/>
          </p:cNvSpPr>
          <p:nvPr/>
        </p:nvSpPr>
        <p:spPr bwMode="auto">
          <a:xfrm>
            <a:off x="676797" y="114672"/>
            <a:ext cx="5191345" cy="461665"/>
          </a:xfrm>
          <a:prstGeom prst="rect">
            <a:avLst/>
          </a:prstGeom>
          <a:noFill/>
          <a:ln w="9525">
            <a:noFill/>
            <a:miter lim="800000"/>
          </a:ln>
        </p:spPr>
        <p:txBody>
          <a:bodyPr wrap="square">
            <a:spAutoFit/>
          </a:bodyPr>
          <a:lstStyle/>
          <a:p>
            <a:pPr>
              <a:defRPr/>
            </a:pPr>
            <a:r>
              <a:rPr lang="en-US" altLang="zh-CN" sz="2400" b="1" kern="0" dirty="0">
                <a:solidFill>
                  <a:schemeClr val="bg1"/>
                </a:solidFill>
                <a:latin typeface="微软雅黑" panose="020B0503020204020204" pitchFamily="34" charset="-122"/>
                <a:ea typeface="微软雅黑" panose="020B0503020204020204" pitchFamily="34" charset="-122"/>
              </a:rPr>
              <a:t>Teaching Procedures of the Unit </a:t>
            </a:r>
          </a:p>
        </p:txBody>
      </p:sp>
      <p:sp>
        <p:nvSpPr>
          <p:cNvPr id="49" name="矩形 48"/>
          <p:cNvSpPr/>
          <p:nvPr/>
        </p:nvSpPr>
        <p:spPr>
          <a:xfrm>
            <a:off x="190080" y="188527"/>
            <a:ext cx="288000" cy="28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0" name="矩形 49"/>
          <p:cNvSpPr/>
          <p:nvPr/>
        </p:nvSpPr>
        <p:spPr>
          <a:xfrm>
            <a:off x="334120" y="332567"/>
            <a:ext cx="216000" cy="216000"/>
          </a:xfrm>
          <a:prstGeom prst="rect">
            <a:avLst/>
          </a:prstGeom>
          <a:solidFill>
            <a:srgbClr val="17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3" name="直接连接符 52"/>
          <p:cNvCxnSpPr/>
          <p:nvPr/>
        </p:nvCxnSpPr>
        <p:spPr>
          <a:xfrm>
            <a:off x="4283968" y="3867894"/>
            <a:ext cx="0" cy="846000"/>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4283968" y="3867894"/>
            <a:ext cx="48245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55" name="直接箭头连接符 54"/>
          <p:cNvCxnSpPr/>
          <p:nvPr/>
        </p:nvCxnSpPr>
        <p:spPr>
          <a:xfrm>
            <a:off x="4283968" y="4731990"/>
            <a:ext cx="48245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sp>
        <p:nvSpPr>
          <p:cNvPr id="56" name="矩形: 圆角 90"/>
          <p:cNvSpPr/>
          <p:nvPr/>
        </p:nvSpPr>
        <p:spPr>
          <a:xfrm>
            <a:off x="4716016" y="3723878"/>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UMOOCs, </a:t>
            </a:r>
            <a:r>
              <a:rPr kumimoji="1" lang="en-US" altLang="zh-CN" sz="1600" b="1" dirty="0" err="1">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iWrite</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7" name="矩形: 圆角 90"/>
          <p:cNvSpPr/>
          <p:nvPr/>
        </p:nvSpPr>
        <p:spPr>
          <a:xfrm>
            <a:off x="4716016" y="4155926"/>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Practice</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8" name="矩形: 圆角 90"/>
          <p:cNvSpPr/>
          <p:nvPr/>
        </p:nvSpPr>
        <p:spPr>
          <a:xfrm>
            <a:off x="4716016" y="4587974"/>
            <a:ext cx="2036528" cy="310598"/>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Sharing</a:t>
            </a:r>
            <a:endParaRPr kumimoji="1" lang="zh-CN" altLang="en-US" sz="16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7" name="矩形: 圆角 76"/>
          <p:cNvSpPr/>
          <p:nvPr/>
        </p:nvSpPr>
        <p:spPr>
          <a:xfrm>
            <a:off x="179512" y="2427734"/>
            <a:ext cx="1368152" cy="1001437"/>
          </a:xfrm>
          <a:prstGeom prst="roundRect">
            <a:avLst/>
          </a:prstGeom>
          <a:solidFill>
            <a:schemeClr val="bg1"/>
          </a:solidFill>
          <a:ln>
            <a:solidFill>
              <a:srgbClr val="3282B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Blended</a:t>
            </a:r>
          </a:p>
          <a:p>
            <a:pPr algn="ctr"/>
            <a:r>
              <a:rPr kumimoji="1" lang="en-US" altLang="zh-CN"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Learning</a:t>
            </a:r>
            <a:endParaRPr kumimoji="1" lang="zh-CN" altLang="en-US"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51" name="直接箭头连接符 50"/>
          <p:cNvCxnSpPr/>
          <p:nvPr/>
        </p:nvCxnSpPr>
        <p:spPr>
          <a:xfrm flipH="1">
            <a:off x="6758019" y="3875931"/>
            <a:ext cx="587255"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52" name="直接箭头连接符 51"/>
          <p:cNvCxnSpPr/>
          <p:nvPr/>
        </p:nvCxnSpPr>
        <p:spPr>
          <a:xfrm flipH="1">
            <a:off x="6756495" y="4708805"/>
            <a:ext cx="587502" cy="0"/>
          </a:xfrm>
          <a:prstGeom prst="straightConnector1">
            <a:avLst/>
          </a:prstGeom>
          <a:ln w="19050" cap="flat" cmpd="sng" algn="ctr">
            <a:solidFill>
              <a:srgbClr val="3282BD"/>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59" name="直接连接符 58"/>
          <p:cNvCxnSpPr/>
          <p:nvPr/>
        </p:nvCxnSpPr>
        <p:spPr>
          <a:xfrm flipH="1">
            <a:off x="7343997" y="3869907"/>
            <a:ext cx="546" cy="838898"/>
          </a:xfrm>
          <a:prstGeom prst="line">
            <a:avLst/>
          </a:prstGeom>
          <a:ln w="19050">
            <a:solidFill>
              <a:srgbClr val="3282B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4"/>
          <p:cNvGraphicFramePr>
            <a:graphicFrameLocks noGrp="1"/>
          </p:cNvGraphicFramePr>
          <p:nvPr>
            <p:custDataLst>
              <p:tags r:id="rId1"/>
            </p:custDataLst>
          </p:nvPr>
        </p:nvGraphicFramePr>
        <p:xfrm>
          <a:off x="683568" y="555526"/>
          <a:ext cx="7740860" cy="3969604"/>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1541322">
                  <a:extLst>
                    <a:ext uri="{9D8B030D-6E8A-4147-A177-3AD203B41FA5}">
                      <a16:colId xmlns:a16="http://schemas.microsoft.com/office/drawing/2014/main" val="20000"/>
                    </a:ext>
                  </a:extLst>
                </a:gridCol>
                <a:gridCol w="1781083">
                  <a:extLst>
                    <a:ext uri="{9D8B030D-6E8A-4147-A177-3AD203B41FA5}">
                      <a16:colId xmlns:a16="http://schemas.microsoft.com/office/drawing/2014/main" val="20001"/>
                    </a:ext>
                  </a:extLst>
                </a:gridCol>
                <a:gridCol w="4418455">
                  <a:extLst>
                    <a:ext uri="{9D8B030D-6E8A-4147-A177-3AD203B41FA5}">
                      <a16:colId xmlns:a16="http://schemas.microsoft.com/office/drawing/2014/main" val="20002"/>
                    </a:ext>
                  </a:extLst>
                </a:gridCol>
              </a:tblGrid>
              <a:tr h="545204">
                <a:tc>
                  <a:txBody>
                    <a:bodyPr/>
                    <a:lstStyle/>
                    <a:p>
                      <a:pPr algn="ctr"/>
                      <a:r>
                        <a:rPr kumimoji="1" lang="en-US" altLang="zh-CN" sz="20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Sessions</a:t>
                      </a:r>
                      <a:endParaRPr kumimoji="1" lang="zh-CN" altLang="en-US" sz="20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1F4F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Periods</a:t>
                      </a:r>
                      <a:endParaRPr kumimoji="1" lang="zh-CN" altLang="en-US" sz="20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1F4F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kern="12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Times New Roman" panose="02020603050405020304" pitchFamily="18" charset="0"/>
                        </a:rPr>
                        <a:t>In-class</a:t>
                      </a:r>
                    </a:p>
                  </a:txBody>
                  <a:tcPr anchor="ctr">
                    <a:solidFill>
                      <a:srgbClr val="1F4F73"/>
                    </a:solidFill>
                  </a:tcPr>
                </a:tc>
                <a:extLst>
                  <a:ext uri="{0D108BD9-81ED-4DB2-BD59-A6C34878D82A}">
                    <a16:rowId xmlns:a16="http://schemas.microsoft.com/office/drawing/2014/main" val="10000"/>
                  </a:ext>
                </a:extLst>
              </a:tr>
              <a:tr h="545204">
                <a:tc rowSpan="2">
                  <a:txBody>
                    <a:bodyPr/>
                    <a:lstStyle/>
                    <a:p>
                      <a:pPr algn="ctr"/>
                      <a:r>
                        <a:rPr kumimoji="1" lang="en-US" altLang="zh-CN" sz="17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Session 1</a:t>
                      </a:r>
                      <a:endParaRPr kumimoji="1" lang="zh-CN" altLang="en-US" sz="17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3282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Period 1</a:t>
                      </a:r>
                      <a:endParaRPr kumimoji="1" lang="zh-CN" altLang="en-US"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89BBE1"/>
                    </a:solidFill>
                  </a:tcPr>
                </a:tc>
                <a:tc rowSpan="2">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Pre-reading Discussion</a:t>
                      </a:r>
                    </a:p>
                    <a:p>
                      <a:pPr marL="0" marR="0" lvl="0" indent="0" algn="ctr" defTabSz="914400" rtl="0" eaLnBrk="1" fontAlgn="auto" latinLnBrk="0" hangingPunct="1">
                        <a:lnSpc>
                          <a:spcPct val="12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Skimming</a:t>
                      </a:r>
                    </a:p>
                    <a:p>
                      <a:pPr marL="0" marR="0" lvl="0" indent="0" algn="ctr" defTabSz="914400" rtl="0" eaLnBrk="1" fontAlgn="auto" latinLnBrk="0" hangingPunct="1">
                        <a:lnSpc>
                          <a:spcPct val="12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Intensive Reading</a:t>
                      </a:r>
                    </a:p>
                  </a:txBody>
                  <a:tcPr anchor="ctr">
                    <a:solidFill>
                      <a:srgbClr val="3282BD"/>
                    </a:solidFill>
                  </a:tcPr>
                </a:tc>
                <a:extLst>
                  <a:ext uri="{0D108BD9-81ED-4DB2-BD59-A6C34878D82A}">
                    <a16:rowId xmlns:a16="http://schemas.microsoft.com/office/drawing/2014/main" val="10001"/>
                  </a:ext>
                </a:extLst>
              </a:tr>
              <a:tr h="545204">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Period 2</a:t>
                      </a:r>
                      <a:endParaRPr kumimoji="1" lang="zh-CN" altLang="en-US"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89BBE1"/>
                    </a:solidFill>
                  </a:tcPr>
                </a:tc>
                <a:tc vMerge="1">
                  <a:txBody>
                    <a:bodyPr/>
                    <a:lstStyle/>
                    <a:p>
                      <a:endParaRPr lang="zh-CN"/>
                    </a:p>
                  </a:txBody>
                  <a:tcPr/>
                </a:tc>
                <a:extLst>
                  <a:ext uri="{0D108BD9-81ED-4DB2-BD59-A6C34878D82A}">
                    <a16:rowId xmlns:a16="http://schemas.microsoft.com/office/drawing/2014/main" val="10002"/>
                  </a:ext>
                </a:extLst>
              </a:tr>
              <a:tr h="545204">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7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Session 2</a:t>
                      </a:r>
                      <a:endParaRPr kumimoji="1" lang="zh-CN" altLang="en-US" sz="17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3282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Period 3</a:t>
                      </a:r>
                      <a:endParaRPr kumimoji="1" lang="zh-CN" altLang="en-US"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89BBE1"/>
                    </a:solidFill>
                  </a:tcPr>
                </a:tc>
                <a:tc rowSpan="2">
                  <a:txBody>
                    <a:bodyPr/>
                    <a:lstStyle/>
                    <a:p>
                      <a:pPr marL="0" marR="0" lvl="0" indent="0" algn="ctr" defTabSz="914400" rtl="0" eaLnBrk="1" fontAlgn="auto" latinLnBrk="0" hangingPunct="1">
                        <a:lnSpc>
                          <a:spcPct val="14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Quiz &amp; Review</a:t>
                      </a:r>
                    </a:p>
                    <a:p>
                      <a:pPr marL="0" marR="0" lvl="0" indent="0" algn="ctr" defTabSz="914400" rtl="0" eaLnBrk="1" fontAlgn="auto" latinLnBrk="0" hangingPunct="1">
                        <a:lnSpc>
                          <a:spcPct val="14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Facts </a:t>
                      </a:r>
                      <a:r>
                        <a:rPr kumimoji="1" lang="en-US" altLang="en-GB"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vs.</a:t>
                      </a: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Opinions</a:t>
                      </a:r>
                      <a:endParaRPr kumimoji="1" lang="en-GB" altLang="zh-CN" sz="1800" b="1" kern="12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4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Peer Review</a:t>
                      </a:r>
                    </a:p>
                  </a:txBody>
                  <a:tcPr anchor="ctr">
                    <a:solidFill>
                      <a:srgbClr val="3282BD"/>
                    </a:solidFill>
                  </a:tcPr>
                </a:tc>
                <a:extLst>
                  <a:ext uri="{0D108BD9-81ED-4DB2-BD59-A6C34878D82A}">
                    <a16:rowId xmlns:a16="http://schemas.microsoft.com/office/drawing/2014/main" val="10003"/>
                  </a:ext>
                </a:extLst>
              </a:tr>
              <a:tr h="545204">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Period 4</a:t>
                      </a:r>
                      <a:endParaRPr kumimoji="1" lang="zh-CN" altLang="en-US"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89BBE1"/>
                    </a:solidFill>
                  </a:tcPr>
                </a:tc>
                <a:tc vMerge="1">
                  <a:txBody>
                    <a:bodyPr/>
                    <a:lstStyle/>
                    <a:p>
                      <a:endParaRPr lang="zh-CN"/>
                    </a:p>
                  </a:txBody>
                  <a:tcPr/>
                </a:tc>
                <a:extLst>
                  <a:ext uri="{0D108BD9-81ED-4DB2-BD59-A6C34878D82A}">
                    <a16:rowId xmlns:a16="http://schemas.microsoft.com/office/drawing/2014/main" val="10004"/>
                  </a:ext>
                </a:extLst>
              </a:tr>
              <a:tr h="545204">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7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Session </a:t>
                      </a:r>
                      <a:r>
                        <a:rPr kumimoji="1" lang="en-US" sz="17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p>
                  </a:txBody>
                  <a:tcPr anchor="ctr">
                    <a:solidFill>
                      <a:srgbClr val="3282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Period 5</a:t>
                      </a:r>
                      <a:endParaRPr kumimoji="1" lang="zh-CN" altLang="en-US"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89BBE1"/>
                    </a:solidFill>
                  </a:tcPr>
                </a:tc>
                <a:tc rowSpan="2">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Group Presentation</a:t>
                      </a:r>
                    </a:p>
                    <a:p>
                      <a:pPr marL="0" marR="0" lvl="0" indent="0" algn="ctr" defTabSz="914400" rtl="0" eaLnBrk="1" fontAlgn="auto" latinLnBrk="0" hangingPunct="1">
                        <a:lnSpc>
                          <a:spcPct val="120000"/>
                        </a:lnSpc>
                        <a:spcBef>
                          <a:spcPts val="0"/>
                        </a:spcBef>
                        <a:spcAft>
                          <a:spcPts val="0"/>
                        </a:spcAft>
                        <a:buClrTx/>
                        <a:buSzTx/>
                        <a:buFontTx/>
                        <a:buNone/>
                        <a:defRPr/>
                      </a:pPr>
                      <a:r>
                        <a:rPr kumimoji="1" lang="en-GB" altLang="zh-CN" sz="1800" b="1" kern="12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Feedback &amp; Assistance</a:t>
                      </a:r>
                    </a:p>
                  </a:txBody>
                  <a:tcPr anchor="ctr">
                    <a:solidFill>
                      <a:srgbClr val="3282BD"/>
                    </a:solidFill>
                  </a:tcPr>
                </a:tc>
                <a:extLst>
                  <a:ext uri="{0D108BD9-81ED-4DB2-BD59-A6C34878D82A}">
                    <a16:rowId xmlns:a16="http://schemas.microsoft.com/office/drawing/2014/main" val="10005"/>
                  </a:ext>
                </a:extLst>
              </a:tr>
              <a:tr h="545204">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Period 6</a:t>
                      </a:r>
                      <a:endParaRPr kumimoji="1" lang="zh-CN" altLang="en-US" sz="1600" b="1" kern="12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solidFill>
                      <a:srgbClr val="89BBE1"/>
                    </a:solidFill>
                  </a:tcPr>
                </a:tc>
                <a:tc vMerge="1">
                  <a:txBody>
                    <a:bodyPr/>
                    <a:lstStyle/>
                    <a:p>
                      <a:endParaRPr lang="zh-CN"/>
                    </a:p>
                  </a:txBody>
                  <a:tcPr/>
                </a:tc>
                <a:extLst>
                  <a:ext uri="{0D108BD9-81ED-4DB2-BD59-A6C34878D82A}">
                    <a16:rowId xmlns:a16="http://schemas.microsoft.com/office/drawing/2014/main" val="10006"/>
                  </a:ext>
                </a:extLst>
              </a:tr>
            </a:tbl>
          </a:graphicData>
        </a:graphic>
      </p:graphicFrame>
      <p:sp>
        <p:nvSpPr>
          <p:cNvPr id="5" name="矩形: 圆角 4"/>
          <p:cNvSpPr/>
          <p:nvPr/>
        </p:nvSpPr>
        <p:spPr>
          <a:xfrm>
            <a:off x="4932040" y="2643758"/>
            <a:ext cx="2448272" cy="39600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spd="slow"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3a10761e-b9fd-4307-9946-fe536a02814f}"/>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22802a6b-1071-48cc-b78b-c6f327599849}"/>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890</Words>
  <Application>Microsoft Office PowerPoint</Application>
  <PresentationFormat>全屏显示(16:9)</PresentationFormat>
  <Paragraphs>287</Paragraphs>
  <Slides>32</Slides>
  <Notes>32</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思源黑体 CN Bold</vt:lpstr>
      <vt:lpstr>思源宋体 CN Heavy</vt:lpstr>
      <vt:lpstr>宋体</vt:lpstr>
      <vt:lpstr>微软雅黑</vt:lpstr>
      <vt:lpstr>印品黑体</vt:lpstr>
      <vt:lpstr>字魂105号-简雅黑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kingpub</dc:creator>
  <cp:lastModifiedBy>pc</cp:lastModifiedBy>
  <cp:revision>1151</cp:revision>
  <dcterms:created xsi:type="dcterms:W3CDTF">2015-04-24T01:01:00Z</dcterms:created>
  <dcterms:modified xsi:type="dcterms:W3CDTF">2020-08-07T09:29:11Z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