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287" r:id="rId4"/>
    <p:sldId id="345" r:id="rId6"/>
    <p:sldId id="291" r:id="rId7"/>
    <p:sldId id="314" r:id="rId8"/>
    <p:sldId id="316" r:id="rId9"/>
    <p:sldId id="294" r:id="rId10"/>
    <p:sldId id="297" r:id="rId11"/>
    <p:sldId id="346" r:id="rId12"/>
    <p:sldId id="326" r:id="rId13"/>
    <p:sldId id="313" r:id="rId14"/>
    <p:sldId id="327" r:id="rId15"/>
    <p:sldId id="350" r:id="rId16"/>
    <p:sldId id="381" r:id="rId17"/>
    <p:sldId id="382" r:id="rId18"/>
    <p:sldId id="319" r:id="rId19"/>
    <p:sldId id="354" r:id="rId20"/>
    <p:sldId id="405" r:id="rId21"/>
    <p:sldId id="309" r:id="rId22"/>
    <p:sldId id="383" r:id="rId23"/>
    <p:sldId id="310" r:id="rId24"/>
    <p:sldId id="364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8" r:id="rId38"/>
    <p:sldId id="377" r:id="rId39"/>
    <p:sldId id="380" r:id="rId4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孙文纯" initials="孙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9933"/>
    <a:srgbClr val="9999FF"/>
    <a:srgbClr val="CC99FF"/>
    <a:srgbClr val="FF6600"/>
    <a:srgbClr val="3366FF"/>
    <a:srgbClr val="B54C0B"/>
    <a:srgbClr val="AC6E14"/>
    <a:srgbClr val="FF0066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7" autoAdjust="0"/>
    <p:restoredTop sz="93923" autoAdjust="0"/>
  </p:normalViewPr>
  <p:slideViewPr>
    <p:cSldViewPr>
      <p:cViewPr varScale="1">
        <p:scale>
          <a:sx n="72" d="100"/>
          <a:sy n="72" d="100"/>
        </p:scale>
        <p:origin x="456" y="67"/>
      </p:cViewPr>
      <p:guideLst>
        <p:guide orient="horz" pos="1684"/>
        <p:guide pos="27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928" y="-84"/>
      </p:cViewPr>
      <p:guideLst>
        <p:guide orient="horz" pos="2994"/>
        <p:guide pos="20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D915C-A8D8-415A-89E9-B1BCCA45BC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F40D5-DBC1-4287-8118-96F38FCF3D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8EACC-3148-4639-B8F8-DA7D85113A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4203-20BB-4E94-8778-90C0AA34F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8EACC-3148-4639-B8F8-DA7D85113A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8EDA8-AA38-4EC8-A4A2-C9E52DD3CC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800"/>
            </a:lvl1pPr>
            <a:lvl2pPr marL="408305" indent="0">
              <a:buNone/>
              <a:defRPr sz="2500"/>
            </a:lvl2pPr>
            <a:lvl3pPr marL="816610" indent="0">
              <a:buNone/>
              <a:defRPr sz="2100"/>
            </a:lvl3pPr>
            <a:lvl4pPr marL="1224280" indent="0">
              <a:buNone/>
              <a:defRPr sz="1800"/>
            </a:lvl4pPr>
            <a:lvl5pPr marL="1632585" indent="0">
              <a:buNone/>
              <a:defRPr sz="1800"/>
            </a:lvl5pPr>
            <a:lvl6pPr marL="2040890" indent="0">
              <a:buNone/>
              <a:defRPr sz="1800"/>
            </a:lvl6pPr>
            <a:lvl7pPr marL="2449195" indent="0">
              <a:buNone/>
              <a:defRPr sz="1800"/>
            </a:lvl7pPr>
            <a:lvl8pPr marL="2856865" indent="0">
              <a:buNone/>
              <a:defRPr sz="1800"/>
            </a:lvl8pPr>
            <a:lvl9pPr marL="3265170" indent="0">
              <a:buNone/>
              <a:defRPr sz="1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8305" indent="0">
              <a:buNone/>
              <a:defRPr sz="1100"/>
            </a:lvl2pPr>
            <a:lvl3pPr marL="816610" indent="0">
              <a:buNone/>
              <a:defRPr sz="900"/>
            </a:lvl3pPr>
            <a:lvl4pPr marL="1224280" indent="0">
              <a:buNone/>
              <a:defRPr sz="800"/>
            </a:lvl4pPr>
            <a:lvl5pPr marL="1632585" indent="0">
              <a:buNone/>
              <a:defRPr sz="800"/>
            </a:lvl5pPr>
            <a:lvl6pPr marL="2040890" indent="0">
              <a:buNone/>
              <a:defRPr sz="800"/>
            </a:lvl6pPr>
            <a:lvl7pPr marL="2449195" indent="0">
              <a:buNone/>
              <a:defRPr sz="800"/>
            </a:lvl7pPr>
            <a:lvl8pPr marL="2856865" indent="0">
              <a:buNone/>
              <a:defRPr sz="800"/>
            </a:lvl8pPr>
            <a:lvl9pPr marL="326517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918704" y="238130"/>
            <a:ext cx="3078163" cy="506968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4215" y="238130"/>
            <a:ext cx="9082087" cy="506968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839243" y="1038687"/>
            <a:ext cx="1738058" cy="173647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627298" y="1046385"/>
            <a:ext cx="3521375" cy="3518158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048270" y="2828076"/>
            <a:ext cx="1738058" cy="173647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750"/>
            </a:lvl1pPr>
            <a:lvl2pPr marL="171450" indent="0">
              <a:buNone/>
              <a:defRPr sz="675"/>
            </a:lvl2pPr>
            <a:lvl3pPr marL="342900" indent="0">
              <a:buNone/>
              <a:defRPr sz="600"/>
            </a:lvl3pPr>
            <a:lvl4pPr marL="514350" indent="0">
              <a:buNone/>
              <a:defRPr sz="525"/>
            </a:lvl4pPr>
            <a:lvl5pPr marL="685800" indent="0">
              <a:buNone/>
              <a:defRPr sz="525"/>
            </a:lvl5pPr>
            <a:lvl6pPr marL="857250" indent="0">
              <a:buNone/>
              <a:defRPr sz="525"/>
            </a:lvl6pPr>
            <a:lvl7pPr marL="1028700" indent="0">
              <a:buNone/>
              <a:defRPr sz="525"/>
            </a:lvl7pPr>
            <a:lvl8pPr marL="1200150" indent="0">
              <a:buNone/>
              <a:defRPr sz="525"/>
            </a:lvl8pPr>
            <a:lvl9pPr marL="1371600" indent="0">
              <a:buNone/>
              <a:defRPr sz="5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 spd="med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2647950"/>
            <a:ext cx="3890963" cy="595313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2647950"/>
            <a:ext cx="3890963" cy="595313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4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114" cy="871538"/>
          </a:xfrm>
        </p:spPr>
        <p:txBody>
          <a:bodyPr/>
          <a:lstStyle>
            <a:lvl1pPr algn="l">
              <a:defRPr sz="75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750"/>
            </a:lvl4pPr>
            <a:lvl5pPr>
              <a:defRPr sz="750"/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25"/>
            </a:lvl1pPr>
            <a:lvl2pPr marL="171450" indent="0">
              <a:buNone/>
              <a:defRPr sz="450"/>
            </a:lvl2pPr>
            <a:lvl3pPr marL="342900" indent="0">
              <a:buNone/>
              <a:defRPr sz="375"/>
            </a:lvl3pPr>
            <a:lvl4pPr marL="514350" indent="0">
              <a:buNone/>
              <a:defRPr sz="340"/>
            </a:lvl4pPr>
            <a:lvl5pPr marL="685800" indent="0">
              <a:buNone/>
              <a:defRPr sz="340"/>
            </a:lvl5pPr>
            <a:lvl6pPr marL="857250" indent="0">
              <a:buNone/>
              <a:defRPr sz="340"/>
            </a:lvl6pPr>
            <a:lvl7pPr marL="1028700" indent="0">
              <a:buNone/>
              <a:defRPr sz="340"/>
            </a:lvl7pPr>
            <a:lvl8pPr marL="1200150" indent="0">
              <a:buNone/>
              <a:defRPr sz="340"/>
            </a:lvl8pPr>
            <a:lvl9pPr marL="1371600" indent="0">
              <a:buNone/>
              <a:defRPr sz="3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 spd="med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/>
          <a:lstStyle>
            <a:lvl1pPr algn="l">
              <a:defRPr sz="75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050"/>
            </a:lvl2pPr>
            <a:lvl3pPr marL="342900" indent="0">
              <a:buNone/>
              <a:defRPr sz="900"/>
            </a:lvl3pPr>
            <a:lvl4pPr marL="514350" indent="0">
              <a:buNone/>
              <a:defRPr sz="750"/>
            </a:lvl4pPr>
            <a:lvl5pPr marL="685800" indent="0">
              <a:buNone/>
              <a:defRPr sz="750"/>
            </a:lvl5pPr>
            <a:lvl6pPr marL="857250" indent="0">
              <a:buNone/>
              <a:defRPr sz="750"/>
            </a:lvl6pPr>
            <a:lvl7pPr marL="1028700" indent="0">
              <a:buNone/>
              <a:defRPr sz="750"/>
            </a:lvl7pPr>
            <a:lvl8pPr marL="1200150" indent="0">
              <a:buNone/>
              <a:defRPr sz="750"/>
            </a:lvl8pPr>
            <a:lvl9pPr marL="1371600" indent="0">
              <a:buNone/>
              <a:defRPr sz="75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25"/>
            </a:lvl1pPr>
            <a:lvl2pPr marL="171450" indent="0">
              <a:buNone/>
              <a:defRPr sz="450"/>
            </a:lvl2pPr>
            <a:lvl3pPr marL="342900" indent="0">
              <a:buNone/>
              <a:defRPr sz="375"/>
            </a:lvl3pPr>
            <a:lvl4pPr marL="514350" indent="0">
              <a:buNone/>
              <a:defRPr sz="340"/>
            </a:lvl4pPr>
            <a:lvl5pPr marL="685800" indent="0">
              <a:buNone/>
              <a:defRPr sz="340"/>
            </a:lvl5pPr>
            <a:lvl6pPr marL="857250" indent="0">
              <a:buNone/>
              <a:defRPr sz="340"/>
            </a:lvl6pPr>
            <a:lvl7pPr marL="1028700" indent="0">
              <a:buNone/>
              <a:defRPr sz="340"/>
            </a:lvl7pPr>
            <a:lvl8pPr marL="1200150" indent="0">
              <a:buNone/>
              <a:defRPr sz="340"/>
            </a:lvl8pPr>
            <a:lvl9pPr marL="1371600" indent="0">
              <a:buNone/>
              <a:defRPr sz="3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 spd="med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69" y="862013"/>
            <a:ext cx="1959769" cy="2381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62013"/>
            <a:ext cx="5822156" cy="2381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6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2428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8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9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8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17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4220" y="1385892"/>
            <a:ext cx="6080125" cy="3921919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16746" y="1385892"/>
            <a:ext cx="6080125" cy="3921919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151339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305" indent="0">
              <a:buNone/>
              <a:defRPr sz="1800" b="1"/>
            </a:lvl2pPr>
            <a:lvl3pPr marL="816610" indent="0">
              <a:buNone/>
              <a:defRPr sz="1600" b="1"/>
            </a:lvl3pPr>
            <a:lvl4pPr marL="1224280" indent="0">
              <a:buNone/>
              <a:defRPr sz="1500" b="1"/>
            </a:lvl4pPr>
            <a:lvl5pPr marL="1632585" indent="0">
              <a:buNone/>
              <a:defRPr sz="1500" b="1"/>
            </a:lvl5pPr>
            <a:lvl6pPr marL="2040890" indent="0">
              <a:buNone/>
              <a:defRPr sz="1500" b="1"/>
            </a:lvl6pPr>
            <a:lvl7pPr marL="2449195" indent="0">
              <a:buNone/>
              <a:defRPr sz="1500" b="1"/>
            </a:lvl7pPr>
            <a:lvl8pPr marL="2856865" indent="0">
              <a:buNone/>
              <a:defRPr sz="1500" b="1"/>
            </a:lvl8pPr>
            <a:lvl9pPr marL="3265170" indent="0">
              <a:buNone/>
              <a:defRPr sz="15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9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305" indent="0">
              <a:buNone/>
              <a:defRPr sz="1800" b="1"/>
            </a:lvl2pPr>
            <a:lvl3pPr marL="816610" indent="0">
              <a:buNone/>
              <a:defRPr sz="1600" b="1"/>
            </a:lvl3pPr>
            <a:lvl4pPr marL="1224280" indent="0">
              <a:buNone/>
              <a:defRPr sz="1500" b="1"/>
            </a:lvl4pPr>
            <a:lvl5pPr marL="1632585" indent="0">
              <a:buNone/>
              <a:defRPr sz="1500" b="1"/>
            </a:lvl5pPr>
            <a:lvl6pPr marL="2040890" indent="0">
              <a:buNone/>
              <a:defRPr sz="1500" b="1"/>
            </a:lvl6pPr>
            <a:lvl7pPr marL="2449195" indent="0">
              <a:buNone/>
              <a:defRPr sz="1500" b="1"/>
            </a:lvl7pPr>
            <a:lvl8pPr marL="2856865" indent="0">
              <a:buNone/>
              <a:defRPr sz="1500" b="1"/>
            </a:lvl8pPr>
            <a:lvl9pPr marL="3265170" indent="0">
              <a:buNone/>
              <a:defRPr sz="15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 userDrawn="1"/>
        </p:nvCxnSpPr>
        <p:spPr>
          <a:xfrm>
            <a:off x="769904" y="646531"/>
            <a:ext cx="837410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721769" y="280769"/>
            <a:ext cx="3176440" cy="374038"/>
          </a:xfrm>
        </p:spPr>
        <p:txBody>
          <a:bodyPr vert="horz" lIns="81634" tIns="40817" rIns="81634" bIns="40817" rtlCol="0" anchor="ctr">
            <a:noAutofit/>
          </a:bodyPr>
          <a:lstStyle>
            <a:lvl1pPr>
              <a:defRPr lang="zh-CN" altLang="en-US" sz="1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algn="l"/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grpSp>
        <p:nvGrpSpPr>
          <p:cNvPr id="22" name="组合 21"/>
          <p:cNvGrpSpPr/>
          <p:nvPr userDrawn="1"/>
        </p:nvGrpSpPr>
        <p:grpSpPr>
          <a:xfrm>
            <a:off x="352235" y="242550"/>
            <a:ext cx="293586" cy="285209"/>
            <a:chOff x="1517331" y="1125257"/>
            <a:chExt cx="2204282" cy="220428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3" name="椭圆 22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59000" sy="5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10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10"/>
              <a:endParaRPr lang="zh-CN" altLang="en-US" sz="1600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>
            <a:off x="518607" y="320975"/>
            <a:ext cx="218043" cy="211821"/>
            <a:chOff x="1517331" y="1125257"/>
            <a:chExt cx="2204282" cy="220428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椭圆 28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29000" sy="2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10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10"/>
              <a:endParaRPr lang="zh-CN" altLang="en-US" sz="160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8" y="204791"/>
            <a:ext cx="3008313" cy="8715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4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8305" indent="0">
              <a:buNone/>
              <a:defRPr sz="1100"/>
            </a:lvl2pPr>
            <a:lvl3pPr marL="816610" indent="0">
              <a:buNone/>
              <a:defRPr sz="900"/>
            </a:lvl3pPr>
            <a:lvl4pPr marL="1224280" indent="0">
              <a:buNone/>
              <a:defRPr sz="800"/>
            </a:lvl4pPr>
            <a:lvl5pPr marL="1632585" indent="0">
              <a:buNone/>
              <a:defRPr sz="800"/>
            </a:lvl5pPr>
            <a:lvl6pPr marL="2040890" indent="0">
              <a:buNone/>
              <a:defRPr sz="800"/>
            </a:lvl6pPr>
            <a:lvl7pPr marL="2449195" indent="0">
              <a:buNone/>
              <a:defRPr sz="800"/>
            </a:lvl7pPr>
            <a:lvl8pPr marL="2856865" indent="0">
              <a:buNone/>
              <a:defRPr sz="800"/>
            </a:lvl8pPr>
            <a:lvl9pPr marL="326517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B4F7-CDA6-4D6A-8231-574AF9D1186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0C981-4EE3-450C-BD26-AA72518E11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99000">
              <a:schemeClr val="bg1">
                <a:lumMod val="9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1634" tIns="40817" rIns="81634" bIns="4081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1634" tIns="40817" rIns="81634" bIns="4081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81634" tIns="40817" rIns="81634" bIns="4081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610"/>
            <a:fld id="{32ECB4F7-CDA6-4D6A-8231-574AF9D1186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81634" tIns="40817" rIns="81634" bIns="4081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61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81634" tIns="40817" rIns="81634" bIns="4081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610"/>
            <a:fld id="{8460C981-4EE3-450C-BD26-AA72518E114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 advClick="0" advTm="0">
    <p:wipe/>
  </p:transition>
  <p:timing>
    <p:tnLst>
      <p:par>
        <p:cTn id="1" dur="indefinite" restart="never" nodeType="tmRoot"/>
      </p:par>
    </p:tnLst>
  </p:timing>
  <p:txStyles>
    <p:titleStyle>
      <a:lvl1pPr algn="ctr" defTabSz="816610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70" indent="-306070" algn="l" defTabSz="816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575" indent="-255270" algn="l" defTabSz="8166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45" indent="-203835" algn="l" defTabSz="816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203835" algn="l" defTabSz="81661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7055" indent="-203835" algn="l" defTabSz="81661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25" indent="-203835" algn="l" defTabSz="816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030" indent="-203835" algn="l" defTabSz="816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335" indent="-203835" algn="l" defTabSz="816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40" indent="-203835" algn="l" defTabSz="816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610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5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0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95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5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70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862013"/>
            <a:ext cx="783907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2647950"/>
            <a:ext cx="7839075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/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  <a:endParaRPr lang="en-US">
              <a:sym typeface="Gill Sans" charset="0"/>
            </a:endParaRPr>
          </a:p>
          <a:p>
            <a:pPr lvl="1"/>
            <a:r>
              <a:rPr lang="en-US">
                <a:sym typeface="Gill Sans" charset="0"/>
              </a:rPr>
              <a:t>Second level</a:t>
            </a:r>
            <a:endParaRPr lang="en-US">
              <a:sym typeface="Gill Sans" charset="0"/>
            </a:endParaRPr>
          </a:p>
          <a:p>
            <a:pPr lvl="2"/>
            <a:r>
              <a:rPr lang="en-US">
                <a:sym typeface="Gill Sans" charset="0"/>
              </a:rPr>
              <a:t>Third level</a:t>
            </a:r>
            <a:endParaRPr lang="en-US">
              <a:sym typeface="Gill Sans" charset="0"/>
            </a:endParaRPr>
          </a:p>
          <a:p>
            <a:pPr lvl="3"/>
            <a:r>
              <a:rPr lang="en-US">
                <a:sym typeface="Gill Sans" charset="0"/>
              </a:rPr>
              <a:t>Fourth level</a:t>
            </a:r>
            <a:endParaRPr lang="en-US">
              <a:sym typeface="Gill Sans" charset="0"/>
            </a:endParaRPr>
          </a:p>
          <a:p>
            <a:pPr lvl="4"/>
            <a:r>
              <a:rPr lang="en-US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ransition spd="med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1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28905" indent="-128270" algn="ctr" rtl="0" eaLnBrk="0" fontAlgn="base" hangingPunct="0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278765" indent="-107315" algn="ctr" rtl="0" eaLnBrk="0" fontAlgn="base" hangingPunct="0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428625" indent="-85725" algn="ctr" rtl="0" eaLnBrk="0" fontAlgn="base" hangingPunct="0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600075" indent="-85725" algn="ctr" rtl="0" eaLnBrk="0" fontAlgn="base" hangingPunct="0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771525" indent="-85725" algn="ctr" rtl="0" eaLnBrk="0" fontAlgn="base" hangingPunct="0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7.xml"/><Relationship Id="rId5" Type="http://schemas.openxmlformats.org/officeDocument/2006/relationships/image" Target="../media/image1.jpeg"/><Relationship Id="rId4" Type="http://schemas.openxmlformats.org/officeDocument/2006/relationships/image" Target="../media/image18.jpeg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19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3.xml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microsoft.com/office/2007/relationships/hdphoto" Target="../media/image43.wdp"/><Relationship Id="rId4" Type="http://schemas.openxmlformats.org/officeDocument/2006/relationships/image" Target="../media/image42.png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3000"/>
              </a:schemeClr>
            </a:gs>
            <a:gs pos="99000">
              <a:schemeClr val="bg1">
                <a:lumMod val="9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震撼呐喊节奏空旷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46807" y="-2322432"/>
            <a:ext cx="407437" cy="3958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40890" y="1461135"/>
            <a:ext cx="4855210" cy="1721485"/>
          </a:xfrm>
          <a:prstGeom prst="rect">
            <a:avLst/>
          </a:prstGeom>
          <a:noFill/>
          <a:effectLst/>
        </p:spPr>
        <p:txBody>
          <a:bodyPr wrap="square" lIns="60462" tIns="30231" rIns="60462" bIns="30231">
            <a:spAutoFit/>
          </a:bodyPr>
          <a:lstStyle/>
          <a:p>
            <a:pPr algn="ctr" defTabSz="815975">
              <a:lnSpc>
                <a:spcPct val="150000"/>
              </a:lnSpc>
              <a:defRPr/>
            </a:pPr>
            <a:r>
              <a:rPr lang="en-US" altLang="zh-CN" sz="2400" b="1" dirty="0" smtClean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 Design  for </a:t>
            </a:r>
            <a:r>
              <a:rPr lang="en-US" altLang="zh-CN" sz="2400" b="1" i="1" dirty="0" smtClean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English Course</a:t>
            </a:r>
            <a:r>
              <a:rPr lang="en-US" altLang="zh-CN" sz="2400" b="1" dirty="0" smtClean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 dirty="0" smtClean="0">
              <a:ln w="6350"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5975">
              <a:lnSpc>
                <a:spcPct val="150000"/>
              </a:lnSpc>
              <a:defRPr/>
            </a:pPr>
            <a:r>
              <a:rPr lang="en-US" altLang="zh-CN" sz="2400" b="1" dirty="0" smtClean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POA</a:t>
            </a:r>
            <a:endParaRPr lang="en-US" altLang="zh-CN" sz="2400" b="1" dirty="0" smtClean="0">
              <a:ln w="6350"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83" y="4815977"/>
            <a:ext cx="9144000" cy="327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469" tIns="30235" rIns="60469" bIns="30235"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1751055" y="4001387"/>
            <a:ext cx="293493" cy="285221"/>
            <a:chOff x="1463339" y="1072758"/>
            <a:chExt cx="1546058" cy="1546058"/>
          </a:xfrm>
          <a:effectLst>
            <a:outerShdw blurRad="330200" dist="215900" dir="6900000" sx="71000" sy="71000" algn="t" rotWithShape="0">
              <a:prstClr val="black">
                <a:alpha val="54000"/>
              </a:prstClr>
            </a:outerShdw>
          </a:effectLst>
        </p:grpSpPr>
        <p:sp>
          <p:nvSpPr>
            <p:cNvPr id="61" name="同心圆 60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1484232" y="1093651"/>
              <a:ext cx="1504274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17743" y="3460708"/>
            <a:ext cx="425709" cy="413563"/>
            <a:chOff x="1517331" y="1125257"/>
            <a:chExt cx="2204282" cy="2204282"/>
          </a:xfrm>
        </p:grpSpPr>
        <p:sp>
          <p:nvSpPr>
            <p:cNvPr id="52" name="椭圆 51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04888" y="4143997"/>
            <a:ext cx="425709" cy="413563"/>
            <a:chOff x="1517331" y="1125257"/>
            <a:chExt cx="2204282" cy="2204282"/>
          </a:xfrm>
        </p:grpSpPr>
        <p:sp>
          <p:nvSpPr>
            <p:cNvPr id="55" name="椭圆 54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93796" y="3874271"/>
            <a:ext cx="347671" cy="337751"/>
            <a:chOff x="1517331" y="1125257"/>
            <a:chExt cx="2204282" cy="2204282"/>
          </a:xfrm>
        </p:grpSpPr>
        <p:sp>
          <p:nvSpPr>
            <p:cNvPr id="58" name="椭圆 57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t="51469" r="852"/>
          <a:stretch>
            <a:fillRect/>
          </a:stretch>
        </p:blipFill>
        <p:spPr>
          <a:xfrm>
            <a:off x="0" y="-7620"/>
            <a:ext cx="6176645" cy="73406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16"/>
          <p:cNvSpPr>
            <a:spLocks noChangeArrowheads="1"/>
          </p:cNvSpPr>
          <p:nvPr/>
        </p:nvSpPr>
        <p:spPr bwMode="auto">
          <a:xfrm rot="-5400000">
            <a:off x="3714911" y="2581259"/>
            <a:ext cx="185681" cy="190467"/>
          </a:xfrm>
          <a:prstGeom prst="ellipse">
            <a:avLst/>
          </a:prstGeom>
          <a:noFill/>
          <a:ln w="25400" algn="ctr">
            <a:solidFill>
              <a:srgbClr val="0076A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lIns="68568" tIns="34285" rIns="68568" bIns="34285" anchor="ctr"/>
          <a:lstStyle/>
          <a:p>
            <a:pPr algn="ctr" defTabSz="685800"/>
            <a:endParaRPr lang="id-ID" altLang="zh-CN" sz="11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4" name="Group 1"/>
          <p:cNvGrpSpPr/>
          <p:nvPr/>
        </p:nvGrpSpPr>
        <p:grpSpPr>
          <a:xfrm rot="16200000">
            <a:off x="3069684" y="2047354"/>
            <a:ext cx="40444" cy="1262627"/>
            <a:chOff x="6077893" y="2108487"/>
            <a:chExt cx="36214" cy="1552769"/>
          </a:xfrm>
          <a:solidFill>
            <a:schemeClr val="accent2">
              <a:lumMod val="75000"/>
            </a:schemeClr>
          </a:solidFill>
        </p:grpSpPr>
        <p:cxnSp>
          <p:nvCxnSpPr>
            <p:cNvPr id="55" name="Straight Connector 14"/>
            <p:cNvCxnSpPr/>
            <p:nvPr/>
          </p:nvCxnSpPr>
          <p:spPr>
            <a:xfrm>
              <a:off x="6114107" y="2108487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"/>
            <p:cNvCxnSpPr/>
            <p:nvPr/>
          </p:nvCxnSpPr>
          <p:spPr>
            <a:xfrm>
              <a:off x="6077893" y="2108487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2"/>
          <p:cNvGrpSpPr/>
          <p:nvPr/>
        </p:nvGrpSpPr>
        <p:grpSpPr>
          <a:xfrm rot="16200000">
            <a:off x="4448379" y="2126952"/>
            <a:ext cx="40461" cy="1115314"/>
            <a:chOff x="6077893" y="3797444"/>
            <a:chExt cx="36214" cy="1371599"/>
          </a:xfrm>
          <a:solidFill>
            <a:schemeClr val="accent2">
              <a:lumMod val="75000"/>
            </a:schemeClr>
          </a:solidFill>
        </p:grpSpPr>
        <p:cxnSp>
          <p:nvCxnSpPr>
            <p:cNvPr id="58" name="Straight Connector 19"/>
            <p:cNvCxnSpPr/>
            <p:nvPr/>
          </p:nvCxnSpPr>
          <p:spPr>
            <a:xfrm>
              <a:off x="6114107" y="3797444"/>
              <a:ext cx="0" cy="137159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5"/>
            <p:cNvCxnSpPr/>
            <p:nvPr/>
          </p:nvCxnSpPr>
          <p:spPr>
            <a:xfrm>
              <a:off x="6077893" y="3797444"/>
              <a:ext cx="0" cy="137159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3"/>
          <p:cNvGrpSpPr/>
          <p:nvPr/>
        </p:nvGrpSpPr>
        <p:grpSpPr>
          <a:xfrm rot="16200000">
            <a:off x="5862025" y="2054709"/>
            <a:ext cx="40447" cy="1262629"/>
            <a:chOff x="6077893" y="5305231"/>
            <a:chExt cx="36214" cy="1552769"/>
          </a:xfrm>
          <a:solidFill>
            <a:schemeClr val="accent2">
              <a:lumMod val="75000"/>
            </a:schemeClr>
          </a:solidFill>
        </p:grpSpPr>
        <p:cxnSp>
          <p:nvCxnSpPr>
            <p:cNvPr id="61" name="Straight Connector 21"/>
            <p:cNvCxnSpPr/>
            <p:nvPr/>
          </p:nvCxnSpPr>
          <p:spPr>
            <a:xfrm>
              <a:off x="6114107" y="5305231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6"/>
            <p:cNvCxnSpPr/>
            <p:nvPr/>
          </p:nvCxnSpPr>
          <p:spPr>
            <a:xfrm>
              <a:off x="6077893" y="5305231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40"/>
          <p:cNvSpPr>
            <a:spLocks noChangeArrowheads="1"/>
          </p:cNvSpPr>
          <p:nvPr/>
        </p:nvSpPr>
        <p:spPr bwMode="auto">
          <a:xfrm rot="-5400000">
            <a:off x="2252284" y="2567770"/>
            <a:ext cx="185681" cy="192054"/>
          </a:xfrm>
          <a:prstGeom prst="ellipse">
            <a:avLst/>
          </a:prstGeom>
          <a:noFill/>
          <a:ln w="25400" algn="ctr">
            <a:solidFill>
              <a:srgbClr val="0076A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lIns="68568" tIns="34285" rIns="68568" bIns="34285" anchor="ctr"/>
          <a:lstStyle/>
          <a:p>
            <a:pPr algn="ctr" defTabSz="685800"/>
            <a:endParaRPr lang="id-ID" altLang="zh-CN" sz="11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Oval 41"/>
          <p:cNvSpPr>
            <a:spLocks noChangeArrowheads="1"/>
          </p:cNvSpPr>
          <p:nvPr/>
        </p:nvSpPr>
        <p:spPr bwMode="auto">
          <a:xfrm rot="-5400000">
            <a:off x="5036276" y="2583640"/>
            <a:ext cx="185681" cy="192054"/>
          </a:xfrm>
          <a:prstGeom prst="ellipse">
            <a:avLst/>
          </a:prstGeom>
          <a:noFill/>
          <a:ln w="25400" algn="ctr">
            <a:solidFill>
              <a:srgbClr val="0076A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lIns="68568" tIns="34285" rIns="68568" bIns="34285" anchor="ctr"/>
          <a:lstStyle/>
          <a:p>
            <a:pPr algn="ctr" defTabSz="685800"/>
            <a:endParaRPr lang="id-ID" altLang="zh-CN" sz="10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6" name="Isosceles Triangle 45"/>
          <p:cNvSpPr>
            <a:spLocks noChangeArrowheads="1"/>
          </p:cNvSpPr>
          <p:nvPr/>
        </p:nvSpPr>
        <p:spPr bwMode="auto">
          <a:xfrm>
            <a:off x="2304650" y="2374168"/>
            <a:ext cx="93647" cy="161875"/>
          </a:xfrm>
          <a:prstGeom prst="triangle">
            <a:avLst>
              <a:gd name="adj" fmla="val 50000"/>
            </a:avLst>
          </a:prstGeom>
          <a:solidFill>
            <a:srgbClr val="0076A3"/>
          </a:solidFill>
          <a:ln w="12700" algn="ctr">
            <a:solidFill>
              <a:srgbClr val="0076A3"/>
            </a:solidFill>
            <a:miter lim="800000"/>
          </a:ln>
        </p:spPr>
        <p:txBody>
          <a:bodyPr lIns="68568" tIns="34285" rIns="68568" bIns="34285" anchor="ctr"/>
          <a:lstStyle/>
          <a:p>
            <a:pPr algn="ctr" defTabSz="685800"/>
            <a:endParaRPr lang="id-ID" altLang="zh-CN" sz="11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Isosceles Triangle 48"/>
          <p:cNvSpPr>
            <a:spLocks noChangeArrowheads="1"/>
          </p:cNvSpPr>
          <p:nvPr/>
        </p:nvSpPr>
        <p:spPr bwMode="auto">
          <a:xfrm rot="10800000" flipH="1">
            <a:off x="3766484" y="2810595"/>
            <a:ext cx="93646" cy="163462"/>
          </a:xfrm>
          <a:prstGeom prst="triangle">
            <a:avLst>
              <a:gd name="adj" fmla="val 50000"/>
            </a:avLst>
          </a:prstGeom>
          <a:solidFill>
            <a:srgbClr val="0076A3"/>
          </a:solidFill>
          <a:ln w="12700" algn="ctr">
            <a:solidFill>
              <a:srgbClr val="0076A3"/>
            </a:solidFill>
            <a:miter lim="800000"/>
          </a:ln>
        </p:spPr>
        <p:txBody>
          <a:bodyPr rot="10800000" lIns="68568" tIns="34285" rIns="68568" bIns="34285" anchor="ctr"/>
          <a:lstStyle/>
          <a:p>
            <a:pPr algn="ctr" defTabSz="685800"/>
            <a:endParaRPr lang="id-ID" altLang="zh-CN" sz="11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Isosceles Triangle 69"/>
          <p:cNvSpPr>
            <a:spLocks noChangeArrowheads="1"/>
          </p:cNvSpPr>
          <p:nvPr/>
        </p:nvSpPr>
        <p:spPr bwMode="auto">
          <a:xfrm>
            <a:off x="5080706" y="2391624"/>
            <a:ext cx="93646" cy="163462"/>
          </a:xfrm>
          <a:prstGeom prst="triangle">
            <a:avLst>
              <a:gd name="adj" fmla="val 50000"/>
            </a:avLst>
          </a:prstGeom>
          <a:solidFill>
            <a:srgbClr val="0076A3"/>
          </a:solidFill>
          <a:ln w="12700" algn="ctr">
            <a:solidFill>
              <a:srgbClr val="0076A3"/>
            </a:solidFill>
            <a:miter lim="800000"/>
          </a:ln>
        </p:spPr>
        <p:txBody>
          <a:bodyPr lIns="68568" tIns="34285" rIns="68568" bIns="34285" anchor="ctr"/>
          <a:lstStyle/>
          <a:p>
            <a:pPr algn="ctr" defTabSz="685800"/>
            <a:endParaRPr lang="id-ID" altLang="zh-CN" sz="10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8" name="Rectangle 70"/>
          <p:cNvSpPr>
            <a:spLocks noChangeArrowheads="1"/>
          </p:cNvSpPr>
          <p:nvPr/>
        </p:nvSpPr>
        <p:spPr bwMode="auto">
          <a:xfrm>
            <a:off x="998220" y="1229995"/>
            <a:ext cx="2512695" cy="106299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>
            <a:outerShdw dist="63500" dir="2700000" algn="tl" rotWithShape="0">
              <a:srgbClr val="000000">
                <a:alpha val="18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8" tIns="34285" rIns="68568" bIns="34285" anchor="ctr"/>
          <a:lstStyle/>
          <a:p>
            <a:pPr algn="ctr" defTabSz="685800"/>
            <a:endParaRPr lang="id-ID" altLang="zh-CN" sz="11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1007745" y="1575435"/>
            <a:ext cx="2508250" cy="55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8" tIns="34285" rIns="68568" bIns="34285">
            <a:spAutoFit/>
          </a:bodyPr>
          <a:lstStyle>
            <a:lvl1pPr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557530" indent="-21463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8572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2001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15430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0002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4574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29146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3718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just"/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Describe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changes (before and after)</a:t>
            </a:r>
            <a:endParaRPr lang="id-ID" altLang="zh-CN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997585" y="1242695"/>
            <a:ext cx="2513330" cy="25146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</p:spPr>
        <p:txBody>
          <a:bodyPr wrap="square" lIns="68568" tIns="34285" rIns="68568" bIns="34285">
            <a:spAutoFit/>
          </a:bodyPr>
          <a:lstStyle>
            <a:lvl1pPr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557530" indent="-21463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8572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2001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15430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0002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4574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29146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3718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/>
            <a:endParaRPr lang="id-ID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Oval 40"/>
          <p:cNvSpPr>
            <a:spLocks noChangeArrowheads="1"/>
          </p:cNvSpPr>
          <p:nvPr/>
        </p:nvSpPr>
        <p:spPr bwMode="auto">
          <a:xfrm rot="-5400000">
            <a:off x="6530647" y="2586019"/>
            <a:ext cx="184093" cy="192055"/>
          </a:xfrm>
          <a:prstGeom prst="ellipse">
            <a:avLst/>
          </a:prstGeom>
          <a:noFill/>
          <a:ln w="25400" algn="ctr">
            <a:solidFill>
              <a:srgbClr val="0076A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lIns="68568" tIns="34285" rIns="68568" bIns="34285" anchor="ctr"/>
          <a:lstStyle/>
          <a:p>
            <a:pPr algn="ctr" defTabSz="685800"/>
            <a:endParaRPr lang="id-ID" altLang="zh-CN" sz="10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9" name="Isosceles Triangle 45"/>
          <p:cNvSpPr>
            <a:spLocks noChangeArrowheads="1"/>
          </p:cNvSpPr>
          <p:nvPr/>
        </p:nvSpPr>
        <p:spPr bwMode="auto">
          <a:xfrm rot="10800000">
            <a:off x="6582220" y="2826465"/>
            <a:ext cx="95233" cy="163462"/>
          </a:xfrm>
          <a:prstGeom prst="triangle">
            <a:avLst>
              <a:gd name="adj" fmla="val 50000"/>
            </a:avLst>
          </a:prstGeom>
          <a:solidFill>
            <a:srgbClr val="0076A3"/>
          </a:solidFill>
          <a:ln w="12700" algn="ctr">
            <a:solidFill>
              <a:srgbClr val="0076A3"/>
            </a:solidFill>
            <a:miter lim="800000"/>
          </a:ln>
        </p:spPr>
        <p:txBody>
          <a:bodyPr rot="10800000" lIns="68568" tIns="34285" rIns="68568" bIns="34285" anchor="ctr"/>
          <a:lstStyle/>
          <a:p>
            <a:pPr algn="ctr" defTabSz="685800"/>
            <a:endParaRPr lang="id-ID" altLang="zh-CN" sz="10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90" name="Group 1"/>
          <p:cNvGrpSpPr/>
          <p:nvPr/>
        </p:nvGrpSpPr>
        <p:grpSpPr>
          <a:xfrm rot="16200000">
            <a:off x="7337637" y="2053296"/>
            <a:ext cx="40447" cy="1262630"/>
            <a:chOff x="6077893" y="2108487"/>
            <a:chExt cx="36214" cy="1552769"/>
          </a:xfrm>
          <a:solidFill>
            <a:schemeClr val="accent2">
              <a:lumMod val="75000"/>
            </a:schemeClr>
          </a:solidFill>
        </p:grpSpPr>
        <p:cxnSp>
          <p:nvCxnSpPr>
            <p:cNvPr id="91" name="Straight Connector 14"/>
            <p:cNvCxnSpPr/>
            <p:nvPr/>
          </p:nvCxnSpPr>
          <p:spPr>
            <a:xfrm>
              <a:off x="6114107" y="2108487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24"/>
            <p:cNvCxnSpPr/>
            <p:nvPr/>
          </p:nvCxnSpPr>
          <p:spPr>
            <a:xfrm>
              <a:off x="6077893" y="2108487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1"/>
          <p:cNvGrpSpPr/>
          <p:nvPr/>
        </p:nvGrpSpPr>
        <p:grpSpPr>
          <a:xfrm rot="16200000">
            <a:off x="1609838" y="2047919"/>
            <a:ext cx="40490" cy="1262623"/>
            <a:chOff x="6077893" y="2108487"/>
            <a:chExt cx="36214" cy="1552769"/>
          </a:xfrm>
          <a:solidFill>
            <a:schemeClr val="accent2">
              <a:lumMod val="75000"/>
            </a:schemeClr>
          </a:solidFill>
        </p:grpSpPr>
        <p:cxnSp>
          <p:nvCxnSpPr>
            <p:cNvPr id="94" name="Straight Connector 14"/>
            <p:cNvCxnSpPr/>
            <p:nvPr/>
          </p:nvCxnSpPr>
          <p:spPr>
            <a:xfrm>
              <a:off x="6114107" y="2108487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24"/>
            <p:cNvCxnSpPr/>
            <p:nvPr/>
          </p:nvCxnSpPr>
          <p:spPr>
            <a:xfrm>
              <a:off x="6077893" y="2108487"/>
              <a:ext cx="0" cy="1552769"/>
            </a:xfrm>
            <a:prstGeom prst="line">
              <a:avLst/>
            </a:prstGeom>
            <a:grpFill/>
            <a:ln w="19050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Oval 71"/>
          <p:cNvSpPr>
            <a:spLocks noChangeArrowheads="1"/>
          </p:cNvSpPr>
          <p:nvPr/>
        </p:nvSpPr>
        <p:spPr bwMode="auto">
          <a:xfrm>
            <a:off x="3230003" y="972838"/>
            <a:ext cx="477754" cy="479277"/>
          </a:xfrm>
          <a:prstGeom prst="ellipse">
            <a:avLst/>
          </a:prstGeom>
          <a:solidFill>
            <a:srgbClr val="FFCC00"/>
          </a:solidFill>
          <a:ln w="73025" algn="ctr">
            <a:solidFill>
              <a:srgbClr val="FF0000"/>
            </a:solidFill>
            <a:miter lim="800000"/>
          </a:ln>
        </p:spPr>
        <p:txBody>
          <a:bodyPr lIns="68568" tIns="34285" rIns="68568" bIns="34285" anchor="ctr"/>
          <a:lstStyle/>
          <a:p>
            <a:pPr algn="ctr" defTabSz="685800"/>
            <a:r>
              <a:rPr lang="en-US" altLang="zh-CN" sz="2300">
                <a:solidFill>
                  <a:srgbClr val="0076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id-ID" altLang="zh-CN" sz="2300">
              <a:solidFill>
                <a:srgbClr val="0076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 rot="-5400000">
            <a:off x="5345730" y="1720087"/>
            <a:ext cx="471900" cy="23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8" tIns="34285" rIns="68568" bIns="34285">
            <a:spAutoFit/>
          </a:bodyPr>
          <a:lstStyle>
            <a:lvl1pPr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557530" indent="-21463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8572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2001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15430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0002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4574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29146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3718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l" eaLnBrk="1" hangingPunct="1"/>
            <a:r>
              <a:rPr lang="id-ID" altLang="zh-CN" sz="11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endParaRPr lang="id-ID" altLang="zh-CN" sz="11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Rectangle 70"/>
          <p:cNvSpPr>
            <a:spLocks noChangeArrowheads="1"/>
          </p:cNvSpPr>
          <p:nvPr/>
        </p:nvSpPr>
        <p:spPr bwMode="auto">
          <a:xfrm>
            <a:off x="3970655" y="1229995"/>
            <a:ext cx="2625725" cy="1062990"/>
          </a:xfrm>
          <a:prstGeom prst="rect">
            <a:avLst/>
          </a:prstGeom>
          <a:noFill/>
          <a:ln w="38100" algn="ctr">
            <a:solidFill>
              <a:srgbClr val="99CC00"/>
            </a:solidFill>
            <a:miter lim="800000"/>
          </a:ln>
          <a:effectLst>
            <a:outerShdw dist="63500" dir="2700000" algn="tl" rotWithShape="0">
              <a:srgbClr val="000000">
                <a:alpha val="18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8" tIns="34285" rIns="68568" bIns="34285" anchor="ctr"/>
          <a:lstStyle/>
          <a:p>
            <a:pPr algn="ctr" defTabSz="685800"/>
            <a:endParaRPr lang="id-ID" altLang="zh-CN" sz="11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3970655" y="1242695"/>
            <a:ext cx="2611755" cy="251460"/>
          </a:xfrm>
          <a:prstGeom prst="rect">
            <a:avLst/>
          </a:prstGeom>
          <a:solidFill>
            <a:srgbClr val="99CC00"/>
          </a:solidFill>
          <a:ln w="9525">
            <a:solidFill>
              <a:srgbClr val="99CC00"/>
            </a:solidFill>
            <a:miter lim="800000"/>
          </a:ln>
        </p:spPr>
        <p:txBody>
          <a:bodyPr wrap="square" lIns="68568" tIns="34285" rIns="68568" bIns="34285">
            <a:spAutoFit/>
          </a:bodyPr>
          <a:lstStyle>
            <a:lvl1pPr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557530" indent="-21463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8572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2001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15430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0002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4574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29146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3718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/>
            <a:endParaRPr lang="id-ID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6316892" y="972838"/>
            <a:ext cx="480928" cy="479277"/>
          </a:xfrm>
          <a:prstGeom prst="ellipse">
            <a:avLst/>
          </a:prstGeom>
          <a:solidFill>
            <a:srgbClr val="FFCC00"/>
          </a:solidFill>
          <a:ln w="73025" algn="ctr">
            <a:solidFill>
              <a:srgbClr val="99CC00"/>
            </a:solidFill>
            <a:miter lim="800000"/>
          </a:ln>
        </p:spPr>
        <p:txBody>
          <a:bodyPr lIns="68568" tIns="34285" rIns="68568" bIns="34285" anchor="ctr"/>
          <a:lstStyle/>
          <a:p>
            <a:pPr algn="ctr" defTabSz="685800"/>
            <a:r>
              <a:rPr lang="en-US" altLang="zh-CN" sz="2300">
                <a:solidFill>
                  <a:srgbClr val="0076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id-ID" altLang="zh-CN" sz="2300">
              <a:solidFill>
                <a:srgbClr val="0076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Rectangle 70"/>
          <p:cNvSpPr>
            <a:spLocks noChangeArrowheads="1"/>
          </p:cNvSpPr>
          <p:nvPr/>
        </p:nvSpPr>
        <p:spPr bwMode="auto">
          <a:xfrm>
            <a:off x="2557780" y="3064510"/>
            <a:ext cx="2409825" cy="1062990"/>
          </a:xfrm>
          <a:prstGeom prst="rect">
            <a:avLst/>
          </a:prstGeom>
          <a:noFill/>
          <a:ln w="38100" algn="ctr">
            <a:solidFill>
              <a:srgbClr val="0076A3"/>
            </a:solidFill>
            <a:miter lim="800000"/>
          </a:ln>
          <a:effectLst>
            <a:outerShdw dist="63500" dir="2700000" algn="tl" rotWithShape="0">
              <a:srgbClr val="000000">
                <a:alpha val="18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8" tIns="34285" rIns="68568" bIns="34285" anchor="ctr"/>
          <a:lstStyle/>
          <a:p>
            <a:pPr algn="ctr" defTabSz="685800"/>
            <a:endParaRPr lang="id-ID" altLang="zh-CN" sz="11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2557780" y="3077210"/>
            <a:ext cx="2409825" cy="251460"/>
          </a:xfrm>
          <a:prstGeom prst="rect">
            <a:avLst/>
          </a:prstGeom>
          <a:solidFill>
            <a:srgbClr val="0076A3"/>
          </a:solidFill>
          <a:ln w="9525">
            <a:solidFill>
              <a:srgbClr val="0076A3"/>
            </a:solidFill>
            <a:miter lim="800000"/>
          </a:ln>
        </p:spPr>
        <p:txBody>
          <a:bodyPr wrap="square" lIns="68568" tIns="34285" rIns="68568" bIns="34285">
            <a:spAutoFit/>
          </a:bodyPr>
          <a:lstStyle>
            <a:lvl1pPr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557530" indent="-21463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8572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2001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15430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0002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4574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29146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3718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/>
            <a:endParaRPr lang="id-ID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Oval 71"/>
          <p:cNvSpPr>
            <a:spLocks noChangeArrowheads="1"/>
          </p:cNvSpPr>
          <p:nvPr/>
        </p:nvSpPr>
        <p:spPr bwMode="auto">
          <a:xfrm>
            <a:off x="4685487" y="2807422"/>
            <a:ext cx="480929" cy="479277"/>
          </a:xfrm>
          <a:prstGeom prst="ellipse">
            <a:avLst/>
          </a:prstGeom>
          <a:solidFill>
            <a:srgbClr val="FFCC00"/>
          </a:solidFill>
          <a:ln w="73025" algn="ctr">
            <a:solidFill>
              <a:srgbClr val="0076A3"/>
            </a:solidFill>
            <a:miter lim="800000"/>
          </a:ln>
        </p:spPr>
        <p:txBody>
          <a:bodyPr lIns="68568" tIns="34285" rIns="68568" bIns="34285" anchor="ctr"/>
          <a:lstStyle/>
          <a:p>
            <a:pPr algn="ctr" defTabSz="685800"/>
            <a:r>
              <a:rPr lang="en-US" altLang="zh-CN" sz="2300">
                <a:solidFill>
                  <a:srgbClr val="0076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id-ID" altLang="zh-CN" sz="2300">
              <a:solidFill>
                <a:srgbClr val="0076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 rot="-5400000">
            <a:off x="6589116" y="3556258"/>
            <a:ext cx="471900" cy="23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8" tIns="34285" rIns="68568" bIns="34285">
            <a:spAutoFit/>
          </a:bodyPr>
          <a:lstStyle>
            <a:lvl1pPr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557530" indent="-21463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8572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2001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15430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0002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4574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29146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3718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l" eaLnBrk="1" hangingPunct="1"/>
            <a:r>
              <a:rPr lang="id-ID" altLang="zh-CN" sz="11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endParaRPr lang="id-ID" altLang="zh-CN" sz="11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Rectangle 70"/>
          <p:cNvSpPr>
            <a:spLocks noChangeArrowheads="1"/>
          </p:cNvSpPr>
          <p:nvPr/>
        </p:nvSpPr>
        <p:spPr bwMode="auto">
          <a:xfrm>
            <a:off x="5488623" y="3062930"/>
            <a:ext cx="2500552" cy="1064884"/>
          </a:xfrm>
          <a:prstGeom prst="rect">
            <a:avLst/>
          </a:prstGeom>
          <a:noFill/>
          <a:ln w="38100" algn="ctr">
            <a:solidFill>
              <a:srgbClr val="FF6600"/>
            </a:solidFill>
            <a:miter lim="800000"/>
          </a:ln>
          <a:effectLst>
            <a:outerShdw dist="63500" dir="2700000" algn="tl" rotWithShape="0">
              <a:srgbClr val="000000">
                <a:alpha val="18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8" tIns="34285" rIns="68568" bIns="34285" anchor="ctr"/>
          <a:lstStyle/>
          <a:p>
            <a:pPr algn="ctr" defTabSz="685800"/>
            <a:endParaRPr lang="id-ID" altLang="zh-CN" sz="11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5519737" y="3427003"/>
            <a:ext cx="2395745" cy="55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8" tIns="34285" rIns="68568" bIns="34285">
            <a:spAutoFit/>
          </a:bodyPr>
          <a:lstStyle>
            <a:lvl1pPr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557530" indent="-21463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8572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2001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15430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0002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4574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29146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3718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l"/>
            <a:r>
              <a:rPr lang="en-US" sz="1600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Take</a:t>
            </a:r>
            <a:r>
              <a:rPr lang="en-US" sz="160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 critical attitude towards changes</a:t>
            </a:r>
            <a:endParaRPr lang="id-ID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5488622" y="3077214"/>
            <a:ext cx="2500553" cy="261856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</a:ln>
        </p:spPr>
        <p:txBody>
          <a:bodyPr wrap="square" lIns="68568" tIns="34285" rIns="68568" bIns="34285">
            <a:spAutoFit/>
          </a:bodyPr>
          <a:lstStyle>
            <a:lvl1pPr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557530" indent="-21463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8572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2001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15430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0002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4574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29146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3718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/>
            <a:endParaRPr lang="id-ID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Oval 71"/>
          <p:cNvSpPr>
            <a:spLocks noChangeArrowheads="1"/>
          </p:cNvSpPr>
          <p:nvPr/>
        </p:nvSpPr>
        <p:spPr bwMode="auto">
          <a:xfrm>
            <a:off x="7799833" y="2698889"/>
            <a:ext cx="479342" cy="479277"/>
          </a:xfrm>
          <a:prstGeom prst="ellipse">
            <a:avLst/>
          </a:prstGeom>
          <a:solidFill>
            <a:srgbClr val="FFCC00"/>
          </a:solidFill>
          <a:ln w="73025" algn="ctr">
            <a:solidFill>
              <a:srgbClr val="FF6600"/>
            </a:solidFill>
            <a:miter lim="800000"/>
          </a:ln>
        </p:spPr>
        <p:txBody>
          <a:bodyPr lIns="68568" tIns="34285" rIns="68568" bIns="34285" anchor="ctr"/>
          <a:lstStyle/>
          <a:p>
            <a:pPr algn="ctr" defTabSz="685800"/>
            <a:r>
              <a:rPr lang="en-US" altLang="zh-CN" sz="2300">
                <a:solidFill>
                  <a:srgbClr val="0076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id-ID" altLang="zh-CN" sz="2300">
              <a:solidFill>
                <a:srgbClr val="0076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dirty="0" smtClean="0">
                <a:solidFill>
                  <a:schemeClr val="tx1"/>
                </a:solidFill>
              </a:rPr>
              <a:t>Learning objectives</a:t>
            </a:r>
            <a:endParaRPr lang="en-US" altLang="zh-CN" b="1" dirty="0" smtClean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2702395" y="3426231"/>
            <a:ext cx="2295126" cy="55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8" tIns="34285" rIns="68568" bIns="34285">
            <a:spAutoFit/>
          </a:bodyPr>
          <a:lstStyle>
            <a:lvl1pPr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557530" indent="-21463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8572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2001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15430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0002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4574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29146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3718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l"/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Write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 structured passage on contrast</a:t>
            </a:r>
            <a:endParaRPr lang="id-ID" altLang="zh-CN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013835" y="1478280"/>
            <a:ext cx="268859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8" tIns="34285" rIns="68568" bIns="34285">
            <a:spAutoFit/>
          </a:bodyPr>
          <a:lstStyle>
            <a:lvl1pPr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557530" indent="-21463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8572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2001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1543050" indent="-171450" algn="ctr" defTabSz="685800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0002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4574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29146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371850" indent="-17145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l"/>
            <a:r>
              <a:rPr lang="en-US" altLang="zh-CN" sz="1600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Make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short </a:t>
            </a:r>
            <a:r>
              <a:rPr lang="en-US" altLang="zh-CN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video about changes brought by new technology</a:t>
            </a:r>
            <a:endParaRPr lang="id-ID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0"/>
          <p:cNvSpPr>
            <a:spLocks noChangeArrowheads="1"/>
          </p:cNvSpPr>
          <p:nvPr/>
        </p:nvSpPr>
        <p:spPr bwMode="auto">
          <a:xfrm rot="16200000">
            <a:off x="3964200" y="-807482"/>
            <a:ext cx="1258950" cy="7676197"/>
          </a:xfrm>
          <a:prstGeom prst="downArrow">
            <a:avLst>
              <a:gd name="adj1" fmla="val 49065"/>
              <a:gd name="adj2" fmla="val 4482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eaVert"/>
          <a:lstStyle/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41"/>
          <p:cNvGrpSpPr/>
          <p:nvPr/>
        </p:nvGrpSpPr>
        <p:grpSpPr bwMode="auto">
          <a:xfrm>
            <a:off x="3246202" y="2313768"/>
            <a:ext cx="1701613" cy="1385718"/>
            <a:chOff x="1214414" y="2786058"/>
            <a:chExt cx="1935848" cy="1751017"/>
          </a:xfrm>
        </p:grpSpPr>
        <p:grpSp>
          <p:nvGrpSpPr>
            <p:cNvPr id="26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28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000">
                  <a:solidFill>
                    <a:srgbClr val="0069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Oval 8"/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000">
                  <a:solidFill>
                    <a:srgbClr val="0069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1214414" y="341311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 dirty="0" smtClean="0">
                  <a:solidFill>
                    <a:srgbClr val="0069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Enabling</a:t>
              </a:r>
              <a:endParaRPr lang="zh-CN" altLang="en-US" sz="2000" b="1" dirty="0">
                <a:solidFill>
                  <a:srgbClr val="00694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46"/>
          <p:cNvGrpSpPr/>
          <p:nvPr/>
        </p:nvGrpSpPr>
        <p:grpSpPr bwMode="auto">
          <a:xfrm>
            <a:off x="5436096" y="2405157"/>
            <a:ext cx="1701612" cy="1385718"/>
            <a:chOff x="1214414" y="2786058"/>
            <a:chExt cx="1935848" cy="1751017"/>
          </a:xfrm>
        </p:grpSpPr>
        <p:grpSp>
          <p:nvGrpSpPr>
            <p:cNvPr id="31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33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000">
                  <a:solidFill>
                    <a:srgbClr val="0069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Oval 8"/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000">
                  <a:solidFill>
                    <a:srgbClr val="0069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000" b="1" dirty="0" smtClean="0">
                  <a:solidFill>
                    <a:srgbClr val="0069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Assessing</a:t>
              </a:r>
              <a:endParaRPr lang="zh-CN" altLang="en-US" sz="2000" b="1" dirty="0">
                <a:solidFill>
                  <a:srgbClr val="00694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40"/>
          <p:cNvGrpSpPr/>
          <p:nvPr/>
        </p:nvGrpSpPr>
        <p:grpSpPr bwMode="auto">
          <a:xfrm>
            <a:off x="925965" y="2248597"/>
            <a:ext cx="1889184" cy="1506915"/>
            <a:chOff x="1214414" y="2786058"/>
            <a:chExt cx="1935848" cy="1751017"/>
          </a:xfrm>
        </p:grpSpPr>
        <p:grpSp>
          <p:nvGrpSpPr>
            <p:cNvPr id="41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43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Text Box 9"/>
            <p:cNvSpPr txBox="1">
              <a:spLocks noChangeArrowheads="1"/>
            </p:cNvSpPr>
            <p:nvPr/>
          </p:nvSpPr>
          <p:spPr bwMode="auto">
            <a:xfrm>
              <a:off x="1214414" y="3422106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b="1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Motivating</a:t>
              </a:r>
              <a:endParaRPr lang="zh-CN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矩形标注 44"/>
          <p:cNvSpPr/>
          <p:nvPr/>
        </p:nvSpPr>
        <p:spPr>
          <a:xfrm>
            <a:off x="3664342" y="3998308"/>
            <a:ext cx="1477858" cy="41147"/>
          </a:xfrm>
          <a:prstGeom prst="wedgeRectCallout">
            <a:avLst>
              <a:gd name="adj1" fmla="val -18170"/>
              <a:gd name="adj2" fmla="val -787249"/>
            </a:avLst>
          </a:prstGeom>
          <a:solidFill>
            <a:srgbClr val="006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46" name="矩形标注 45"/>
          <p:cNvSpPr/>
          <p:nvPr/>
        </p:nvSpPr>
        <p:spPr>
          <a:xfrm>
            <a:off x="1230309" y="2057836"/>
            <a:ext cx="1584840" cy="57726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rgbClr val="006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47" name="Rectangle 28"/>
          <p:cNvSpPr>
            <a:spLocks noChangeArrowheads="1"/>
          </p:cNvSpPr>
          <p:nvPr/>
        </p:nvSpPr>
        <p:spPr bwMode="auto">
          <a:xfrm>
            <a:off x="3666999" y="4040093"/>
            <a:ext cx="1475159" cy="36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Scaffolding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Rectangle 28"/>
          <p:cNvSpPr>
            <a:spLocks noChangeArrowheads="1"/>
          </p:cNvSpPr>
          <p:nvPr/>
        </p:nvSpPr>
        <p:spPr bwMode="auto">
          <a:xfrm>
            <a:off x="1122122" y="1586719"/>
            <a:ext cx="1906466" cy="39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Task-initiating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标注 48"/>
          <p:cNvSpPr/>
          <p:nvPr/>
        </p:nvSpPr>
        <p:spPr>
          <a:xfrm>
            <a:off x="5996903" y="2190871"/>
            <a:ext cx="1584840" cy="57726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rgbClr val="006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6260889" y="1719182"/>
            <a:ext cx="1475159" cy="39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TSCA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1768" y="280769"/>
            <a:ext cx="6129409" cy="374038"/>
          </a:xfrm>
        </p:spPr>
        <p:txBody>
          <a:bodyPr/>
          <a:lstStyle/>
          <a:p>
            <a:pPr algn="l"/>
            <a:r>
              <a:rPr lang="en-US" altLang="zh-CN" b="1" dirty="0" smtClean="0">
                <a:solidFill>
                  <a:schemeClr val="tx1"/>
                </a:solidFill>
              </a:rPr>
              <a:t>Teaching theory</a:t>
            </a:r>
            <a:endParaRPr lang="en-US" altLang="zh-CN" b="1" dirty="0" smtClean="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14955" y="852805"/>
            <a:ext cx="40430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 smtClean="0">
                <a:sym typeface="+mn-ea"/>
              </a:rPr>
              <a:t>Production-oriented Approach</a:t>
            </a:r>
            <a:endParaRPr lang="zh-CN" altLang="en-US" sz="2400"/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dirty="0" smtClean="0">
                <a:solidFill>
                  <a:schemeClr val="tx1"/>
                </a:solidFill>
              </a:rPr>
              <a:t>Teaching </a:t>
            </a:r>
            <a:r>
              <a:rPr lang="en-US" altLang="zh-CN" b="1" dirty="0">
                <a:solidFill>
                  <a:schemeClr val="tx1"/>
                </a:solidFill>
              </a:rPr>
              <a:t>procedures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04293" y="1199429"/>
            <a:ext cx="153606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language 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preparation</a:t>
            </a:r>
            <a:endParaRPr lang="en-US" altLang="zh-CN" dirty="0"/>
          </a:p>
        </p:txBody>
      </p:sp>
      <p:sp>
        <p:nvSpPr>
          <p:cNvPr id="23" name="文本框 22"/>
          <p:cNvSpPr txBox="1"/>
          <p:nvPr/>
        </p:nvSpPr>
        <p:spPr>
          <a:xfrm>
            <a:off x="3341370" y="4330065"/>
            <a:ext cx="29705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oral repor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 (subtask 1)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6923405" y="1108710"/>
            <a:ext cx="1550035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b="1">
                <a:latin typeface="+mj-ea"/>
                <a:ea typeface="+mj-ea"/>
              </a:rPr>
              <a:t>writing task</a:t>
            </a:r>
            <a:endParaRPr lang="en-US" altLang="zh-CN" b="1">
              <a:latin typeface="+mj-ea"/>
              <a:ea typeface="+mj-ea"/>
            </a:endParaRPr>
          </a:p>
          <a:p>
            <a:pPr algn="l"/>
            <a:r>
              <a:rPr lang="en-US" altLang="zh-CN" b="1">
                <a:latin typeface="+mj-ea"/>
                <a:ea typeface="+mj-ea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(subtask 2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>
              <a:latin typeface="+mj-ea"/>
              <a:ea typeface="+mj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267744" y="772326"/>
            <a:ext cx="5697979" cy="3291039"/>
            <a:chOff x="2299365" y="1456829"/>
            <a:chExt cx="8841152" cy="5175438"/>
          </a:xfrm>
        </p:grpSpPr>
        <p:grpSp>
          <p:nvGrpSpPr>
            <p:cNvPr id="68" name="组合 67"/>
            <p:cNvGrpSpPr/>
            <p:nvPr/>
          </p:nvGrpSpPr>
          <p:grpSpPr>
            <a:xfrm>
              <a:off x="3929999" y="1618291"/>
              <a:ext cx="3924587" cy="3885179"/>
              <a:chOff x="3929487" y="1618665"/>
              <a:chExt cx="3924076" cy="3886079"/>
            </a:xfrm>
          </p:grpSpPr>
          <p:grpSp>
            <p:nvGrpSpPr>
              <p:cNvPr id="69" name="组合 68"/>
              <p:cNvGrpSpPr/>
              <p:nvPr/>
            </p:nvGrpSpPr>
            <p:grpSpPr>
              <a:xfrm rot="2031950">
                <a:off x="3929487" y="1618665"/>
                <a:ext cx="3924076" cy="3886079"/>
                <a:chOff x="722578" y="1548106"/>
                <a:chExt cx="3980230" cy="3941690"/>
              </a:xfrm>
            </p:grpSpPr>
            <p:sp>
              <p:nvSpPr>
                <p:cNvPr id="71" name="饼形 70"/>
                <p:cNvSpPr/>
                <p:nvPr/>
              </p:nvSpPr>
              <p:spPr>
                <a:xfrm>
                  <a:off x="743479" y="1548106"/>
                  <a:ext cx="3941689" cy="3941690"/>
                </a:xfrm>
                <a:prstGeom prst="pie">
                  <a:avLst>
                    <a:gd name="adj1" fmla="val 5499603"/>
                    <a:gd name="adj2" fmla="val 14142560"/>
                  </a:avLst>
                </a:prstGeom>
                <a:solidFill>
                  <a:srgbClr val="E87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72" name="饼形 71"/>
                <p:cNvSpPr/>
                <p:nvPr/>
              </p:nvSpPr>
              <p:spPr>
                <a:xfrm>
                  <a:off x="722578" y="1589494"/>
                  <a:ext cx="3958045" cy="3877197"/>
                </a:xfrm>
                <a:prstGeom prst="pie">
                  <a:avLst>
                    <a:gd name="adj1" fmla="val 20312866"/>
                    <a:gd name="adj2" fmla="val 5509031"/>
                  </a:avLst>
                </a:prstGeom>
                <a:solidFill>
                  <a:srgbClr val="01AC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73" name="饼形 72"/>
                <p:cNvSpPr/>
                <p:nvPr/>
              </p:nvSpPr>
              <p:spPr>
                <a:xfrm>
                  <a:off x="743479" y="1548106"/>
                  <a:ext cx="3941689" cy="3941690"/>
                </a:xfrm>
                <a:prstGeom prst="pie">
                  <a:avLst>
                    <a:gd name="adj1" fmla="val 14082830"/>
                    <a:gd name="adj2" fmla="val 20306643"/>
                  </a:avLst>
                </a:prstGeom>
                <a:solidFill>
                  <a:srgbClr val="663A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4" name="饼形 3"/>
                <p:cNvSpPr/>
                <p:nvPr/>
              </p:nvSpPr>
              <p:spPr>
                <a:xfrm>
                  <a:off x="767423" y="1584279"/>
                  <a:ext cx="3673258" cy="3589472"/>
                </a:xfrm>
                <a:prstGeom prst="pie">
                  <a:avLst>
                    <a:gd name="adj1" fmla="val 5499603"/>
                    <a:gd name="adj2" fmla="val 14142560"/>
                  </a:avLst>
                </a:prstGeom>
                <a:solidFill>
                  <a:srgbClr val="E87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9" name="饼形 8"/>
                <p:cNvSpPr/>
                <p:nvPr/>
              </p:nvSpPr>
              <p:spPr>
                <a:xfrm>
                  <a:off x="767423" y="1584279"/>
                  <a:ext cx="3673258" cy="3589472"/>
                </a:xfrm>
                <a:prstGeom prst="pie">
                  <a:avLst>
                    <a:gd name="adj1" fmla="val 14082830"/>
                    <a:gd name="adj2" fmla="val 19678728"/>
                  </a:avLst>
                </a:prstGeom>
                <a:solidFill>
                  <a:srgbClr val="663A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13" name="饼形 12"/>
                <p:cNvSpPr/>
                <p:nvPr/>
              </p:nvSpPr>
              <p:spPr>
                <a:xfrm>
                  <a:off x="744763" y="1593921"/>
                  <a:ext cx="3958045" cy="3877197"/>
                </a:xfrm>
                <a:prstGeom prst="pie">
                  <a:avLst>
                    <a:gd name="adj1" fmla="val 20312866"/>
                    <a:gd name="adj2" fmla="val 5509031"/>
                  </a:avLst>
                </a:prstGeom>
                <a:solidFill>
                  <a:srgbClr val="01AC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19" name="饼形 18"/>
                <p:cNvSpPr/>
                <p:nvPr/>
              </p:nvSpPr>
              <p:spPr>
                <a:xfrm>
                  <a:off x="789608" y="1588706"/>
                  <a:ext cx="3673258" cy="3589472"/>
                </a:xfrm>
                <a:prstGeom prst="pie">
                  <a:avLst>
                    <a:gd name="adj1" fmla="val 5499603"/>
                    <a:gd name="adj2" fmla="val 14142560"/>
                  </a:avLst>
                </a:prstGeom>
                <a:solidFill>
                  <a:srgbClr val="E87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28" name="饼形 27"/>
                <p:cNvSpPr/>
                <p:nvPr/>
              </p:nvSpPr>
              <p:spPr>
                <a:xfrm>
                  <a:off x="786835" y="1588706"/>
                  <a:ext cx="3673258" cy="3589472"/>
                </a:xfrm>
                <a:prstGeom prst="pie">
                  <a:avLst>
                    <a:gd name="adj1" fmla="val 14082830"/>
                    <a:gd name="adj2" fmla="val 19678728"/>
                  </a:avLst>
                </a:prstGeom>
                <a:solidFill>
                  <a:srgbClr val="663A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1478001" y="2312058"/>
                  <a:ext cx="2368232" cy="2423375"/>
                </a:xfrm>
                <a:prstGeom prst="ellipse">
                  <a:avLst/>
                </a:prstGeom>
                <a:gradFill>
                  <a:gsLst>
                    <a:gs pos="100000">
                      <a:srgbClr val="F7F7F7"/>
                    </a:gs>
                    <a:gs pos="0">
                      <a:srgbClr val="B0B0B0"/>
                    </a:gs>
                  </a:gsLst>
                  <a:lin ang="2700000" scaled="1"/>
                </a:gradFill>
                <a:ln w="6350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1397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white"/>
                    </a:solidFill>
                    <a:ea typeface="思源黑体 Normal" panose="020B0400000000000000" pitchFamily="34" charset="-122"/>
                  </a:endParaRPr>
                </a:p>
              </p:txBody>
            </p:sp>
          </p:grpSp>
          <p:sp>
            <p:nvSpPr>
              <p:cNvPr id="70" name="文本框 32"/>
              <p:cNvSpPr txBox="1"/>
              <p:nvPr/>
            </p:nvSpPr>
            <p:spPr>
              <a:xfrm>
                <a:off x="4467921" y="2980165"/>
                <a:ext cx="2851658" cy="8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1ACB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Session1</a:t>
                </a:r>
                <a:endParaRPr lang="en-US" sz="2400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2603489" y="1773353"/>
              <a:ext cx="1969732" cy="1926118"/>
              <a:chOff x="1989947" y="1799567"/>
              <a:chExt cx="2245550" cy="2196622"/>
            </a:xfrm>
          </p:grpSpPr>
          <p:sp>
            <p:nvSpPr>
              <p:cNvPr id="85" name="椭圆 84"/>
              <p:cNvSpPr/>
              <p:nvPr/>
            </p:nvSpPr>
            <p:spPr>
              <a:xfrm>
                <a:off x="1989947" y="1799567"/>
                <a:ext cx="2245550" cy="2196622"/>
              </a:xfrm>
              <a:prstGeom prst="ellipse">
                <a:avLst/>
              </a:prstGeom>
              <a:solidFill>
                <a:srgbClr val="E87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2261662" y="2059216"/>
                <a:ext cx="1727562" cy="1620561"/>
              </a:xfrm>
              <a:prstGeom prst="ellipse">
                <a:avLst/>
              </a:prstGeom>
              <a:gradFill>
                <a:gsLst>
                  <a:gs pos="100000">
                    <a:srgbClr val="F7F7F7"/>
                  </a:gs>
                  <a:gs pos="0">
                    <a:srgbClr val="B0B0B0"/>
                  </a:gs>
                </a:gsLst>
                <a:lin ang="2700000" scaled="1"/>
              </a:gradFill>
              <a:ln w="381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</p:grpSp>
        <p:grpSp>
          <p:nvGrpSpPr>
            <p:cNvPr id="88" name="组合 87"/>
            <p:cNvGrpSpPr/>
            <p:nvPr/>
          </p:nvGrpSpPr>
          <p:grpSpPr>
            <a:xfrm>
              <a:off x="5053186" y="4904703"/>
              <a:ext cx="1840512" cy="1727564"/>
              <a:chOff x="1273353" y="2591104"/>
              <a:chExt cx="2098235" cy="1970183"/>
            </a:xfrm>
          </p:grpSpPr>
          <p:sp>
            <p:nvSpPr>
              <p:cNvPr id="93" name="椭圆 92"/>
              <p:cNvSpPr/>
              <p:nvPr/>
            </p:nvSpPr>
            <p:spPr>
              <a:xfrm>
                <a:off x="1273353" y="2591104"/>
                <a:ext cx="2098235" cy="1970183"/>
              </a:xfrm>
              <a:prstGeom prst="ellipse">
                <a:avLst/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517100" y="2800649"/>
                <a:ext cx="1610744" cy="1551092"/>
              </a:xfrm>
              <a:prstGeom prst="ellipse">
                <a:avLst/>
              </a:prstGeom>
              <a:gradFill>
                <a:gsLst>
                  <a:gs pos="100000">
                    <a:srgbClr val="F7F7F7"/>
                  </a:gs>
                  <a:gs pos="0">
                    <a:srgbClr val="B0B0B0"/>
                  </a:gs>
                </a:gsLst>
                <a:lin ang="2700000" scaled="1"/>
              </a:gradFill>
              <a:ln w="381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</p:grpSp>
        <p:grpSp>
          <p:nvGrpSpPr>
            <p:cNvPr id="96" name="组合 95"/>
            <p:cNvGrpSpPr/>
            <p:nvPr/>
          </p:nvGrpSpPr>
          <p:grpSpPr>
            <a:xfrm>
              <a:off x="7108796" y="1662326"/>
              <a:ext cx="2021804" cy="1947253"/>
              <a:chOff x="2677278" y="2838754"/>
              <a:chExt cx="2304914" cy="2220727"/>
            </a:xfrm>
          </p:grpSpPr>
          <p:sp>
            <p:nvSpPr>
              <p:cNvPr id="105" name="椭圆 104"/>
              <p:cNvSpPr/>
              <p:nvPr/>
            </p:nvSpPr>
            <p:spPr>
              <a:xfrm>
                <a:off x="2677278" y="2838754"/>
                <a:ext cx="2304914" cy="2220727"/>
              </a:xfrm>
              <a:prstGeom prst="ellipse">
                <a:avLst/>
              </a:prstGeom>
              <a:solidFill>
                <a:srgbClr val="663A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2931133" y="3084742"/>
                <a:ext cx="1798327" cy="1754944"/>
              </a:xfrm>
              <a:prstGeom prst="ellipse">
                <a:avLst/>
              </a:prstGeom>
              <a:gradFill>
                <a:gsLst>
                  <a:gs pos="100000">
                    <a:srgbClr val="F7F7F7"/>
                  </a:gs>
                  <a:gs pos="0">
                    <a:srgbClr val="B0B0B0"/>
                  </a:gs>
                </a:gsLst>
                <a:lin ang="2700000" scaled="1"/>
              </a:gradFill>
              <a:ln w="381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</p:grpSp>
        <p:sp>
          <p:nvSpPr>
            <p:cNvPr id="117" name="圆角矩形 116"/>
            <p:cNvSpPr/>
            <p:nvPr/>
          </p:nvSpPr>
          <p:spPr>
            <a:xfrm rot="962035">
              <a:off x="10312714" y="4555071"/>
              <a:ext cx="827803" cy="8275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18391"/>
                </a:gs>
                <a:gs pos="100000">
                  <a:srgbClr val="01C4D9"/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rgbClr val="00D4EA"/>
                  </a:gs>
                  <a:gs pos="100000">
                    <a:srgbClr val="0098A8"/>
                  </a:gs>
                </a:gsLst>
                <a:lin ang="2700000" scaled="1"/>
                <a:tileRect/>
              </a:gradFill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ea typeface="思源黑体 Normal" panose="020B0400000000000000" pitchFamily="34" charset="-122"/>
              </a:endParaRPr>
            </a:p>
          </p:txBody>
        </p:sp>
        <p:sp>
          <p:nvSpPr>
            <p:cNvPr id="118" name="圆角矩形 117"/>
            <p:cNvSpPr/>
            <p:nvPr/>
          </p:nvSpPr>
          <p:spPr>
            <a:xfrm rot="962035">
              <a:off x="8789248" y="3748135"/>
              <a:ext cx="714786" cy="71452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24C4C"/>
                </a:gs>
                <a:gs pos="100000">
                  <a:srgbClr val="ED9393"/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rgbClr val="F4BABA"/>
                  </a:gs>
                  <a:gs pos="100000">
                    <a:srgbClr val="E66464"/>
                  </a:gs>
                </a:gsLst>
                <a:lin ang="2700000" scaled="1"/>
                <a:tileRect/>
              </a:gradFill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ea typeface="思源黑体 Normal" panose="020B0400000000000000" pitchFamily="34" charset="-122"/>
              </a:endParaRPr>
            </a:p>
          </p:txBody>
        </p:sp>
        <p:sp>
          <p:nvSpPr>
            <p:cNvPr id="120" name="圆角矩形 119"/>
            <p:cNvSpPr/>
            <p:nvPr/>
          </p:nvSpPr>
          <p:spPr>
            <a:xfrm rot="962035">
              <a:off x="3374734" y="1456829"/>
              <a:ext cx="646599" cy="64636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18391"/>
                </a:gs>
                <a:gs pos="100000">
                  <a:srgbClr val="01C4D9"/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rgbClr val="00D4EA"/>
                  </a:gs>
                  <a:gs pos="100000">
                    <a:srgbClr val="0098A8"/>
                  </a:gs>
                </a:gsLst>
                <a:lin ang="2700000" scaled="1"/>
                <a:tileRect/>
              </a:gradFill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ea typeface="思源黑体 Normal" panose="020B0400000000000000" pitchFamily="34" charset="-122"/>
              </a:endParaRPr>
            </a:p>
          </p:txBody>
        </p:sp>
        <p:sp>
          <p:nvSpPr>
            <p:cNvPr id="122" name="圆角矩形 121"/>
            <p:cNvSpPr/>
            <p:nvPr/>
          </p:nvSpPr>
          <p:spPr>
            <a:xfrm rot="962035">
              <a:off x="2299365" y="1468213"/>
              <a:ext cx="366181" cy="36604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24C4C"/>
                </a:gs>
                <a:gs pos="100000">
                  <a:srgbClr val="ED9393"/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rgbClr val="F4BABA"/>
                  </a:gs>
                  <a:gs pos="100000">
                    <a:srgbClr val="E66464"/>
                  </a:gs>
                </a:gsLst>
                <a:lin ang="2700000" scaled="1"/>
                <a:tileRect/>
              </a:gradFill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ea typeface="思源黑体 Normal" panose="020B0400000000000000" pitchFamily="34" charset="-122"/>
              </a:endParaRPr>
            </a:p>
          </p:txBody>
        </p:sp>
      </p:grpSp>
      <p:sp>
        <p:nvSpPr>
          <p:cNvPr id="8" name="Rectangle 6"/>
          <p:cNvSpPr/>
          <p:nvPr/>
        </p:nvSpPr>
        <p:spPr bwMode="auto">
          <a:xfrm>
            <a:off x="2773680" y="1232535"/>
            <a:ext cx="652780" cy="403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Pre-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class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9" name="Rectangle 6"/>
          <p:cNvSpPr/>
          <p:nvPr/>
        </p:nvSpPr>
        <p:spPr bwMode="auto">
          <a:xfrm>
            <a:off x="4156075" y="3175635"/>
            <a:ext cx="948690" cy="403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In-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class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1" name="Rectangle 6"/>
          <p:cNvSpPr/>
          <p:nvPr/>
        </p:nvSpPr>
        <p:spPr bwMode="auto">
          <a:xfrm>
            <a:off x="5678805" y="1198880"/>
            <a:ext cx="716915" cy="403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After-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class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2" name="Rounded Rectangular Callout 14"/>
          <p:cNvSpPr/>
          <p:nvPr/>
        </p:nvSpPr>
        <p:spPr bwMode="auto">
          <a:xfrm rot="10800000">
            <a:off x="814070" y="2021840"/>
            <a:ext cx="1090295" cy="471170"/>
          </a:xfrm>
          <a:prstGeom prst="wedgeRoundRectCallout">
            <a:avLst>
              <a:gd name="adj1" fmla="val -26018"/>
              <a:gd name="adj2" fmla="val 80545"/>
              <a:gd name="adj3" fmla="val 16667"/>
            </a:avLst>
          </a:prstGeom>
          <a:solidFill>
            <a:srgbClr val="EB7F00"/>
          </a:solidFill>
          <a:ln w="25400" cap="flat" cmpd="sng" algn="ctr">
            <a:solidFill>
              <a:srgbClr val="F3FFE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64540" y="2044700"/>
            <a:ext cx="10896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/>
              <a:t>online </a:t>
            </a:r>
            <a:endParaRPr lang="en-US" altLang="zh-CN" sz="2000" b="1"/>
          </a:p>
        </p:txBody>
      </p:sp>
      <p:sp>
        <p:nvSpPr>
          <p:cNvPr id="6" name="左箭头 5"/>
          <p:cNvSpPr/>
          <p:nvPr/>
        </p:nvSpPr>
        <p:spPr>
          <a:xfrm flipV="1">
            <a:off x="2123440" y="1491615"/>
            <a:ext cx="360045" cy="1447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>
            <a:off x="6670675" y="1419860"/>
            <a:ext cx="360045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>
            <a:off x="4555490" y="4063365"/>
            <a:ext cx="160655" cy="266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dirty="0" smtClean="0">
                <a:solidFill>
                  <a:schemeClr val="tx1"/>
                </a:solidFill>
              </a:rPr>
              <a:t>Teaching </a:t>
            </a:r>
            <a:r>
              <a:rPr lang="en-US" altLang="zh-CN" b="1" dirty="0">
                <a:solidFill>
                  <a:schemeClr val="tx1"/>
                </a:solidFill>
              </a:rPr>
              <a:t>procedures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63298" y="1303569"/>
            <a:ext cx="1500505" cy="4508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indent="0" algn="l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assessment</a:t>
            </a:r>
            <a:endParaRPr lang="en-US" altLang="zh-CN" dirty="0"/>
          </a:p>
        </p:txBody>
      </p:sp>
      <p:sp>
        <p:nvSpPr>
          <p:cNvPr id="23" name="文本框 22"/>
          <p:cNvSpPr txBox="1"/>
          <p:nvPr/>
        </p:nvSpPr>
        <p:spPr>
          <a:xfrm>
            <a:off x="2372995" y="4330065"/>
            <a:ext cx="38677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the use of contrast in writing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6743700" y="1040130"/>
            <a:ext cx="229552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Font typeface="Arial" panose="020B0604020202020204" pitchFamily="34" charset="0"/>
              <a:buNone/>
            </a:pPr>
            <a:r>
              <a:rPr lang="en-US" b="1">
                <a:latin typeface="+mj-ea"/>
                <a:ea typeface="+mj-ea"/>
                <a:sym typeface="+mn-ea"/>
              </a:rPr>
              <a:t>revise the draft </a:t>
            </a:r>
            <a:endParaRPr lang="en-US" b="1">
              <a:latin typeface="+mj-ea"/>
              <a:ea typeface="+mj-ea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b="1">
                <a:latin typeface="+mj-ea"/>
                <a:ea typeface="+mj-ea"/>
                <a:sym typeface="+mn-ea"/>
              </a:rPr>
              <a:t>and finish unit project</a:t>
            </a:r>
            <a:endParaRPr lang="en-US" altLang="zh-CN" b="1">
              <a:latin typeface="+mj-ea"/>
              <a:ea typeface="+mj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980724" y="772326"/>
            <a:ext cx="5697979" cy="3291039"/>
            <a:chOff x="2299365" y="1456829"/>
            <a:chExt cx="8841152" cy="5175438"/>
          </a:xfrm>
        </p:grpSpPr>
        <p:grpSp>
          <p:nvGrpSpPr>
            <p:cNvPr id="68" name="组合 67"/>
            <p:cNvGrpSpPr/>
            <p:nvPr/>
          </p:nvGrpSpPr>
          <p:grpSpPr>
            <a:xfrm>
              <a:off x="3929999" y="1618291"/>
              <a:ext cx="3924587" cy="3885179"/>
              <a:chOff x="3929487" y="1618665"/>
              <a:chExt cx="3924076" cy="3886079"/>
            </a:xfrm>
          </p:grpSpPr>
          <p:grpSp>
            <p:nvGrpSpPr>
              <p:cNvPr id="69" name="组合 68"/>
              <p:cNvGrpSpPr/>
              <p:nvPr/>
            </p:nvGrpSpPr>
            <p:grpSpPr>
              <a:xfrm rot="2031950">
                <a:off x="3929487" y="1618665"/>
                <a:ext cx="3924076" cy="3886079"/>
                <a:chOff x="722578" y="1548106"/>
                <a:chExt cx="3980230" cy="3941690"/>
              </a:xfrm>
            </p:grpSpPr>
            <p:sp>
              <p:nvSpPr>
                <p:cNvPr id="71" name="饼形 70"/>
                <p:cNvSpPr/>
                <p:nvPr/>
              </p:nvSpPr>
              <p:spPr>
                <a:xfrm>
                  <a:off x="743479" y="1548106"/>
                  <a:ext cx="3941689" cy="3941690"/>
                </a:xfrm>
                <a:prstGeom prst="pie">
                  <a:avLst>
                    <a:gd name="adj1" fmla="val 5499603"/>
                    <a:gd name="adj2" fmla="val 14142560"/>
                  </a:avLst>
                </a:prstGeom>
                <a:solidFill>
                  <a:srgbClr val="E87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72" name="饼形 71"/>
                <p:cNvSpPr/>
                <p:nvPr/>
              </p:nvSpPr>
              <p:spPr>
                <a:xfrm>
                  <a:off x="722578" y="1589494"/>
                  <a:ext cx="3958045" cy="3877197"/>
                </a:xfrm>
                <a:prstGeom prst="pie">
                  <a:avLst>
                    <a:gd name="adj1" fmla="val 20312866"/>
                    <a:gd name="adj2" fmla="val 5509031"/>
                  </a:avLst>
                </a:prstGeom>
                <a:solidFill>
                  <a:srgbClr val="01AC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73" name="饼形 72"/>
                <p:cNvSpPr/>
                <p:nvPr/>
              </p:nvSpPr>
              <p:spPr>
                <a:xfrm>
                  <a:off x="743479" y="1548106"/>
                  <a:ext cx="3941689" cy="3941690"/>
                </a:xfrm>
                <a:prstGeom prst="pie">
                  <a:avLst>
                    <a:gd name="adj1" fmla="val 14082830"/>
                    <a:gd name="adj2" fmla="val 20306643"/>
                  </a:avLst>
                </a:prstGeom>
                <a:solidFill>
                  <a:srgbClr val="663A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4" name="饼形 3"/>
                <p:cNvSpPr/>
                <p:nvPr/>
              </p:nvSpPr>
              <p:spPr>
                <a:xfrm>
                  <a:off x="767423" y="1584279"/>
                  <a:ext cx="3673258" cy="3589472"/>
                </a:xfrm>
                <a:prstGeom prst="pie">
                  <a:avLst>
                    <a:gd name="adj1" fmla="val 5499603"/>
                    <a:gd name="adj2" fmla="val 14142560"/>
                  </a:avLst>
                </a:prstGeom>
                <a:solidFill>
                  <a:srgbClr val="E87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9" name="饼形 8"/>
                <p:cNvSpPr/>
                <p:nvPr/>
              </p:nvSpPr>
              <p:spPr>
                <a:xfrm>
                  <a:off x="767423" y="1584279"/>
                  <a:ext cx="3673258" cy="3589472"/>
                </a:xfrm>
                <a:prstGeom prst="pie">
                  <a:avLst>
                    <a:gd name="adj1" fmla="val 14082830"/>
                    <a:gd name="adj2" fmla="val 19678728"/>
                  </a:avLst>
                </a:prstGeom>
                <a:solidFill>
                  <a:srgbClr val="663A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13" name="饼形 12"/>
                <p:cNvSpPr/>
                <p:nvPr/>
              </p:nvSpPr>
              <p:spPr>
                <a:xfrm>
                  <a:off x="744763" y="1593921"/>
                  <a:ext cx="3958045" cy="3877197"/>
                </a:xfrm>
                <a:prstGeom prst="pie">
                  <a:avLst>
                    <a:gd name="adj1" fmla="val 20312866"/>
                    <a:gd name="adj2" fmla="val 5509031"/>
                  </a:avLst>
                </a:prstGeom>
                <a:solidFill>
                  <a:srgbClr val="01AC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19" name="饼形 18"/>
                <p:cNvSpPr/>
                <p:nvPr/>
              </p:nvSpPr>
              <p:spPr>
                <a:xfrm>
                  <a:off x="789608" y="1588706"/>
                  <a:ext cx="3673258" cy="3589472"/>
                </a:xfrm>
                <a:prstGeom prst="pie">
                  <a:avLst>
                    <a:gd name="adj1" fmla="val 5499603"/>
                    <a:gd name="adj2" fmla="val 14142560"/>
                  </a:avLst>
                </a:prstGeom>
                <a:solidFill>
                  <a:srgbClr val="E87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28" name="饼形 27"/>
                <p:cNvSpPr/>
                <p:nvPr/>
              </p:nvSpPr>
              <p:spPr>
                <a:xfrm>
                  <a:off x="786835" y="1588706"/>
                  <a:ext cx="3673258" cy="3589472"/>
                </a:xfrm>
                <a:prstGeom prst="pie">
                  <a:avLst>
                    <a:gd name="adj1" fmla="val 14082830"/>
                    <a:gd name="adj2" fmla="val 19678728"/>
                  </a:avLst>
                </a:prstGeom>
                <a:solidFill>
                  <a:srgbClr val="663A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1478001" y="2312058"/>
                  <a:ext cx="2368232" cy="2423375"/>
                </a:xfrm>
                <a:prstGeom prst="ellipse">
                  <a:avLst/>
                </a:prstGeom>
                <a:gradFill>
                  <a:gsLst>
                    <a:gs pos="100000">
                      <a:srgbClr val="F7F7F7"/>
                    </a:gs>
                    <a:gs pos="0">
                      <a:srgbClr val="B0B0B0"/>
                    </a:gs>
                  </a:gsLst>
                  <a:lin ang="2700000" scaled="1"/>
                </a:gradFill>
                <a:ln w="6350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1397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white"/>
                    </a:solidFill>
                    <a:ea typeface="思源黑体 Normal" panose="020B0400000000000000" pitchFamily="34" charset="-122"/>
                  </a:endParaRPr>
                </a:p>
              </p:txBody>
            </p:sp>
          </p:grpSp>
          <p:sp>
            <p:nvSpPr>
              <p:cNvPr id="70" name="文本框 32"/>
              <p:cNvSpPr txBox="1"/>
              <p:nvPr/>
            </p:nvSpPr>
            <p:spPr>
              <a:xfrm>
                <a:off x="4467921" y="2980165"/>
                <a:ext cx="2851658" cy="8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1ACB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Session2</a:t>
                </a:r>
                <a:endParaRPr lang="en-US" sz="2400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2603489" y="1773353"/>
              <a:ext cx="1969732" cy="1926118"/>
              <a:chOff x="1989947" y="1799567"/>
              <a:chExt cx="2245550" cy="2196622"/>
            </a:xfrm>
          </p:grpSpPr>
          <p:sp>
            <p:nvSpPr>
              <p:cNvPr id="85" name="椭圆 84"/>
              <p:cNvSpPr/>
              <p:nvPr/>
            </p:nvSpPr>
            <p:spPr>
              <a:xfrm>
                <a:off x="1989947" y="1799567"/>
                <a:ext cx="2245550" cy="2196622"/>
              </a:xfrm>
              <a:prstGeom prst="ellipse">
                <a:avLst/>
              </a:prstGeom>
              <a:solidFill>
                <a:srgbClr val="E87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2261662" y="2059216"/>
                <a:ext cx="1727562" cy="1620561"/>
              </a:xfrm>
              <a:prstGeom prst="ellipse">
                <a:avLst/>
              </a:prstGeom>
              <a:gradFill>
                <a:gsLst>
                  <a:gs pos="100000">
                    <a:srgbClr val="F7F7F7"/>
                  </a:gs>
                  <a:gs pos="0">
                    <a:srgbClr val="B0B0B0"/>
                  </a:gs>
                </a:gsLst>
                <a:lin ang="2700000" scaled="1"/>
              </a:gradFill>
              <a:ln w="381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</p:grpSp>
        <p:grpSp>
          <p:nvGrpSpPr>
            <p:cNvPr id="88" name="组合 87"/>
            <p:cNvGrpSpPr/>
            <p:nvPr/>
          </p:nvGrpSpPr>
          <p:grpSpPr>
            <a:xfrm>
              <a:off x="5053186" y="4904703"/>
              <a:ext cx="1840512" cy="1727564"/>
              <a:chOff x="1273353" y="2591104"/>
              <a:chExt cx="2098235" cy="1970183"/>
            </a:xfrm>
          </p:grpSpPr>
          <p:sp>
            <p:nvSpPr>
              <p:cNvPr id="93" name="椭圆 92"/>
              <p:cNvSpPr/>
              <p:nvPr/>
            </p:nvSpPr>
            <p:spPr>
              <a:xfrm>
                <a:off x="1273353" y="2591104"/>
                <a:ext cx="2098235" cy="1970183"/>
              </a:xfrm>
              <a:prstGeom prst="ellipse">
                <a:avLst/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517100" y="2800649"/>
                <a:ext cx="1610744" cy="1551092"/>
              </a:xfrm>
              <a:prstGeom prst="ellipse">
                <a:avLst/>
              </a:prstGeom>
              <a:gradFill>
                <a:gsLst>
                  <a:gs pos="100000">
                    <a:srgbClr val="F7F7F7"/>
                  </a:gs>
                  <a:gs pos="0">
                    <a:srgbClr val="B0B0B0"/>
                  </a:gs>
                </a:gsLst>
                <a:lin ang="2700000" scaled="1"/>
              </a:gradFill>
              <a:ln w="381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</p:grpSp>
        <p:grpSp>
          <p:nvGrpSpPr>
            <p:cNvPr id="96" name="组合 95"/>
            <p:cNvGrpSpPr/>
            <p:nvPr/>
          </p:nvGrpSpPr>
          <p:grpSpPr>
            <a:xfrm>
              <a:off x="7108796" y="1662326"/>
              <a:ext cx="2021804" cy="1947253"/>
              <a:chOff x="2677278" y="2838754"/>
              <a:chExt cx="2304914" cy="2220727"/>
            </a:xfrm>
          </p:grpSpPr>
          <p:sp>
            <p:nvSpPr>
              <p:cNvPr id="105" name="椭圆 104"/>
              <p:cNvSpPr/>
              <p:nvPr/>
            </p:nvSpPr>
            <p:spPr>
              <a:xfrm>
                <a:off x="2677278" y="2838754"/>
                <a:ext cx="2304914" cy="2220727"/>
              </a:xfrm>
              <a:prstGeom prst="ellipse">
                <a:avLst/>
              </a:prstGeom>
              <a:solidFill>
                <a:srgbClr val="663A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2931133" y="3084742"/>
                <a:ext cx="1798327" cy="1754944"/>
              </a:xfrm>
              <a:prstGeom prst="ellipse">
                <a:avLst/>
              </a:prstGeom>
              <a:gradFill>
                <a:gsLst>
                  <a:gs pos="100000">
                    <a:srgbClr val="F7F7F7"/>
                  </a:gs>
                  <a:gs pos="0">
                    <a:srgbClr val="B0B0B0"/>
                  </a:gs>
                </a:gsLst>
                <a:lin ang="2700000" scaled="1"/>
              </a:gradFill>
              <a:ln w="381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</p:grpSp>
        <p:sp>
          <p:nvSpPr>
            <p:cNvPr id="117" name="圆角矩形 116"/>
            <p:cNvSpPr/>
            <p:nvPr/>
          </p:nvSpPr>
          <p:spPr>
            <a:xfrm rot="962035">
              <a:off x="10312714" y="4555071"/>
              <a:ext cx="827803" cy="8275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18391"/>
                </a:gs>
                <a:gs pos="100000">
                  <a:srgbClr val="01C4D9"/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rgbClr val="00D4EA"/>
                  </a:gs>
                  <a:gs pos="100000">
                    <a:srgbClr val="0098A8"/>
                  </a:gs>
                </a:gsLst>
                <a:lin ang="2700000" scaled="1"/>
                <a:tileRect/>
              </a:gradFill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ea typeface="思源黑体 Normal" panose="020B0400000000000000" pitchFamily="34" charset="-122"/>
              </a:endParaRPr>
            </a:p>
          </p:txBody>
        </p:sp>
        <p:sp>
          <p:nvSpPr>
            <p:cNvPr id="118" name="圆角矩形 117"/>
            <p:cNvSpPr/>
            <p:nvPr/>
          </p:nvSpPr>
          <p:spPr>
            <a:xfrm rot="962035">
              <a:off x="8789248" y="3748135"/>
              <a:ext cx="714786" cy="71452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24C4C"/>
                </a:gs>
                <a:gs pos="100000">
                  <a:srgbClr val="ED9393"/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rgbClr val="F4BABA"/>
                  </a:gs>
                  <a:gs pos="100000">
                    <a:srgbClr val="E66464"/>
                  </a:gs>
                </a:gsLst>
                <a:lin ang="2700000" scaled="1"/>
                <a:tileRect/>
              </a:gradFill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ea typeface="思源黑体 Normal" panose="020B0400000000000000" pitchFamily="34" charset="-122"/>
              </a:endParaRPr>
            </a:p>
          </p:txBody>
        </p:sp>
        <p:sp>
          <p:nvSpPr>
            <p:cNvPr id="120" name="圆角矩形 119"/>
            <p:cNvSpPr/>
            <p:nvPr/>
          </p:nvSpPr>
          <p:spPr>
            <a:xfrm rot="962035">
              <a:off x="3374734" y="1456829"/>
              <a:ext cx="646599" cy="64636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18391"/>
                </a:gs>
                <a:gs pos="100000">
                  <a:srgbClr val="01C4D9"/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rgbClr val="00D4EA"/>
                  </a:gs>
                  <a:gs pos="100000">
                    <a:srgbClr val="0098A8"/>
                  </a:gs>
                </a:gsLst>
                <a:lin ang="2700000" scaled="1"/>
                <a:tileRect/>
              </a:gradFill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ea typeface="思源黑体 Normal" panose="020B0400000000000000" pitchFamily="34" charset="-122"/>
              </a:endParaRPr>
            </a:p>
          </p:txBody>
        </p:sp>
        <p:sp>
          <p:nvSpPr>
            <p:cNvPr id="122" name="圆角矩形 121"/>
            <p:cNvSpPr/>
            <p:nvPr/>
          </p:nvSpPr>
          <p:spPr>
            <a:xfrm rot="962035">
              <a:off x="2299365" y="1468213"/>
              <a:ext cx="366181" cy="36604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24C4C"/>
                </a:gs>
                <a:gs pos="100000">
                  <a:srgbClr val="ED9393"/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rgbClr val="F4BABA"/>
                  </a:gs>
                  <a:gs pos="100000">
                    <a:srgbClr val="E66464"/>
                  </a:gs>
                </a:gsLst>
                <a:lin ang="2700000" scaled="1"/>
                <a:tileRect/>
              </a:gradFill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ea typeface="思源黑体 Normal" panose="020B0400000000000000" pitchFamily="34" charset="-122"/>
              </a:endParaRPr>
            </a:p>
          </p:txBody>
        </p:sp>
      </p:grpSp>
      <p:sp>
        <p:nvSpPr>
          <p:cNvPr id="8" name="Rectangle 6"/>
          <p:cNvSpPr/>
          <p:nvPr/>
        </p:nvSpPr>
        <p:spPr bwMode="auto">
          <a:xfrm>
            <a:off x="2486660" y="1232535"/>
            <a:ext cx="652780" cy="403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Pre-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class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9" name="Rectangle 6"/>
          <p:cNvSpPr/>
          <p:nvPr/>
        </p:nvSpPr>
        <p:spPr bwMode="auto">
          <a:xfrm>
            <a:off x="3869055" y="3175635"/>
            <a:ext cx="948690" cy="403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In-</a:t>
            </a:r>
            <a:endParaRPr lang="en-US" sz="2000" b="1" dirty="0" smtClean="0">
              <a:solidFill>
                <a:srgbClr val="FF0000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class</a:t>
            </a:r>
            <a:endParaRPr lang="en-US" sz="2000" b="1" dirty="0" smtClean="0">
              <a:solidFill>
                <a:srgbClr val="FF0000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1" name="Rectangle 6"/>
          <p:cNvSpPr/>
          <p:nvPr/>
        </p:nvSpPr>
        <p:spPr bwMode="auto">
          <a:xfrm>
            <a:off x="5391785" y="1198880"/>
            <a:ext cx="716915" cy="403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After-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class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6" name="左箭头 5"/>
          <p:cNvSpPr/>
          <p:nvPr/>
        </p:nvSpPr>
        <p:spPr>
          <a:xfrm flipV="1">
            <a:off x="1836420" y="1491615"/>
            <a:ext cx="360045" cy="1447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>
            <a:off x="6383655" y="1419860"/>
            <a:ext cx="360045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>
            <a:off x="4268470" y="4063365"/>
            <a:ext cx="160655" cy="266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dirty="0" smtClean="0">
                <a:solidFill>
                  <a:schemeClr val="tx1"/>
                </a:solidFill>
              </a:rPr>
              <a:t>Teaching </a:t>
            </a:r>
            <a:r>
              <a:rPr lang="en-US" altLang="zh-CN" b="1" dirty="0">
                <a:solidFill>
                  <a:schemeClr val="tx1"/>
                </a:solidFill>
              </a:rPr>
              <a:t>procedures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75045" y="1262929"/>
            <a:ext cx="157797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indent="0" algn="ctr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latin typeface="+mj-ea"/>
                <a:ea typeface="+mj-ea"/>
                <a:sym typeface="+mn-ea"/>
              </a:rPr>
              <a:t>group </a:t>
            </a:r>
            <a:endParaRPr lang="en-US" altLang="zh-CN" b="1" dirty="0">
              <a:latin typeface="+mj-ea"/>
              <a:ea typeface="+mj-ea"/>
            </a:endParaRPr>
          </a:p>
          <a:p>
            <a:pPr lvl="0" indent="0" algn="ctr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latin typeface="+mj-ea"/>
                <a:ea typeface="+mj-ea"/>
                <a:sym typeface="+mn-ea"/>
              </a:rPr>
              <a:t>cooperation</a:t>
            </a:r>
            <a:endParaRPr lang="en-US" altLang="zh-CN" dirty="0"/>
          </a:p>
        </p:txBody>
      </p:sp>
      <p:sp>
        <p:nvSpPr>
          <p:cNvPr id="23" name="文本框 22"/>
          <p:cNvSpPr txBox="1"/>
          <p:nvPr/>
        </p:nvSpPr>
        <p:spPr>
          <a:xfrm>
            <a:off x="2414905" y="4330065"/>
            <a:ext cx="38677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video presentation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6743700" y="1206500"/>
            <a:ext cx="22955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b="1" dirty="0">
                <a:latin typeface="+mj-ea"/>
                <a:ea typeface="+mj-ea"/>
                <a:sym typeface="+mn-ea"/>
              </a:rPr>
              <a:t>revision and </a:t>
            </a:r>
            <a:endParaRPr lang="en-US" b="1" dirty="0">
              <a:latin typeface="+mj-ea"/>
              <a:ea typeface="+mj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b="1" dirty="0">
                <a:latin typeface="+mj-ea"/>
                <a:ea typeface="+mj-ea"/>
                <a:sym typeface="+mn-ea"/>
              </a:rPr>
              <a:t>reflection</a:t>
            </a:r>
            <a:endParaRPr lang="en-US" altLang="zh-CN" b="1">
              <a:latin typeface="+mj-ea"/>
              <a:ea typeface="+mj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980724" y="772326"/>
            <a:ext cx="5697979" cy="3291039"/>
            <a:chOff x="2299365" y="1456829"/>
            <a:chExt cx="8841152" cy="5175438"/>
          </a:xfrm>
        </p:grpSpPr>
        <p:grpSp>
          <p:nvGrpSpPr>
            <p:cNvPr id="68" name="组合 67"/>
            <p:cNvGrpSpPr/>
            <p:nvPr/>
          </p:nvGrpSpPr>
          <p:grpSpPr>
            <a:xfrm>
              <a:off x="3929999" y="1618291"/>
              <a:ext cx="3924587" cy="3885179"/>
              <a:chOff x="3929487" y="1618665"/>
              <a:chExt cx="3924076" cy="3886079"/>
            </a:xfrm>
          </p:grpSpPr>
          <p:grpSp>
            <p:nvGrpSpPr>
              <p:cNvPr id="69" name="组合 68"/>
              <p:cNvGrpSpPr/>
              <p:nvPr/>
            </p:nvGrpSpPr>
            <p:grpSpPr>
              <a:xfrm rot="2031950">
                <a:off x="3929487" y="1618665"/>
                <a:ext cx="3924076" cy="3886079"/>
                <a:chOff x="722578" y="1548106"/>
                <a:chExt cx="3980230" cy="3941690"/>
              </a:xfrm>
            </p:grpSpPr>
            <p:sp>
              <p:nvSpPr>
                <p:cNvPr id="71" name="饼形 70"/>
                <p:cNvSpPr/>
                <p:nvPr/>
              </p:nvSpPr>
              <p:spPr>
                <a:xfrm>
                  <a:off x="743479" y="1548106"/>
                  <a:ext cx="3941689" cy="3941690"/>
                </a:xfrm>
                <a:prstGeom prst="pie">
                  <a:avLst>
                    <a:gd name="adj1" fmla="val 5499603"/>
                    <a:gd name="adj2" fmla="val 14142560"/>
                  </a:avLst>
                </a:prstGeom>
                <a:solidFill>
                  <a:srgbClr val="E87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72" name="饼形 71"/>
                <p:cNvSpPr/>
                <p:nvPr/>
              </p:nvSpPr>
              <p:spPr>
                <a:xfrm>
                  <a:off x="722578" y="1589494"/>
                  <a:ext cx="3958045" cy="3877197"/>
                </a:xfrm>
                <a:prstGeom prst="pie">
                  <a:avLst>
                    <a:gd name="adj1" fmla="val 20312866"/>
                    <a:gd name="adj2" fmla="val 5509031"/>
                  </a:avLst>
                </a:prstGeom>
                <a:solidFill>
                  <a:srgbClr val="01AC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73" name="饼形 72"/>
                <p:cNvSpPr/>
                <p:nvPr/>
              </p:nvSpPr>
              <p:spPr>
                <a:xfrm>
                  <a:off x="743479" y="1548106"/>
                  <a:ext cx="3941689" cy="3941690"/>
                </a:xfrm>
                <a:prstGeom prst="pie">
                  <a:avLst>
                    <a:gd name="adj1" fmla="val 14082830"/>
                    <a:gd name="adj2" fmla="val 20306643"/>
                  </a:avLst>
                </a:prstGeom>
                <a:solidFill>
                  <a:srgbClr val="663A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4" name="饼形 3"/>
                <p:cNvSpPr/>
                <p:nvPr/>
              </p:nvSpPr>
              <p:spPr>
                <a:xfrm>
                  <a:off x="767423" y="1584279"/>
                  <a:ext cx="3673258" cy="3589472"/>
                </a:xfrm>
                <a:prstGeom prst="pie">
                  <a:avLst>
                    <a:gd name="adj1" fmla="val 5499603"/>
                    <a:gd name="adj2" fmla="val 14142560"/>
                  </a:avLst>
                </a:prstGeom>
                <a:solidFill>
                  <a:srgbClr val="E87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9" name="饼形 8"/>
                <p:cNvSpPr/>
                <p:nvPr/>
              </p:nvSpPr>
              <p:spPr>
                <a:xfrm>
                  <a:off x="767423" y="1584279"/>
                  <a:ext cx="3673258" cy="3589472"/>
                </a:xfrm>
                <a:prstGeom prst="pie">
                  <a:avLst>
                    <a:gd name="adj1" fmla="val 14082830"/>
                    <a:gd name="adj2" fmla="val 19678728"/>
                  </a:avLst>
                </a:prstGeom>
                <a:solidFill>
                  <a:srgbClr val="663A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13" name="饼形 12"/>
                <p:cNvSpPr/>
                <p:nvPr/>
              </p:nvSpPr>
              <p:spPr>
                <a:xfrm>
                  <a:off x="744763" y="1593921"/>
                  <a:ext cx="3958045" cy="3877197"/>
                </a:xfrm>
                <a:prstGeom prst="pie">
                  <a:avLst>
                    <a:gd name="adj1" fmla="val 20312866"/>
                    <a:gd name="adj2" fmla="val 5509031"/>
                  </a:avLst>
                </a:prstGeom>
                <a:solidFill>
                  <a:srgbClr val="01AC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19" name="饼形 18"/>
                <p:cNvSpPr/>
                <p:nvPr/>
              </p:nvSpPr>
              <p:spPr>
                <a:xfrm>
                  <a:off x="789608" y="1588706"/>
                  <a:ext cx="3673258" cy="3589472"/>
                </a:xfrm>
                <a:prstGeom prst="pie">
                  <a:avLst>
                    <a:gd name="adj1" fmla="val 5499603"/>
                    <a:gd name="adj2" fmla="val 14142560"/>
                  </a:avLst>
                </a:prstGeom>
                <a:solidFill>
                  <a:srgbClr val="E870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28" name="饼形 27"/>
                <p:cNvSpPr/>
                <p:nvPr/>
              </p:nvSpPr>
              <p:spPr>
                <a:xfrm>
                  <a:off x="786835" y="1588706"/>
                  <a:ext cx="3673258" cy="3589472"/>
                </a:xfrm>
                <a:prstGeom prst="pie">
                  <a:avLst>
                    <a:gd name="adj1" fmla="val 14082830"/>
                    <a:gd name="adj2" fmla="val 19678728"/>
                  </a:avLst>
                </a:prstGeom>
                <a:solidFill>
                  <a:srgbClr val="663A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black"/>
                    </a:solidFill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1478001" y="2312058"/>
                  <a:ext cx="2368232" cy="2423375"/>
                </a:xfrm>
                <a:prstGeom prst="ellipse">
                  <a:avLst/>
                </a:prstGeom>
                <a:gradFill>
                  <a:gsLst>
                    <a:gs pos="100000">
                      <a:srgbClr val="F7F7F7"/>
                    </a:gs>
                    <a:gs pos="0">
                      <a:srgbClr val="B0B0B0"/>
                    </a:gs>
                  </a:gsLst>
                  <a:lin ang="2700000" scaled="1"/>
                </a:gradFill>
                <a:ln w="6350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1397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white"/>
                    </a:solidFill>
                    <a:ea typeface="思源黑体 Normal" panose="020B0400000000000000" pitchFamily="34" charset="-122"/>
                  </a:endParaRPr>
                </a:p>
              </p:txBody>
            </p:sp>
          </p:grpSp>
          <p:sp>
            <p:nvSpPr>
              <p:cNvPr id="70" name="文本框 32"/>
              <p:cNvSpPr txBox="1"/>
              <p:nvPr/>
            </p:nvSpPr>
            <p:spPr>
              <a:xfrm>
                <a:off x="4467921" y="2980165"/>
                <a:ext cx="2851658" cy="84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400" b="1" dirty="0">
                    <a:solidFill>
                      <a:srgbClr val="01ACB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Session3</a:t>
                </a:r>
                <a:endParaRPr lang="en-US" sz="2400" dirty="0">
                  <a:solidFill>
                    <a:srgbClr val="01ACB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2603489" y="1773353"/>
              <a:ext cx="1969732" cy="1926118"/>
              <a:chOff x="1989947" y="1799567"/>
              <a:chExt cx="2245550" cy="2196622"/>
            </a:xfrm>
          </p:grpSpPr>
          <p:sp>
            <p:nvSpPr>
              <p:cNvPr id="85" name="椭圆 84"/>
              <p:cNvSpPr/>
              <p:nvPr/>
            </p:nvSpPr>
            <p:spPr>
              <a:xfrm>
                <a:off x="1989947" y="1799567"/>
                <a:ext cx="2245550" cy="2196622"/>
              </a:xfrm>
              <a:prstGeom prst="ellipse">
                <a:avLst/>
              </a:prstGeom>
              <a:solidFill>
                <a:srgbClr val="E87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2261662" y="2059216"/>
                <a:ext cx="1727562" cy="1620561"/>
              </a:xfrm>
              <a:prstGeom prst="ellipse">
                <a:avLst/>
              </a:prstGeom>
              <a:gradFill>
                <a:gsLst>
                  <a:gs pos="100000">
                    <a:srgbClr val="F7F7F7"/>
                  </a:gs>
                  <a:gs pos="0">
                    <a:srgbClr val="B0B0B0"/>
                  </a:gs>
                </a:gsLst>
                <a:lin ang="2700000" scaled="1"/>
              </a:gradFill>
              <a:ln w="381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</p:grpSp>
        <p:grpSp>
          <p:nvGrpSpPr>
            <p:cNvPr id="88" name="组合 87"/>
            <p:cNvGrpSpPr/>
            <p:nvPr/>
          </p:nvGrpSpPr>
          <p:grpSpPr>
            <a:xfrm>
              <a:off x="5053186" y="4904703"/>
              <a:ext cx="1840512" cy="1727564"/>
              <a:chOff x="1273353" y="2591104"/>
              <a:chExt cx="2098235" cy="1970183"/>
            </a:xfrm>
          </p:grpSpPr>
          <p:sp>
            <p:nvSpPr>
              <p:cNvPr id="93" name="椭圆 92"/>
              <p:cNvSpPr/>
              <p:nvPr/>
            </p:nvSpPr>
            <p:spPr>
              <a:xfrm>
                <a:off x="1273353" y="2591104"/>
                <a:ext cx="2098235" cy="1970183"/>
              </a:xfrm>
              <a:prstGeom prst="ellipse">
                <a:avLst/>
              </a:pr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517100" y="2800649"/>
                <a:ext cx="1610744" cy="1551092"/>
              </a:xfrm>
              <a:prstGeom prst="ellipse">
                <a:avLst/>
              </a:prstGeom>
              <a:gradFill>
                <a:gsLst>
                  <a:gs pos="100000">
                    <a:srgbClr val="F7F7F7"/>
                  </a:gs>
                  <a:gs pos="0">
                    <a:srgbClr val="B0B0B0"/>
                  </a:gs>
                </a:gsLst>
                <a:lin ang="2700000" scaled="1"/>
              </a:gradFill>
              <a:ln w="381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</p:grpSp>
        <p:grpSp>
          <p:nvGrpSpPr>
            <p:cNvPr id="96" name="组合 95"/>
            <p:cNvGrpSpPr/>
            <p:nvPr/>
          </p:nvGrpSpPr>
          <p:grpSpPr>
            <a:xfrm>
              <a:off x="7108796" y="1662326"/>
              <a:ext cx="2021804" cy="1947253"/>
              <a:chOff x="2677278" y="2838754"/>
              <a:chExt cx="2304914" cy="2220727"/>
            </a:xfrm>
          </p:grpSpPr>
          <p:sp>
            <p:nvSpPr>
              <p:cNvPr id="105" name="椭圆 104"/>
              <p:cNvSpPr/>
              <p:nvPr/>
            </p:nvSpPr>
            <p:spPr>
              <a:xfrm>
                <a:off x="2677278" y="2838754"/>
                <a:ext cx="2304914" cy="2220727"/>
              </a:xfrm>
              <a:prstGeom prst="ellipse">
                <a:avLst/>
              </a:prstGeom>
              <a:solidFill>
                <a:srgbClr val="663A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2931133" y="3084742"/>
                <a:ext cx="1798327" cy="1754944"/>
              </a:xfrm>
              <a:prstGeom prst="ellipse">
                <a:avLst/>
              </a:prstGeom>
              <a:gradFill>
                <a:gsLst>
                  <a:gs pos="100000">
                    <a:srgbClr val="F7F7F7"/>
                  </a:gs>
                  <a:gs pos="0">
                    <a:srgbClr val="B0B0B0"/>
                  </a:gs>
                </a:gsLst>
                <a:lin ang="2700000" scaled="1"/>
              </a:gradFill>
              <a:ln w="381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ea typeface="思源黑体 Normal" panose="020B0400000000000000" pitchFamily="34" charset="-122"/>
                </a:endParaRPr>
              </a:p>
            </p:txBody>
          </p:sp>
        </p:grpSp>
        <p:sp>
          <p:nvSpPr>
            <p:cNvPr id="117" name="圆角矩形 116"/>
            <p:cNvSpPr/>
            <p:nvPr/>
          </p:nvSpPr>
          <p:spPr>
            <a:xfrm rot="962035">
              <a:off x="10312714" y="4555071"/>
              <a:ext cx="827803" cy="8275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18391"/>
                </a:gs>
                <a:gs pos="100000">
                  <a:srgbClr val="01C4D9"/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rgbClr val="00D4EA"/>
                  </a:gs>
                  <a:gs pos="100000">
                    <a:srgbClr val="0098A8"/>
                  </a:gs>
                </a:gsLst>
                <a:lin ang="2700000" scaled="1"/>
                <a:tileRect/>
              </a:gradFill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ea typeface="思源黑体 Normal" panose="020B0400000000000000" pitchFamily="34" charset="-122"/>
              </a:endParaRPr>
            </a:p>
          </p:txBody>
        </p:sp>
        <p:sp>
          <p:nvSpPr>
            <p:cNvPr id="118" name="圆角矩形 117"/>
            <p:cNvSpPr/>
            <p:nvPr/>
          </p:nvSpPr>
          <p:spPr>
            <a:xfrm rot="962035">
              <a:off x="8789248" y="3748135"/>
              <a:ext cx="714786" cy="71452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24C4C"/>
                </a:gs>
                <a:gs pos="100000">
                  <a:srgbClr val="ED9393"/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rgbClr val="F4BABA"/>
                  </a:gs>
                  <a:gs pos="100000">
                    <a:srgbClr val="E66464"/>
                  </a:gs>
                </a:gsLst>
                <a:lin ang="2700000" scaled="1"/>
                <a:tileRect/>
              </a:gradFill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ea typeface="思源黑体 Normal" panose="020B0400000000000000" pitchFamily="34" charset="-122"/>
              </a:endParaRPr>
            </a:p>
          </p:txBody>
        </p:sp>
        <p:sp>
          <p:nvSpPr>
            <p:cNvPr id="120" name="圆角矩形 119"/>
            <p:cNvSpPr/>
            <p:nvPr/>
          </p:nvSpPr>
          <p:spPr>
            <a:xfrm rot="962035">
              <a:off x="3374734" y="1456829"/>
              <a:ext cx="646599" cy="64636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18391"/>
                </a:gs>
                <a:gs pos="100000">
                  <a:srgbClr val="01C4D9"/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rgbClr val="00D4EA"/>
                  </a:gs>
                  <a:gs pos="100000">
                    <a:srgbClr val="0098A8"/>
                  </a:gs>
                </a:gsLst>
                <a:lin ang="2700000" scaled="1"/>
                <a:tileRect/>
              </a:gradFill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ea typeface="思源黑体 Normal" panose="020B0400000000000000" pitchFamily="34" charset="-122"/>
              </a:endParaRPr>
            </a:p>
          </p:txBody>
        </p:sp>
        <p:sp>
          <p:nvSpPr>
            <p:cNvPr id="122" name="圆角矩形 121"/>
            <p:cNvSpPr/>
            <p:nvPr/>
          </p:nvSpPr>
          <p:spPr>
            <a:xfrm rot="962035">
              <a:off x="2299365" y="1468213"/>
              <a:ext cx="366181" cy="36604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24C4C"/>
                </a:gs>
                <a:gs pos="100000">
                  <a:srgbClr val="ED9393"/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rgbClr val="F4BABA"/>
                  </a:gs>
                  <a:gs pos="100000">
                    <a:srgbClr val="E66464"/>
                  </a:gs>
                </a:gsLst>
                <a:lin ang="2700000" scaled="1"/>
                <a:tileRect/>
              </a:gradFill>
            </a:ln>
            <a:effectLst>
              <a:outerShdw blurRad="266700" dist="76200" dir="2700000" algn="tl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ea typeface="思源黑体 Normal" panose="020B0400000000000000" pitchFamily="34" charset="-122"/>
              </a:endParaRPr>
            </a:p>
          </p:txBody>
        </p:sp>
      </p:grpSp>
      <p:sp>
        <p:nvSpPr>
          <p:cNvPr id="8" name="Rectangle 6"/>
          <p:cNvSpPr/>
          <p:nvPr/>
        </p:nvSpPr>
        <p:spPr bwMode="auto">
          <a:xfrm>
            <a:off x="2486660" y="1232535"/>
            <a:ext cx="652780" cy="403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Pre-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class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9" name="Rectangle 6"/>
          <p:cNvSpPr/>
          <p:nvPr/>
        </p:nvSpPr>
        <p:spPr bwMode="auto">
          <a:xfrm>
            <a:off x="3869055" y="3175635"/>
            <a:ext cx="948690" cy="403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In-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class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1" name="Rectangle 6"/>
          <p:cNvSpPr/>
          <p:nvPr/>
        </p:nvSpPr>
        <p:spPr bwMode="auto">
          <a:xfrm>
            <a:off x="5391785" y="1198880"/>
            <a:ext cx="716915" cy="403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After-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class</a:t>
            </a:r>
            <a:endParaRPr lang="en-US" sz="2000" b="1" dirty="0" smtClean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6" name="左箭头 5"/>
          <p:cNvSpPr/>
          <p:nvPr/>
        </p:nvSpPr>
        <p:spPr>
          <a:xfrm flipV="1">
            <a:off x="1836420" y="1491615"/>
            <a:ext cx="360045" cy="1447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>
            <a:off x="6383655" y="1419860"/>
            <a:ext cx="360045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>
            <a:off x="4268470" y="4063365"/>
            <a:ext cx="160655" cy="266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Rounded Rectangular Callout 14"/>
          <p:cNvSpPr/>
          <p:nvPr/>
        </p:nvSpPr>
        <p:spPr bwMode="auto">
          <a:xfrm>
            <a:off x="7098665" y="1892935"/>
            <a:ext cx="1068070" cy="398780"/>
          </a:xfrm>
          <a:prstGeom prst="wedgeRoundRectCallout">
            <a:avLst>
              <a:gd name="adj1" fmla="val -6420"/>
              <a:gd name="adj2" fmla="val -80732"/>
              <a:gd name="adj3" fmla="val 16667"/>
            </a:avLst>
          </a:prstGeom>
          <a:solidFill>
            <a:srgbClr val="EB7F00"/>
          </a:solidFill>
          <a:ln w="25400" cap="flat" cmpd="sng" algn="ctr">
            <a:solidFill>
              <a:srgbClr val="F3FFE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098665" y="1892935"/>
            <a:ext cx="10896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online </a:t>
            </a:r>
            <a:endParaRPr lang="en-US" altLang="zh-CN" sz="2000" b="1" dirty="0"/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dirty="0" smtClean="0">
                <a:solidFill>
                  <a:schemeClr val="tx1"/>
                </a:solidFill>
              </a:rPr>
              <a:t>Teaching procedures</a:t>
            </a:r>
            <a:endParaRPr lang="en-US" altLang="zh-CN" b="1" dirty="0" smtClean="0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93153" y="734060"/>
            <a:ext cx="7017067" cy="4121150"/>
            <a:chOff x="1722" y="1156"/>
            <a:chExt cx="11050" cy="6490"/>
          </a:xfrm>
        </p:grpSpPr>
        <p:sp>
          <p:nvSpPr>
            <p:cNvPr id="3" name="Freeform 5"/>
            <p:cNvSpPr/>
            <p:nvPr/>
          </p:nvSpPr>
          <p:spPr>
            <a:xfrm>
              <a:off x="2490" y="1156"/>
              <a:ext cx="2876" cy="2761"/>
            </a:xfrm>
            <a:custGeom>
              <a:avLst/>
              <a:gdLst>
                <a:gd name="txL" fmla="*/ 0 w 455"/>
                <a:gd name="txT" fmla="*/ 0 h 459"/>
                <a:gd name="txR" fmla="*/ 455 w 455"/>
                <a:gd name="txB" fmla="*/ 459 h 459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147483647"/>
                </a:cxn>
                <a:cxn ang="0">
                  <a:pos x="58879154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455" h="459">
                  <a:moveTo>
                    <a:pt x="225" y="459"/>
                  </a:moveTo>
                  <a:cubicBezTo>
                    <a:pt x="352" y="459"/>
                    <a:pt x="455" y="357"/>
                    <a:pt x="455" y="230"/>
                  </a:cubicBezTo>
                  <a:cubicBezTo>
                    <a:pt x="455" y="103"/>
                    <a:pt x="352" y="0"/>
                    <a:pt x="225" y="0"/>
                  </a:cubicBezTo>
                  <a:cubicBezTo>
                    <a:pt x="114" y="0"/>
                    <a:pt x="20" y="80"/>
                    <a:pt x="0" y="185"/>
                  </a:cubicBezTo>
                  <a:cubicBezTo>
                    <a:pt x="5" y="459"/>
                    <a:pt x="5" y="459"/>
                    <a:pt x="5" y="459"/>
                  </a:cubicBezTo>
                  <a:lnTo>
                    <a:pt x="225" y="459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Freeform 6"/>
            <p:cNvSpPr/>
            <p:nvPr/>
          </p:nvSpPr>
          <p:spPr>
            <a:xfrm>
              <a:off x="6212" y="1156"/>
              <a:ext cx="2776" cy="2791"/>
            </a:xfrm>
            <a:custGeom>
              <a:avLst/>
              <a:gdLst>
                <a:gd name="txL" fmla="*/ 0 w 456"/>
                <a:gd name="txT" fmla="*/ 0 h 459"/>
                <a:gd name="txR" fmla="*/ 456 w 456"/>
                <a:gd name="txB" fmla="*/ 459 h 459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147483647"/>
                </a:cxn>
                <a:cxn ang="0">
                  <a:pos x="58907202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456" h="459">
                  <a:moveTo>
                    <a:pt x="226" y="459"/>
                  </a:moveTo>
                  <a:cubicBezTo>
                    <a:pt x="353" y="459"/>
                    <a:pt x="456" y="356"/>
                    <a:pt x="456" y="229"/>
                  </a:cubicBezTo>
                  <a:cubicBezTo>
                    <a:pt x="456" y="102"/>
                    <a:pt x="353" y="0"/>
                    <a:pt x="226" y="0"/>
                  </a:cubicBezTo>
                  <a:cubicBezTo>
                    <a:pt x="114" y="0"/>
                    <a:pt x="21" y="79"/>
                    <a:pt x="0" y="185"/>
                  </a:cubicBezTo>
                  <a:cubicBezTo>
                    <a:pt x="5" y="459"/>
                    <a:pt x="5" y="459"/>
                    <a:pt x="5" y="459"/>
                  </a:cubicBezTo>
                  <a:lnTo>
                    <a:pt x="226" y="459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796" y="1156"/>
              <a:ext cx="2759" cy="2766"/>
            </a:xfrm>
            <a:custGeom>
              <a:avLst/>
              <a:gdLst>
                <a:gd name="txL" fmla="*/ 0 w 456"/>
                <a:gd name="txT" fmla="*/ 0 h 460"/>
                <a:gd name="txR" fmla="*/ 456 w 456"/>
                <a:gd name="txB" fmla="*/ 460 h 46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147483647"/>
                </a:cxn>
                <a:cxn ang="0">
                  <a:pos x="58907202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456" h="460">
                  <a:moveTo>
                    <a:pt x="226" y="460"/>
                  </a:moveTo>
                  <a:cubicBezTo>
                    <a:pt x="353" y="460"/>
                    <a:pt x="456" y="357"/>
                    <a:pt x="456" y="230"/>
                  </a:cubicBezTo>
                  <a:cubicBezTo>
                    <a:pt x="456" y="103"/>
                    <a:pt x="353" y="0"/>
                    <a:pt x="226" y="0"/>
                  </a:cubicBezTo>
                  <a:cubicBezTo>
                    <a:pt x="114" y="0"/>
                    <a:pt x="21" y="80"/>
                    <a:pt x="0" y="186"/>
                  </a:cubicBezTo>
                  <a:cubicBezTo>
                    <a:pt x="5" y="460"/>
                    <a:pt x="5" y="460"/>
                    <a:pt x="5" y="460"/>
                  </a:cubicBezTo>
                  <a:lnTo>
                    <a:pt x="226" y="460"/>
                  </a:lnTo>
                  <a:close/>
                </a:path>
              </a:pathLst>
            </a:custGeom>
            <a:solidFill>
              <a:srgbClr val="92D05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378"/>
            <p:cNvSpPr/>
            <p:nvPr/>
          </p:nvSpPr>
          <p:spPr>
            <a:xfrm>
              <a:off x="1722" y="4229"/>
              <a:ext cx="1297" cy="335"/>
            </a:xfrm>
            <a:custGeom>
              <a:avLst/>
              <a:gdLst>
                <a:gd name="txL" fmla="*/ 0 w 255"/>
                <a:gd name="txT" fmla="*/ 0 h 65"/>
                <a:gd name="txR" fmla="*/ 255 w 255"/>
                <a:gd name="txB" fmla="*/ 65 h 65"/>
              </a:gdLst>
              <a:ahLst/>
              <a:cxnLst>
                <a:cxn ang="0">
                  <a:pos x="2147483647" y="385795227"/>
                </a:cxn>
                <a:cxn ang="0">
                  <a:pos x="2147483647" y="0"/>
                </a:cxn>
                <a:cxn ang="0">
                  <a:pos x="200051780" y="0"/>
                </a:cxn>
                <a:cxn ang="0">
                  <a:pos x="0" y="385795227"/>
                </a:cxn>
                <a:cxn ang="0">
                  <a:pos x="0" y="385795227"/>
                </a:cxn>
                <a:cxn ang="0">
                  <a:pos x="200051780" y="759900104"/>
                </a:cxn>
                <a:cxn ang="0">
                  <a:pos x="2147483647" y="759900104"/>
                </a:cxn>
                <a:cxn ang="0">
                  <a:pos x="2147483647" y="385795227"/>
                </a:cxn>
              </a:cxnLst>
              <a:rect l="txL" t="txT" r="txR" b="txB"/>
              <a:pathLst>
                <a:path w="255" h="65">
                  <a:moveTo>
                    <a:pt x="255" y="33"/>
                  </a:moveTo>
                  <a:cubicBezTo>
                    <a:pt x="255" y="15"/>
                    <a:pt x="248" y="0"/>
                    <a:pt x="23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15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50"/>
                    <a:pt x="7" y="65"/>
                    <a:pt x="17" y="65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48" y="65"/>
                    <a:pt x="255" y="50"/>
                    <a:pt x="255" y="33"/>
                  </a:cubicBezTo>
                  <a:close/>
                </a:path>
              </a:pathLst>
            </a:custGeom>
            <a:solidFill>
              <a:srgbClr val="FF9933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379"/>
            <p:cNvSpPr/>
            <p:nvPr/>
          </p:nvSpPr>
          <p:spPr>
            <a:xfrm>
              <a:off x="3019" y="4209"/>
              <a:ext cx="1967" cy="335"/>
            </a:xfrm>
            <a:custGeom>
              <a:avLst/>
              <a:gdLst>
                <a:gd name="txL" fmla="*/ 0 w 256"/>
                <a:gd name="txT" fmla="*/ 0 h 65"/>
                <a:gd name="txR" fmla="*/ 256 w 256"/>
                <a:gd name="txB" fmla="*/ 65 h 65"/>
              </a:gdLst>
              <a:ahLst/>
              <a:cxnLst>
                <a:cxn ang="0">
                  <a:pos x="2147483647" y="385795227"/>
                </a:cxn>
                <a:cxn ang="0">
                  <a:pos x="2147483647" y="0"/>
                </a:cxn>
                <a:cxn ang="0">
                  <a:pos x="200568396" y="0"/>
                </a:cxn>
                <a:cxn ang="0">
                  <a:pos x="0" y="385795227"/>
                </a:cxn>
                <a:cxn ang="0">
                  <a:pos x="0" y="385795227"/>
                </a:cxn>
                <a:cxn ang="0">
                  <a:pos x="200568396" y="759900104"/>
                </a:cxn>
                <a:cxn ang="0">
                  <a:pos x="2147483647" y="759900104"/>
                </a:cxn>
                <a:cxn ang="0">
                  <a:pos x="2147483647" y="385795227"/>
                </a:cxn>
              </a:cxnLst>
              <a:rect l="txL" t="txT" r="txR" b="txB"/>
              <a:pathLst>
                <a:path w="256" h="65">
                  <a:moveTo>
                    <a:pt x="256" y="33"/>
                  </a:moveTo>
                  <a:cubicBezTo>
                    <a:pt x="256" y="15"/>
                    <a:pt x="248" y="0"/>
                    <a:pt x="23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15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50"/>
                    <a:pt x="8" y="65"/>
                    <a:pt x="17" y="65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48" y="65"/>
                    <a:pt x="256" y="50"/>
                    <a:pt x="256" y="33"/>
                  </a:cubicBezTo>
                  <a:close/>
                </a:path>
              </a:pathLst>
            </a:custGeom>
            <a:solidFill>
              <a:srgbClr val="FF9933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380"/>
            <p:cNvSpPr/>
            <p:nvPr/>
          </p:nvSpPr>
          <p:spPr>
            <a:xfrm>
              <a:off x="4861" y="4229"/>
              <a:ext cx="1659" cy="335"/>
            </a:xfrm>
            <a:custGeom>
              <a:avLst/>
              <a:gdLst>
                <a:gd name="txL" fmla="*/ 0 w 413"/>
                <a:gd name="txT" fmla="*/ 0 h 65"/>
                <a:gd name="txR" fmla="*/ 413 w 413"/>
                <a:gd name="txB" fmla="*/ 65 h 65"/>
              </a:gdLst>
              <a:ahLst/>
              <a:cxnLst>
                <a:cxn ang="0">
                  <a:pos x="2147483647" y="385795227"/>
                </a:cxn>
                <a:cxn ang="0">
                  <a:pos x="2147483647" y="0"/>
                </a:cxn>
                <a:cxn ang="0">
                  <a:pos x="200391541" y="0"/>
                </a:cxn>
                <a:cxn ang="0">
                  <a:pos x="0" y="385795227"/>
                </a:cxn>
                <a:cxn ang="0">
                  <a:pos x="0" y="385795227"/>
                </a:cxn>
                <a:cxn ang="0">
                  <a:pos x="200391541" y="759900104"/>
                </a:cxn>
                <a:cxn ang="0">
                  <a:pos x="2147483647" y="759900104"/>
                </a:cxn>
                <a:cxn ang="0">
                  <a:pos x="2147483647" y="385795227"/>
                </a:cxn>
              </a:cxnLst>
              <a:rect l="txL" t="txT" r="txR" b="txB"/>
              <a:pathLst>
                <a:path w="413" h="65">
                  <a:moveTo>
                    <a:pt x="413" y="33"/>
                  </a:moveTo>
                  <a:cubicBezTo>
                    <a:pt x="413" y="15"/>
                    <a:pt x="405" y="0"/>
                    <a:pt x="39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15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50"/>
                    <a:pt x="8" y="65"/>
                    <a:pt x="17" y="65"/>
                  </a:cubicBezTo>
                  <a:cubicBezTo>
                    <a:pt x="396" y="65"/>
                    <a:pt x="396" y="65"/>
                    <a:pt x="396" y="65"/>
                  </a:cubicBezTo>
                  <a:cubicBezTo>
                    <a:pt x="405" y="65"/>
                    <a:pt x="413" y="50"/>
                    <a:pt x="413" y="33"/>
                  </a:cubicBezTo>
                  <a:close/>
                </a:path>
              </a:pathLst>
            </a:custGeom>
            <a:solidFill>
              <a:srgbClr val="01B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381"/>
            <p:cNvSpPr/>
            <p:nvPr/>
          </p:nvSpPr>
          <p:spPr>
            <a:xfrm>
              <a:off x="6805" y="4253"/>
              <a:ext cx="2097" cy="335"/>
            </a:xfrm>
            <a:custGeom>
              <a:avLst/>
              <a:gdLst>
                <a:gd name="txL" fmla="*/ 0 w 413"/>
                <a:gd name="txT" fmla="*/ 0 h 65"/>
                <a:gd name="txR" fmla="*/ 413 w 413"/>
                <a:gd name="txB" fmla="*/ 65 h 65"/>
              </a:gdLst>
              <a:ahLst/>
              <a:cxnLst>
                <a:cxn ang="0">
                  <a:pos x="2147483647" y="385795227"/>
                </a:cxn>
                <a:cxn ang="0">
                  <a:pos x="2147483647" y="0"/>
                </a:cxn>
                <a:cxn ang="0">
                  <a:pos x="199961346" y="0"/>
                </a:cxn>
                <a:cxn ang="0">
                  <a:pos x="0" y="385795227"/>
                </a:cxn>
                <a:cxn ang="0">
                  <a:pos x="0" y="385795227"/>
                </a:cxn>
                <a:cxn ang="0">
                  <a:pos x="199961346" y="759900104"/>
                </a:cxn>
                <a:cxn ang="0">
                  <a:pos x="2147483647" y="759900104"/>
                </a:cxn>
                <a:cxn ang="0">
                  <a:pos x="2147483647" y="385795227"/>
                </a:cxn>
              </a:cxnLst>
              <a:rect l="txL" t="txT" r="txR" b="txB"/>
              <a:pathLst>
                <a:path w="413" h="65">
                  <a:moveTo>
                    <a:pt x="413" y="33"/>
                  </a:moveTo>
                  <a:cubicBezTo>
                    <a:pt x="413" y="15"/>
                    <a:pt x="405" y="0"/>
                    <a:pt x="39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15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50"/>
                    <a:pt x="7" y="65"/>
                    <a:pt x="17" y="65"/>
                  </a:cubicBezTo>
                  <a:cubicBezTo>
                    <a:pt x="396" y="65"/>
                    <a:pt x="396" y="65"/>
                    <a:pt x="396" y="65"/>
                  </a:cubicBezTo>
                  <a:cubicBezTo>
                    <a:pt x="405" y="65"/>
                    <a:pt x="413" y="50"/>
                    <a:pt x="413" y="33"/>
                  </a:cubicBezTo>
                  <a:close/>
                </a:path>
              </a:pathLst>
            </a:custGeom>
            <a:solidFill>
              <a:srgbClr val="01B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382"/>
            <p:cNvSpPr/>
            <p:nvPr/>
          </p:nvSpPr>
          <p:spPr>
            <a:xfrm>
              <a:off x="8646" y="4249"/>
              <a:ext cx="3985" cy="335"/>
            </a:xfrm>
            <a:custGeom>
              <a:avLst/>
              <a:gdLst>
                <a:gd name="txL" fmla="*/ 0 w 514"/>
                <a:gd name="txT" fmla="*/ 0 h 65"/>
                <a:gd name="txR" fmla="*/ 514 w 514"/>
                <a:gd name="txB" fmla="*/ 65 h 65"/>
              </a:gdLst>
              <a:ahLst/>
              <a:cxnLst>
                <a:cxn ang="0">
                  <a:pos x="2147483647" y="385795227"/>
                </a:cxn>
                <a:cxn ang="0">
                  <a:pos x="2147483647" y="0"/>
                </a:cxn>
                <a:cxn ang="0">
                  <a:pos x="465445203" y="0"/>
                </a:cxn>
                <a:cxn ang="0">
                  <a:pos x="0" y="385795227"/>
                </a:cxn>
                <a:cxn ang="0">
                  <a:pos x="0" y="385795227"/>
                </a:cxn>
                <a:cxn ang="0">
                  <a:pos x="465445203" y="759900104"/>
                </a:cxn>
                <a:cxn ang="0">
                  <a:pos x="2147483647" y="759900104"/>
                </a:cxn>
                <a:cxn ang="0">
                  <a:pos x="2147483647" y="385795227"/>
                </a:cxn>
              </a:cxnLst>
              <a:rect l="txL" t="txT" r="txR" b="txB"/>
              <a:pathLst>
                <a:path w="514" h="65">
                  <a:moveTo>
                    <a:pt x="514" y="33"/>
                  </a:moveTo>
                  <a:cubicBezTo>
                    <a:pt x="514" y="15"/>
                    <a:pt x="506" y="0"/>
                    <a:pt x="49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15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50"/>
                    <a:pt x="7" y="65"/>
                    <a:pt x="17" y="65"/>
                  </a:cubicBezTo>
                  <a:cubicBezTo>
                    <a:pt x="497" y="65"/>
                    <a:pt x="497" y="65"/>
                    <a:pt x="497" y="65"/>
                  </a:cubicBezTo>
                  <a:cubicBezTo>
                    <a:pt x="506" y="65"/>
                    <a:pt x="514" y="50"/>
                    <a:pt x="514" y="33"/>
                  </a:cubicBezTo>
                  <a:close/>
                </a:path>
              </a:pathLst>
            </a:custGeom>
            <a:solidFill>
              <a:srgbClr val="92D05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32" name="Oval 414"/>
            <p:cNvSpPr/>
            <p:nvPr/>
          </p:nvSpPr>
          <p:spPr>
            <a:xfrm>
              <a:off x="10451" y="4062"/>
              <a:ext cx="712" cy="717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lIns="64793" tIns="32396" rIns="64793" bIns="32396"/>
            <a:lstStyle/>
            <a:p>
              <a:pPr defTabSz="913130" eaLnBrk="1" hangingPunct="1"/>
              <a:endParaRPr lang="zh-CN" altLang="zh-CN" sz="1800" b="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8933" name="Oval 415"/>
            <p:cNvSpPr/>
            <p:nvPr/>
          </p:nvSpPr>
          <p:spPr>
            <a:xfrm>
              <a:off x="10661" y="4249"/>
              <a:ext cx="292" cy="295"/>
            </a:xfrm>
            <a:prstGeom prst="ellipse">
              <a:avLst/>
            </a:prstGeom>
            <a:solidFill>
              <a:srgbClr val="FF3B77"/>
            </a:solidFill>
            <a:ln w="9525">
              <a:noFill/>
            </a:ln>
          </p:spPr>
          <p:txBody>
            <a:bodyPr lIns="64793" tIns="32396" rIns="64793" bIns="32396"/>
            <a:lstStyle/>
            <a:p>
              <a:pPr defTabSz="913130" eaLnBrk="1" hangingPunct="1"/>
              <a:endParaRPr lang="zh-CN" altLang="zh-CN" sz="1100" b="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8934" name="Oval 416"/>
            <p:cNvSpPr/>
            <p:nvPr/>
          </p:nvSpPr>
          <p:spPr>
            <a:xfrm>
              <a:off x="6423" y="4039"/>
              <a:ext cx="713" cy="71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lIns="64793" tIns="32396" rIns="64793" bIns="32396"/>
            <a:lstStyle/>
            <a:p>
              <a:pPr defTabSz="913130" eaLnBrk="1" hangingPunct="1"/>
              <a:endParaRPr lang="zh-CN" altLang="zh-CN" sz="1800" b="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8935" name="Oval 417"/>
            <p:cNvSpPr/>
            <p:nvPr/>
          </p:nvSpPr>
          <p:spPr>
            <a:xfrm>
              <a:off x="6633" y="4249"/>
              <a:ext cx="295" cy="295"/>
            </a:xfrm>
            <a:prstGeom prst="ellipse">
              <a:avLst/>
            </a:prstGeom>
            <a:solidFill>
              <a:srgbClr val="01BFFF"/>
            </a:solidFill>
            <a:ln w="9525">
              <a:noFill/>
            </a:ln>
          </p:spPr>
          <p:txBody>
            <a:bodyPr lIns="64793" tIns="32396" rIns="64793" bIns="32396"/>
            <a:lstStyle/>
            <a:p>
              <a:pPr defTabSz="913130" eaLnBrk="1" hangingPunct="1"/>
              <a:endParaRPr lang="zh-CN" altLang="zh-CN" sz="1100" b="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8936" name="Oval 416"/>
            <p:cNvSpPr/>
            <p:nvPr/>
          </p:nvSpPr>
          <p:spPr>
            <a:xfrm>
              <a:off x="2674" y="4039"/>
              <a:ext cx="710" cy="71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lIns="64793" tIns="32396" rIns="64793" bIns="32396"/>
            <a:lstStyle/>
            <a:p>
              <a:pPr defTabSz="913130" eaLnBrk="1" hangingPunct="1"/>
              <a:endParaRPr lang="zh-CN" altLang="zh-CN" sz="1800" b="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8937" name="Oval 417"/>
            <p:cNvSpPr/>
            <p:nvPr/>
          </p:nvSpPr>
          <p:spPr>
            <a:xfrm>
              <a:off x="2884" y="4249"/>
              <a:ext cx="298" cy="295"/>
            </a:xfrm>
            <a:prstGeom prst="ellipse">
              <a:avLst/>
            </a:prstGeom>
            <a:solidFill>
              <a:srgbClr val="FF780A"/>
            </a:solidFill>
            <a:ln w="9525">
              <a:noFill/>
            </a:ln>
          </p:spPr>
          <p:txBody>
            <a:bodyPr lIns="64793" tIns="32396" rIns="64793" bIns="32396"/>
            <a:lstStyle/>
            <a:p>
              <a:pPr defTabSz="913130" eaLnBrk="1" hangingPunct="1"/>
              <a:endParaRPr lang="zh-CN" altLang="zh-CN" sz="1100" b="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直接连接符 31"/>
            <p:cNvSpPr/>
            <p:nvPr/>
          </p:nvSpPr>
          <p:spPr>
            <a:xfrm>
              <a:off x="3002" y="2163"/>
              <a:ext cx="1885" cy="0"/>
            </a:xfrm>
            <a:prstGeom prst="line">
              <a:avLst/>
            </a:prstGeom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1" name="直接连接符 32"/>
            <p:cNvSpPr/>
            <p:nvPr/>
          </p:nvSpPr>
          <p:spPr>
            <a:xfrm>
              <a:off x="6589" y="2189"/>
              <a:ext cx="1880" cy="0"/>
            </a:xfrm>
            <a:prstGeom prst="line">
              <a:avLst/>
            </a:prstGeom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3" name="直接连接符 33"/>
            <p:cNvSpPr/>
            <p:nvPr/>
          </p:nvSpPr>
          <p:spPr>
            <a:xfrm>
              <a:off x="10261" y="2194"/>
              <a:ext cx="1885" cy="0"/>
            </a:xfrm>
            <a:prstGeom prst="line">
              <a:avLst/>
            </a:prstGeom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5" name="TextBox 37"/>
            <p:cNvSpPr txBox="1"/>
            <p:nvPr/>
          </p:nvSpPr>
          <p:spPr>
            <a:xfrm>
              <a:off x="2490" y="2189"/>
              <a:ext cx="3042" cy="1099"/>
            </a:xfrm>
            <a:prstGeom prst="rect">
              <a:avLst/>
            </a:prstGeom>
            <a:noFill/>
          </p:spPr>
          <p:txBody>
            <a:bodyPr wrap="square" lIns="59366" tIns="29682" rIns="59366" bIns="29682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 oral report about </a:t>
              </a:r>
              <a:r>
                <a:rPr lang="en-US" altLang="zh-CN" sz="16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telephone</a:t>
              </a:r>
              <a:endParaRPr lang="en-US" altLang="zh-CN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38"/>
            <p:cNvSpPr txBox="1"/>
            <p:nvPr/>
          </p:nvSpPr>
          <p:spPr>
            <a:xfrm>
              <a:off x="3089" y="1426"/>
              <a:ext cx="1784" cy="581"/>
            </a:xfrm>
            <a:prstGeom prst="rect">
              <a:avLst/>
            </a:prstGeom>
            <a:noFill/>
          </p:spPr>
          <p:txBody>
            <a:bodyPr wrap="square" lIns="59366" tIns="0" rIns="59366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黑体" pitchFamily="2" charset="-122"/>
                </a:rPr>
                <a:t>subtask1</a:t>
              </a:r>
              <a:endPara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25" name="TextBox 37"/>
            <p:cNvSpPr txBox="1"/>
            <p:nvPr/>
          </p:nvSpPr>
          <p:spPr>
            <a:xfrm>
              <a:off x="6390" y="2194"/>
              <a:ext cx="2277" cy="1603"/>
            </a:xfrm>
            <a:prstGeom prst="rect">
              <a:avLst/>
            </a:prstGeom>
            <a:noFill/>
          </p:spPr>
          <p:txBody>
            <a:bodyPr wrap="square" lIns="59366" tIns="29682" rIns="59366" bIns="29682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writing task about new technology</a:t>
              </a:r>
              <a:endPara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TextBox 38"/>
            <p:cNvSpPr txBox="1"/>
            <p:nvPr/>
          </p:nvSpPr>
          <p:spPr>
            <a:xfrm>
              <a:off x="6629" y="1426"/>
              <a:ext cx="1942" cy="581"/>
            </a:xfrm>
            <a:prstGeom prst="rect">
              <a:avLst/>
            </a:prstGeom>
            <a:noFill/>
          </p:spPr>
          <p:txBody>
            <a:bodyPr wrap="square" lIns="59366" tIns="0" rIns="59366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黑体" pitchFamily="2" charset="-122"/>
                </a:rPr>
                <a:t>subtask2</a:t>
              </a:r>
              <a:endPara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27" name="TextBox 38"/>
            <p:cNvSpPr txBox="1"/>
            <p:nvPr/>
          </p:nvSpPr>
          <p:spPr>
            <a:xfrm>
              <a:off x="10096" y="1503"/>
              <a:ext cx="2230" cy="581"/>
            </a:xfrm>
            <a:prstGeom prst="rect">
              <a:avLst/>
            </a:prstGeom>
            <a:noFill/>
          </p:spPr>
          <p:txBody>
            <a:bodyPr wrap="square" lIns="59366" tIns="0" rIns="59366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华文黑体" pitchFamily="2" charset="-122"/>
                </a:rPr>
                <a:t>unit project</a:t>
              </a:r>
              <a:endPara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28" name="TextBox 37"/>
            <p:cNvSpPr txBox="1"/>
            <p:nvPr/>
          </p:nvSpPr>
          <p:spPr>
            <a:xfrm>
              <a:off x="9884" y="2117"/>
              <a:ext cx="2716" cy="1603"/>
            </a:xfrm>
            <a:prstGeom prst="rect">
              <a:avLst/>
            </a:prstGeom>
            <a:noFill/>
          </p:spPr>
          <p:txBody>
            <a:bodyPr wrap="square" lIns="59366" tIns="29682" rIns="59366" bIns="29682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make a short video based on subtask 2</a:t>
              </a:r>
              <a:endPara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9" name="图片 28" descr="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873" y="4746"/>
              <a:ext cx="3803" cy="2900"/>
            </a:xfrm>
            <a:prstGeom prst="rect">
              <a:avLst/>
            </a:prstGeom>
          </p:spPr>
        </p:pic>
        <p:pic>
          <p:nvPicPr>
            <p:cNvPr id="30" name="图片 29" descr="3"/>
            <p:cNvPicPr>
              <a:picLocks noChangeAspect="1"/>
            </p:cNvPicPr>
            <p:nvPr/>
          </p:nvPicPr>
          <p:blipFill>
            <a:blip r:embed="rId2"/>
            <a:srcRect l="9896" r="7986" b="6966"/>
            <a:stretch>
              <a:fillRect/>
            </a:stretch>
          </p:blipFill>
          <p:spPr>
            <a:xfrm>
              <a:off x="8988" y="4813"/>
              <a:ext cx="3784" cy="2778"/>
            </a:xfrm>
            <a:prstGeom prst="rect">
              <a:avLst/>
            </a:prstGeom>
          </p:spPr>
        </p:pic>
        <p:pic>
          <p:nvPicPr>
            <p:cNvPr id="41" name="图片 40" descr="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8" y="4757"/>
              <a:ext cx="2777" cy="288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角圆角矩形 24"/>
          <p:cNvSpPr/>
          <p:nvPr/>
        </p:nvSpPr>
        <p:spPr>
          <a:xfrm>
            <a:off x="2240915" y="2178050"/>
            <a:ext cx="5735955" cy="1027430"/>
          </a:xfrm>
          <a:prstGeom prst="round2DiagRect">
            <a:avLst/>
          </a:prstGeom>
          <a:solidFill>
            <a:srgbClr val="F7F7F7"/>
          </a:solidFill>
          <a:ln>
            <a:noFill/>
          </a:ln>
          <a:effectLst>
            <a:outerShdw blurRad="1651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0"/>
          </a:p>
        </p:txBody>
      </p:sp>
      <p:sp>
        <p:nvSpPr>
          <p:cNvPr id="42" name="对角圆角矩形 41"/>
          <p:cNvSpPr/>
          <p:nvPr/>
        </p:nvSpPr>
        <p:spPr>
          <a:xfrm>
            <a:off x="2240915" y="988060"/>
            <a:ext cx="5735955" cy="960120"/>
          </a:xfrm>
          <a:prstGeom prst="round2DiagRect">
            <a:avLst/>
          </a:prstGeom>
          <a:solidFill>
            <a:srgbClr val="F7F7F7"/>
          </a:solidFill>
          <a:ln>
            <a:noFill/>
          </a:ln>
          <a:effectLst>
            <a:outerShdw blurRad="1651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dirty="0" smtClean="0">
                <a:solidFill>
                  <a:schemeClr val="tx1"/>
                </a:solidFill>
              </a:rPr>
              <a:t>Highlights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688975" y="3723640"/>
            <a:ext cx="930275" cy="607060"/>
          </a:xfrm>
          <a:prstGeom prst="ellipse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Oval 7"/>
          <p:cNvSpPr/>
          <p:nvPr/>
        </p:nvSpPr>
        <p:spPr bwMode="auto">
          <a:xfrm>
            <a:off x="721995" y="1124585"/>
            <a:ext cx="897890" cy="621030"/>
          </a:xfrm>
          <a:prstGeom prst="ellips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6"/>
          <p:cNvSpPr/>
          <p:nvPr/>
        </p:nvSpPr>
        <p:spPr bwMode="auto">
          <a:xfrm>
            <a:off x="1002030" y="1124585"/>
            <a:ext cx="2593975" cy="403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b="1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1</a:t>
            </a:r>
            <a:endParaRPr lang="en-US" sz="4000" b="1" dirty="0" smtClean="0">
              <a:solidFill>
                <a:schemeClr val="bg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0" name="Oval 12"/>
          <p:cNvSpPr/>
          <p:nvPr/>
        </p:nvSpPr>
        <p:spPr bwMode="auto">
          <a:xfrm>
            <a:off x="689610" y="2411095"/>
            <a:ext cx="960120" cy="604520"/>
          </a:xfrm>
          <a:prstGeom prst="ellips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0" name="TextBox 7"/>
          <p:cNvSpPr txBox="1">
            <a:spLocks noChangeAspect="1" noChangeArrowheads="1"/>
          </p:cNvSpPr>
          <p:nvPr/>
        </p:nvSpPr>
        <p:spPr bwMode="auto">
          <a:xfrm>
            <a:off x="2370477" y="1294287"/>
            <a:ext cx="5217237" cy="28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ts val="2200"/>
              </a:lnSpc>
              <a:buClr>
                <a:srgbClr val="009999"/>
              </a:buClr>
              <a:defRPr/>
            </a:pPr>
            <a:r>
              <a:rPr lang="en-US" altLang="zh-CN" sz="20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Combination of text topics with reality</a:t>
            </a:r>
            <a:endParaRPr lang="en-US" altLang="zh-CN" sz="2000" b="1" kern="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9"/>
          <p:cNvSpPr txBox="1">
            <a:spLocks noChangeAspect="1" noChangeArrowheads="1"/>
          </p:cNvSpPr>
          <p:nvPr/>
        </p:nvSpPr>
        <p:spPr bwMode="auto">
          <a:xfrm>
            <a:off x="2371090" y="2189480"/>
            <a:ext cx="568960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defRPr b="1" kern="0">
                <a:solidFill>
                  <a:srgbClr val="004F8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tx1"/>
                </a:solidFill>
                <a:sym typeface="+mn-ea"/>
              </a:rPr>
              <a:t>Moral cultivation—</a:t>
            </a:r>
            <a:r>
              <a:rPr lang="en-US" altLang="zh-CN" sz="2000" dirty="0" smtClean="0">
                <a:solidFill>
                  <a:schemeClr val="tx1"/>
                </a:solidFill>
              </a:rPr>
              <a:t>take a critical attitude towards changes</a:t>
            </a:r>
            <a:endParaRPr lang="en-US" altLang="zh-CN" sz="2000" dirty="0" smtClean="0">
              <a:solidFill>
                <a:schemeClr val="tx1"/>
              </a:solidFill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2211705" y="3523615"/>
            <a:ext cx="5765165" cy="1027430"/>
          </a:xfrm>
          <a:prstGeom prst="round2DiagRect">
            <a:avLst/>
          </a:prstGeom>
          <a:solidFill>
            <a:srgbClr val="F7F7F7"/>
          </a:solidFill>
          <a:ln>
            <a:noFill/>
          </a:ln>
          <a:effectLst>
            <a:outerShdw blurRad="1651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0"/>
          </a:p>
        </p:txBody>
      </p:sp>
      <p:sp>
        <p:nvSpPr>
          <p:cNvPr id="4" name="TextBox 9"/>
          <p:cNvSpPr txBox="1">
            <a:spLocks noChangeAspect="1" noChangeArrowheads="1"/>
          </p:cNvSpPr>
          <p:nvPr/>
        </p:nvSpPr>
        <p:spPr bwMode="auto">
          <a:xfrm>
            <a:off x="2370455" y="3796030"/>
            <a:ext cx="5429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defRPr b="1" kern="0">
                <a:solidFill>
                  <a:srgbClr val="004F8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2000" dirty="0" smtClean="0">
                <a:solidFill>
                  <a:srgbClr val="C00000"/>
                </a:solidFill>
              </a:rPr>
              <a:t>Multidimensional assessment—Rubrics</a:t>
            </a:r>
            <a:endParaRPr lang="en-US" altLang="zh-CN" sz="2000" dirty="0">
              <a:solidFill>
                <a:srgbClr val="C00000"/>
              </a:solidFill>
            </a:endParaRPr>
          </a:p>
        </p:txBody>
      </p:sp>
      <p:sp>
        <p:nvSpPr>
          <p:cNvPr id="11" name="Rectangle 6"/>
          <p:cNvSpPr/>
          <p:nvPr/>
        </p:nvSpPr>
        <p:spPr bwMode="auto">
          <a:xfrm>
            <a:off x="1002030" y="2364740"/>
            <a:ext cx="2593975" cy="403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b="1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2</a:t>
            </a:r>
            <a:endParaRPr lang="en-US" sz="4000" b="1" dirty="0" smtClean="0">
              <a:solidFill>
                <a:schemeClr val="bg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2" name="Rectangle 6"/>
          <p:cNvSpPr/>
          <p:nvPr/>
        </p:nvSpPr>
        <p:spPr bwMode="auto">
          <a:xfrm>
            <a:off x="1010285" y="3669665"/>
            <a:ext cx="2593975" cy="403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4000" b="1" dirty="0" smtClean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  <a:sym typeface="Bevan" panose="02000000000000000000" charset="0"/>
              </a:rPr>
              <a:t>3</a:t>
            </a:r>
            <a:endParaRPr lang="en-US" sz="4000" b="1" dirty="0" smtClean="0">
              <a:solidFill>
                <a:schemeClr val="bg1"/>
              </a:solidFill>
              <a:latin typeface="Aparajita" panose="020B0604020202020204" pitchFamily="34" charset="0"/>
              <a:cs typeface="Aparajita" panose="020B0604020202020204" pitchFamily="34" charset="0"/>
              <a:sym typeface="Bevan" panose="02000000000000000000" charset="0"/>
            </a:endParaRPr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41"/>
          <p:cNvGrpSpPr/>
          <p:nvPr/>
        </p:nvGrpSpPr>
        <p:grpSpPr bwMode="auto">
          <a:xfrm>
            <a:off x="2214880" y="2137410"/>
            <a:ext cx="2178050" cy="1565910"/>
            <a:chOff x="1295400" y="2786058"/>
            <a:chExt cx="2227486" cy="1751017"/>
          </a:xfrm>
        </p:grpSpPr>
        <p:grpSp>
          <p:nvGrpSpPr>
            <p:cNvPr id="26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28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000">
                  <a:solidFill>
                    <a:srgbClr val="0069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Oval 8"/>
              <p:cNvSpPr>
                <a:spLocks noChangeArrowheads="1"/>
              </p:cNvSpPr>
              <p:nvPr/>
            </p:nvSpPr>
            <p:spPr bwMode="auto">
              <a:xfrm>
                <a:off x="1884" y="2476"/>
                <a:ext cx="1679" cy="1556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en-US" sz="2000">
                  <a:solidFill>
                    <a:srgbClr val="0069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1587038" y="3165329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b="1" dirty="0" smtClean="0">
                  <a:solidFill>
                    <a:srgbClr val="0070C0"/>
                  </a:solidFill>
                  <a:sym typeface="+mn-ea"/>
                </a:rPr>
                <a:t>direct&amp;</a:t>
              </a:r>
              <a:endParaRPr lang="en-US" altLang="zh-CN" sz="2000" b="1" dirty="0" smtClean="0">
                <a:solidFill>
                  <a:srgbClr val="0070C0"/>
                </a:solidFill>
              </a:endParaRPr>
            </a:p>
            <a:p>
              <a:pPr lv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b="1" dirty="0" smtClean="0">
                  <a:solidFill>
                    <a:srgbClr val="0070C0"/>
                  </a:solidFill>
                  <a:sym typeface="+mn-ea"/>
                </a:rPr>
                <a:t>indirect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46"/>
          <p:cNvGrpSpPr/>
          <p:nvPr/>
        </p:nvGrpSpPr>
        <p:grpSpPr bwMode="auto">
          <a:xfrm>
            <a:off x="4812665" y="2030730"/>
            <a:ext cx="2447925" cy="1579245"/>
            <a:chOff x="1295400" y="2786058"/>
            <a:chExt cx="2371584" cy="1751017"/>
          </a:xfrm>
        </p:grpSpPr>
        <p:grpSp>
          <p:nvGrpSpPr>
            <p:cNvPr id="31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33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000">
                  <a:solidFill>
                    <a:srgbClr val="0069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Oval 8"/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000">
                  <a:solidFill>
                    <a:srgbClr val="0069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1731136" y="305457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altLang="zh-CN" sz="2000" b="1" dirty="0" smtClean="0">
                  <a:solidFill>
                    <a:schemeClr val="tx1"/>
                  </a:solidFill>
                  <a:sym typeface="+mn-ea"/>
                </a:rPr>
                <a:t>self </a:t>
              </a:r>
              <a:endParaRPr lang="en-US" altLang="zh-CN" sz="2000" b="1" dirty="0" smtClean="0">
                <a:solidFill>
                  <a:schemeClr val="tx1"/>
                </a:solidFill>
                <a:sym typeface="+mn-ea"/>
              </a:endParaRPr>
            </a:p>
            <a:p>
              <a:pPr lvl="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altLang="zh-CN" sz="2000" b="1" dirty="0" smtClean="0">
                  <a:solidFill>
                    <a:schemeClr val="tx1"/>
                  </a:solidFill>
                  <a:sym typeface="+mn-ea"/>
                </a:rPr>
                <a:t>peer </a:t>
              </a:r>
              <a:endParaRPr lang="en-US" altLang="zh-CN" sz="2000" b="1" dirty="0" smtClean="0">
                <a:solidFill>
                  <a:schemeClr val="tx1"/>
                </a:solidFill>
                <a:sym typeface="+mn-ea"/>
              </a:endParaRPr>
            </a:p>
            <a:p>
              <a:pPr lvl="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altLang="zh-CN" sz="2000" b="1" dirty="0" smtClean="0">
                  <a:solidFill>
                    <a:schemeClr val="tx1"/>
                  </a:solidFill>
                  <a:sym typeface="+mn-ea"/>
                </a:rPr>
                <a:t>teacher</a:t>
              </a:r>
              <a:endParaRPr lang="en-US" altLang="zh-CN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40" name="组合 40"/>
          <p:cNvGrpSpPr/>
          <p:nvPr/>
        </p:nvGrpSpPr>
        <p:grpSpPr bwMode="auto">
          <a:xfrm>
            <a:off x="3295015" y="652780"/>
            <a:ext cx="2251075" cy="1593215"/>
            <a:chOff x="1288585" y="2723834"/>
            <a:chExt cx="2116743" cy="1751017"/>
          </a:xfrm>
        </p:grpSpPr>
        <p:grpSp>
          <p:nvGrpSpPr>
            <p:cNvPr id="41" name="Group 6"/>
            <p:cNvGrpSpPr/>
            <p:nvPr/>
          </p:nvGrpSpPr>
          <p:grpSpPr bwMode="auto">
            <a:xfrm>
              <a:off x="1288585" y="2723834"/>
              <a:ext cx="1753450" cy="1751017"/>
              <a:chOff x="1816" y="2307"/>
              <a:chExt cx="1801" cy="1801"/>
            </a:xfrm>
          </p:grpSpPr>
          <p:sp>
            <p:nvSpPr>
              <p:cNvPr id="43" name="Oval 7"/>
              <p:cNvSpPr>
                <a:spLocks noChangeArrowheads="1"/>
              </p:cNvSpPr>
              <p:nvPr/>
            </p:nvSpPr>
            <p:spPr bwMode="auto">
              <a:xfrm>
                <a:off x="1816" y="2307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Oval 8"/>
              <p:cNvSpPr>
                <a:spLocks noChangeArrowheads="1"/>
              </p:cNvSpPr>
              <p:nvPr/>
            </p:nvSpPr>
            <p:spPr bwMode="auto">
              <a:xfrm>
                <a:off x="1939" y="2429"/>
                <a:ext cx="1556" cy="155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Text Box 9"/>
            <p:cNvSpPr txBox="1">
              <a:spLocks noChangeArrowheads="1"/>
            </p:cNvSpPr>
            <p:nvPr/>
          </p:nvSpPr>
          <p:spPr bwMode="auto">
            <a:xfrm>
              <a:off x="1469480" y="313924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b="1" dirty="0" smtClean="0">
                  <a:solidFill>
                    <a:srgbClr val="FFC000"/>
                  </a:solidFill>
                  <a:sym typeface="+mn-ea"/>
                </a:rPr>
                <a:t>formative&amp;</a:t>
              </a:r>
              <a:endParaRPr lang="en-US" altLang="zh-CN" sz="2000" b="1" dirty="0" smtClean="0">
                <a:solidFill>
                  <a:srgbClr val="FFC000"/>
                </a:solidFill>
              </a:endParaRPr>
            </a:p>
            <a:p>
              <a:pPr lv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b="1" dirty="0" smtClean="0">
                  <a:solidFill>
                    <a:srgbClr val="FFC000"/>
                  </a:solidFill>
                  <a:sym typeface="+mn-ea"/>
                </a:rPr>
                <a:t>summative</a:t>
              </a:r>
              <a:endParaRPr lang="en-US" altLang="zh-CN" sz="20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755423" y="288389"/>
            <a:ext cx="4066256" cy="374038"/>
          </a:xfrm>
          <a:prstGeom prst="rect">
            <a:avLst/>
          </a:prstGeom>
        </p:spPr>
        <p:txBody>
          <a:bodyPr vert="horz" lIns="81634" tIns="40817" rIns="81634" bIns="40817" rtlCol="0" anchor="ctr">
            <a:noAutofit/>
          </a:bodyPr>
          <a:lstStyle>
            <a:lvl1pPr algn="ctr" defTabSz="816610" rtl="0" eaLnBrk="1" latinLnBrk="0" hangingPunct="1">
              <a:spcBef>
                <a:spcPct val="0"/>
              </a:spcBef>
              <a:buNone/>
              <a:defRPr lang="zh-CN" altLang="en-US"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b="1" dirty="0" smtClean="0">
                <a:solidFill>
                  <a:schemeClr val="tx1"/>
                </a:solidFill>
              </a:rPr>
              <a:t>Multidimensional assessment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3286760" y="4150360"/>
            <a:ext cx="1882140" cy="747395"/>
          </a:xfrm>
          <a:prstGeom prst="roundRect">
            <a:avLst>
              <a:gd name="adj" fmla="val 8153"/>
            </a:avLst>
          </a:prstGeom>
          <a:solidFill>
            <a:srgbClr val="FFCC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0" tIns="-18000" rIns="90000" bIns="-18000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58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58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58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58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ctr" defTabSz="449580" eaLnBrk="1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zh-CN" b="1" kern="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</a:endParaRPr>
          </a:p>
          <a:p>
            <a:pPr algn="ctr" defTabSz="449580" eaLnBrk="1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zh-CN" b="1" dirty="0" smtClean="0">
              <a:solidFill>
                <a:schemeClr val="tx1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95015" y="4150360"/>
            <a:ext cx="188150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ctr" defTabSz="449580" eaLnBrk="1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zh-CN" sz="2400" b="1" dirty="0" smtClean="0">
                <a:latin typeface="+mn-ea"/>
                <a:sym typeface="+mn-ea"/>
              </a:rPr>
              <a:t>Production</a:t>
            </a:r>
            <a:endParaRPr lang="zh-CN" altLang="en-US" sz="2400"/>
          </a:p>
        </p:txBody>
      </p:sp>
      <p:sp>
        <p:nvSpPr>
          <p:cNvPr id="2" name="左弧形箭头 1"/>
          <p:cNvSpPr/>
          <p:nvPr/>
        </p:nvSpPr>
        <p:spPr>
          <a:xfrm>
            <a:off x="2632710" y="1273175"/>
            <a:ext cx="575945" cy="86423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右弧形箭头 2"/>
          <p:cNvSpPr/>
          <p:nvPr/>
        </p:nvSpPr>
        <p:spPr>
          <a:xfrm>
            <a:off x="5147945" y="1275715"/>
            <a:ext cx="575945" cy="93599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下弧形箭头 3"/>
          <p:cNvSpPr/>
          <p:nvPr/>
        </p:nvSpPr>
        <p:spPr>
          <a:xfrm>
            <a:off x="3870960" y="3030855"/>
            <a:ext cx="1080135" cy="50419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4197350" y="3582035"/>
            <a:ext cx="288290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195486"/>
            <a:ext cx="3176440" cy="374038"/>
          </a:xfrm>
        </p:spPr>
        <p:txBody>
          <a:bodyPr/>
          <a:lstStyle/>
          <a:p>
            <a:r>
              <a:rPr lang="en-US" altLang="zh-CN" b="1" dirty="0" smtClean="0">
                <a:solidFill>
                  <a:schemeClr val="tx1"/>
                </a:solidFill>
              </a:rPr>
              <a:t>Rubric for oral report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1521" y="771550"/>
          <a:ext cx="8352926" cy="3213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3"/>
                <a:gridCol w="2045028"/>
                <a:gridCol w="1670585"/>
                <a:gridCol w="1670585"/>
                <a:gridCol w="167058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Criterion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Excellent(10 </a:t>
                      </a:r>
                      <a:r>
                        <a:rPr lang="en-US" altLang="zh-CN" dirty="0" err="1"/>
                        <a:t>pts</a:t>
                      </a:r>
                      <a:r>
                        <a:rPr lang="en-US" altLang="zh-CN" dirty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Good(8-9 </a:t>
                      </a:r>
                      <a:r>
                        <a:rPr lang="en-US" altLang="zh-CN" dirty="0" err="1"/>
                        <a:t>pts</a:t>
                      </a:r>
                      <a:r>
                        <a:rPr lang="en-US" altLang="zh-CN" dirty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Fair(5-7 </a:t>
                      </a:r>
                      <a:r>
                        <a:rPr lang="en-US" altLang="zh-CN" dirty="0" err="1"/>
                        <a:t>pts</a:t>
                      </a:r>
                      <a:r>
                        <a:rPr lang="en-US" altLang="zh-CN" dirty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Poor(below </a:t>
                      </a:r>
                      <a:r>
                        <a:rPr lang="en-US" altLang="zh-CN" dirty="0" smtClean="0"/>
                        <a:t>4 </a:t>
                      </a:r>
                      <a:r>
                        <a:rPr lang="en-US" altLang="zh-CN" dirty="0" err="1" smtClean="0"/>
                        <a:t>pts</a:t>
                      </a:r>
                      <a:r>
                        <a:rPr lang="en-US" altLang="zh-CN" dirty="0"/>
                        <a:t>)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altLang="zh-CN" b="1" dirty="0" smtClean="0"/>
                    </a:p>
                    <a:p>
                      <a:pPr algn="l"/>
                      <a:r>
                        <a:rPr lang="en-US" altLang="zh-CN" sz="1400" b="1" dirty="0" smtClean="0"/>
                        <a:t>Pronunciation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Pronounces majority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of words correctly and speaks </a:t>
                      </a:r>
                      <a:r>
                        <a:rPr lang="en-US" altLang="zh-CN" sz="110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clearly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Pronounces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most of the words correctly and speak clearly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Speaks clearly; mispronounces some words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Difficult to understand, </a:t>
                      </a:r>
                      <a:r>
                        <a:rPr lang="en-US" altLang="zh-CN" sz="11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and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mispronounces </a:t>
                      </a:r>
                      <a:r>
                        <a:rPr lang="en-US" altLang="zh-CN" sz="11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more than 5 key words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altLang="zh-CN" b="1" dirty="0" smtClean="0"/>
                    </a:p>
                    <a:p>
                      <a:pPr algn="l"/>
                      <a:r>
                        <a:rPr lang="en-US" altLang="zh-CN" b="1" dirty="0" smtClean="0"/>
                        <a:t>Vocabulary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Appropriately uses correct vocabulary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81661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Appropriately uses correct vocabulary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500"/>
                        </a:lnSpc>
                      </a:pP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81661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Sometimes </a:t>
                      </a:r>
                      <a:r>
                        <a:rPr lang="en-US" altLang="zh-CN" sz="11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appropriately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uses correct vocabulary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en-US" altLang="zh-CN" sz="11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and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grammar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81661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Rarely uses or </a:t>
                      </a:r>
                      <a:r>
                        <a:rPr lang="en-US" altLang="zh-CN" sz="11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doesn’t  appropriately use correct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vocabulary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500"/>
                        </a:lnSpc>
                      </a:pP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altLang="zh-CN" b="1" dirty="0" smtClean="0"/>
                    </a:p>
                    <a:p>
                      <a:pPr algn="l"/>
                      <a:r>
                        <a:rPr lang="en-US" altLang="zh-CN" b="1" dirty="0" smtClean="0"/>
                        <a:t>Grammar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81661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Uses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correct grammar(verb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tenses, </a:t>
                      </a:r>
                      <a:r>
                        <a:rPr lang="en-US" altLang="zh-CN" sz="110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etc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.)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500"/>
                        </a:lnSpc>
                      </a:pP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altLang="zh-CN" sz="11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Uses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correct grammar most of the time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Sometimes </a:t>
                      </a:r>
                      <a:r>
                        <a:rPr lang="en-US" altLang="zh-CN" sz="11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uses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correct grammar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Rarely uses or doesn’t </a:t>
                      </a:r>
                      <a:r>
                        <a:rPr lang="en-US" altLang="zh-CN" sz="110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use 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grammar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altLang="zh-CN" b="1" dirty="0" smtClean="0"/>
                    </a:p>
                    <a:p>
                      <a:pPr algn="l"/>
                      <a:r>
                        <a:rPr lang="en-US" altLang="zh-CN" b="1" dirty="0" smtClean="0"/>
                        <a:t>Fluency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altLang="zh-CN" sz="11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Oral report </a:t>
                      </a:r>
                      <a:r>
                        <a:rPr lang="en-US" altLang="zh-CN" sz="110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without 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any long pauses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altLang="zh-CN" sz="11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Oral report with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some pauses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altLang="zh-CN" sz="11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Oral report is struggling or </a:t>
                      </a:r>
                      <a:r>
                        <a:rPr lang="en-US" altLang="zh-CN" sz="110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takes 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long pauses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en-US" altLang="zh-CN" sz="110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Oral report with  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little flow or none at all; takes constant pauses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378" y="248384"/>
            <a:ext cx="3346176" cy="374038"/>
          </a:xfrm>
        </p:spPr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  <a:sym typeface="+mn-ea"/>
              </a:rPr>
              <a:t>Rubric for w</a:t>
            </a:r>
            <a:r>
              <a:rPr lang="en-US" altLang="zh-CN" b="1" dirty="0">
                <a:solidFill>
                  <a:schemeClr val="tx1"/>
                </a:solidFill>
              </a:rPr>
              <a:t>riting 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95536" y="1131590"/>
          <a:ext cx="7848874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271"/>
                <a:gridCol w="1328271"/>
                <a:gridCol w="1328271"/>
                <a:gridCol w="1328271"/>
                <a:gridCol w="1267895"/>
                <a:gridCol w="12678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Criterion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Excellent(15pts)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Good(12-14 </a:t>
                      </a:r>
                      <a:r>
                        <a:rPr lang="en-US" altLang="zh-CN" dirty="0" err="1" smtClean="0"/>
                        <a:t>pts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Fair(8-11)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Poor(5-7)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Bad</a:t>
                      </a:r>
                      <a:r>
                        <a:rPr lang="en-US" altLang="zh-CN" baseline="0" dirty="0" smtClean="0"/>
                        <a:t> (below 4)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altLang="zh-CN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altLang="zh-CN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Content&amp;</a:t>
                      </a:r>
                      <a:endParaRPr lang="en-US" altLang="zh-CN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altLang="zh-CN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Development</a:t>
                      </a:r>
                      <a:endParaRPr lang="en-US" altLang="zh-CN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altLang="zh-CN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(50%)</a:t>
                      </a:r>
                      <a:endParaRPr lang="en-US" altLang="zh-CN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816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Content is comprehensive and clear. Clear and easy to follow</a:t>
                      </a:r>
                      <a:endParaRPr lang="zh-CN" altLang="en-US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altLang="zh-CN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816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Content is accurate. Responses are adequate, Mostly clear</a:t>
                      </a:r>
                      <a:r>
                        <a:rPr lang="en-US" altLang="zh-CN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easy to follow</a:t>
                      </a:r>
                      <a:endParaRPr lang="zh-CN" altLang="en-US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816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Content isn’t comprehensive. Inadequate</a:t>
                      </a:r>
                      <a:r>
                        <a:rPr lang="en-US" altLang="zh-CN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responses are </a:t>
                      </a:r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easy to follow</a:t>
                      </a:r>
                      <a:endParaRPr lang="zh-CN" altLang="en-US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Content is</a:t>
                      </a:r>
                      <a:r>
                        <a:rPr lang="en-US" altLang="zh-CN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incomplete. Major points are unclear.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Cut and pasted content,</a:t>
                      </a:r>
                      <a:r>
                        <a:rPr lang="en-US" altLang="zh-CN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major points are unclear.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Organization &amp; Structure(30 %)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Well-organized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mostly clear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easy to follow,, needs improvement.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confusing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apparent organizatio</a:t>
                      </a:r>
                      <a:r>
                        <a:rPr lang="en-US" altLang="zh-CN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altLang="zh-CN" sz="11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/structure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Format&amp; Grammar(20%)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errors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Good format, no more</a:t>
                      </a:r>
                      <a:r>
                        <a:rPr lang="en-US" altLang="zh-CN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 2 errors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Mostly organized</a:t>
                      </a:r>
                      <a:r>
                        <a:rPr lang="en-US" altLang="zh-CN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lacking clear structure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Disorganized</a:t>
                      </a:r>
                      <a:r>
                        <a:rPr lang="en-US" altLang="zh-CN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hard to follow, need skills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format, skills need.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4"/>
          <p:cNvSpPr/>
          <p:nvPr/>
        </p:nvSpPr>
        <p:spPr bwMode="auto">
          <a:xfrm>
            <a:off x="4015740" y="1236980"/>
            <a:ext cx="3672840" cy="587375"/>
          </a:xfrm>
          <a:prstGeom prst="homePlat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4" name="组合 27"/>
          <p:cNvGrpSpPr/>
          <p:nvPr/>
        </p:nvGrpSpPr>
        <p:grpSpPr bwMode="auto">
          <a:xfrm>
            <a:off x="1223645" y="1361440"/>
            <a:ext cx="2608580" cy="2508885"/>
            <a:chOff x="1222375" y="1492250"/>
            <a:chExt cx="2754313" cy="2752725"/>
          </a:xfrm>
        </p:grpSpPr>
        <p:grpSp>
          <p:nvGrpSpPr>
            <p:cNvPr id="64542" name="组合 1"/>
            <p:cNvGrpSpPr/>
            <p:nvPr/>
          </p:nvGrpSpPr>
          <p:grpSpPr bwMode="auto">
            <a:xfrm>
              <a:off x="1222375" y="1492250"/>
              <a:ext cx="2754313" cy="2752725"/>
              <a:chOff x="817310" y="2201172"/>
              <a:chExt cx="3060000" cy="3060000"/>
            </a:xfrm>
          </p:grpSpPr>
          <p:sp>
            <p:nvSpPr>
              <p:cNvPr id="5" name="椭圆 4"/>
              <p:cNvSpPr>
                <a:spLocks noChangeAspect="1"/>
              </p:cNvSpPr>
              <p:nvPr/>
            </p:nvSpPr>
            <p:spPr>
              <a:xfrm>
                <a:off x="817310" y="2201172"/>
                <a:ext cx="3060000" cy="3060000"/>
              </a:xfrm>
              <a:prstGeom prst="ellipse">
                <a:avLst/>
              </a:prstGeom>
              <a:noFill/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椭圆 5"/>
              <p:cNvSpPr>
                <a:spLocks noChangeAspect="1"/>
              </p:cNvSpPr>
              <p:nvPr/>
            </p:nvSpPr>
            <p:spPr bwMode="auto">
              <a:xfrm>
                <a:off x="1051881" y="2435878"/>
                <a:ext cx="2590858" cy="2590588"/>
              </a:xfrm>
              <a:prstGeom prst="ellipse">
                <a:avLst/>
              </a:prstGeom>
              <a:solidFill>
                <a:srgbClr val="FFFFFF">
                  <a:alpha val="25098"/>
                </a:srgbClr>
              </a:solidFill>
              <a:ln w="76200" algn="ctr">
                <a:solidFill>
                  <a:srgbClr val="595959">
                    <a:alpha val="25098"/>
                  </a:srgbClr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1306185" y="2428636"/>
              <a:ext cx="2402984" cy="77544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Contents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3001010" y="1236980"/>
            <a:ext cx="652780" cy="610235"/>
            <a:chOff x="12529169" y="3967390"/>
            <a:chExt cx="1680496" cy="1680496"/>
          </a:xfrm>
        </p:grpSpPr>
        <p:grpSp>
          <p:nvGrpSpPr>
            <p:cNvPr id="106" name="组合 105"/>
            <p:cNvGrpSpPr/>
            <p:nvPr/>
          </p:nvGrpSpPr>
          <p:grpSpPr>
            <a:xfrm>
              <a:off x="12529169" y="3967390"/>
              <a:ext cx="1680496" cy="1680496"/>
              <a:chOff x="10515120" y="1090158"/>
              <a:chExt cx="1680496" cy="1680496"/>
            </a:xfrm>
          </p:grpSpPr>
          <p:sp>
            <p:nvSpPr>
              <p:cNvPr id="114" name="椭圆 113"/>
              <p:cNvSpPr/>
              <p:nvPr/>
            </p:nvSpPr>
            <p:spPr>
              <a:xfrm>
                <a:off x="10515120" y="1090158"/>
                <a:ext cx="1680496" cy="168049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>
                <a:outerShdw blurRad="2286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815975"/>
                <a:endParaRPr lang="zh-CN" altLang="en-US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0672509" y="1247547"/>
                <a:ext cx="1365718" cy="1365718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49600">
                    <a:srgbClr val="7EB18D"/>
                  </a:gs>
                  <a:gs pos="100000">
                    <a:srgbClr val="FFB329"/>
                  </a:gs>
                </a:gsLst>
                <a:lin ang="7530000" scaled="0"/>
              </a:gra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815975"/>
                <a:endParaRPr lang="zh-CN" altLang="en-US" sz="16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12845181" y="4236111"/>
              <a:ext cx="1269361" cy="1140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5975"/>
              <a:r>
                <a:rPr lang="en-US" altLang="zh-CN" sz="2100" dirty="0" smtClean="0">
                  <a:solidFill>
                    <a:prstClr val="white"/>
                  </a:solidFill>
                  <a:latin typeface="DFGothic-EB" panose="02010609010101010101" pitchFamily="1" charset="-128"/>
                  <a:ea typeface="DFGothic-EB" panose="02010609010101010101" pitchFamily="1" charset="-128"/>
                </a:rPr>
                <a:t>01</a:t>
              </a:r>
              <a:endParaRPr lang="zh-CN" altLang="en-US" sz="2100" dirty="0">
                <a:solidFill>
                  <a:prstClr val="white"/>
                </a:solidFill>
                <a:latin typeface="DFGothic-EB" panose="02010609010101010101" pitchFamily="1" charset="-128"/>
                <a:ea typeface="DFGothic-EB" panose="02010609010101010101" pitchFamily="1" charset="-128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3449485" y="2252033"/>
            <a:ext cx="689268" cy="669602"/>
            <a:chOff x="12529169" y="3967390"/>
            <a:chExt cx="1680496" cy="1680496"/>
          </a:xfrm>
        </p:grpSpPr>
        <p:grpSp>
          <p:nvGrpSpPr>
            <p:cNvPr id="99" name="组合 98"/>
            <p:cNvGrpSpPr/>
            <p:nvPr/>
          </p:nvGrpSpPr>
          <p:grpSpPr>
            <a:xfrm>
              <a:off x="12529169" y="3967390"/>
              <a:ext cx="1680496" cy="1680496"/>
              <a:chOff x="10515120" y="1090158"/>
              <a:chExt cx="1680496" cy="1680496"/>
            </a:xfrm>
          </p:grpSpPr>
          <p:sp>
            <p:nvSpPr>
              <p:cNvPr id="103" name="椭圆 102"/>
              <p:cNvSpPr/>
              <p:nvPr/>
            </p:nvSpPr>
            <p:spPr>
              <a:xfrm>
                <a:off x="10515120" y="1090158"/>
                <a:ext cx="1680496" cy="168049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>
                <a:outerShdw blurRad="2286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815975"/>
                <a:endParaRPr lang="zh-CN" altLang="en-US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0650383" y="1225421"/>
                <a:ext cx="1409970" cy="1409970"/>
              </a:xfrm>
              <a:prstGeom prst="ellipse">
                <a:avLst/>
              </a:prstGeom>
              <a:solidFill>
                <a:schemeClr val="tx2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815975"/>
                <a:endParaRPr lang="zh-CN" altLang="en-US" sz="16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12845121" y="4249344"/>
              <a:ext cx="1229282" cy="104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5975"/>
              <a:r>
                <a:rPr lang="en-US" altLang="zh-CN" sz="2100" dirty="0" smtClean="0">
                  <a:solidFill>
                    <a:prstClr val="white"/>
                  </a:solidFill>
                  <a:latin typeface="DFGothic-EB" panose="02010609010101010101" pitchFamily="1" charset="-128"/>
                  <a:ea typeface="DFGothic-EB" panose="02010609010101010101" pitchFamily="1" charset="-128"/>
                </a:rPr>
                <a:t>02</a:t>
              </a:r>
              <a:endParaRPr lang="zh-CN" altLang="en-US" sz="2100" dirty="0">
                <a:solidFill>
                  <a:prstClr val="white"/>
                </a:solidFill>
                <a:latin typeface="DFGothic-EB" panose="02010609010101010101" pitchFamily="1" charset="-128"/>
                <a:ea typeface="DFGothic-EB" panose="02010609010101010101" pitchFamily="1" charset="-128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2927147" y="3389586"/>
            <a:ext cx="705271" cy="669602"/>
            <a:chOff x="12529169" y="3967390"/>
            <a:chExt cx="1719513" cy="1680496"/>
          </a:xfrm>
        </p:grpSpPr>
        <p:grpSp>
          <p:nvGrpSpPr>
            <p:cNvPr id="94" name="组合 93"/>
            <p:cNvGrpSpPr/>
            <p:nvPr/>
          </p:nvGrpSpPr>
          <p:grpSpPr>
            <a:xfrm>
              <a:off x="12529169" y="3967390"/>
              <a:ext cx="1680496" cy="1680496"/>
              <a:chOff x="10515120" y="1090158"/>
              <a:chExt cx="1680496" cy="1680496"/>
            </a:xfrm>
          </p:grpSpPr>
          <p:sp>
            <p:nvSpPr>
              <p:cNvPr id="96" name="椭圆 95"/>
              <p:cNvSpPr/>
              <p:nvPr/>
            </p:nvSpPr>
            <p:spPr>
              <a:xfrm>
                <a:off x="10515120" y="1090158"/>
                <a:ext cx="1680496" cy="168049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>
                <a:outerShdw blurRad="2286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815975"/>
                <a:endParaRPr lang="zh-CN" altLang="en-US" sz="8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椭圆 96"/>
              <p:cNvSpPr/>
              <p:nvPr/>
            </p:nvSpPr>
            <p:spPr>
              <a:xfrm>
                <a:off x="10648377" y="1223415"/>
                <a:ext cx="1413982" cy="1413982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49600">
                    <a:srgbClr val="7EB18D"/>
                  </a:gs>
                  <a:gs pos="100000">
                    <a:srgbClr val="FFB329"/>
                  </a:gs>
                </a:gsLst>
                <a:lin ang="7530000" scaled="0"/>
              </a:gra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815975"/>
                <a:endParaRPr lang="zh-CN" altLang="en-US" sz="16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5" name="TextBox 94"/>
            <p:cNvSpPr txBox="1"/>
            <p:nvPr/>
          </p:nvSpPr>
          <p:spPr>
            <a:xfrm>
              <a:off x="12824119" y="4286337"/>
              <a:ext cx="1424563" cy="104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5975"/>
              <a:r>
                <a:rPr lang="en-US" altLang="zh-CN" sz="2100" dirty="0" smtClean="0">
                  <a:solidFill>
                    <a:prstClr val="white"/>
                  </a:solidFill>
                  <a:latin typeface="DFGothic-EB" panose="02010609010101010101" pitchFamily="1" charset="-128"/>
                  <a:ea typeface="DFGothic-EB" panose="02010609010101010101" pitchFamily="1" charset="-128"/>
                </a:rPr>
                <a:t>03</a:t>
              </a:r>
              <a:endParaRPr lang="zh-CN" altLang="en-US" sz="2100" dirty="0">
                <a:solidFill>
                  <a:prstClr val="white"/>
                </a:solidFill>
                <a:latin typeface="DFGothic-EB" panose="02010609010101010101" pitchFamily="1" charset="-128"/>
                <a:ea typeface="DFGothic-EB" panose="02010609010101010101" pitchFamily="1" charset="-128"/>
              </a:endParaRPr>
            </a:p>
          </p:txBody>
        </p:sp>
      </p:grpSp>
      <p:sp>
        <p:nvSpPr>
          <p:cNvPr id="38" name="Pentagon 37"/>
          <p:cNvSpPr/>
          <p:nvPr/>
        </p:nvSpPr>
        <p:spPr bwMode="auto">
          <a:xfrm>
            <a:off x="4314825" y="2420620"/>
            <a:ext cx="3535045" cy="605790"/>
          </a:xfrm>
          <a:prstGeom prst="homePlat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3" name="Pentagon 42"/>
          <p:cNvSpPr/>
          <p:nvPr/>
        </p:nvSpPr>
        <p:spPr bwMode="auto">
          <a:xfrm>
            <a:off x="3921760" y="3621405"/>
            <a:ext cx="3666490" cy="594995"/>
          </a:xfrm>
          <a:prstGeom prst="homePlate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48760" y="1241386"/>
            <a:ext cx="3412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Introduction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314825" y="2436158"/>
            <a:ext cx="3412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Teaching Design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21760" y="3637578"/>
            <a:ext cx="3412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Demonstration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0819" y="261719"/>
            <a:ext cx="3176440" cy="374038"/>
          </a:xfrm>
        </p:spPr>
        <p:txBody>
          <a:bodyPr/>
          <a:lstStyle/>
          <a:p>
            <a:pPr algn="l"/>
            <a:r>
              <a:rPr lang="en-US" altLang="zh-CN" b="1" dirty="0" smtClean="0">
                <a:solidFill>
                  <a:schemeClr val="tx1"/>
                </a:solidFill>
              </a:rPr>
              <a:t>Rubric for video-making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42690" y="634599"/>
          <a:ext cx="8649790" cy="3634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966"/>
                <a:gridCol w="2167250"/>
                <a:gridCol w="2009214"/>
                <a:gridCol w="1944216"/>
                <a:gridCol w="1296144"/>
              </a:tblGrid>
              <a:tr h="370840">
                <a:tc>
                  <a:txBody>
                    <a:bodyPr/>
                    <a:lstStyle/>
                    <a:p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Good</a:t>
                      </a:r>
                      <a:r>
                        <a:rPr lang="en-US" altLang="zh-CN" baseline="0" dirty="0"/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Fair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Poor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Failure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altLang="zh-CN" sz="1400" b="1" dirty="0" smtClean="0"/>
                    </a:p>
                    <a:p>
                      <a:pPr algn="l"/>
                      <a:r>
                        <a:rPr lang="en-US" altLang="zh-CN" sz="1400" b="1" dirty="0" smtClean="0"/>
                        <a:t>Content(40’)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Included 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the </a:t>
                      </a:r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lasted for</a:t>
                      </a:r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minutes or more.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Included 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most of the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 lasted for 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minutes or more.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Included 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one of the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 lasted for 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less than 3 minutes.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included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altLang="zh-CN" sz="1400" b="1" dirty="0" smtClean="0"/>
                    </a:p>
                    <a:p>
                      <a:pPr algn="l"/>
                      <a:r>
                        <a:rPr lang="en-US" altLang="zh-CN" sz="1400" b="1" dirty="0" smtClean="0"/>
                        <a:t>Pronunciation(20’)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Pronounced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all words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correctly.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Pronounced most words correctly.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Mispronounced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more than 7  words.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pronunciation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altLang="zh-CN" sz="1400" b="1" dirty="0" smtClean="0"/>
                    </a:p>
                    <a:p>
                      <a:pPr algn="l"/>
                      <a:r>
                        <a:rPr lang="en-US" altLang="zh-CN" sz="1400" b="1" dirty="0" smtClean="0"/>
                        <a:t>Grammar(10’)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Used 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full sentences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correct grammatical structures.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Used 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 full sentences,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some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fragments; most grammatically correct.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Did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 full sentences.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grammatically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correct sentences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altLang="zh-CN" sz="1400" b="1" dirty="0" smtClean="0"/>
                    </a:p>
                    <a:p>
                      <a:pPr algn="l"/>
                      <a:r>
                        <a:rPr lang="en-US" altLang="zh-CN" sz="1400" b="1" dirty="0" smtClean="0"/>
                        <a:t>Technique(20’)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volume is good for voice, there is no </a:t>
                      </a:r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noise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technical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problem.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volume is fair for voice, there is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noise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and there are some technical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problems.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volume is poor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 voice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and 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there is considerable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noise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and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several 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technical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problems.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altLang="zh-CN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recording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82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 dirty="0" smtClean="0"/>
                        <a:t>Delivery(10’)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Attached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video on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time.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Attached 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video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time.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Attached 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video 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late.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delivery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震撼呐喊节奏空旷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46807" y="-2322432"/>
            <a:ext cx="407437" cy="3958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12394" y="517208"/>
            <a:ext cx="5231844" cy="890270"/>
          </a:xfrm>
          <a:prstGeom prst="rect">
            <a:avLst/>
          </a:prstGeom>
          <a:noFill/>
          <a:effectLst/>
        </p:spPr>
        <p:txBody>
          <a:bodyPr wrap="square" lIns="60462" tIns="30231" rIns="60462" bIns="30231">
            <a:spAutoFit/>
          </a:bodyPr>
          <a:lstStyle/>
          <a:p>
            <a:pPr algn="l" defTabSz="815975">
              <a:lnSpc>
                <a:spcPct val="150000"/>
              </a:lnSpc>
              <a:defRPr/>
            </a:pPr>
            <a:r>
              <a:rPr lang="en-US" sz="3600" b="1" dirty="0" smtClean="0">
                <a:ln w="6350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6 The Telephone</a:t>
            </a:r>
            <a:endParaRPr lang="en-US" sz="3600" b="1" dirty="0" smtClean="0">
              <a:ln w="635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5" name="图片 1" descr="C:\Users\Lenovo\Desktop\timg.jpgtim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31840" y="2069517"/>
            <a:ext cx="2614374" cy="26150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9"/>
          <p:cNvSpPr/>
          <p:nvPr/>
        </p:nvSpPr>
        <p:spPr bwMode="auto">
          <a:xfrm>
            <a:off x="-157162" y="-147637"/>
            <a:ext cx="1009650" cy="10096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9" name="Oval 7"/>
          <p:cNvSpPr/>
          <p:nvPr/>
        </p:nvSpPr>
        <p:spPr bwMode="auto">
          <a:xfrm>
            <a:off x="397669" y="38100"/>
            <a:ext cx="581025" cy="5810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0" name="Oval 8"/>
          <p:cNvSpPr/>
          <p:nvPr/>
        </p:nvSpPr>
        <p:spPr bwMode="auto">
          <a:xfrm>
            <a:off x="133350" y="610140"/>
            <a:ext cx="352425" cy="352425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987266" y="1408086"/>
            <a:ext cx="7281863" cy="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文本框 1"/>
          <p:cNvSpPr txBox="1"/>
          <p:nvPr/>
        </p:nvSpPr>
        <p:spPr>
          <a:xfrm>
            <a:off x="3707904" y="1531183"/>
            <a:ext cx="168259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Arial" panose="020B0604020202020204" pitchFamily="34" charset="0"/>
                <a:cs typeface="Arial" panose="020B0604020202020204" pitchFamily="34" charset="0"/>
              </a:rPr>
              <a:t>Session 2</a:t>
            </a:r>
            <a:endParaRPr lang="en-US" altLang="zh-CN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9"/>
          <p:cNvSpPr/>
          <p:nvPr/>
        </p:nvSpPr>
        <p:spPr bwMode="auto">
          <a:xfrm>
            <a:off x="-157162" y="-147637"/>
            <a:ext cx="1009650" cy="10096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9" name="Oval 7"/>
          <p:cNvSpPr/>
          <p:nvPr/>
        </p:nvSpPr>
        <p:spPr bwMode="auto">
          <a:xfrm>
            <a:off x="397669" y="38100"/>
            <a:ext cx="581025" cy="5810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0" name="Oval 8"/>
          <p:cNvSpPr/>
          <p:nvPr/>
        </p:nvSpPr>
        <p:spPr bwMode="auto">
          <a:xfrm>
            <a:off x="133350" y="610140"/>
            <a:ext cx="352425" cy="352425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1" name="TextBox 10"/>
          <p:cNvSpPr txBox="1"/>
          <p:nvPr/>
        </p:nvSpPr>
        <p:spPr>
          <a:xfrm>
            <a:off x="978694" y="492041"/>
            <a:ext cx="6846570" cy="472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75" b="1" dirty="0" smtClean="0">
                <a:solidFill>
                  <a:schemeClr val="tx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rPr>
              <a:t>English Contest for Science and Technology </a:t>
            </a:r>
            <a:endParaRPr lang="en-US" sz="2475" b="1" dirty="0" smtClean="0">
              <a:solidFill>
                <a:schemeClr val="tx1"/>
              </a:solidFill>
              <a:latin typeface="Arial" panose="020B0604020202020204" pitchFamily="34" charset="0"/>
              <a:ea typeface="Droid Serif" panose="02020600060500020200" pitchFamily="18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978694" y="1080664"/>
            <a:ext cx="7281863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3">
            <a:hlinkClick r:id="" action="ppaction://media"/>
            <a:hlinkHover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1893" y="1463754"/>
            <a:ext cx="5519976" cy="2997994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78694" y="1554242"/>
            <a:ext cx="6979444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Life before and after the coming of new technology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8" name="Oval 9"/>
          <p:cNvSpPr/>
          <p:nvPr/>
        </p:nvSpPr>
        <p:spPr bwMode="auto">
          <a:xfrm>
            <a:off x="-157162" y="-147637"/>
            <a:ext cx="1009650" cy="10096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4" name="Oval 7"/>
          <p:cNvSpPr/>
          <p:nvPr/>
        </p:nvSpPr>
        <p:spPr bwMode="auto">
          <a:xfrm>
            <a:off x="397669" y="38100"/>
            <a:ext cx="581025" cy="5810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5" name="Oval 8"/>
          <p:cNvSpPr/>
          <p:nvPr/>
        </p:nvSpPr>
        <p:spPr bwMode="auto">
          <a:xfrm>
            <a:off x="133350" y="610140"/>
            <a:ext cx="352425" cy="352425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1" name="TextBox 10"/>
          <p:cNvSpPr txBox="1"/>
          <p:nvPr/>
        </p:nvSpPr>
        <p:spPr>
          <a:xfrm>
            <a:off x="978694" y="492518"/>
            <a:ext cx="136779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rPr>
              <a:t>Topic</a:t>
            </a:r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ea typeface="Droid Serif" panose="02020600060500020200" pitchFamily="18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978694" y="1080664"/>
            <a:ext cx="7281863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9"/>
          <p:cNvSpPr/>
          <p:nvPr/>
        </p:nvSpPr>
        <p:spPr bwMode="auto">
          <a:xfrm>
            <a:off x="-157162" y="-147637"/>
            <a:ext cx="1009650" cy="10096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8" name="Oval 7"/>
          <p:cNvSpPr/>
          <p:nvPr/>
        </p:nvSpPr>
        <p:spPr bwMode="auto">
          <a:xfrm>
            <a:off x="397669" y="38100"/>
            <a:ext cx="581025" cy="5810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9" name="Oval 8"/>
          <p:cNvSpPr/>
          <p:nvPr/>
        </p:nvSpPr>
        <p:spPr bwMode="auto">
          <a:xfrm>
            <a:off x="133350" y="610140"/>
            <a:ext cx="352425" cy="352425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0" name="TextBox 19"/>
          <p:cNvSpPr txBox="1"/>
          <p:nvPr/>
        </p:nvSpPr>
        <p:spPr>
          <a:xfrm>
            <a:off x="978694" y="531332"/>
            <a:ext cx="229743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rPr>
              <a:t>Sample texts</a:t>
            </a:r>
            <a:endParaRPr lang="en-US" sz="2700" b="1" dirty="0" smtClean="0">
              <a:solidFill>
                <a:schemeClr val="tx1"/>
              </a:solidFill>
              <a:latin typeface="Arial" panose="020B0604020202020204" pitchFamily="34" charset="0"/>
              <a:ea typeface="Droid Serif" panose="02020600060500020200" pitchFamily="18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978694" y="1080664"/>
            <a:ext cx="7281863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65" name="Oval 4"/>
          <p:cNvSpPr/>
          <p:nvPr/>
        </p:nvSpPr>
        <p:spPr bwMode="auto">
          <a:xfrm>
            <a:off x="7083266" y="1952387"/>
            <a:ext cx="1647825" cy="97893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3" name="Rectangle 12"/>
          <p:cNvSpPr/>
          <p:nvPr/>
        </p:nvSpPr>
        <p:spPr>
          <a:xfrm>
            <a:off x="7237702" y="2122101"/>
            <a:ext cx="1413034" cy="5475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250" b="1" dirty="0" smtClean="0"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contrast</a:t>
            </a:r>
            <a:endParaRPr lang="en-US" sz="2250" b="1" dirty="0" smtClean="0"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3" name="Rectangle 12"/>
          <p:cNvSpPr/>
          <p:nvPr/>
        </p:nvSpPr>
        <p:spPr>
          <a:xfrm>
            <a:off x="1030843" y="1370251"/>
            <a:ext cx="2157413" cy="3683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Sample 1</a:t>
            </a:r>
            <a:endParaRPr lang="en-US" sz="12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pic>
        <p:nvPicPr>
          <p:cNvPr id="2" name="图片 1" descr="point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60" y="1183576"/>
            <a:ext cx="2828925" cy="3771900"/>
          </a:xfrm>
          <a:prstGeom prst="rect">
            <a:avLst/>
          </a:prstGeom>
        </p:spPr>
      </p:pic>
      <p:pic>
        <p:nvPicPr>
          <p:cNvPr id="6" name="图片 5" descr="Subjec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559" y="1161104"/>
            <a:ext cx="2828925" cy="3771900"/>
          </a:xfrm>
          <a:prstGeom prst="rect">
            <a:avLst/>
          </a:prstGeom>
        </p:spPr>
      </p:pic>
      <p:pic>
        <p:nvPicPr>
          <p:cNvPr id="25" name="Picture 2" descr="C:\Users\Administrator.LBDZ-20050101FL\Desktop\张涛\提分宝典\ppt\模板箭头图库\横线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5131" y="2085261"/>
            <a:ext cx="454581" cy="242411"/>
          </a:xfrm>
          <a:prstGeom prst="rect">
            <a:avLst/>
          </a:prstGeom>
          <a:noFill/>
        </p:spPr>
      </p:pic>
      <p:pic>
        <p:nvPicPr>
          <p:cNvPr id="31" name="Picture 2" descr="C:\Users\Administrator.LBDZ-20050101FL\Desktop\张涛\提分宝典\ppt\模板箭头图库\横线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583" y="2085261"/>
            <a:ext cx="2019538" cy="242411"/>
          </a:xfrm>
          <a:prstGeom prst="rect">
            <a:avLst/>
          </a:prstGeom>
          <a:noFill/>
        </p:spPr>
      </p:pic>
      <p:pic>
        <p:nvPicPr>
          <p:cNvPr id="32" name="Picture 2" descr="C:\Users\Administrator.LBDZ-20050101FL\Desktop\张涛\提分宝典\ppt\模板箭头图库\横线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251829"/>
            <a:ext cx="2019538" cy="242411"/>
          </a:xfrm>
          <a:prstGeom prst="rect">
            <a:avLst/>
          </a:prstGeom>
          <a:noFill/>
        </p:spPr>
      </p:pic>
      <p:pic>
        <p:nvPicPr>
          <p:cNvPr id="37" name="Picture 2" descr="C:\Users\Administrator.LBDZ-20050101FL\Desktop\张涛\提分宝典\ppt\模板箭头图库\横线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094" y="2085261"/>
            <a:ext cx="673656" cy="242411"/>
          </a:xfrm>
          <a:prstGeom prst="rect">
            <a:avLst/>
          </a:prstGeom>
          <a:noFill/>
        </p:spPr>
      </p:pic>
      <p:pic>
        <p:nvPicPr>
          <p:cNvPr id="38" name="Picture 2" descr="C:\Users\Administrator.LBDZ-20050101FL\Desktop\张涛\提分宝典\ppt\模板箭头图库\横线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3230" y="2450544"/>
            <a:ext cx="426482" cy="242411"/>
          </a:xfrm>
          <a:prstGeom prst="rect">
            <a:avLst/>
          </a:prstGeom>
          <a:noFill/>
        </p:spPr>
      </p:pic>
      <p:pic>
        <p:nvPicPr>
          <p:cNvPr id="39" name="Picture 2" descr="C:\Users\Administrator.LBDZ-20050101FL\Desktop\张涛\提分宝典\ppt\模板箭头图库\横线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8256" y="2208133"/>
            <a:ext cx="317183" cy="242411"/>
          </a:xfrm>
          <a:prstGeom prst="rect">
            <a:avLst/>
          </a:prstGeom>
          <a:noFill/>
        </p:spPr>
      </p:pic>
      <p:pic>
        <p:nvPicPr>
          <p:cNvPr id="40" name="Picture 2" descr="C:\Users\Administrator.LBDZ-20050101FL\Desktop\张涛\提分宝典\ppt\模板箭头图库\横线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669" y="2692956"/>
            <a:ext cx="352663" cy="242411"/>
          </a:xfrm>
          <a:prstGeom prst="rect">
            <a:avLst/>
          </a:prstGeom>
          <a:noFill/>
        </p:spPr>
      </p:pic>
      <p:pic>
        <p:nvPicPr>
          <p:cNvPr id="41" name="Picture 2" descr="C:\Users\Administrator.LBDZ-20050101FL\Desktop\张涛\提分宝典\ppt\模板箭头图库\横线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1768" y="2692956"/>
            <a:ext cx="243364" cy="2424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bldLvl="0" animBg="1"/>
      <p:bldP spid="15365" grpId="1" animBg="1"/>
      <p:bldP spid="13" grpId="0"/>
      <p:bldP spid="1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Lenovo\Desktop\微信图片_20200809201808.jpg微信图片_2020080920180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5724" y="1236424"/>
            <a:ext cx="2680970" cy="3575447"/>
          </a:xfrm>
          <a:prstGeom prst="rect">
            <a:avLst/>
          </a:prstGeom>
        </p:spPr>
      </p:pic>
      <p:sp>
        <p:nvSpPr>
          <p:cNvPr id="11" name="Oval 9"/>
          <p:cNvSpPr/>
          <p:nvPr/>
        </p:nvSpPr>
        <p:spPr bwMode="auto">
          <a:xfrm>
            <a:off x="-157162" y="-147637"/>
            <a:ext cx="1009650" cy="10096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8" name="Oval 7"/>
          <p:cNvSpPr/>
          <p:nvPr/>
        </p:nvSpPr>
        <p:spPr bwMode="auto">
          <a:xfrm>
            <a:off x="397669" y="38100"/>
            <a:ext cx="581025" cy="5810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9" name="Oval 8"/>
          <p:cNvSpPr/>
          <p:nvPr/>
        </p:nvSpPr>
        <p:spPr bwMode="auto">
          <a:xfrm>
            <a:off x="133350" y="610140"/>
            <a:ext cx="352425" cy="352425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978694" y="1080664"/>
            <a:ext cx="7281863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1" name="Picture 2" descr="C:\Users\Administrator.LBDZ-20050101FL\Desktop\张涛\提分宝典\ppt\模板箭头图库\横线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473" y="2325846"/>
            <a:ext cx="2091690" cy="242411"/>
          </a:xfrm>
          <a:prstGeom prst="rect">
            <a:avLst/>
          </a:prstGeom>
          <a:noFill/>
        </p:spPr>
      </p:pic>
      <p:pic>
        <p:nvPicPr>
          <p:cNvPr id="8" name="Picture 2" descr="C:\Users\Administrator.LBDZ-20050101FL\Desktop\张涛\提分宝典\ppt\模板箭头图库\横线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47" y="3844925"/>
            <a:ext cx="2315289" cy="242411"/>
          </a:xfrm>
          <a:prstGeom prst="rect">
            <a:avLst/>
          </a:prstGeom>
          <a:noFill/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" y="2568575"/>
            <a:ext cx="742315" cy="2051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" y="3930650"/>
            <a:ext cx="830580" cy="2597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5" y="3141345"/>
            <a:ext cx="1002030" cy="281940"/>
          </a:xfrm>
          <a:prstGeom prst="rect">
            <a:avLst/>
          </a:prstGeom>
        </p:spPr>
      </p:pic>
      <p:sp>
        <p:nvSpPr>
          <p:cNvPr id="26" name="圆角矩形标注 25"/>
          <p:cNvSpPr/>
          <p:nvPr/>
        </p:nvSpPr>
        <p:spPr>
          <a:xfrm>
            <a:off x="1700530" y="2484279"/>
            <a:ext cx="399098" cy="192405"/>
          </a:xfrm>
          <a:prstGeom prst="wedgeRoundRectCallout">
            <a:avLst>
              <a:gd name="adj1" fmla="val -22015"/>
              <a:gd name="adj2" fmla="val -70105"/>
              <a:gd name="adj3" fmla="val 16667"/>
            </a:avLst>
          </a:prstGeom>
          <a:solidFill>
            <a:srgbClr val="FFFFEF"/>
          </a:solidFill>
          <a:ln w="12700" cmpd="sng">
            <a:solidFill>
              <a:srgbClr val="F796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32710" rIns="27000" bIns="32710" spcCol="0" rtlCol="0" anchor="ctr"/>
          <a:lstStyle>
            <a:defPPr>
              <a:defRPr lang="zh-CN"/>
            </a:defPPr>
            <a:lvl1pPr marL="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029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8059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7088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6118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5084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4113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3143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2172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75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Point1</a:t>
            </a:r>
            <a:endParaRPr lang="en-US" altLang="zh-CN" sz="75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1289209" y="4030663"/>
            <a:ext cx="393621" cy="187643"/>
          </a:xfrm>
          <a:prstGeom prst="wedgeRoundRectCallout">
            <a:avLst>
              <a:gd name="adj1" fmla="val -22015"/>
              <a:gd name="adj2" fmla="val -70105"/>
              <a:gd name="adj3" fmla="val 16667"/>
            </a:avLst>
          </a:prstGeom>
          <a:solidFill>
            <a:srgbClr val="FFFFEF"/>
          </a:solidFill>
          <a:ln w="12700" cmpd="sng">
            <a:solidFill>
              <a:srgbClr val="F796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32710" rIns="27000" bIns="32710" spcCol="0" rtlCol="0" anchor="ctr"/>
          <a:lstStyle>
            <a:defPPr>
              <a:defRPr lang="zh-CN"/>
            </a:defPPr>
            <a:lvl1pPr marL="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029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8059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7088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6118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5084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4113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3143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2172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75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Point1</a:t>
            </a:r>
            <a:endParaRPr lang="en-US" altLang="zh-CN" sz="75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5" y="4218940"/>
            <a:ext cx="1010920" cy="248920"/>
          </a:xfrm>
          <a:prstGeom prst="rect">
            <a:avLst/>
          </a:prstGeom>
        </p:spPr>
      </p:pic>
      <p:sp>
        <p:nvSpPr>
          <p:cNvPr id="16" name="圆角矩形标注 15"/>
          <p:cNvSpPr/>
          <p:nvPr/>
        </p:nvSpPr>
        <p:spPr>
          <a:xfrm>
            <a:off x="1374934" y="3192304"/>
            <a:ext cx="439341" cy="181213"/>
          </a:xfrm>
          <a:prstGeom prst="wedgeRoundRectCallout">
            <a:avLst>
              <a:gd name="adj1" fmla="val -22015"/>
              <a:gd name="adj2" fmla="val -70105"/>
              <a:gd name="adj3" fmla="val 16667"/>
            </a:avLst>
          </a:prstGeom>
          <a:solidFill>
            <a:srgbClr val="FFFFEF"/>
          </a:solidFill>
          <a:ln w="12700" cmpd="sng">
            <a:solidFill>
              <a:srgbClr val="F796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32710" rIns="27000" bIns="32710" spcCol="0" rtlCol="0" anchor="ctr"/>
          <a:lstStyle>
            <a:defPPr>
              <a:defRPr lang="zh-CN"/>
            </a:defPPr>
            <a:lvl1pPr marL="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029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8059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7088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6118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5084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4113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3143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2172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75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Point2</a:t>
            </a:r>
            <a:endParaRPr lang="en-US" altLang="zh-CN" sz="75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圆角矩形标注 21"/>
          <p:cNvSpPr/>
          <p:nvPr/>
        </p:nvSpPr>
        <p:spPr>
          <a:xfrm>
            <a:off x="1482804" y="4404678"/>
            <a:ext cx="440055" cy="163830"/>
          </a:xfrm>
          <a:prstGeom prst="wedgeRoundRectCallout">
            <a:avLst>
              <a:gd name="adj1" fmla="val -22015"/>
              <a:gd name="adj2" fmla="val -70105"/>
              <a:gd name="adj3" fmla="val 16667"/>
            </a:avLst>
          </a:prstGeom>
          <a:solidFill>
            <a:srgbClr val="FFFFEF"/>
          </a:solidFill>
          <a:ln w="12700" cmpd="sng">
            <a:solidFill>
              <a:srgbClr val="F796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32710" rIns="27000" bIns="32710" spcCol="0" rtlCol="0" anchor="ctr"/>
          <a:lstStyle>
            <a:defPPr>
              <a:defRPr lang="zh-CN"/>
            </a:defPPr>
            <a:lvl1pPr marL="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029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8059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7088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6118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5084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4113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3143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2172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75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Point2</a:t>
            </a:r>
            <a:endParaRPr lang="en-US" altLang="zh-CN" sz="75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圆角矩形标注 37"/>
          <p:cNvSpPr/>
          <p:nvPr/>
        </p:nvSpPr>
        <p:spPr>
          <a:xfrm>
            <a:off x="2828925" y="1951990"/>
            <a:ext cx="1257300" cy="394335"/>
          </a:xfrm>
          <a:prstGeom prst="wedgeRoundRectCallout">
            <a:avLst>
              <a:gd name="adj1" fmla="val -22015"/>
              <a:gd name="adj2" fmla="val -70105"/>
              <a:gd name="adj3" fmla="val 16667"/>
            </a:avLst>
          </a:prstGeom>
          <a:solidFill>
            <a:srgbClr val="FFFFEF"/>
          </a:solidFill>
          <a:ln w="12700" cmpd="sng">
            <a:solidFill>
              <a:srgbClr val="F796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32710" rIns="27000" bIns="32710" spcCol="0" rtlCol="0" anchor="ctr"/>
          <a:lstStyle>
            <a:defPPr>
              <a:defRPr lang="zh-CN"/>
            </a:defPPr>
            <a:lvl1pPr marL="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029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8059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7088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6118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5084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4113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3143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2172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350" b="1" dirty="0">
                <a:solidFill>
                  <a:schemeClr val="tx1"/>
                </a:solidFill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transportation</a:t>
            </a:r>
            <a:endParaRPr lang="en-US" altLang="zh-CN" sz="1350" b="1" dirty="0">
              <a:solidFill>
                <a:schemeClr val="tx1"/>
              </a:solidFill>
              <a:latin typeface="Times New Roman" panose="02020603050405020304" pitchFamily="18" charset="0"/>
              <a:ea typeface="方正楷体_GBK" panose="03000509000000000000" pitchFamily="65" charset="-122"/>
              <a:cs typeface="Times New Roman" panose="02020603050405020304" pitchFamily="18" charset="0"/>
            </a:endParaRPr>
          </a:p>
        </p:txBody>
      </p:sp>
      <p:cxnSp>
        <p:nvCxnSpPr>
          <p:cNvPr id="39" name="直接连接符 38"/>
          <p:cNvCxnSpPr>
            <a:stCxn id="38" idx="3"/>
          </p:cNvCxnSpPr>
          <p:nvPr/>
        </p:nvCxnSpPr>
        <p:spPr>
          <a:xfrm flipV="1">
            <a:off x="4086146" y="2147173"/>
            <a:ext cx="543878" cy="2143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圆角矩形标注 39"/>
          <p:cNvSpPr/>
          <p:nvPr/>
        </p:nvSpPr>
        <p:spPr>
          <a:xfrm>
            <a:off x="4297680" y="1950720"/>
            <a:ext cx="1325880" cy="394335"/>
          </a:xfrm>
          <a:prstGeom prst="wedgeRoundRectCallout">
            <a:avLst>
              <a:gd name="adj1" fmla="val -22015"/>
              <a:gd name="adj2" fmla="val -70105"/>
              <a:gd name="adj3" fmla="val 16667"/>
            </a:avLst>
          </a:prstGeom>
          <a:solidFill>
            <a:srgbClr val="FFFFEF"/>
          </a:solidFill>
          <a:ln w="12700" cmpd="sng">
            <a:solidFill>
              <a:srgbClr val="F796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32710" rIns="27000" bIns="32710" spcCol="0" rtlCol="0" anchor="ctr"/>
          <a:lstStyle>
            <a:defPPr>
              <a:defRPr lang="zh-CN"/>
            </a:defPPr>
            <a:lvl1pPr marL="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029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8059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7088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6118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5084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4113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3143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2172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1350" b="1" dirty="0">
                <a:solidFill>
                  <a:schemeClr val="tx1"/>
                </a:solidFill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  <a:sym typeface="+mn-ea"/>
              </a:rPr>
              <a:t>communication</a:t>
            </a:r>
            <a:endParaRPr lang="en-US" altLang="zh-CN" sz="1350" b="1" dirty="0">
              <a:solidFill>
                <a:schemeClr val="tx1"/>
              </a:solidFill>
              <a:latin typeface="Times New Roman" panose="02020603050405020304" pitchFamily="18" charset="0"/>
              <a:ea typeface="方正楷体_GBK" panose="03000509000000000000" pitchFamily="65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380" y="2032045"/>
            <a:ext cx="216916" cy="234993"/>
          </a:xfrm>
          <a:prstGeom prst="rect">
            <a:avLst/>
          </a:prstGeom>
        </p:spPr>
      </p:pic>
      <p:sp>
        <p:nvSpPr>
          <p:cNvPr id="42" name="圆角矩形标注 41"/>
          <p:cNvSpPr/>
          <p:nvPr/>
        </p:nvSpPr>
        <p:spPr>
          <a:xfrm>
            <a:off x="2828290" y="2932430"/>
            <a:ext cx="1252220" cy="394335"/>
          </a:xfrm>
          <a:prstGeom prst="wedgeRoundRectCallout">
            <a:avLst>
              <a:gd name="adj1" fmla="val -22015"/>
              <a:gd name="adj2" fmla="val -70105"/>
              <a:gd name="adj3" fmla="val 16667"/>
            </a:avLst>
          </a:prstGeom>
          <a:solidFill>
            <a:srgbClr val="FFFFEF"/>
          </a:solidFill>
          <a:ln w="12700" cmpd="sng">
            <a:solidFill>
              <a:srgbClr val="F796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32710" rIns="27000" bIns="32710" spcCol="0" rtlCol="0" anchor="ctr"/>
          <a:lstStyle>
            <a:defPPr>
              <a:defRPr lang="zh-CN"/>
            </a:defPPr>
            <a:lvl1pPr marL="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029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8059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7088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6118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5084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4113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3143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2172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350" b="1" dirty="0">
                <a:solidFill>
                  <a:schemeClr val="tx1"/>
                </a:solidFill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housing condition</a:t>
            </a:r>
            <a:endParaRPr lang="en-US" altLang="zh-CN" sz="1350" b="1" dirty="0">
              <a:solidFill>
                <a:schemeClr val="tx1"/>
              </a:solidFill>
              <a:latin typeface="Times New Roman" panose="02020603050405020304" pitchFamily="18" charset="0"/>
              <a:ea typeface="方正楷体_GBK" panose="03000509000000000000" pitchFamily="65" charset="-122"/>
              <a:cs typeface="Times New Roman" panose="02020603050405020304" pitchFamily="18" charset="0"/>
            </a:endParaRPr>
          </a:p>
        </p:txBody>
      </p:sp>
      <p:cxnSp>
        <p:nvCxnSpPr>
          <p:cNvPr id="44" name="直接连接符 43"/>
          <p:cNvCxnSpPr>
            <a:stCxn id="42" idx="3"/>
          </p:cNvCxnSpPr>
          <p:nvPr/>
        </p:nvCxnSpPr>
        <p:spPr>
          <a:xfrm flipV="1">
            <a:off x="4080193" y="3127534"/>
            <a:ext cx="543878" cy="2143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圆角矩形标注 44"/>
          <p:cNvSpPr/>
          <p:nvPr/>
        </p:nvSpPr>
        <p:spPr>
          <a:xfrm>
            <a:off x="4285615" y="2932430"/>
            <a:ext cx="1338580" cy="394335"/>
          </a:xfrm>
          <a:prstGeom prst="wedgeRoundRectCallout">
            <a:avLst>
              <a:gd name="adj1" fmla="val -22015"/>
              <a:gd name="adj2" fmla="val -70105"/>
              <a:gd name="adj3" fmla="val 16667"/>
            </a:avLst>
          </a:prstGeom>
          <a:solidFill>
            <a:srgbClr val="FFFFEF"/>
          </a:solidFill>
          <a:ln w="12700" cmpd="sng">
            <a:solidFill>
              <a:srgbClr val="F796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32710" rIns="27000" bIns="32710" spcCol="0" rtlCol="0" anchor="ctr"/>
          <a:lstStyle>
            <a:defPPr>
              <a:defRPr lang="zh-CN"/>
            </a:defPPr>
            <a:lvl1pPr marL="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029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8059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7088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6118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5084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4113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31430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21725" algn="l" defTabSz="2179955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350" b="1" dirty="0">
                <a:solidFill>
                  <a:schemeClr val="tx1"/>
                </a:solidFill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  <a:sym typeface="+mn-ea"/>
              </a:rPr>
              <a:t>shopping online</a:t>
            </a:r>
            <a:endParaRPr lang="en-US" altLang="zh-CN" sz="1350" b="1" dirty="0">
              <a:solidFill>
                <a:schemeClr val="tx1"/>
              </a:solidFill>
              <a:latin typeface="Times New Roman" panose="02020603050405020304" pitchFamily="18" charset="0"/>
              <a:ea typeface="方正楷体_GBK" panose="03000509000000000000" pitchFamily="65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236" y="3012088"/>
            <a:ext cx="216916" cy="234993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2878776" y="1520205"/>
            <a:ext cx="1407081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Point1</a:t>
            </a:r>
            <a:endParaRPr lang="en-US" altLang="zh-CN" sz="15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2890601" y="2496273"/>
            <a:ext cx="1407081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Point2</a:t>
            </a:r>
            <a:endParaRPr lang="en-US" altLang="zh-CN" sz="15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9"/>
          <p:cNvSpPr txBox="1"/>
          <p:nvPr/>
        </p:nvSpPr>
        <p:spPr>
          <a:xfrm>
            <a:off x="978694" y="531332"/>
            <a:ext cx="210693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rPr>
              <a:t>Sample text</a:t>
            </a:r>
            <a:endParaRPr lang="en-US" sz="2700" b="1" dirty="0" smtClean="0">
              <a:solidFill>
                <a:schemeClr val="tx1"/>
              </a:solidFill>
              <a:latin typeface="Arial" panose="020B0604020202020204" pitchFamily="34" charset="0"/>
              <a:ea typeface="Droid Serif" panose="02020600060500020200" pitchFamily="18" charset="0"/>
              <a:cs typeface="Arial" panose="020B0604020202020204" pitchFamily="34" charset="0"/>
            </a:endParaRPr>
          </a:p>
        </p:txBody>
      </p:sp>
      <p:sp>
        <p:nvSpPr>
          <p:cNvPr id="2" name="Cloud Callout 10"/>
          <p:cNvSpPr/>
          <p:nvPr/>
        </p:nvSpPr>
        <p:spPr bwMode="auto">
          <a:xfrm>
            <a:off x="5631815" y="2568256"/>
            <a:ext cx="3014980" cy="1899603"/>
          </a:xfrm>
          <a:prstGeom prst="cloudCallout">
            <a:avLst>
              <a:gd name="adj1" fmla="val 77529"/>
              <a:gd name="adj2" fmla="val -42288"/>
            </a:avLst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5722267" y="3137127"/>
            <a:ext cx="2834075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latinLnBrk="0" hangingPunct="1">
              <a:lnSpc>
                <a:spcPct val="100000"/>
              </a:lnSpc>
              <a:buSzPct val="150000"/>
            </a:pPr>
            <a:r>
              <a:rPr lang="en-US" sz="1650" b="1" dirty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Some contrastive points are not organized in </a:t>
            </a:r>
            <a:r>
              <a:rPr lang="en-US" sz="1650" b="1" dirty="0" smtClean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corresponding sequence</a:t>
            </a:r>
            <a:r>
              <a:rPr lang="en-US" sz="1650" b="1" dirty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.</a:t>
            </a:r>
            <a:endParaRPr lang="en-US" sz="1650" b="1" dirty="0">
              <a:solidFill>
                <a:schemeClr val="tx1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7" name="Pentagon 23"/>
          <p:cNvSpPr/>
          <p:nvPr/>
        </p:nvSpPr>
        <p:spPr bwMode="auto">
          <a:xfrm>
            <a:off x="5728256" y="1390968"/>
            <a:ext cx="2918698" cy="526018"/>
          </a:xfrm>
          <a:prstGeom prst="homePlate">
            <a:avLst/>
          </a:prstGeom>
          <a:solidFill>
            <a:schemeClr val="accent3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27621" y="1370363"/>
            <a:ext cx="2918936" cy="47180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50" b="1" dirty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Problem in using contrast</a:t>
            </a:r>
            <a:endParaRPr lang="en-US" sz="1650" b="1" dirty="0">
              <a:solidFill>
                <a:schemeClr val="tx1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 animBg="1"/>
      <p:bldP spid="16" grpId="1" animBg="1"/>
      <p:bldP spid="38" grpId="1" animBg="1"/>
      <p:bldP spid="40" grpId="1" animBg="1"/>
      <p:bldP spid="42" grpId="1" animBg="1"/>
      <p:bldP spid="45" grpId="1" animBg="1"/>
      <p:bldP spid="56" grpId="1"/>
      <p:bldP spid="57" grpId="1"/>
      <p:bldP spid="2" grpId="0" bldLvl="0" animBg="1"/>
      <p:bldP spid="2" grpId="1" animBg="1"/>
      <p:bldP spid="6" grpId="0"/>
      <p:bldP spid="6" grpId="1"/>
      <p:bldP spid="7" grpId="0" bldLvl="0" animBg="1"/>
      <p:bldP spid="7" grpId="1" animBg="1"/>
      <p:bldP spid="13" grpId="0"/>
      <p:bldP spid="1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9"/>
          <p:cNvSpPr/>
          <p:nvPr/>
        </p:nvSpPr>
        <p:spPr bwMode="auto">
          <a:xfrm>
            <a:off x="-157162" y="-147637"/>
            <a:ext cx="1009650" cy="10096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8" name="Oval 7"/>
          <p:cNvSpPr/>
          <p:nvPr/>
        </p:nvSpPr>
        <p:spPr bwMode="auto">
          <a:xfrm>
            <a:off x="397669" y="38100"/>
            <a:ext cx="581025" cy="5810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9" name="Oval 8"/>
          <p:cNvSpPr/>
          <p:nvPr/>
        </p:nvSpPr>
        <p:spPr bwMode="auto">
          <a:xfrm>
            <a:off x="133350" y="610140"/>
            <a:ext cx="352425" cy="352425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4" name="Rectangle 13"/>
          <p:cNvSpPr/>
          <p:nvPr/>
        </p:nvSpPr>
        <p:spPr>
          <a:xfrm>
            <a:off x="1427559" y="2136061"/>
            <a:ext cx="447675" cy="299974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BULLETS:</a:t>
            </a:r>
            <a:endParaRPr lang="en-US" b="1" dirty="0" smtClean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978694" y="1080664"/>
            <a:ext cx="7281863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" name="Table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52488" y="1360646"/>
          <a:ext cx="7288530" cy="315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705"/>
                <a:gridCol w="2853690"/>
                <a:gridCol w="2858135"/>
              </a:tblGrid>
              <a:tr h="405130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F3FFE2"/>
                        </a:solidFill>
                        <a:latin typeface="Aparajita" panose="020B0604020202020204" pitchFamily="34" charset="0"/>
                      </a:endParaRPr>
                    </a:p>
                  </a:txBody>
                  <a:tcPr marL="34290" marR="34290" marT="17145" marB="17145" anchor="ctr">
                    <a:solidFill>
                      <a:srgbClr val="169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25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           Before </a:t>
                      </a:r>
                      <a:endParaRPr lang="en-US" altLang="zh-CN" sz="2250" b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34290" marR="34290" marT="17145" marB="17145" anchor="ctr">
                    <a:solidFill>
                      <a:srgbClr val="2253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25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+mn-ea"/>
                        </a:rPr>
                        <a:t>After </a:t>
                      </a:r>
                      <a:endParaRPr lang="en-US" altLang="zh-CN" sz="2250" b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34290" marR="34290" marT="17145" marB="17145" anchor="ctr">
                    <a:solidFill>
                      <a:srgbClr val="EB7F00"/>
                    </a:solidFill>
                  </a:tcPr>
                </a:tc>
              </a:tr>
              <a:tr h="40513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ED6B43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350" b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89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ED6B43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3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ヒラギノ角ゴ ProN W3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3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ED6B43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3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ヒラギノ角ゴ ProN W3" charset="0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566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ED6B43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3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19"/>
          <p:cNvSpPr txBox="1"/>
          <p:nvPr/>
        </p:nvSpPr>
        <p:spPr>
          <a:xfrm>
            <a:off x="978694" y="492041"/>
            <a:ext cx="7009130" cy="437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25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Changes before and after the coming of telephone</a:t>
            </a:r>
            <a:endParaRPr lang="en-US" altLang="zh-CN" sz="22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67617" y="1815572"/>
            <a:ext cx="170878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+mn-ea"/>
              </a:rPr>
              <a:t>Im</a:t>
            </a:r>
            <a:r>
              <a:rPr lang="en-US" altLang="zh-CN" sz="1500" b="1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+mn-ea"/>
              </a:rPr>
              <a:t> </a:t>
            </a:r>
            <a:r>
              <a:rPr lang="en-US" altLang="zh-CN" sz="1500" b="1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+mn-ea"/>
              </a:rPr>
              <a:t>Kaleem’s</a:t>
            </a:r>
            <a:r>
              <a:rPr lang="en-US" altLang="zh-CN" sz="1500" b="1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+mn-ea"/>
              </a:rPr>
              <a:t> house</a:t>
            </a:r>
            <a:endParaRPr lang="en-US" altLang="zh-CN" sz="1500" b="1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16153" y="1838563"/>
            <a:ext cx="2196703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500" b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Abu </a:t>
            </a:r>
            <a:r>
              <a:rPr lang="en-US" altLang="zh-CN" sz="1500" b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+mn-ea"/>
              </a:rPr>
              <a:t>Raja’s </a:t>
            </a:r>
            <a:r>
              <a:rPr lang="en-US" altLang="zh-CN" sz="1500" b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dikkan</a:t>
            </a:r>
            <a:endParaRPr lang="zh-CN" altLang="en-US" sz="1500"/>
          </a:p>
        </p:txBody>
      </p:sp>
      <p:sp>
        <p:nvSpPr>
          <p:cNvPr id="7" name="文本框 6"/>
          <p:cNvSpPr txBox="1"/>
          <p:nvPr/>
        </p:nvSpPr>
        <p:spPr>
          <a:xfrm>
            <a:off x="978694" y="1815465"/>
            <a:ext cx="16268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b="1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village center</a:t>
            </a:r>
            <a:endParaRPr lang="en-US" altLang="zh-CN" b="1" smtClean="0">
              <a:ln>
                <a:noFill/>
              </a:ln>
              <a:solidFill>
                <a:srgbClr val="7030A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82913" y="2256488"/>
            <a:ext cx="28108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1500" b="1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Argue about politics, drink coffee, play cards or backgammon</a:t>
            </a:r>
            <a:endParaRPr lang="en-US" altLang="zh-CN" sz="1500" b="1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04247" y="2266712"/>
            <a:ext cx="2778681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1500" b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Exchange rumor, glance</a:t>
            </a:r>
            <a:endParaRPr kumimoji="0" lang="en-US" altLang="zh-CN" sz="15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1500" b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at the phone,… </a:t>
            </a:r>
            <a:endParaRPr lang="en-US" altLang="zh-CN" sz="1500" b="1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8694" y="2416016"/>
            <a:ext cx="1270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b="1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activities</a:t>
            </a:r>
            <a:endParaRPr lang="en-US" altLang="zh-CN" b="1" smtClean="0">
              <a:ln>
                <a:noFill/>
              </a:ln>
              <a:solidFill>
                <a:srgbClr val="7030A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80654" y="3032576"/>
            <a:ext cx="236910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1500" b="1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Bustling at any time of day, </a:t>
            </a:r>
            <a:r>
              <a:rPr lang="en-US" altLang="zh-CN" sz="1500" b="1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laughter, noise</a:t>
            </a:r>
            <a:endParaRPr lang="en-US" altLang="zh-CN" sz="1500" b="1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04247" y="3032601"/>
            <a:ext cx="2766774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1500" b="1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Laughter, noise trailed off, stopped… </a:t>
            </a:r>
            <a:endParaRPr lang="en-US" altLang="zh-CN" sz="1500" b="1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78694" y="3018711"/>
            <a:ext cx="142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b="1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general atmosphere</a:t>
            </a:r>
            <a:endParaRPr lang="en-US" altLang="zh-CN" b="1" dirty="0" smtClean="0">
              <a:ln>
                <a:noFill/>
              </a:ln>
              <a:solidFill>
                <a:srgbClr val="7030A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493353" y="3782177"/>
            <a:ext cx="26050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1500" b="1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Lucrative business,</a:t>
            </a:r>
            <a:endParaRPr kumimoji="0" lang="en-US" altLang="zh-CN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1500" b="1" dirty="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r</a:t>
            </a:r>
            <a:r>
              <a:rPr lang="en-US" altLang="zh-CN" sz="1500" b="1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un errands to make money</a:t>
            </a:r>
            <a:endParaRPr lang="en-US" altLang="zh-CN" sz="1500" b="1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16153" y="3806190"/>
            <a:ext cx="2462213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1500" b="1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Lose lucrative business</a:t>
            </a:r>
            <a:endParaRPr lang="en-US" altLang="zh-CN" sz="1500" b="1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1500" b="1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Move to Sidon, then to U.S.</a:t>
            </a:r>
            <a:endParaRPr lang="en-US" altLang="zh-CN" sz="1500" b="1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31507" y="3906034"/>
            <a:ext cx="155567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b="1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for me</a:t>
            </a:r>
            <a:endParaRPr lang="en-US" altLang="zh-CN" b="1" dirty="0" smtClean="0">
              <a:ln>
                <a:noFill/>
              </a:ln>
              <a:solidFill>
                <a:srgbClr val="7030A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6" grpId="0"/>
      <p:bldP spid="16" grpId="1"/>
      <p:bldP spid="20" grpId="0"/>
      <p:bldP spid="20" grpId="1"/>
      <p:bldP spid="25" grpId="0"/>
      <p:bldP spid="25" grpId="1"/>
      <p:bldP spid="27" grpId="0"/>
      <p:bldP spid="27" grpId="1"/>
      <p:bldP spid="28" grpId="0"/>
      <p:bldP spid="2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椭圆 11"/>
          <p:cNvSpPr>
            <a:spLocks noChangeArrowheads="1"/>
          </p:cNvSpPr>
          <p:nvPr/>
        </p:nvSpPr>
        <p:spPr bwMode="auto">
          <a:xfrm>
            <a:off x="2587704" y="1296829"/>
            <a:ext cx="1632347" cy="1369219"/>
          </a:xfrm>
          <a:prstGeom prst="ellipse">
            <a:avLst/>
          </a:prstGeom>
          <a:solidFill>
            <a:srgbClr val="A1BD70"/>
          </a:solidFill>
          <a:ln w="85725">
            <a:solidFill>
              <a:srgbClr val="FFFBEF"/>
            </a:solidFill>
            <a:beve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z="42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80" name="椭圆 136"/>
          <p:cNvSpPr>
            <a:spLocks noChangeArrowheads="1"/>
          </p:cNvSpPr>
          <p:nvPr/>
        </p:nvSpPr>
        <p:spPr bwMode="auto">
          <a:xfrm>
            <a:off x="5067062" y="1337072"/>
            <a:ext cx="1555671" cy="1288733"/>
          </a:xfrm>
          <a:prstGeom prst="ellipse">
            <a:avLst/>
          </a:prstGeom>
          <a:solidFill>
            <a:srgbClr val="F0644D"/>
          </a:solidFill>
          <a:ln w="85725">
            <a:noFill/>
            <a:rou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z="42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81" name="文本框 137"/>
          <p:cNvSpPr>
            <a:spLocks noChangeArrowheads="1"/>
          </p:cNvSpPr>
          <p:nvPr/>
        </p:nvSpPr>
        <p:spPr bwMode="auto">
          <a:xfrm>
            <a:off x="2365831" y="1634405"/>
            <a:ext cx="2095262" cy="7156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02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Subject by Subject</a:t>
            </a:r>
            <a:endParaRPr lang="en-US" sz="202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182" name="文本框 138"/>
          <p:cNvSpPr>
            <a:spLocks noChangeArrowheads="1"/>
          </p:cNvSpPr>
          <p:nvPr/>
        </p:nvSpPr>
        <p:spPr bwMode="auto">
          <a:xfrm>
            <a:off x="4323993" y="1710452"/>
            <a:ext cx="729615" cy="598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3300" b="1">
                <a:solidFill>
                  <a:srgbClr val="A37F6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VS</a:t>
            </a:r>
            <a:endParaRPr lang="zh-CN" altLang="en-US" sz="3300" b="1">
              <a:solidFill>
                <a:srgbClr val="A37F6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186" name="矩形 141"/>
          <p:cNvSpPr>
            <a:spLocks noChangeArrowheads="1"/>
          </p:cNvSpPr>
          <p:nvPr/>
        </p:nvSpPr>
        <p:spPr bwMode="auto">
          <a:xfrm>
            <a:off x="0" y="235744"/>
            <a:ext cx="171450" cy="514350"/>
          </a:xfrm>
          <a:prstGeom prst="rect">
            <a:avLst/>
          </a:prstGeom>
          <a:solidFill>
            <a:srgbClr val="595959"/>
          </a:solidFill>
          <a:ln w="12700">
            <a:noFill/>
            <a:miter lim="800000"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z="42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" name="Oval 9"/>
          <p:cNvSpPr/>
          <p:nvPr/>
        </p:nvSpPr>
        <p:spPr bwMode="auto">
          <a:xfrm>
            <a:off x="-157162" y="-147637"/>
            <a:ext cx="1009650" cy="10096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8" name="Oval 7"/>
          <p:cNvSpPr/>
          <p:nvPr/>
        </p:nvSpPr>
        <p:spPr bwMode="auto">
          <a:xfrm>
            <a:off x="397669" y="38100"/>
            <a:ext cx="581025" cy="5810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9" name="Oval 8"/>
          <p:cNvSpPr/>
          <p:nvPr/>
        </p:nvSpPr>
        <p:spPr bwMode="auto">
          <a:xfrm>
            <a:off x="133350" y="610140"/>
            <a:ext cx="352425" cy="352425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923925" y="1080664"/>
            <a:ext cx="7281863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8286"/>
          <a:stretch>
            <a:fillRect/>
          </a:stretch>
        </p:blipFill>
        <p:spPr>
          <a:xfrm>
            <a:off x="231841" y="2977103"/>
            <a:ext cx="4166235" cy="18766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3057" r="1228" b="6977"/>
          <a:stretch>
            <a:fillRect/>
          </a:stretch>
        </p:blipFill>
        <p:spPr>
          <a:xfrm>
            <a:off x="4814887" y="2994076"/>
            <a:ext cx="4151233" cy="1876425"/>
          </a:xfrm>
          <a:prstGeom prst="rect">
            <a:avLst/>
          </a:prstGeom>
        </p:spPr>
      </p:pic>
      <p:sp>
        <p:nvSpPr>
          <p:cNvPr id="7179" name="文本框 135"/>
          <p:cNvSpPr>
            <a:spLocks noChangeArrowheads="1"/>
          </p:cNvSpPr>
          <p:nvPr/>
        </p:nvSpPr>
        <p:spPr bwMode="auto">
          <a:xfrm>
            <a:off x="5093374" y="1652031"/>
            <a:ext cx="1503045" cy="7156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2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Point by Point</a:t>
            </a:r>
            <a:endParaRPr lang="en-US" altLang="zh-CN" sz="202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2" name="矩形 23"/>
          <p:cNvSpPr>
            <a:spLocks noChangeArrowheads="1"/>
          </p:cNvSpPr>
          <p:nvPr/>
        </p:nvSpPr>
        <p:spPr bwMode="auto">
          <a:xfrm>
            <a:off x="309562" y="1336961"/>
            <a:ext cx="2256889" cy="1182529"/>
          </a:xfrm>
          <a:prstGeom prst="rect">
            <a:avLst/>
          </a:prstGeom>
          <a:noFill/>
          <a:ln w="38100">
            <a:solidFill>
              <a:srgbClr val="FE978C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en-US" sz="750">
              <a:solidFill>
                <a:sysClr val="window" lastClr="FFFFFF">
                  <a:lumMod val="50000"/>
                </a:sysClr>
              </a:solidFill>
            </a:endParaRPr>
          </a:p>
        </p:txBody>
      </p:sp>
      <p:sp>
        <p:nvSpPr>
          <p:cNvPr id="63" name="矩形 26"/>
          <p:cNvSpPr>
            <a:spLocks noChangeArrowheads="1"/>
          </p:cNvSpPr>
          <p:nvPr/>
        </p:nvSpPr>
        <p:spPr bwMode="auto">
          <a:xfrm>
            <a:off x="6732240" y="1337072"/>
            <a:ext cx="2088233" cy="1182291"/>
          </a:xfrm>
          <a:prstGeom prst="rect">
            <a:avLst/>
          </a:prstGeom>
          <a:noFill/>
          <a:ln w="38100">
            <a:solidFill>
              <a:srgbClr val="01B0F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en-US" sz="750">
              <a:solidFill>
                <a:sysClr val="window" lastClr="FFFFFF">
                  <a:lumMod val="50000"/>
                </a:sys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520" y="1420178"/>
            <a:ext cx="2319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500" b="1" dirty="0">
                <a:latin typeface="Arial" panose="020B0604020202020204" pitchFamily="34" charset="0"/>
                <a:cs typeface="Arial" panose="020B0604020202020204" pitchFamily="34" charset="0"/>
              </a:rPr>
              <a:t>to present each of the two subjects separately, covering the points completely</a:t>
            </a:r>
            <a:endParaRPr lang="en-US" altLang="zh-CN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90504" y="1405349"/>
            <a:ext cx="174450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500" b="1" dirty="0">
                <a:latin typeface="Arial" panose="020B0604020202020204" pitchFamily="34" charset="0"/>
                <a:cs typeface="Arial" panose="020B0604020202020204" pitchFamily="34" charset="0"/>
              </a:rPr>
              <a:t>to discuss the two subjects for each point of contrast</a:t>
            </a:r>
            <a:endParaRPr lang="en-US" altLang="zh-CN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978694" y="531570"/>
            <a:ext cx="15925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rPr>
              <a:t>Contrast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ea typeface="Droid Serif" panose="02020600060500020200" pitchFamily="18" charset="0"/>
              <a:cs typeface="Arial" panose="020B0604020202020204" pitchFamily="34" charset="0"/>
            </a:endParaRPr>
          </a:p>
        </p:txBody>
      </p:sp>
      <p:sp>
        <p:nvSpPr>
          <p:cNvPr id="8" name="Freeform 272"/>
          <p:cNvSpPr/>
          <p:nvPr/>
        </p:nvSpPr>
        <p:spPr bwMode="auto">
          <a:xfrm>
            <a:off x="3618476" y="4215249"/>
            <a:ext cx="322846" cy="144159"/>
          </a:xfrm>
          <a:custGeom>
            <a:avLst/>
            <a:gdLst>
              <a:gd name="T0" fmla="*/ 364 w 374"/>
              <a:gd name="T1" fmla="*/ 47 h 167"/>
              <a:gd name="T2" fmla="*/ 350 w 374"/>
              <a:gd name="T3" fmla="*/ 33 h 167"/>
              <a:gd name="T4" fmla="*/ 332 w 374"/>
              <a:gd name="T5" fmla="*/ 22 h 167"/>
              <a:gd name="T6" fmla="*/ 295 w 374"/>
              <a:gd name="T7" fmla="*/ 8 h 167"/>
              <a:gd name="T8" fmla="*/ 265 w 374"/>
              <a:gd name="T9" fmla="*/ 1 h 167"/>
              <a:gd name="T10" fmla="*/ 253 w 374"/>
              <a:gd name="T11" fmla="*/ 26 h 167"/>
              <a:gd name="T12" fmla="*/ 269 w 374"/>
              <a:gd name="T13" fmla="*/ 30 h 167"/>
              <a:gd name="T14" fmla="*/ 284 w 374"/>
              <a:gd name="T15" fmla="*/ 37 h 167"/>
              <a:gd name="T16" fmla="*/ 305 w 374"/>
              <a:gd name="T17" fmla="*/ 49 h 167"/>
              <a:gd name="T18" fmla="*/ 310 w 374"/>
              <a:gd name="T19" fmla="*/ 56 h 167"/>
              <a:gd name="T20" fmla="*/ 316 w 374"/>
              <a:gd name="T21" fmla="*/ 66 h 167"/>
              <a:gd name="T22" fmla="*/ 316 w 374"/>
              <a:gd name="T23" fmla="*/ 70 h 167"/>
              <a:gd name="T24" fmla="*/ 303 w 374"/>
              <a:gd name="T25" fmla="*/ 83 h 167"/>
              <a:gd name="T26" fmla="*/ 295 w 374"/>
              <a:gd name="T27" fmla="*/ 88 h 167"/>
              <a:gd name="T28" fmla="*/ 266 w 374"/>
              <a:gd name="T29" fmla="*/ 101 h 167"/>
              <a:gd name="T30" fmla="*/ 224 w 374"/>
              <a:gd name="T31" fmla="*/ 107 h 167"/>
              <a:gd name="T32" fmla="*/ 202 w 374"/>
              <a:gd name="T33" fmla="*/ 109 h 167"/>
              <a:gd name="T34" fmla="*/ 158 w 374"/>
              <a:gd name="T35" fmla="*/ 109 h 167"/>
              <a:gd name="T36" fmla="*/ 136 w 374"/>
              <a:gd name="T37" fmla="*/ 105 h 167"/>
              <a:gd name="T38" fmla="*/ 94 w 374"/>
              <a:gd name="T39" fmla="*/ 94 h 167"/>
              <a:gd name="T40" fmla="*/ 84 w 374"/>
              <a:gd name="T41" fmla="*/ 91 h 167"/>
              <a:gd name="T42" fmla="*/ 68 w 374"/>
              <a:gd name="T43" fmla="*/ 80 h 167"/>
              <a:gd name="T44" fmla="*/ 62 w 374"/>
              <a:gd name="T45" fmla="*/ 73 h 167"/>
              <a:gd name="T46" fmla="*/ 58 w 374"/>
              <a:gd name="T47" fmla="*/ 66 h 167"/>
              <a:gd name="T48" fmla="*/ 58 w 374"/>
              <a:gd name="T49" fmla="*/ 65 h 167"/>
              <a:gd name="T50" fmla="*/ 60 w 374"/>
              <a:gd name="T51" fmla="*/ 59 h 167"/>
              <a:gd name="T52" fmla="*/ 72 w 374"/>
              <a:gd name="T53" fmla="*/ 47 h 167"/>
              <a:gd name="T54" fmla="*/ 83 w 374"/>
              <a:gd name="T55" fmla="*/ 38 h 167"/>
              <a:gd name="T56" fmla="*/ 108 w 374"/>
              <a:gd name="T57" fmla="*/ 29 h 167"/>
              <a:gd name="T58" fmla="*/ 121 w 374"/>
              <a:gd name="T59" fmla="*/ 26 h 167"/>
              <a:gd name="T60" fmla="*/ 109 w 374"/>
              <a:gd name="T61" fmla="*/ 0 h 167"/>
              <a:gd name="T62" fmla="*/ 68 w 374"/>
              <a:gd name="T63" fmla="*/ 11 h 167"/>
              <a:gd name="T64" fmla="*/ 29 w 374"/>
              <a:gd name="T65" fmla="*/ 27 h 167"/>
              <a:gd name="T66" fmla="*/ 22 w 374"/>
              <a:gd name="T67" fmla="*/ 33 h 167"/>
              <a:gd name="T68" fmla="*/ 8 w 374"/>
              <a:gd name="T69" fmla="*/ 47 h 167"/>
              <a:gd name="T70" fmla="*/ 3 w 374"/>
              <a:gd name="T71" fmla="*/ 55 h 167"/>
              <a:gd name="T72" fmla="*/ 0 w 374"/>
              <a:gd name="T73" fmla="*/ 71 h 167"/>
              <a:gd name="T74" fmla="*/ 1 w 374"/>
              <a:gd name="T75" fmla="*/ 83 h 167"/>
              <a:gd name="T76" fmla="*/ 4 w 374"/>
              <a:gd name="T77" fmla="*/ 94 h 167"/>
              <a:gd name="T78" fmla="*/ 12 w 374"/>
              <a:gd name="T79" fmla="*/ 109 h 167"/>
              <a:gd name="T80" fmla="*/ 25 w 374"/>
              <a:gd name="T81" fmla="*/ 123 h 167"/>
              <a:gd name="T82" fmla="*/ 55 w 374"/>
              <a:gd name="T83" fmla="*/ 143 h 167"/>
              <a:gd name="T84" fmla="*/ 73 w 374"/>
              <a:gd name="T85" fmla="*/ 150 h 167"/>
              <a:gd name="T86" fmla="*/ 111 w 374"/>
              <a:gd name="T87" fmla="*/ 160 h 167"/>
              <a:gd name="T88" fmla="*/ 150 w 374"/>
              <a:gd name="T89" fmla="*/ 166 h 167"/>
              <a:gd name="T90" fmla="*/ 206 w 374"/>
              <a:gd name="T91" fmla="*/ 167 h 167"/>
              <a:gd name="T92" fmla="*/ 241 w 374"/>
              <a:gd name="T93" fmla="*/ 164 h 167"/>
              <a:gd name="T94" fmla="*/ 276 w 374"/>
              <a:gd name="T95" fmla="*/ 159 h 167"/>
              <a:gd name="T96" fmla="*/ 310 w 374"/>
              <a:gd name="T97" fmla="*/ 148 h 167"/>
              <a:gd name="T98" fmla="*/ 341 w 374"/>
              <a:gd name="T99" fmla="*/ 132 h 167"/>
              <a:gd name="T100" fmla="*/ 352 w 374"/>
              <a:gd name="T101" fmla="*/ 124 h 167"/>
              <a:gd name="T102" fmla="*/ 367 w 374"/>
              <a:gd name="T103" fmla="*/ 102 h 167"/>
              <a:gd name="T104" fmla="*/ 371 w 374"/>
              <a:gd name="T105" fmla="*/ 89 h 167"/>
              <a:gd name="T106" fmla="*/ 374 w 374"/>
              <a:gd name="T107" fmla="*/ 74 h 167"/>
              <a:gd name="T108" fmla="*/ 374 w 374"/>
              <a:gd name="T109" fmla="*/ 67 h 167"/>
              <a:gd name="T110" fmla="*/ 368 w 374"/>
              <a:gd name="T111" fmla="*/ 54 h 167"/>
              <a:gd name="T112" fmla="*/ 364 w 374"/>
              <a:gd name="T113" fmla="*/ 47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4" h="167">
                <a:moveTo>
                  <a:pt x="364" y="47"/>
                </a:moveTo>
                <a:lnTo>
                  <a:pt x="364" y="47"/>
                </a:lnTo>
                <a:lnTo>
                  <a:pt x="357" y="40"/>
                </a:lnTo>
                <a:lnTo>
                  <a:pt x="350" y="33"/>
                </a:lnTo>
                <a:lnTo>
                  <a:pt x="342" y="27"/>
                </a:lnTo>
                <a:lnTo>
                  <a:pt x="332" y="22"/>
                </a:lnTo>
                <a:lnTo>
                  <a:pt x="314" y="15"/>
                </a:lnTo>
                <a:lnTo>
                  <a:pt x="295" y="8"/>
                </a:lnTo>
                <a:lnTo>
                  <a:pt x="295" y="8"/>
                </a:lnTo>
                <a:lnTo>
                  <a:pt x="265" y="1"/>
                </a:lnTo>
                <a:lnTo>
                  <a:pt x="265" y="1"/>
                </a:lnTo>
                <a:lnTo>
                  <a:pt x="253" y="26"/>
                </a:lnTo>
                <a:lnTo>
                  <a:pt x="253" y="26"/>
                </a:lnTo>
                <a:lnTo>
                  <a:pt x="269" y="30"/>
                </a:lnTo>
                <a:lnTo>
                  <a:pt x="284" y="37"/>
                </a:lnTo>
                <a:lnTo>
                  <a:pt x="284" y="37"/>
                </a:lnTo>
                <a:lnTo>
                  <a:pt x="299" y="45"/>
                </a:lnTo>
                <a:lnTo>
                  <a:pt x="305" y="49"/>
                </a:lnTo>
                <a:lnTo>
                  <a:pt x="310" y="56"/>
                </a:lnTo>
                <a:lnTo>
                  <a:pt x="310" y="56"/>
                </a:lnTo>
                <a:lnTo>
                  <a:pt x="316" y="63"/>
                </a:lnTo>
                <a:lnTo>
                  <a:pt x="316" y="66"/>
                </a:lnTo>
                <a:lnTo>
                  <a:pt x="316" y="70"/>
                </a:lnTo>
                <a:lnTo>
                  <a:pt x="316" y="70"/>
                </a:lnTo>
                <a:lnTo>
                  <a:pt x="310" y="77"/>
                </a:lnTo>
                <a:lnTo>
                  <a:pt x="303" y="83"/>
                </a:lnTo>
                <a:lnTo>
                  <a:pt x="303" y="83"/>
                </a:lnTo>
                <a:lnTo>
                  <a:pt x="295" y="88"/>
                </a:lnTo>
                <a:lnTo>
                  <a:pt x="285" y="94"/>
                </a:lnTo>
                <a:lnTo>
                  <a:pt x="266" y="101"/>
                </a:lnTo>
                <a:lnTo>
                  <a:pt x="245" y="105"/>
                </a:lnTo>
                <a:lnTo>
                  <a:pt x="224" y="107"/>
                </a:lnTo>
                <a:lnTo>
                  <a:pt x="224" y="107"/>
                </a:lnTo>
                <a:lnTo>
                  <a:pt x="202" y="109"/>
                </a:lnTo>
                <a:lnTo>
                  <a:pt x="180" y="110"/>
                </a:lnTo>
                <a:lnTo>
                  <a:pt x="158" y="109"/>
                </a:lnTo>
                <a:lnTo>
                  <a:pt x="136" y="105"/>
                </a:lnTo>
                <a:lnTo>
                  <a:pt x="136" y="105"/>
                </a:lnTo>
                <a:lnTo>
                  <a:pt x="115" y="101"/>
                </a:lnTo>
                <a:lnTo>
                  <a:pt x="94" y="94"/>
                </a:lnTo>
                <a:lnTo>
                  <a:pt x="94" y="94"/>
                </a:lnTo>
                <a:lnTo>
                  <a:pt x="84" y="91"/>
                </a:lnTo>
                <a:lnTo>
                  <a:pt x="76" y="85"/>
                </a:lnTo>
                <a:lnTo>
                  <a:pt x="68" y="80"/>
                </a:lnTo>
                <a:lnTo>
                  <a:pt x="62" y="73"/>
                </a:lnTo>
                <a:lnTo>
                  <a:pt x="62" y="73"/>
                </a:lnTo>
                <a:lnTo>
                  <a:pt x="58" y="69"/>
                </a:lnTo>
                <a:lnTo>
                  <a:pt x="58" y="66"/>
                </a:lnTo>
                <a:lnTo>
                  <a:pt x="58" y="65"/>
                </a:lnTo>
                <a:lnTo>
                  <a:pt x="58" y="65"/>
                </a:lnTo>
                <a:lnTo>
                  <a:pt x="60" y="59"/>
                </a:lnTo>
                <a:lnTo>
                  <a:pt x="60" y="59"/>
                </a:lnTo>
                <a:lnTo>
                  <a:pt x="65" y="52"/>
                </a:lnTo>
                <a:lnTo>
                  <a:pt x="72" y="47"/>
                </a:lnTo>
                <a:lnTo>
                  <a:pt x="72" y="47"/>
                </a:lnTo>
                <a:lnTo>
                  <a:pt x="83" y="38"/>
                </a:lnTo>
                <a:lnTo>
                  <a:pt x="96" y="33"/>
                </a:lnTo>
                <a:lnTo>
                  <a:pt x="108" y="29"/>
                </a:lnTo>
                <a:lnTo>
                  <a:pt x="121" y="26"/>
                </a:lnTo>
                <a:lnTo>
                  <a:pt x="121" y="26"/>
                </a:lnTo>
                <a:lnTo>
                  <a:pt x="109" y="0"/>
                </a:lnTo>
                <a:lnTo>
                  <a:pt x="109" y="0"/>
                </a:lnTo>
                <a:lnTo>
                  <a:pt x="89" y="4"/>
                </a:lnTo>
                <a:lnTo>
                  <a:pt x="68" y="11"/>
                </a:lnTo>
                <a:lnTo>
                  <a:pt x="48" y="18"/>
                </a:lnTo>
                <a:lnTo>
                  <a:pt x="29" y="27"/>
                </a:lnTo>
                <a:lnTo>
                  <a:pt x="29" y="27"/>
                </a:lnTo>
                <a:lnTo>
                  <a:pt x="22" y="33"/>
                </a:lnTo>
                <a:lnTo>
                  <a:pt x="14" y="40"/>
                </a:lnTo>
                <a:lnTo>
                  <a:pt x="8" y="47"/>
                </a:lnTo>
                <a:lnTo>
                  <a:pt x="3" y="55"/>
                </a:lnTo>
                <a:lnTo>
                  <a:pt x="3" y="55"/>
                </a:lnTo>
                <a:lnTo>
                  <a:pt x="0" y="63"/>
                </a:lnTo>
                <a:lnTo>
                  <a:pt x="0" y="71"/>
                </a:lnTo>
                <a:lnTo>
                  <a:pt x="0" y="71"/>
                </a:lnTo>
                <a:lnTo>
                  <a:pt x="1" y="83"/>
                </a:lnTo>
                <a:lnTo>
                  <a:pt x="4" y="94"/>
                </a:lnTo>
                <a:lnTo>
                  <a:pt x="4" y="94"/>
                </a:lnTo>
                <a:lnTo>
                  <a:pt x="7" y="102"/>
                </a:lnTo>
                <a:lnTo>
                  <a:pt x="12" y="109"/>
                </a:lnTo>
                <a:lnTo>
                  <a:pt x="18" y="117"/>
                </a:lnTo>
                <a:lnTo>
                  <a:pt x="25" y="123"/>
                </a:lnTo>
                <a:lnTo>
                  <a:pt x="40" y="135"/>
                </a:lnTo>
                <a:lnTo>
                  <a:pt x="55" y="143"/>
                </a:lnTo>
                <a:lnTo>
                  <a:pt x="55" y="143"/>
                </a:lnTo>
                <a:lnTo>
                  <a:pt x="73" y="150"/>
                </a:lnTo>
                <a:lnTo>
                  <a:pt x="91" y="156"/>
                </a:lnTo>
                <a:lnTo>
                  <a:pt x="111" y="160"/>
                </a:lnTo>
                <a:lnTo>
                  <a:pt x="130" y="163"/>
                </a:lnTo>
                <a:lnTo>
                  <a:pt x="150" y="166"/>
                </a:lnTo>
                <a:lnTo>
                  <a:pt x="168" y="167"/>
                </a:lnTo>
                <a:lnTo>
                  <a:pt x="206" y="167"/>
                </a:lnTo>
                <a:lnTo>
                  <a:pt x="206" y="167"/>
                </a:lnTo>
                <a:lnTo>
                  <a:pt x="241" y="164"/>
                </a:lnTo>
                <a:lnTo>
                  <a:pt x="259" y="161"/>
                </a:lnTo>
                <a:lnTo>
                  <a:pt x="276" y="159"/>
                </a:lnTo>
                <a:lnTo>
                  <a:pt x="294" y="153"/>
                </a:lnTo>
                <a:lnTo>
                  <a:pt x="310" y="148"/>
                </a:lnTo>
                <a:lnTo>
                  <a:pt x="326" y="141"/>
                </a:lnTo>
                <a:lnTo>
                  <a:pt x="341" y="132"/>
                </a:lnTo>
                <a:lnTo>
                  <a:pt x="341" y="132"/>
                </a:lnTo>
                <a:lnTo>
                  <a:pt x="352" y="124"/>
                </a:lnTo>
                <a:lnTo>
                  <a:pt x="360" y="114"/>
                </a:lnTo>
                <a:lnTo>
                  <a:pt x="367" y="102"/>
                </a:lnTo>
                <a:lnTo>
                  <a:pt x="370" y="95"/>
                </a:lnTo>
                <a:lnTo>
                  <a:pt x="371" y="89"/>
                </a:lnTo>
                <a:lnTo>
                  <a:pt x="371" y="89"/>
                </a:lnTo>
                <a:lnTo>
                  <a:pt x="374" y="74"/>
                </a:lnTo>
                <a:lnTo>
                  <a:pt x="374" y="74"/>
                </a:lnTo>
                <a:lnTo>
                  <a:pt x="374" y="67"/>
                </a:lnTo>
                <a:lnTo>
                  <a:pt x="373" y="60"/>
                </a:lnTo>
                <a:lnTo>
                  <a:pt x="368" y="54"/>
                </a:lnTo>
                <a:lnTo>
                  <a:pt x="364" y="47"/>
                </a:lnTo>
                <a:lnTo>
                  <a:pt x="364" y="4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34290" tIns="17145" rIns="34290" bIns="17145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9pPr>
          </a:lstStyle>
          <a:p>
            <a:endParaRPr lang="en-US" sz="90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Freeform 274"/>
          <p:cNvSpPr>
            <a:spLocks noEditPoints="1"/>
          </p:cNvSpPr>
          <p:nvPr/>
        </p:nvSpPr>
        <p:spPr bwMode="auto">
          <a:xfrm>
            <a:off x="3703071" y="4014117"/>
            <a:ext cx="153654" cy="276233"/>
          </a:xfrm>
          <a:custGeom>
            <a:avLst/>
            <a:gdLst>
              <a:gd name="T0" fmla="*/ 89 w 178"/>
              <a:gd name="T1" fmla="*/ 320 h 320"/>
              <a:gd name="T2" fmla="*/ 133 w 178"/>
              <a:gd name="T3" fmla="*/ 221 h 320"/>
              <a:gd name="T4" fmla="*/ 164 w 178"/>
              <a:gd name="T5" fmla="*/ 144 h 320"/>
              <a:gd name="T6" fmla="*/ 176 w 178"/>
              <a:gd name="T7" fmla="*/ 98 h 320"/>
              <a:gd name="T8" fmla="*/ 178 w 178"/>
              <a:gd name="T9" fmla="*/ 87 h 320"/>
              <a:gd name="T10" fmla="*/ 176 w 178"/>
              <a:gd name="T11" fmla="*/ 71 h 320"/>
              <a:gd name="T12" fmla="*/ 171 w 178"/>
              <a:gd name="T13" fmla="*/ 54 h 320"/>
              <a:gd name="T14" fmla="*/ 153 w 178"/>
              <a:gd name="T15" fmla="*/ 26 h 320"/>
              <a:gd name="T16" fmla="*/ 125 w 178"/>
              <a:gd name="T17" fmla="*/ 7 h 320"/>
              <a:gd name="T18" fmla="*/ 108 w 178"/>
              <a:gd name="T19" fmla="*/ 3 h 320"/>
              <a:gd name="T20" fmla="*/ 90 w 178"/>
              <a:gd name="T21" fmla="*/ 0 h 320"/>
              <a:gd name="T22" fmla="*/ 89 w 178"/>
              <a:gd name="T23" fmla="*/ 0 h 320"/>
              <a:gd name="T24" fmla="*/ 89 w 178"/>
              <a:gd name="T25" fmla="*/ 0 h 320"/>
              <a:gd name="T26" fmla="*/ 89 w 178"/>
              <a:gd name="T27" fmla="*/ 0 h 320"/>
              <a:gd name="T28" fmla="*/ 88 w 178"/>
              <a:gd name="T29" fmla="*/ 0 h 320"/>
              <a:gd name="T30" fmla="*/ 78 w 178"/>
              <a:gd name="T31" fmla="*/ 1 h 320"/>
              <a:gd name="T32" fmla="*/ 61 w 178"/>
              <a:gd name="T33" fmla="*/ 4 h 320"/>
              <a:gd name="T34" fmla="*/ 39 w 178"/>
              <a:gd name="T35" fmla="*/ 15 h 320"/>
              <a:gd name="T36" fmla="*/ 16 w 178"/>
              <a:gd name="T37" fmla="*/ 39 h 320"/>
              <a:gd name="T38" fmla="*/ 5 w 178"/>
              <a:gd name="T39" fmla="*/ 62 h 320"/>
              <a:gd name="T40" fmla="*/ 0 w 178"/>
              <a:gd name="T41" fmla="*/ 79 h 320"/>
              <a:gd name="T42" fmla="*/ 0 w 178"/>
              <a:gd name="T43" fmla="*/ 87 h 320"/>
              <a:gd name="T44" fmla="*/ 5 w 178"/>
              <a:gd name="T45" fmla="*/ 111 h 320"/>
              <a:gd name="T46" fmla="*/ 28 w 178"/>
              <a:gd name="T47" fmla="*/ 181 h 320"/>
              <a:gd name="T48" fmla="*/ 75 w 178"/>
              <a:gd name="T49" fmla="*/ 291 h 320"/>
              <a:gd name="T50" fmla="*/ 89 w 178"/>
              <a:gd name="T51" fmla="*/ 320 h 320"/>
              <a:gd name="T52" fmla="*/ 89 w 178"/>
              <a:gd name="T53" fmla="*/ 40 h 320"/>
              <a:gd name="T54" fmla="*/ 104 w 178"/>
              <a:gd name="T55" fmla="*/ 43 h 320"/>
              <a:gd name="T56" fmla="*/ 117 w 178"/>
              <a:gd name="T57" fmla="*/ 51 h 320"/>
              <a:gd name="T58" fmla="*/ 125 w 178"/>
              <a:gd name="T59" fmla="*/ 64 h 320"/>
              <a:gd name="T60" fmla="*/ 129 w 178"/>
              <a:gd name="T61" fmla="*/ 80 h 320"/>
              <a:gd name="T62" fmla="*/ 128 w 178"/>
              <a:gd name="T63" fmla="*/ 87 h 320"/>
              <a:gd name="T64" fmla="*/ 122 w 178"/>
              <a:gd name="T65" fmla="*/ 102 h 320"/>
              <a:gd name="T66" fmla="*/ 111 w 178"/>
              <a:gd name="T67" fmla="*/ 113 h 320"/>
              <a:gd name="T68" fmla="*/ 97 w 178"/>
              <a:gd name="T69" fmla="*/ 119 h 320"/>
              <a:gd name="T70" fmla="*/ 89 w 178"/>
              <a:gd name="T71" fmla="*/ 119 h 320"/>
              <a:gd name="T72" fmla="*/ 74 w 178"/>
              <a:gd name="T73" fmla="*/ 116 h 320"/>
              <a:gd name="T74" fmla="*/ 60 w 178"/>
              <a:gd name="T75" fmla="*/ 108 h 320"/>
              <a:gd name="T76" fmla="*/ 52 w 178"/>
              <a:gd name="T77" fmla="*/ 96 h 320"/>
              <a:gd name="T78" fmla="*/ 49 w 178"/>
              <a:gd name="T79" fmla="*/ 80 h 320"/>
              <a:gd name="T80" fmla="*/ 50 w 178"/>
              <a:gd name="T81" fmla="*/ 72 h 320"/>
              <a:gd name="T82" fmla="*/ 56 w 178"/>
              <a:gd name="T83" fmla="*/ 58 h 320"/>
              <a:gd name="T84" fmla="*/ 67 w 178"/>
              <a:gd name="T85" fmla="*/ 47 h 320"/>
              <a:gd name="T86" fmla="*/ 81 w 178"/>
              <a:gd name="T87" fmla="*/ 40 h 320"/>
              <a:gd name="T88" fmla="*/ 89 w 178"/>
              <a:gd name="T89" fmla="*/ 4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8" h="320">
                <a:moveTo>
                  <a:pt x="89" y="320"/>
                </a:moveTo>
                <a:lnTo>
                  <a:pt x="89" y="320"/>
                </a:lnTo>
                <a:lnTo>
                  <a:pt x="103" y="291"/>
                </a:lnTo>
                <a:lnTo>
                  <a:pt x="133" y="221"/>
                </a:lnTo>
                <a:lnTo>
                  <a:pt x="150" y="181"/>
                </a:lnTo>
                <a:lnTo>
                  <a:pt x="164" y="144"/>
                </a:lnTo>
                <a:lnTo>
                  <a:pt x="173" y="111"/>
                </a:lnTo>
                <a:lnTo>
                  <a:pt x="176" y="98"/>
                </a:lnTo>
                <a:lnTo>
                  <a:pt x="178" y="87"/>
                </a:lnTo>
                <a:lnTo>
                  <a:pt x="178" y="87"/>
                </a:lnTo>
                <a:lnTo>
                  <a:pt x="178" y="79"/>
                </a:lnTo>
                <a:lnTo>
                  <a:pt x="176" y="71"/>
                </a:lnTo>
                <a:lnTo>
                  <a:pt x="173" y="62"/>
                </a:lnTo>
                <a:lnTo>
                  <a:pt x="171" y="54"/>
                </a:lnTo>
                <a:lnTo>
                  <a:pt x="162" y="39"/>
                </a:lnTo>
                <a:lnTo>
                  <a:pt x="153" y="26"/>
                </a:lnTo>
                <a:lnTo>
                  <a:pt x="139" y="15"/>
                </a:lnTo>
                <a:lnTo>
                  <a:pt x="125" y="7"/>
                </a:lnTo>
                <a:lnTo>
                  <a:pt x="117" y="4"/>
                </a:lnTo>
                <a:lnTo>
                  <a:pt x="108" y="3"/>
                </a:lnTo>
                <a:lnTo>
                  <a:pt x="100" y="1"/>
                </a:lnTo>
                <a:lnTo>
                  <a:pt x="90" y="0"/>
                </a:lnTo>
                <a:lnTo>
                  <a:pt x="90" y="0"/>
                </a:lnTo>
                <a:lnTo>
                  <a:pt x="89" y="0"/>
                </a:lnTo>
                <a:lnTo>
                  <a:pt x="89" y="0"/>
                </a:lnTo>
                <a:lnTo>
                  <a:pt x="89" y="0"/>
                </a:lnTo>
                <a:lnTo>
                  <a:pt x="89" y="0"/>
                </a:lnTo>
                <a:lnTo>
                  <a:pt x="89" y="0"/>
                </a:lnTo>
                <a:lnTo>
                  <a:pt x="89" y="0"/>
                </a:lnTo>
                <a:lnTo>
                  <a:pt x="88" y="0"/>
                </a:lnTo>
                <a:lnTo>
                  <a:pt x="88" y="0"/>
                </a:lnTo>
                <a:lnTo>
                  <a:pt x="78" y="1"/>
                </a:lnTo>
                <a:lnTo>
                  <a:pt x="70" y="3"/>
                </a:lnTo>
                <a:lnTo>
                  <a:pt x="61" y="4"/>
                </a:lnTo>
                <a:lnTo>
                  <a:pt x="53" y="7"/>
                </a:lnTo>
                <a:lnTo>
                  <a:pt x="39" y="15"/>
                </a:lnTo>
                <a:lnTo>
                  <a:pt x="25" y="26"/>
                </a:lnTo>
                <a:lnTo>
                  <a:pt x="16" y="39"/>
                </a:lnTo>
                <a:lnTo>
                  <a:pt x="7" y="54"/>
                </a:lnTo>
                <a:lnTo>
                  <a:pt x="5" y="62"/>
                </a:lnTo>
                <a:lnTo>
                  <a:pt x="2" y="71"/>
                </a:lnTo>
                <a:lnTo>
                  <a:pt x="0" y="79"/>
                </a:lnTo>
                <a:lnTo>
                  <a:pt x="0" y="87"/>
                </a:lnTo>
                <a:lnTo>
                  <a:pt x="0" y="87"/>
                </a:lnTo>
                <a:lnTo>
                  <a:pt x="2" y="98"/>
                </a:lnTo>
                <a:lnTo>
                  <a:pt x="5" y="111"/>
                </a:lnTo>
                <a:lnTo>
                  <a:pt x="14" y="144"/>
                </a:lnTo>
                <a:lnTo>
                  <a:pt x="28" y="181"/>
                </a:lnTo>
                <a:lnTo>
                  <a:pt x="45" y="221"/>
                </a:lnTo>
                <a:lnTo>
                  <a:pt x="75" y="291"/>
                </a:lnTo>
                <a:lnTo>
                  <a:pt x="89" y="320"/>
                </a:lnTo>
                <a:lnTo>
                  <a:pt x="89" y="320"/>
                </a:lnTo>
                <a:close/>
                <a:moveTo>
                  <a:pt x="89" y="40"/>
                </a:moveTo>
                <a:lnTo>
                  <a:pt x="89" y="40"/>
                </a:lnTo>
                <a:lnTo>
                  <a:pt x="97" y="40"/>
                </a:lnTo>
                <a:lnTo>
                  <a:pt x="104" y="43"/>
                </a:lnTo>
                <a:lnTo>
                  <a:pt x="111" y="47"/>
                </a:lnTo>
                <a:lnTo>
                  <a:pt x="117" y="51"/>
                </a:lnTo>
                <a:lnTo>
                  <a:pt x="122" y="58"/>
                </a:lnTo>
                <a:lnTo>
                  <a:pt x="125" y="64"/>
                </a:lnTo>
                <a:lnTo>
                  <a:pt x="128" y="72"/>
                </a:lnTo>
                <a:lnTo>
                  <a:pt x="129" y="80"/>
                </a:lnTo>
                <a:lnTo>
                  <a:pt x="129" y="80"/>
                </a:lnTo>
                <a:lnTo>
                  <a:pt x="128" y="87"/>
                </a:lnTo>
                <a:lnTo>
                  <a:pt x="125" y="96"/>
                </a:lnTo>
                <a:lnTo>
                  <a:pt x="122" y="102"/>
                </a:lnTo>
                <a:lnTo>
                  <a:pt x="117" y="108"/>
                </a:lnTo>
                <a:lnTo>
                  <a:pt x="111" y="113"/>
                </a:lnTo>
                <a:lnTo>
                  <a:pt x="104" y="116"/>
                </a:lnTo>
                <a:lnTo>
                  <a:pt x="97" y="119"/>
                </a:lnTo>
                <a:lnTo>
                  <a:pt x="89" y="119"/>
                </a:lnTo>
                <a:lnTo>
                  <a:pt x="89" y="119"/>
                </a:lnTo>
                <a:lnTo>
                  <a:pt x="81" y="119"/>
                </a:lnTo>
                <a:lnTo>
                  <a:pt x="74" y="116"/>
                </a:lnTo>
                <a:lnTo>
                  <a:pt x="67" y="113"/>
                </a:lnTo>
                <a:lnTo>
                  <a:pt x="60" y="108"/>
                </a:lnTo>
                <a:lnTo>
                  <a:pt x="56" y="102"/>
                </a:lnTo>
                <a:lnTo>
                  <a:pt x="52" y="96"/>
                </a:lnTo>
                <a:lnTo>
                  <a:pt x="50" y="87"/>
                </a:lnTo>
                <a:lnTo>
                  <a:pt x="49" y="80"/>
                </a:lnTo>
                <a:lnTo>
                  <a:pt x="49" y="80"/>
                </a:lnTo>
                <a:lnTo>
                  <a:pt x="50" y="72"/>
                </a:lnTo>
                <a:lnTo>
                  <a:pt x="52" y="64"/>
                </a:lnTo>
                <a:lnTo>
                  <a:pt x="56" y="58"/>
                </a:lnTo>
                <a:lnTo>
                  <a:pt x="60" y="51"/>
                </a:lnTo>
                <a:lnTo>
                  <a:pt x="67" y="47"/>
                </a:lnTo>
                <a:lnTo>
                  <a:pt x="74" y="43"/>
                </a:lnTo>
                <a:lnTo>
                  <a:pt x="81" y="40"/>
                </a:lnTo>
                <a:lnTo>
                  <a:pt x="89" y="40"/>
                </a:lnTo>
                <a:lnTo>
                  <a:pt x="89" y="4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34290" tIns="17145" rIns="34290" bIns="17145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等线" panose="02010600030101010101" pitchFamily="2" charset="-122"/>
                <a:ea typeface="+mn-ea"/>
                <a:cs typeface="+mn-ea"/>
              </a:defRPr>
            </a:lvl9pPr>
          </a:lstStyle>
          <a:p>
            <a:endParaRPr lang="en-US" sz="900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 bldLvl="0" animBg="1"/>
      <p:bldP spid="7178" grpId="1" animBg="1"/>
      <p:bldP spid="7180" grpId="0" bldLvl="0" animBg="1"/>
      <p:bldP spid="7180" grpId="1" animBg="1"/>
      <p:bldP spid="7181" grpId="0"/>
      <p:bldP spid="7181" grpId="1"/>
      <p:bldP spid="7182" grpId="0"/>
      <p:bldP spid="7182" grpId="1"/>
      <p:bldP spid="7179" grpId="0"/>
      <p:bldP spid="7179" grpId="1"/>
      <p:bldP spid="62" grpId="0" bldLvl="0" animBg="1"/>
      <p:bldP spid="62" grpId="1" animBg="1"/>
      <p:bldP spid="63" grpId="0" bldLvl="0" animBg="1"/>
      <p:bldP spid="63" grpId="1" animBg="1"/>
      <p:bldP spid="4" grpId="0"/>
      <p:bldP spid="4" grpId="1"/>
      <p:bldP spid="5" grpId="0"/>
      <p:bldP spid="5" grpId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 bwMode="auto">
          <a:xfrm>
            <a:off x="4302681" y="3043238"/>
            <a:ext cx="1118235" cy="474821"/>
          </a:xfrm>
          <a:prstGeom prst="line">
            <a:avLst/>
          </a:prstGeom>
          <a:ln w="57150">
            <a:headEnd type="none" w="med" len="med"/>
            <a:tailEnd type="triangl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 bwMode="auto">
          <a:xfrm flipV="1">
            <a:off x="4302681" y="2043113"/>
            <a:ext cx="1126808" cy="333137"/>
          </a:xfrm>
          <a:prstGeom prst="line">
            <a:avLst/>
          </a:prstGeom>
          <a:ln w="57150">
            <a:headEnd type="none" w="med" len="med"/>
            <a:tailEnd type="triangl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Oval 9"/>
          <p:cNvSpPr/>
          <p:nvPr/>
        </p:nvSpPr>
        <p:spPr bwMode="auto">
          <a:xfrm>
            <a:off x="-157162" y="-147637"/>
            <a:ext cx="1009650" cy="10096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38" name="Oval 7"/>
          <p:cNvSpPr/>
          <p:nvPr/>
        </p:nvSpPr>
        <p:spPr bwMode="auto">
          <a:xfrm>
            <a:off x="397669" y="38100"/>
            <a:ext cx="581025" cy="5810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39" name="Oval 8"/>
          <p:cNvSpPr/>
          <p:nvPr/>
        </p:nvSpPr>
        <p:spPr bwMode="auto">
          <a:xfrm>
            <a:off x="133350" y="610140"/>
            <a:ext cx="352425" cy="352425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978694" y="1080664"/>
            <a:ext cx="7281863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>
            <a:off x="5591175" y="1469708"/>
            <a:ext cx="1742123" cy="1100138"/>
          </a:xfrm>
          <a:prstGeom prst="ellips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27" name="Picture 3" descr="C:\Users\User\Desktop\Indalia\Icons\robot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255" y="2569862"/>
            <a:ext cx="232727" cy="2700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4"/>
          <p:cNvSpPr/>
          <p:nvPr/>
        </p:nvSpPr>
        <p:spPr bwMode="auto">
          <a:xfrm>
            <a:off x="5718810" y="1854756"/>
            <a:ext cx="1487091" cy="33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25" b="1" dirty="0" smtClean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Arial" panose="020B0604020202020204" pitchFamily="34" charset="0"/>
                <a:sym typeface="Abril Fatface" charset="0"/>
              </a:rPr>
              <a:t>Importance</a:t>
            </a:r>
            <a:endParaRPr lang="en-US" sz="2025" b="1" dirty="0" smtClean="0">
              <a:solidFill>
                <a:schemeClr val="tx1"/>
              </a:solidFill>
              <a:latin typeface="Arial" panose="020B0604020202020204" pitchFamily="34" charset="0"/>
              <a:ea typeface="Droid Sans" panose="020B0606030804020204" pitchFamily="34" charset="0"/>
              <a:cs typeface="Arial" panose="020B0604020202020204" pitchFamily="34" charset="0"/>
              <a:sym typeface="Abril Fatface" charset="0"/>
            </a:endParaRPr>
          </a:p>
        </p:txBody>
      </p:sp>
      <p:sp>
        <p:nvSpPr>
          <p:cNvPr id="3" name="Oval 8"/>
          <p:cNvSpPr/>
          <p:nvPr/>
        </p:nvSpPr>
        <p:spPr bwMode="auto">
          <a:xfrm>
            <a:off x="5591175" y="2961799"/>
            <a:ext cx="1742123" cy="1100138"/>
          </a:xfrm>
          <a:prstGeom prst="ellipse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ヒラギノ角ゴ ProN W3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784294" y="3346847"/>
            <a:ext cx="1356122" cy="33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25" b="1" dirty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Arial" panose="020B0604020202020204" pitchFamily="34" charset="0"/>
                <a:sym typeface="Abril Fatface" charset="0"/>
              </a:rPr>
              <a:t>Typicality</a:t>
            </a:r>
            <a:endParaRPr lang="en-US" sz="2025" b="1" dirty="0">
              <a:solidFill>
                <a:schemeClr val="tx1"/>
              </a:solidFill>
              <a:latin typeface="Arial" panose="020B0604020202020204" pitchFamily="34" charset="0"/>
              <a:ea typeface="Droid Sans" panose="020B0606030804020204" pitchFamily="34" charset="0"/>
              <a:cs typeface="Arial" panose="020B0604020202020204" pitchFamily="34" charset="0"/>
              <a:sym typeface="Abril Fatface" charset="0"/>
            </a:endParaRPr>
          </a:p>
        </p:txBody>
      </p:sp>
      <p:sp>
        <p:nvSpPr>
          <p:cNvPr id="2" name="TextBox 57"/>
          <p:cNvSpPr txBox="1"/>
          <p:nvPr/>
        </p:nvSpPr>
        <p:spPr>
          <a:xfrm>
            <a:off x="978694" y="539190"/>
            <a:ext cx="321183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rPr>
              <a:t>Contrastive Points</a:t>
            </a:r>
            <a:endParaRPr lang="en-US" sz="2700" b="1" dirty="0" smtClean="0">
              <a:solidFill>
                <a:schemeClr val="tx1"/>
              </a:solidFill>
              <a:latin typeface="Arial" panose="020B0604020202020204" pitchFamily="34" charset="0"/>
              <a:ea typeface="Droid Serif" panose="02020600060500020200" pitchFamily="18" charset="0"/>
              <a:cs typeface="Arial" panose="020B0604020202020204" pitchFamily="34" charset="0"/>
            </a:endParaRPr>
          </a:p>
        </p:txBody>
      </p:sp>
      <p:sp>
        <p:nvSpPr>
          <p:cNvPr id="28714" name="Oval 50"/>
          <p:cNvSpPr/>
          <p:nvPr/>
        </p:nvSpPr>
        <p:spPr bwMode="auto">
          <a:xfrm>
            <a:off x="1444943" y="1954292"/>
            <a:ext cx="2857738" cy="1501378"/>
          </a:xfrm>
          <a:prstGeom prst="ellipse">
            <a:avLst/>
          </a:prstGeom>
          <a:solidFill>
            <a:srgbClr val="EB7F00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16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15678" y="2306955"/>
            <a:ext cx="2516029" cy="85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75" b="1" dirty="0">
                <a:solidFill>
                  <a:schemeClr val="tx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rPr>
              <a:t>How to arrange these points?</a:t>
            </a:r>
            <a:endParaRPr lang="en-US" sz="2475" b="1" dirty="0">
              <a:solidFill>
                <a:schemeClr val="tx1"/>
              </a:solidFill>
              <a:latin typeface="Arial" panose="020B0604020202020204" pitchFamily="34" charset="0"/>
              <a:ea typeface="Droid Serif" panose="02020600060500020200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8" grpId="0"/>
      <p:bldP spid="3" grpId="0" bldLvl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6"/>
          <p:cNvSpPr/>
          <p:nvPr/>
        </p:nvSpPr>
        <p:spPr bwMode="auto">
          <a:xfrm>
            <a:off x="1008459" y="3428286"/>
            <a:ext cx="3089910" cy="452438"/>
          </a:xfrm>
          <a:prstGeom prst="rect">
            <a:avLst/>
          </a:prstGeom>
          <a:solidFill>
            <a:srgbClr val="1695A3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49" name="TextBox 48"/>
          <p:cNvSpPr txBox="1"/>
          <p:nvPr/>
        </p:nvSpPr>
        <p:spPr>
          <a:xfrm>
            <a:off x="900113" y="610151"/>
            <a:ext cx="7762240" cy="403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25" b="1" dirty="0" smtClean="0">
                <a:solidFill>
                  <a:schemeClr val="tx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rPr>
              <a:t>Contrast these two means of transportation, and your points?</a:t>
            </a:r>
            <a:endParaRPr lang="en-US" sz="2025" b="1" dirty="0" smtClean="0">
              <a:solidFill>
                <a:schemeClr val="tx1"/>
              </a:solidFill>
              <a:latin typeface="Arial" panose="020B0604020202020204" pitchFamily="34" charset="0"/>
              <a:ea typeface="Droid Serif" panose="02020600060500020200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68160" y="3521776"/>
            <a:ext cx="669925" cy="403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25" b="1" dirty="0" smtClean="0">
                <a:solidFill>
                  <a:schemeClr val="bg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Bus</a:t>
            </a:r>
            <a:endParaRPr lang="en-US" sz="2025" b="1" dirty="0" smtClean="0">
              <a:solidFill>
                <a:schemeClr val="bg1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41034" y="3320084"/>
            <a:ext cx="1035685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3FFE2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Workflow</a:t>
            </a:r>
            <a:endParaRPr lang="en-US" sz="1500" b="1" dirty="0">
              <a:solidFill>
                <a:srgbClr val="F3FFE2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8" name="Rectangle 6"/>
          <p:cNvSpPr/>
          <p:nvPr/>
        </p:nvSpPr>
        <p:spPr bwMode="auto">
          <a:xfrm>
            <a:off x="4866799" y="3473291"/>
            <a:ext cx="3085624" cy="452438"/>
          </a:xfrm>
          <a:prstGeom prst="rect">
            <a:avLst/>
          </a:prstGeom>
          <a:solidFill>
            <a:srgbClr val="EB7F00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9" name="TextBox 28"/>
          <p:cNvSpPr txBox="1"/>
          <p:nvPr/>
        </p:nvSpPr>
        <p:spPr>
          <a:xfrm>
            <a:off x="6160703" y="3579878"/>
            <a:ext cx="612775" cy="403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25" b="1" dirty="0">
                <a:solidFill>
                  <a:schemeClr val="bg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Car</a:t>
            </a:r>
            <a:endParaRPr lang="en-US" sz="2025" b="1" dirty="0">
              <a:solidFill>
                <a:schemeClr val="bg1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8" name="Oval 9"/>
          <p:cNvSpPr/>
          <p:nvPr/>
        </p:nvSpPr>
        <p:spPr bwMode="auto">
          <a:xfrm>
            <a:off x="-157162" y="-147637"/>
            <a:ext cx="1009650" cy="10096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9" name="Oval 7"/>
          <p:cNvSpPr/>
          <p:nvPr/>
        </p:nvSpPr>
        <p:spPr bwMode="auto">
          <a:xfrm>
            <a:off x="397669" y="38100"/>
            <a:ext cx="581025" cy="5810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1" name="Oval 8"/>
          <p:cNvSpPr/>
          <p:nvPr/>
        </p:nvSpPr>
        <p:spPr bwMode="auto">
          <a:xfrm>
            <a:off x="133350" y="610140"/>
            <a:ext cx="352425" cy="352425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978694" y="1080664"/>
            <a:ext cx="7281863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799" y="1685925"/>
            <a:ext cx="3085624" cy="17873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59" y="1685925"/>
            <a:ext cx="3089672" cy="174236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121229" y="1396603"/>
            <a:ext cx="745569" cy="2754154"/>
            <a:chOff x="5191898" y="1845618"/>
            <a:chExt cx="706229" cy="3816424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5545013" y="1845618"/>
              <a:ext cx="0" cy="3816424"/>
            </a:xfrm>
            <a:prstGeom prst="line">
              <a:avLst/>
            </a:prstGeom>
            <a:ln>
              <a:solidFill>
                <a:srgbClr val="0066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组合 69"/>
            <p:cNvGrpSpPr/>
            <p:nvPr/>
          </p:nvGrpSpPr>
          <p:grpSpPr>
            <a:xfrm>
              <a:off x="5191898" y="2351253"/>
              <a:ext cx="706229" cy="703668"/>
              <a:chOff x="3618897" y="2279040"/>
              <a:chExt cx="706229" cy="703668"/>
            </a:xfrm>
            <a:solidFill>
              <a:srgbClr val="FF0000"/>
            </a:solidFill>
          </p:grpSpPr>
          <p:sp>
            <p:nvSpPr>
              <p:cNvPr id="71" name="Freeform 9"/>
              <p:cNvSpPr>
                <a:spLocks noEditPoints="1"/>
              </p:cNvSpPr>
              <p:nvPr/>
            </p:nvSpPr>
            <p:spPr bwMode="auto">
              <a:xfrm>
                <a:off x="3713987" y="2279040"/>
                <a:ext cx="516048" cy="703668"/>
              </a:xfrm>
              <a:custGeom>
                <a:avLst/>
                <a:gdLst>
                  <a:gd name="T0" fmla="*/ 222 w 597"/>
                  <a:gd name="T1" fmla="*/ 575 h 814"/>
                  <a:gd name="T2" fmla="*/ 253 w 597"/>
                  <a:gd name="T3" fmla="*/ 598 h 814"/>
                  <a:gd name="T4" fmla="*/ 344 w 597"/>
                  <a:gd name="T5" fmla="*/ 598 h 814"/>
                  <a:gd name="T6" fmla="*/ 375 w 597"/>
                  <a:gd name="T7" fmla="*/ 575 h 814"/>
                  <a:gd name="T8" fmla="*/ 414 w 597"/>
                  <a:gd name="T9" fmla="*/ 509 h 814"/>
                  <a:gd name="T10" fmla="*/ 539 w 597"/>
                  <a:gd name="T11" fmla="*/ 298 h 814"/>
                  <a:gd name="T12" fmla="*/ 298 w 597"/>
                  <a:gd name="T13" fmla="*/ 57 h 814"/>
                  <a:gd name="T14" fmla="*/ 57 w 597"/>
                  <a:gd name="T15" fmla="*/ 298 h 814"/>
                  <a:gd name="T16" fmla="*/ 183 w 597"/>
                  <a:gd name="T17" fmla="*/ 509 h 814"/>
                  <a:gd name="T18" fmla="*/ 222 w 597"/>
                  <a:gd name="T19" fmla="*/ 575 h 814"/>
                  <a:gd name="T20" fmla="*/ 354 w 597"/>
                  <a:gd name="T21" fmla="*/ 782 h 814"/>
                  <a:gd name="T22" fmla="*/ 314 w 597"/>
                  <a:gd name="T23" fmla="*/ 814 h 814"/>
                  <a:gd name="T24" fmla="*/ 282 w 597"/>
                  <a:gd name="T25" fmla="*/ 814 h 814"/>
                  <a:gd name="T26" fmla="*/ 242 w 597"/>
                  <a:gd name="T27" fmla="*/ 782 h 814"/>
                  <a:gd name="T28" fmla="*/ 226 w 597"/>
                  <a:gd name="T29" fmla="*/ 782 h 814"/>
                  <a:gd name="T30" fmla="*/ 165 w 597"/>
                  <a:gd name="T31" fmla="*/ 722 h 814"/>
                  <a:gd name="T32" fmla="*/ 165 w 597"/>
                  <a:gd name="T33" fmla="*/ 576 h 814"/>
                  <a:gd name="T34" fmla="*/ 155 w 597"/>
                  <a:gd name="T35" fmla="*/ 559 h 814"/>
                  <a:gd name="T36" fmla="*/ 0 w 597"/>
                  <a:gd name="T37" fmla="*/ 298 h 814"/>
                  <a:gd name="T38" fmla="*/ 298 w 597"/>
                  <a:gd name="T39" fmla="*/ 0 h 814"/>
                  <a:gd name="T40" fmla="*/ 597 w 597"/>
                  <a:gd name="T41" fmla="*/ 298 h 814"/>
                  <a:gd name="T42" fmla="*/ 441 w 597"/>
                  <a:gd name="T43" fmla="*/ 559 h 814"/>
                  <a:gd name="T44" fmla="*/ 431 w 597"/>
                  <a:gd name="T45" fmla="*/ 576 h 814"/>
                  <a:gd name="T46" fmla="*/ 432 w 597"/>
                  <a:gd name="T47" fmla="*/ 722 h 814"/>
                  <a:gd name="T48" fmla="*/ 371 w 597"/>
                  <a:gd name="T49" fmla="*/ 782 h 814"/>
                  <a:gd name="T50" fmla="*/ 354 w 597"/>
                  <a:gd name="T51" fmla="*/ 782 h 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7" h="814">
                    <a:moveTo>
                      <a:pt x="222" y="575"/>
                    </a:moveTo>
                    <a:cubicBezTo>
                      <a:pt x="224" y="589"/>
                      <a:pt x="238" y="598"/>
                      <a:pt x="253" y="598"/>
                    </a:cubicBezTo>
                    <a:cubicBezTo>
                      <a:pt x="344" y="598"/>
                      <a:pt x="344" y="598"/>
                      <a:pt x="344" y="598"/>
                    </a:cubicBezTo>
                    <a:cubicBezTo>
                      <a:pt x="358" y="598"/>
                      <a:pt x="373" y="589"/>
                      <a:pt x="375" y="575"/>
                    </a:cubicBezTo>
                    <a:cubicBezTo>
                      <a:pt x="377" y="547"/>
                      <a:pt x="390" y="523"/>
                      <a:pt x="414" y="509"/>
                    </a:cubicBezTo>
                    <a:cubicBezTo>
                      <a:pt x="491" y="467"/>
                      <a:pt x="539" y="386"/>
                      <a:pt x="539" y="298"/>
                    </a:cubicBezTo>
                    <a:cubicBezTo>
                      <a:pt x="539" y="165"/>
                      <a:pt x="431" y="57"/>
                      <a:pt x="298" y="57"/>
                    </a:cubicBezTo>
                    <a:cubicBezTo>
                      <a:pt x="165" y="57"/>
                      <a:pt x="57" y="165"/>
                      <a:pt x="57" y="298"/>
                    </a:cubicBezTo>
                    <a:cubicBezTo>
                      <a:pt x="57" y="386"/>
                      <a:pt x="105" y="467"/>
                      <a:pt x="183" y="509"/>
                    </a:cubicBezTo>
                    <a:cubicBezTo>
                      <a:pt x="207" y="523"/>
                      <a:pt x="219" y="547"/>
                      <a:pt x="222" y="575"/>
                    </a:cubicBezTo>
                    <a:close/>
                    <a:moveTo>
                      <a:pt x="354" y="782"/>
                    </a:moveTo>
                    <a:cubicBezTo>
                      <a:pt x="350" y="800"/>
                      <a:pt x="334" y="814"/>
                      <a:pt x="314" y="814"/>
                    </a:cubicBezTo>
                    <a:cubicBezTo>
                      <a:pt x="282" y="814"/>
                      <a:pt x="282" y="814"/>
                      <a:pt x="282" y="814"/>
                    </a:cubicBezTo>
                    <a:cubicBezTo>
                      <a:pt x="263" y="814"/>
                      <a:pt x="247" y="800"/>
                      <a:pt x="242" y="782"/>
                    </a:cubicBezTo>
                    <a:cubicBezTo>
                      <a:pt x="226" y="782"/>
                      <a:pt x="226" y="782"/>
                      <a:pt x="226" y="782"/>
                    </a:cubicBezTo>
                    <a:cubicBezTo>
                      <a:pt x="193" y="782"/>
                      <a:pt x="165" y="755"/>
                      <a:pt x="165" y="722"/>
                    </a:cubicBezTo>
                    <a:cubicBezTo>
                      <a:pt x="165" y="576"/>
                      <a:pt x="165" y="576"/>
                      <a:pt x="165" y="576"/>
                    </a:cubicBezTo>
                    <a:cubicBezTo>
                      <a:pt x="165" y="569"/>
                      <a:pt x="162" y="563"/>
                      <a:pt x="155" y="559"/>
                    </a:cubicBezTo>
                    <a:cubicBezTo>
                      <a:pt x="60" y="507"/>
                      <a:pt x="0" y="407"/>
                      <a:pt x="0" y="298"/>
                    </a:cubicBezTo>
                    <a:cubicBezTo>
                      <a:pt x="0" y="133"/>
                      <a:pt x="134" y="0"/>
                      <a:pt x="298" y="0"/>
                    </a:cubicBezTo>
                    <a:cubicBezTo>
                      <a:pt x="463" y="0"/>
                      <a:pt x="597" y="133"/>
                      <a:pt x="597" y="298"/>
                    </a:cubicBezTo>
                    <a:cubicBezTo>
                      <a:pt x="597" y="407"/>
                      <a:pt x="537" y="507"/>
                      <a:pt x="441" y="559"/>
                    </a:cubicBezTo>
                    <a:cubicBezTo>
                      <a:pt x="435" y="563"/>
                      <a:pt x="431" y="569"/>
                      <a:pt x="431" y="576"/>
                    </a:cubicBezTo>
                    <a:cubicBezTo>
                      <a:pt x="432" y="722"/>
                      <a:pt x="432" y="722"/>
                      <a:pt x="432" y="722"/>
                    </a:cubicBezTo>
                    <a:cubicBezTo>
                      <a:pt x="432" y="755"/>
                      <a:pt x="404" y="782"/>
                      <a:pt x="371" y="782"/>
                    </a:cubicBezTo>
                    <a:cubicBezTo>
                      <a:pt x="354" y="782"/>
                      <a:pt x="354" y="782"/>
                      <a:pt x="354" y="782"/>
                    </a:cubicBezTo>
                    <a:close/>
                  </a:path>
                </a:pathLst>
              </a:custGeom>
              <a:solidFill>
                <a:srgbClr val="0066CC"/>
              </a:solidFill>
              <a:ln w="9525">
                <a:noFill/>
                <a:round/>
              </a:ln>
            </p:spPr>
            <p:txBody>
              <a:bodyPr vert="horz" wrap="square" lIns="34282" tIns="17140" rIns="34282" bIns="17140" numCol="1" anchor="t" anchorCtr="0" compatLnSpc="1"/>
              <a:lstStyle/>
              <a:p>
                <a:pPr defTabSz="951865"/>
                <a:endParaRPr lang="zh-CN" altLang="en-US" sz="715">
                  <a:solidFill>
                    <a:srgbClr val="FF0000"/>
                  </a:solidFill>
                </a:endParaRPr>
              </a:p>
            </p:txBody>
          </p:sp>
          <p:sp>
            <p:nvSpPr>
              <p:cNvPr id="72" name="Freeform 10"/>
              <p:cNvSpPr>
                <a:spLocks noEditPoints="1"/>
              </p:cNvSpPr>
              <p:nvPr/>
            </p:nvSpPr>
            <p:spPr bwMode="auto">
              <a:xfrm>
                <a:off x="3618897" y="2347432"/>
                <a:ext cx="706229" cy="373412"/>
              </a:xfrm>
              <a:custGeom>
                <a:avLst/>
                <a:gdLst>
                  <a:gd name="T0" fmla="*/ 699 w 817"/>
                  <a:gd name="T1" fmla="*/ 406 h 432"/>
                  <a:gd name="T2" fmla="*/ 692 w 817"/>
                  <a:gd name="T3" fmla="*/ 380 h 432"/>
                  <a:gd name="T4" fmla="*/ 718 w 817"/>
                  <a:gd name="T5" fmla="*/ 373 h 432"/>
                  <a:gd name="T6" fmla="*/ 755 w 817"/>
                  <a:gd name="T7" fmla="*/ 394 h 432"/>
                  <a:gd name="T8" fmla="*/ 762 w 817"/>
                  <a:gd name="T9" fmla="*/ 420 h 432"/>
                  <a:gd name="T10" fmla="*/ 736 w 817"/>
                  <a:gd name="T11" fmla="*/ 427 h 432"/>
                  <a:gd name="T12" fmla="*/ 699 w 817"/>
                  <a:gd name="T13" fmla="*/ 406 h 432"/>
                  <a:gd name="T14" fmla="*/ 718 w 817"/>
                  <a:gd name="T15" fmla="*/ 59 h 432"/>
                  <a:gd name="T16" fmla="*/ 692 w 817"/>
                  <a:gd name="T17" fmla="*/ 52 h 432"/>
                  <a:gd name="T18" fmla="*/ 699 w 817"/>
                  <a:gd name="T19" fmla="*/ 26 h 432"/>
                  <a:gd name="T20" fmla="*/ 736 w 817"/>
                  <a:gd name="T21" fmla="*/ 5 h 432"/>
                  <a:gd name="T22" fmla="*/ 762 w 817"/>
                  <a:gd name="T23" fmla="*/ 12 h 432"/>
                  <a:gd name="T24" fmla="*/ 755 w 817"/>
                  <a:gd name="T25" fmla="*/ 38 h 432"/>
                  <a:gd name="T26" fmla="*/ 718 w 817"/>
                  <a:gd name="T27" fmla="*/ 59 h 432"/>
                  <a:gd name="T28" fmla="*/ 755 w 817"/>
                  <a:gd name="T29" fmla="*/ 235 h 432"/>
                  <a:gd name="T30" fmla="*/ 736 w 817"/>
                  <a:gd name="T31" fmla="*/ 216 h 432"/>
                  <a:gd name="T32" fmla="*/ 755 w 817"/>
                  <a:gd name="T33" fmla="*/ 197 h 432"/>
                  <a:gd name="T34" fmla="*/ 798 w 817"/>
                  <a:gd name="T35" fmla="*/ 197 h 432"/>
                  <a:gd name="T36" fmla="*/ 817 w 817"/>
                  <a:gd name="T37" fmla="*/ 216 h 432"/>
                  <a:gd name="T38" fmla="*/ 798 w 817"/>
                  <a:gd name="T39" fmla="*/ 235 h 432"/>
                  <a:gd name="T40" fmla="*/ 755 w 817"/>
                  <a:gd name="T41" fmla="*/ 235 h 432"/>
                  <a:gd name="T42" fmla="*/ 118 w 817"/>
                  <a:gd name="T43" fmla="*/ 26 h 432"/>
                  <a:gd name="T44" fmla="*/ 124 w 817"/>
                  <a:gd name="T45" fmla="*/ 52 h 432"/>
                  <a:gd name="T46" fmla="*/ 98 w 817"/>
                  <a:gd name="T47" fmla="*/ 59 h 432"/>
                  <a:gd name="T48" fmla="*/ 62 w 817"/>
                  <a:gd name="T49" fmla="*/ 38 h 432"/>
                  <a:gd name="T50" fmla="*/ 55 w 817"/>
                  <a:gd name="T51" fmla="*/ 12 h 432"/>
                  <a:gd name="T52" fmla="*/ 81 w 817"/>
                  <a:gd name="T53" fmla="*/ 5 h 432"/>
                  <a:gd name="T54" fmla="*/ 118 w 817"/>
                  <a:gd name="T55" fmla="*/ 26 h 432"/>
                  <a:gd name="T56" fmla="*/ 98 w 817"/>
                  <a:gd name="T57" fmla="*/ 373 h 432"/>
                  <a:gd name="T58" fmla="*/ 124 w 817"/>
                  <a:gd name="T59" fmla="*/ 380 h 432"/>
                  <a:gd name="T60" fmla="*/ 118 w 817"/>
                  <a:gd name="T61" fmla="*/ 406 h 432"/>
                  <a:gd name="T62" fmla="*/ 81 w 817"/>
                  <a:gd name="T63" fmla="*/ 427 h 432"/>
                  <a:gd name="T64" fmla="*/ 55 w 817"/>
                  <a:gd name="T65" fmla="*/ 420 h 432"/>
                  <a:gd name="T66" fmla="*/ 62 w 817"/>
                  <a:gd name="T67" fmla="*/ 394 h 432"/>
                  <a:gd name="T68" fmla="*/ 98 w 817"/>
                  <a:gd name="T69" fmla="*/ 373 h 432"/>
                  <a:gd name="T70" fmla="*/ 62 w 817"/>
                  <a:gd name="T71" fmla="*/ 197 h 432"/>
                  <a:gd name="T72" fmla="*/ 81 w 817"/>
                  <a:gd name="T73" fmla="*/ 216 h 432"/>
                  <a:gd name="T74" fmla="*/ 62 w 817"/>
                  <a:gd name="T75" fmla="*/ 235 h 432"/>
                  <a:gd name="T76" fmla="*/ 19 w 817"/>
                  <a:gd name="T77" fmla="*/ 235 h 432"/>
                  <a:gd name="T78" fmla="*/ 0 w 817"/>
                  <a:gd name="T79" fmla="*/ 216 h 432"/>
                  <a:gd name="T80" fmla="*/ 19 w 817"/>
                  <a:gd name="T81" fmla="*/ 197 h 432"/>
                  <a:gd name="T82" fmla="*/ 62 w 817"/>
                  <a:gd name="T83" fmla="*/ 197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17" h="432">
                    <a:moveTo>
                      <a:pt x="699" y="406"/>
                    </a:moveTo>
                    <a:cubicBezTo>
                      <a:pt x="690" y="401"/>
                      <a:pt x="687" y="389"/>
                      <a:pt x="692" y="380"/>
                    </a:cubicBezTo>
                    <a:cubicBezTo>
                      <a:pt x="698" y="371"/>
                      <a:pt x="709" y="368"/>
                      <a:pt x="718" y="373"/>
                    </a:cubicBezTo>
                    <a:cubicBezTo>
                      <a:pt x="755" y="394"/>
                      <a:pt x="755" y="394"/>
                      <a:pt x="755" y="394"/>
                    </a:cubicBezTo>
                    <a:cubicBezTo>
                      <a:pt x="764" y="399"/>
                      <a:pt x="767" y="411"/>
                      <a:pt x="762" y="420"/>
                    </a:cubicBezTo>
                    <a:cubicBezTo>
                      <a:pt x="757" y="429"/>
                      <a:pt x="745" y="432"/>
                      <a:pt x="736" y="427"/>
                    </a:cubicBezTo>
                    <a:cubicBezTo>
                      <a:pt x="699" y="406"/>
                      <a:pt x="699" y="406"/>
                      <a:pt x="699" y="406"/>
                    </a:cubicBezTo>
                    <a:close/>
                    <a:moveTo>
                      <a:pt x="718" y="59"/>
                    </a:moveTo>
                    <a:cubicBezTo>
                      <a:pt x="709" y="64"/>
                      <a:pt x="698" y="61"/>
                      <a:pt x="692" y="52"/>
                    </a:cubicBezTo>
                    <a:cubicBezTo>
                      <a:pt x="687" y="43"/>
                      <a:pt x="690" y="31"/>
                      <a:pt x="699" y="26"/>
                    </a:cubicBezTo>
                    <a:cubicBezTo>
                      <a:pt x="736" y="5"/>
                      <a:pt x="736" y="5"/>
                      <a:pt x="736" y="5"/>
                    </a:cubicBezTo>
                    <a:cubicBezTo>
                      <a:pt x="745" y="0"/>
                      <a:pt x="757" y="3"/>
                      <a:pt x="762" y="12"/>
                    </a:cubicBezTo>
                    <a:cubicBezTo>
                      <a:pt x="767" y="21"/>
                      <a:pt x="764" y="32"/>
                      <a:pt x="755" y="38"/>
                    </a:cubicBezTo>
                    <a:cubicBezTo>
                      <a:pt x="718" y="59"/>
                      <a:pt x="718" y="59"/>
                      <a:pt x="718" y="59"/>
                    </a:cubicBezTo>
                    <a:close/>
                    <a:moveTo>
                      <a:pt x="755" y="235"/>
                    </a:moveTo>
                    <a:cubicBezTo>
                      <a:pt x="745" y="235"/>
                      <a:pt x="736" y="226"/>
                      <a:pt x="736" y="216"/>
                    </a:cubicBezTo>
                    <a:cubicBezTo>
                      <a:pt x="736" y="205"/>
                      <a:pt x="745" y="197"/>
                      <a:pt x="755" y="197"/>
                    </a:cubicBezTo>
                    <a:cubicBezTo>
                      <a:pt x="798" y="197"/>
                      <a:pt x="798" y="197"/>
                      <a:pt x="798" y="197"/>
                    </a:cubicBezTo>
                    <a:cubicBezTo>
                      <a:pt x="808" y="197"/>
                      <a:pt x="817" y="205"/>
                      <a:pt x="817" y="216"/>
                    </a:cubicBezTo>
                    <a:cubicBezTo>
                      <a:pt x="817" y="226"/>
                      <a:pt x="808" y="235"/>
                      <a:pt x="798" y="235"/>
                    </a:cubicBezTo>
                    <a:cubicBezTo>
                      <a:pt x="755" y="235"/>
                      <a:pt x="755" y="235"/>
                      <a:pt x="755" y="235"/>
                    </a:cubicBezTo>
                    <a:close/>
                    <a:moveTo>
                      <a:pt x="118" y="26"/>
                    </a:moveTo>
                    <a:cubicBezTo>
                      <a:pt x="127" y="31"/>
                      <a:pt x="130" y="43"/>
                      <a:pt x="124" y="52"/>
                    </a:cubicBezTo>
                    <a:cubicBezTo>
                      <a:pt x="119" y="61"/>
                      <a:pt x="108" y="64"/>
                      <a:pt x="98" y="59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53" y="32"/>
                      <a:pt x="49" y="21"/>
                      <a:pt x="55" y="12"/>
                    </a:cubicBezTo>
                    <a:cubicBezTo>
                      <a:pt x="60" y="3"/>
                      <a:pt x="72" y="0"/>
                      <a:pt x="81" y="5"/>
                    </a:cubicBezTo>
                    <a:cubicBezTo>
                      <a:pt x="118" y="26"/>
                      <a:pt x="118" y="26"/>
                      <a:pt x="118" y="26"/>
                    </a:cubicBezTo>
                    <a:close/>
                    <a:moveTo>
                      <a:pt x="98" y="373"/>
                    </a:moveTo>
                    <a:cubicBezTo>
                      <a:pt x="108" y="368"/>
                      <a:pt x="119" y="371"/>
                      <a:pt x="124" y="380"/>
                    </a:cubicBezTo>
                    <a:cubicBezTo>
                      <a:pt x="130" y="389"/>
                      <a:pt x="127" y="401"/>
                      <a:pt x="118" y="406"/>
                    </a:cubicBezTo>
                    <a:cubicBezTo>
                      <a:pt x="81" y="427"/>
                      <a:pt x="81" y="427"/>
                      <a:pt x="81" y="427"/>
                    </a:cubicBezTo>
                    <a:cubicBezTo>
                      <a:pt x="72" y="432"/>
                      <a:pt x="60" y="429"/>
                      <a:pt x="55" y="420"/>
                    </a:cubicBezTo>
                    <a:cubicBezTo>
                      <a:pt x="49" y="411"/>
                      <a:pt x="53" y="399"/>
                      <a:pt x="62" y="394"/>
                    </a:cubicBezTo>
                    <a:cubicBezTo>
                      <a:pt x="98" y="373"/>
                      <a:pt x="98" y="373"/>
                      <a:pt x="98" y="373"/>
                    </a:cubicBezTo>
                    <a:close/>
                    <a:moveTo>
                      <a:pt x="62" y="197"/>
                    </a:moveTo>
                    <a:cubicBezTo>
                      <a:pt x="72" y="197"/>
                      <a:pt x="81" y="205"/>
                      <a:pt x="81" y="216"/>
                    </a:cubicBezTo>
                    <a:cubicBezTo>
                      <a:pt x="81" y="226"/>
                      <a:pt x="72" y="235"/>
                      <a:pt x="62" y="235"/>
                    </a:cubicBezTo>
                    <a:cubicBezTo>
                      <a:pt x="19" y="235"/>
                      <a:pt x="19" y="235"/>
                      <a:pt x="19" y="235"/>
                    </a:cubicBezTo>
                    <a:cubicBezTo>
                      <a:pt x="9" y="235"/>
                      <a:pt x="0" y="226"/>
                      <a:pt x="0" y="216"/>
                    </a:cubicBezTo>
                    <a:cubicBezTo>
                      <a:pt x="0" y="205"/>
                      <a:pt x="9" y="197"/>
                      <a:pt x="19" y="197"/>
                    </a:cubicBezTo>
                    <a:cubicBezTo>
                      <a:pt x="62" y="197"/>
                      <a:pt x="62" y="197"/>
                      <a:pt x="62" y="197"/>
                    </a:cubicBezTo>
                    <a:close/>
                  </a:path>
                </a:pathLst>
              </a:custGeom>
              <a:solidFill>
                <a:srgbClr val="0066CC"/>
              </a:solidFill>
              <a:ln w="9525">
                <a:solidFill>
                  <a:srgbClr val="0066CC"/>
                </a:solidFill>
                <a:round/>
              </a:ln>
            </p:spPr>
            <p:txBody>
              <a:bodyPr vert="horz" wrap="square" lIns="34282" tIns="17140" rIns="34282" bIns="17140" numCol="1" anchor="t" anchorCtr="0" compatLnSpc="1"/>
              <a:lstStyle/>
              <a:p>
                <a:pPr defTabSz="951865"/>
                <a:endParaRPr lang="zh-CN" altLang="en-US" sz="715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Freeform 11"/>
              <p:cNvSpPr/>
              <p:nvPr/>
            </p:nvSpPr>
            <p:spPr bwMode="auto">
              <a:xfrm>
                <a:off x="3845651" y="2427528"/>
                <a:ext cx="253087" cy="253452"/>
              </a:xfrm>
              <a:custGeom>
                <a:avLst/>
                <a:gdLst>
                  <a:gd name="T0" fmla="*/ 3 w 293"/>
                  <a:gd name="T1" fmla="*/ 38 h 293"/>
                  <a:gd name="T2" fmla="*/ 16 w 293"/>
                  <a:gd name="T3" fmla="*/ 15 h 293"/>
                  <a:gd name="T4" fmla="*/ 39 w 293"/>
                  <a:gd name="T5" fmla="*/ 28 h 293"/>
                  <a:gd name="T6" fmla="*/ 50 w 293"/>
                  <a:gd name="T7" fmla="*/ 65 h 293"/>
                  <a:gd name="T8" fmla="*/ 91 w 293"/>
                  <a:gd name="T9" fmla="*/ 53 h 293"/>
                  <a:gd name="T10" fmla="*/ 91 w 293"/>
                  <a:gd name="T11" fmla="*/ 53 h 293"/>
                  <a:gd name="T12" fmla="*/ 127 w 293"/>
                  <a:gd name="T13" fmla="*/ 48 h 293"/>
                  <a:gd name="T14" fmla="*/ 127 w 293"/>
                  <a:gd name="T15" fmla="*/ 19 h 293"/>
                  <a:gd name="T16" fmla="*/ 146 w 293"/>
                  <a:gd name="T17" fmla="*/ 0 h 293"/>
                  <a:gd name="T18" fmla="*/ 165 w 293"/>
                  <a:gd name="T19" fmla="*/ 19 h 293"/>
                  <a:gd name="T20" fmla="*/ 165 w 293"/>
                  <a:gd name="T21" fmla="*/ 48 h 293"/>
                  <a:gd name="T22" fmla="*/ 202 w 293"/>
                  <a:gd name="T23" fmla="*/ 53 h 293"/>
                  <a:gd name="T24" fmla="*/ 202 w 293"/>
                  <a:gd name="T25" fmla="*/ 53 h 293"/>
                  <a:gd name="T26" fmla="*/ 202 w 293"/>
                  <a:gd name="T27" fmla="*/ 53 h 293"/>
                  <a:gd name="T28" fmla="*/ 242 w 293"/>
                  <a:gd name="T29" fmla="*/ 65 h 293"/>
                  <a:gd name="T30" fmla="*/ 253 w 293"/>
                  <a:gd name="T31" fmla="*/ 28 h 293"/>
                  <a:gd name="T32" fmla="*/ 277 w 293"/>
                  <a:gd name="T33" fmla="*/ 15 h 293"/>
                  <a:gd name="T34" fmla="*/ 290 w 293"/>
                  <a:gd name="T35" fmla="*/ 38 h 293"/>
                  <a:gd name="T36" fmla="*/ 220 w 293"/>
                  <a:gd name="T37" fmla="*/ 278 h 293"/>
                  <a:gd name="T38" fmla="*/ 196 w 293"/>
                  <a:gd name="T39" fmla="*/ 290 h 293"/>
                  <a:gd name="T40" fmla="*/ 183 w 293"/>
                  <a:gd name="T41" fmla="*/ 267 h 293"/>
                  <a:gd name="T42" fmla="*/ 232 w 293"/>
                  <a:gd name="T43" fmla="*/ 102 h 293"/>
                  <a:gd name="T44" fmla="*/ 194 w 293"/>
                  <a:gd name="T45" fmla="*/ 90 h 293"/>
                  <a:gd name="T46" fmla="*/ 194 w 293"/>
                  <a:gd name="T47" fmla="*/ 90 h 293"/>
                  <a:gd name="T48" fmla="*/ 165 w 293"/>
                  <a:gd name="T49" fmla="*/ 86 h 293"/>
                  <a:gd name="T50" fmla="*/ 165 w 293"/>
                  <a:gd name="T51" fmla="*/ 132 h 293"/>
                  <a:gd name="T52" fmla="*/ 146 w 293"/>
                  <a:gd name="T53" fmla="*/ 151 h 293"/>
                  <a:gd name="T54" fmla="*/ 127 w 293"/>
                  <a:gd name="T55" fmla="*/ 132 h 293"/>
                  <a:gd name="T56" fmla="*/ 127 w 293"/>
                  <a:gd name="T57" fmla="*/ 86 h 293"/>
                  <a:gd name="T58" fmla="*/ 99 w 293"/>
                  <a:gd name="T59" fmla="*/ 90 h 293"/>
                  <a:gd name="T60" fmla="*/ 99 w 293"/>
                  <a:gd name="T61" fmla="*/ 90 h 293"/>
                  <a:gd name="T62" fmla="*/ 61 w 293"/>
                  <a:gd name="T63" fmla="*/ 102 h 293"/>
                  <a:gd name="T64" fmla="*/ 109 w 293"/>
                  <a:gd name="T65" fmla="*/ 267 h 293"/>
                  <a:gd name="T66" fmla="*/ 96 w 293"/>
                  <a:gd name="T67" fmla="*/ 290 h 293"/>
                  <a:gd name="T68" fmla="*/ 73 w 293"/>
                  <a:gd name="T69" fmla="*/ 278 h 293"/>
                  <a:gd name="T70" fmla="*/ 3 w 293"/>
                  <a:gd name="T71" fmla="*/ 38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3" h="293">
                    <a:moveTo>
                      <a:pt x="3" y="38"/>
                    </a:moveTo>
                    <a:cubicBezTo>
                      <a:pt x="0" y="28"/>
                      <a:pt x="6" y="18"/>
                      <a:pt x="16" y="15"/>
                    </a:cubicBezTo>
                    <a:cubicBezTo>
                      <a:pt x="26" y="12"/>
                      <a:pt x="37" y="18"/>
                      <a:pt x="39" y="28"/>
                    </a:cubicBezTo>
                    <a:cubicBezTo>
                      <a:pt x="50" y="65"/>
                      <a:pt x="50" y="65"/>
                      <a:pt x="50" y="65"/>
                    </a:cubicBezTo>
                    <a:cubicBezTo>
                      <a:pt x="63" y="60"/>
                      <a:pt x="77" y="56"/>
                      <a:pt x="91" y="53"/>
                    </a:cubicBezTo>
                    <a:cubicBezTo>
                      <a:pt x="91" y="53"/>
                      <a:pt x="91" y="53"/>
                      <a:pt x="91" y="53"/>
                    </a:cubicBezTo>
                    <a:cubicBezTo>
                      <a:pt x="103" y="50"/>
                      <a:pt x="115" y="49"/>
                      <a:pt x="127" y="48"/>
                    </a:cubicBezTo>
                    <a:cubicBezTo>
                      <a:pt x="127" y="19"/>
                      <a:pt x="127" y="19"/>
                      <a:pt x="127" y="19"/>
                    </a:cubicBezTo>
                    <a:cubicBezTo>
                      <a:pt x="127" y="8"/>
                      <a:pt x="136" y="0"/>
                      <a:pt x="146" y="0"/>
                    </a:cubicBezTo>
                    <a:cubicBezTo>
                      <a:pt x="157" y="0"/>
                      <a:pt x="165" y="8"/>
                      <a:pt x="165" y="19"/>
                    </a:cubicBezTo>
                    <a:cubicBezTo>
                      <a:pt x="165" y="48"/>
                      <a:pt x="165" y="48"/>
                      <a:pt x="165" y="48"/>
                    </a:cubicBezTo>
                    <a:cubicBezTo>
                      <a:pt x="178" y="49"/>
                      <a:pt x="190" y="50"/>
                      <a:pt x="202" y="53"/>
                    </a:cubicBezTo>
                    <a:cubicBezTo>
                      <a:pt x="202" y="53"/>
                      <a:pt x="202" y="53"/>
                      <a:pt x="202" y="53"/>
                    </a:cubicBezTo>
                    <a:cubicBezTo>
                      <a:pt x="202" y="53"/>
                      <a:pt x="202" y="53"/>
                      <a:pt x="202" y="53"/>
                    </a:cubicBezTo>
                    <a:cubicBezTo>
                      <a:pt x="216" y="56"/>
                      <a:pt x="229" y="60"/>
                      <a:pt x="242" y="65"/>
                    </a:cubicBezTo>
                    <a:cubicBezTo>
                      <a:pt x="253" y="28"/>
                      <a:pt x="253" y="28"/>
                      <a:pt x="253" y="28"/>
                    </a:cubicBezTo>
                    <a:cubicBezTo>
                      <a:pt x="256" y="18"/>
                      <a:pt x="267" y="12"/>
                      <a:pt x="277" y="15"/>
                    </a:cubicBezTo>
                    <a:cubicBezTo>
                      <a:pt x="287" y="18"/>
                      <a:pt x="293" y="28"/>
                      <a:pt x="290" y="38"/>
                    </a:cubicBezTo>
                    <a:cubicBezTo>
                      <a:pt x="220" y="278"/>
                      <a:pt x="220" y="278"/>
                      <a:pt x="220" y="278"/>
                    </a:cubicBezTo>
                    <a:cubicBezTo>
                      <a:pt x="217" y="288"/>
                      <a:pt x="206" y="293"/>
                      <a:pt x="196" y="290"/>
                    </a:cubicBezTo>
                    <a:cubicBezTo>
                      <a:pt x="186" y="288"/>
                      <a:pt x="180" y="277"/>
                      <a:pt x="183" y="267"/>
                    </a:cubicBezTo>
                    <a:cubicBezTo>
                      <a:pt x="232" y="102"/>
                      <a:pt x="232" y="102"/>
                      <a:pt x="232" y="102"/>
                    </a:cubicBezTo>
                    <a:cubicBezTo>
                      <a:pt x="220" y="97"/>
                      <a:pt x="207" y="93"/>
                      <a:pt x="194" y="90"/>
                    </a:cubicBezTo>
                    <a:cubicBezTo>
                      <a:pt x="194" y="90"/>
                      <a:pt x="194" y="90"/>
                      <a:pt x="194" y="90"/>
                    </a:cubicBezTo>
                    <a:cubicBezTo>
                      <a:pt x="185" y="88"/>
                      <a:pt x="175" y="87"/>
                      <a:pt x="165" y="86"/>
                    </a:cubicBezTo>
                    <a:cubicBezTo>
                      <a:pt x="165" y="132"/>
                      <a:pt x="165" y="132"/>
                      <a:pt x="165" y="132"/>
                    </a:cubicBezTo>
                    <a:cubicBezTo>
                      <a:pt x="165" y="143"/>
                      <a:pt x="157" y="151"/>
                      <a:pt x="146" y="151"/>
                    </a:cubicBezTo>
                    <a:cubicBezTo>
                      <a:pt x="136" y="151"/>
                      <a:pt x="127" y="143"/>
                      <a:pt x="127" y="132"/>
                    </a:cubicBezTo>
                    <a:cubicBezTo>
                      <a:pt x="127" y="86"/>
                      <a:pt x="127" y="86"/>
                      <a:pt x="127" y="86"/>
                    </a:cubicBezTo>
                    <a:cubicBezTo>
                      <a:pt x="118" y="87"/>
                      <a:pt x="108" y="88"/>
                      <a:pt x="99" y="90"/>
                    </a:cubicBezTo>
                    <a:cubicBezTo>
                      <a:pt x="99" y="90"/>
                      <a:pt x="99" y="90"/>
                      <a:pt x="99" y="90"/>
                    </a:cubicBezTo>
                    <a:cubicBezTo>
                      <a:pt x="85" y="93"/>
                      <a:pt x="73" y="97"/>
                      <a:pt x="61" y="102"/>
                    </a:cubicBezTo>
                    <a:cubicBezTo>
                      <a:pt x="109" y="267"/>
                      <a:pt x="109" y="267"/>
                      <a:pt x="109" y="267"/>
                    </a:cubicBezTo>
                    <a:cubicBezTo>
                      <a:pt x="112" y="277"/>
                      <a:pt x="106" y="288"/>
                      <a:pt x="96" y="290"/>
                    </a:cubicBezTo>
                    <a:cubicBezTo>
                      <a:pt x="86" y="293"/>
                      <a:pt x="76" y="288"/>
                      <a:pt x="73" y="278"/>
                    </a:cubicBezTo>
                    <a:cubicBezTo>
                      <a:pt x="3" y="38"/>
                      <a:pt x="3" y="38"/>
                      <a:pt x="3" y="38"/>
                    </a:cubicBezTo>
                    <a:close/>
                  </a:path>
                </a:pathLst>
              </a:custGeom>
              <a:solidFill>
                <a:srgbClr val="0066CC"/>
              </a:solidFill>
              <a:ln w="9525">
                <a:noFill/>
                <a:round/>
              </a:ln>
            </p:spPr>
            <p:txBody>
              <a:bodyPr vert="horz" wrap="square" lIns="34282" tIns="17140" rIns="34282" bIns="17140" numCol="1" anchor="t" anchorCtr="0" compatLnSpc="1"/>
              <a:lstStyle/>
              <a:p>
                <a:pPr defTabSz="951865"/>
                <a:endParaRPr lang="zh-CN" altLang="en-US" sz="715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hevron 22"/>
          <p:cNvSpPr/>
          <p:nvPr/>
        </p:nvSpPr>
        <p:spPr bwMode="auto">
          <a:xfrm>
            <a:off x="5918200" y="2806700"/>
            <a:ext cx="2655570" cy="1029335"/>
          </a:xfrm>
          <a:prstGeom prst="chevron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Chevron 2"/>
          <p:cNvSpPr/>
          <p:nvPr/>
        </p:nvSpPr>
        <p:spPr bwMode="auto">
          <a:xfrm>
            <a:off x="3496945" y="2816225"/>
            <a:ext cx="2749550" cy="1020445"/>
          </a:xfrm>
          <a:prstGeom prst="chevron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Pentagon 1"/>
          <p:cNvSpPr/>
          <p:nvPr/>
        </p:nvSpPr>
        <p:spPr bwMode="auto">
          <a:xfrm>
            <a:off x="1241425" y="2816860"/>
            <a:ext cx="2574925" cy="1019810"/>
          </a:xfrm>
          <a:prstGeom prst="homePlat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1905" y="1196975"/>
            <a:ext cx="9144000" cy="87503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>
            <a:outerShdw blurRad="1397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469" tIns="30235" rIns="60469" bIns="30235"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378585" y="3140710"/>
            <a:ext cx="2490470" cy="367030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 university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68750" y="3126740"/>
            <a:ext cx="2421890" cy="367030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Target students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48120" y="2972435"/>
            <a:ext cx="3129915" cy="675005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Teaching 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751055" y="4001387"/>
            <a:ext cx="293493" cy="285221"/>
            <a:chOff x="1463339" y="1072758"/>
            <a:chExt cx="1546058" cy="1546058"/>
          </a:xfrm>
          <a:effectLst>
            <a:outerShdw blurRad="330200" dist="215900" dir="6900000" sx="71000" sy="71000" algn="t" rotWithShape="0">
              <a:prstClr val="black">
                <a:alpha val="54000"/>
              </a:prstClr>
            </a:outerShdw>
          </a:effectLst>
        </p:grpSpPr>
        <p:sp>
          <p:nvSpPr>
            <p:cNvPr id="61" name="同心圆 60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1484232" y="1093651"/>
              <a:ext cx="1504274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79055" y="927378"/>
            <a:ext cx="1473273" cy="1431237"/>
            <a:chOff x="4508674" y="2118116"/>
            <a:chExt cx="2204282" cy="2204282"/>
          </a:xfrm>
        </p:grpSpPr>
        <p:grpSp>
          <p:nvGrpSpPr>
            <p:cNvPr id="38" name="组合 37"/>
            <p:cNvGrpSpPr/>
            <p:nvPr/>
          </p:nvGrpSpPr>
          <p:grpSpPr>
            <a:xfrm>
              <a:off x="4508674" y="2118116"/>
              <a:ext cx="2204282" cy="2204282"/>
              <a:chOff x="1517331" y="1125257"/>
              <a:chExt cx="2204282" cy="2204282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1517331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457200" dist="444500" dir="7800000" sx="89000" sy="89000" algn="tr" rotWithShape="0">
                  <a:prstClr val="black">
                    <a:alpha val="3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49600">
                    <a:srgbClr val="7EB18D"/>
                  </a:gs>
                  <a:gs pos="100000">
                    <a:srgbClr val="FFB329"/>
                  </a:gs>
                </a:gsLst>
                <a:lin ang="7530000" scaled="0"/>
              </a:gra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5072357" y="2603273"/>
              <a:ext cx="1489075" cy="118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chemeClr val="bg1"/>
                  </a:solidFill>
                  <a:latin typeface="DFGothic-EB" panose="02010609010101010101" pitchFamily="1" charset="-128"/>
                  <a:ea typeface="DFGothic-EB" panose="02010609010101010101" pitchFamily="1" charset="-128"/>
                </a:rPr>
                <a:t>01</a:t>
              </a:r>
              <a:endParaRPr lang="zh-CN" altLang="en-US" sz="44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17743" y="3460708"/>
            <a:ext cx="425709" cy="413563"/>
            <a:chOff x="1517331" y="1125257"/>
            <a:chExt cx="2204282" cy="2204282"/>
          </a:xfrm>
        </p:grpSpPr>
        <p:sp>
          <p:nvSpPr>
            <p:cNvPr id="52" name="椭圆 51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04888" y="4143997"/>
            <a:ext cx="425709" cy="413563"/>
            <a:chOff x="1517331" y="1125257"/>
            <a:chExt cx="2204282" cy="2204282"/>
          </a:xfrm>
        </p:grpSpPr>
        <p:sp>
          <p:nvSpPr>
            <p:cNvPr id="55" name="椭圆 54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93796" y="3874271"/>
            <a:ext cx="347671" cy="337751"/>
            <a:chOff x="1517331" y="1125257"/>
            <a:chExt cx="2204282" cy="2204282"/>
          </a:xfrm>
        </p:grpSpPr>
        <p:sp>
          <p:nvSpPr>
            <p:cNvPr id="58" name="椭圆 57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3446145" y="1351280"/>
            <a:ext cx="3045460" cy="551815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3200" b="1" dirty="0" smtClean="0">
                <a:solidFill>
                  <a:srgbClr val="00B0F0"/>
                </a:solidFill>
                <a:latin typeface="微软雅黑" panose="020B0503020204020204" pitchFamily="34" charset="-122"/>
                <a:sym typeface="+mn-ea"/>
              </a:rPr>
              <a:t>Introduction</a:t>
            </a:r>
            <a:endParaRPr lang="en-US" altLang="zh-CN" sz="3200" b="1" spc="-99" dirty="0" smtClean="0">
              <a:solidFill>
                <a:srgbClr val="0000FF"/>
              </a:solidFill>
              <a:latin typeface="Franklin Gothic Medium" panose="020B0603020102020204" pitchFamily="34" charset="0"/>
              <a:ea typeface="思源黑体 CN Bold" pitchFamily="34" charset="-122"/>
              <a:cs typeface="Franklin Gothic Medium" panose="020B0603020102020204" pitchFamily="34" charset="0"/>
              <a:sym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810408" y="149306"/>
            <a:ext cx="425709" cy="413563"/>
            <a:chOff x="1517331" y="1125257"/>
            <a:chExt cx="2204282" cy="2204282"/>
          </a:xfrm>
        </p:grpSpPr>
        <p:sp>
          <p:nvSpPr>
            <p:cNvPr id="34" name="椭圆 33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562766" y="202490"/>
            <a:ext cx="425709" cy="413563"/>
            <a:chOff x="1517331" y="1125257"/>
            <a:chExt cx="2204282" cy="2204282"/>
          </a:xfrm>
        </p:grpSpPr>
        <p:sp>
          <p:nvSpPr>
            <p:cNvPr id="41" name="椭圆 40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032615" y="558759"/>
            <a:ext cx="607356" cy="590027"/>
            <a:chOff x="1517331" y="1125257"/>
            <a:chExt cx="2204282" cy="2204282"/>
          </a:xfrm>
        </p:grpSpPr>
        <p:sp>
          <p:nvSpPr>
            <p:cNvPr id="44" name="椭圆 43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555936" y="883892"/>
            <a:ext cx="293493" cy="285221"/>
            <a:chOff x="1463339" y="1072758"/>
            <a:chExt cx="1546058" cy="1546058"/>
          </a:xfrm>
          <a:effectLst>
            <a:outerShdw blurRad="330200" dist="215900" dir="6900000" sx="71000" sy="71000" algn="t" rotWithShape="0">
              <a:prstClr val="black">
                <a:alpha val="54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484232" y="1093651"/>
              <a:ext cx="1504274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矩形 49"/>
          <p:cNvSpPr/>
          <p:nvPr/>
        </p:nvSpPr>
        <p:spPr>
          <a:xfrm>
            <a:off x="-1622" y="4815977"/>
            <a:ext cx="9144000" cy="327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469" tIns="30235" rIns="60469" bIns="30235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1"/>
          <p:cNvSpPr>
            <a:spLocks noChangeShapeType="1"/>
          </p:cNvSpPr>
          <p:nvPr/>
        </p:nvSpPr>
        <p:spPr bwMode="auto">
          <a:xfrm>
            <a:off x="3752850" y="1902619"/>
            <a:ext cx="907852" cy="158949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8675" name="Line 2"/>
          <p:cNvSpPr>
            <a:spLocks noChangeShapeType="1"/>
          </p:cNvSpPr>
          <p:nvPr/>
        </p:nvSpPr>
        <p:spPr bwMode="auto">
          <a:xfrm>
            <a:off x="2252663" y="1888331"/>
            <a:ext cx="708422" cy="0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8676" name="Oval 3"/>
          <p:cNvSpPr/>
          <p:nvPr/>
        </p:nvSpPr>
        <p:spPr bwMode="auto">
          <a:xfrm>
            <a:off x="2890838" y="1369219"/>
            <a:ext cx="1118949" cy="10763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16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8" name="Line 5"/>
          <p:cNvSpPr>
            <a:spLocks noChangeShapeType="1"/>
          </p:cNvSpPr>
          <p:nvPr/>
        </p:nvSpPr>
        <p:spPr bwMode="auto">
          <a:xfrm rot="10800000" flipH="1">
            <a:off x="5786438" y="2191941"/>
            <a:ext cx="1620441" cy="1664018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8679" name="Line 6"/>
          <p:cNvSpPr>
            <a:spLocks noChangeShapeType="1"/>
          </p:cNvSpPr>
          <p:nvPr/>
        </p:nvSpPr>
        <p:spPr bwMode="auto">
          <a:xfrm rot="10800000" flipH="1">
            <a:off x="6148388" y="2133005"/>
            <a:ext cx="969169" cy="154781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8681" name="Line 8"/>
          <p:cNvSpPr>
            <a:spLocks noChangeShapeType="1"/>
          </p:cNvSpPr>
          <p:nvPr/>
        </p:nvSpPr>
        <p:spPr bwMode="auto">
          <a:xfrm rot="10800000" flipV="1">
            <a:off x="3925253" y="3742611"/>
            <a:ext cx="700326" cy="132159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8683" name="Line 10"/>
          <p:cNvSpPr>
            <a:spLocks noChangeShapeType="1"/>
          </p:cNvSpPr>
          <p:nvPr/>
        </p:nvSpPr>
        <p:spPr bwMode="auto">
          <a:xfrm>
            <a:off x="2756297" y="3377803"/>
            <a:ext cx="420291" cy="497086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8684" name="Line 11"/>
          <p:cNvSpPr>
            <a:spLocks noChangeShapeType="1"/>
          </p:cNvSpPr>
          <p:nvPr/>
        </p:nvSpPr>
        <p:spPr bwMode="auto">
          <a:xfrm flipH="1">
            <a:off x="1933575" y="3359468"/>
            <a:ext cx="479822" cy="389334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8685" name="Line 12"/>
          <p:cNvSpPr>
            <a:spLocks noChangeShapeType="1"/>
          </p:cNvSpPr>
          <p:nvPr/>
        </p:nvSpPr>
        <p:spPr bwMode="auto">
          <a:xfrm>
            <a:off x="1681163" y="2445544"/>
            <a:ext cx="0" cy="1169789"/>
          </a:xfrm>
          <a:prstGeom prst="line">
            <a:avLst/>
          </a:prstGeom>
          <a:noFill/>
          <a:ln w="88900">
            <a:solidFill>
              <a:srgbClr val="ACF0F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8710" name="Oval 46"/>
          <p:cNvSpPr/>
          <p:nvPr/>
        </p:nvSpPr>
        <p:spPr bwMode="auto">
          <a:xfrm>
            <a:off x="1104900" y="1283494"/>
            <a:ext cx="1209675" cy="1209675"/>
          </a:xfrm>
          <a:prstGeom prst="ellipse">
            <a:avLst/>
          </a:prstGeom>
          <a:solidFill>
            <a:srgbClr val="225378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16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11" name="Oval 47"/>
          <p:cNvSpPr/>
          <p:nvPr/>
        </p:nvSpPr>
        <p:spPr bwMode="auto">
          <a:xfrm>
            <a:off x="2314575" y="2568416"/>
            <a:ext cx="923925" cy="9239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16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12" name="Oval 48"/>
          <p:cNvSpPr/>
          <p:nvPr/>
        </p:nvSpPr>
        <p:spPr bwMode="auto">
          <a:xfrm>
            <a:off x="978694" y="3378041"/>
            <a:ext cx="1389221" cy="1373267"/>
          </a:xfrm>
          <a:prstGeom prst="ellipse">
            <a:avLst/>
          </a:prstGeom>
          <a:solidFill>
            <a:srgbClr val="225378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16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14" name="Oval 50"/>
          <p:cNvSpPr/>
          <p:nvPr/>
        </p:nvSpPr>
        <p:spPr bwMode="auto">
          <a:xfrm>
            <a:off x="4586288" y="1316831"/>
            <a:ext cx="1719263" cy="1719263"/>
          </a:xfrm>
          <a:prstGeom prst="ellipse">
            <a:avLst/>
          </a:prstGeom>
          <a:solidFill>
            <a:srgbClr val="EB7F00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16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15" name="Oval 51"/>
          <p:cNvSpPr/>
          <p:nvPr/>
        </p:nvSpPr>
        <p:spPr bwMode="auto">
          <a:xfrm>
            <a:off x="3301365" y="3708559"/>
            <a:ext cx="623888" cy="623888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16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16" name="Oval 52"/>
          <p:cNvSpPr/>
          <p:nvPr/>
        </p:nvSpPr>
        <p:spPr bwMode="auto">
          <a:xfrm>
            <a:off x="4376737" y="3259274"/>
            <a:ext cx="1535906" cy="1500664"/>
          </a:xfrm>
          <a:prstGeom prst="ellipse">
            <a:avLst/>
          </a:prstGeom>
          <a:solidFill>
            <a:srgbClr val="EB7F00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16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18" name="Oval 54"/>
          <p:cNvSpPr/>
          <p:nvPr/>
        </p:nvSpPr>
        <p:spPr bwMode="auto">
          <a:xfrm>
            <a:off x="6990159" y="1608534"/>
            <a:ext cx="857250" cy="857250"/>
          </a:xfrm>
          <a:prstGeom prst="ellipse">
            <a:avLst/>
          </a:prstGeom>
          <a:solidFill>
            <a:srgbClr val="225378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16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6"/>
          <p:cNvSpPr/>
          <p:nvPr/>
        </p:nvSpPr>
        <p:spPr bwMode="auto">
          <a:xfrm>
            <a:off x="2943900" y="1717478"/>
            <a:ext cx="1406981" cy="48849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16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Bevan" panose="02000000000000000000" charset="0"/>
              </a:rPr>
              <a:t>Sanitation</a:t>
            </a:r>
            <a:endParaRPr lang="en-US" sz="165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8" name="Rectangle 6"/>
          <p:cNvSpPr/>
          <p:nvPr/>
        </p:nvSpPr>
        <p:spPr bwMode="auto">
          <a:xfrm>
            <a:off x="7175940" y="1842768"/>
            <a:ext cx="1406981" cy="48849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16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Bevan" panose="02000000000000000000" charset="0"/>
              </a:rPr>
              <a:t>More</a:t>
            </a:r>
            <a:endParaRPr lang="en-US" sz="165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  <a:p>
            <a:endParaRPr lang="en-US" sz="165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0" name="Rectangle 6"/>
          <p:cNvSpPr/>
          <p:nvPr/>
        </p:nvSpPr>
        <p:spPr bwMode="auto">
          <a:xfrm>
            <a:off x="3406478" y="3863015"/>
            <a:ext cx="1406981" cy="48849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16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Bevan" panose="02000000000000000000" charset="0"/>
              </a:rPr>
              <a:t>Fun</a:t>
            </a:r>
            <a:endParaRPr lang="en-US" sz="165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1" name="Rectangle 6"/>
          <p:cNvSpPr/>
          <p:nvPr/>
        </p:nvSpPr>
        <p:spPr bwMode="auto">
          <a:xfrm>
            <a:off x="2428721" y="2869981"/>
            <a:ext cx="1406981" cy="26091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16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Bevan" panose="02000000000000000000" charset="0"/>
              </a:rPr>
              <a:t>Safety</a:t>
            </a:r>
            <a:endParaRPr lang="en-US" sz="165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2" name="Rectangle 6"/>
          <p:cNvSpPr/>
          <p:nvPr/>
        </p:nvSpPr>
        <p:spPr bwMode="auto">
          <a:xfrm>
            <a:off x="961003" y="3856264"/>
            <a:ext cx="1406981" cy="48849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endParaRPr lang="en-US" sz="16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3" name="Rectangle 6"/>
          <p:cNvSpPr/>
          <p:nvPr/>
        </p:nvSpPr>
        <p:spPr bwMode="auto">
          <a:xfrm>
            <a:off x="1021230" y="3912563"/>
            <a:ext cx="1406981" cy="48849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16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Bevan" panose="02000000000000000000" charset="0"/>
              </a:rPr>
              <a:t>Convenience</a:t>
            </a:r>
            <a:endParaRPr lang="en-US" sz="165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5" name="Oval 9"/>
          <p:cNvSpPr/>
          <p:nvPr/>
        </p:nvSpPr>
        <p:spPr bwMode="auto">
          <a:xfrm>
            <a:off x="-157162" y="-147637"/>
            <a:ext cx="1009650" cy="10096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56" name="Oval 7"/>
          <p:cNvSpPr/>
          <p:nvPr/>
        </p:nvSpPr>
        <p:spPr bwMode="auto">
          <a:xfrm>
            <a:off x="397669" y="38100"/>
            <a:ext cx="581025" cy="5810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57" name="Oval 8"/>
          <p:cNvSpPr/>
          <p:nvPr/>
        </p:nvSpPr>
        <p:spPr bwMode="auto">
          <a:xfrm>
            <a:off x="133350" y="610140"/>
            <a:ext cx="352425" cy="352425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cxnSp>
        <p:nvCxnSpPr>
          <p:cNvPr id="60" name="Straight Connector 59"/>
          <p:cNvCxnSpPr/>
          <p:nvPr/>
        </p:nvCxnSpPr>
        <p:spPr bwMode="auto">
          <a:xfrm>
            <a:off x="978694" y="1080664"/>
            <a:ext cx="7281863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6"/>
          <p:cNvSpPr/>
          <p:nvPr/>
        </p:nvSpPr>
        <p:spPr bwMode="auto">
          <a:xfrm>
            <a:off x="1006247" y="1587357"/>
            <a:ext cx="1406981" cy="7894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endParaRPr lang="en-US" sz="16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" name="Rectangle 6"/>
          <p:cNvSpPr/>
          <p:nvPr/>
        </p:nvSpPr>
        <p:spPr bwMode="auto">
          <a:xfrm>
            <a:off x="4703613" y="3808691"/>
            <a:ext cx="1406981" cy="7894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16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Bevan" panose="02000000000000000000" charset="0"/>
              </a:rPr>
              <a:t>Comfort</a:t>
            </a:r>
            <a:endParaRPr lang="en-US" sz="16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</p:txBody>
      </p:sp>
      <p:sp>
        <p:nvSpPr>
          <p:cNvPr id="5" name="Rectangle 6"/>
          <p:cNvSpPr/>
          <p:nvPr/>
        </p:nvSpPr>
        <p:spPr bwMode="auto">
          <a:xfrm>
            <a:off x="1457495" y="1731423"/>
            <a:ext cx="1406981" cy="48849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16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Bevan" panose="02000000000000000000" charset="0"/>
              </a:rPr>
              <a:t>Cost</a:t>
            </a:r>
            <a:endParaRPr lang="en-US" sz="165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  <a:p>
            <a:endParaRPr lang="en-US" sz="165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</p:txBody>
      </p:sp>
      <p:sp>
        <p:nvSpPr>
          <p:cNvPr id="6" name="Rectangle 6"/>
          <p:cNvSpPr/>
          <p:nvPr/>
        </p:nvSpPr>
        <p:spPr bwMode="auto">
          <a:xfrm>
            <a:off x="4790360" y="1982092"/>
            <a:ext cx="1563053" cy="7893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en-US" sz="16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Bevan" panose="02000000000000000000" charset="0"/>
              </a:rPr>
              <a:t>Environment</a:t>
            </a:r>
            <a:endParaRPr lang="en-US" sz="16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</p:txBody>
      </p:sp>
      <p:sp>
        <p:nvSpPr>
          <p:cNvPr id="3" name="TextBox 57"/>
          <p:cNvSpPr txBox="1"/>
          <p:nvPr/>
        </p:nvSpPr>
        <p:spPr>
          <a:xfrm>
            <a:off x="978694" y="539190"/>
            <a:ext cx="321183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rPr>
              <a:t>Contrastive Points</a:t>
            </a:r>
            <a:endParaRPr lang="en-US" sz="2700" b="1" dirty="0" smtClean="0">
              <a:solidFill>
                <a:schemeClr val="tx1"/>
              </a:solidFill>
              <a:latin typeface="Arial" panose="020B0604020202020204" pitchFamily="34" charset="0"/>
              <a:ea typeface="Droid Serif" panose="02020600060500020200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4" name="AutoShape 32"/>
          <p:cNvSpPr/>
          <p:nvPr/>
        </p:nvSpPr>
        <p:spPr bwMode="auto">
          <a:xfrm rot="-5400000">
            <a:off x="-252412" y="2989898"/>
            <a:ext cx="2366010" cy="672465"/>
          </a:xfrm>
          <a:prstGeom prst="rightArrow">
            <a:avLst>
              <a:gd name="adj1" fmla="val 51551"/>
              <a:gd name="adj2" fmla="val 72801"/>
            </a:avLst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32816" name="Rectangle 54"/>
          <p:cNvSpPr/>
          <p:nvPr/>
        </p:nvSpPr>
        <p:spPr bwMode="auto">
          <a:xfrm>
            <a:off x="3498533" y="2082403"/>
            <a:ext cx="1618536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30000"/>
              </a:lnSpc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sanitation, fun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42" name="Oval 9"/>
          <p:cNvSpPr/>
          <p:nvPr/>
        </p:nvSpPr>
        <p:spPr bwMode="auto">
          <a:xfrm>
            <a:off x="-157162" y="-147637"/>
            <a:ext cx="1009650" cy="10096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43" name="Oval 7"/>
          <p:cNvSpPr/>
          <p:nvPr/>
        </p:nvSpPr>
        <p:spPr bwMode="auto">
          <a:xfrm>
            <a:off x="397669" y="38100"/>
            <a:ext cx="581025" cy="5810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44" name="Oval 8"/>
          <p:cNvSpPr/>
          <p:nvPr/>
        </p:nvSpPr>
        <p:spPr bwMode="auto">
          <a:xfrm>
            <a:off x="133350" y="610140"/>
            <a:ext cx="352425" cy="352425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978694" y="1080664"/>
            <a:ext cx="7281863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AutoShape 32"/>
          <p:cNvSpPr/>
          <p:nvPr/>
        </p:nvSpPr>
        <p:spPr bwMode="auto">
          <a:xfrm rot="-5400000">
            <a:off x="2291953" y="3296841"/>
            <a:ext cx="1767840" cy="672465"/>
          </a:xfrm>
          <a:prstGeom prst="rightArrow">
            <a:avLst>
              <a:gd name="adj1" fmla="val 51551"/>
              <a:gd name="adj2" fmla="val 72801"/>
            </a:avLst>
          </a:prstGeom>
          <a:solidFill>
            <a:srgbClr val="1695A3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48" name="AutoShape 32"/>
          <p:cNvSpPr/>
          <p:nvPr/>
        </p:nvSpPr>
        <p:spPr bwMode="auto">
          <a:xfrm rot="-5400000">
            <a:off x="1002268" y="3129677"/>
            <a:ext cx="2101929" cy="672465"/>
          </a:xfrm>
          <a:prstGeom prst="rightArrow">
            <a:avLst>
              <a:gd name="adj1" fmla="val 51551"/>
              <a:gd name="adj2" fmla="val 72801"/>
            </a:avLst>
          </a:prstGeom>
          <a:solidFill>
            <a:srgbClr val="EB7F00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50" name="AutoShape 32"/>
          <p:cNvSpPr/>
          <p:nvPr/>
        </p:nvSpPr>
        <p:spPr bwMode="auto">
          <a:xfrm rot="-5400000">
            <a:off x="3661172" y="3501628"/>
            <a:ext cx="1358027" cy="672465"/>
          </a:xfrm>
          <a:prstGeom prst="rightArrow">
            <a:avLst>
              <a:gd name="adj1" fmla="val 51551"/>
              <a:gd name="adj2" fmla="val 72801"/>
            </a:avLst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9" name="Rounded Rectangle 28"/>
          <p:cNvSpPr/>
          <p:nvPr/>
        </p:nvSpPr>
        <p:spPr bwMode="auto">
          <a:xfrm>
            <a:off x="5762863" y="1726406"/>
            <a:ext cx="2385774" cy="2182654"/>
          </a:xfrm>
          <a:prstGeom prst="roundRect">
            <a:avLst>
              <a:gd name="adj" fmla="val 5161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6622018" y="3558778"/>
            <a:ext cx="769144" cy="736759"/>
          </a:xfrm>
          <a:prstGeom prst="ellipse">
            <a:avLst/>
          </a:prstGeom>
          <a:solidFill>
            <a:srgbClr val="1695A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Rectangle 53"/>
          <p:cNvSpPr/>
          <p:nvPr/>
        </p:nvSpPr>
        <p:spPr bwMode="auto">
          <a:xfrm>
            <a:off x="5946696" y="1927860"/>
            <a:ext cx="2018348" cy="152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just" eaLnBrk="1" latinLnBrk="0" hangingPunct="1">
              <a:lnSpc>
                <a:spcPct val="100000"/>
              </a:lnSpc>
            </a:pPr>
            <a:r>
              <a:rPr lang="en-US" sz="2025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Bevan" panose="02000000000000000000" charset="0"/>
              </a:rPr>
              <a:t>When you make a contrast in your writing, arrange your points properly.</a:t>
            </a:r>
            <a:endParaRPr lang="en-US" sz="2025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" name="Rectangle 54"/>
          <p:cNvSpPr/>
          <p:nvPr/>
        </p:nvSpPr>
        <p:spPr bwMode="auto">
          <a:xfrm>
            <a:off x="6711553" y="3649980"/>
            <a:ext cx="679609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30000"/>
              </a:lnSpc>
            </a:pPr>
            <a:r>
              <a:rPr lang="en-US" sz="2025" b="1" dirty="0">
                <a:solidFill>
                  <a:schemeClr val="bg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Note</a:t>
            </a:r>
            <a:endParaRPr lang="en-US" sz="2025" b="1" dirty="0">
              <a:solidFill>
                <a:schemeClr val="bg1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5" name="TextBox 57"/>
          <p:cNvSpPr txBox="1"/>
          <p:nvPr/>
        </p:nvSpPr>
        <p:spPr>
          <a:xfrm>
            <a:off x="978694" y="539190"/>
            <a:ext cx="321183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rPr>
              <a:t>Contrastive Points</a:t>
            </a:r>
            <a:endParaRPr lang="en-US" sz="2700" b="1" dirty="0" smtClean="0">
              <a:solidFill>
                <a:schemeClr val="tx1"/>
              </a:solidFill>
              <a:latin typeface="Arial" panose="020B0604020202020204" pitchFamily="34" charset="0"/>
              <a:ea typeface="Droid Serif" panose="02020600060500020200" pitchFamily="18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7669" y="1528763"/>
            <a:ext cx="4834255" cy="610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defTabSz="914400">
              <a:lnSpc>
                <a:spcPct val="150000"/>
              </a:lnSpc>
            </a:pPr>
            <a:r>
              <a:rPr lang="en-US" sz="2250" b="1" dirty="0" smtClean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Bevan" panose="02000000000000000000" charset="0"/>
              </a:rPr>
              <a:t>Less important and typical points:</a:t>
            </a:r>
            <a:endParaRPr lang="en-US" altLang="en-US" sz="2250" b="1" dirty="0" smtClean="0">
              <a:solidFill>
                <a:srgbClr val="7030A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Bevan" panose="02000000000000000000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16" grpId="0"/>
      <p:bldP spid="32816" grpId="1"/>
      <p:bldP spid="29" grpId="0" bldLvl="0" animBg="1"/>
      <p:bldP spid="29" grpId="1" animBg="1"/>
      <p:bldP spid="31" grpId="0" bldLvl="0" animBg="1"/>
      <p:bldP spid="31" grpId="1" animBg="1"/>
      <p:bldP spid="3" grpId="0"/>
      <p:bldP spid="3" grpId="1"/>
      <p:bldP spid="4" grpId="0"/>
      <p:bldP spid="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9"/>
          <p:cNvSpPr/>
          <p:nvPr/>
        </p:nvSpPr>
        <p:spPr bwMode="auto">
          <a:xfrm>
            <a:off x="-157162" y="-147637"/>
            <a:ext cx="1009650" cy="10096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8" name="Oval 7"/>
          <p:cNvSpPr/>
          <p:nvPr/>
        </p:nvSpPr>
        <p:spPr bwMode="auto">
          <a:xfrm>
            <a:off x="397669" y="38100"/>
            <a:ext cx="581025" cy="5810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9" name="Oval 8"/>
          <p:cNvSpPr/>
          <p:nvPr/>
        </p:nvSpPr>
        <p:spPr bwMode="auto">
          <a:xfrm>
            <a:off x="133350" y="610140"/>
            <a:ext cx="352425" cy="352425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0" name="TextBox 19"/>
          <p:cNvSpPr txBox="1"/>
          <p:nvPr/>
        </p:nvSpPr>
        <p:spPr>
          <a:xfrm>
            <a:off x="978694" y="492041"/>
            <a:ext cx="15925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rPr>
              <a:t>Example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ea typeface="Droid Serif" panose="02020600060500020200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978694" y="1080664"/>
            <a:ext cx="7281863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Pentagon 16"/>
          <p:cNvSpPr/>
          <p:nvPr/>
        </p:nvSpPr>
        <p:spPr bwMode="auto">
          <a:xfrm>
            <a:off x="782241" y="3699986"/>
            <a:ext cx="2345531" cy="635794"/>
          </a:xfrm>
          <a:prstGeom prst="homePlate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Pentagon 2"/>
          <p:cNvSpPr/>
          <p:nvPr/>
        </p:nvSpPr>
        <p:spPr bwMode="auto">
          <a:xfrm rot="10800000">
            <a:off x="6027896" y="3699986"/>
            <a:ext cx="2386489" cy="635794"/>
          </a:xfrm>
          <a:prstGeom prst="homePlate">
            <a:avLst/>
          </a:prstGeom>
          <a:solidFill>
            <a:srgbClr val="ACF0F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ectangle 6"/>
          <p:cNvSpPr/>
          <p:nvPr/>
        </p:nvSpPr>
        <p:spPr bwMode="auto">
          <a:xfrm>
            <a:off x="6439763" y="3822732"/>
            <a:ext cx="1885950" cy="390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16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Bevan" panose="02000000000000000000" charset="0"/>
              </a:rPr>
              <a:t>Online Learning</a:t>
            </a:r>
            <a:endParaRPr lang="en-US" sz="165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</p:txBody>
      </p:sp>
      <p:sp>
        <p:nvSpPr>
          <p:cNvPr id="4" name="Rectangle 6"/>
          <p:cNvSpPr/>
          <p:nvPr/>
        </p:nvSpPr>
        <p:spPr bwMode="auto">
          <a:xfrm>
            <a:off x="644843" y="3822621"/>
            <a:ext cx="2205276" cy="390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80000"/>
              </a:lnSpc>
            </a:pPr>
            <a:r>
              <a:rPr lang="en-US" sz="16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Bevan" panose="02000000000000000000" charset="0"/>
              </a:rPr>
              <a:t>Classroom Learning</a:t>
            </a:r>
            <a:endParaRPr lang="en-US" sz="165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3" y="1290638"/>
            <a:ext cx="2884408" cy="1982629"/>
          </a:xfrm>
          <a:prstGeom prst="rect">
            <a:avLst/>
          </a:prstGeom>
        </p:spPr>
      </p:pic>
      <p:pic>
        <p:nvPicPr>
          <p:cNvPr id="6" name="图片 5" descr="C:\Users\Lenovo\Desktop\timg.giftim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9281" y="1290638"/>
            <a:ext cx="2793206" cy="19826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828" y="2916317"/>
            <a:ext cx="2760345" cy="1828086"/>
          </a:xfrm>
          <a:prstGeom prst="rect">
            <a:avLst/>
          </a:prstGeom>
        </p:spPr>
      </p:pic>
      <p:pic>
        <p:nvPicPr>
          <p:cNvPr id="8" name="图片 7" descr="tim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43" y="1298734"/>
            <a:ext cx="3969782" cy="28098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25" y="1298972"/>
            <a:ext cx="3799760" cy="2809399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14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 bwMode="auto">
          <a:xfrm>
            <a:off x="985838" y="2795316"/>
            <a:ext cx="7274719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76200" cap="flat" cmpd="sng" algn="ctr">
            <a:solidFill>
              <a:srgbClr val="22537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Oval 9"/>
          <p:cNvSpPr/>
          <p:nvPr/>
        </p:nvSpPr>
        <p:spPr bwMode="auto">
          <a:xfrm>
            <a:off x="-157162" y="-147637"/>
            <a:ext cx="1009650" cy="10096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4" name="Oval 7"/>
          <p:cNvSpPr/>
          <p:nvPr/>
        </p:nvSpPr>
        <p:spPr bwMode="auto">
          <a:xfrm>
            <a:off x="397669" y="38100"/>
            <a:ext cx="581025" cy="5810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5" name="Oval 8"/>
          <p:cNvSpPr/>
          <p:nvPr/>
        </p:nvSpPr>
        <p:spPr bwMode="auto">
          <a:xfrm>
            <a:off x="133350" y="610140"/>
            <a:ext cx="352425" cy="352425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26" name="TextBox 25"/>
          <p:cNvSpPr txBox="1"/>
          <p:nvPr/>
        </p:nvSpPr>
        <p:spPr>
          <a:xfrm>
            <a:off x="978694" y="492041"/>
            <a:ext cx="41833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rPr>
              <a:t>Attitude towards change</a:t>
            </a:r>
            <a:endParaRPr lang="en-US" sz="2700" b="1" dirty="0" smtClean="0">
              <a:solidFill>
                <a:schemeClr val="tx1"/>
              </a:solidFill>
              <a:latin typeface="Arial" panose="020B0604020202020204" pitchFamily="34" charset="0"/>
              <a:ea typeface="Droid Serif" panose="02020600060500020200" pitchFamily="18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978694" y="1080664"/>
            <a:ext cx="7281863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val 7"/>
          <p:cNvSpPr/>
          <p:nvPr/>
        </p:nvSpPr>
        <p:spPr bwMode="auto">
          <a:xfrm>
            <a:off x="3998119" y="2170238"/>
            <a:ext cx="1250156" cy="12501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558115" y="1733805"/>
            <a:ext cx="2123021" cy="2123021"/>
          </a:xfrm>
          <a:prstGeom prst="ellipse">
            <a:avLst/>
          </a:prstGeom>
          <a:noFill/>
          <a:ln w="76200" cap="flat" cmpd="sng" algn="ctr">
            <a:solidFill>
              <a:srgbClr val="1695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110027" y="1285718"/>
            <a:ext cx="3019196" cy="3019196"/>
          </a:xfrm>
          <a:prstGeom prst="ellipse">
            <a:avLst/>
          </a:prstGeom>
          <a:noFill/>
          <a:ln w="76200" cap="flat" cmpd="sng" algn="ctr">
            <a:solidFill>
              <a:srgbClr val="1695A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Rectangle 6"/>
          <p:cNvSpPr/>
          <p:nvPr/>
        </p:nvSpPr>
        <p:spPr bwMode="auto">
          <a:xfrm>
            <a:off x="985838" y="2405371"/>
            <a:ext cx="1406981" cy="22639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l"/>
            <a:r>
              <a:rPr lang="en-US" sz="2475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  <a:sym typeface="Bevan" panose="02000000000000000000" charset="0"/>
              </a:rPr>
              <a:t>Positive</a:t>
            </a:r>
            <a:endParaRPr lang="en-US" sz="2475" b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</p:txBody>
      </p:sp>
      <p:sp>
        <p:nvSpPr>
          <p:cNvPr id="19" name="Rectangle 6"/>
          <p:cNvSpPr/>
          <p:nvPr/>
        </p:nvSpPr>
        <p:spPr bwMode="auto">
          <a:xfrm>
            <a:off x="6801188" y="2795281"/>
            <a:ext cx="1459368" cy="22639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r"/>
            <a:r>
              <a:rPr lang="en-US" sz="2475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Bevan" panose="02000000000000000000" charset="0"/>
              </a:rPr>
              <a:t>Negative</a:t>
            </a:r>
            <a:endParaRPr lang="en-US" sz="2475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Bevan" panose="02000000000000000000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3245576" y="1421266"/>
            <a:ext cx="625078" cy="625078"/>
          </a:xfrm>
          <a:prstGeom prst="ellips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5368596" y="1421266"/>
            <a:ext cx="625078" cy="625078"/>
          </a:xfrm>
          <a:prstGeom prst="ellips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27" name="Picture 3" descr="C:\Users\User\Desktop\Indalia\Icons\communiti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700" y="1565055"/>
            <a:ext cx="386828" cy="3375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ndalia\Icons\convers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35" y="1565055"/>
            <a:ext cx="375000" cy="3375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4"/>
          <p:cNvSpPr/>
          <p:nvPr/>
        </p:nvSpPr>
        <p:spPr bwMode="auto">
          <a:xfrm>
            <a:off x="6128985" y="1362192"/>
            <a:ext cx="2009764" cy="48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250" b="1" dirty="0" err="1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Enjoy</a:t>
            </a:r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</a:t>
            </a:r>
            <a:endParaRPr lang="en-US" sz="2250" b="1" dirty="0">
              <a:solidFill>
                <a:schemeClr val="tx1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2" name="Rectangle 4"/>
          <p:cNvSpPr/>
          <p:nvPr/>
        </p:nvSpPr>
        <p:spPr bwMode="auto">
          <a:xfrm>
            <a:off x="1100025" y="1362192"/>
            <a:ext cx="2009764" cy="48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lnSpc>
                <a:spcPct val="150000"/>
              </a:lnSpc>
            </a:pPr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Utilize </a:t>
            </a:r>
            <a:endParaRPr lang="en-US" sz="2250" b="1" dirty="0">
              <a:solidFill>
                <a:schemeClr val="tx1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2" name="Rectangle 4"/>
          <p:cNvSpPr/>
          <p:nvPr/>
        </p:nvSpPr>
        <p:spPr bwMode="auto">
          <a:xfrm>
            <a:off x="3170760" y="2458519"/>
            <a:ext cx="2009764" cy="48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lnSpc>
                <a:spcPct val="150000"/>
              </a:lnSpc>
            </a:pPr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Change </a:t>
            </a:r>
            <a:endParaRPr lang="en-US" sz="2250" b="1" dirty="0">
              <a:solidFill>
                <a:schemeClr val="tx1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4" name="Oval 28"/>
          <p:cNvSpPr/>
          <p:nvPr/>
        </p:nvSpPr>
        <p:spPr bwMode="auto">
          <a:xfrm>
            <a:off x="3245576" y="3581060"/>
            <a:ext cx="625078" cy="625078"/>
          </a:xfrm>
          <a:prstGeom prst="ellips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Oval 29"/>
          <p:cNvSpPr/>
          <p:nvPr/>
        </p:nvSpPr>
        <p:spPr bwMode="auto">
          <a:xfrm>
            <a:off x="5368596" y="3581298"/>
            <a:ext cx="625078" cy="625078"/>
          </a:xfrm>
          <a:prstGeom prst="ellips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" name="Picture 3" descr="C:\Users\User\Desktop\Indalia\Icons\communiti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700" y="3724849"/>
            <a:ext cx="386828" cy="3375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Indalia\Icons\convers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35" y="3725087"/>
            <a:ext cx="375000" cy="337500"/>
          </a:xfrm>
          <a:prstGeom prst="rect">
            <a:avLst/>
          </a:prstGeom>
          <a:noFill/>
          <a:effectLst>
            <a:innerShdw blurRad="1270000" dist="2540000">
              <a:srgbClr val="F3FFE2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/>
          <p:nvPr/>
        </p:nvSpPr>
        <p:spPr bwMode="auto">
          <a:xfrm>
            <a:off x="1160985" y="3581279"/>
            <a:ext cx="2009764" cy="48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lnSpc>
                <a:spcPct val="150000"/>
              </a:lnSpc>
            </a:pPr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Minimize </a:t>
            </a:r>
            <a:endParaRPr lang="en-US" sz="2250" b="1" dirty="0">
              <a:solidFill>
                <a:schemeClr val="tx1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12" name="Rectangle 4"/>
          <p:cNvSpPr/>
          <p:nvPr/>
        </p:nvSpPr>
        <p:spPr bwMode="auto">
          <a:xfrm>
            <a:off x="6076121" y="3581279"/>
            <a:ext cx="2009764" cy="48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Eradicate </a:t>
            </a:r>
            <a:endParaRPr lang="en-US" sz="2250" b="1" dirty="0">
              <a:solidFill>
                <a:schemeClr val="tx1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1" grpId="0"/>
      <p:bldP spid="32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9"/>
          <p:cNvSpPr/>
          <p:nvPr/>
        </p:nvSpPr>
        <p:spPr bwMode="auto">
          <a:xfrm>
            <a:off x="-157162" y="-147637"/>
            <a:ext cx="1009650" cy="10096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9" name="Oval 7"/>
          <p:cNvSpPr/>
          <p:nvPr/>
        </p:nvSpPr>
        <p:spPr bwMode="auto">
          <a:xfrm>
            <a:off x="397669" y="38100"/>
            <a:ext cx="581025" cy="5810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0" name="Oval 8"/>
          <p:cNvSpPr/>
          <p:nvPr/>
        </p:nvSpPr>
        <p:spPr bwMode="auto">
          <a:xfrm>
            <a:off x="133350" y="610140"/>
            <a:ext cx="352425" cy="352425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1" name="TextBox 10"/>
          <p:cNvSpPr txBox="1"/>
          <p:nvPr/>
        </p:nvSpPr>
        <p:spPr>
          <a:xfrm>
            <a:off x="978694" y="492041"/>
            <a:ext cx="17449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rPr>
              <a:t>Summary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ea typeface="Droid Serif" panose="02020600060500020200" pitchFamily="18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978694" y="1080664"/>
            <a:ext cx="7281863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9" name="组合 138"/>
          <p:cNvGrpSpPr/>
          <p:nvPr/>
        </p:nvGrpSpPr>
        <p:grpSpPr>
          <a:xfrm>
            <a:off x="2253615" y="1363028"/>
            <a:ext cx="4143852" cy="2844206"/>
            <a:chOff x="3257096" y="2206600"/>
            <a:chExt cx="5570538" cy="4242955"/>
          </a:xfrm>
        </p:grpSpPr>
        <p:sp>
          <p:nvSpPr>
            <p:cNvPr id="157" name="椭圆 156"/>
            <p:cNvSpPr/>
            <p:nvPr/>
          </p:nvSpPr>
          <p:spPr>
            <a:xfrm>
              <a:off x="3257096" y="3655446"/>
              <a:ext cx="1146630" cy="1256812"/>
            </a:xfrm>
            <a:prstGeom prst="ellipse">
              <a:avLst/>
            </a:prstGeom>
            <a:gradFill flip="none" rotWithShape="1">
              <a:gsLst>
                <a:gs pos="0">
                  <a:srgbClr val="298CC5">
                    <a:lumMod val="75000"/>
                  </a:srgbClr>
                </a:gs>
                <a:gs pos="100000">
                  <a:srgbClr val="298CC5"/>
                </a:gs>
              </a:gsLst>
              <a:lin ang="8100000" scaled="1"/>
              <a:tileRect/>
            </a:gradFill>
            <a:ln w="57150" cap="flat" cmpd="sng" algn="ctr">
              <a:gradFill flip="none" rotWithShape="1">
                <a:gsLst>
                  <a:gs pos="0">
                    <a:srgbClr val="298CC5"/>
                  </a:gs>
                  <a:gs pos="100000">
                    <a:srgbClr val="298CC5">
                      <a:lumMod val="75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381000" dist="38100" dir="8100000" algn="tr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="horz" wrap="square" lIns="34290" tIns="17145" rIns="34290" bIns="17145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algn="ctr"/>
              <a:endParaRPr lang="zh-CN" altLang="en-US" sz="675"/>
            </a:p>
          </p:txBody>
        </p:sp>
        <p:grpSp>
          <p:nvGrpSpPr>
            <p:cNvPr id="141" name="组合 140"/>
            <p:cNvGrpSpPr/>
            <p:nvPr/>
          </p:nvGrpSpPr>
          <p:grpSpPr>
            <a:xfrm>
              <a:off x="7085399" y="2206600"/>
              <a:ext cx="1146630" cy="1303347"/>
              <a:chOff x="4543223" y="-812550"/>
              <a:chExt cx="1799774" cy="2045760"/>
            </a:xfrm>
          </p:grpSpPr>
          <p:sp>
            <p:nvSpPr>
              <p:cNvPr id="155" name="椭圆 154"/>
              <p:cNvSpPr/>
              <p:nvPr/>
            </p:nvSpPr>
            <p:spPr>
              <a:xfrm>
                <a:off x="4543223" y="-812550"/>
                <a:ext cx="1799774" cy="2045760"/>
              </a:xfrm>
              <a:prstGeom prst="ellipse">
                <a:avLst/>
              </a:prstGeom>
              <a:gradFill flip="none" rotWithShape="1">
                <a:gsLst>
                  <a:gs pos="0">
                    <a:srgbClr val="298CC5">
                      <a:lumMod val="75000"/>
                    </a:srgbClr>
                  </a:gs>
                  <a:gs pos="100000">
                    <a:srgbClr val="298CC5"/>
                  </a:gs>
                </a:gsLst>
                <a:lin ang="8100000" scaled="1"/>
                <a:tileRect/>
              </a:gradFill>
              <a:ln w="57150" cap="flat" cmpd="sng" algn="ctr">
                <a:gradFill flip="none" rotWithShape="1">
                  <a:gsLst>
                    <a:gs pos="0">
                      <a:srgbClr val="298CC5"/>
                    </a:gs>
                    <a:gs pos="100000">
                      <a:srgbClr val="298CC5">
                        <a:lumMod val="75000"/>
                      </a:srgbClr>
                    </a:gs>
                  </a:gsLst>
                  <a:lin ang="8100000" scaled="1"/>
                  <a:tileRect/>
                </a:gradFill>
                <a:prstDash val="solid"/>
                <a:miter lim="800000"/>
              </a:ln>
              <a:effectLst>
                <a:outerShdw blurRad="381000" dist="38100" dir="8100000" algn="tr" rotWithShape="0">
                  <a:prstClr val="black">
                    <a:alpha val="20000"/>
                  </a:prstClr>
                </a:outerShdw>
              </a:effectLst>
            </p:spPr>
            <p:txBody>
              <a:bodyPr rot="0" spcFirstLastPara="0" vert="horz" wrap="square" lIns="34290" tIns="17145" rIns="34290" bIns="17145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/>
                <a:endParaRPr lang="zh-CN" altLang="en-US" sz="675"/>
              </a:p>
            </p:txBody>
          </p:sp>
          <p:sp>
            <p:nvSpPr>
              <p:cNvPr id="156" name="椭圆 75"/>
              <p:cNvSpPr/>
              <p:nvPr/>
            </p:nvSpPr>
            <p:spPr>
              <a:xfrm>
                <a:off x="4993166" y="-238701"/>
                <a:ext cx="899886" cy="898525"/>
              </a:xfrm>
              <a:custGeom>
                <a:avLst/>
                <a:gdLst>
                  <a:gd name="T0" fmla="*/ 6894 w 7804"/>
                  <a:gd name="T1" fmla="*/ 3038 h 7804"/>
                  <a:gd name="T2" fmla="*/ 6614 w 7804"/>
                  <a:gd name="T3" fmla="*/ 2704 h 7804"/>
                  <a:gd name="T4" fmla="*/ 6826 w 7804"/>
                  <a:gd name="T5" fmla="*/ 2200 h 7804"/>
                  <a:gd name="T6" fmla="*/ 6496 w 7804"/>
                  <a:gd name="T7" fmla="*/ 978 h 7804"/>
                  <a:gd name="T8" fmla="*/ 5604 w 7804"/>
                  <a:gd name="T9" fmla="*/ 978 h 7804"/>
                  <a:gd name="T10" fmla="*/ 5254 w 7804"/>
                  <a:gd name="T11" fmla="*/ 1222 h 7804"/>
                  <a:gd name="T12" fmla="*/ 4973 w 7804"/>
                  <a:gd name="T13" fmla="*/ 1137 h 7804"/>
                  <a:gd name="T14" fmla="*/ 4766 w 7804"/>
                  <a:gd name="T15" fmla="*/ 631 h 7804"/>
                  <a:gd name="T16" fmla="*/ 3668 w 7804"/>
                  <a:gd name="T17" fmla="*/ 0 h 7804"/>
                  <a:gd name="T18" fmla="*/ 3038 w 7804"/>
                  <a:gd name="T19" fmla="*/ 910 h 7804"/>
                  <a:gd name="T20" fmla="*/ 2704 w 7804"/>
                  <a:gd name="T21" fmla="*/ 1190 h 7804"/>
                  <a:gd name="T22" fmla="*/ 2398 w 7804"/>
                  <a:gd name="T23" fmla="*/ 1175 h 7804"/>
                  <a:gd name="T24" fmla="*/ 1754 w 7804"/>
                  <a:gd name="T25" fmla="*/ 793 h 7804"/>
                  <a:gd name="T26" fmla="*/ 978 w 7804"/>
                  <a:gd name="T27" fmla="*/ 1308 h 7804"/>
                  <a:gd name="T28" fmla="*/ 1175 w 7804"/>
                  <a:gd name="T29" fmla="*/ 2398 h 7804"/>
                  <a:gd name="T30" fmla="*/ 1137 w 7804"/>
                  <a:gd name="T31" fmla="*/ 2831 h 7804"/>
                  <a:gd name="T32" fmla="*/ 631 w 7804"/>
                  <a:gd name="T33" fmla="*/ 3038 h 7804"/>
                  <a:gd name="T34" fmla="*/ 0 w 7804"/>
                  <a:gd name="T35" fmla="*/ 4136 h 7804"/>
                  <a:gd name="T36" fmla="*/ 910 w 7804"/>
                  <a:gd name="T37" fmla="*/ 4766 h 7804"/>
                  <a:gd name="T38" fmla="*/ 1190 w 7804"/>
                  <a:gd name="T39" fmla="*/ 5100 h 7804"/>
                  <a:gd name="T40" fmla="*/ 978 w 7804"/>
                  <a:gd name="T41" fmla="*/ 5604 h 7804"/>
                  <a:gd name="T42" fmla="*/ 1308 w 7804"/>
                  <a:gd name="T43" fmla="*/ 6826 h 7804"/>
                  <a:gd name="T44" fmla="*/ 2200 w 7804"/>
                  <a:gd name="T45" fmla="*/ 6826 h 7804"/>
                  <a:gd name="T46" fmla="*/ 2550 w 7804"/>
                  <a:gd name="T47" fmla="*/ 6582 h 7804"/>
                  <a:gd name="T48" fmla="*/ 2831 w 7804"/>
                  <a:gd name="T49" fmla="*/ 6667 h 7804"/>
                  <a:gd name="T50" fmla="*/ 3038 w 7804"/>
                  <a:gd name="T51" fmla="*/ 7173 h 7804"/>
                  <a:gd name="T52" fmla="*/ 4136 w 7804"/>
                  <a:gd name="T53" fmla="*/ 7804 h 7804"/>
                  <a:gd name="T54" fmla="*/ 4766 w 7804"/>
                  <a:gd name="T55" fmla="*/ 6894 h 7804"/>
                  <a:gd name="T56" fmla="*/ 5100 w 7804"/>
                  <a:gd name="T57" fmla="*/ 6614 h 7804"/>
                  <a:gd name="T58" fmla="*/ 5406 w 7804"/>
                  <a:gd name="T59" fmla="*/ 6629 h 7804"/>
                  <a:gd name="T60" fmla="*/ 6050 w 7804"/>
                  <a:gd name="T61" fmla="*/ 7011 h 7804"/>
                  <a:gd name="T62" fmla="*/ 6647 w 7804"/>
                  <a:gd name="T63" fmla="*/ 6675 h 7804"/>
                  <a:gd name="T64" fmla="*/ 6826 w 7804"/>
                  <a:gd name="T65" fmla="*/ 6496 h 7804"/>
                  <a:gd name="T66" fmla="*/ 6629 w 7804"/>
                  <a:gd name="T67" fmla="*/ 5406 h 7804"/>
                  <a:gd name="T68" fmla="*/ 6667 w 7804"/>
                  <a:gd name="T69" fmla="*/ 4972 h 7804"/>
                  <a:gd name="T70" fmla="*/ 7173 w 7804"/>
                  <a:gd name="T71" fmla="*/ 4766 h 7804"/>
                  <a:gd name="T72" fmla="*/ 7804 w 7804"/>
                  <a:gd name="T73" fmla="*/ 3668 h 7804"/>
                  <a:gd name="T74" fmla="*/ 5608 w 7804"/>
                  <a:gd name="T75" fmla="*/ 3902 h 7804"/>
                  <a:gd name="T76" fmla="*/ 2196 w 7804"/>
                  <a:gd name="T77" fmla="*/ 3902 h 7804"/>
                  <a:gd name="T78" fmla="*/ 5608 w 7804"/>
                  <a:gd name="T79" fmla="*/ 3902 h 7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804" h="7804">
                    <a:moveTo>
                      <a:pt x="7173" y="3038"/>
                    </a:moveTo>
                    <a:lnTo>
                      <a:pt x="6894" y="3038"/>
                    </a:lnTo>
                    <a:cubicBezTo>
                      <a:pt x="6824" y="3038"/>
                      <a:pt x="6714" y="2953"/>
                      <a:pt x="6667" y="2831"/>
                    </a:cubicBezTo>
                    <a:cubicBezTo>
                      <a:pt x="6650" y="2789"/>
                      <a:pt x="6632" y="2746"/>
                      <a:pt x="6614" y="2704"/>
                    </a:cubicBezTo>
                    <a:cubicBezTo>
                      <a:pt x="6561" y="2585"/>
                      <a:pt x="6579" y="2447"/>
                      <a:pt x="6629" y="2398"/>
                    </a:cubicBezTo>
                    <a:lnTo>
                      <a:pt x="6826" y="2200"/>
                    </a:lnTo>
                    <a:cubicBezTo>
                      <a:pt x="7072" y="1954"/>
                      <a:pt x="7072" y="1554"/>
                      <a:pt x="6826" y="1308"/>
                    </a:cubicBezTo>
                    <a:lnTo>
                      <a:pt x="6496" y="978"/>
                    </a:lnTo>
                    <a:cubicBezTo>
                      <a:pt x="6377" y="859"/>
                      <a:pt x="6218" y="793"/>
                      <a:pt x="6050" y="793"/>
                    </a:cubicBezTo>
                    <a:cubicBezTo>
                      <a:pt x="5882" y="793"/>
                      <a:pt x="5723" y="859"/>
                      <a:pt x="5604" y="978"/>
                    </a:cubicBezTo>
                    <a:lnTo>
                      <a:pt x="5406" y="1176"/>
                    </a:lnTo>
                    <a:cubicBezTo>
                      <a:pt x="5378" y="1204"/>
                      <a:pt x="5319" y="1222"/>
                      <a:pt x="5254" y="1222"/>
                    </a:cubicBezTo>
                    <a:cubicBezTo>
                      <a:pt x="5201" y="1222"/>
                      <a:pt x="5147" y="1211"/>
                      <a:pt x="5100" y="1190"/>
                    </a:cubicBezTo>
                    <a:cubicBezTo>
                      <a:pt x="5058" y="1172"/>
                      <a:pt x="5015" y="1154"/>
                      <a:pt x="4973" y="1137"/>
                    </a:cubicBezTo>
                    <a:cubicBezTo>
                      <a:pt x="4851" y="1090"/>
                      <a:pt x="4766" y="980"/>
                      <a:pt x="4766" y="910"/>
                    </a:cubicBezTo>
                    <a:lnTo>
                      <a:pt x="4766" y="631"/>
                    </a:lnTo>
                    <a:cubicBezTo>
                      <a:pt x="4766" y="283"/>
                      <a:pt x="4483" y="0"/>
                      <a:pt x="4136" y="0"/>
                    </a:cubicBezTo>
                    <a:lnTo>
                      <a:pt x="3668" y="0"/>
                    </a:lnTo>
                    <a:cubicBezTo>
                      <a:pt x="3321" y="0"/>
                      <a:pt x="3038" y="283"/>
                      <a:pt x="3038" y="631"/>
                    </a:cubicBezTo>
                    <a:lnTo>
                      <a:pt x="3038" y="910"/>
                    </a:lnTo>
                    <a:cubicBezTo>
                      <a:pt x="3038" y="980"/>
                      <a:pt x="2953" y="1090"/>
                      <a:pt x="2831" y="1137"/>
                    </a:cubicBezTo>
                    <a:cubicBezTo>
                      <a:pt x="2789" y="1154"/>
                      <a:pt x="2746" y="1172"/>
                      <a:pt x="2704" y="1190"/>
                    </a:cubicBezTo>
                    <a:cubicBezTo>
                      <a:pt x="2657" y="1211"/>
                      <a:pt x="2603" y="1222"/>
                      <a:pt x="2550" y="1222"/>
                    </a:cubicBezTo>
                    <a:cubicBezTo>
                      <a:pt x="2485" y="1222"/>
                      <a:pt x="2426" y="1204"/>
                      <a:pt x="2398" y="1175"/>
                    </a:cubicBezTo>
                    <a:lnTo>
                      <a:pt x="2200" y="978"/>
                    </a:lnTo>
                    <a:cubicBezTo>
                      <a:pt x="2081" y="859"/>
                      <a:pt x="1922" y="793"/>
                      <a:pt x="1754" y="793"/>
                    </a:cubicBezTo>
                    <a:cubicBezTo>
                      <a:pt x="1585" y="793"/>
                      <a:pt x="1427" y="859"/>
                      <a:pt x="1308" y="978"/>
                    </a:cubicBezTo>
                    <a:lnTo>
                      <a:pt x="978" y="1308"/>
                    </a:lnTo>
                    <a:cubicBezTo>
                      <a:pt x="732" y="1554"/>
                      <a:pt x="732" y="1954"/>
                      <a:pt x="978" y="2200"/>
                    </a:cubicBezTo>
                    <a:lnTo>
                      <a:pt x="1175" y="2398"/>
                    </a:lnTo>
                    <a:cubicBezTo>
                      <a:pt x="1225" y="2447"/>
                      <a:pt x="1243" y="2585"/>
                      <a:pt x="1190" y="2704"/>
                    </a:cubicBezTo>
                    <a:cubicBezTo>
                      <a:pt x="1172" y="2746"/>
                      <a:pt x="1154" y="2789"/>
                      <a:pt x="1137" y="2831"/>
                    </a:cubicBezTo>
                    <a:cubicBezTo>
                      <a:pt x="1090" y="2953"/>
                      <a:pt x="980" y="3038"/>
                      <a:pt x="910" y="3038"/>
                    </a:cubicBezTo>
                    <a:lnTo>
                      <a:pt x="631" y="3038"/>
                    </a:lnTo>
                    <a:cubicBezTo>
                      <a:pt x="283" y="3038"/>
                      <a:pt x="0" y="3321"/>
                      <a:pt x="0" y="3668"/>
                    </a:cubicBezTo>
                    <a:lnTo>
                      <a:pt x="0" y="4136"/>
                    </a:lnTo>
                    <a:cubicBezTo>
                      <a:pt x="0" y="4483"/>
                      <a:pt x="283" y="4766"/>
                      <a:pt x="631" y="4766"/>
                    </a:cubicBezTo>
                    <a:lnTo>
                      <a:pt x="910" y="4766"/>
                    </a:lnTo>
                    <a:cubicBezTo>
                      <a:pt x="980" y="4766"/>
                      <a:pt x="1090" y="4851"/>
                      <a:pt x="1137" y="4972"/>
                    </a:cubicBezTo>
                    <a:cubicBezTo>
                      <a:pt x="1154" y="5015"/>
                      <a:pt x="1172" y="5058"/>
                      <a:pt x="1190" y="5100"/>
                    </a:cubicBezTo>
                    <a:cubicBezTo>
                      <a:pt x="1243" y="5219"/>
                      <a:pt x="1225" y="5357"/>
                      <a:pt x="1175" y="5406"/>
                    </a:cubicBezTo>
                    <a:lnTo>
                      <a:pt x="978" y="5604"/>
                    </a:lnTo>
                    <a:cubicBezTo>
                      <a:pt x="732" y="5850"/>
                      <a:pt x="732" y="6250"/>
                      <a:pt x="978" y="6496"/>
                    </a:cubicBezTo>
                    <a:lnTo>
                      <a:pt x="1308" y="6826"/>
                    </a:lnTo>
                    <a:cubicBezTo>
                      <a:pt x="1427" y="6945"/>
                      <a:pt x="1586" y="7011"/>
                      <a:pt x="1754" y="7011"/>
                    </a:cubicBezTo>
                    <a:cubicBezTo>
                      <a:pt x="1922" y="7011"/>
                      <a:pt x="2081" y="6945"/>
                      <a:pt x="2200" y="6826"/>
                    </a:cubicBezTo>
                    <a:lnTo>
                      <a:pt x="2398" y="6628"/>
                    </a:lnTo>
                    <a:cubicBezTo>
                      <a:pt x="2427" y="6599"/>
                      <a:pt x="2484" y="6582"/>
                      <a:pt x="2550" y="6582"/>
                    </a:cubicBezTo>
                    <a:cubicBezTo>
                      <a:pt x="2602" y="6582"/>
                      <a:pt x="2657" y="6593"/>
                      <a:pt x="2704" y="6614"/>
                    </a:cubicBezTo>
                    <a:cubicBezTo>
                      <a:pt x="2745" y="6632"/>
                      <a:pt x="2788" y="6650"/>
                      <a:pt x="2831" y="6667"/>
                    </a:cubicBezTo>
                    <a:cubicBezTo>
                      <a:pt x="2953" y="6714"/>
                      <a:pt x="3038" y="6824"/>
                      <a:pt x="3038" y="6894"/>
                    </a:cubicBezTo>
                    <a:lnTo>
                      <a:pt x="3038" y="7173"/>
                    </a:lnTo>
                    <a:cubicBezTo>
                      <a:pt x="3038" y="7521"/>
                      <a:pt x="3321" y="7804"/>
                      <a:pt x="3668" y="7804"/>
                    </a:cubicBezTo>
                    <a:lnTo>
                      <a:pt x="4136" y="7804"/>
                    </a:lnTo>
                    <a:cubicBezTo>
                      <a:pt x="4483" y="7804"/>
                      <a:pt x="4766" y="7521"/>
                      <a:pt x="4766" y="7173"/>
                    </a:cubicBezTo>
                    <a:lnTo>
                      <a:pt x="4766" y="6894"/>
                    </a:lnTo>
                    <a:cubicBezTo>
                      <a:pt x="4766" y="6824"/>
                      <a:pt x="4851" y="6714"/>
                      <a:pt x="4972" y="6667"/>
                    </a:cubicBezTo>
                    <a:cubicBezTo>
                      <a:pt x="5015" y="6650"/>
                      <a:pt x="5058" y="6632"/>
                      <a:pt x="5100" y="6614"/>
                    </a:cubicBezTo>
                    <a:cubicBezTo>
                      <a:pt x="5146" y="6593"/>
                      <a:pt x="5201" y="6582"/>
                      <a:pt x="5254" y="6582"/>
                    </a:cubicBezTo>
                    <a:cubicBezTo>
                      <a:pt x="5319" y="6582"/>
                      <a:pt x="5377" y="6600"/>
                      <a:pt x="5406" y="6629"/>
                    </a:cubicBezTo>
                    <a:lnTo>
                      <a:pt x="5604" y="6826"/>
                    </a:lnTo>
                    <a:cubicBezTo>
                      <a:pt x="5723" y="6945"/>
                      <a:pt x="5882" y="7011"/>
                      <a:pt x="6050" y="7011"/>
                    </a:cubicBezTo>
                    <a:cubicBezTo>
                      <a:pt x="6068" y="7011"/>
                      <a:pt x="6087" y="7010"/>
                      <a:pt x="6105" y="7009"/>
                    </a:cubicBezTo>
                    <a:cubicBezTo>
                      <a:pt x="6335" y="6989"/>
                      <a:pt x="6538" y="6785"/>
                      <a:pt x="6647" y="6675"/>
                    </a:cubicBezTo>
                    <a:lnTo>
                      <a:pt x="6661" y="6661"/>
                    </a:lnTo>
                    <a:lnTo>
                      <a:pt x="6826" y="6496"/>
                    </a:lnTo>
                    <a:cubicBezTo>
                      <a:pt x="7072" y="6250"/>
                      <a:pt x="7072" y="5850"/>
                      <a:pt x="6826" y="5604"/>
                    </a:cubicBezTo>
                    <a:lnTo>
                      <a:pt x="6629" y="5406"/>
                    </a:lnTo>
                    <a:cubicBezTo>
                      <a:pt x="6579" y="5357"/>
                      <a:pt x="6561" y="5219"/>
                      <a:pt x="6614" y="5100"/>
                    </a:cubicBezTo>
                    <a:cubicBezTo>
                      <a:pt x="6632" y="5058"/>
                      <a:pt x="6650" y="5015"/>
                      <a:pt x="6667" y="4972"/>
                    </a:cubicBezTo>
                    <a:cubicBezTo>
                      <a:pt x="6714" y="4851"/>
                      <a:pt x="6824" y="4766"/>
                      <a:pt x="6894" y="4766"/>
                    </a:cubicBezTo>
                    <a:lnTo>
                      <a:pt x="7173" y="4766"/>
                    </a:lnTo>
                    <a:cubicBezTo>
                      <a:pt x="7521" y="4766"/>
                      <a:pt x="7804" y="4483"/>
                      <a:pt x="7804" y="4135"/>
                    </a:cubicBezTo>
                    <a:lnTo>
                      <a:pt x="7804" y="3668"/>
                    </a:lnTo>
                    <a:cubicBezTo>
                      <a:pt x="7804" y="3321"/>
                      <a:pt x="7521" y="3038"/>
                      <a:pt x="7173" y="3038"/>
                    </a:cubicBezTo>
                    <a:close/>
                    <a:moveTo>
                      <a:pt x="5608" y="3902"/>
                    </a:moveTo>
                    <a:cubicBezTo>
                      <a:pt x="5608" y="4843"/>
                      <a:pt x="4843" y="5608"/>
                      <a:pt x="3902" y="5608"/>
                    </a:cubicBezTo>
                    <a:cubicBezTo>
                      <a:pt x="2961" y="5608"/>
                      <a:pt x="2196" y="4843"/>
                      <a:pt x="2196" y="3902"/>
                    </a:cubicBezTo>
                    <a:cubicBezTo>
                      <a:pt x="2196" y="2961"/>
                      <a:pt x="2961" y="2196"/>
                      <a:pt x="3902" y="2196"/>
                    </a:cubicBezTo>
                    <a:cubicBezTo>
                      <a:pt x="4843" y="2196"/>
                      <a:pt x="5608" y="2961"/>
                      <a:pt x="5608" y="390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34290" tIns="17145" rIns="34290" bIns="17145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/>
                <a:endParaRPr lang="zh-CN" altLang="en-US" sz="675"/>
              </a:p>
            </p:txBody>
          </p:sp>
        </p:grpSp>
        <p:grpSp>
          <p:nvGrpSpPr>
            <p:cNvPr id="142" name="组合 141"/>
            <p:cNvGrpSpPr/>
            <p:nvPr/>
          </p:nvGrpSpPr>
          <p:grpSpPr>
            <a:xfrm>
              <a:off x="7681004" y="3691326"/>
              <a:ext cx="1146630" cy="1257167"/>
              <a:chOff x="4093028" y="-641930"/>
              <a:chExt cx="1799774" cy="1973275"/>
            </a:xfrm>
          </p:grpSpPr>
          <p:sp>
            <p:nvSpPr>
              <p:cNvPr id="153" name="椭圆 152"/>
              <p:cNvSpPr/>
              <p:nvPr/>
            </p:nvSpPr>
            <p:spPr>
              <a:xfrm>
                <a:off x="4093028" y="-641930"/>
                <a:ext cx="1799774" cy="1973275"/>
              </a:xfrm>
              <a:prstGeom prst="ellipse">
                <a:avLst/>
              </a:prstGeom>
              <a:gradFill flip="none" rotWithShape="1">
                <a:gsLst>
                  <a:gs pos="0">
                    <a:srgbClr val="298CC5">
                      <a:lumMod val="75000"/>
                    </a:srgbClr>
                  </a:gs>
                  <a:gs pos="100000">
                    <a:srgbClr val="298CC5"/>
                  </a:gs>
                </a:gsLst>
                <a:lin ang="8100000" scaled="1"/>
                <a:tileRect/>
              </a:gradFill>
              <a:ln w="57150" cap="flat" cmpd="sng" algn="ctr">
                <a:gradFill flip="none" rotWithShape="1">
                  <a:gsLst>
                    <a:gs pos="0">
                      <a:srgbClr val="298CC5"/>
                    </a:gs>
                    <a:gs pos="100000">
                      <a:srgbClr val="298CC5">
                        <a:lumMod val="75000"/>
                      </a:srgbClr>
                    </a:gs>
                  </a:gsLst>
                  <a:lin ang="8100000" scaled="1"/>
                  <a:tileRect/>
                </a:gradFill>
                <a:prstDash val="solid"/>
                <a:miter lim="800000"/>
              </a:ln>
              <a:effectLst>
                <a:outerShdw blurRad="381000" dist="38100" dir="8100000" algn="tr" rotWithShape="0">
                  <a:prstClr val="black">
                    <a:alpha val="20000"/>
                  </a:prstClr>
                </a:outerShdw>
              </a:effectLst>
            </p:spPr>
            <p:txBody>
              <a:bodyPr rot="0" spcFirstLastPara="0" vert="horz" wrap="square" lIns="34290" tIns="17145" rIns="34290" bIns="17145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/>
                <a:endParaRPr lang="zh-CN" altLang="en-US" sz="675"/>
              </a:p>
            </p:txBody>
          </p:sp>
          <p:sp>
            <p:nvSpPr>
              <p:cNvPr id="154" name="椭圆 93"/>
              <p:cNvSpPr/>
              <p:nvPr/>
            </p:nvSpPr>
            <p:spPr>
              <a:xfrm>
                <a:off x="4542971" y="-64189"/>
                <a:ext cx="899886" cy="756923"/>
              </a:xfrm>
              <a:custGeom>
                <a:avLst/>
                <a:gdLst>
                  <a:gd name="connsiteX0" fmla="*/ 0 w 607639"/>
                  <a:gd name="connsiteY0" fmla="*/ 381265 h 511105"/>
                  <a:gd name="connsiteX1" fmla="*/ 44043 w 607639"/>
                  <a:gd name="connsiteY1" fmla="*/ 381265 h 511105"/>
                  <a:gd name="connsiteX2" fmla="*/ 110153 w 607639"/>
                  <a:gd name="connsiteY2" fmla="*/ 447289 h 511105"/>
                  <a:gd name="connsiteX3" fmla="*/ 110153 w 607639"/>
                  <a:gd name="connsiteY3" fmla="*/ 491276 h 511105"/>
                  <a:gd name="connsiteX4" fmla="*/ 0 w 607639"/>
                  <a:gd name="connsiteY4" fmla="*/ 381265 h 511105"/>
                  <a:gd name="connsiteX5" fmla="*/ 34436 w 607639"/>
                  <a:gd name="connsiteY5" fmla="*/ 253894 h 511105"/>
                  <a:gd name="connsiteX6" fmla="*/ 153833 w 607639"/>
                  <a:gd name="connsiteY6" fmla="*/ 297616 h 511105"/>
                  <a:gd name="connsiteX7" fmla="*/ 147779 w 607639"/>
                  <a:gd name="connsiteY7" fmla="*/ 304281 h 511105"/>
                  <a:gd name="connsiteX8" fmla="*/ 114479 w 607639"/>
                  <a:gd name="connsiteY8" fmla="*/ 370397 h 511105"/>
                  <a:gd name="connsiteX9" fmla="*/ 75927 w 607639"/>
                  <a:gd name="connsiteY9" fmla="*/ 354135 h 511105"/>
                  <a:gd name="connsiteX10" fmla="*/ 34436 w 607639"/>
                  <a:gd name="connsiteY10" fmla="*/ 300815 h 511105"/>
                  <a:gd name="connsiteX11" fmla="*/ 392346 w 607639"/>
                  <a:gd name="connsiteY11" fmla="*/ 173732 h 511105"/>
                  <a:gd name="connsiteX12" fmla="*/ 522999 w 607639"/>
                  <a:gd name="connsiteY12" fmla="*/ 297981 h 511105"/>
                  <a:gd name="connsiteX13" fmla="*/ 523711 w 607639"/>
                  <a:gd name="connsiteY13" fmla="*/ 313267 h 511105"/>
                  <a:gd name="connsiteX14" fmla="*/ 538307 w 607639"/>
                  <a:gd name="connsiteY14" fmla="*/ 317889 h 511105"/>
                  <a:gd name="connsiteX15" fmla="*/ 607639 w 607639"/>
                  <a:gd name="connsiteY15" fmla="*/ 412186 h 511105"/>
                  <a:gd name="connsiteX16" fmla="*/ 508581 w 607639"/>
                  <a:gd name="connsiteY16" fmla="*/ 511105 h 511105"/>
                  <a:gd name="connsiteX17" fmla="*/ 263027 w 607639"/>
                  <a:gd name="connsiteY17" fmla="*/ 511105 h 511105"/>
                  <a:gd name="connsiteX18" fmla="*/ 154891 w 607639"/>
                  <a:gd name="connsiteY18" fmla="*/ 403121 h 511105"/>
                  <a:gd name="connsiteX19" fmla="*/ 245850 w 607639"/>
                  <a:gd name="connsiteY19" fmla="*/ 296647 h 511105"/>
                  <a:gd name="connsiteX20" fmla="*/ 260980 w 607639"/>
                  <a:gd name="connsiteY20" fmla="*/ 294159 h 511105"/>
                  <a:gd name="connsiteX21" fmla="*/ 264006 w 607639"/>
                  <a:gd name="connsiteY21" fmla="*/ 279139 h 511105"/>
                  <a:gd name="connsiteX22" fmla="*/ 392346 w 607639"/>
                  <a:gd name="connsiteY22" fmla="*/ 173732 h 511105"/>
                  <a:gd name="connsiteX23" fmla="*/ 34436 w 607639"/>
                  <a:gd name="connsiteY23" fmla="*/ 139296 h 511105"/>
                  <a:gd name="connsiteX24" fmla="*/ 60690 w 607639"/>
                  <a:gd name="connsiteY24" fmla="*/ 157072 h 511105"/>
                  <a:gd name="connsiteX25" fmla="*/ 191871 w 607639"/>
                  <a:gd name="connsiteY25" fmla="*/ 187291 h 511105"/>
                  <a:gd name="connsiteX26" fmla="*/ 272947 w 607639"/>
                  <a:gd name="connsiteY26" fmla="*/ 176892 h 511105"/>
                  <a:gd name="connsiteX27" fmla="*/ 224889 w 607639"/>
                  <a:gd name="connsiteY27" fmla="*/ 253951 h 511105"/>
                  <a:gd name="connsiteX28" fmla="*/ 191871 w 607639"/>
                  <a:gd name="connsiteY28" fmla="*/ 255729 h 511105"/>
                  <a:gd name="connsiteX29" fmla="*/ 75908 w 607639"/>
                  <a:gd name="connsiteY29" fmla="*/ 228621 h 511105"/>
                  <a:gd name="connsiteX30" fmla="*/ 34436 w 607639"/>
                  <a:gd name="connsiteY30" fmla="*/ 175292 h 511105"/>
                  <a:gd name="connsiteX31" fmla="*/ 34436 w 607639"/>
                  <a:gd name="connsiteY31" fmla="*/ 172804 h 511105"/>
                  <a:gd name="connsiteX32" fmla="*/ 389239 w 607639"/>
                  <a:gd name="connsiteY32" fmla="*/ 22016 h 511105"/>
                  <a:gd name="connsiteX33" fmla="*/ 499321 w 607639"/>
                  <a:gd name="connsiteY33" fmla="*/ 131957 h 511105"/>
                  <a:gd name="connsiteX34" fmla="*/ 455270 w 607639"/>
                  <a:gd name="connsiteY34" fmla="*/ 131957 h 511105"/>
                  <a:gd name="connsiteX35" fmla="*/ 389239 w 607639"/>
                  <a:gd name="connsiteY35" fmla="*/ 66010 h 511105"/>
                  <a:gd name="connsiteX36" fmla="*/ 191938 w 607639"/>
                  <a:gd name="connsiteY36" fmla="*/ 0 h 511105"/>
                  <a:gd name="connsiteX37" fmla="*/ 340408 w 607639"/>
                  <a:gd name="connsiteY37" fmla="*/ 71659 h 511105"/>
                  <a:gd name="connsiteX38" fmla="*/ 191938 w 607639"/>
                  <a:gd name="connsiteY38" fmla="*/ 143318 h 511105"/>
                  <a:gd name="connsiteX39" fmla="*/ 43468 w 607639"/>
                  <a:gd name="connsiteY39" fmla="*/ 71659 h 511105"/>
                  <a:gd name="connsiteX40" fmla="*/ 191938 w 607639"/>
                  <a:gd name="connsiteY40" fmla="*/ 0 h 511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07639" h="511105">
                    <a:moveTo>
                      <a:pt x="0" y="381265"/>
                    </a:moveTo>
                    <a:lnTo>
                      <a:pt x="44043" y="381265"/>
                    </a:lnTo>
                    <a:cubicBezTo>
                      <a:pt x="44043" y="417698"/>
                      <a:pt x="73673" y="447289"/>
                      <a:pt x="110153" y="447289"/>
                    </a:cubicBezTo>
                    <a:lnTo>
                      <a:pt x="110153" y="491276"/>
                    </a:lnTo>
                    <a:cubicBezTo>
                      <a:pt x="49382" y="491276"/>
                      <a:pt x="0" y="441958"/>
                      <a:pt x="0" y="381265"/>
                    </a:cubicBezTo>
                    <a:close/>
                    <a:moveTo>
                      <a:pt x="34436" y="253894"/>
                    </a:moveTo>
                    <a:cubicBezTo>
                      <a:pt x="63640" y="276288"/>
                      <a:pt x="105487" y="292106"/>
                      <a:pt x="153833" y="297616"/>
                    </a:cubicBezTo>
                    <a:cubicBezTo>
                      <a:pt x="151785" y="299838"/>
                      <a:pt x="149737" y="301970"/>
                      <a:pt x="147779" y="304281"/>
                    </a:cubicBezTo>
                    <a:cubicBezTo>
                      <a:pt x="131218" y="323387"/>
                      <a:pt x="119910" y="346225"/>
                      <a:pt x="114479" y="370397"/>
                    </a:cubicBezTo>
                    <a:cubicBezTo>
                      <a:pt x="100412" y="366131"/>
                      <a:pt x="87412" y="360711"/>
                      <a:pt x="75927" y="354135"/>
                    </a:cubicBezTo>
                    <a:cubicBezTo>
                      <a:pt x="49572" y="339116"/>
                      <a:pt x="34436" y="319655"/>
                      <a:pt x="34436" y="300815"/>
                    </a:cubicBezTo>
                    <a:close/>
                    <a:moveTo>
                      <a:pt x="392346" y="173732"/>
                    </a:moveTo>
                    <a:cubicBezTo>
                      <a:pt x="462211" y="173732"/>
                      <a:pt x="519617" y="228302"/>
                      <a:pt x="522999" y="297981"/>
                    </a:cubicBezTo>
                    <a:lnTo>
                      <a:pt x="523711" y="313267"/>
                    </a:lnTo>
                    <a:lnTo>
                      <a:pt x="538307" y="317889"/>
                    </a:lnTo>
                    <a:cubicBezTo>
                      <a:pt x="579159" y="330865"/>
                      <a:pt x="607639" y="369615"/>
                      <a:pt x="607639" y="412186"/>
                    </a:cubicBezTo>
                    <a:cubicBezTo>
                      <a:pt x="607639" y="466756"/>
                      <a:pt x="563228" y="511105"/>
                      <a:pt x="508581" y="511105"/>
                    </a:cubicBezTo>
                    <a:lnTo>
                      <a:pt x="263027" y="511105"/>
                    </a:lnTo>
                    <a:cubicBezTo>
                      <a:pt x="203397" y="511105"/>
                      <a:pt x="154891" y="462668"/>
                      <a:pt x="154891" y="403121"/>
                    </a:cubicBezTo>
                    <a:cubicBezTo>
                      <a:pt x="154891" y="350773"/>
                      <a:pt x="194051" y="305002"/>
                      <a:pt x="245850" y="296647"/>
                    </a:cubicBezTo>
                    <a:lnTo>
                      <a:pt x="260980" y="294159"/>
                    </a:lnTo>
                    <a:lnTo>
                      <a:pt x="264006" y="279139"/>
                    </a:lnTo>
                    <a:cubicBezTo>
                      <a:pt x="276021" y="218081"/>
                      <a:pt x="329956" y="173732"/>
                      <a:pt x="392346" y="173732"/>
                    </a:cubicBezTo>
                    <a:close/>
                    <a:moveTo>
                      <a:pt x="34436" y="139296"/>
                    </a:moveTo>
                    <a:cubicBezTo>
                      <a:pt x="42001" y="145695"/>
                      <a:pt x="50811" y="151650"/>
                      <a:pt x="60690" y="157072"/>
                    </a:cubicBezTo>
                    <a:cubicBezTo>
                      <a:pt x="96111" y="176537"/>
                      <a:pt x="142656" y="187291"/>
                      <a:pt x="191871" y="187291"/>
                    </a:cubicBezTo>
                    <a:cubicBezTo>
                      <a:pt x="220350" y="187291"/>
                      <a:pt x="247850" y="183647"/>
                      <a:pt x="272947" y="176892"/>
                    </a:cubicBezTo>
                    <a:cubicBezTo>
                      <a:pt x="250787" y="197512"/>
                      <a:pt x="233966" y="223910"/>
                      <a:pt x="224889" y="253951"/>
                    </a:cubicBezTo>
                    <a:cubicBezTo>
                      <a:pt x="214120" y="255107"/>
                      <a:pt x="203085" y="255729"/>
                      <a:pt x="191871" y="255729"/>
                    </a:cubicBezTo>
                    <a:cubicBezTo>
                      <a:pt x="147729" y="255729"/>
                      <a:pt x="106523" y="246130"/>
                      <a:pt x="75908" y="228621"/>
                    </a:cubicBezTo>
                    <a:cubicBezTo>
                      <a:pt x="49565" y="213600"/>
                      <a:pt x="34436" y="194135"/>
                      <a:pt x="34436" y="175292"/>
                    </a:cubicBezTo>
                    <a:lnTo>
                      <a:pt x="34436" y="172804"/>
                    </a:lnTo>
                    <a:close/>
                    <a:moveTo>
                      <a:pt x="389239" y="22016"/>
                    </a:moveTo>
                    <a:cubicBezTo>
                      <a:pt x="449931" y="22016"/>
                      <a:pt x="499321" y="71343"/>
                      <a:pt x="499321" y="131957"/>
                    </a:cubicBezTo>
                    <a:lnTo>
                      <a:pt x="455270" y="131957"/>
                    </a:lnTo>
                    <a:cubicBezTo>
                      <a:pt x="455270" y="95606"/>
                      <a:pt x="425636" y="66010"/>
                      <a:pt x="389239" y="66010"/>
                    </a:cubicBezTo>
                    <a:close/>
                    <a:moveTo>
                      <a:pt x="191938" y="0"/>
                    </a:moveTo>
                    <a:cubicBezTo>
                      <a:pt x="273936" y="0"/>
                      <a:pt x="340408" y="32083"/>
                      <a:pt x="340408" y="71659"/>
                    </a:cubicBezTo>
                    <a:cubicBezTo>
                      <a:pt x="340408" y="111235"/>
                      <a:pt x="273936" y="143318"/>
                      <a:pt x="191938" y="143318"/>
                    </a:cubicBezTo>
                    <a:cubicBezTo>
                      <a:pt x="109940" y="143318"/>
                      <a:pt x="43468" y="111235"/>
                      <a:pt x="43468" y="71659"/>
                    </a:cubicBezTo>
                    <a:cubicBezTo>
                      <a:pt x="43468" y="32083"/>
                      <a:pt x="109940" y="0"/>
                      <a:pt x="191938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34290" tIns="17145" rIns="34290" bIns="17145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/>
                <a:endParaRPr lang="zh-CN" altLang="en-US" sz="675"/>
              </a:p>
            </p:txBody>
          </p:sp>
        </p:grpSp>
        <p:grpSp>
          <p:nvGrpSpPr>
            <p:cNvPr id="143" name="组合 142"/>
            <p:cNvGrpSpPr/>
            <p:nvPr/>
          </p:nvGrpSpPr>
          <p:grpSpPr>
            <a:xfrm>
              <a:off x="7085719" y="5205176"/>
              <a:ext cx="1146630" cy="1244379"/>
              <a:chOff x="4543725" y="-425590"/>
              <a:chExt cx="1799774" cy="1953202"/>
            </a:xfrm>
          </p:grpSpPr>
          <p:sp>
            <p:nvSpPr>
              <p:cNvPr id="151" name="椭圆 150"/>
              <p:cNvSpPr/>
              <p:nvPr/>
            </p:nvSpPr>
            <p:spPr>
              <a:xfrm>
                <a:off x="4543725" y="-425590"/>
                <a:ext cx="1799774" cy="1953202"/>
              </a:xfrm>
              <a:prstGeom prst="ellipse">
                <a:avLst/>
              </a:prstGeom>
              <a:gradFill flip="none" rotWithShape="1">
                <a:gsLst>
                  <a:gs pos="0">
                    <a:srgbClr val="298CC5">
                      <a:lumMod val="75000"/>
                    </a:srgbClr>
                  </a:gs>
                  <a:gs pos="100000">
                    <a:srgbClr val="298CC5"/>
                  </a:gs>
                </a:gsLst>
                <a:lin ang="8100000" scaled="1"/>
                <a:tileRect/>
              </a:gradFill>
              <a:ln w="57150" cap="flat" cmpd="sng" algn="ctr">
                <a:gradFill flip="none" rotWithShape="1">
                  <a:gsLst>
                    <a:gs pos="0">
                      <a:srgbClr val="298CC5"/>
                    </a:gs>
                    <a:gs pos="100000">
                      <a:srgbClr val="298CC5">
                        <a:lumMod val="75000"/>
                      </a:srgbClr>
                    </a:gs>
                  </a:gsLst>
                  <a:lin ang="8100000" scaled="1"/>
                  <a:tileRect/>
                </a:gradFill>
                <a:prstDash val="solid"/>
                <a:miter lim="800000"/>
              </a:ln>
              <a:effectLst>
                <a:outerShdw blurRad="381000" dist="38100" dir="8100000" algn="tr" rotWithShape="0">
                  <a:prstClr val="black">
                    <a:alpha val="20000"/>
                  </a:prstClr>
                </a:outerShdw>
              </a:effectLst>
            </p:spPr>
            <p:txBody>
              <a:bodyPr rot="0" spcFirstLastPara="0" vert="horz" wrap="square" lIns="34290" tIns="17145" rIns="34290" bIns="17145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/>
                <a:endParaRPr lang="zh-CN" altLang="en-US" sz="675"/>
              </a:p>
            </p:txBody>
          </p:sp>
          <p:sp>
            <p:nvSpPr>
              <p:cNvPr id="152" name="椭圆 111"/>
              <p:cNvSpPr/>
              <p:nvPr/>
            </p:nvSpPr>
            <p:spPr>
              <a:xfrm>
                <a:off x="5055156" y="100741"/>
                <a:ext cx="775904" cy="899886"/>
              </a:xfrm>
              <a:custGeom>
                <a:avLst/>
                <a:gdLst>
                  <a:gd name="connsiteX0" fmla="*/ 232301 w 523313"/>
                  <a:gd name="connsiteY0" fmla="*/ 453100 h 606933"/>
                  <a:gd name="connsiteX1" fmla="*/ 443362 w 523313"/>
                  <a:gd name="connsiteY1" fmla="*/ 453100 h 606933"/>
                  <a:gd name="connsiteX2" fmla="*/ 443362 w 523313"/>
                  <a:gd name="connsiteY2" fmla="*/ 496498 h 606933"/>
                  <a:gd name="connsiteX3" fmla="*/ 232301 w 523313"/>
                  <a:gd name="connsiteY3" fmla="*/ 496498 h 606933"/>
                  <a:gd name="connsiteX4" fmla="*/ 166906 w 523313"/>
                  <a:gd name="connsiteY4" fmla="*/ 405116 h 606933"/>
                  <a:gd name="connsiteX5" fmla="*/ 197654 w 523313"/>
                  <a:gd name="connsiteY5" fmla="*/ 435818 h 606933"/>
                  <a:gd name="connsiteX6" fmla="*/ 118601 w 523313"/>
                  <a:gd name="connsiteY6" fmla="*/ 514704 h 606933"/>
                  <a:gd name="connsiteX7" fmla="*/ 70777 w 523313"/>
                  <a:gd name="connsiteY7" fmla="*/ 466951 h 606933"/>
                  <a:gd name="connsiteX8" fmla="*/ 101525 w 523313"/>
                  <a:gd name="connsiteY8" fmla="*/ 436249 h 606933"/>
                  <a:gd name="connsiteX9" fmla="*/ 118601 w 523313"/>
                  <a:gd name="connsiteY9" fmla="*/ 453300 h 606933"/>
                  <a:gd name="connsiteX10" fmla="*/ 232301 w 523313"/>
                  <a:gd name="connsiteY10" fmla="*/ 344783 h 606933"/>
                  <a:gd name="connsiteX11" fmla="*/ 443362 w 523313"/>
                  <a:gd name="connsiteY11" fmla="*/ 344783 h 606933"/>
                  <a:gd name="connsiteX12" fmla="*/ 443362 w 523313"/>
                  <a:gd name="connsiteY12" fmla="*/ 388251 h 606933"/>
                  <a:gd name="connsiteX13" fmla="*/ 232301 w 523313"/>
                  <a:gd name="connsiteY13" fmla="*/ 388251 h 606933"/>
                  <a:gd name="connsiteX14" fmla="*/ 166906 w 523313"/>
                  <a:gd name="connsiteY14" fmla="*/ 296939 h 606933"/>
                  <a:gd name="connsiteX15" fmla="*/ 197654 w 523313"/>
                  <a:gd name="connsiteY15" fmla="*/ 327627 h 606933"/>
                  <a:gd name="connsiteX16" fmla="*/ 118601 w 523313"/>
                  <a:gd name="connsiteY16" fmla="*/ 406527 h 606933"/>
                  <a:gd name="connsiteX17" fmla="*/ 70777 w 523313"/>
                  <a:gd name="connsiteY17" fmla="*/ 358795 h 606933"/>
                  <a:gd name="connsiteX18" fmla="*/ 101525 w 523313"/>
                  <a:gd name="connsiteY18" fmla="*/ 328106 h 606933"/>
                  <a:gd name="connsiteX19" fmla="*/ 118601 w 523313"/>
                  <a:gd name="connsiteY19" fmla="*/ 345150 h 606933"/>
                  <a:gd name="connsiteX20" fmla="*/ 232301 w 523313"/>
                  <a:gd name="connsiteY20" fmla="*/ 236606 h 606933"/>
                  <a:gd name="connsiteX21" fmla="*/ 443362 w 523313"/>
                  <a:gd name="connsiteY21" fmla="*/ 236606 h 606933"/>
                  <a:gd name="connsiteX22" fmla="*/ 443362 w 523313"/>
                  <a:gd name="connsiteY22" fmla="*/ 280004 h 606933"/>
                  <a:gd name="connsiteX23" fmla="*/ 232301 w 523313"/>
                  <a:gd name="connsiteY23" fmla="*/ 280004 h 606933"/>
                  <a:gd name="connsiteX24" fmla="*/ 166906 w 523313"/>
                  <a:gd name="connsiteY24" fmla="*/ 188762 h 606933"/>
                  <a:gd name="connsiteX25" fmla="*/ 197654 w 523313"/>
                  <a:gd name="connsiteY25" fmla="*/ 219470 h 606933"/>
                  <a:gd name="connsiteX26" fmla="*/ 118601 w 523313"/>
                  <a:gd name="connsiteY26" fmla="*/ 298421 h 606933"/>
                  <a:gd name="connsiteX27" fmla="*/ 70777 w 523313"/>
                  <a:gd name="connsiteY27" fmla="*/ 250610 h 606933"/>
                  <a:gd name="connsiteX28" fmla="*/ 101525 w 523313"/>
                  <a:gd name="connsiteY28" fmla="*/ 219902 h 606933"/>
                  <a:gd name="connsiteX29" fmla="*/ 118601 w 523313"/>
                  <a:gd name="connsiteY29" fmla="*/ 236956 h 606933"/>
                  <a:gd name="connsiteX30" fmla="*/ 393684 w 523313"/>
                  <a:gd name="connsiteY30" fmla="*/ 74154 h 606933"/>
                  <a:gd name="connsiteX31" fmla="*/ 393684 w 523313"/>
                  <a:gd name="connsiteY31" fmla="*/ 129434 h 606933"/>
                  <a:gd name="connsiteX32" fmla="*/ 449096 w 523313"/>
                  <a:gd name="connsiteY32" fmla="*/ 129434 h 606933"/>
                  <a:gd name="connsiteX33" fmla="*/ 43513 w 523313"/>
                  <a:gd name="connsiteY33" fmla="*/ 43448 h 606933"/>
                  <a:gd name="connsiteX34" fmla="*/ 43513 w 523313"/>
                  <a:gd name="connsiteY34" fmla="*/ 563533 h 606933"/>
                  <a:gd name="connsiteX35" fmla="*/ 479848 w 523313"/>
                  <a:gd name="connsiteY35" fmla="*/ 563533 h 606933"/>
                  <a:gd name="connsiteX36" fmla="*/ 479848 w 523313"/>
                  <a:gd name="connsiteY36" fmla="*/ 172883 h 606933"/>
                  <a:gd name="connsiteX37" fmla="*/ 350219 w 523313"/>
                  <a:gd name="connsiteY37" fmla="*/ 172883 h 606933"/>
                  <a:gd name="connsiteX38" fmla="*/ 350219 w 523313"/>
                  <a:gd name="connsiteY38" fmla="*/ 43448 h 606933"/>
                  <a:gd name="connsiteX39" fmla="*/ 0 w 523313"/>
                  <a:gd name="connsiteY39" fmla="*/ 0 h 606933"/>
                  <a:gd name="connsiteX40" fmla="*/ 380971 w 523313"/>
                  <a:gd name="connsiteY40" fmla="*/ 0 h 606933"/>
                  <a:gd name="connsiteX41" fmla="*/ 523313 w 523313"/>
                  <a:gd name="connsiteY41" fmla="*/ 142177 h 606933"/>
                  <a:gd name="connsiteX42" fmla="*/ 523313 w 523313"/>
                  <a:gd name="connsiteY42" fmla="*/ 606933 h 606933"/>
                  <a:gd name="connsiteX43" fmla="*/ 0 w 523313"/>
                  <a:gd name="connsiteY43" fmla="*/ 606933 h 606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23313" h="606933">
                    <a:moveTo>
                      <a:pt x="232301" y="453100"/>
                    </a:moveTo>
                    <a:lnTo>
                      <a:pt x="443362" y="453100"/>
                    </a:lnTo>
                    <a:lnTo>
                      <a:pt x="443362" y="496498"/>
                    </a:lnTo>
                    <a:lnTo>
                      <a:pt x="232301" y="496498"/>
                    </a:lnTo>
                    <a:close/>
                    <a:moveTo>
                      <a:pt x="166906" y="405116"/>
                    </a:moveTo>
                    <a:lnTo>
                      <a:pt x="197654" y="435818"/>
                    </a:lnTo>
                    <a:lnTo>
                      <a:pt x="118601" y="514704"/>
                    </a:lnTo>
                    <a:lnTo>
                      <a:pt x="70777" y="466951"/>
                    </a:lnTo>
                    <a:lnTo>
                      <a:pt x="101525" y="436249"/>
                    </a:lnTo>
                    <a:lnTo>
                      <a:pt x="118601" y="453300"/>
                    </a:lnTo>
                    <a:close/>
                    <a:moveTo>
                      <a:pt x="232301" y="344783"/>
                    </a:moveTo>
                    <a:lnTo>
                      <a:pt x="443362" y="344783"/>
                    </a:lnTo>
                    <a:lnTo>
                      <a:pt x="443362" y="388251"/>
                    </a:lnTo>
                    <a:lnTo>
                      <a:pt x="232301" y="388251"/>
                    </a:lnTo>
                    <a:close/>
                    <a:moveTo>
                      <a:pt x="166906" y="296939"/>
                    </a:moveTo>
                    <a:lnTo>
                      <a:pt x="197654" y="327627"/>
                    </a:lnTo>
                    <a:lnTo>
                      <a:pt x="118601" y="406527"/>
                    </a:lnTo>
                    <a:lnTo>
                      <a:pt x="70777" y="358795"/>
                    </a:lnTo>
                    <a:lnTo>
                      <a:pt x="101525" y="328106"/>
                    </a:lnTo>
                    <a:lnTo>
                      <a:pt x="118601" y="345150"/>
                    </a:lnTo>
                    <a:close/>
                    <a:moveTo>
                      <a:pt x="232301" y="236606"/>
                    </a:moveTo>
                    <a:lnTo>
                      <a:pt x="443362" y="236606"/>
                    </a:lnTo>
                    <a:lnTo>
                      <a:pt x="443362" y="280004"/>
                    </a:lnTo>
                    <a:lnTo>
                      <a:pt x="232301" y="280004"/>
                    </a:lnTo>
                    <a:close/>
                    <a:moveTo>
                      <a:pt x="166906" y="188762"/>
                    </a:moveTo>
                    <a:lnTo>
                      <a:pt x="197654" y="219470"/>
                    </a:lnTo>
                    <a:lnTo>
                      <a:pt x="118601" y="298421"/>
                    </a:lnTo>
                    <a:lnTo>
                      <a:pt x="70777" y="250610"/>
                    </a:lnTo>
                    <a:lnTo>
                      <a:pt x="101525" y="219902"/>
                    </a:lnTo>
                    <a:lnTo>
                      <a:pt x="118601" y="236956"/>
                    </a:lnTo>
                    <a:close/>
                    <a:moveTo>
                      <a:pt x="393684" y="74154"/>
                    </a:moveTo>
                    <a:lnTo>
                      <a:pt x="393684" y="129434"/>
                    </a:lnTo>
                    <a:lnTo>
                      <a:pt x="449096" y="129434"/>
                    </a:lnTo>
                    <a:close/>
                    <a:moveTo>
                      <a:pt x="43513" y="43448"/>
                    </a:moveTo>
                    <a:lnTo>
                      <a:pt x="43513" y="563533"/>
                    </a:lnTo>
                    <a:lnTo>
                      <a:pt x="479848" y="563533"/>
                    </a:lnTo>
                    <a:lnTo>
                      <a:pt x="479848" y="172883"/>
                    </a:lnTo>
                    <a:lnTo>
                      <a:pt x="350219" y="172883"/>
                    </a:lnTo>
                    <a:lnTo>
                      <a:pt x="350219" y="43448"/>
                    </a:lnTo>
                    <a:close/>
                    <a:moveTo>
                      <a:pt x="0" y="0"/>
                    </a:moveTo>
                    <a:lnTo>
                      <a:pt x="380971" y="0"/>
                    </a:lnTo>
                    <a:lnTo>
                      <a:pt x="523313" y="142177"/>
                    </a:lnTo>
                    <a:lnTo>
                      <a:pt x="523313" y="606933"/>
                    </a:lnTo>
                    <a:lnTo>
                      <a:pt x="0" y="606933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34290" tIns="17145" rIns="34290" bIns="17145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/>
                <a:endParaRPr lang="zh-CN" altLang="en-US" sz="675"/>
              </a:p>
            </p:txBody>
          </p:sp>
        </p:grpSp>
        <p:sp>
          <p:nvSpPr>
            <p:cNvPr id="149" name="椭圆 148"/>
            <p:cNvSpPr/>
            <p:nvPr/>
          </p:nvSpPr>
          <p:spPr>
            <a:xfrm>
              <a:off x="5330936" y="3474926"/>
              <a:ext cx="1507713" cy="1690195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8100000" scaled="1"/>
              <a:tileRect/>
            </a:gradFill>
            <a:ln w="571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381000" dist="38100" dir="8100000" algn="tr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="horz" wrap="square" lIns="34290" tIns="17145" rIns="34290" bIns="17145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algn="ctr"/>
              <a:endParaRPr lang="zh-CN" altLang="en-US" sz="675"/>
            </a:p>
          </p:txBody>
        </p:sp>
        <p:cxnSp>
          <p:nvCxnSpPr>
            <p:cNvPr id="145" name="直接箭头连接符 144"/>
            <p:cNvCxnSpPr/>
            <p:nvPr/>
          </p:nvCxnSpPr>
          <p:spPr>
            <a:xfrm>
              <a:off x="6848009" y="4319922"/>
              <a:ext cx="832981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298CC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6" name="直接箭头连接符 145"/>
            <p:cNvCxnSpPr/>
            <p:nvPr/>
          </p:nvCxnSpPr>
          <p:spPr>
            <a:xfrm flipH="1">
              <a:off x="4403725" y="4319700"/>
              <a:ext cx="832981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298CC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7" name="直接箭头连接符 146"/>
            <p:cNvCxnSpPr/>
            <p:nvPr/>
          </p:nvCxnSpPr>
          <p:spPr>
            <a:xfrm>
              <a:off x="6650938" y="5031568"/>
              <a:ext cx="434363" cy="434363"/>
            </a:xfrm>
            <a:prstGeom prst="straightConnector1">
              <a:avLst/>
            </a:prstGeom>
            <a:noFill/>
            <a:ln w="76200" cap="flat" cmpd="sng" algn="ctr">
              <a:solidFill>
                <a:srgbClr val="298CC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8" name="直接箭头连接符 147"/>
            <p:cNvCxnSpPr/>
            <p:nvPr/>
          </p:nvCxnSpPr>
          <p:spPr>
            <a:xfrm flipV="1">
              <a:off x="6650938" y="3221158"/>
              <a:ext cx="434363" cy="434363"/>
            </a:xfrm>
            <a:prstGeom prst="straightConnector1">
              <a:avLst/>
            </a:prstGeom>
            <a:noFill/>
            <a:ln w="76200" cap="flat" cmpd="sng" algn="ctr">
              <a:solidFill>
                <a:srgbClr val="298CC5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8" name="文本框 6"/>
          <p:cNvSpPr txBox="1"/>
          <p:nvPr/>
        </p:nvSpPr>
        <p:spPr>
          <a:xfrm>
            <a:off x="6048137" y="1363028"/>
            <a:ext cx="2318861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5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Changes</a:t>
            </a:r>
            <a:r>
              <a:rPr kumimoji="0" lang="en-US" altLang="zh-CN" sz="165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brought by  telephone</a:t>
            </a:r>
            <a:endParaRPr kumimoji="0" lang="en-US" altLang="zh-CN" sz="165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31" name="文本框 6"/>
          <p:cNvSpPr txBox="1"/>
          <p:nvPr/>
        </p:nvSpPr>
        <p:spPr>
          <a:xfrm>
            <a:off x="6105525" y="3608070"/>
            <a:ext cx="1870472" cy="42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5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Two </a:t>
            </a:r>
            <a:r>
              <a:rPr kumimoji="0" lang="en-US" altLang="zh-CN" sz="165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principles</a:t>
            </a:r>
            <a:endParaRPr kumimoji="0" lang="en-US" altLang="zh-CN" sz="165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4" name="文本框 6"/>
          <p:cNvSpPr txBox="1"/>
          <p:nvPr/>
        </p:nvSpPr>
        <p:spPr>
          <a:xfrm>
            <a:off x="6496526" y="2590086"/>
            <a:ext cx="1870472" cy="42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5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Two </a:t>
            </a:r>
            <a:r>
              <a:rPr kumimoji="0" lang="en-US" altLang="zh-CN" sz="165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methods</a:t>
            </a:r>
            <a:endParaRPr kumimoji="0" lang="en-US" altLang="zh-CN" sz="165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6426" y="2599849"/>
            <a:ext cx="1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30981" y="2280523"/>
            <a:ext cx="2163128" cy="42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1650" b="1" dirty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An act of examining</a:t>
            </a:r>
            <a:r>
              <a:rPr lang="en-US" sz="1650" b="1" dirty="0">
                <a:solidFill>
                  <a:srgbClr val="FF0000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 differences</a:t>
            </a:r>
            <a:endParaRPr lang="en-US" sz="1650" b="1" dirty="0">
              <a:solidFill>
                <a:srgbClr val="FF0000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54" name="椭圆 7"/>
          <p:cNvSpPr/>
          <p:nvPr/>
        </p:nvSpPr>
        <p:spPr>
          <a:xfrm>
            <a:off x="2493407" y="2482929"/>
            <a:ext cx="373142" cy="471249"/>
          </a:xfrm>
          <a:custGeom>
            <a:avLst/>
            <a:gdLst>
              <a:gd name="connsiteX0" fmla="*/ 258685 w 463474"/>
              <a:gd name="connsiteY0" fmla="*/ 467637 h 600935"/>
              <a:gd name="connsiteX1" fmla="*/ 345002 w 463474"/>
              <a:gd name="connsiteY1" fmla="*/ 467637 h 600935"/>
              <a:gd name="connsiteX2" fmla="*/ 345002 w 463474"/>
              <a:gd name="connsiteY2" fmla="*/ 501085 h 600935"/>
              <a:gd name="connsiteX3" fmla="*/ 258685 w 463474"/>
              <a:gd name="connsiteY3" fmla="*/ 501085 h 600935"/>
              <a:gd name="connsiteX4" fmla="*/ 258685 w 463474"/>
              <a:gd name="connsiteY4" fmla="*/ 467637 h 600935"/>
              <a:gd name="connsiteX5" fmla="*/ 98427 w 463474"/>
              <a:gd name="connsiteY5" fmla="*/ 380841 h 600935"/>
              <a:gd name="connsiteX6" fmla="*/ 345006 w 463474"/>
              <a:gd name="connsiteY6" fmla="*/ 380841 h 600935"/>
              <a:gd name="connsiteX7" fmla="*/ 345006 w 463474"/>
              <a:gd name="connsiteY7" fmla="*/ 414148 h 600935"/>
              <a:gd name="connsiteX8" fmla="*/ 98427 w 463474"/>
              <a:gd name="connsiteY8" fmla="*/ 414148 h 600935"/>
              <a:gd name="connsiteX9" fmla="*/ 98427 w 463474"/>
              <a:gd name="connsiteY9" fmla="*/ 380841 h 600935"/>
              <a:gd name="connsiteX10" fmla="*/ 98427 w 463474"/>
              <a:gd name="connsiteY10" fmla="*/ 321002 h 600935"/>
              <a:gd name="connsiteX11" fmla="*/ 345006 w 463474"/>
              <a:gd name="connsiteY11" fmla="*/ 321002 h 600935"/>
              <a:gd name="connsiteX12" fmla="*/ 345006 w 463474"/>
              <a:gd name="connsiteY12" fmla="*/ 354309 h 600935"/>
              <a:gd name="connsiteX13" fmla="*/ 98427 w 463474"/>
              <a:gd name="connsiteY13" fmla="*/ 354309 h 600935"/>
              <a:gd name="connsiteX14" fmla="*/ 98427 w 463474"/>
              <a:gd name="connsiteY14" fmla="*/ 321002 h 600935"/>
              <a:gd name="connsiteX15" fmla="*/ 98427 w 463474"/>
              <a:gd name="connsiteY15" fmla="*/ 267161 h 600935"/>
              <a:gd name="connsiteX16" fmla="*/ 345006 w 463474"/>
              <a:gd name="connsiteY16" fmla="*/ 267161 h 600935"/>
              <a:gd name="connsiteX17" fmla="*/ 345006 w 463474"/>
              <a:gd name="connsiteY17" fmla="*/ 300468 h 600935"/>
              <a:gd name="connsiteX18" fmla="*/ 98427 w 463474"/>
              <a:gd name="connsiteY18" fmla="*/ 300468 h 600935"/>
              <a:gd name="connsiteX19" fmla="*/ 98427 w 463474"/>
              <a:gd name="connsiteY19" fmla="*/ 267161 h 600935"/>
              <a:gd name="connsiteX20" fmla="*/ 102892 w 463474"/>
              <a:gd name="connsiteY20" fmla="*/ 181353 h 600935"/>
              <a:gd name="connsiteX21" fmla="*/ 189389 w 463474"/>
              <a:gd name="connsiteY21" fmla="*/ 181353 h 600935"/>
              <a:gd name="connsiteX22" fmla="*/ 189389 w 463474"/>
              <a:gd name="connsiteY22" fmla="*/ 214872 h 600935"/>
              <a:gd name="connsiteX23" fmla="*/ 102892 w 463474"/>
              <a:gd name="connsiteY23" fmla="*/ 214872 h 600935"/>
              <a:gd name="connsiteX24" fmla="*/ 102892 w 463474"/>
              <a:gd name="connsiteY24" fmla="*/ 181353 h 600935"/>
              <a:gd name="connsiteX25" fmla="*/ 102892 w 463474"/>
              <a:gd name="connsiteY25" fmla="*/ 127512 h 600935"/>
              <a:gd name="connsiteX26" fmla="*/ 189389 w 463474"/>
              <a:gd name="connsiteY26" fmla="*/ 127512 h 600935"/>
              <a:gd name="connsiteX27" fmla="*/ 189389 w 463474"/>
              <a:gd name="connsiteY27" fmla="*/ 160819 h 600935"/>
              <a:gd name="connsiteX28" fmla="*/ 102892 w 463474"/>
              <a:gd name="connsiteY28" fmla="*/ 160819 h 600935"/>
              <a:gd name="connsiteX29" fmla="*/ 102892 w 463474"/>
              <a:gd name="connsiteY29" fmla="*/ 127512 h 600935"/>
              <a:gd name="connsiteX30" fmla="*/ 40068 w 463474"/>
              <a:gd name="connsiteY30" fmla="*/ 40011 h 600935"/>
              <a:gd name="connsiteX31" fmla="*/ 40068 w 463474"/>
              <a:gd name="connsiteY31" fmla="*/ 560924 h 600935"/>
              <a:gd name="connsiteX32" fmla="*/ 423407 w 463474"/>
              <a:gd name="connsiteY32" fmla="*/ 560924 h 600935"/>
              <a:gd name="connsiteX33" fmla="*/ 423407 w 463474"/>
              <a:gd name="connsiteY33" fmla="*/ 103490 h 600935"/>
              <a:gd name="connsiteX34" fmla="*/ 356756 w 463474"/>
              <a:gd name="connsiteY34" fmla="*/ 103490 h 600935"/>
              <a:gd name="connsiteX35" fmla="*/ 356756 w 463474"/>
              <a:gd name="connsiteY35" fmla="*/ 40011 h 600935"/>
              <a:gd name="connsiteX36" fmla="*/ 0 w 463474"/>
              <a:gd name="connsiteY36" fmla="*/ 0 h 600935"/>
              <a:gd name="connsiteX37" fmla="*/ 377367 w 463474"/>
              <a:gd name="connsiteY37" fmla="*/ 0 h 600935"/>
              <a:gd name="connsiteX38" fmla="*/ 463474 w 463474"/>
              <a:gd name="connsiteY38" fmla="*/ 83292 h 600935"/>
              <a:gd name="connsiteX39" fmla="*/ 463474 w 463474"/>
              <a:gd name="connsiteY39" fmla="*/ 600935 h 600935"/>
              <a:gd name="connsiteX40" fmla="*/ 0 w 463474"/>
              <a:gd name="connsiteY40" fmla="*/ 600935 h 60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63474" h="600935">
                <a:moveTo>
                  <a:pt x="258685" y="467637"/>
                </a:moveTo>
                <a:lnTo>
                  <a:pt x="345002" y="467637"/>
                </a:lnTo>
                <a:cubicBezTo>
                  <a:pt x="365811" y="467637"/>
                  <a:pt x="365811" y="501085"/>
                  <a:pt x="345002" y="501085"/>
                </a:cubicBezTo>
                <a:lnTo>
                  <a:pt x="258685" y="501085"/>
                </a:lnTo>
                <a:cubicBezTo>
                  <a:pt x="237876" y="501085"/>
                  <a:pt x="237876" y="467637"/>
                  <a:pt x="258685" y="467637"/>
                </a:cubicBezTo>
                <a:close/>
                <a:moveTo>
                  <a:pt x="98427" y="380841"/>
                </a:moveTo>
                <a:lnTo>
                  <a:pt x="345006" y="380841"/>
                </a:lnTo>
                <a:cubicBezTo>
                  <a:pt x="365811" y="380841"/>
                  <a:pt x="365811" y="414148"/>
                  <a:pt x="345006" y="414148"/>
                </a:cubicBezTo>
                <a:lnTo>
                  <a:pt x="98427" y="414148"/>
                </a:lnTo>
                <a:cubicBezTo>
                  <a:pt x="77622" y="414148"/>
                  <a:pt x="77622" y="380841"/>
                  <a:pt x="98427" y="380841"/>
                </a:cubicBezTo>
                <a:close/>
                <a:moveTo>
                  <a:pt x="98427" y="321002"/>
                </a:moveTo>
                <a:lnTo>
                  <a:pt x="345006" y="321002"/>
                </a:lnTo>
                <a:cubicBezTo>
                  <a:pt x="365811" y="321002"/>
                  <a:pt x="365811" y="354309"/>
                  <a:pt x="345006" y="354309"/>
                </a:cubicBezTo>
                <a:lnTo>
                  <a:pt x="98427" y="354309"/>
                </a:lnTo>
                <a:cubicBezTo>
                  <a:pt x="77622" y="354309"/>
                  <a:pt x="77622" y="321002"/>
                  <a:pt x="98427" y="321002"/>
                </a:cubicBezTo>
                <a:close/>
                <a:moveTo>
                  <a:pt x="98427" y="267161"/>
                </a:moveTo>
                <a:lnTo>
                  <a:pt x="345006" y="267161"/>
                </a:lnTo>
                <a:cubicBezTo>
                  <a:pt x="365811" y="267161"/>
                  <a:pt x="365811" y="300468"/>
                  <a:pt x="345006" y="300468"/>
                </a:cubicBezTo>
                <a:lnTo>
                  <a:pt x="98427" y="300468"/>
                </a:lnTo>
                <a:cubicBezTo>
                  <a:pt x="77622" y="300468"/>
                  <a:pt x="77622" y="267161"/>
                  <a:pt x="98427" y="267161"/>
                </a:cubicBezTo>
                <a:close/>
                <a:moveTo>
                  <a:pt x="102892" y="181353"/>
                </a:moveTo>
                <a:lnTo>
                  <a:pt x="189389" y="181353"/>
                </a:lnTo>
                <a:cubicBezTo>
                  <a:pt x="210002" y="181353"/>
                  <a:pt x="210002" y="214872"/>
                  <a:pt x="189389" y="214872"/>
                </a:cubicBezTo>
                <a:lnTo>
                  <a:pt x="102892" y="214872"/>
                </a:lnTo>
                <a:cubicBezTo>
                  <a:pt x="82279" y="214872"/>
                  <a:pt x="82279" y="181353"/>
                  <a:pt x="102892" y="181353"/>
                </a:cubicBezTo>
                <a:close/>
                <a:moveTo>
                  <a:pt x="102892" y="127512"/>
                </a:moveTo>
                <a:lnTo>
                  <a:pt x="189389" y="127512"/>
                </a:lnTo>
                <a:cubicBezTo>
                  <a:pt x="210002" y="127512"/>
                  <a:pt x="210002" y="160819"/>
                  <a:pt x="189389" y="160819"/>
                </a:cubicBezTo>
                <a:lnTo>
                  <a:pt x="102892" y="160819"/>
                </a:lnTo>
                <a:cubicBezTo>
                  <a:pt x="82279" y="160819"/>
                  <a:pt x="82279" y="127512"/>
                  <a:pt x="102892" y="127512"/>
                </a:cubicBezTo>
                <a:close/>
                <a:moveTo>
                  <a:pt x="40068" y="40011"/>
                </a:moveTo>
                <a:lnTo>
                  <a:pt x="40068" y="560924"/>
                </a:lnTo>
                <a:lnTo>
                  <a:pt x="423407" y="560924"/>
                </a:lnTo>
                <a:lnTo>
                  <a:pt x="423407" y="103490"/>
                </a:lnTo>
                <a:lnTo>
                  <a:pt x="356756" y="103490"/>
                </a:lnTo>
                <a:lnTo>
                  <a:pt x="356756" y="40011"/>
                </a:lnTo>
                <a:close/>
                <a:moveTo>
                  <a:pt x="0" y="0"/>
                </a:moveTo>
                <a:lnTo>
                  <a:pt x="377367" y="0"/>
                </a:lnTo>
                <a:lnTo>
                  <a:pt x="463474" y="83292"/>
                </a:lnTo>
                <a:lnTo>
                  <a:pt x="463474" y="600935"/>
                </a:lnTo>
                <a:lnTo>
                  <a:pt x="0" y="6009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4290" tIns="17145" rIns="34290" bIns="17145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675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  <p:bldLst>
      <p:bldP spid="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9"/>
          <p:cNvSpPr/>
          <p:nvPr/>
        </p:nvSpPr>
        <p:spPr bwMode="auto">
          <a:xfrm>
            <a:off x="-157162" y="-147637"/>
            <a:ext cx="1009650" cy="10096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9" name="Oval 7"/>
          <p:cNvSpPr/>
          <p:nvPr/>
        </p:nvSpPr>
        <p:spPr bwMode="auto">
          <a:xfrm>
            <a:off x="397669" y="38100"/>
            <a:ext cx="581025" cy="581025"/>
          </a:xfrm>
          <a:prstGeom prst="ellipse">
            <a:avLst/>
          </a:prstGeom>
          <a:solidFill>
            <a:srgbClr val="1695A3"/>
          </a:solidFill>
          <a:ln w="762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0" name="Oval 8"/>
          <p:cNvSpPr/>
          <p:nvPr/>
        </p:nvSpPr>
        <p:spPr bwMode="auto">
          <a:xfrm>
            <a:off x="133350" y="610140"/>
            <a:ext cx="352425" cy="352425"/>
          </a:xfrm>
          <a:prstGeom prst="ellipse">
            <a:avLst/>
          </a:prstGeom>
          <a:solidFill>
            <a:srgbClr val="EB7F00"/>
          </a:solidFill>
          <a:ln w="38100">
            <a:solidFill>
              <a:srgbClr val="F3FFE2"/>
            </a:solidFill>
          </a:ln>
        </p:spPr>
        <p:txBody>
          <a:bodyPr lIns="0" tIns="0" rIns="0" bIns="0"/>
          <a:lstStyle/>
          <a:p>
            <a:endParaRPr lang="en-US" sz="210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978694" y="1080664"/>
            <a:ext cx="7281863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 flipH="1">
            <a:off x="2620976" y="3887909"/>
            <a:ext cx="4176464" cy="13004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76200" cap="flat" cmpd="sng" algn="ctr">
            <a:solidFill>
              <a:srgbClr val="ACF0F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ectangle 4"/>
          <p:cNvSpPr/>
          <p:nvPr/>
        </p:nvSpPr>
        <p:spPr bwMode="auto">
          <a:xfrm>
            <a:off x="2649925" y="1563638"/>
            <a:ext cx="3968699" cy="42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0" algn="ctr"/>
            <a:r>
              <a:rPr lang="zh-CN" altLang="en-US" sz="16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Polish your first</a:t>
            </a:r>
            <a:r>
              <a:rPr lang="zh-CN" altLang="en-US" sz="16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6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draft</a:t>
            </a:r>
            <a:r>
              <a:rPr lang="zh-CN" altLang="en-US" sz="16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6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by using</a:t>
            </a:r>
            <a:r>
              <a:rPr lang="zh-CN" altLang="en-US" sz="16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6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contrast </a:t>
            </a:r>
            <a:r>
              <a:rPr lang="zh-CN" altLang="en-US" sz="16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properly </a:t>
            </a:r>
            <a:endParaRPr lang="zh-CN" altLang="en-US" sz="165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H="1">
            <a:off x="2631525" y="2188919"/>
            <a:ext cx="4106356" cy="3518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76200" cap="flat" cmpd="sng" algn="ctr">
            <a:solidFill>
              <a:srgbClr val="ACF0F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Rectangle 4"/>
          <p:cNvSpPr/>
          <p:nvPr/>
        </p:nvSpPr>
        <p:spPr bwMode="auto">
          <a:xfrm>
            <a:off x="2598241" y="3309030"/>
            <a:ext cx="4020384" cy="37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0" algn="ctr"/>
            <a:r>
              <a:rPr lang="zh-CN" altLang="en-US" sz="16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Finish making the short</a:t>
            </a:r>
            <a:r>
              <a:rPr lang="zh-CN" altLang="en-US" sz="16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6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video </a:t>
            </a:r>
            <a:r>
              <a:rPr lang="en-US" altLang="zh-CN" sz="16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and make further preparation for the</a:t>
            </a:r>
            <a:r>
              <a:rPr lang="en-US" altLang="zh-CN" sz="16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contest</a:t>
            </a:r>
            <a:endParaRPr lang="en-US" altLang="zh-CN" sz="16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Rectangle 4"/>
          <p:cNvSpPr/>
          <p:nvPr/>
        </p:nvSpPr>
        <p:spPr bwMode="auto">
          <a:xfrm>
            <a:off x="1923798" y="3224709"/>
            <a:ext cx="32514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4" name="Oval 2"/>
          <p:cNvSpPr/>
          <p:nvPr/>
        </p:nvSpPr>
        <p:spPr bwMode="auto">
          <a:xfrm>
            <a:off x="1763688" y="1779661"/>
            <a:ext cx="723821" cy="684801"/>
          </a:xfrm>
          <a:prstGeom prst="ellipse">
            <a:avLst/>
          </a:prstGeom>
          <a:solidFill>
            <a:srgbClr val="FFFFFF">
              <a:alpha val="50196"/>
            </a:srgbClr>
          </a:solidFill>
          <a:ln w="76200" cap="flat" cmpd="sng" algn="ctr">
            <a:solidFill>
              <a:srgbClr val="ACF0F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5" name="Rectangle 4"/>
          <p:cNvSpPr/>
          <p:nvPr/>
        </p:nvSpPr>
        <p:spPr bwMode="auto">
          <a:xfrm>
            <a:off x="2015075" y="1734542"/>
            <a:ext cx="298176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  <p:sp>
        <p:nvSpPr>
          <p:cNvPr id="38" name="TextBox 10"/>
          <p:cNvSpPr txBox="1"/>
          <p:nvPr/>
        </p:nvSpPr>
        <p:spPr>
          <a:xfrm>
            <a:off x="978694" y="492041"/>
            <a:ext cx="214503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rPr>
              <a:t>Assignment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ea typeface="Droid Serif" panose="02020600060500020200" pitchFamily="18" charset="0"/>
              <a:cs typeface="Arial" panose="020B0604020202020204" pitchFamily="34" charset="0"/>
            </a:endParaRPr>
          </a:p>
        </p:txBody>
      </p:sp>
      <p:sp>
        <p:nvSpPr>
          <p:cNvPr id="41" name="Oval 2"/>
          <p:cNvSpPr/>
          <p:nvPr/>
        </p:nvSpPr>
        <p:spPr bwMode="auto">
          <a:xfrm>
            <a:off x="1769174" y="3430712"/>
            <a:ext cx="723821" cy="733592"/>
          </a:xfrm>
          <a:prstGeom prst="ellipse">
            <a:avLst/>
          </a:prstGeom>
          <a:solidFill>
            <a:srgbClr val="FFFFFF">
              <a:alpha val="50196"/>
            </a:srgbClr>
          </a:solidFill>
          <a:ln w="76200" cap="flat" cmpd="sng" algn="ctr">
            <a:solidFill>
              <a:srgbClr val="ACF0F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4290" tIns="17145" rIns="34290" bIns="17145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" name="Rectangle 4"/>
          <p:cNvSpPr/>
          <p:nvPr/>
        </p:nvSpPr>
        <p:spPr bwMode="auto">
          <a:xfrm>
            <a:off x="2027235" y="3383994"/>
            <a:ext cx="298176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50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Droid Sans" panose="020B0606030804020204" pitchFamily="34" charset="0"/>
                <a:cs typeface="Droid Sans" panose="020B0606030804020204" pitchFamily="34" charset="0"/>
                <a:sym typeface="Abril Fatface" charset="0"/>
              </a:rPr>
              <a:t>2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ea typeface="Droid Sans" panose="020B0606030804020204" pitchFamily="34" charset="0"/>
              <a:cs typeface="Droid Sans" panose="020B0606030804020204" pitchFamily="34" charset="0"/>
              <a:sym typeface="Abril Fatface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  <p:bldLst>
      <p:bldP spid="31" grpId="1"/>
      <p:bldP spid="37" grpId="1"/>
      <p:bldP spid="6" grpId="1"/>
      <p:bldP spid="34" grpId="1" animBg="1"/>
      <p:bldP spid="35" grpId="1"/>
      <p:bldP spid="41" grpId="1" animBg="1"/>
      <p:bldP spid="4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2"/>
          <p:cNvSpPr/>
          <p:nvPr/>
        </p:nvSpPr>
        <p:spPr bwMode="auto">
          <a:xfrm>
            <a:off x="5819775" y="1778794"/>
            <a:ext cx="971550" cy="971550"/>
          </a:xfrm>
          <a:prstGeom prst="ellipse">
            <a:avLst/>
          </a:prstGeom>
          <a:solidFill>
            <a:srgbClr val="ACF0F2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0" name="Oval 3"/>
          <p:cNvSpPr/>
          <p:nvPr/>
        </p:nvSpPr>
        <p:spPr bwMode="auto">
          <a:xfrm>
            <a:off x="2347913" y="1283494"/>
            <a:ext cx="1624013" cy="162401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1" name="Oval 4"/>
          <p:cNvSpPr/>
          <p:nvPr/>
        </p:nvSpPr>
        <p:spPr bwMode="auto">
          <a:xfrm>
            <a:off x="4014788" y="1716881"/>
            <a:ext cx="1257300" cy="1257300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2" name="Oval 5"/>
          <p:cNvSpPr/>
          <p:nvPr/>
        </p:nvSpPr>
        <p:spPr bwMode="auto">
          <a:xfrm>
            <a:off x="3662363" y="1864519"/>
            <a:ext cx="890588" cy="8905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3" name="Oval 6"/>
          <p:cNvSpPr/>
          <p:nvPr/>
        </p:nvSpPr>
        <p:spPr bwMode="auto">
          <a:xfrm>
            <a:off x="4962525" y="1716881"/>
            <a:ext cx="1133475" cy="1133475"/>
          </a:xfrm>
          <a:prstGeom prst="ellipse">
            <a:avLst/>
          </a:prstGeom>
          <a:solidFill>
            <a:srgbClr val="225378"/>
          </a:solidFill>
          <a:ln>
            <a:noFill/>
          </a:ln>
        </p:spPr>
        <p:txBody>
          <a:bodyPr lIns="0" tIns="0" rIns="0" bIns="0"/>
          <a:lstStyle/>
          <a:p>
            <a:endParaRPr lang="en-US" sz="2100"/>
          </a:p>
        </p:txBody>
      </p:sp>
      <p:sp>
        <p:nvSpPr>
          <p:cNvPr id="14" name="TextBox 13"/>
          <p:cNvSpPr txBox="1"/>
          <p:nvPr/>
        </p:nvSpPr>
        <p:spPr>
          <a:xfrm>
            <a:off x="2347913" y="1868448"/>
            <a:ext cx="4333875" cy="88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175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Droid Serif" panose="02020600060500020200" pitchFamily="18" charset="0"/>
                <a:cs typeface="Arial" panose="020B0604020202020204" pitchFamily="34" charset="0"/>
              </a:rPr>
              <a:t>Thank You</a:t>
            </a:r>
            <a:endParaRPr lang="en-US" sz="5175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Droid Serif" panose="02020600060500020200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圆角矩形 32"/>
          <p:cNvSpPr/>
          <p:nvPr/>
        </p:nvSpPr>
        <p:spPr>
          <a:xfrm>
            <a:off x="6078220" y="2459990"/>
            <a:ext cx="1967865" cy="2113915"/>
          </a:xfrm>
          <a:prstGeom prst="roundRect">
            <a:avLst>
              <a:gd name="adj" fmla="val 5669"/>
            </a:avLst>
          </a:prstGeom>
          <a:solidFill>
            <a:srgbClr val="A8CF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55424" y="209014"/>
            <a:ext cx="3176440" cy="374038"/>
          </a:xfrm>
        </p:spPr>
        <p:txBody>
          <a:bodyPr/>
          <a:lstStyle/>
          <a:p>
            <a:pPr algn="l"/>
            <a:r>
              <a:rPr lang="en-US" altLang="zh-CN" sz="2000" b="1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Our university</a:t>
            </a:r>
            <a:endParaRPr lang="en-US" altLang="zh-CN" sz="2000" b="1" dirty="0" smtClean="0">
              <a:solidFill>
                <a:schemeClr val="tx1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圆角矩形 19"/>
          <p:cNvSpPr/>
          <p:nvPr/>
        </p:nvSpPr>
        <p:spPr>
          <a:xfrm>
            <a:off x="901700" y="2446020"/>
            <a:ext cx="2050415" cy="2142490"/>
          </a:xfrm>
          <a:prstGeom prst="roundRect">
            <a:avLst>
              <a:gd name="adj" fmla="val 5669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圆角矩形 27"/>
          <p:cNvSpPr/>
          <p:nvPr/>
        </p:nvSpPr>
        <p:spPr>
          <a:xfrm>
            <a:off x="3526790" y="2445385"/>
            <a:ext cx="2033270" cy="2143125"/>
          </a:xfrm>
          <a:prstGeom prst="roundRect">
            <a:avLst>
              <a:gd name="adj" fmla="val 5669"/>
            </a:avLst>
          </a:prstGeom>
          <a:solidFill>
            <a:srgbClr val="49C1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996950" y="2511425"/>
            <a:ext cx="2085340" cy="2035175"/>
          </a:xfrm>
          <a:prstGeom prst="rect">
            <a:avLst/>
          </a:prstGeom>
        </p:spPr>
        <p:txBody>
          <a:bodyPr wrap="square" lIns="97517" tIns="48758" rIns="97517" bIns="48758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/>
                </a:solidFill>
                <a:latin typeface="+mn-ea"/>
              </a:rPr>
              <a:t>◇ engineering and technology</a:t>
            </a:r>
            <a:endParaRPr lang="en-US" altLang="zh-CN" b="1" dirty="0" smtClean="0">
              <a:solidFill>
                <a:schemeClr val="tx1"/>
              </a:solidFill>
              <a:latin typeface="+mn-ea"/>
            </a:endParaRPr>
          </a:p>
          <a:p>
            <a:pPr lvl="0"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/>
                </a:solidFill>
                <a:latin typeface="+mn-ea"/>
              </a:rPr>
              <a:t>◇multiple disciplines  </a:t>
            </a:r>
            <a:endParaRPr lang="en-US" altLang="zh-CN" b="1" dirty="0" smtClean="0">
              <a:solidFill>
                <a:schemeClr val="tx1"/>
              </a:solidFill>
              <a:latin typeface="+mn-ea"/>
            </a:endParaRPr>
          </a:p>
          <a:p>
            <a:pPr lvl="0" algn="ctr"/>
            <a:endParaRPr lang="en-US" altLang="zh-CN" b="1" dirty="0" smtClean="0">
              <a:solidFill>
                <a:schemeClr val="tx1"/>
              </a:solidFill>
              <a:latin typeface="+mn-ea"/>
              <a:ea typeface="微软雅黑" panose="020B0503020204020204" pitchFamily="34" charset="-122"/>
            </a:endParaRPr>
          </a:p>
        </p:txBody>
      </p:sp>
      <p:sp>
        <p:nvSpPr>
          <p:cNvPr id="139" name="矩形 138"/>
          <p:cNvSpPr/>
          <p:nvPr/>
        </p:nvSpPr>
        <p:spPr>
          <a:xfrm>
            <a:off x="6092190" y="2588260"/>
            <a:ext cx="1834515" cy="1343025"/>
          </a:xfrm>
          <a:prstGeom prst="rect">
            <a:avLst/>
          </a:prstGeom>
        </p:spPr>
        <p:txBody>
          <a:bodyPr wrap="square" lIns="97517" tIns="48758" rIns="97517" bIns="48758">
            <a:spAutoFit/>
          </a:bodyPr>
          <a:lstStyle/>
          <a:p>
            <a:pPr lvl="0" indent="0"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b="1" dirty="0" smtClean="0">
                <a:solidFill>
                  <a:schemeClr val="tx1"/>
                </a:solidFill>
                <a:latin typeface="+mn-ea"/>
                <a:sym typeface="+mn-ea"/>
              </a:rPr>
              <a:t>◇ a</a:t>
            </a:r>
            <a:r>
              <a:rPr lang="en-US" altLang="zh-CN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pplication research oriented</a:t>
            </a:r>
            <a:endParaRPr lang="en-US" altLang="zh-CN" b="1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2" name="矩形 141"/>
          <p:cNvSpPr/>
          <p:nvPr/>
        </p:nvSpPr>
        <p:spPr>
          <a:xfrm>
            <a:off x="3677285" y="2588260"/>
            <a:ext cx="1732280" cy="1758315"/>
          </a:xfrm>
          <a:prstGeom prst="rect">
            <a:avLst/>
          </a:prstGeom>
        </p:spPr>
        <p:txBody>
          <a:bodyPr wrap="square" lIns="97517" tIns="48758" rIns="97517" bIns="48758">
            <a:spAutoFit/>
          </a:bodyPr>
          <a:lstStyle/>
          <a:p>
            <a:pPr lvl="0" algn="ctr" fontAlgn="auto"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/>
                </a:solidFill>
                <a:latin typeface="+mn-ea"/>
                <a:sym typeface="+mn-ea"/>
              </a:rPr>
              <a:t>◇i</a:t>
            </a:r>
            <a:r>
              <a:rPr lang="en-US" altLang="zh-CN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ntegration of scientific research into teaching</a:t>
            </a:r>
            <a:endParaRPr lang="en-US" altLang="zh-CN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0f46f3fd-6ca6-4275-bb11-8431031df9d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3644" y="823073"/>
            <a:ext cx="4230593" cy="1322705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5"/>
          <p:cNvSpPr>
            <a:spLocks noChangeArrowheads="1"/>
          </p:cNvSpPr>
          <p:nvPr/>
        </p:nvSpPr>
        <p:spPr bwMode="auto">
          <a:xfrm>
            <a:off x="788035" y="1424940"/>
            <a:ext cx="2359660" cy="2403475"/>
          </a:xfrm>
          <a:prstGeom prst="roundRect">
            <a:avLst>
              <a:gd name="adj" fmla="val 8153"/>
            </a:avLst>
          </a:prstGeom>
          <a:solidFill>
            <a:srgbClr val="FFCC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0" tIns="-18000" rIns="90000" bIns="-18000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958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958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958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958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ctr" defTabSz="449580" eaLnBrk="1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zh-CN" sz="1400" b="1" kern="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</a:endParaRPr>
          </a:p>
          <a:p>
            <a:pPr algn="ctr" defTabSz="449580" eaLnBrk="1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zh-CN" sz="1400" b="1" dirty="0" smtClean="0">
              <a:solidFill>
                <a:schemeClr val="tx1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2000" b="1" dirty="0" smtClean="0">
                <a:solidFill>
                  <a:schemeClr val="tx1"/>
                </a:solidFill>
              </a:rPr>
              <a:t>Cultivating goal</a:t>
            </a:r>
            <a:endParaRPr lang="en-US" altLang="zh-CN" sz="2000" b="1" dirty="0" smtClean="0">
              <a:solidFill>
                <a:schemeClr val="tx1"/>
              </a:solidFill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585845" y="1687830"/>
            <a:ext cx="1843405" cy="1741805"/>
            <a:chOff x="2378075" y="182563"/>
            <a:chExt cx="4387851" cy="4811712"/>
          </a:xfrm>
          <a:solidFill>
            <a:schemeClr val="accent2"/>
          </a:solidFill>
        </p:grpSpPr>
        <p:sp>
          <p:nvSpPr>
            <p:cNvPr id="10" name="Freeform 6"/>
            <p:cNvSpPr/>
            <p:nvPr/>
          </p:nvSpPr>
          <p:spPr bwMode="auto">
            <a:xfrm>
              <a:off x="2378075" y="182563"/>
              <a:ext cx="2339975" cy="4616450"/>
            </a:xfrm>
            <a:custGeom>
              <a:avLst/>
              <a:gdLst>
                <a:gd name="T0" fmla="*/ 528 w 624"/>
                <a:gd name="T1" fmla="*/ 1145 h 1231"/>
                <a:gd name="T2" fmla="*/ 600 w 624"/>
                <a:gd name="T3" fmla="*/ 1064 h 1231"/>
                <a:gd name="T4" fmla="*/ 585 w 624"/>
                <a:gd name="T5" fmla="*/ 1064 h 1231"/>
                <a:gd name="T6" fmla="*/ 166 w 624"/>
                <a:gd name="T7" fmla="*/ 646 h 1231"/>
                <a:gd name="T8" fmla="*/ 421 w 624"/>
                <a:gd name="T9" fmla="*/ 261 h 1231"/>
                <a:gd name="T10" fmla="*/ 421 w 624"/>
                <a:gd name="T11" fmla="*/ 328 h 1231"/>
                <a:gd name="T12" fmla="*/ 503 w 624"/>
                <a:gd name="T13" fmla="*/ 235 h 1231"/>
                <a:gd name="T14" fmla="*/ 584 w 624"/>
                <a:gd name="T15" fmla="*/ 144 h 1231"/>
                <a:gd name="T16" fmla="*/ 497 w 624"/>
                <a:gd name="T17" fmla="*/ 67 h 1231"/>
                <a:gd name="T18" fmla="*/ 421 w 624"/>
                <a:gd name="T19" fmla="*/ 0 h 1231"/>
                <a:gd name="T20" fmla="*/ 421 w 624"/>
                <a:gd name="T21" fmla="*/ 84 h 1231"/>
                <a:gd name="T22" fmla="*/ 0 w 624"/>
                <a:gd name="T23" fmla="*/ 646 h 1231"/>
                <a:gd name="T24" fmla="*/ 585 w 624"/>
                <a:gd name="T25" fmla="*/ 1231 h 1231"/>
                <a:gd name="T26" fmla="*/ 624 w 624"/>
                <a:gd name="T27" fmla="*/ 1230 h 1231"/>
                <a:gd name="T28" fmla="*/ 528 w 624"/>
                <a:gd name="T29" fmla="*/ 1145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4" h="1231">
                  <a:moveTo>
                    <a:pt x="528" y="1145"/>
                  </a:moveTo>
                  <a:cubicBezTo>
                    <a:pt x="600" y="1064"/>
                    <a:pt x="600" y="1064"/>
                    <a:pt x="600" y="1064"/>
                  </a:cubicBezTo>
                  <a:cubicBezTo>
                    <a:pt x="595" y="1064"/>
                    <a:pt x="590" y="1064"/>
                    <a:pt x="585" y="1064"/>
                  </a:cubicBezTo>
                  <a:cubicBezTo>
                    <a:pt x="354" y="1064"/>
                    <a:pt x="166" y="877"/>
                    <a:pt x="166" y="646"/>
                  </a:cubicBezTo>
                  <a:cubicBezTo>
                    <a:pt x="166" y="473"/>
                    <a:pt x="271" y="324"/>
                    <a:pt x="421" y="261"/>
                  </a:cubicBezTo>
                  <a:cubicBezTo>
                    <a:pt x="421" y="328"/>
                    <a:pt x="421" y="328"/>
                    <a:pt x="421" y="328"/>
                  </a:cubicBezTo>
                  <a:cubicBezTo>
                    <a:pt x="503" y="235"/>
                    <a:pt x="503" y="235"/>
                    <a:pt x="503" y="235"/>
                  </a:cubicBezTo>
                  <a:cubicBezTo>
                    <a:pt x="584" y="144"/>
                    <a:pt x="584" y="144"/>
                    <a:pt x="584" y="144"/>
                  </a:cubicBezTo>
                  <a:cubicBezTo>
                    <a:pt x="497" y="67"/>
                    <a:pt x="497" y="67"/>
                    <a:pt x="497" y="67"/>
                  </a:cubicBezTo>
                  <a:cubicBezTo>
                    <a:pt x="421" y="0"/>
                    <a:pt x="421" y="0"/>
                    <a:pt x="421" y="0"/>
                  </a:cubicBezTo>
                  <a:cubicBezTo>
                    <a:pt x="421" y="84"/>
                    <a:pt x="421" y="84"/>
                    <a:pt x="421" y="84"/>
                  </a:cubicBezTo>
                  <a:cubicBezTo>
                    <a:pt x="177" y="155"/>
                    <a:pt x="0" y="380"/>
                    <a:pt x="0" y="646"/>
                  </a:cubicBezTo>
                  <a:cubicBezTo>
                    <a:pt x="0" y="969"/>
                    <a:pt x="262" y="1231"/>
                    <a:pt x="585" y="1231"/>
                  </a:cubicBezTo>
                  <a:cubicBezTo>
                    <a:pt x="598" y="1231"/>
                    <a:pt x="611" y="1230"/>
                    <a:pt x="624" y="1230"/>
                  </a:cubicBezTo>
                  <a:lnTo>
                    <a:pt x="528" y="1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4462463" y="407988"/>
              <a:ext cx="2303463" cy="4586287"/>
            </a:xfrm>
            <a:custGeom>
              <a:avLst/>
              <a:gdLst>
                <a:gd name="T0" fmla="*/ 29 w 614"/>
                <a:gd name="T1" fmla="*/ 0 h 1223"/>
                <a:gd name="T2" fmla="*/ 0 w 614"/>
                <a:gd name="T3" fmla="*/ 1 h 1223"/>
                <a:gd name="T4" fmla="*/ 87 w 614"/>
                <a:gd name="T5" fmla="*/ 78 h 1223"/>
                <a:gd name="T6" fmla="*/ 8 w 614"/>
                <a:gd name="T7" fmla="*/ 168 h 1223"/>
                <a:gd name="T8" fmla="*/ 29 w 614"/>
                <a:gd name="T9" fmla="*/ 167 h 1223"/>
                <a:gd name="T10" fmla="*/ 448 w 614"/>
                <a:gd name="T11" fmla="*/ 586 h 1223"/>
                <a:gd name="T12" fmla="*/ 194 w 614"/>
                <a:gd name="T13" fmla="*/ 970 h 1223"/>
                <a:gd name="T14" fmla="*/ 194 w 614"/>
                <a:gd name="T15" fmla="*/ 896 h 1223"/>
                <a:gd name="T16" fmla="*/ 103 w 614"/>
                <a:gd name="T17" fmla="*/ 998 h 1223"/>
                <a:gd name="T18" fmla="*/ 31 w 614"/>
                <a:gd name="T19" fmla="*/ 1079 h 1223"/>
                <a:gd name="T20" fmla="*/ 126 w 614"/>
                <a:gd name="T21" fmla="*/ 1163 h 1223"/>
                <a:gd name="T22" fmla="*/ 194 w 614"/>
                <a:gd name="T23" fmla="*/ 1223 h 1223"/>
                <a:gd name="T24" fmla="*/ 194 w 614"/>
                <a:gd name="T25" fmla="*/ 1147 h 1223"/>
                <a:gd name="T26" fmla="*/ 614 w 614"/>
                <a:gd name="T27" fmla="*/ 586 h 1223"/>
                <a:gd name="T28" fmla="*/ 29 w 614"/>
                <a:gd name="T29" fmla="*/ 0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4" h="1223">
                  <a:moveTo>
                    <a:pt x="29" y="0"/>
                  </a:moveTo>
                  <a:cubicBezTo>
                    <a:pt x="19" y="0"/>
                    <a:pt x="9" y="1"/>
                    <a:pt x="0" y="1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8" y="168"/>
                    <a:pt x="8" y="168"/>
                    <a:pt x="8" y="168"/>
                  </a:cubicBezTo>
                  <a:cubicBezTo>
                    <a:pt x="15" y="167"/>
                    <a:pt x="22" y="167"/>
                    <a:pt x="29" y="167"/>
                  </a:cubicBezTo>
                  <a:cubicBezTo>
                    <a:pt x="260" y="167"/>
                    <a:pt x="448" y="354"/>
                    <a:pt x="448" y="586"/>
                  </a:cubicBezTo>
                  <a:cubicBezTo>
                    <a:pt x="448" y="758"/>
                    <a:pt x="343" y="906"/>
                    <a:pt x="194" y="970"/>
                  </a:cubicBezTo>
                  <a:cubicBezTo>
                    <a:pt x="194" y="896"/>
                    <a:pt x="194" y="896"/>
                    <a:pt x="194" y="896"/>
                  </a:cubicBezTo>
                  <a:cubicBezTo>
                    <a:pt x="103" y="998"/>
                    <a:pt x="103" y="998"/>
                    <a:pt x="103" y="998"/>
                  </a:cubicBezTo>
                  <a:cubicBezTo>
                    <a:pt x="31" y="1079"/>
                    <a:pt x="31" y="1079"/>
                    <a:pt x="31" y="1079"/>
                  </a:cubicBezTo>
                  <a:cubicBezTo>
                    <a:pt x="126" y="1163"/>
                    <a:pt x="126" y="1163"/>
                    <a:pt x="126" y="1163"/>
                  </a:cubicBezTo>
                  <a:cubicBezTo>
                    <a:pt x="194" y="1223"/>
                    <a:pt x="194" y="1223"/>
                    <a:pt x="194" y="1223"/>
                  </a:cubicBezTo>
                  <a:cubicBezTo>
                    <a:pt x="194" y="1147"/>
                    <a:pt x="194" y="1147"/>
                    <a:pt x="194" y="1147"/>
                  </a:cubicBezTo>
                  <a:cubicBezTo>
                    <a:pt x="437" y="1076"/>
                    <a:pt x="614" y="851"/>
                    <a:pt x="614" y="586"/>
                  </a:cubicBezTo>
                  <a:cubicBezTo>
                    <a:pt x="614" y="262"/>
                    <a:pt x="352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780155" y="2134235"/>
            <a:ext cx="144145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49580" eaLnBrk="1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zh-CN" b="1" kern="0" dirty="0" smtClean="0">
                <a:solidFill>
                  <a:srgbClr val="FF0000"/>
                </a:solidFill>
                <a:latin typeface="+mn-ea"/>
                <a:sym typeface="+mn-ea"/>
              </a:rPr>
              <a:t>Cultivating</a:t>
            </a:r>
            <a:endParaRPr lang="en-US" altLang="zh-CN" b="1" kern="0" dirty="0" smtClean="0">
              <a:solidFill>
                <a:srgbClr val="FF0000"/>
              </a:solidFill>
              <a:latin typeface="+mn-ea"/>
              <a:sym typeface="+mn-ea"/>
            </a:endParaRPr>
          </a:p>
          <a:p>
            <a:pPr algn="ctr" defTabSz="449580" eaLnBrk="1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zh-CN" b="1" kern="0" dirty="0" smtClean="0">
                <a:solidFill>
                  <a:srgbClr val="FF0000"/>
                </a:solidFill>
                <a:latin typeface="+mn-ea"/>
                <a:sym typeface="+mn-ea"/>
              </a:rPr>
              <a:t> Goal</a:t>
            </a:r>
            <a:endParaRPr lang="zh-CN" altLang="en-US"/>
          </a:p>
        </p:txBody>
      </p:sp>
      <p:sp>
        <p:nvSpPr>
          <p:cNvPr id="3" name="Freeform 12"/>
          <p:cNvSpPr/>
          <p:nvPr/>
        </p:nvSpPr>
        <p:spPr bwMode="auto">
          <a:xfrm>
            <a:off x="5253990" y="1485900"/>
            <a:ext cx="468630" cy="704850"/>
          </a:xfrm>
          <a:custGeom>
            <a:avLst/>
            <a:gdLst>
              <a:gd name="T0" fmla="*/ 554 w 554"/>
              <a:gd name="T1" fmla="*/ 915 h 915"/>
              <a:gd name="T2" fmla="*/ 0 w 554"/>
              <a:gd name="T3" fmla="*/ 0 h 91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5" name="Freeform 14"/>
          <p:cNvSpPr/>
          <p:nvPr/>
        </p:nvSpPr>
        <p:spPr bwMode="auto">
          <a:xfrm>
            <a:off x="5440045" y="2959735"/>
            <a:ext cx="333375" cy="765810"/>
          </a:xfrm>
          <a:custGeom>
            <a:avLst/>
            <a:gdLst>
              <a:gd name="T0" fmla="*/ 0 w 394"/>
              <a:gd name="T1" fmla="*/ 991 h 991"/>
              <a:gd name="T2" fmla="*/ 394 w 394"/>
              <a:gd name="T3" fmla="*/ 101 h 991"/>
              <a:gd name="T4" fmla="*/ 389 w 394"/>
              <a:gd name="T5" fmla="*/ 0 h 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grpSp>
        <p:nvGrpSpPr>
          <p:cNvPr id="17" name="Group 15"/>
          <p:cNvGrpSpPr/>
          <p:nvPr/>
        </p:nvGrpSpPr>
        <p:grpSpPr>
          <a:xfrm>
            <a:off x="4936490" y="3737610"/>
            <a:ext cx="553085" cy="504825"/>
            <a:chOff x="5309998" y="3372289"/>
            <a:chExt cx="944252" cy="944251"/>
          </a:xfrm>
        </p:grpSpPr>
        <p:sp>
          <p:nvSpPr>
            <p:cNvPr id="18" name="Oval 69"/>
            <p:cNvSpPr/>
            <p:nvPr/>
          </p:nvSpPr>
          <p:spPr bwMode="auto">
            <a:xfrm rot="10800000">
              <a:off x="5309998" y="3372289"/>
              <a:ext cx="944252" cy="944251"/>
            </a:xfrm>
            <a:prstGeom prst="ellipse">
              <a:avLst/>
            </a:prstGeom>
            <a:solidFill>
              <a:schemeClr val="bg1"/>
            </a:solidFill>
            <a:ln w="22225" cap="rnd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cs typeface="+mn-ea"/>
                <a:sym typeface="+mn-lt"/>
              </a:endParaRPr>
            </a:p>
          </p:txBody>
        </p:sp>
        <p:grpSp>
          <p:nvGrpSpPr>
            <p:cNvPr id="19" name="Group 5"/>
            <p:cNvGrpSpPr/>
            <p:nvPr/>
          </p:nvGrpSpPr>
          <p:grpSpPr>
            <a:xfrm>
              <a:off x="5417883" y="3484711"/>
              <a:ext cx="709431" cy="709430"/>
              <a:chOff x="5417883" y="3484711"/>
              <a:chExt cx="709431" cy="709430"/>
            </a:xfrm>
          </p:grpSpPr>
          <p:sp>
            <p:nvSpPr>
              <p:cNvPr id="4" name="Oval 204"/>
              <p:cNvSpPr/>
              <p:nvPr/>
            </p:nvSpPr>
            <p:spPr bwMode="auto">
              <a:xfrm rot="10800000">
                <a:off x="5417883" y="3484711"/>
                <a:ext cx="709431" cy="709430"/>
              </a:xfrm>
              <a:prstGeom prst="ellipse">
                <a:avLst/>
              </a:prstGeom>
              <a:solidFill>
                <a:schemeClr val="accent2"/>
              </a:solidFill>
              <a:ln w="38100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560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Freeform 21"/>
              <p:cNvSpPr>
                <a:spLocks noEditPoints="1"/>
              </p:cNvSpPr>
              <p:nvPr/>
            </p:nvSpPr>
            <p:spPr bwMode="auto">
              <a:xfrm>
                <a:off x="5598457" y="3661104"/>
                <a:ext cx="365543" cy="371881"/>
              </a:xfrm>
              <a:custGeom>
                <a:avLst/>
                <a:gdLst>
                  <a:gd name="T0" fmla="*/ 3 w 45"/>
                  <a:gd name="T1" fmla="*/ 8 h 46"/>
                  <a:gd name="T2" fmla="*/ 10 w 45"/>
                  <a:gd name="T3" fmla="*/ 8 h 46"/>
                  <a:gd name="T4" fmla="*/ 12 w 45"/>
                  <a:gd name="T5" fmla="*/ 21 h 46"/>
                  <a:gd name="T6" fmla="*/ 3 w 45"/>
                  <a:gd name="T7" fmla="*/ 8 h 46"/>
                  <a:gd name="T8" fmla="*/ 22 w 45"/>
                  <a:gd name="T9" fmla="*/ 3 h 46"/>
                  <a:gd name="T10" fmla="*/ 32 w 45"/>
                  <a:gd name="T11" fmla="*/ 7 h 46"/>
                  <a:gd name="T12" fmla="*/ 22 w 45"/>
                  <a:gd name="T13" fmla="*/ 10 h 46"/>
                  <a:gd name="T14" fmla="*/ 13 w 45"/>
                  <a:gd name="T15" fmla="*/ 7 h 46"/>
                  <a:gd name="T16" fmla="*/ 22 w 45"/>
                  <a:gd name="T17" fmla="*/ 3 h 46"/>
                  <a:gd name="T18" fmla="*/ 32 w 45"/>
                  <a:gd name="T19" fmla="*/ 21 h 46"/>
                  <a:gd name="T20" fmla="*/ 35 w 45"/>
                  <a:gd name="T21" fmla="*/ 8 h 46"/>
                  <a:gd name="T22" fmla="*/ 41 w 45"/>
                  <a:gd name="T23" fmla="*/ 8 h 46"/>
                  <a:gd name="T24" fmla="*/ 32 w 45"/>
                  <a:gd name="T25" fmla="*/ 21 h 46"/>
                  <a:gd name="T26" fmla="*/ 25 w 45"/>
                  <a:gd name="T27" fmla="*/ 34 h 46"/>
                  <a:gd name="T28" fmla="*/ 32 w 45"/>
                  <a:gd name="T29" fmla="*/ 25 h 46"/>
                  <a:gd name="T30" fmla="*/ 45 w 45"/>
                  <a:gd name="T31" fmla="*/ 6 h 46"/>
                  <a:gd name="T32" fmla="*/ 43 w 45"/>
                  <a:gd name="T33" fmla="*/ 4 h 46"/>
                  <a:gd name="T34" fmla="*/ 34 w 45"/>
                  <a:gd name="T35" fmla="*/ 4 h 46"/>
                  <a:gd name="T36" fmla="*/ 22 w 45"/>
                  <a:gd name="T37" fmla="*/ 0 h 46"/>
                  <a:gd name="T38" fmla="*/ 10 w 45"/>
                  <a:gd name="T39" fmla="*/ 4 h 46"/>
                  <a:gd name="T40" fmla="*/ 1 w 45"/>
                  <a:gd name="T41" fmla="*/ 4 h 46"/>
                  <a:gd name="T42" fmla="*/ 0 w 45"/>
                  <a:gd name="T43" fmla="*/ 6 h 46"/>
                  <a:gd name="T44" fmla="*/ 12 w 45"/>
                  <a:gd name="T45" fmla="*/ 25 h 46"/>
                  <a:gd name="T46" fmla="*/ 19 w 45"/>
                  <a:gd name="T47" fmla="*/ 34 h 46"/>
                  <a:gd name="T48" fmla="*/ 19 w 45"/>
                  <a:gd name="T49" fmla="*/ 37 h 46"/>
                  <a:gd name="T50" fmla="*/ 11 w 45"/>
                  <a:gd name="T51" fmla="*/ 41 h 46"/>
                  <a:gd name="T52" fmla="*/ 22 w 45"/>
                  <a:gd name="T53" fmla="*/ 46 h 46"/>
                  <a:gd name="T54" fmla="*/ 33 w 45"/>
                  <a:gd name="T55" fmla="*/ 41 h 46"/>
                  <a:gd name="T56" fmla="*/ 25 w 45"/>
                  <a:gd name="T57" fmla="*/ 37 h 46"/>
                  <a:gd name="T58" fmla="*/ 25 w 45"/>
                  <a:gd name="T5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5" h="46">
                    <a:moveTo>
                      <a:pt x="3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14"/>
                      <a:pt x="11" y="18"/>
                      <a:pt x="12" y="21"/>
                    </a:cubicBezTo>
                    <a:cubicBezTo>
                      <a:pt x="8" y="18"/>
                      <a:pt x="4" y="15"/>
                      <a:pt x="3" y="8"/>
                    </a:cubicBezTo>
                    <a:close/>
                    <a:moveTo>
                      <a:pt x="22" y="3"/>
                    </a:moveTo>
                    <a:cubicBezTo>
                      <a:pt x="29" y="3"/>
                      <a:pt x="32" y="6"/>
                      <a:pt x="32" y="7"/>
                    </a:cubicBezTo>
                    <a:cubicBezTo>
                      <a:pt x="32" y="8"/>
                      <a:pt x="29" y="10"/>
                      <a:pt x="22" y="10"/>
                    </a:cubicBezTo>
                    <a:cubicBezTo>
                      <a:pt x="15" y="10"/>
                      <a:pt x="13" y="8"/>
                      <a:pt x="13" y="7"/>
                    </a:cubicBezTo>
                    <a:cubicBezTo>
                      <a:pt x="13" y="6"/>
                      <a:pt x="15" y="3"/>
                      <a:pt x="22" y="3"/>
                    </a:cubicBezTo>
                    <a:close/>
                    <a:moveTo>
                      <a:pt x="32" y="21"/>
                    </a:moveTo>
                    <a:cubicBezTo>
                      <a:pt x="34" y="18"/>
                      <a:pt x="35" y="14"/>
                      <a:pt x="35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5"/>
                      <a:pt x="37" y="18"/>
                      <a:pt x="32" y="21"/>
                    </a:cubicBezTo>
                    <a:close/>
                    <a:moveTo>
                      <a:pt x="25" y="34"/>
                    </a:moveTo>
                    <a:cubicBezTo>
                      <a:pt x="25" y="30"/>
                      <a:pt x="28" y="28"/>
                      <a:pt x="32" y="25"/>
                    </a:cubicBezTo>
                    <a:cubicBezTo>
                      <a:pt x="38" y="21"/>
                      <a:pt x="45" y="17"/>
                      <a:pt x="45" y="6"/>
                    </a:cubicBezTo>
                    <a:cubicBezTo>
                      <a:pt x="45" y="5"/>
                      <a:pt x="44" y="4"/>
                      <a:pt x="43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3" y="2"/>
                      <a:pt x="30" y="0"/>
                      <a:pt x="22" y="0"/>
                    </a:cubicBezTo>
                    <a:cubicBezTo>
                      <a:pt x="15" y="0"/>
                      <a:pt x="11" y="2"/>
                      <a:pt x="1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17"/>
                      <a:pt x="6" y="21"/>
                      <a:pt x="12" y="25"/>
                    </a:cubicBezTo>
                    <a:cubicBezTo>
                      <a:pt x="16" y="28"/>
                      <a:pt x="19" y="30"/>
                      <a:pt x="19" y="34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5" y="38"/>
                      <a:pt x="11" y="39"/>
                      <a:pt x="11" y="41"/>
                    </a:cubicBezTo>
                    <a:cubicBezTo>
                      <a:pt x="11" y="44"/>
                      <a:pt x="16" y="46"/>
                      <a:pt x="22" y="46"/>
                    </a:cubicBezTo>
                    <a:cubicBezTo>
                      <a:pt x="28" y="46"/>
                      <a:pt x="33" y="44"/>
                      <a:pt x="33" y="41"/>
                    </a:cubicBezTo>
                    <a:cubicBezTo>
                      <a:pt x="33" y="39"/>
                      <a:pt x="30" y="38"/>
                      <a:pt x="25" y="37"/>
                    </a:cubicBezTo>
                    <a:cubicBezTo>
                      <a:pt x="25" y="34"/>
                      <a:pt x="25" y="34"/>
                      <a:pt x="25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" name="Group 13"/>
          <p:cNvGrpSpPr/>
          <p:nvPr/>
        </p:nvGrpSpPr>
        <p:grpSpPr>
          <a:xfrm>
            <a:off x="4843780" y="1057275"/>
            <a:ext cx="553085" cy="504825"/>
            <a:chOff x="5309998" y="560565"/>
            <a:chExt cx="944252" cy="944251"/>
          </a:xfrm>
        </p:grpSpPr>
        <p:sp>
          <p:nvSpPr>
            <p:cNvPr id="12" name="Oval 206"/>
            <p:cNvSpPr/>
            <p:nvPr/>
          </p:nvSpPr>
          <p:spPr bwMode="auto">
            <a:xfrm rot="10800000">
              <a:off x="5309998" y="560565"/>
              <a:ext cx="944252" cy="944251"/>
            </a:xfrm>
            <a:prstGeom prst="ellipse">
              <a:avLst/>
            </a:prstGeom>
            <a:solidFill>
              <a:schemeClr val="bg1"/>
            </a:solidFill>
            <a:ln w="22225" cap="rnd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cs typeface="+mn-ea"/>
                <a:sym typeface="+mn-lt"/>
              </a:endParaRPr>
            </a:p>
          </p:txBody>
        </p:sp>
        <p:grpSp>
          <p:nvGrpSpPr>
            <p:cNvPr id="13" name="Group 3"/>
            <p:cNvGrpSpPr/>
            <p:nvPr/>
          </p:nvGrpSpPr>
          <p:grpSpPr>
            <a:xfrm>
              <a:off x="5417883" y="672987"/>
              <a:ext cx="709431" cy="709430"/>
              <a:chOff x="5417883" y="672987"/>
              <a:chExt cx="709431" cy="709430"/>
            </a:xfrm>
          </p:grpSpPr>
          <p:sp>
            <p:nvSpPr>
              <p:cNvPr id="14" name="Oval 207"/>
              <p:cNvSpPr/>
              <p:nvPr/>
            </p:nvSpPr>
            <p:spPr bwMode="auto">
              <a:xfrm rot="10800000">
                <a:off x="5417883" y="672987"/>
                <a:ext cx="709431" cy="709430"/>
              </a:xfrm>
              <a:prstGeom prst="ellipse">
                <a:avLst/>
              </a:prstGeom>
              <a:solidFill>
                <a:schemeClr val="accent2"/>
              </a:solidFill>
              <a:ln w="38100" cap="rnd" cmpd="sng" algn="ctr">
                <a:noFill/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5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15" name="Freeform 22"/>
              <p:cNvSpPr/>
              <p:nvPr/>
            </p:nvSpPr>
            <p:spPr bwMode="auto">
              <a:xfrm>
                <a:off x="5553789" y="817699"/>
                <a:ext cx="399351" cy="397238"/>
              </a:xfrm>
              <a:custGeom>
                <a:avLst/>
                <a:gdLst>
                  <a:gd name="T0" fmla="*/ 14 w 49"/>
                  <a:gd name="T1" fmla="*/ 49 h 49"/>
                  <a:gd name="T2" fmla="*/ 5 w 49"/>
                  <a:gd name="T3" fmla="*/ 46 h 49"/>
                  <a:gd name="T4" fmla="*/ 6 w 49"/>
                  <a:gd name="T5" fmla="*/ 28 h 49"/>
                  <a:gd name="T6" fmla="*/ 31 w 49"/>
                  <a:gd name="T7" fmla="*/ 3 h 49"/>
                  <a:gd name="T8" fmla="*/ 39 w 49"/>
                  <a:gd name="T9" fmla="*/ 0 h 49"/>
                  <a:gd name="T10" fmla="*/ 46 w 49"/>
                  <a:gd name="T11" fmla="*/ 7 h 49"/>
                  <a:gd name="T12" fmla="*/ 43 w 49"/>
                  <a:gd name="T13" fmla="*/ 15 h 49"/>
                  <a:gd name="T14" fmla="*/ 19 w 49"/>
                  <a:gd name="T15" fmla="*/ 39 h 49"/>
                  <a:gd name="T16" fmla="*/ 15 w 49"/>
                  <a:gd name="T17" fmla="*/ 42 h 49"/>
                  <a:gd name="T18" fmla="*/ 11 w 49"/>
                  <a:gd name="T19" fmla="*/ 40 h 49"/>
                  <a:gd name="T20" fmla="*/ 12 w 49"/>
                  <a:gd name="T21" fmla="*/ 32 h 49"/>
                  <a:gd name="T22" fmla="*/ 28 w 49"/>
                  <a:gd name="T23" fmla="*/ 15 h 49"/>
                  <a:gd name="T24" fmla="*/ 31 w 49"/>
                  <a:gd name="T25" fmla="*/ 15 h 49"/>
                  <a:gd name="T26" fmla="*/ 31 w 49"/>
                  <a:gd name="T27" fmla="*/ 18 h 49"/>
                  <a:gd name="T28" fmla="*/ 14 w 49"/>
                  <a:gd name="T29" fmla="*/ 34 h 49"/>
                  <a:gd name="T30" fmla="*/ 13 w 49"/>
                  <a:gd name="T31" fmla="*/ 38 h 49"/>
                  <a:gd name="T32" fmla="*/ 14 w 49"/>
                  <a:gd name="T33" fmla="*/ 38 h 49"/>
                  <a:gd name="T34" fmla="*/ 17 w 49"/>
                  <a:gd name="T35" fmla="*/ 37 h 49"/>
                  <a:gd name="T36" fmla="*/ 40 w 49"/>
                  <a:gd name="T37" fmla="*/ 13 h 49"/>
                  <a:gd name="T38" fmla="*/ 42 w 49"/>
                  <a:gd name="T39" fmla="*/ 8 h 49"/>
                  <a:gd name="T40" fmla="*/ 38 w 49"/>
                  <a:gd name="T41" fmla="*/ 4 h 49"/>
                  <a:gd name="T42" fmla="*/ 33 w 49"/>
                  <a:gd name="T43" fmla="*/ 6 h 49"/>
                  <a:gd name="T44" fmla="*/ 8 w 49"/>
                  <a:gd name="T45" fmla="*/ 30 h 49"/>
                  <a:gd name="T46" fmla="*/ 8 w 49"/>
                  <a:gd name="T47" fmla="*/ 43 h 49"/>
                  <a:gd name="T48" fmla="*/ 21 w 49"/>
                  <a:gd name="T49" fmla="*/ 43 h 49"/>
                  <a:gd name="T50" fmla="*/ 45 w 49"/>
                  <a:gd name="T51" fmla="*/ 18 h 49"/>
                  <a:gd name="T52" fmla="*/ 48 w 49"/>
                  <a:gd name="T53" fmla="*/ 18 h 49"/>
                  <a:gd name="T54" fmla="*/ 48 w 49"/>
                  <a:gd name="T55" fmla="*/ 20 h 49"/>
                  <a:gd name="T56" fmla="*/ 23 w 49"/>
                  <a:gd name="T57" fmla="*/ 45 h 49"/>
                  <a:gd name="T58" fmla="*/ 14 w 49"/>
                  <a:gd name="T5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9" h="49">
                    <a:moveTo>
                      <a:pt x="14" y="49"/>
                    </a:moveTo>
                    <a:cubicBezTo>
                      <a:pt x="10" y="49"/>
                      <a:pt x="7" y="48"/>
                      <a:pt x="5" y="46"/>
                    </a:cubicBezTo>
                    <a:cubicBezTo>
                      <a:pt x="1" y="42"/>
                      <a:pt x="0" y="34"/>
                      <a:pt x="6" y="28"/>
                    </a:cubicBezTo>
                    <a:cubicBezTo>
                      <a:pt x="9" y="24"/>
                      <a:pt x="23" y="10"/>
                      <a:pt x="31" y="3"/>
                    </a:cubicBezTo>
                    <a:cubicBezTo>
                      <a:pt x="33" y="1"/>
                      <a:pt x="36" y="0"/>
                      <a:pt x="39" y="0"/>
                    </a:cubicBezTo>
                    <a:cubicBezTo>
                      <a:pt x="42" y="1"/>
                      <a:pt x="45" y="4"/>
                      <a:pt x="46" y="7"/>
                    </a:cubicBezTo>
                    <a:cubicBezTo>
                      <a:pt x="46" y="10"/>
                      <a:pt x="45" y="13"/>
                      <a:pt x="43" y="15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8" y="41"/>
                      <a:pt x="16" y="41"/>
                      <a:pt x="15" y="42"/>
                    </a:cubicBezTo>
                    <a:cubicBezTo>
                      <a:pt x="13" y="42"/>
                      <a:pt x="12" y="41"/>
                      <a:pt x="11" y="40"/>
                    </a:cubicBezTo>
                    <a:cubicBezTo>
                      <a:pt x="9" y="38"/>
                      <a:pt x="9" y="35"/>
                      <a:pt x="12" y="32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9" y="14"/>
                      <a:pt x="30" y="14"/>
                      <a:pt x="31" y="15"/>
                    </a:cubicBezTo>
                    <a:cubicBezTo>
                      <a:pt x="32" y="16"/>
                      <a:pt x="32" y="17"/>
                      <a:pt x="31" y="18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3" y="36"/>
                      <a:pt x="13" y="37"/>
                      <a:pt x="13" y="38"/>
                    </a:cubicBezTo>
                    <a:cubicBezTo>
                      <a:pt x="13" y="38"/>
                      <a:pt x="14" y="38"/>
                      <a:pt x="14" y="38"/>
                    </a:cubicBezTo>
                    <a:cubicBezTo>
                      <a:pt x="15" y="38"/>
                      <a:pt x="16" y="38"/>
                      <a:pt x="17" y="37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2" y="11"/>
                      <a:pt x="43" y="9"/>
                      <a:pt x="42" y="8"/>
                    </a:cubicBezTo>
                    <a:cubicBezTo>
                      <a:pt x="42" y="6"/>
                      <a:pt x="40" y="4"/>
                      <a:pt x="38" y="4"/>
                    </a:cubicBezTo>
                    <a:cubicBezTo>
                      <a:pt x="37" y="3"/>
                      <a:pt x="35" y="4"/>
                      <a:pt x="33" y="6"/>
                    </a:cubicBezTo>
                    <a:cubicBezTo>
                      <a:pt x="26" y="13"/>
                      <a:pt x="12" y="27"/>
                      <a:pt x="8" y="30"/>
                    </a:cubicBezTo>
                    <a:cubicBezTo>
                      <a:pt x="3" y="35"/>
                      <a:pt x="5" y="40"/>
                      <a:pt x="8" y="43"/>
                    </a:cubicBezTo>
                    <a:cubicBezTo>
                      <a:pt x="11" y="46"/>
                      <a:pt x="16" y="47"/>
                      <a:pt x="21" y="43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7"/>
                      <a:pt x="47" y="17"/>
                      <a:pt x="48" y="18"/>
                    </a:cubicBezTo>
                    <a:cubicBezTo>
                      <a:pt x="49" y="19"/>
                      <a:pt x="49" y="20"/>
                      <a:pt x="48" y="20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0" y="48"/>
                      <a:pt x="17" y="49"/>
                      <a:pt x="14" y="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6" name="Group 14"/>
          <p:cNvGrpSpPr/>
          <p:nvPr/>
        </p:nvGrpSpPr>
        <p:grpSpPr>
          <a:xfrm>
            <a:off x="5617845" y="2385060"/>
            <a:ext cx="553085" cy="504825"/>
            <a:chOff x="5928097" y="1900167"/>
            <a:chExt cx="944252" cy="944251"/>
          </a:xfrm>
        </p:grpSpPr>
        <p:sp>
          <p:nvSpPr>
            <p:cNvPr id="30" name="Oval 71"/>
            <p:cNvSpPr/>
            <p:nvPr/>
          </p:nvSpPr>
          <p:spPr bwMode="auto">
            <a:xfrm rot="10800000">
              <a:off x="5928097" y="1900167"/>
              <a:ext cx="944252" cy="944251"/>
            </a:xfrm>
            <a:prstGeom prst="ellipse">
              <a:avLst/>
            </a:prstGeom>
            <a:solidFill>
              <a:schemeClr val="bg1"/>
            </a:solidFill>
            <a:ln w="22225" cap="rnd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cs typeface="+mn-ea"/>
                <a:sym typeface="+mn-lt"/>
              </a:endParaRPr>
            </a:p>
          </p:txBody>
        </p:sp>
        <p:grpSp>
          <p:nvGrpSpPr>
            <p:cNvPr id="31" name="Group 4"/>
            <p:cNvGrpSpPr/>
            <p:nvPr/>
          </p:nvGrpSpPr>
          <p:grpSpPr>
            <a:xfrm>
              <a:off x="6035982" y="2012589"/>
              <a:ext cx="709431" cy="709430"/>
              <a:chOff x="6035982" y="2012589"/>
              <a:chExt cx="709431" cy="709430"/>
            </a:xfrm>
          </p:grpSpPr>
          <p:sp>
            <p:nvSpPr>
              <p:cNvPr id="32" name="Oval 203"/>
              <p:cNvSpPr/>
              <p:nvPr/>
            </p:nvSpPr>
            <p:spPr bwMode="auto">
              <a:xfrm rot="10800000">
                <a:off x="6035982" y="2012589"/>
                <a:ext cx="709431" cy="70943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560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23"/>
              <p:cNvSpPr>
                <a:spLocks noEditPoints="1"/>
              </p:cNvSpPr>
              <p:nvPr/>
            </p:nvSpPr>
            <p:spPr bwMode="auto">
              <a:xfrm>
                <a:off x="6219321" y="2200102"/>
                <a:ext cx="327510" cy="325397"/>
              </a:xfrm>
              <a:custGeom>
                <a:avLst/>
                <a:gdLst>
                  <a:gd name="T0" fmla="*/ 5 w 40"/>
                  <a:gd name="T1" fmla="*/ 20 h 40"/>
                  <a:gd name="T2" fmla="*/ 0 w 40"/>
                  <a:gd name="T3" fmla="*/ 20 h 40"/>
                  <a:gd name="T4" fmla="*/ 0 w 40"/>
                  <a:gd name="T5" fmla="*/ 35 h 40"/>
                  <a:gd name="T6" fmla="*/ 5 w 40"/>
                  <a:gd name="T7" fmla="*/ 40 h 40"/>
                  <a:gd name="T8" fmla="*/ 20 w 40"/>
                  <a:gd name="T9" fmla="*/ 40 h 40"/>
                  <a:gd name="T10" fmla="*/ 20 w 40"/>
                  <a:gd name="T11" fmla="*/ 35 h 40"/>
                  <a:gd name="T12" fmla="*/ 5 w 40"/>
                  <a:gd name="T13" fmla="*/ 35 h 40"/>
                  <a:gd name="T14" fmla="*/ 5 w 40"/>
                  <a:gd name="T15" fmla="*/ 20 h 40"/>
                  <a:gd name="T16" fmla="*/ 35 w 40"/>
                  <a:gd name="T17" fmla="*/ 25 h 40"/>
                  <a:gd name="T18" fmla="*/ 15 w 40"/>
                  <a:gd name="T19" fmla="*/ 25 h 40"/>
                  <a:gd name="T20" fmla="*/ 15 w 40"/>
                  <a:gd name="T21" fmla="*/ 5 h 40"/>
                  <a:gd name="T22" fmla="*/ 35 w 40"/>
                  <a:gd name="T23" fmla="*/ 5 h 40"/>
                  <a:gd name="T24" fmla="*/ 35 w 40"/>
                  <a:gd name="T25" fmla="*/ 25 h 40"/>
                  <a:gd name="T26" fmla="*/ 35 w 40"/>
                  <a:gd name="T27" fmla="*/ 0 h 40"/>
                  <a:gd name="T28" fmla="*/ 15 w 40"/>
                  <a:gd name="T29" fmla="*/ 0 h 40"/>
                  <a:gd name="T30" fmla="*/ 10 w 40"/>
                  <a:gd name="T31" fmla="*/ 5 h 40"/>
                  <a:gd name="T32" fmla="*/ 10 w 40"/>
                  <a:gd name="T33" fmla="*/ 25 h 40"/>
                  <a:gd name="T34" fmla="*/ 15 w 40"/>
                  <a:gd name="T35" fmla="*/ 30 h 40"/>
                  <a:gd name="T36" fmla="*/ 35 w 40"/>
                  <a:gd name="T37" fmla="*/ 30 h 40"/>
                  <a:gd name="T38" fmla="*/ 40 w 40"/>
                  <a:gd name="T39" fmla="*/ 25 h 40"/>
                  <a:gd name="T40" fmla="*/ 40 w 40"/>
                  <a:gd name="T41" fmla="*/ 5 h 40"/>
                  <a:gd name="T42" fmla="*/ 35 w 40"/>
                  <a:gd name="T4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40">
                    <a:moveTo>
                      <a:pt x="5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8"/>
                      <a:pt x="2" y="40"/>
                      <a:pt x="5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20"/>
                      <a:pt x="5" y="20"/>
                      <a:pt x="5" y="20"/>
                    </a:cubicBezTo>
                    <a:close/>
                    <a:moveTo>
                      <a:pt x="35" y="25"/>
                    </a:move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25"/>
                      <a:pt x="35" y="25"/>
                      <a:pt x="35" y="25"/>
                    </a:cubicBezTo>
                    <a:close/>
                    <a:moveTo>
                      <a:pt x="3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2" y="0"/>
                      <a:pt x="10" y="2"/>
                      <a:pt x="10" y="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8"/>
                      <a:pt x="12" y="30"/>
                      <a:pt x="15" y="30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8" y="30"/>
                      <a:pt x="40" y="28"/>
                      <a:pt x="40" y="2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2"/>
                      <a:pt x="38" y="0"/>
                      <a:pt x="3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35" name="文本框 34"/>
          <p:cNvSpPr txBox="1"/>
          <p:nvPr/>
        </p:nvSpPr>
        <p:spPr>
          <a:xfrm>
            <a:off x="5445125" y="1012825"/>
            <a:ext cx="26365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4958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1600" b="1" dirty="0" smtClean="0">
                <a:latin typeface="+mn-ea"/>
                <a:cs typeface="Arial" panose="020B0604020202020204" pitchFamily="34" charset="0"/>
                <a:sym typeface="+mn-ea"/>
              </a:rPr>
              <a:t>Application-oriented talents</a:t>
            </a:r>
            <a:endParaRPr lang="zh-CN" altLang="en-US" sz="1600"/>
          </a:p>
        </p:txBody>
      </p:sp>
      <p:sp>
        <p:nvSpPr>
          <p:cNvPr id="36" name="文本框 35"/>
          <p:cNvSpPr txBox="1"/>
          <p:nvPr/>
        </p:nvSpPr>
        <p:spPr>
          <a:xfrm>
            <a:off x="6205220" y="2350135"/>
            <a:ext cx="21755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+mn-ea"/>
                <a:cs typeface="Arial" panose="020B0604020202020204" pitchFamily="34" charset="0"/>
                <a:sym typeface="+mn-ea"/>
              </a:rPr>
              <a:t>Inter-disciplinary talents</a:t>
            </a:r>
            <a:endParaRPr lang="zh-CN" altLang="en-US" sz="1600"/>
          </a:p>
        </p:txBody>
      </p:sp>
      <p:sp>
        <p:nvSpPr>
          <p:cNvPr id="38" name="文本框 37"/>
          <p:cNvSpPr txBox="1"/>
          <p:nvPr/>
        </p:nvSpPr>
        <p:spPr>
          <a:xfrm>
            <a:off x="5685155" y="3738245"/>
            <a:ext cx="29946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4958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zh-CN" sz="1600" b="1" dirty="0" smtClean="0">
                <a:solidFill>
                  <a:srgbClr val="000000"/>
                </a:solidFill>
                <a:latin typeface="+mn-ea"/>
                <a:cs typeface="Arial" panose="020B0604020202020204" pitchFamily="34" charset="0"/>
                <a:sym typeface="+mn-ea"/>
              </a:rPr>
              <a:t>Talents wit</a:t>
            </a:r>
            <a:r>
              <a:rPr lang="en-US" altLang="zh-CN" sz="1600" b="1" dirty="0" smtClean="0">
                <a:latin typeface="+mn-ea"/>
                <a:cs typeface="Arial" panose="020B0604020202020204" pitchFamily="34" charset="0"/>
                <a:sym typeface="+mn-ea"/>
              </a:rPr>
              <a:t>h humanistic quality</a:t>
            </a:r>
            <a:endParaRPr lang="zh-CN" altLang="en-US" sz="1600" dirty="0"/>
          </a:p>
        </p:txBody>
      </p:sp>
      <p:sp>
        <p:nvSpPr>
          <p:cNvPr id="45" name="文本框 44"/>
          <p:cNvSpPr txBox="1"/>
          <p:nvPr/>
        </p:nvSpPr>
        <p:spPr>
          <a:xfrm>
            <a:off x="788035" y="1535430"/>
            <a:ext cx="254000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 defTabSz="44958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charset="0"/>
              <a:buChar char="Ø"/>
              <a:defRPr/>
            </a:pPr>
            <a:r>
              <a:rPr lang="en-US" altLang="zh-CN" sz="1600" b="1" kern="0" dirty="0" smtClean="0">
                <a:effectLst/>
                <a:latin typeface="+mn-ea"/>
                <a:sym typeface="+mn-ea"/>
              </a:rPr>
              <a:t>Our university</a:t>
            </a:r>
            <a:endParaRPr lang="en-US" altLang="zh-CN" sz="1600" b="1" kern="0" dirty="0" smtClean="0">
              <a:solidFill>
                <a:schemeClr val="tx1"/>
              </a:solidFill>
              <a:effectLst/>
              <a:latin typeface="+mn-ea"/>
              <a:ea typeface="+mn-ea"/>
              <a:sym typeface="+mn-ea"/>
            </a:endParaRPr>
          </a:p>
          <a:p>
            <a:pPr marL="285750" indent="-285750" algn="l" defTabSz="44958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charset="0"/>
              <a:buChar char="Ø"/>
              <a:defRPr/>
            </a:pPr>
            <a:r>
              <a:rPr lang="en-US" altLang="zh-CN" sz="1600" b="1" kern="0" dirty="0" smtClean="0">
                <a:effectLst/>
                <a:latin typeface="+mn-ea"/>
                <a:sym typeface="+mn-ea"/>
              </a:rPr>
              <a:t>New Liberal Arts</a:t>
            </a:r>
            <a:endParaRPr lang="en-US" altLang="zh-CN" sz="1600" b="1" kern="0" dirty="0" smtClean="0">
              <a:solidFill>
                <a:schemeClr val="tx1"/>
              </a:solidFill>
              <a:effectLst/>
              <a:latin typeface="+mn-ea"/>
              <a:ea typeface="+mn-ea"/>
              <a:sym typeface="+mn-ea"/>
            </a:endParaRPr>
          </a:p>
          <a:p>
            <a:pPr marL="285750" indent="-285750" algn="l" defTabSz="44958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charset="0"/>
              <a:buChar char="Ø"/>
              <a:defRPr/>
            </a:pPr>
            <a:r>
              <a:rPr lang="en-US" altLang="zh-CN" sz="1600" b="1" kern="0" dirty="0" smtClean="0">
                <a:effectLst/>
                <a:latin typeface="+mn-ea"/>
                <a:sym typeface="+mn-ea"/>
              </a:rPr>
              <a:t>2020 Teaching Guide</a:t>
            </a:r>
            <a:endParaRPr lang="zh-CN" altLang="en-US" sz="1600" dirty="0">
              <a:effectLst/>
            </a:endParaRPr>
          </a:p>
        </p:txBody>
      </p:sp>
      <p:cxnSp>
        <p:nvCxnSpPr>
          <p:cNvPr id="46" name="直接箭头连接符 45"/>
          <p:cNvCxnSpPr/>
          <p:nvPr/>
        </p:nvCxnSpPr>
        <p:spPr>
          <a:xfrm flipV="1">
            <a:off x="3202940" y="2564765"/>
            <a:ext cx="382905" cy="69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8"/>
          <p:cNvSpPr/>
          <p:nvPr/>
        </p:nvSpPr>
        <p:spPr bwMode="auto">
          <a:xfrm>
            <a:off x="2375535" y="2887980"/>
            <a:ext cx="1682115" cy="1824355"/>
          </a:xfrm>
          <a:prstGeom prst="roundRect">
            <a:avLst>
              <a:gd name="adj" fmla="val 5161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Rounded Rectangle 28"/>
          <p:cNvSpPr/>
          <p:nvPr/>
        </p:nvSpPr>
        <p:spPr bwMode="auto">
          <a:xfrm>
            <a:off x="4368800" y="2889250"/>
            <a:ext cx="1671320" cy="1823720"/>
          </a:xfrm>
          <a:prstGeom prst="roundRect">
            <a:avLst>
              <a:gd name="adj" fmla="val 5161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ounded Rectangle 28"/>
          <p:cNvSpPr/>
          <p:nvPr/>
        </p:nvSpPr>
        <p:spPr bwMode="auto">
          <a:xfrm>
            <a:off x="451485" y="2888615"/>
            <a:ext cx="1621155" cy="1823720"/>
          </a:xfrm>
          <a:prstGeom prst="roundRect">
            <a:avLst>
              <a:gd name="adj" fmla="val 5161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dirty="0" smtClean="0">
                <a:solidFill>
                  <a:schemeClr val="tx1"/>
                </a:solidFill>
              </a:rPr>
              <a:t>Target students</a:t>
            </a:r>
            <a:endParaRPr lang="en-US" altLang="zh-CN" b="1" dirty="0" smtClean="0">
              <a:solidFill>
                <a:schemeClr val="tx1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569787" y="3193416"/>
            <a:ext cx="1789238" cy="1322080"/>
            <a:chOff x="6380973" y="-136667"/>
            <a:chExt cx="1807243" cy="1076676"/>
          </a:xfrm>
        </p:grpSpPr>
        <p:sp>
          <p:nvSpPr>
            <p:cNvPr id="17" name="TextBox 37"/>
            <p:cNvSpPr txBox="1"/>
            <p:nvPr/>
          </p:nvSpPr>
          <p:spPr>
            <a:xfrm>
              <a:off x="6518678" y="183963"/>
              <a:ext cx="1669538" cy="756046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Majoring in English &amp; Translation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38"/>
            <p:cNvSpPr txBox="1"/>
            <p:nvPr/>
          </p:nvSpPr>
          <p:spPr>
            <a:xfrm>
              <a:off x="6380973" y="-136667"/>
              <a:ext cx="1440160" cy="262703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4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黑体" pitchFamily="2" charset="-122"/>
                </a:rPr>
                <a:t>Sophomores</a:t>
              </a:r>
              <a:endPara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496820" y="3193416"/>
            <a:ext cx="1681480" cy="1405254"/>
            <a:chOff x="6499579" y="-408579"/>
            <a:chExt cx="1351363" cy="1423844"/>
          </a:xfrm>
        </p:grpSpPr>
        <p:sp>
          <p:nvSpPr>
            <p:cNvPr id="54" name="TextBox 40"/>
            <p:cNvSpPr txBox="1"/>
            <p:nvPr/>
          </p:nvSpPr>
          <p:spPr>
            <a:xfrm>
              <a:off x="6499579" y="50808"/>
              <a:ext cx="1351363" cy="964457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fontAlgn="auto">
                <a:lnSpc>
                  <a:spcPct val="100000"/>
                </a:lnSpc>
              </a:pPr>
              <a:r>
                <a:rPr lang="en-US" altLang="zh-CN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Necessary English communicative competence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TextBox 41"/>
            <p:cNvSpPr txBox="1"/>
            <p:nvPr/>
          </p:nvSpPr>
          <p:spPr>
            <a:xfrm>
              <a:off x="6569359" y="-408579"/>
              <a:ext cx="1181355" cy="326847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黑体" pitchFamily="2" charset="-122"/>
                </a:rPr>
                <a:t>Competence</a:t>
              </a:r>
              <a:endPara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473575" y="3267076"/>
            <a:ext cx="1520190" cy="1011556"/>
            <a:chOff x="6325397" y="75659"/>
            <a:chExt cx="1631811" cy="829647"/>
          </a:xfrm>
        </p:grpSpPr>
        <p:sp>
          <p:nvSpPr>
            <p:cNvPr id="56" name="TextBox 43"/>
            <p:cNvSpPr txBox="1"/>
            <p:nvPr/>
          </p:nvSpPr>
          <p:spPr>
            <a:xfrm>
              <a:off x="6325397" y="373041"/>
              <a:ext cx="1631811" cy="532265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Getting ready for TEM-4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TextBox 44"/>
            <p:cNvSpPr txBox="1"/>
            <p:nvPr/>
          </p:nvSpPr>
          <p:spPr>
            <a:xfrm>
              <a:off x="6627784" y="75659"/>
              <a:ext cx="1008112" cy="264570"/>
            </a:xfrm>
            <a:prstGeom prst="rect">
              <a:avLst/>
            </a:prstGeom>
            <a:noFill/>
          </p:spPr>
          <p:txBody>
            <a:bodyPr wrap="square" lIns="91431" tIns="0" rIns="91431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黑体" pitchFamily="2" charset="-122"/>
                </a:rPr>
                <a:t>TEM-4</a:t>
              </a:r>
              <a:endPara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" y="911860"/>
            <a:ext cx="2357120" cy="159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85" y="911860"/>
            <a:ext cx="290766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30"/>
          <p:cNvSpPr/>
          <p:nvPr/>
        </p:nvSpPr>
        <p:spPr bwMode="auto">
          <a:xfrm>
            <a:off x="973455" y="2655570"/>
            <a:ext cx="617855" cy="476250"/>
          </a:xfrm>
          <a:prstGeom prst="ellipse">
            <a:avLst/>
          </a:prstGeom>
          <a:solidFill>
            <a:srgbClr val="1695A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Oval 42"/>
          <p:cNvSpPr/>
          <p:nvPr/>
        </p:nvSpPr>
        <p:spPr bwMode="auto">
          <a:xfrm>
            <a:off x="2973705" y="2655570"/>
            <a:ext cx="628015" cy="485140"/>
          </a:xfrm>
          <a:prstGeom prst="ellipse">
            <a:avLst/>
          </a:prstGeom>
          <a:solidFill>
            <a:srgbClr val="EB7F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Oval 37"/>
          <p:cNvSpPr/>
          <p:nvPr/>
        </p:nvSpPr>
        <p:spPr bwMode="auto">
          <a:xfrm>
            <a:off x="4810760" y="2738120"/>
            <a:ext cx="609600" cy="473075"/>
          </a:xfrm>
          <a:prstGeom prst="ellipse">
            <a:avLst/>
          </a:prstGeom>
          <a:solidFill>
            <a:srgbClr val="225378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8" name="Oval 31"/>
          <p:cNvSpPr/>
          <p:nvPr/>
        </p:nvSpPr>
        <p:spPr bwMode="auto">
          <a:xfrm>
            <a:off x="6403975" y="1513840"/>
            <a:ext cx="2408555" cy="2854960"/>
          </a:xfrm>
          <a:prstGeom prst="ellipse">
            <a:avLst/>
          </a:prstGeom>
          <a:solidFill>
            <a:srgbClr val="FFFFFF">
              <a:alpha val="50196"/>
            </a:srgbClr>
          </a:solidFill>
          <a:ln w="76200" cap="flat" cmpd="sng" algn="ctr">
            <a:solidFill>
              <a:srgbClr val="ACF0F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6450965" y="1615440"/>
            <a:ext cx="225933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 smtClean="0">
                <a:solidFill>
                  <a:srgbClr val="FF0000"/>
                </a:solidFill>
                <a:sym typeface="+mn-ea"/>
              </a:rPr>
              <a:t>They need to </a:t>
            </a:r>
            <a:endParaRPr lang="en-US" altLang="zh-CN" b="1" dirty="0" smtClean="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 smtClean="0">
                <a:solidFill>
                  <a:srgbClr val="FF0000"/>
                </a:solidFill>
                <a:sym typeface="+mn-ea"/>
              </a:rPr>
              <a:t>improve comprehensive language skills in speaking, especially in writing.</a:t>
            </a:r>
            <a:endParaRPr lang="en-US" altLang="zh-CN" b="1" dirty="0" smtClean="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467360" y="842010"/>
            <a:ext cx="2510155" cy="3035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52400" dist="152400" dir="5400000" sx="94000" sy="94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469" tIns="30235" rIns="60469" bIns="30235" rtlCol="0" anchor="ctr"/>
          <a:lstStyle/>
          <a:p>
            <a:pPr algn="ctr"/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dirty="0" smtClean="0">
                <a:solidFill>
                  <a:schemeClr val="tx1"/>
                </a:solidFill>
              </a:rPr>
              <a:t>Teaching material</a:t>
            </a:r>
            <a:endParaRPr lang="en-US" altLang="zh-CN" b="1" dirty="0" smtClean="0">
              <a:solidFill>
                <a:schemeClr val="tx1"/>
              </a:solidFill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3277235" y="842010"/>
            <a:ext cx="2734310" cy="30353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52400" dist="152400" dir="5400000" sx="94000" sy="94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469" tIns="30235" rIns="60469" bIns="30235" rtlCol="0" anchor="ctr"/>
          <a:lstStyle/>
          <a:p>
            <a:pPr algn="ctr"/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6372860" y="869950"/>
            <a:ext cx="2390140" cy="30353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52400" dist="152400" dir="5400000" sx="94000" sy="94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469" tIns="30235" rIns="60469" bIns="30235" rtlCol="0" anchor="ctr"/>
          <a:lstStyle/>
          <a:p>
            <a:pPr algn="ctr"/>
            <a:r>
              <a:rPr lang="en-US" altLang="zh-CN" sz="16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53892" y="5751073"/>
            <a:ext cx="814616" cy="338059"/>
          </a:xfrm>
          <a:prstGeom prst="rect">
            <a:avLst/>
          </a:prstGeom>
          <a:noFill/>
        </p:spPr>
        <p:txBody>
          <a:bodyPr wrap="none" lIns="60469" tIns="30235" rIns="60469" bIns="30235" rtlCol="0">
            <a:spAutoFit/>
          </a:bodyPr>
          <a:lstStyle/>
          <a:p>
            <a:r>
              <a:rPr lang="zh-CN" altLang="en-US" dirty="0" smtClean="0"/>
              <a:t>延迟符</a:t>
            </a:r>
            <a:endParaRPr lang="zh-CN" altLang="en-US" dirty="0"/>
          </a:p>
        </p:txBody>
      </p:sp>
      <p:pic>
        <p:nvPicPr>
          <p:cNvPr id="2050" name="Picture 2" descr="https://iknow-pic.cdn.bcebos.com/bd3eb13533fa828b04cd57b4f21f4134960a5af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" y="1173480"/>
            <a:ext cx="2510155" cy="348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70" y="1490980"/>
            <a:ext cx="273367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7185" y="1173513"/>
            <a:ext cx="86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Unit 6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860" y="1398270"/>
            <a:ext cx="2390140" cy="3261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CN" dirty="0" smtClean="0">
              <a:latin typeface="Century Schoolbook" pitchFamily="18" charset="0"/>
            </a:endParaRPr>
          </a:p>
          <a:p>
            <a:r>
              <a:rPr lang="en-US" altLang="zh-CN" sz="1600" b="1" dirty="0" smtClean="0">
                <a:latin typeface="Century Schoolbook" pitchFamily="18" charset="0"/>
              </a:rPr>
              <a:t>     Teaching session</a:t>
            </a:r>
            <a:endParaRPr lang="en-US" altLang="zh-CN" sz="1600" b="1" dirty="0" smtClean="0">
              <a:latin typeface="Century Schoolbook" pitchFamily="18" charset="0"/>
            </a:endParaRPr>
          </a:p>
          <a:p>
            <a:endParaRPr lang="en-US" altLang="zh-CN" sz="1600" dirty="0" smtClean="0">
              <a:latin typeface="Franklin Gothic Medium" panose="020B0603020102020204" pitchFamily="34" charset="0"/>
            </a:endParaRPr>
          </a:p>
          <a:p>
            <a:endParaRPr lang="en-US" altLang="zh-CN" sz="1600" dirty="0">
              <a:latin typeface="Franklin Gothic Medium" panose="020B0603020102020204" pitchFamily="34" charset="0"/>
            </a:endParaRPr>
          </a:p>
          <a:p>
            <a:r>
              <a:rPr lang="en-US" altLang="zh-CN" sz="1400" dirty="0" smtClean="0">
                <a:latin typeface="Franklin Gothic Medium" panose="020B0603020102020204" pitchFamily="34" charset="0"/>
              </a:rPr>
              <a:t>     </a:t>
            </a:r>
            <a:endParaRPr lang="en-US" altLang="zh-CN" sz="1400" dirty="0" smtClean="0">
              <a:latin typeface="Franklin Gothic Medium" panose="020B0603020102020204" pitchFamily="34" charset="0"/>
            </a:endParaRPr>
          </a:p>
          <a:p>
            <a:pPr algn="ctr"/>
            <a:r>
              <a:rPr lang="en-US" altLang="zh-CN" sz="1400" dirty="0">
                <a:latin typeface="Franklin Gothic Medium" panose="020B0603020102020204" pitchFamily="34" charset="0"/>
              </a:rPr>
              <a:t> </a:t>
            </a:r>
            <a:r>
              <a:rPr lang="en-US" altLang="zh-CN" sz="1400" dirty="0" smtClean="0">
                <a:latin typeface="Franklin Gothic Medium" panose="020B0603020102020204" pitchFamily="34" charset="0"/>
              </a:rPr>
              <a:t> Session 2</a:t>
            </a:r>
            <a:endParaRPr lang="en-US" altLang="zh-CN" sz="1400" dirty="0" smtClean="0">
              <a:latin typeface="Franklin Gothic Medium" panose="020B0603020102020204" pitchFamily="34" charset="0"/>
            </a:endParaRPr>
          </a:p>
          <a:p>
            <a:pPr algn="ctr"/>
            <a:endParaRPr lang="en-US" altLang="zh-CN" sz="1400" dirty="0" smtClean="0">
              <a:latin typeface="Franklin Gothic Medium" panose="020B0603020102020204" pitchFamily="34" charset="0"/>
            </a:endParaRPr>
          </a:p>
          <a:p>
            <a:pPr algn="ctr"/>
            <a:endParaRPr lang="en-US" altLang="zh-CN" sz="1400" dirty="0" smtClean="0">
              <a:latin typeface="Franklin Gothic Medium" panose="020B0603020102020204" pitchFamily="34" charset="0"/>
            </a:endParaRPr>
          </a:p>
          <a:p>
            <a:pPr algn="ctr"/>
            <a:endParaRPr lang="en-US" altLang="zh-CN" sz="1400" dirty="0">
              <a:latin typeface="Franklin Gothic Medium" panose="020B0603020102020204" pitchFamily="34" charset="0"/>
            </a:endParaRPr>
          </a:p>
          <a:p>
            <a:endParaRPr lang="en-US" altLang="zh-CN" sz="1400" dirty="0" smtClean="0">
              <a:latin typeface="Franklin Gothic Medium" panose="020B0603020102020204" pitchFamily="34" charset="0"/>
            </a:endParaRPr>
          </a:p>
          <a:p>
            <a:endParaRPr lang="en-US" altLang="zh-CN" sz="1400" dirty="0">
              <a:latin typeface="Franklin Gothic Medium" panose="020B0603020102020204" pitchFamily="34" charset="0"/>
            </a:endParaRPr>
          </a:p>
          <a:p>
            <a:endParaRPr lang="en-US" altLang="zh-CN" sz="1400" dirty="0" smtClean="0">
              <a:latin typeface="Franklin Gothic Medium" panose="020B0603020102020204" pitchFamily="34" charset="0"/>
            </a:endParaRPr>
          </a:p>
          <a:p>
            <a:endParaRPr lang="en-US" altLang="zh-CN" sz="1400" dirty="0" smtClean="0">
              <a:latin typeface="Franklin Gothic Medium" panose="020B0603020102020204" pitchFamily="34" charset="0"/>
            </a:endParaRPr>
          </a:p>
          <a:p>
            <a:endParaRPr lang="zh-CN" altLang="en-US" sz="1400" dirty="0"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  <p:bldLst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hevron 22"/>
          <p:cNvSpPr/>
          <p:nvPr/>
        </p:nvSpPr>
        <p:spPr bwMode="auto">
          <a:xfrm>
            <a:off x="5984875" y="2816859"/>
            <a:ext cx="2655570" cy="1019505"/>
          </a:xfrm>
          <a:prstGeom prst="chevron">
            <a:avLst/>
          </a:prstGeom>
          <a:solidFill>
            <a:srgbClr val="1695A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Chevron 2"/>
          <p:cNvSpPr/>
          <p:nvPr/>
        </p:nvSpPr>
        <p:spPr bwMode="auto">
          <a:xfrm>
            <a:off x="3496945" y="2816225"/>
            <a:ext cx="2749550" cy="1020445"/>
          </a:xfrm>
          <a:prstGeom prst="chevron">
            <a:avLst/>
          </a:prstGeom>
          <a:solidFill>
            <a:srgbClr val="22537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Pentagon 1"/>
          <p:cNvSpPr/>
          <p:nvPr/>
        </p:nvSpPr>
        <p:spPr bwMode="auto">
          <a:xfrm>
            <a:off x="1241425" y="2816860"/>
            <a:ext cx="2574925" cy="1019810"/>
          </a:xfrm>
          <a:prstGeom prst="homePlate">
            <a:avLst/>
          </a:prstGeom>
          <a:solidFill>
            <a:srgbClr val="EB7F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1905" y="1196975"/>
            <a:ext cx="9144000" cy="87503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>
            <a:outerShdw blurRad="139700" dist="381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469" tIns="30235" rIns="60469" bIns="30235"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447165" y="2958465"/>
            <a:ext cx="2490470" cy="675005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Learning objectives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10990" y="2988945"/>
            <a:ext cx="2421890" cy="675005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Teaching 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theory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31305" y="2957830"/>
            <a:ext cx="2606040" cy="675005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Teaching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procedures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751055" y="4001387"/>
            <a:ext cx="293493" cy="285221"/>
            <a:chOff x="1463339" y="1072758"/>
            <a:chExt cx="1546058" cy="1546058"/>
          </a:xfrm>
          <a:effectLst>
            <a:outerShdw blurRad="330200" dist="215900" dir="6900000" sx="71000" sy="71000" algn="t" rotWithShape="0">
              <a:prstClr val="black">
                <a:alpha val="54000"/>
              </a:prstClr>
            </a:outerShdw>
          </a:effectLst>
        </p:grpSpPr>
        <p:sp>
          <p:nvSpPr>
            <p:cNvPr id="61" name="同心圆 60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1484232" y="1093651"/>
              <a:ext cx="1504274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79095" y="927100"/>
            <a:ext cx="1473200" cy="1431290"/>
            <a:chOff x="1517331" y="1125257"/>
            <a:chExt cx="2204282" cy="2204282"/>
          </a:xfrm>
        </p:grpSpPr>
        <p:sp>
          <p:nvSpPr>
            <p:cNvPr id="39" name="椭圆 38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49600">
                  <a:srgbClr val="7EB18D"/>
                </a:gs>
                <a:gs pos="100000">
                  <a:srgbClr val="FFB329"/>
                </a:gs>
              </a:gsLst>
              <a:lin ang="7530000" scaled="0"/>
            </a:gra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17743" y="3460708"/>
            <a:ext cx="425709" cy="413563"/>
            <a:chOff x="1517331" y="1125257"/>
            <a:chExt cx="2204282" cy="2204282"/>
          </a:xfrm>
        </p:grpSpPr>
        <p:sp>
          <p:nvSpPr>
            <p:cNvPr id="52" name="椭圆 51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04888" y="4143997"/>
            <a:ext cx="425709" cy="413563"/>
            <a:chOff x="1517331" y="1125257"/>
            <a:chExt cx="2204282" cy="2204282"/>
          </a:xfrm>
        </p:grpSpPr>
        <p:sp>
          <p:nvSpPr>
            <p:cNvPr id="55" name="椭圆 54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93796" y="3874271"/>
            <a:ext cx="347671" cy="337751"/>
            <a:chOff x="1517331" y="1125257"/>
            <a:chExt cx="2204282" cy="2204282"/>
          </a:xfrm>
        </p:grpSpPr>
        <p:sp>
          <p:nvSpPr>
            <p:cNvPr id="58" name="椭圆 57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810408" y="149306"/>
            <a:ext cx="425709" cy="413563"/>
            <a:chOff x="1517331" y="1125257"/>
            <a:chExt cx="2204282" cy="2204282"/>
          </a:xfrm>
        </p:grpSpPr>
        <p:sp>
          <p:nvSpPr>
            <p:cNvPr id="34" name="椭圆 33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562766" y="202490"/>
            <a:ext cx="425709" cy="413563"/>
            <a:chOff x="1517331" y="1125257"/>
            <a:chExt cx="2204282" cy="2204282"/>
          </a:xfrm>
        </p:grpSpPr>
        <p:sp>
          <p:nvSpPr>
            <p:cNvPr id="41" name="椭圆 40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032615" y="558759"/>
            <a:ext cx="607356" cy="590027"/>
            <a:chOff x="1517331" y="1125257"/>
            <a:chExt cx="2204282" cy="2204282"/>
          </a:xfrm>
        </p:grpSpPr>
        <p:sp>
          <p:nvSpPr>
            <p:cNvPr id="44" name="椭圆 43"/>
            <p:cNvSpPr/>
            <p:nvPr/>
          </p:nvSpPr>
          <p:spPr>
            <a:xfrm>
              <a:off x="1517331" y="1125257"/>
              <a:ext cx="2204282" cy="2204282"/>
            </a:xfrm>
            <a:prstGeom prst="ellipse">
              <a:avLst/>
            </a:prstGeom>
            <a:gradFill>
              <a:gsLst>
                <a:gs pos="0">
                  <a:srgbClr val="EBEBEB"/>
                </a:gs>
                <a:gs pos="100000">
                  <a:srgbClr val="FEFEFE"/>
                </a:gs>
              </a:gsLst>
              <a:lin ang="7530000" scaled="0"/>
            </a:gradFill>
            <a:ln w="12700">
              <a:solidFill>
                <a:schemeClr val="bg1"/>
              </a:solidFill>
            </a:ln>
            <a:effectLst>
              <a:outerShdw blurRad="457200" dist="444500" dir="7800000" sx="89000" sy="89000" algn="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1719372" y="1327298"/>
              <a:ext cx="1800200" cy="1800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555936" y="883892"/>
            <a:ext cx="293493" cy="285221"/>
            <a:chOff x="1463339" y="1072758"/>
            <a:chExt cx="1546058" cy="1546058"/>
          </a:xfrm>
          <a:effectLst>
            <a:outerShdw blurRad="330200" dist="215900" dir="6900000" sx="71000" sy="71000" algn="t" rotWithShape="0">
              <a:prstClr val="black">
                <a:alpha val="54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1463339" y="1072758"/>
              <a:ext cx="1546058" cy="1546058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484232" y="1093651"/>
              <a:ext cx="1504274" cy="15042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rgbClr val="C5C5C5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矩形 49"/>
          <p:cNvSpPr/>
          <p:nvPr/>
        </p:nvSpPr>
        <p:spPr>
          <a:xfrm>
            <a:off x="-1622" y="4815977"/>
            <a:ext cx="9144000" cy="327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469" tIns="30235" rIns="60469" bIns="30235" rtlCol="0" anchor="ctr"/>
          <a:lstStyle/>
          <a:p>
            <a:pPr algn="ctr"/>
            <a:endParaRPr lang="zh-CN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689914" y="1302576"/>
            <a:ext cx="929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02</a:t>
            </a:r>
            <a:endParaRPr lang="zh-CN" altLang="en-US" sz="4400" dirty="0">
              <a:solidFill>
                <a:schemeClr val="bg1"/>
              </a:solidFill>
              <a:latin typeface="DFGothic-EB" panose="02010609010101010101" pitchFamily="1" charset="-128"/>
              <a:ea typeface="DFGothic-EB" panose="02010609010101010101" pitchFamily="1" charset="-128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917825" y="1358900"/>
            <a:ext cx="3908425" cy="551815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3200" b="1" dirty="0" smtClean="0">
                <a:solidFill>
                  <a:srgbClr val="00B0F0"/>
                </a:solidFill>
                <a:latin typeface="微软雅黑" panose="020B0503020204020204" pitchFamily="34" charset="-122"/>
              </a:rPr>
              <a:t>Teaching Design</a:t>
            </a:r>
            <a:endParaRPr lang="en-US" altLang="zh-CN" sz="3200" b="1" dirty="0" smtClean="0">
              <a:solidFill>
                <a:srgbClr val="00B0F0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Oval 2"/>
          <p:cNvSpPr>
            <a:spLocks noChangeArrowheads="1"/>
          </p:cNvSpPr>
          <p:nvPr/>
        </p:nvSpPr>
        <p:spPr bwMode="auto">
          <a:xfrm>
            <a:off x="4137660" y="1519555"/>
            <a:ext cx="3743325" cy="299212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3" tIns="45706" rIns="91413" bIns="45706" anchor="ctr"/>
          <a:lstStyle/>
          <a:p>
            <a:pPr algn="ctr" eaLnBrk="1" hangingPunct="1"/>
            <a:endParaRPr lang="zh-CN" altLang="en-US"/>
          </a:p>
        </p:txBody>
      </p:sp>
      <p:pic>
        <p:nvPicPr>
          <p:cNvPr id="476163" name="Picture 3" descr="0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65" y="1615440"/>
            <a:ext cx="249428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4" name="Picture 4" descr="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1826260"/>
            <a:ext cx="1673860" cy="174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4022725" y="1463040"/>
            <a:ext cx="226250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3" tIns="40806" rIns="81613" bIns="40806">
            <a:spAutoFit/>
          </a:bodyPr>
          <a:lstStyle>
            <a:lvl1pPr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zh-CN" altLang="en-US" sz="1600" b="0">
              <a:ea typeface="宋体" panose="02010600030101010101" pitchFamily="2" charset="-122"/>
            </a:endParaRPr>
          </a:p>
        </p:txBody>
      </p:sp>
      <p:pic>
        <p:nvPicPr>
          <p:cNvPr id="476166" name="Picture 6" descr="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765" y="810260"/>
            <a:ext cx="1519555" cy="158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7" name="Picture 7" descr="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45" y="3035935"/>
            <a:ext cx="1595755" cy="161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8" name="Picture 8" descr="6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95" y="3001010"/>
            <a:ext cx="150749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169" name="Text Box 9"/>
          <p:cNvSpPr txBox="1">
            <a:spLocks noChangeArrowheads="1"/>
          </p:cNvSpPr>
          <p:nvPr/>
        </p:nvSpPr>
        <p:spPr bwMode="auto">
          <a:xfrm>
            <a:off x="3890645" y="1159510"/>
            <a:ext cx="1278255" cy="81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3" tIns="40806" rIns="81613" bIns="40806">
            <a:spAutoFit/>
          </a:bodyPr>
          <a:lstStyle>
            <a:lvl1pPr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1600" dirty="0" smtClean="0">
                <a:solidFill>
                  <a:schemeClr val="tx1"/>
                </a:solidFill>
                <a:ea typeface="宋体" panose="02010600030101010101" pitchFamily="2" charset="-122"/>
              </a:rPr>
              <a:t>English proficiency</a:t>
            </a:r>
            <a:endParaRPr lang="en-US" altLang="zh-CN" sz="1600" dirty="0" smtClean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476170" name="Text Box 10"/>
          <p:cNvSpPr txBox="1">
            <a:spLocks noChangeArrowheads="1"/>
          </p:cNvSpPr>
          <p:nvPr/>
        </p:nvSpPr>
        <p:spPr bwMode="auto">
          <a:xfrm>
            <a:off x="4218305" y="3431540"/>
            <a:ext cx="1136015" cy="81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3" tIns="40806" rIns="81613" bIns="40806">
            <a:spAutoFit/>
          </a:bodyPr>
          <a:lstStyle>
            <a:lvl1pPr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1600" dirty="0" smtClean="0">
                <a:solidFill>
                  <a:schemeClr val="bg1"/>
                </a:solidFill>
                <a:latin typeface="+mn-ea"/>
                <a:ea typeface="+mn-ea"/>
              </a:rPr>
              <a:t>Critical thinking</a:t>
            </a:r>
            <a:endParaRPr lang="en-US" altLang="zh-CN" sz="1600" dirty="0" smtClean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76171" name="Text Box 11"/>
          <p:cNvSpPr txBox="1">
            <a:spLocks noChangeArrowheads="1"/>
          </p:cNvSpPr>
          <p:nvPr/>
        </p:nvSpPr>
        <p:spPr bwMode="auto">
          <a:xfrm>
            <a:off x="6373495" y="3431540"/>
            <a:ext cx="1480185" cy="81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3" tIns="40806" rIns="81613" bIns="40806">
            <a:spAutoFit/>
          </a:bodyPr>
          <a:lstStyle>
            <a:lvl1pPr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1600" dirty="0">
                <a:solidFill>
                  <a:schemeClr val="tx1"/>
                </a:solidFill>
                <a:latin typeface="+mn-ea"/>
                <a:ea typeface="+mn-ea"/>
              </a:rPr>
              <a:t>Cooperative skills</a:t>
            </a:r>
            <a:endParaRPr lang="en-US" altLang="zh-CN" sz="1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76172" name="Text Box 12"/>
          <p:cNvSpPr txBox="1">
            <a:spLocks noChangeArrowheads="1"/>
          </p:cNvSpPr>
          <p:nvPr/>
        </p:nvSpPr>
        <p:spPr bwMode="auto">
          <a:xfrm>
            <a:off x="5222240" y="2350135"/>
            <a:ext cx="1129030" cy="69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3" tIns="40806" rIns="81613" bIns="40806">
            <a:spAutoFit/>
          </a:bodyPr>
          <a:lstStyle>
            <a:lvl1pPr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dirty="0" smtClean="0">
                <a:solidFill>
                  <a:schemeClr val="tx1"/>
                </a:solidFill>
                <a:latin typeface="+mn-ea"/>
                <a:ea typeface="+mn-ea"/>
              </a:rPr>
              <a:t>Moral values</a:t>
            </a:r>
            <a:endParaRPr lang="en-US" altLang="zh-CN" sz="2000" dirty="0" smtClean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476173" name="Picture 13" descr="展望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1" y="1190826"/>
            <a:ext cx="2088787" cy="295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958" y="259814"/>
            <a:ext cx="3484377" cy="374038"/>
          </a:xfrm>
        </p:spPr>
        <p:txBody>
          <a:bodyPr/>
          <a:lstStyle/>
          <a:p>
            <a:r>
              <a:rPr lang="en-US" altLang="zh-CN" b="1" dirty="0" smtClean="0">
                <a:solidFill>
                  <a:schemeClr val="tx1"/>
                </a:solidFill>
              </a:rPr>
              <a:t>Course objectives</a:t>
            </a:r>
            <a:endParaRPr lang="en-US" altLang="zh-CN" b="1" dirty="0" smtClean="0">
              <a:solidFill>
                <a:schemeClr val="tx1"/>
              </a:solidFill>
            </a:endParaRPr>
          </a:p>
        </p:txBody>
      </p:sp>
      <p:pic>
        <p:nvPicPr>
          <p:cNvPr id="15" name="Picture 7" descr="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10260"/>
            <a:ext cx="151638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346190" y="1159510"/>
            <a:ext cx="955040" cy="81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3" tIns="40806" rIns="81613" bIns="40806">
            <a:spAutoFit/>
          </a:bodyPr>
          <a:lstStyle>
            <a:lvl1pPr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1600" dirty="0" smtClean="0">
                <a:solidFill>
                  <a:schemeClr val="bg1"/>
                </a:solidFill>
                <a:latin typeface="+mn-ea"/>
                <a:ea typeface="+mn-ea"/>
              </a:rPr>
              <a:t>Global vision</a:t>
            </a:r>
            <a:endParaRPr lang="en-US" altLang="zh-CN" sz="1600" dirty="0" smtClean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4128770" y="1529080"/>
            <a:ext cx="3743325" cy="299212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3" tIns="45706" rIns="91413" bIns="45706" anchor="ctr"/>
          <a:lstStyle/>
          <a:p>
            <a:pPr algn="ctr" eaLnBrk="1" hangingPunct="1"/>
            <a:endParaRPr lang="zh-CN" altLang="en-US"/>
          </a:p>
        </p:txBody>
      </p:sp>
      <p:pic>
        <p:nvPicPr>
          <p:cNvPr id="4" name="Picture 3" descr="0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624965"/>
            <a:ext cx="249428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35" y="1835785"/>
            <a:ext cx="1673860" cy="174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013835" y="1472565"/>
            <a:ext cx="226250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3" tIns="40806" rIns="81613" bIns="40806">
            <a:spAutoFit/>
          </a:bodyPr>
          <a:lstStyle>
            <a:lvl1pPr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zh-CN" altLang="en-US" sz="1600" b="0">
              <a:ea typeface="宋体" panose="02010600030101010101" pitchFamily="2" charset="-122"/>
            </a:endParaRPr>
          </a:p>
        </p:txBody>
      </p:sp>
      <p:pic>
        <p:nvPicPr>
          <p:cNvPr id="7" name="Picture 6" descr="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819785"/>
            <a:ext cx="1519555" cy="158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755" y="3045460"/>
            <a:ext cx="1595755" cy="161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6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05" y="3010535"/>
            <a:ext cx="150749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881755" y="1169035"/>
            <a:ext cx="1278255" cy="81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3" tIns="40806" rIns="81613" bIns="40806">
            <a:spAutoFit/>
          </a:bodyPr>
          <a:lstStyle>
            <a:lvl1pPr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1600" dirty="0" smtClean="0">
                <a:solidFill>
                  <a:schemeClr val="tx1"/>
                </a:solidFill>
                <a:ea typeface="宋体" panose="02010600030101010101" pitchFamily="2" charset="-122"/>
              </a:rPr>
              <a:t>English proficiency</a:t>
            </a:r>
            <a:endParaRPr lang="en-US" altLang="zh-CN" sz="1600" dirty="0" smtClean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209415" y="3441065"/>
            <a:ext cx="1136015" cy="81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3" tIns="40806" rIns="81613" bIns="40806">
            <a:spAutoFit/>
          </a:bodyPr>
          <a:lstStyle>
            <a:lvl1pPr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1600" dirty="0" smtClean="0">
                <a:latin typeface="+mn-ea"/>
                <a:ea typeface="+mn-ea"/>
              </a:rPr>
              <a:t>Critical thinking</a:t>
            </a:r>
            <a:endParaRPr lang="en-US" altLang="zh-CN" sz="1600" dirty="0" smtClean="0">
              <a:latin typeface="+mn-ea"/>
              <a:ea typeface="+mn-ea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364605" y="3441065"/>
            <a:ext cx="1480185" cy="81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3" tIns="40806" rIns="81613" bIns="40806">
            <a:spAutoFit/>
          </a:bodyPr>
          <a:lstStyle>
            <a:lvl1pPr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1600" dirty="0">
                <a:solidFill>
                  <a:schemeClr val="tx1"/>
                </a:solidFill>
                <a:latin typeface="+mn-ea"/>
                <a:ea typeface="+mn-ea"/>
              </a:rPr>
              <a:t>Cooperative skills</a:t>
            </a:r>
            <a:endParaRPr lang="en-US" altLang="zh-CN" sz="1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213350" y="2359660"/>
            <a:ext cx="1129030" cy="69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3" tIns="40806" rIns="81613" bIns="40806">
            <a:spAutoFit/>
          </a:bodyPr>
          <a:lstStyle>
            <a:lvl1pPr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dirty="0" smtClean="0">
                <a:solidFill>
                  <a:schemeClr val="tx1"/>
                </a:solidFill>
                <a:latin typeface="+mn-ea"/>
                <a:ea typeface="+mn-ea"/>
              </a:rPr>
              <a:t>Moral values</a:t>
            </a:r>
            <a:endParaRPr lang="en-US" altLang="zh-CN" sz="2000" dirty="0" smtClean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14" name="Picture 13" descr="展望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31" y="1200351"/>
            <a:ext cx="2088787" cy="295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10" y="819785"/>
            <a:ext cx="151638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337300" y="1169035"/>
            <a:ext cx="955040" cy="77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3" tIns="40806" rIns="81613" bIns="40806">
            <a:spAutoFit/>
          </a:bodyPr>
          <a:lstStyle>
            <a:lvl1pPr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 algn="ctr" defTabSz="815975"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1600" dirty="0" smtClean="0">
                <a:latin typeface="+mn-ea"/>
                <a:ea typeface="+mn-ea"/>
              </a:rPr>
              <a:t>Global vision</a:t>
            </a:r>
            <a:endParaRPr lang="en-US" altLang="zh-CN" sz="1600" dirty="0" smtClean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 advClick="0" advTm="0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1ea09bc2-6a5c-4177-86b7-e8969faf2685}"/>
</p:tagLst>
</file>

<file path=ppt/tags/tag2.xml><?xml version="1.0" encoding="utf-8"?>
<p:tagLst xmlns:p="http://schemas.openxmlformats.org/presentationml/2006/main">
  <p:tag name="KSO_WM_UNIT_TABLE_BEAUTIFY" val="smartTable{a701e4c9-8ae4-47a2-ac32-16caf4f4bd67}"/>
</p:tagLst>
</file>

<file path=ppt/tags/tag3.xml><?xml version="1.0" encoding="utf-8"?>
<p:tagLst xmlns:p="http://schemas.openxmlformats.org/presentationml/2006/main">
  <p:tag name="KSO_WM_UNIT_TABLE_BEAUTIFY" val="smartTable{11dd302f-d618-498b-b4b1-4944f9649998}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7F7F7F"/>
      </a:dk2>
      <a:lt2>
        <a:srgbClr val="7F7F7F"/>
      </a:lt2>
      <a:accent1>
        <a:srgbClr val="00B0F0"/>
      </a:accent1>
      <a:accent2>
        <a:srgbClr val="92D050"/>
      </a:accent2>
      <a:accent3>
        <a:srgbClr val="00B0F0"/>
      </a:accent3>
      <a:accent4>
        <a:srgbClr val="7F7F7F"/>
      </a:accent4>
      <a:accent5>
        <a:srgbClr val="7F7F7F"/>
      </a:accent5>
      <a:accent6>
        <a:srgbClr val="7F7F7F"/>
      </a:accent6>
      <a:hlink>
        <a:srgbClr val="92D050"/>
      </a:hlink>
      <a:folHlink>
        <a:srgbClr val="FFFFF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Заголовок и подзаголовок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676767"/>
      </a:accent1>
      <a:accent2>
        <a:srgbClr val="333399"/>
      </a:accent2>
      <a:accent3>
        <a:srgbClr val="FFFFFF"/>
      </a:accent3>
      <a:accent4>
        <a:srgbClr val="000000"/>
      </a:accent4>
      <a:accent5>
        <a:srgbClr val="B8B8B8"/>
      </a:accent5>
      <a:accent6>
        <a:srgbClr val="2D2D8A"/>
      </a:accent6>
      <a:hlink>
        <a:srgbClr val="009999"/>
      </a:hlink>
      <a:folHlink>
        <a:srgbClr val="99CC00"/>
      </a:folHlink>
    </a:clrScheme>
    <a:fontScheme name="Заголовок и подзаголовок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Заголовок и подзаголовок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6341</Words>
  <Application>WPS 演示</Application>
  <PresentationFormat>全屏显示(16:9)</PresentationFormat>
  <Paragraphs>635</Paragraphs>
  <Slides>36</Slides>
  <Notes>19</Notes>
  <HiddenSlides>0</HiddenSlides>
  <MMClips>3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68" baseType="lpstr">
      <vt:lpstr>Arial</vt:lpstr>
      <vt:lpstr>宋体</vt:lpstr>
      <vt:lpstr>Wingdings</vt:lpstr>
      <vt:lpstr>微软雅黑</vt:lpstr>
      <vt:lpstr>Lato Light</vt:lpstr>
      <vt:lpstr>Segoe Print</vt:lpstr>
      <vt:lpstr>Gill Sans</vt:lpstr>
      <vt:lpstr>ヒラギノ角ゴ ProN W3</vt:lpstr>
      <vt:lpstr>Times New Roman</vt:lpstr>
      <vt:lpstr>Calibri</vt:lpstr>
      <vt:lpstr>等线</vt:lpstr>
      <vt:lpstr>DFGothic-EB</vt:lpstr>
      <vt:lpstr>MS UI Gothic</vt:lpstr>
      <vt:lpstr>Franklin Gothic Medium</vt:lpstr>
      <vt:lpstr>思源黑体 CN Bold</vt:lpstr>
      <vt:lpstr>Wingdings</vt:lpstr>
      <vt:lpstr>华文黑体</vt:lpstr>
      <vt:lpstr>黑体</vt:lpstr>
      <vt:lpstr>Century Schoolbook</vt:lpstr>
      <vt:lpstr>Calibri</vt:lpstr>
      <vt:lpstr>Arial Unicode MS</vt:lpstr>
      <vt:lpstr>思源黑体 Normal</vt:lpstr>
      <vt:lpstr>Aparajita</vt:lpstr>
      <vt:lpstr>Nirmala UI</vt:lpstr>
      <vt:lpstr>Bevan</vt:lpstr>
      <vt:lpstr>Droid Serif</vt:lpstr>
      <vt:lpstr>Droid Sans</vt:lpstr>
      <vt:lpstr>方正楷体_GBK</vt:lpstr>
      <vt:lpstr>Abril Fatface</vt:lpstr>
      <vt:lpstr>Verdana</vt:lpstr>
      <vt:lpstr>1_Office 主题​​</vt:lpstr>
      <vt:lpstr>Заголовок и подзаголовок</vt:lpstr>
      <vt:lpstr>PowerPoint 演示文稿</vt:lpstr>
      <vt:lpstr>PowerPoint 演示文稿</vt:lpstr>
      <vt:lpstr>PowerPoint 演示文稿</vt:lpstr>
      <vt:lpstr>Our university</vt:lpstr>
      <vt:lpstr>Cultivating goal</vt:lpstr>
      <vt:lpstr>Target students</vt:lpstr>
      <vt:lpstr>Teaching material</vt:lpstr>
      <vt:lpstr>PowerPoint 演示文稿</vt:lpstr>
      <vt:lpstr>Course objectives</vt:lpstr>
      <vt:lpstr>Learning objectives</vt:lpstr>
      <vt:lpstr>Teaching theory</vt:lpstr>
      <vt:lpstr>Teaching procedures</vt:lpstr>
      <vt:lpstr>Teaching procedures</vt:lpstr>
      <vt:lpstr>Teaching procedures</vt:lpstr>
      <vt:lpstr>Teaching procedures</vt:lpstr>
      <vt:lpstr>Highlights</vt:lpstr>
      <vt:lpstr>PowerPoint 演示文稿</vt:lpstr>
      <vt:lpstr>Rubric for oral report</vt:lpstr>
      <vt:lpstr>Rubric for writing </vt:lpstr>
      <vt:lpstr>Rubric for video-making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此去经年Mandy</cp:lastModifiedBy>
  <cp:revision>219</cp:revision>
  <dcterms:created xsi:type="dcterms:W3CDTF">2014-07-11T12:00:00Z</dcterms:created>
  <dcterms:modified xsi:type="dcterms:W3CDTF">2020-08-10T12:06:50Z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