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416" r:id="rId3"/>
    <p:sldId id="417" r:id="rId4"/>
    <p:sldId id="418" r:id="rId5"/>
    <p:sldId id="419" r:id="rId6"/>
    <p:sldId id="420" r:id="rId7"/>
    <p:sldId id="421" r:id="rId8"/>
    <p:sldId id="422" r:id="rId9"/>
    <p:sldId id="257" r:id="rId10"/>
    <p:sldId id="356" r:id="rId11"/>
    <p:sldId id="360" r:id="rId12"/>
    <p:sldId id="366" r:id="rId13"/>
    <p:sldId id="270" r:id="rId14"/>
    <p:sldId id="365" r:id="rId15"/>
    <p:sldId id="345" r:id="rId16"/>
    <p:sldId id="367" r:id="rId17"/>
    <p:sldId id="352" r:id="rId18"/>
    <p:sldId id="369" r:id="rId19"/>
    <p:sldId id="283" r:id="rId20"/>
    <p:sldId id="364" r:id="rId21"/>
  </p:sldIdLst>
  <p:sldSz cx="12192000" cy="6858000"/>
  <p:notesSz cx="9945688" cy="681196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B5E8CC"/>
    <a:srgbClr val="DA88F4"/>
    <a:srgbClr val="E8B7BA"/>
    <a:srgbClr val="E09364"/>
    <a:srgbClr val="DEEBF7"/>
    <a:srgbClr val="595959"/>
    <a:srgbClr val="E6E6E6"/>
    <a:srgbClr val="C39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D2751-BFED-4C4C-99D7-D69E75F06EF1}" type="doc">
      <dgm:prSet loTypeId="urn:microsoft.com/office/officeart/2005/8/layout/v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8CA35520-2F3B-4DB1-A2DC-93C0C7214DBD}">
      <dgm:prSet custT="1"/>
      <dgm:spPr/>
      <dgm:t>
        <a:bodyPr/>
        <a:lstStyle/>
        <a:p>
          <a:r>
            <a:rPr lang="en-US" altLang="zh-CN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1.</a:t>
          </a:r>
          <a:r>
            <a:rPr lang="en-US" altLang="zh-CN" sz="28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Course design </a:t>
          </a:r>
          <a:r>
            <a:rPr lang="en-US" altLang="zh-CN" sz="2800" dirty="0">
              <a:latin typeface="Aharoni" pitchFamily="2" charset="-79"/>
              <a:cs typeface="Aharoni" pitchFamily="2" charset="-79"/>
            </a:rPr>
            <a:t>–</a:t>
          </a:r>
          <a:r>
            <a:rPr lang="en-US" altLang="zh-CN" sz="28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objectives, approaches</a:t>
          </a:r>
          <a:endParaRPr lang="zh-CN" altLang="en-US" sz="280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gm:t>
    </dgm:pt>
    <dgm:pt modelId="{8D2A63C8-0727-4DEA-A68E-21B5D9A36FA5}" type="parTrans" cxnId="{4E8DE280-F086-47C0-AB01-77F6C834F1E4}">
      <dgm:prSet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7F9574A5-674B-4C6B-BF08-63017C57A90E}" type="sibTrans" cxnId="{4E8DE280-F086-47C0-AB01-77F6C834F1E4}">
      <dgm:prSet custT="1"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3E40E463-779C-4458-BF15-D8F3F4875BE1}">
      <dgm:prSet custT="1"/>
      <dgm:spPr/>
      <dgm:t>
        <a:bodyPr/>
        <a:lstStyle/>
        <a:p>
          <a:r>
            <a:rPr lang="en-US" altLang="zh-CN" sz="28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2. Unit design </a:t>
          </a:r>
          <a:r>
            <a:rPr lang="en-US" altLang="zh-CN" sz="2800" dirty="0">
              <a:latin typeface="Aharoni" pitchFamily="2" charset="-79"/>
              <a:cs typeface="Aharoni" pitchFamily="2" charset="-79"/>
            </a:rPr>
            <a:t>– </a:t>
          </a:r>
          <a:r>
            <a:rPr lang="en-US" altLang="zh-CN" sz="28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objectives, procedures </a:t>
          </a:r>
          <a:endParaRPr lang="zh-CN" altLang="en-US" sz="2800" baseline="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gm:t>
    </dgm:pt>
    <dgm:pt modelId="{C2A004C6-6123-45C3-B7C4-40611717365F}" type="parTrans" cxnId="{2DCCBCCD-6149-4FA1-B7D2-5D59FC4B2D18}">
      <dgm:prSet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C990D24D-CF79-4913-851A-534C2CF0482B}" type="sibTrans" cxnId="{2DCCBCCD-6149-4FA1-B7D2-5D59FC4B2D18}">
      <dgm:prSet custT="1"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4DF888B9-E177-406B-B104-E6228E573170}">
      <dgm:prSet custT="1"/>
      <dgm:spPr/>
      <dgm:t>
        <a:bodyPr/>
        <a:lstStyle/>
        <a:p>
          <a:r>
            <a:rPr lang="en-US" altLang="zh-CN" sz="2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3.</a:t>
          </a:r>
          <a:r>
            <a:rPr lang="en-US" altLang="zh-CN" sz="26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Highlights</a:t>
          </a:r>
          <a:endParaRPr lang="zh-CN" altLang="en-US" sz="260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gm:t>
    </dgm:pt>
    <dgm:pt modelId="{937F56E9-1AFC-42F3-B355-A6A1E7923B6E}" type="parTrans" cxnId="{624F521D-CD5C-4A1E-9C55-3E60DB03571E}">
      <dgm:prSet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5B03DED3-7511-4E43-8A59-A8744E710341}" type="sibTrans" cxnId="{624F521D-CD5C-4A1E-9C55-3E60DB03571E}">
      <dgm:prSet/>
      <dgm:spPr/>
      <dgm:t>
        <a:bodyPr/>
        <a:lstStyle/>
        <a:p>
          <a:endParaRPr lang="zh-CN" altLang="en-US" sz="26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A3F7B345-0230-45AB-A06B-763004F84671}" type="pres">
      <dgm:prSet presAssocID="{BE5D2751-BFED-4C4C-99D7-D69E75F06EF1}" presName="outerComposite" presStyleCnt="0">
        <dgm:presLayoutVars>
          <dgm:chMax val="5"/>
          <dgm:dir/>
          <dgm:resizeHandles val="exact"/>
        </dgm:presLayoutVars>
      </dgm:prSet>
      <dgm:spPr/>
    </dgm:pt>
    <dgm:pt modelId="{B43DF032-4A6C-489B-930B-6064A7474D7A}" type="pres">
      <dgm:prSet presAssocID="{BE5D2751-BFED-4C4C-99D7-D69E75F06EF1}" presName="dummyMaxCanvas" presStyleCnt="0">
        <dgm:presLayoutVars/>
      </dgm:prSet>
      <dgm:spPr/>
    </dgm:pt>
    <dgm:pt modelId="{654E26B8-1F00-4A82-B506-DC2778D12DA2}" type="pres">
      <dgm:prSet presAssocID="{BE5D2751-BFED-4C4C-99D7-D69E75F06EF1}" presName="ThreeNodes_1" presStyleLbl="node1" presStyleIdx="0" presStyleCnt="3">
        <dgm:presLayoutVars>
          <dgm:bulletEnabled val="1"/>
        </dgm:presLayoutVars>
      </dgm:prSet>
      <dgm:spPr/>
    </dgm:pt>
    <dgm:pt modelId="{E3B50B13-6C48-4A0D-B6B4-A79F1F5FC949}" type="pres">
      <dgm:prSet presAssocID="{BE5D2751-BFED-4C4C-99D7-D69E75F06EF1}" presName="ThreeNodes_2" presStyleLbl="node1" presStyleIdx="1" presStyleCnt="3">
        <dgm:presLayoutVars>
          <dgm:bulletEnabled val="1"/>
        </dgm:presLayoutVars>
      </dgm:prSet>
      <dgm:spPr/>
    </dgm:pt>
    <dgm:pt modelId="{FBC60C7A-9F5C-43C5-96FD-446DB4228BE9}" type="pres">
      <dgm:prSet presAssocID="{BE5D2751-BFED-4C4C-99D7-D69E75F06EF1}" presName="ThreeNodes_3" presStyleLbl="node1" presStyleIdx="2" presStyleCnt="3">
        <dgm:presLayoutVars>
          <dgm:bulletEnabled val="1"/>
        </dgm:presLayoutVars>
      </dgm:prSet>
      <dgm:spPr/>
    </dgm:pt>
    <dgm:pt modelId="{AFD447E7-E5E3-4849-8AC8-880D58827D10}" type="pres">
      <dgm:prSet presAssocID="{BE5D2751-BFED-4C4C-99D7-D69E75F06EF1}" presName="ThreeConn_1-2" presStyleLbl="fgAccFollowNode1" presStyleIdx="0" presStyleCnt="2">
        <dgm:presLayoutVars>
          <dgm:bulletEnabled val="1"/>
        </dgm:presLayoutVars>
      </dgm:prSet>
      <dgm:spPr/>
    </dgm:pt>
    <dgm:pt modelId="{B9E160A5-288B-40F7-8655-ADD7B50331E5}" type="pres">
      <dgm:prSet presAssocID="{BE5D2751-BFED-4C4C-99D7-D69E75F06EF1}" presName="ThreeConn_2-3" presStyleLbl="fgAccFollowNode1" presStyleIdx="1" presStyleCnt="2">
        <dgm:presLayoutVars>
          <dgm:bulletEnabled val="1"/>
        </dgm:presLayoutVars>
      </dgm:prSet>
      <dgm:spPr/>
    </dgm:pt>
    <dgm:pt modelId="{0D396EF2-5E69-42EE-8158-D95D18251845}" type="pres">
      <dgm:prSet presAssocID="{BE5D2751-BFED-4C4C-99D7-D69E75F06EF1}" presName="ThreeNodes_1_text" presStyleLbl="node1" presStyleIdx="2" presStyleCnt="3">
        <dgm:presLayoutVars>
          <dgm:bulletEnabled val="1"/>
        </dgm:presLayoutVars>
      </dgm:prSet>
      <dgm:spPr/>
    </dgm:pt>
    <dgm:pt modelId="{99CFF1F1-1942-415E-82C8-76932D841A2E}" type="pres">
      <dgm:prSet presAssocID="{BE5D2751-BFED-4C4C-99D7-D69E75F06EF1}" presName="ThreeNodes_2_text" presStyleLbl="node1" presStyleIdx="2" presStyleCnt="3">
        <dgm:presLayoutVars>
          <dgm:bulletEnabled val="1"/>
        </dgm:presLayoutVars>
      </dgm:prSet>
      <dgm:spPr/>
    </dgm:pt>
    <dgm:pt modelId="{9E7CB2AF-B590-48BB-8B3E-B820B2416CDF}" type="pres">
      <dgm:prSet presAssocID="{BE5D2751-BFED-4C4C-99D7-D69E75F06E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911706-14E0-45BF-9929-973396E8E0C6}" type="presOf" srcId="{3E40E463-779C-4458-BF15-D8F3F4875BE1}" destId="{E3B50B13-6C48-4A0D-B6B4-A79F1F5FC949}" srcOrd="0" destOrd="0" presId="urn:microsoft.com/office/officeart/2005/8/layout/vProcess5"/>
    <dgm:cxn modelId="{624F521D-CD5C-4A1E-9C55-3E60DB03571E}" srcId="{BE5D2751-BFED-4C4C-99D7-D69E75F06EF1}" destId="{4DF888B9-E177-406B-B104-E6228E573170}" srcOrd="2" destOrd="0" parTransId="{937F56E9-1AFC-42F3-B355-A6A1E7923B6E}" sibTransId="{5B03DED3-7511-4E43-8A59-A8744E710341}"/>
    <dgm:cxn modelId="{C1F64423-D2FF-41C8-913D-B9215CBE9FB7}" type="presOf" srcId="{C990D24D-CF79-4913-851A-534C2CF0482B}" destId="{B9E160A5-288B-40F7-8655-ADD7B50331E5}" srcOrd="0" destOrd="0" presId="urn:microsoft.com/office/officeart/2005/8/layout/vProcess5"/>
    <dgm:cxn modelId="{E6AEE13F-D765-40B2-B32B-E62FF27A7F12}" type="presOf" srcId="{BE5D2751-BFED-4C4C-99D7-D69E75F06EF1}" destId="{A3F7B345-0230-45AB-A06B-763004F84671}" srcOrd="0" destOrd="0" presId="urn:microsoft.com/office/officeart/2005/8/layout/vProcess5"/>
    <dgm:cxn modelId="{835F5C6B-D947-4D8C-9001-A23B287BE2B4}" type="presOf" srcId="{4DF888B9-E177-406B-B104-E6228E573170}" destId="{FBC60C7A-9F5C-43C5-96FD-446DB4228BE9}" srcOrd="0" destOrd="0" presId="urn:microsoft.com/office/officeart/2005/8/layout/vProcess5"/>
    <dgm:cxn modelId="{4E8DE280-F086-47C0-AB01-77F6C834F1E4}" srcId="{BE5D2751-BFED-4C4C-99D7-D69E75F06EF1}" destId="{8CA35520-2F3B-4DB1-A2DC-93C0C7214DBD}" srcOrd="0" destOrd="0" parTransId="{8D2A63C8-0727-4DEA-A68E-21B5D9A36FA5}" sibTransId="{7F9574A5-674B-4C6B-BF08-63017C57A90E}"/>
    <dgm:cxn modelId="{38154195-4FFD-4068-9BB0-FF4EB4F6603E}" type="presOf" srcId="{7F9574A5-674B-4C6B-BF08-63017C57A90E}" destId="{AFD447E7-E5E3-4849-8AC8-880D58827D10}" srcOrd="0" destOrd="0" presId="urn:microsoft.com/office/officeart/2005/8/layout/vProcess5"/>
    <dgm:cxn modelId="{26D8EBB1-7CFA-4FFD-9F72-9C8CBF0B870E}" type="presOf" srcId="{8CA35520-2F3B-4DB1-A2DC-93C0C7214DBD}" destId="{654E26B8-1F00-4A82-B506-DC2778D12DA2}" srcOrd="0" destOrd="0" presId="urn:microsoft.com/office/officeart/2005/8/layout/vProcess5"/>
    <dgm:cxn modelId="{A72697B4-A031-4CB4-AF71-2251A8F22A66}" type="presOf" srcId="{8CA35520-2F3B-4DB1-A2DC-93C0C7214DBD}" destId="{0D396EF2-5E69-42EE-8158-D95D18251845}" srcOrd="1" destOrd="0" presId="urn:microsoft.com/office/officeart/2005/8/layout/vProcess5"/>
    <dgm:cxn modelId="{2DCCBCCD-6149-4FA1-B7D2-5D59FC4B2D18}" srcId="{BE5D2751-BFED-4C4C-99D7-D69E75F06EF1}" destId="{3E40E463-779C-4458-BF15-D8F3F4875BE1}" srcOrd="1" destOrd="0" parTransId="{C2A004C6-6123-45C3-B7C4-40611717365F}" sibTransId="{C990D24D-CF79-4913-851A-534C2CF0482B}"/>
    <dgm:cxn modelId="{2E3D4EE0-A755-45B0-8F16-08F1BEFFC3E0}" type="presOf" srcId="{4DF888B9-E177-406B-B104-E6228E573170}" destId="{9E7CB2AF-B590-48BB-8B3E-B820B2416CDF}" srcOrd="1" destOrd="0" presId="urn:microsoft.com/office/officeart/2005/8/layout/vProcess5"/>
    <dgm:cxn modelId="{3BB014EF-A340-45EC-B2B5-70DAB8F92655}" type="presOf" srcId="{3E40E463-779C-4458-BF15-D8F3F4875BE1}" destId="{99CFF1F1-1942-415E-82C8-76932D841A2E}" srcOrd="1" destOrd="0" presId="urn:microsoft.com/office/officeart/2005/8/layout/vProcess5"/>
    <dgm:cxn modelId="{DBCE11A2-4DB8-449D-A0C0-CB30ED4776B5}" type="presParOf" srcId="{A3F7B345-0230-45AB-A06B-763004F84671}" destId="{B43DF032-4A6C-489B-930B-6064A7474D7A}" srcOrd="0" destOrd="0" presId="urn:microsoft.com/office/officeart/2005/8/layout/vProcess5"/>
    <dgm:cxn modelId="{4B8A042E-ED58-4F7F-B398-DBE47CC73AD2}" type="presParOf" srcId="{A3F7B345-0230-45AB-A06B-763004F84671}" destId="{654E26B8-1F00-4A82-B506-DC2778D12DA2}" srcOrd="1" destOrd="0" presId="urn:microsoft.com/office/officeart/2005/8/layout/vProcess5"/>
    <dgm:cxn modelId="{748AE6F3-5657-4739-8FDD-A4A8EFAC1940}" type="presParOf" srcId="{A3F7B345-0230-45AB-A06B-763004F84671}" destId="{E3B50B13-6C48-4A0D-B6B4-A79F1F5FC949}" srcOrd="2" destOrd="0" presId="urn:microsoft.com/office/officeart/2005/8/layout/vProcess5"/>
    <dgm:cxn modelId="{B786D0C3-5363-46EE-83CA-95CE5154DEE9}" type="presParOf" srcId="{A3F7B345-0230-45AB-A06B-763004F84671}" destId="{FBC60C7A-9F5C-43C5-96FD-446DB4228BE9}" srcOrd="3" destOrd="0" presId="urn:microsoft.com/office/officeart/2005/8/layout/vProcess5"/>
    <dgm:cxn modelId="{0744EE97-86F8-49D7-AC47-8B030D7EE26B}" type="presParOf" srcId="{A3F7B345-0230-45AB-A06B-763004F84671}" destId="{AFD447E7-E5E3-4849-8AC8-880D58827D10}" srcOrd="4" destOrd="0" presId="urn:microsoft.com/office/officeart/2005/8/layout/vProcess5"/>
    <dgm:cxn modelId="{DFB6E013-7F70-4B10-85DA-4B71CF563D54}" type="presParOf" srcId="{A3F7B345-0230-45AB-A06B-763004F84671}" destId="{B9E160A5-288B-40F7-8655-ADD7B50331E5}" srcOrd="5" destOrd="0" presId="urn:microsoft.com/office/officeart/2005/8/layout/vProcess5"/>
    <dgm:cxn modelId="{365C44F6-4209-4E7B-84EE-A374026EB151}" type="presParOf" srcId="{A3F7B345-0230-45AB-A06B-763004F84671}" destId="{0D396EF2-5E69-42EE-8158-D95D18251845}" srcOrd="6" destOrd="0" presId="urn:microsoft.com/office/officeart/2005/8/layout/vProcess5"/>
    <dgm:cxn modelId="{A8A3BDD6-093B-4F30-A8D1-DB7968BD47D8}" type="presParOf" srcId="{A3F7B345-0230-45AB-A06B-763004F84671}" destId="{99CFF1F1-1942-415E-82C8-76932D841A2E}" srcOrd="7" destOrd="0" presId="urn:microsoft.com/office/officeart/2005/8/layout/vProcess5"/>
    <dgm:cxn modelId="{858BAE51-2A0B-4653-B974-81CBA5275D92}" type="presParOf" srcId="{A3F7B345-0230-45AB-A06B-763004F84671}" destId="{9E7CB2AF-B590-48BB-8B3E-B820B2416C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0E29B-7681-4C6C-9C9E-03C3C8802A19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EE8E585-996B-4205-9AEB-426AA9C7FE4C}">
      <dgm:prSet/>
      <dgm:spPr/>
      <dgm:t>
        <a:bodyPr/>
        <a:lstStyle/>
        <a:p>
          <a:r>
            <a:rPr lang="en-US" dirty="0"/>
            <a:t>Students as professional  commanding officers</a:t>
          </a:r>
          <a:endParaRPr lang="zh-CN" dirty="0"/>
        </a:p>
      </dgm:t>
    </dgm:pt>
    <dgm:pt modelId="{35F309FD-0DFC-4A19-BE79-9B8636918CC1}" type="parTrans" cxnId="{008D78BD-37C4-4AAA-8D32-7AA6583C61E9}">
      <dgm:prSet/>
      <dgm:spPr/>
      <dgm:t>
        <a:bodyPr/>
        <a:lstStyle/>
        <a:p>
          <a:endParaRPr lang="zh-CN" altLang="en-US"/>
        </a:p>
      </dgm:t>
    </dgm:pt>
    <dgm:pt modelId="{35EFF33D-EAB2-4486-A222-620BBDAF7B5D}" type="sibTrans" cxnId="{008D78BD-37C4-4AAA-8D32-7AA6583C61E9}">
      <dgm:prSet/>
      <dgm:spPr/>
      <dgm:t>
        <a:bodyPr/>
        <a:lstStyle/>
        <a:p>
          <a:endParaRPr lang="zh-CN" altLang="en-US"/>
        </a:p>
      </dgm:t>
    </dgm:pt>
    <dgm:pt modelId="{BC09DF49-436B-4DF9-A07F-9147EFADE5A8}">
      <dgm:prSet/>
      <dgm:spPr/>
      <dgm:t>
        <a:bodyPr/>
        <a:lstStyle/>
        <a:p>
          <a:r>
            <a:rPr lang="en-US" dirty="0"/>
            <a:t>Teachers as diplomatic interpreters</a:t>
          </a:r>
          <a:endParaRPr lang="zh-CN" dirty="0"/>
        </a:p>
      </dgm:t>
    </dgm:pt>
    <dgm:pt modelId="{A95D1665-7FFB-4F78-B375-84B8F9E08C49}" type="parTrans" cxnId="{50DA8B8C-AABC-4069-B4D0-D368E104FC12}">
      <dgm:prSet/>
      <dgm:spPr/>
      <dgm:t>
        <a:bodyPr/>
        <a:lstStyle/>
        <a:p>
          <a:endParaRPr lang="zh-CN" altLang="en-US"/>
        </a:p>
      </dgm:t>
    </dgm:pt>
    <dgm:pt modelId="{1561D97F-9712-4DF3-B118-1AB22A6EA012}" type="sibTrans" cxnId="{50DA8B8C-AABC-4069-B4D0-D368E104FC12}">
      <dgm:prSet/>
      <dgm:spPr/>
      <dgm:t>
        <a:bodyPr/>
        <a:lstStyle/>
        <a:p>
          <a:endParaRPr lang="zh-CN" altLang="en-US"/>
        </a:p>
      </dgm:t>
    </dgm:pt>
    <dgm:pt modelId="{623964E8-7316-488F-B3F5-9300A5AAEC2E}" type="pres">
      <dgm:prSet presAssocID="{3EC0E29B-7681-4C6C-9C9E-03C3C8802A19}" presName="Name0" presStyleCnt="0">
        <dgm:presLayoutVars>
          <dgm:dir/>
          <dgm:animLvl val="lvl"/>
          <dgm:resizeHandles val="exact"/>
        </dgm:presLayoutVars>
      </dgm:prSet>
      <dgm:spPr/>
    </dgm:pt>
    <dgm:pt modelId="{8065382A-2F9D-4844-8CA7-8C26F0D85A36}" type="pres">
      <dgm:prSet presAssocID="{BEE8E585-996B-4205-9AEB-426AA9C7FE4C}" presName="linNode" presStyleCnt="0"/>
      <dgm:spPr/>
    </dgm:pt>
    <dgm:pt modelId="{2D4118DD-5905-463E-85E0-1418AB690493}" type="pres">
      <dgm:prSet presAssocID="{BEE8E585-996B-4205-9AEB-426AA9C7FE4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D908B0B-91F5-41FA-8B59-2991683A4969}" type="pres">
      <dgm:prSet presAssocID="{35EFF33D-EAB2-4486-A222-620BBDAF7B5D}" presName="sp" presStyleCnt="0"/>
      <dgm:spPr/>
    </dgm:pt>
    <dgm:pt modelId="{FFF3BE9E-5A04-44FB-B2E8-62960A461B86}" type="pres">
      <dgm:prSet presAssocID="{BC09DF49-436B-4DF9-A07F-9147EFADE5A8}" presName="linNode" presStyleCnt="0"/>
      <dgm:spPr/>
    </dgm:pt>
    <dgm:pt modelId="{78722AAD-7D83-4541-8966-34CAC896F763}" type="pres">
      <dgm:prSet presAssocID="{BC09DF49-436B-4DF9-A07F-9147EFADE5A8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7D605D66-38F3-49E5-AB34-F1DB3FA091EC}" type="presOf" srcId="{3EC0E29B-7681-4C6C-9C9E-03C3C8802A19}" destId="{623964E8-7316-488F-B3F5-9300A5AAEC2E}" srcOrd="0" destOrd="0" presId="urn:microsoft.com/office/officeart/2005/8/layout/vList5"/>
    <dgm:cxn modelId="{79FD0F49-B08E-4AAB-9380-6A773813B1E2}" type="presOf" srcId="{BEE8E585-996B-4205-9AEB-426AA9C7FE4C}" destId="{2D4118DD-5905-463E-85E0-1418AB690493}" srcOrd="0" destOrd="0" presId="urn:microsoft.com/office/officeart/2005/8/layout/vList5"/>
    <dgm:cxn modelId="{9CA1714B-5908-4D15-8DCC-C900D3930EBA}" type="presOf" srcId="{BC09DF49-436B-4DF9-A07F-9147EFADE5A8}" destId="{78722AAD-7D83-4541-8966-34CAC896F763}" srcOrd="0" destOrd="0" presId="urn:microsoft.com/office/officeart/2005/8/layout/vList5"/>
    <dgm:cxn modelId="{50DA8B8C-AABC-4069-B4D0-D368E104FC12}" srcId="{3EC0E29B-7681-4C6C-9C9E-03C3C8802A19}" destId="{BC09DF49-436B-4DF9-A07F-9147EFADE5A8}" srcOrd="1" destOrd="0" parTransId="{A95D1665-7FFB-4F78-B375-84B8F9E08C49}" sibTransId="{1561D97F-9712-4DF3-B118-1AB22A6EA012}"/>
    <dgm:cxn modelId="{008D78BD-37C4-4AAA-8D32-7AA6583C61E9}" srcId="{3EC0E29B-7681-4C6C-9C9E-03C3C8802A19}" destId="{BEE8E585-996B-4205-9AEB-426AA9C7FE4C}" srcOrd="0" destOrd="0" parTransId="{35F309FD-0DFC-4A19-BE79-9B8636918CC1}" sibTransId="{35EFF33D-EAB2-4486-A222-620BBDAF7B5D}"/>
    <dgm:cxn modelId="{D006F022-81FC-476C-A6F1-98E8F71266DB}" type="presParOf" srcId="{623964E8-7316-488F-B3F5-9300A5AAEC2E}" destId="{8065382A-2F9D-4844-8CA7-8C26F0D85A36}" srcOrd="0" destOrd="0" presId="urn:microsoft.com/office/officeart/2005/8/layout/vList5"/>
    <dgm:cxn modelId="{C2A0566C-007B-4931-87FA-ACD908169FCF}" type="presParOf" srcId="{8065382A-2F9D-4844-8CA7-8C26F0D85A36}" destId="{2D4118DD-5905-463E-85E0-1418AB690493}" srcOrd="0" destOrd="0" presId="urn:microsoft.com/office/officeart/2005/8/layout/vList5"/>
    <dgm:cxn modelId="{02918CB7-F7FE-4778-947B-EDAA5D369A86}" type="presParOf" srcId="{623964E8-7316-488F-B3F5-9300A5AAEC2E}" destId="{8D908B0B-91F5-41FA-8B59-2991683A4969}" srcOrd="1" destOrd="0" presId="urn:microsoft.com/office/officeart/2005/8/layout/vList5"/>
    <dgm:cxn modelId="{D93AFCE8-5380-46B5-B004-462E5F52C783}" type="presParOf" srcId="{623964E8-7316-488F-B3F5-9300A5AAEC2E}" destId="{FFF3BE9E-5A04-44FB-B2E8-62960A461B86}" srcOrd="2" destOrd="0" presId="urn:microsoft.com/office/officeart/2005/8/layout/vList5"/>
    <dgm:cxn modelId="{9A691FFD-824C-4F4F-BEDC-A279A017D273}" type="presParOf" srcId="{FFF3BE9E-5A04-44FB-B2E8-62960A461B86}" destId="{78722AAD-7D83-4541-8966-34CAC896F7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0273B-91C8-4AB0-9769-AA70528D076B}" type="doc">
      <dgm:prSet loTypeId="urn:microsoft.com/office/officeart/2005/8/layout/target1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49346B0-DADC-463A-9D8C-28400944BE1B}">
      <dgm:prSet custT="1"/>
      <dgm:spPr/>
      <dgm:t>
        <a:bodyPr/>
        <a:lstStyle/>
        <a:p>
          <a:r>
            <a:rPr lang="en-US" sz="2400" dirty="0"/>
            <a:t>language competence</a:t>
          </a:r>
          <a:endParaRPr lang="zh-CN" sz="2400" dirty="0"/>
        </a:p>
      </dgm:t>
    </dgm:pt>
    <dgm:pt modelId="{B76D1525-5AE0-4E78-A47D-E48886074A66}" type="parTrans" cxnId="{4FDF1676-0303-4EB0-AD3A-40E0B40247AB}">
      <dgm:prSet/>
      <dgm:spPr/>
      <dgm:t>
        <a:bodyPr/>
        <a:lstStyle/>
        <a:p>
          <a:endParaRPr lang="zh-CN" altLang="en-US" sz="2400"/>
        </a:p>
      </dgm:t>
    </dgm:pt>
    <dgm:pt modelId="{1E5CEF20-31D8-4CC3-A2DC-BDEA1C783D32}" type="sibTrans" cxnId="{4FDF1676-0303-4EB0-AD3A-40E0B40247AB}">
      <dgm:prSet/>
      <dgm:spPr/>
      <dgm:t>
        <a:bodyPr/>
        <a:lstStyle/>
        <a:p>
          <a:endParaRPr lang="zh-CN" altLang="en-US" sz="2400"/>
        </a:p>
      </dgm:t>
    </dgm:pt>
    <dgm:pt modelId="{B01510EB-D68B-4F18-934E-EC09AB5EE2FA}">
      <dgm:prSet custT="1"/>
      <dgm:spPr/>
      <dgm:t>
        <a:bodyPr/>
        <a:lstStyle/>
        <a:p>
          <a:r>
            <a:rPr lang="en-US" sz="2400" dirty="0"/>
            <a:t>critical thinking</a:t>
          </a:r>
          <a:endParaRPr lang="zh-CN" sz="2400" dirty="0"/>
        </a:p>
      </dgm:t>
    </dgm:pt>
    <dgm:pt modelId="{B59794A0-4455-4BBE-AFC5-F5377954209B}" type="parTrans" cxnId="{B4FE388C-F9F9-455A-9F47-62DA7B3289AA}">
      <dgm:prSet/>
      <dgm:spPr/>
      <dgm:t>
        <a:bodyPr/>
        <a:lstStyle/>
        <a:p>
          <a:endParaRPr lang="zh-CN" altLang="en-US" sz="2400"/>
        </a:p>
      </dgm:t>
    </dgm:pt>
    <dgm:pt modelId="{564D2D59-9AB8-431B-8070-8D37F0638785}" type="sibTrans" cxnId="{B4FE388C-F9F9-455A-9F47-62DA7B3289AA}">
      <dgm:prSet/>
      <dgm:spPr/>
      <dgm:t>
        <a:bodyPr/>
        <a:lstStyle/>
        <a:p>
          <a:endParaRPr lang="zh-CN" altLang="en-US" sz="2400"/>
        </a:p>
      </dgm:t>
    </dgm:pt>
    <dgm:pt modelId="{7550B895-E866-48E1-A365-00CEB24436F6}">
      <dgm:prSet custT="1"/>
      <dgm:spPr/>
      <dgm:t>
        <a:bodyPr/>
        <a:lstStyle/>
        <a:p>
          <a:r>
            <a:rPr lang="en-US" sz="2400" dirty="0"/>
            <a:t>socialist core values</a:t>
          </a:r>
          <a:endParaRPr lang="zh-CN" sz="2400" dirty="0"/>
        </a:p>
      </dgm:t>
    </dgm:pt>
    <dgm:pt modelId="{B07B77C1-D427-497F-BEEF-FCD767D0F529}" type="parTrans" cxnId="{9B222118-8BE0-4E76-A9F3-1D4B7A5B8C43}">
      <dgm:prSet/>
      <dgm:spPr/>
      <dgm:t>
        <a:bodyPr/>
        <a:lstStyle/>
        <a:p>
          <a:endParaRPr lang="zh-CN" altLang="en-US" sz="2400"/>
        </a:p>
      </dgm:t>
    </dgm:pt>
    <dgm:pt modelId="{2C733190-8BE5-4A54-9DCB-853059DA30B9}" type="sibTrans" cxnId="{9B222118-8BE0-4E76-A9F3-1D4B7A5B8C43}">
      <dgm:prSet/>
      <dgm:spPr/>
      <dgm:t>
        <a:bodyPr/>
        <a:lstStyle/>
        <a:p>
          <a:endParaRPr lang="zh-CN" altLang="en-US" sz="2400"/>
        </a:p>
      </dgm:t>
    </dgm:pt>
    <dgm:pt modelId="{962EDDFC-8FF0-470B-9171-B68A5981A535}">
      <dgm:prSet custT="1"/>
      <dgm:spPr/>
      <dgm:t>
        <a:bodyPr/>
        <a:lstStyle/>
        <a:p>
          <a:r>
            <a:rPr lang="en-US" sz="2400" dirty="0"/>
            <a:t>patriotism</a:t>
          </a:r>
          <a:endParaRPr lang="zh-CN" sz="2400" dirty="0"/>
        </a:p>
      </dgm:t>
    </dgm:pt>
    <dgm:pt modelId="{610022F1-9BA6-429F-88E0-572413E69F5E}" type="parTrans" cxnId="{8CEEF544-1F2D-4312-A05E-C89534E123BA}">
      <dgm:prSet/>
      <dgm:spPr/>
      <dgm:t>
        <a:bodyPr/>
        <a:lstStyle/>
        <a:p>
          <a:endParaRPr lang="zh-CN" altLang="en-US" sz="2400"/>
        </a:p>
      </dgm:t>
    </dgm:pt>
    <dgm:pt modelId="{8C266C21-AFB8-4F71-AE8A-EB3F9253617B}" type="sibTrans" cxnId="{8CEEF544-1F2D-4312-A05E-C89534E123BA}">
      <dgm:prSet/>
      <dgm:spPr/>
      <dgm:t>
        <a:bodyPr/>
        <a:lstStyle/>
        <a:p>
          <a:endParaRPr lang="zh-CN" altLang="en-US" sz="2400"/>
        </a:p>
      </dgm:t>
    </dgm:pt>
    <dgm:pt modelId="{5DABF750-B758-4499-B824-EB2F88620D99}">
      <dgm:prSet custT="1"/>
      <dgm:spPr/>
      <dgm:t>
        <a:bodyPr/>
        <a:lstStyle/>
        <a:p>
          <a:r>
            <a:rPr lang="en-US" sz="2400" dirty="0"/>
            <a:t>International vision</a:t>
          </a:r>
          <a:endParaRPr lang="zh-CN" sz="2400" dirty="0"/>
        </a:p>
      </dgm:t>
    </dgm:pt>
    <dgm:pt modelId="{B1AE37BB-9560-4DD6-AFEE-CB89D34166DF}" type="parTrans" cxnId="{D9500B0A-A2DE-4DBD-A12B-B9A5D56B80BC}">
      <dgm:prSet/>
      <dgm:spPr/>
      <dgm:t>
        <a:bodyPr/>
        <a:lstStyle/>
        <a:p>
          <a:endParaRPr lang="zh-CN" altLang="en-US" sz="2400"/>
        </a:p>
      </dgm:t>
    </dgm:pt>
    <dgm:pt modelId="{A1ABE84F-6EAE-4FFF-9E12-2E87059B5242}" type="sibTrans" cxnId="{D9500B0A-A2DE-4DBD-A12B-B9A5D56B80BC}">
      <dgm:prSet/>
      <dgm:spPr/>
      <dgm:t>
        <a:bodyPr/>
        <a:lstStyle/>
        <a:p>
          <a:endParaRPr lang="zh-CN" altLang="en-US" sz="2400"/>
        </a:p>
      </dgm:t>
    </dgm:pt>
    <dgm:pt modelId="{0552DAD9-E41A-4909-9788-B38157F627C9}" type="pres">
      <dgm:prSet presAssocID="{0FE0273B-91C8-4AB0-9769-AA70528D076B}" presName="composite" presStyleCnt="0">
        <dgm:presLayoutVars>
          <dgm:chMax val="5"/>
          <dgm:dir/>
          <dgm:resizeHandles val="exact"/>
        </dgm:presLayoutVars>
      </dgm:prSet>
      <dgm:spPr/>
    </dgm:pt>
    <dgm:pt modelId="{A2944C6F-D3F8-4171-B202-9C10EAC81F2C}" type="pres">
      <dgm:prSet presAssocID="{C49346B0-DADC-463A-9D8C-28400944BE1B}" presName="circle1" presStyleLbl="lnNode1" presStyleIdx="0" presStyleCnt="5"/>
      <dgm:spPr/>
    </dgm:pt>
    <dgm:pt modelId="{542C3157-9A9A-4DF3-98E8-CF1E0415BB2D}" type="pres">
      <dgm:prSet presAssocID="{C49346B0-DADC-463A-9D8C-28400944BE1B}" presName="text1" presStyleLbl="revTx" presStyleIdx="0" presStyleCnt="5" custScaleX="183419" custLinFactNeighborX="41997" custLinFactNeighborY="-4736">
        <dgm:presLayoutVars>
          <dgm:bulletEnabled val="1"/>
        </dgm:presLayoutVars>
      </dgm:prSet>
      <dgm:spPr/>
    </dgm:pt>
    <dgm:pt modelId="{EB35D4C4-AA7F-4E5B-8C73-B2BDD8FD9FCA}" type="pres">
      <dgm:prSet presAssocID="{C49346B0-DADC-463A-9D8C-28400944BE1B}" presName="line1" presStyleLbl="callout" presStyleIdx="0" presStyleCnt="10"/>
      <dgm:spPr/>
    </dgm:pt>
    <dgm:pt modelId="{7CEC062F-F60B-4A48-9C80-A2A20A1CF56D}" type="pres">
      <dgm:prSet presAssocID="{C49346B0-DADC-463A-9D8C-28400944BE1B}" presName="d1" presStyleLbl="callout" presStyleIdx="1" presStyleCnt="10"/>
      <dgm:spPr/>
    </dgm:pt>
    <dgm:pt modelId="{5AE82454-EC45-4D12-90BE-0BAB4D00C1CE}" type="pres">
      <dgm:prSet presAssocID="{B01510EB-D68B-4F18-934E-EC09AB5EE2FA}" presName="circle2" presStyleLbl="lnNode1" presStyleIdx="1" presStyleCnt="5"/>
      <dgm:spPr/>
    </dgm:pt>
    <dgm:pt modelId="{37DC6258-38D7-4352-A80E-DD8CC450CAFD}" type="pres">
      <dgm:prSet presAssocID="{B01510EB-D68B-4F18-934E-EC09AB5EE2FA}" presName="text2" presStyleLbl="revTx" presStyleIdx="1" presStyleCnt="5" custScaleX="253023" custLinFactNeighborX="81370" custLinFactNeighborY="-15974">
        <dgm:presLayoutVars>
          <dgm:bulletEnabled val="1"/>
        </dgm:presLayoutVars>
      </dgm:prSet>
      <dgm:spPr/>
    </dgm:pt>
    <dgm:pt modelId="{55A0AB73-7576-4549-BC24-D808C4158AFA}" type="pres">
      <dgm:prSet presAssocID="{B01510EB-D68B-4F18-934E-EC09AB5EE2FA}" presName="line2" presStyleLbl="callout" presStyleIdx="2" presStyleCnt="10"/>
      <dgm:spPr/>
    </dgm:pt>
    <dgm:pt modelId="{DE76E611-F4D6-443C-AB1D-2CA8113DD0BD}" type="pres">
      <dgm:prSet presAssocID="{B01510EB-D68B-4F18-934E-EC09AB5EE2FA}" presName="d2" presStyleLbl="callout" presStyleIdx="3" presStyleCnt="10"/>
      <dgm:spPr/>
    </dgm:pt>
    <dgm:pt modelId="{9EA9DBAC-8B11-48BA-82F8-BEDF3EF08360}" type="pres">
      <dgm:prSet presAssocID="{7550B895-E866-48E1-A365-00CEB24436F6}" presName="circle3" presStyleLbl="lnNode1" presStyleIdx="2" presStyleCnt="5"/>
      <dgm:spPr/>
    </dgm:pt>
    <dgm:pt modelId="{FC6933A6-2E24-4F7A-BCB5-C19A6CF7E169}" type="pres">
      <dgm:prSet presAssocID="{7550B895-E866-48E1-A365-00CEB24436F6}" presName="text3" presStyleLbl="revTx" presStyleIdx="2" presStyleCnt="5" custScaleX="259931" custLinFactNeighborX="85569" custLinFactNeighborY="-11489">
        <dgm:presLayoutVars>
          <dgm:bulletEnabled val="1"/>
        </dgm:presLayoutVars>
      </dgm:prSet>
      <dgm:spPr/>
    </dgm:pt>
    <dgm:pt modelId="{8517612A-3B1F-47EB-828D-118200B8F45C}" type="pres">
      <dgm:prSet presAssocID="{7550B895-E866-48E1-A365-00CEB24436F6}" presName="line3" presStyleLbl="callout" presStyleIdx="4" presStyleCnt="10"/>
      <dgm:spPr/>
    </dgm:pt>
    <dgm:pt modelId="{081FE1C3-E948-4B0E-B31C-61A7BEF9BE82}" type="pres">
      <dgm:prSet presAssocID="{7550B895-E866-48E1-A365-00CEB24436F6}" presName="d3" presStyleLbl="callout" presStyleIdx="5" presStyleCnt="10"/>
      <dgm:spPr/>
    </dgm:pt>
    <dgm:pt modelId="{F3923717-A22E-4C9F-97D8-5FA346487249}" type="pres">
      <dgm:prSet presAssocID="{962EDDFC-8FF0-470B-9171-B68A5981A535}" presName="circle4" presStyleLbl="lnNode1" presStyleIdx="3" presStyleCnt="5"/>
      <dgm:spPr/>
    </dgm:pt>
    <dgm:pt modelId="{4189B178-7998-4020-A610-6F737D877B5F}" type="pres">
      <dgm:prSet presAssocID="{962EDDFC-8FF0-470B-9171-B68A5981A535}" presName="text4" presStyleLbl="revTx" presStyleIdx="3" presStyleCnt="5">
        <dgm:presLayoutVars>
          <dgm:bulletEnabled val="1"/>
        </dgm:presLayoutVars>
      </dgm:prSet>
      <dgm:spPr/>
    </dgm:pt>
    <dgm:pt modelId="{E1341F19-9719-40B2-809F-5BCC492248B5}" type="pres">
      <dgm:prSet presAssocID="{962EDDFC-8FF0-470B-9171-B68A5981A535}" presName="line4" presStyleLbl="callout" presStyleIdx="6" presStyleCnt="10"/>
      <dgm:spPr/>
    </dgm:pt>
    <dgm:pt modelId="{B72ECF38-D911-4ED5-AAA4-5378E571DC47}" type="pres">
      <dgm:prSet presAssocID="{962EDDFC-8FF0-470B-9171-B68A5981A535}" presName="d4" presStyleLbl="callout" presStyleIdx="7" presStyleCnt="10"/>
      <dgm:spPr/>
    </dgm:pt>
    <dgm:pt modelId="{5727F078-59B4-4098-B932-564DDD92CEAF}" type="pres">
      <dgm:prSet presAssocID="{5DABF750-B758-4499-B824-EB2F88620D99}" presName="circle5" presStyleLbl="lnNode1" presStyleIdx="4" presStyleCnt="5"/>
      <dgm:spPr/>
    </dgm:pt>
    <dgm:pt modelId="{1D6D11D7-5B11-4E65-8123-CA814D88709A}" type="pres">
      <dgm:prSet presAssocID="{5DABF750-B758-4499-B824-EB2F88620D99}" presName="text5" presStyleLbl="revTx" presStyleIdx="4" presStyleCnt="5" custScaleX="342725" custLinFactX="19392" custLinFactNeighborX="100000" custLinFactNeighborY="1604">
        <dgm:presLayoutVars>
          <dgm:bulletEnabled val="1"/>
        </dgm:presLayoutVars>
      </dgm:prSet>
      <dgm:spPr/>
    </dgm:pt>
    <dgm:pt modelId="{95E13985-4924-40D2-90B5-7BF3E0ADEBD7}" type="pres">
      <dgm:prSet presAssocID="{5DABF750-B758-4499-B824-EB2F88620D99}" presName="line5" presStyleLbl="callout" presStyleIdx="8" presStyleCnt="10"/>
      <dgm:spPr/>
    </dgm:pt>
    <dgm:pt modelId="{93FFE97A-5083-4AA6-9CFE-2442D364D244}" type="pres">
      <dgm:prSet presAssocID="{5DABF750-B758-4499-B824-EB2F88620D99}" presName="d5" presStyleLbl="callout" presStyleIdx="9" presStyleCnt="10"/>
      <dgm:spPr/>
    </dgm:pt>
  </dgm:ptLst>
  <dgm:cxnLst>
    <dgm:cxn modelId="{D9500B0A-A2DE-4DBD-A12B-B9A5D56B80BC}" srcId="{0FE0273B-91C8-4AB0-9769-AA70528D076B}" destId="{5DABF750-B758-4499-B824-EB2F88620D99}" srcOrd="4" destOrd="0" parTransId="{B1AE37BB-9560-4DD6-AFEE-CB89D34166DF}" sibTransId="{A1ABE84F-6EAE-4FFF-9E12-2E87059B5242}"/>
    <dgm:cxn modelId="{61792311-F2A0-4EB8-92D4-C05A43B4C0F1}" type="presOf" srcId="{C49346B0-DADC-463A-9D8C-28400944BE1B}" destId="{542C3157-9A9A-4DF3-98E8-CF1E0415BB2D}" srcOrd="0" destOrd="0" presId="urn:microsoft.com/office/officeart/2005/8/layout/target1"/>
    <dgm:cxn modelId="{0A8BD914-19D1-4023-AE6B-6FD26F322E46}" type="presOf" srcId="{0FE0273B-91C8-4AB0-9769-AA70528D076B}" destId="{0552DAD9-E41A-4909-9788-B38157F627C9}" srcOrd="0" destOrd="0" presId="urn:microsoft.com/office/officeart/2005/8/layout/target1"/>
    <dgm:cxn modelId="{9B222118-8BE0-4E76-A9F3-1D4B7A5B8C43}" srcId="{0FE0273B-91C8-4AB0-9769-AA70528D076B}" destId="{7550B895-E866-48E1-A365-00CEB24436F6}" srcOrd="2" destOrd="0" parTransId="{B07B77C1-D427-497F-BEEF-FCD767D0F529}" sibTransId="{2C733190-8BE5-4A54-9DCB-853059DA30B9}"/>
    <dgm:cxn modelId="{BC925D2A-74B2-45E1-8C84-08E0F52E4CB2}" type="presOf" srcId="{962EDDFC-8FF0-470B-9171-B68A5981A535}" destId="{4189B178-7998-4020-A610-6F737D877B5F}" srcOrd="0" destOrd="0" presId="urn:microsoft.com/office/officeart/2005/8/layout/target1"/>
    <dgm:cxn modelId="{BB995E62-18FD-490A-8E90-BF010CB0A50A}" type="presOf" srcId="{5DABF750-B758-4499-B824-EB2F88620D99}" destId="{1D6D11D7-5B11-4E65-8123-CA814D88709A}" srcOrd="0" destOrd="0" presId="urn:microsoft.com/office/officeart/2005/8/layout/target1"/>
    <dgm:cxn modelId="{8CEEF544-1F2D-4312-A05E-C89534E123BA}" srcId="{0FE0273B-91C8-4AB0-9769-AA70528D076B}" destId="{962EDDFC-8FF0-470B-9171-B68A5981A535}" srcOrd="3" destOrd="0" parTransId="{610022F1-9BA6-429F-88E0-572413E69F5E}" sibTransId="{8C266C21-AFB8-4F71-AE8A-EB3F9253617B}"/>
    <dgm:cxn modelId="{4FDF1676-0303-4EB0-AD3A-40E0B40247AB}" srcId="{0FE0273B-91C8-4AB0-9769-AA70528D076B}" destId="{C49346B0-DADC-463A-9D8C-28400944BE1B}" srcOrd="0" destOrd="0" parTransId="{B76D1525-5AE0-4E78-A47D-E48886074A66}" sibTransId="{1E5CEF20-31D8-4CC3-A2DC-BDEA1C783D32}"/>
    <dgm:cxn modelId="{3D5CA87E-32F9-4779-9EC7-2A9BFEFC598A}" type="presOf" srcId="{B01510EB-D68B-4F18-934E-EC09AB5EE2FA}" destId="{37DC6258-38D7-4352-A80E-DD8CC450CAFD}" srcOrd="0" destOrd="0" presId="urn:microsoft.com/office/officeart/2005/8/layout/target1"/>
    <dgm:cxn modelId="{B4FE388C-F9F9-455A-9F47-62DA7B3289AA}" srcId="{0FE0273B-91C8-4AB0-9769-AA70528D076B}" destId="{B01510EB-D68B-4F18-934E-EC09AB5EE2FA}" srcOrd="1" destOrd="0" parTransId="{B59794A0-4455-4BBE-AFC5-F5377954209B}" sibTransId="{564D2D59-9AB8-431B-8070-8D37F0638785}"/>
    <dgm:cxn modelId="{E7C27AA2-66A6-4CDA-8334-E1C0C626BAE4}" type="presOf" srcId="{7550B895-E866-48E1-A365-00CEB24436F6}" destId="{FC6933A6-2E24-4F7A-BCB5-C19A6CF7E169}" srcOrd="0" destOrd="0" presId="urn:microsoft.com/office/officeart/2005/8/layout/target1"/>
    <dgm:cxn modelId="{9904975C-F4CA-410E-90D0-8F9FB0D023E1}" type="presParOf" srcId="{0552DAD9-E41A-4909-9788-B38157F627C9}" destId="{A2944C6F-D3F8-4171-B202-9C10EAC81F2C}" srcOrd="0" destOrd="0" presId="urn:microsoft.com/office/officeart/2005/8/layout/target1"/>
    <dgm:cxn modelId="{21074F5B-360D-4751-8D72-25D8B7653EA4}" type="presParOf" srcId="{0552DAD9-E41A-4909-9788-B38157F627C9}" destId="{542C3157-9A9A-4DF3-98E8-CF1E0415BB2D}" srcOrd="1" destOrd="0" presId="urn:microsoft.com/office/officeart/2005/8/layout/target1"/>
    <dgm:cxn modelId="{AA5241F6-D5E1-4E9F-B596-97F25ED020F2}" type="presParOf" srcId="{0552DAD9-E41A-4909-9788-B38157F627C9}" destId="{EB35D4C4-AA7F-4E5B-8C73-B2BDD8FD9FCA}" srcOrd="2" destOrd="0" presId="urn:microsoft.com/office/officeart/2005/8/layout/target1"/>
    <dgm:cxn modelId="{3575B315-7E25-4492-B127-1F42CC239B67}" type="presParOf" srcId="{0552DAD9-E41A-4909-9788-B38157F627C9}" destId="{7CEC062F-F60B-4A48-9C80-A2A20A1CF56D}" srcOrd="3" destOrd="0" presId="urn:microsoft.com/office/officeart/2005/8/layout/target1"/>
    <dgm:cxn modelId="{A5D464DB-AF24-4660-8005-F0568BB3F749}" type="presParOf" srcId="{0552DAD9-E41A-4909-9788-B38157F627C9}" destId="{5AE82454-EC45-4D12-90BE-0BAB4D00C1CE}" srcOrd="4" destOrd="0" presId="urn:microsoft.com/office/officeart/2005/8/layout/target1"/>
    <dgm:cxn modelId="{8CD39BAE-A816-47E3-8B2E-FFF27904D831}" type="presParOf" srcId="{0552DAD9-E41A-4909-9788-B38157F627C9}" destId="{37DC6258-38D7-4352-A80E-DD8CC450CAFD}" srcOrd="5" destOrd="0" presId="urn:microsoft.com/office/officeart/2005/8/layout/target1"/>
    <dgm:cxn modelId="{395F3094-A251-44AF-9C92-C8458991D9D8}" type="presParOf" srcId="{0552DAD9-E41A-4909-9788-B38157F627C9}" destId="{55A0AB73-7576-4549-BC24-D808C4158AFA}" srcOrd="6" destOrd="0" presId="urn:microsoft.com/office/officeart/2005/8/layout/target1"/>
    <dgm:cxn modelId="{A5259F7F-1CFF-4540-ABDF-634E1D662298}" type="presParOf" srcId="{0552DAD9-E41A-4909-9788-B38157F627C9}" destId="{DE76E611-F4D6-443C-AB1D-2CA8113DD0BD}" srcOrd="7" destOrd="0" presId="urn:microsoft.com/office/officeart/2005/8/layout/target1"/>
    <dgm:cxn modelId="{CCCEDA33-BCBD-4129-8E24-E77BE8E43E26}" type="presParOf" srcId="{0552DAD9-E41A-4909-9788-B38157F627C9}" destId="{9EA9DBAC-8B11-48BA-82F8-BEDF3EF08360}" srcOrd="8" destOrd="0" presId="urn:microsoft.com/office/officeart/2005/8/layout/target1"/>
    <dgm:cxn modelId="{5D912A65-F4E8-4B73-BC40-BD6896D38C4B}" type="presParOf" srcId="{0552DAD9-E41A-4909-9788-B38157F627C9}" destId="{FC6933A6-2E24-4F7A-BCB5-C19A6CF7E169}" srcOrd="9" destOrd="0" presId="urn:microsoft.com/office/officeart/2005/8/layout/target1"/>
    <dgm:cxn modelId="{0E55C612-C191-49A3-A35A-466F3743A9E7}" type="presParOf" srcId="{0552DAD9-E41A-4909-9788-B38157F627C9}" destId="{8517612A-3B1F-47EB-828D-118200B8F45C}" srcOrd="10" destOrd="0" presId="urn:microsoft.com/office/officeart/2005/8/layout/target1"/>
    <dgm:cxn modelId="{9865468C-2226-4B50-9E10-4EFD14C2C344}" type="presParOf" srcId="{0552DAD9-E41A-4909-9788-B38157F627C9}" destId="{081FE1C3-E948-4B0E-B31C-61A7BEF9BE82}" srcOrd="11" destOrd="0" presId="urn:microsoft.com/office/officeart/2005/8/layout/target1"/>
    <dgm:cxn modelId="{BA034920-F5D4-4B65-940D-6FE1B718BDD7}" type="presParOf" srcId="{0552DAD9-E41A-4909-9788-B38157F627C9}" destId="{F3923717-A22E-4C9F-97D8-5FA346487249}" srcOrd="12" destOrd="0" presId="urn:microsoft.com/office/officeart/2005/8/layout/target1"/>
    <dgm:cxn modelId="{E70F8501-C091-45E3-A2DE-356415F6E539}" type="presParOf" srcId="{0552DAD9-E41A-4909-9788-B38157F627C9}" destId="{4189B178-7998-4020-A610-6F737D877B5F}" srcOrd="13" destOrd="0" presId="urn:microsoft.com/office/officeart/2005/8/layout/target1"/>
    <dgm:cxn modelId="{603E921B-DF95-4D82-852D-3AE60AF0EC74}" type="presParOf" srcId="{0552DAD9-E41A-4909-9788-B38157F627C9}" destId="{E1341F19-9719-40B2-809F-5BCC492248B5}" srcOrd="14" destOrd="0" presId="urn:microsoft.com/office/officeart/2005/8/layout/target1"/>
    <dgm:cxn modelId="{B42D19B5-7755-4F03-B959-89A0E95479E0}" type="presParOf" srcId="{0552DAD9-E41A-4909-9788-B38157F627C9}" destId="{B72ECF38-D911-4ED5-AAA4-5378E571DC47}" srcOrd="15" destOrd="0" presId="urn:microsoft.com/office/officeart/2005/8/layout/target1"/>
    <dgm:cxn modelId="{620B9645-04F4-4542-B02F-FA9E31B75F81}" type="presParOf" srcId="{0552DAD9-E41A-4909-9788-B38157F627C9}" destId="{5727F078-59B4-4098-B932-564DDD92CEAF}" srcOrd="16" destOrd="0" presId="urn:microsoft.com/office/officeart/2005/8/layout/target1"/>
    <dgm:cxn modelId="{CF784ECD-F984-4E55-8976-2F9FCF0A5AE8}" type="presParOf" srcId="{0552DAD9-E41A-4909-9788-B38157F627C9}" destId="{1D6D11D7-5B11-4E65-8123-CA814D88709A}" srcOrd="17" destOrd="0" presId="urn:microsoft.com/office/officeart/2005/8/layout/target1"/>
    <dgm:cxn modelId="{56477E05-5D92-4D6E-B594-E3CE26CEF683}" type="presParOf" srcId="{0552DAD9-E41A-4909-9788-B38157F627C9}" destId="{95E13985-4924-40D2-90B5-7BF3E0ADEBD7}" srcOrd="18" destOrd="0" presId="urn:microsoft.com/office/officeart/2005/8/layout/target1"/>
    <dgm:cxn modelId="{2BEE55AD-2668-4F8D-A334-D2095923493C}" type="presParOf" srcId="{0552DAD9-E41A-4909-9788-B38157F627C9}" destId="{93FFE97A-5083-4AA6-9CFE-2442D364D244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3653A-A38C-4B80-9E29-3907A6048BCF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F3474C4B-6C59-4026-A3C8-B3CB1C226B8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/>
            <a:t>intercultural</a:t>
          </a:r>
          <a:endParaRPr lang="zh-CN" altLang="zh-CN" dirty="0"/>
        </a:p>
      </dgm:t>
    </dgm:pt>
    <dgm:pt modelId="{205C0F65-19A2-4CAF-9577-4F7C5C792865}" type="parTrans" cxnId="{38CEBAF8-84FA-4444-9C37-0A844C7ECC48}">
      <dgm:prSet/>
      <dgm:spPr/>
      <dgm:t>
        <a:bodyPr/>
        <a:lstStyle/>
        <a:p>
          <a:endParaRPr lang="zh-CN" altLang="en-US"/>
        </a:p>
      </dgm:t>
    </dgm:pt>
    <dgm:pt modelId="{A229E0DB-8874-49ED-A691-7AA2489073F5}" type="sibTrans" cxnId="{38CEBAF8-84FA-4444-9C37-0A844C7ECC48}">
      <dgm:prSet/>
      <dgm:spPr/>
      <dgm:t>
        <a:bodyPr/>
        <a:lstStyle/>
        <a:p>
          <a:endParaRPr lang="zh-CN" altLang="en-US"/>
        </a:p>
      </dgm:t>
    </dgm:pt>
    <dgm:pt modelId="{D65021AD-CF2C-4663-BB88-8C36486FD480}">
      <dgm:prSet/>
      <dgm:spPr/>
      <dgm:t>
        <a:bodyPr/>
        <a:lstStyle/>
        <a:p>
          <a:pPr rtl="0"/>
          <a:r>
            <a:rPr lang="en-US" dirty="0"/>
            <a:t>persuasive</a:t>
          </a:r>
          <a:endParaRPr lang="zh-CN" dirty="0"/>
        </a:p>
      </dgm:t>
    </dgm:pt>
    <dgm:pt modelId="{E411B587-DBED-4CA8-98C9-7198714AF2E0}" type="parTrans" cxnId="{9BFFE2F4-61FF-4378-8A3A-6161C6E1B101}">
      <dgm:prSet/>
      <dgm:spPr/>
      <dgm:t>
        <a:bodyPr/>
        <a:lstStyle/>
        <a:p>
          <a:endParaRPr lang="zh-CN" altLang="en-US"/>
        </a:p>
      </dgm:t>
    </dgm:pt>
    <dgm:pt modelId="{91DC966E-7FCF-4ACA-A9FA-F1441A125356}" type="sibTrans" cxnId="{9BFFE2F4-61FF-4378-8A3A-6161C6E1B101}">
      <dgm:prSet/>
      <dgm:spPr/>
      <dgm:t>
        <a:bodyPr/>
        <a:lstStyle/>
        <a:p>
          <a:endParaRPr lang="zh-CN" altLang="en-US"/>
        </a:p>
      </dgm:t>
    </dgm:pt>
    <dgm:pt modelId="{C33169D2-7884-41FA-A65A-DB7E33318E42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dirty="0"/>
            <a:t>skillful</a:t>
          </a:r>
          <a:endParaRPr lang="zh-CN" altLang="zh-CN" dirty="0"/>
        </a:p>
      </dgm:t>
    </dgm:pt>
    <dgm:pt modelId="{763F1955-A737-4F18-9AFE-CEAB07298A0D}" type="parTrans" cxnId="{9CB6EF1B-B4CC-4862-90B1-85A89A8DC445}">
      <dgm:prSet/>
      <dgm:spPr/>
      <dgm:t>
        <a:bodyPr/>
        <a:lstStyle/>
        <a:p>
          <a:endParaRPr lang="zh-CN" altLang="en-US"/>
        </a:p>
      </dgm:t>
    </dgm:pt>
    <dgm:pt modelId="{247BBA51-5DC5-4759-BFCB-78C6EBA24BA1}" type="sibTrans" cxnId="{9CB6EF1B-B4CC-4862-90B1-85A89A8DC445}">
      <dgm:prSet/>
      <dgm:spPr/>
      <dgm:t>
        <a:bodyPr/>
        <a:lstStyle/>
        <a:p>
          <a:endParaRPr lang="zh-CN" altLang="en-US"/>
        </a:p>
      </dgm:t>
    </dgm:pt>
    <dgm:pt modelId="{7D745E62-2C33-41A8-A1EC-C53A52B24877}" type="pres">
      <dgm:prSet presAssocID="{B8A3653A-A38C-4B80-9E29-3907A6048BCF}" presName="compositeShape" presStyleCnt="0">
        <dgm:presLayoutVars>
          <dgm:chMax val="7"/>
          <dgm:dir/>
          <dgm:resizeHandles val="exact"/>
        </dgm:presLayoutVars>
      </dgm:prSet>
      <dgm:spPr/>
    </dgm:pt>
    <dgm:pt modelId="{8A518575-5FED-4377-8F94-833475800740}" type="pres">
      <dgm:prSet presAssocID="{F3474C4B-6C59-4026-A3C8-B3CB1C226B84}" presName="circ1" presStyleLbl="vennNode1" presStyleIdx="0" presStyleCnt="3"/>
      <dgm:spPr/>
    </dgm:pt>
    <dgm:pt modelId="{F06B318B-F6F8-4333-AC3F-6017408F3FE6}" type="pres">
      <dgm:prSet presAssocID="{F3474C4B-6C59-4026-A3C8-B3CB1C226B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FAE21E-E741-478C-9F39-3C1E26AC6911}" type="pres">
      <dgm:prSet presAssocID="{D65021AD-CF2C-4663-BB88-8C36486FD480}" presName="circ2" presStyleLbl="vennNode1" presStyleIdx="1" presStyleCnt="3"/>
      <dgm:spPr/>
    </dgm:pt>
    <dgm:pt modelId="{26A1806A-1697-455E-9CDF-299A46BDBAEB}" type="pres">
      <dgm:prSet presAssocID="{D65021AD-CF2C-4663-BB88-8C36486FD4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EDAF0A-562F-4977-A339-86CA4C6F9BBB}" type="pres">
      <dgm:prSet presAssocID="{C33169D2-7884-41FA-A65A-DB7E33318E42}" presName="circ3" presStyleLbl="vennNode1" presStyleIdx="2" presStyleCnt="3"/>
      <dgm:spPr/>
    </dgm:pt>
    <dgm:pt modelId="{A220CCB5-ED10-4537-A41A-E62D398C9940}" type="pres">
      <dgm:prSet presAssocID="{C33169D2-7884-41FA-A65A-DB7E33318E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B6EF1B-B4CC-4862-90B1-85A89A8DC445}" srcId="{B8A3653A-A38C-4B80-9E29-3907A6048BCF}" destId="{C33169D2-7884-41FA-A65A-DB7E33318E42}" srcOrd="2" destOrd="0" parTransId="{763F1955-A737-4F18-9AFE-CEAB07298A0D}" sibTransId="{247BBA51-5DC5-4759-BFCB-78C6EBA24BA1}"/>
    <dgm:cxn modelId="{79C40D3F-E572-496D-B114-7CC35E20E806}" type="presOf" srcId="{C33169D2-7884-41FA-A65A-DB7E33318E42}" destId="{87EDAF0A-562F-4977-A339-86CA4C6F9BBB}" srcOrd="0" destOrd="0" presId="urn:microsoft.com/office/officeart/2005/8/layout/venn1"/>
    <dgm:cxn modelId="{F581895F-B2E8-42A3-B546-6236168C3525}" type="presOf" srcId="{D65021AD-CF2C-4663-BB88-8C36486FD480}" destId="{3BFAE21E-E741-478C-9F39-3C1E26AC6911}" srcOrd="0" destOrd="0" presId="urn:microsoft.com/office/officeart/2005/8/layout/venn1"/>
    <dgm:cxn modelId="{67EEE262-E5CE-4EE8-A234-074DC7A936E9}" type="presOf" srcId="{F3474C4B-6C59-4026-A3C8-B3CB1C226B84}" destId="{F06B318B-F6F8-4333-AC3F-6017408F3FE6}" srcOrd="1" destOrd="0" presId="urn:microsoft.com/office/officeart/2005/8/layout/venn1"/>
    <dgm:cxn modelId="{A8DCED75-A168-4F37-8BD3-ADD398EFD79F}" type="presOf" srcId="{C33169D2-7884-41FA-A65A-DB7E33318E42}" destId="{A220CCB5-ED10-4537-A41A-E62D398C9940}" srcOrd="1" destOrd="0" presId="urn:microsoft.com/office/officeart/2005/8/layout/venn1"/>
    <dgm:cxn modelId="{9ECAAF76-9FDD-4E08-9D6F-430FD697DC8A}" type="presOf" srcId="{D65021AD-CF2C-4663-BB88-8C36486FD480}" destId="{26A1806A-1697-455E-9CDF-299A46BDBAEB}" srcOrd="1" destOrd="0" presId="urn:microsoft.com/office/officeart/2005/8/layout/venn1"/>
    <dgm:cxn modelId="{0911EC58-DC3F-4A5E-8057-0B743DE00A0D}" type="presOf" srcId="{B8A3653A-A38C-4B80-9E29-3907A6048BCF}" destId="{7D745E62-2C33-41A8-A1EC-C53A52B24877}" srcOrd="0" destOrd="0" presId="urn:microsoft.com/office/officeart/2005/8/layout/venn1"/>
    <dgm:cxn modelId="{23DC6FB6-1F9D-4543-8FE3-45B110262AF1}" type="presOf" srcId="{F3474C4B-6C59-4026-A3C8-B3CB1C226B84}" destId="{8A518575-5FED-4377-8F94-833475800740}" srcOrd="0" destOrd="0" presId="urn:microsoft.com/office/officeart/2005/8/layout/venn1"/>
    <dgm:cxn modelId="{9BFFE2F4-61FF-4378-8A3A-6161C6E1B101}" srcId="{B8A3653A-A38C-4B80-9E29-3907A6048BCF}" destId="{D65021AD-CF2C-4663-BB88-8C36486FD480}" srcOrd="1" destOrd="0" parTransId="{E411B587-DBED-4CA8-98C9-7198714AF2E0}" sibTransId="{91DC966E-7FCF-4ACA-A9FA-F1441A125356}"/>
    <dgm:cxn modelId="{38CEBAF8-84FA-4444-9C37-0A844C7ECC48}" srcId="{B8A3653A-A38C-4B80-9E29-3907A6048BCF}" destId="{F3474C4B-6C59-4026-A3C8-B3CB1C226B84}" srcOrd="0" destOrd="0" parTransId="{205C0F65-19A2-4CAF-9577-4F7C5C792865}" sibTransId="{A229E0DB-8874-49ED-A691-7AA2489073F5}"/>
    <dgm:cxn modelId="{47CF4042-908E-4957-90DC-2A51F244D7EA}" type="presParOf" srcId="{7D745E62-2C33-41A8-A1EC-C53A52B24877}" destId="{8A518575-5FED-4377-8F94-833475800740}" srcOrd="0" destOrd="0" presId="urn:microsoft.com/office/officeart/2005/8/layout/venn1"/>
    <dgm:cxn modelId="{D210FE4B-E0F7-42AA-A51E-BBA96CF18339}" type="presParOf" srcId="{7D745E62-2C33-41A8-A1EC-C53A52B24877}" destId="{F06B318B-F6F8-4333-AC3F-6017408F3FE6}" srcOrd="1" destOrd="0" presId="urn:microsoft.com/office/officeart/2005/8/layout/venn1"/>
    <dgm:cxn modelId="{955902AA-A96F-498F-8725-C28643AF0D4D}" type="presParOf" srcId="{7D745E62-2C33-41A8-A1EC-C53A52B24877}" destId="{3BFAE21E-E741-478C-9F39-3C1E26AC6911}" srcOrd="2" destOrd="0" presId="urn:microsoft.com/office/officeart/2005/8/layout/venn1"/>
    <dgm:cxn modelId="{FAE2C7C2-2015-4718-BFB5-7D93D9961B6E}" type="presParOf" srcId="{7D745E62-2C33-41A8-A1EC-C53A52B24877}" destId="{26A1806A-1697-455E-9CDF-299A46BDBAEB}" srcOrd="3" destOrd="0" presId="urn:microsoft.com/office/officeart/2005/8/layout/venn1"/>
    <dgm:cxn modelId="{E0B32BE1-85A4-4A03-80C0-90DB6B07DEA7}" type="presParOf" srcId="{7D745E62-2C33-41A8-A1EC-C53A52B24877}" destId="{87EDAF0A-562F-4977-A339-86CA4C6F9BBB}" srcOrd="4" destOrd="0" presId="urn:microsoft.com/office/officeart/2005/8/layout/venn1"/>
    <dgm:cxn modelId="{4004AD42-B7A7-4BB1-A9B9-59921D766A0F}" type="presParOf" srcId="{7D745E62-2C33-41A8-A1EC-C53A52B24877}" destId="{A220CCB5-ED10-4537-A41A-E62D398C994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CAF110-FD49-4E89-8D61-C9B8CDCB097B}" type="doc">
      <dgm:prSet loTypeId="urn:microsoft.com/office/officeart/2005/8/layout/vList5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8991528B-136C-4D67-95C6-430B85E67625}">
      <dgm:prSet/>
      <dgm:spPr/>
      <dgm:t>
        <a:bodyPr/>
        <a:lstStyle/>
        <a:p>
          <a:pPr algn="l" rtl="0"/>
          <a:r>
            <a:rPr lang="en-US" dirty="0"/>
            <a:t>1. Knowledge: words and expressions</a:t>
          </a:r>
          <a:endParaRPr lang="zh-CN" dirty="0"/>
        </a:p>
      </dgm:t>
    </dgm:pt>
    <dgm:pt modelId="{84908883-1617-43FF-8DF3-DCAFBC2863CF}" type="parTrans" cxnId="{28DC7E32-143C-4AC6-B6F0-85357F817A43}">
      <dgm:prSet/>
      <dgm:spPr/>
      <dgm:t>
        <a:bodyPr/>
        <a:lstStyle/>
        <a:p>
          <a:endParaRPr lang="zh-CN" altLang="en-US"/>
        </a:p>
      </dgm:t>
    </dgm:pt>
    <dgm:pt modelId="{5254A45E-C328-4EB7-87FE-8F7483D84622}" type="sibTrans" cxnId="{28DC7E32-143C-4AC6-B6F0-85357F817A43}">
      <dgm:prSet/>
      <dgm:spPr/>
      <dgm:t>
        <a:bodyPr/>
        <a:lstStyle/>
        <a:p>
          <a:endParaRPr lang="zh-CN" altLang="en-US"/>
        </a:p>
      </dgm:t>
    </dgm:pt>
    <dgm:pt modelId="{5C7BF9A7-5CA4-4D41-B908-1E45F99FDF44}">
      <dgm:prSet/>
      <dgm:spPr/>
      <dgm:t>
        <a:bodyPr/>
        <a:lstStyle/>
        <a:p>
          <a:pPr algn="l" rtl="0"/>
          <a:r>
            <a:rPr lang="en-US" dirty="0"/>
            <a:t>2. Skill: an informative speech with cases</a:t>
          </a:r>
          <a:endParaRPr lang="zh-CN" dirty="0"/>
        </a:p>
      </dgm:t>
    </dgm:pt>
    <dgm:pt modelId="{C0974BC9-0E0A-4D5B-A50F-42342F55930D}" type="parTrans" cxnId="{4B854F60-E411-4FDC-BA4E-BA85B5DC0EFF}">
      <dgm:prSet/>
      <dgm:spPr/>
      <dgm:t>
        <a:bodyPr/>
        <a:lstStyle/>
        <a:p>
          <a:endParaRPr lang="zh-CN" altLang="en-US"/>
        </a:p>
      </dgm:t>
    </dgm:pt>
    <dgm:pt modelId="{D1244885-8269-4A8B-833D-8A551980E231}" type="sibTrans" cxnId="{4B854F60-E411-4FDC-BA4E-BA85B5DC0EFF}">
      <dgm:prSet/>
      <dgm:spPr/>
      <dgm:t>
        <a:bodyPr/>
        <a:lstStyle/>
        <a:p>
          <a:endParaRPr lang="zh-CN" altLang="en-US"/>
        </a:p>
      </dgm:t>
    </dgm:pt>
    <dgm:pt modelId="{5C5634EC-B02D-40D6-A297-CA8ACDCCF10C}">
      <dgm:prSet/>
      <dgm:spPr/>
      <dgm:t>
        <a:bodyPr/>
        <a:lstStyle/>
        <a:p>
          <a:pPr algn="l" rtl="0"/>
          <a:r>
            <a:rPr lang="en-US" dirty="0"/>
            <a:t>3. Thinking: critical thinking with cases questioning</a:t>
          </a:r>
          <a:endParaRPr lang="zh-CN" dirty="0"/>
        </a:p>
      </dgm:t>
    </dgm:pt>
    <dgm:pt modelId="{0D2673AF-7A9A-478F-8D67-5742CDCFE5CF}" type="parTrans" cxnId="{4F8A68A6-E6C7-487B-8DB3-EDA359486377}">
      <dgm:prSet/>
      <dgm:spPr/>
      <dgm:t>
        <a:bodyPr/>
        <a:lstStyle/>
        <a:p>
          <a:endParaRPr lang="zh-CN" altLang="en-US"/>
        </a:p>
      </dgm:t>
    </dgm:pt>
    <dgm:pt modelId="{D62D8AE7-501E-4A0D-94FF-38FEC7F1D01F}" type="sibTrans" cxnId="{4F8A68A6-E6C7-487B-8DB3-EDA359486377}">
      <dgm:prSet/>
      <dgm:spPr/>
      <dgm:t>
        <a:bodyPr/>
        <a:lstStyle/>
        <a:p>
          <a:endParaRPr lang="zh-CN" altLang="en-US"/>
        </a:p>
      </dgm:t>
    </dgm:pt>
    <dgm:pt modelId="{0EEE9488-D593-4565-BB3C-B7EAE30C60F5}">
      <dgm:prSet/>
      <dgm:spPr/>
      <dgm:t>
        <a:bodyPr/>
        <a:lstStyle/>
        <a:p>
          <a:pPr algn="l" rtl="0"/>
          <a:r>
            <a:rPr lang="en-US" dirty="0"/>
            <a:t>4. Attitudes: harmony, patriotism, empathy</a:t>
          </a:r>
          <a:endParaRPr lang="zh-CN" dirty="0"/>
        </a:p>
      </dgm:t>
    </dgm:pt>
    <dgm:pt modelId="{F5ECCDD4-46FC-4110-9F87-A2932898C7F9}" type="parTrans" cxnId="{340241AB-AE65-46FE-9F4F-E198D212616B}">
      <dgm:prSet/>
      <dgm:spPr/>
      <dgm:t>
        <a:bodyPr/>
        <a:lstStyle/>
        <a:p>
          <a:endParaRPr lang="zh-CN" altLang="en-US"/>
        </a:p>
      </dgm:t>
    </dgm:pt>
    <dgm:pt modelId="{7807A1CE-6DB9-40F7-8299-2775567A0FCA}" type="sibTrans" cxnId="{340241AB-AE65-46FE-9F4F-E198D212616B}">
      <dgm:prSet/>
      <dgm:spPr/>
      <dgm:t>
        <a:bodyPr/>
        <a:lstStyle/>
        <a:p>
          <a:endParaRPr lang="zh-CN" altLang="en-US"/>
        </a:p>
      </dgm:t>
    </dgm:pt>
    <dgm:pt modelId="{3B300402-AAA6-48B9-9A14-5C481CA475C9}" type="pres">
      <dgm:prSet presAssocID="{A7CAF110-FD49-4E89-8D61-C9B8CDCB097B}" presName="Name0" presStyleCnt="0">
        <dgm:presLayoutVars>
          <dgm:dir/>
          <dgm:animLvl val="lvl"/>
          <dgm:resizeHandles val="exact"/>
        </dgm:presLayoutVars>
      </dgm:prSet>
      <dgm:spPr/>
    </dgm:pt>
    <dgm:pt modelId="{C8EEECAD-6447-4792-9E77-5FFE97BDB90D}" type="pres">
      <dgm:prSet presAssocID="{8991528B-136C-4D67-95C6-430B85E67625}" presName="linNode" presStyleCnt="0"/>
      <dgm:spPr/>
    </dgm:pt>
    <dgm:pt modelId="{B559CF19-E110-4FE0-BB4E-46261096CCA9}" type="pres">
      <dgm:prSet presAssocID="{8991528B-136C-4D67-95C6-430B85E6762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40E3138-9055-4E16-B043-035622D7CBE6}" type="pres">
      <dgm:prSet presAssocID="{5254A45E-C328-4EB7-87FE-8F7483D84622}" presName="sp" presStyleCnt="0"/>
      <dgm:spPr/>
    </dgm:pt>
    <dgm:pt modelId="{6ABE81E9-1E13-488A-B92F-5461F42C7CBF}" type="pres">
      <dgm:prSet presAssocID="{5C7BF9A7-5CA4-4D41-B908-1E45F99FDF44}" presName="linNode" presStyleCnt="0"/>
      <dgm:spPr/>
    </dgm:pt>
    <dgm:pt modelId="{B7AEB94B-07B4-48F3-A743-48B1D0113A33}" type="pres">
      <dgm:prSet presAssocID="{5C7BF9A7-5CA4-4D41-B908-1E45F99FD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41112CA-A94D-496A-A005-F05D9DA0E585}" type="pres">
      <dgm:prSet presAssocID="{D1244885-8269-4A8B-833D-8A551980E231}" presName="sp" presStyleCnt="0"/>
      <dgm:spPr/>
    </dgm:pt>
    <dgm:pt modelId="{A61626C4-3B61-426A-A2D6-CD073EC55082}" type="pres">
      <dgm:prSet presAssocID="{5C5634EC-B02D-40D6-A297-CA8ACDCCF10C}" presName="linNode" presStyleCnt="0"/>
      <dgm:spPr/>
    </dgm:pt>
    <dgm:pt modelId="{19ED0AE2-3108-4C13-8813-9D22E0AD7898}" type="pres">
      <dgm:prSet presAssocID="{5C5634EC-B02D-40D6-A297-CA8ACDCCF10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F7D004B-F2F3-4465-8EC8-B7620EC3654B}" type="pres">
      <dgm:prSet presAssocID="{D62D8AE7-501E-4A0D-94FF-38FEC7F1D01F}" presName="sp" presStyleCnt="0"/>
      <dgm:spPr/>
    </dgm:pt>
    <dgm:pt modelId="{5142B1AF-5423-41AA-BACA-AD592B50C8A8}" type="pres">
      <dgm:prSet presAssocID="{0EEE9488-D593-4565-BB3C-B7EAE30C60F5}" presName="linNode" presStyleCnt="0"/>
      <dgm:spPr/>
    </dgm:pt>
    <dgm:pt modelId="{B5043793-C073-4A91-A2B7-F0A93594B0DE}" type="pres">
      <dgm:prSet presAssocID="{0EEE9488-D593-4565-BB3C-B7EAE30C60F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A2CC6706-6D22-436B-934E-2596C5738B97}" type="presOf" srcId="{5C7BF9A7-5CA4-4D41-B908-1E45F99FDF44}" destId="{B7AEB94B-07B4-48F3-A743-48B1D0113A33}" srcOrd="0" destOrd="0" presId="urn:microsoft.com/office/officeart/2005/8/layout/vList5"/>
    <dgm:cxn modelId="{28DC7E32-143C-4AC6-B6F0-85357F817A43}" srcId="{A7CAF110-FD49-4E89-8D61-C9B8CDCB097B}" destId="{8991528B-136C-4D67-95C6-430B85E67625}" srcOrd="0" destOrd="0" parTransId="{84908883-1617-43FF-8DF3-DCAFBC2863CF}" sibTransId="{5254A45E-C328-4EB7-87FE-8F7483D84622}"/>
    <dgm:cxn modelId="{4B854F60-E411-4FDC-BA4E-BA85B5DC0EFF}" srcId="{A7CAF110-FD49-4E89-8D61-C9B8CDCB097B}" destId="{5C7BF9A7-5CA4-4D41-B908-1E45F99FDF44}" srcOrd="1" destOrd="0" parTransId="{C0974BC9-0E0A-4D5B-A50F-42342F55930D}" sibTransId="{D1244885-8269-4A8B-833D-8A551980E231}"/>
    <dgm:cxn modelId="{66F6E365-60AC-4819-9379-13E9376772DD}" type="presOf" srcId="{5C5634EC-B02D-40D6-A297-CA8ACDCCF10C}" destId="{19ED0AE2-3108-4C13-8813-9D22E0AD7898}" srcOrd="0" destOrd="0" presId="urn:microsoft.com/office/officeart/2005/8/layout/vList5"/>
    <dgm:cxn modelId="{D9583C72-9E85-4FC3-BB24-EA783DC29858}" type="presOf" srcId="{0EEE9488-D593-4565-BB3C-B7EAE30C60F5}" destId="{B5043793-C073-4A91-A2B7-F0A93594B0DE}" srcOrd="0" destOrd="0" presId="urn:microsoft.com/office/officeart/2005/8/layout/vList5"/>
    <dgm:cxn modelId="{B7583895-075F-4BEF-96C0-B732A0693DE9}" type="presOf" srcId="{A7CAF110-FD49-4E89-8D61-C9B8CDCB097B}" destId="{3B300402-AAA6-48B9-9A14-5C481CA475C9}" srcOrd="0" destOrd="0" presId="urn:microsoft.com/office/officeart/2005/8/layout/vList5"/>
    <dgm:cxn modelId="{4F8A68A6-E6C7-487B-8DB3-EDA359486377}" srcId="{A7CAF110-FD49-4E89-8D61-C9B8CDCB097B}" destId="{5C5634EC-B02D-40D6-A297-CA8ACDCCF10C}" srcOrd="2" destOrd="0" parTransId="{0D2673AF-7A9A-478F-8D67-5742CDCFE5CF}" sibTransId="{D62D8AE7-501E-4A0D-94FF-38FEC7F1D01F}"/>
    <dgm:cxn modelId="{340241AB-AE65-46FE-9F4F-E198D212616B}" srcId="{A7CAF110-FD49-4E89-8D61-C9B8CDCB097B}" destId="{0EEE9488-D593-4565-BB3C-B7EAE30C60F5}" srcOrd="3" destOrd="0" parTransId="{F5ECCDD4-46FC-4110-9F87-A2932898C7F9}" sibTransId="{7807A1CE-6DB9-40F7-8299-2775567A0FCA}"/>
    <dgm:cxn modelId="{E6DFFAAF-9D96-4C33-B3BF-BCA025D4BB5F}" type="presOf" srcId="{8991528B-136C-4D67-95C6-430B85E67625}" destId="{B559CF19-E110-4FE0-BB4E-46261096CCA9}" srcOrd="0" destOrd="0" presId="urn:microsoft.com/office/officeart/2005/8/layout/vList5"/>
    <dgm:cxn modelId="{4B33ADA8-2C27-42C9-B3A0-A7360CDE1F6B}" type="presParOf" srcId="{3B300402-AAA6-48B9-9A14-5C481CA475C9}" destId="{C8EEECAD-6447-4792-9E77-5FFE97BDB90D}" srcOrd="0" destOrd="0" presId="urn:microsoft.com/office/officeart/2005/8/layout/vList5"/>
    <dgm:cxn modelId="{3D95046A-7EB4-4369-8B98-4E1D87021194}" type="presParOf" srcId="{C8EEECAD-6447-4792-9E77-5FFE97BDB90D}" destId="{B559CF19-E110-4FE0-BB4E-46261096CCA9}" srcOrd="0" destOrd="0" presId="urn:microsoft.com/office/officeart/2005/8/layout/vList5"/>
    <dgm:cxn modelId="{573A1EEC-8C31-4DB4-9B76-072AC2711F39}" type="presParOf" srcId="{3B300402-AAA6-48B9-9A14-5C481CA475C9}" destId="{240E3138-9055-4E16-B043-035622D7CBE6}" srcOrd="1" destOrd="0" presId="urn:microsoft.com/office/officeart/2005/8/layout/vList5"/>
    <dgm:cxn modelId="{1FEBB31F-0C24-4F8F-A71C-52EF3B27B727}" type="presParOf" srcId="{3B300402-AAA6-48B9-9A14-5C481CA475C9}" destId="{6ABE81E9-1E13-488A-B92F-5461F42C7CBF}" srcOrd="2" destOrd="0" presId="urn:microsoft.com/office/officeart/2005/8/layout/vList5"/>
    <dgm:cxn modelId="{E2A810E5-0CCE-4741-B204-B417F5609206}" type="presParOf" srcId="{6ABE81E9-1E13-488A-B92F-5461F42C7CBF}" destId="{B7AEB94B-07B4-48F3-A743-48B1D0113A33}" srcOrd="0" destOrd="0" presId="urn:microsoft.com/office/officeart/2005/8/layout/vList5"/>
    <dgm:cxn modelId="{9FAE3AFB-A5B8-4EA9-B83D-D9AEC08F6953}" type="presParOf" srcId="{3B300402-AAA6-48B9-9A14-5C481CA475C9}" destId="{941112CA-A94D-496A-A005-F05D9DA0E585}" srcOrd="3" destOrd="0" presId="urn:microsoft.com/office/officeart/2005/8/layout/vList5"/>
    <dgm:cxn modelId="{E4FD232D-2F17-49EC-8968-5B552EF9F528}" type="presParOf" srcId="{3B300402-AAA6-48B9-9A14-5C481CA475C9}" destId="{A61626C4-3B61-426A-A2D6-CD073EC55082}" srcOrd="4" destOrd="0" presId="urn:microsoft.com/office/officeart/2005/8/layout/vList5"/>
    <dgm:cxn modelId="{5DE7E7F4-33BF-44B6-9249-F3DC41B09437}" type="presParOf" srcId="{A61626C4-3B61-426A-A2D6-CD073EC55082}" destId="{19ED0AE2-3108-4C13-8813-9D22E0AD7898}" srcOrd="0" destOrd="0" presId="urn:microsoft.com/office/officeart/2005/8/layout/vList5"/>
    <dgm:cxn modelId="{AC057841-3353-4345-82CC-3E18A513371C}" type="presParOf" srcId="{3B300402-AAA6-48B9-9A14-5C481CA475C9}" destId="{BF7D004B-F2F3-4465-8EC8-B7620EC3654B}" srcOrd="5" destOrd="0" presId="urn:microsoft.com/office/officeart/2005/8/layout/vList5"/>
    <dgm:cxn modelId="{A0EA5875-8E74-44B9-953C-179A4D3FF835}" type="presParOf" srcId="{3B300402-AAA6-48B9-9A14-5C481CA475C9}" destId="{5142B1AF-5423-41AA-BACA-AD592B50C8A8}" srcOrd="6" destOrd="0" presId="urn:microsoft.com/office/officeart/2005/8/layout/vList5"/>
    <dgm:cxn modelId="{FEF75732-43B5-43D6-A79C-7D0B20756508}" type="presParOf" srcId="{5142B1AF-5423-41AA-BACA-AD592B50C8A8}" destId="{B5043793-C073-4A91-A2B7-F0A93594B0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E26B8-1F00-4A82-B506-DC2778D12DA2}">
      <dsp:nvSpPr>
        <dsp:cNvPr id="0" name=""/>
        <dsp:cNvSpPr/>
      </dsp:nvSpPr>
      <dsp:spPr>
        <a:xfrm>
          <a:off x="0" y="0"/>
          <a:ext cx="9544842" cy="145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1.</a:t>
          </a:r>
          <a:r>
            <a:rPr lang="en-US" altLang="zh-CN" sz="2800" kern="12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Course design </a:t>
          </a:r>
          <a:r>
            <a:rPr lang="en-US" altLang="zh-CN" sz="2800" kern="1200" dirty="0">
              <a:latin typeface="Aharoni" pitchFamily="2" charset="-79"/>
              <a:cs typeface="Aharoni" pitchFamily="2" charset="-79"/>
            </a:rPr>
            <a:t>–</a:t>
          </a:r>
          <a:r>
            <a:rPr lang="en-US" altLang="zh-CN" sz="2800" kern="12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objectives, approaches</a:t>
          </a:r>
          <a:endParaRPr lang="zh-CN" altLang="en-US" sz="2800" kern="120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sp:txBody>
      <dsp:txXfrm>
        <a:off x="42600" y="42600"/>
        <a:ext cx="7975359" cy="1369267"/>
      </dsp:txXfrm>
    </dsp:sp>
    <dsp:sp modelId="{E3B50B13-6C48-4A0D-B6B4-A79F1F5FC949}">
      <dsp:nvSpPr>
        <dsp:cNvPr id="0" name=""/>
        <dsp:cNvSpPr/>
      </dsp:nvSpPr>
      <dsp:spPr>
        <a:xfrm>
          <a:off x="842192" y="1696878"/>
          <a:ext cx="9544842" cy="145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2. Unit design </a:t>
          </a:r>
          <a:r>
            <a:rPr lang="en-US" altLang="zh-CN" sz="2800" kern="1200" dirty="0">
              <a:latin typeface="Aharoni" pitchFamily="2" charset="-79"/>
              <a:cs typeface="Aharoni" pitchFamily="2" charset="-79"/>
            </a:rPr>
            <a:t>– </a:t>
          </a:r>
          <a:r>
            <a:rPr lang="en-US" altLang="zh-CN" sz="2800" kern="12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objectives, procedures </a:t>
          </a:r>
          <a:endParaRPr lang="zh-CN" altLang="en-US" sz="2800" kern="1200" baseline="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sp:txBody>
      <dsp:txXfrm>
        <a:off x="884792" y="1739478"/>
        <a:ext cx="7672047" cy="1369267"/>
      </dsp:txXfrm>
    </dsp:sp>
    <dsp:sp modelId="{FBC60C7A-9F5C-43C5-96FD-446DB4228BE9}">
      <dsp:nvSpPr>
        <dsp:cNvPr id="0" name=""/>
        <dsp:cNvSpPr/>
      </dsp:nvSpPr>
      <dsp:spPr>
        <a:xfrm>
          <a:off x="1684384" y="3393756"/>
          <a:ext cx="9544842" cy="1454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3.</a:t>
          </a:r>
          <a:r>
            <a:rPr lang="en-US" altLang="zh-CN" sz="2600" kern="1200" baseline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rPr>
            <a:t> Highlights</a:t>
          </a:r>
          <a:endParaRPr lang="zh-CN" altLang="en-US" sz="2600" kern="1200" dirty="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Aharoni" pitchFamily="2" charset="-79"/>
            <a:ea typeface="方正粗黑宋简体" panose="02000000000000000000" pitchFamily="2" charset="-122"/>
            <a:cs typeface="Aharoni" pitchFamily="2" charset="-79"/>
          </a:endParaRPr>
        </a:p>
      </dsp:txBody>
      <dsp:txXfrm>
        <a:off x="1726984" y="3436356"/>
        <a:ext cx="7672047" cy="1369267"/>
      </dsp:txXfrm>
    </dsp:sp>
    <dsp:sp modelId="{AFD447E7-E5E3-4849-8AC8-880D58827D10}">
      <dsp:nvSpPr>
        <dsp:cNvPr id="0" name=""/>
        <dsp:cNvSpPr/>
      </dsp:nvSpPr>
      <dsp:spPr>
        <a:xfrm>
          <a:off x="8599439" y="1102970"/>
          <a:ext cx="945403" cy="9454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sp:txBody>
      <dsp:txXfrm>
        <a:off x="8812155" y="1102970"/>
        <a:ext cx="519971" cy="711416"/>
      </dsp:txXfrm>
    </dsp:sp>
    <dsp:sp modelId="{B9E160A5-288B-40F7-8655-ADD7B50331E5}">
      <dsp:nvSpPr>
        <dsp:cNvPr id="0" name=""/>
        <dsp:cNvSpPr/>
      </dsp:nvSpPr>
      <dsp:spPr>
        <a:xfrm>
          <a:off x="9441631" y="2790152"/>
          <a:ext cx="945403" cy="9454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600" kern="1200"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sp:txBody>
      <dsp:txXfrm>
        <a:off x="9654347" y="2790152"/>
        <a:ext cx="519971" cy="711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18DD-5905-463E-85E0-1418AB690493}">
      <dsp:nvSpPr>
        <dsp:cNvPr id="0" name=""/>
        <dsp:cNvSpPr/>
      </dsp:nvSpPr>
      <dsp:spPr>
        <a:xfrm>
          <a:off x="3339489" y="24"/>
          <a:ext cx="3756925" cy="9908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Students as professional  commanding officers</a:t>
          </a:r>
          <a:endParaRPr lang="zh-CN" sz="2700" kern="1200" dirty="0"/>
        </a:p>
      </dsp:txBody>
      <dsp:txXfrm>
        <a:off x="3387859" y="48394"/>
        <a:ext cx="3660185" cy="894126"/>
      </dsp:txXfrm>
    </dsp:sp>
    <dsp:sp modelId="{78722AAD-7D83-4541-8966-34CAC896F763}">
      <dsp:nvSpPr>
        <dsp:cNvPr id="0" name=""/>
        <dsp:cNvSpPr/>
      </dsp:nvSpPr>
      <dsp:spPr>
        <a:xfrm>
          <a:off x="3339489" y="1040434"/>
          <a:ext cx="3756925" cy="9908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Teachers as diplomatic interpreters</a:t>
          </a:r>
          <a:endParaRPr lang="zh-CN" sz="2700" kern="1200" dirty="0"/>
        </a:p>
      </dsp:txBody>
      <dsp:txXfrm>
        <a:off x="3387859" y="1088804"/>
        <a:ext cx="3660185" cy="894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7F078-59B4-4098-B932-564DDD92CEAF}">
      <dsp:nvSpPr>
        <dsp:cNvPr id="0" name=""/>
        <dsp:cNvSpPr/>
      </dsp:nvSpPr>
      <dsp:spPr>
        <a:xfrm>
          <a:off x="1941449" y="929400"/>
          <a:ext cx="3196013" cy="31960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23717-A22E-4C9F-97D8-5FA346487249}">
      <dsp:nvSpPr>
        <dsp:cNvPr id="0" name=""/>
        <dsp:cNvSpPr/>
      </dsp:nvSpPr>
      <dsp:spPr>
        <a:xfrm>
          <a:off x="2296473" y="1284424"/>
          <a:ext cx="2485965" cy="24859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9DBAC-8B11-48BA-82F8-BEDF3EF08360}">
      <dsp:nvSpPr>
        <dsp:cNvPr id="0" name=""/>
        <dsp:cNvSpPr/>
      </dsp:nvSpPr>
      <dsp:spPr>
        <a:xfrm>
          <a:off x="2651497" y="1639448"/>
          <a:ext cx="1775918" cy="17759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82454-EC45-4D12-90BE-0BAB4D00C1CE}">
      <dsp:nvSpPr>
        <dsp:cNvPr id="0" name=""/>
        <dsp:cNvSpPr/>
      </dsp:nvSpPr>
      <dsp:spPr>
        <a:xfrm>
          <a:off x="3006787" y="1994738"/>
          <a:ext cx="1065337" cy="1065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44C6F-D3F8-4171-B202-9C10EAC81F2C}">
      <dsp:nvSpPr>
        <dsp:cNvPr id="0" name=""/>
        <dsp:cNvSpPr/>
      </dsp:nvSpPr>
      <dsp:spPr>
        <a:xfrm>
          <a:off x="3361811" y="2349762"/>
          <a:ext cx="355290" cy="355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C3157-9A9A-4DF3-98E8-CF1E0415BB2D}">
      <dsp:nvSpPr>
        <dsp:cNvPr id="0" name=""/>
        <dsp:cNvSpPr/>
      </dsp:nvSpPr>
      <dsp:spPr>
        <a:xfrm>
          <a:off x="5674726" y="109216"/>
          <a:ext cx="2931047" cy="5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language competence</a:t>
          </a:r>
          <a:endParaRPr lang="zh-CN" sz="2400" kern="1200" dirty="0"/>
        </a:p>
      </dsp:txBody>
      <dsp:txXfrm>
        <a:off x="5674726" y="109216"/>
        <a:ext cx="2931047" cy="564202"/>
      </dsp:txXfrm>
    </dsp:sp>
    <dsp:sp modelId="{EB35D4C4-AA7F-4E5B-8C73-B2BDD8FD9FCA}">
      <dsp:nvSpPr>
        <dsp:cNvPr id="0" name=""/>
        <dsp:cNvSpPr/>
      </dsp:nvSpPr>
      <dsp:spPr>
        <a:xfrm>
          <a:off x="5270630" y="418038"/>
          <a:ext cx="399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C062F-F60B-4A48-9C80-A2A20A1CF56D}">
      <dsp:nvSpPr>
        <dsp:cNvPr id="0" name=""/>
        <dsp:cNvSpPr/>
      </dsp:nvSpPr>
      <dsp:spPr>
        <a:xfrm rot="5400000">
          <a:off x="3349027" y="608467"/>
          <a:ext cx="2109368" cy="17285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C6258-38D7-4352-A80E-DD8CC450CAFD}">
      <dsp:nvSpPr>
        <dsp:cNvPr id="0" name=""/>
        <dsp:cNvSpPr/>
      </dsp:nvSpPr>
      <dsp:spPr>
        <a:xfrm>
          <a:off x="5747771" y="642400"/>
          <a:ext cx="4043324" cy="5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critical thinking</a:t>
          </a:r>
          <a:endParaRPr lang="zh-CN" sz="2400" kern="1200" dirty="0"/>
        </a:p>
      </dsp:txBody>
      <dsp:txXfrm>
        <a:off x="5747771" y="642400"/>
        <a:ext cx="4043324" cy="564202"/>
      </dsp:txXfrm>
    </dsp:sp>
    <dsp:sp modelId="{55A0AB73-7576-4549-BC24-D808C4158AFA}">
      <dsp:nvSpPr>
        <dsp:cNvPr id="0" name=""/>
        <dsp:cNvSpPr/>
      </dsp:nvSpPr>
      <dsp:spPr>
        <a:xfrm>
          <a:off x="5270630" y="1014627"/>
          <a:ext cx="399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611-F4D6-443C-AB1D-2CA8113DD0BD}">
      <dsp:nvSpPr>
        <dsp:cNvPr id="0" name=""/>
        <dsp:cNvSpPr/>
      </dsp:nvSpPr>
      <dsp:spPr>
        <a:xfrm rot="5400000">
          <a:off x="3658987" y="1159726"/>
          <a:ext cx="1756315" cy="146483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933A6-2E24-4F7A-BCB5-C19A6CF7E169}">
      <dsp:nvSpPr>
        <dsp:cNvPr id="0" name=""/>
        <dsp:cNvSpPr/>
      </dsp:nvSpPr>
      <dsp:spPr>
        <a:xfrm>
          <a:off x="5759676" y="1264294"/>
          <a:ext cx="4153714" cy="5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socialist core values</a:t>
          </a:r>
          <a:endParaRPr lang="zh-CN" sz="2400" kern="1200" dirty="0"/>
        </a:p>
      </dsp:txBody>
      <dsp:txXfrm>
        <a:off x="5759676" y="1264294"/>
        <a:ext cx="4153714" cy="564202"/>
      </dsp:txXfrm>
    </dsp:sp>
    <dsp:sp modelId="{8517612A-3B1F-47EB-828D-118200B8F45C}">
      <dsp:nvSpPr>
        <dsp:cNvPr id="0" name=""/>
        <dsp:cNvSpPr/>
      </dsp:nvSpPr>
      <dsp:spPr>
        <a:xfrm>
          <a:off x="5270630" y="1611216"/>
          <a:ext cx="399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FE1C3-E948-4B0E-B31C-61A7BEF9BE82}">
      <dsp:nvSpPr>
        <dsp:cNvPr id="0" name=""/>
        <dsp:cNvSpPr/>
      </dsp:nvSpPr>
      <dsp:spPr>
        <a:xfrm rot="5400000">
          <a:off x="3962928" y="1688453"/>
          <a:ext cx="1384939" cy="12304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9B178-7998-4020-A610-6F737D877B5F}">
      <dsp:nvSpPr>
        <dsp:cNvPr id="0" name=""/>
        <dsp:cNvSpPr/>
      </dsp:nvSpPr>
      <dsp:spPr>
        <a:xfrm>
          <a:off x="5670131" y="1912920"/>
          <a:ext cx="1598006" cy="5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patriotism</a:t>
          </a:r>
          <a:endParaRPr lang="zh-CN" sz="2400" kern="1200" dirty="0"/>
        </a:p>
      </dsp:txBody>
      <dsp:txXfrm>
        <a:off x="5670131" y="1912920"/>
        <a:ext cx="1598006" cy="564202"/>
      </dsp:txXfrm>
    </dsp:sp>
    <dsp:sp modelId="{E1341F19-9719-40B2-809F-5BCC492248B5}">
      <dsp:nvSpPr>
        <dsp:cNvPr id="0" name=""/>
        <dsp:cNvSpPr/>
      </dsp:nvSpPr>
      <dsp:spPr>
        <a:xfrm>
          <a:off x="5270630" y="2195021"/>
          <a:ext cx="399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ECF38-D911-4ED5-AAA4-5378E571DC47}">
      <dsp:nvSpPr>
        <dsp:cNvPr id="0" name=""/>
        <dsp:cNvSpPr/>
      </dsp:nvSpPr>
      <dsp:spPr>
        <a:xfrm rot="5400000">
          <a:off x="4265484" y="2246690"/>
          <a:ext cx="1056815" cy="95347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D11D7-5B11-4E65-8123-CA814D88709A}">
      <dsp:nvSpPr>
        <dsp:cNvPr id="0" name=""/>
        <dsp:cNvSpPr/>
      </dsp:nvSpPr>
      <dsp:spPr>
        <a:xfrm>
          <a:off x="5638643" y="2488729"/>
          <a:ext cx="5476768" cy="5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International vision</a:t>
          </a:r>
          <a:endParaRPr lang="zh-CN" sz="2400" kern="1200" dirty="0"/>
        </a:p>
      </dsp:txBody>
      <dsp:txXfrm>
        <a:off x="5638643" y="2488729"/>
        <a:ext cx="5476768" cy="564202"/>
      </dsp:txXfrm>
    </dsp:sp>
    <dsp:sp modelId="{95E13985-4924-40D2-90B5-7BF3E0ADEBD7}">
      <dsp:nvSpPr>
        <dsp:cNvPr id="0" name=""/>
        <dsp:cNvSpPr/>
      </dsp:nvSpPr>
      <dsp:spPr>
        <a:xfrm>
          <a:off x="5270630" y="2761781"/>
          <a:ext cx="399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FE97A-5083-4AA6-9CFE-2442D364D244}">
      <dsp:nvSpPr>
        <dsp:cNvPr id="0" name=""/>
        <dsp:cNvSpPr/>
      </dsp:nvSpPr>
      <dsp:spPr>
        <a:xfrm rot="5400000">
          <a:off x="4551527" y="2788415"/>
          <a:ext cx="745736" cy="69246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18575-5FED-4377-8F94-833475800740}">
      <dsp:nvSpPr>
        <dsp:cNvPr id="0" name=""/>
        <dsp:cNvSpPr/>
      </dsp:nvSpPr>
      <dsp:spPr>
        <a:xfrm>
          <a:off x="1421975" y="54773"/>
          <a:ext cx="2629126" cy="26291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800" kern="1200" dirty="0"/>
            <a:t>intercultural</a:t>
          </a:r>
          <a:endParaRPr lang="zh-CN" altLang="zh-CN" sz="2800" kern="1200" dirty="0"/>
        </a:p>
      </dsp:txBody>
      <dsp:txXfrm>
        <a:off x="1772525" y="514870"/>
        <a:ext cx="1928025" cy="1183106"/>
      </dsp:txXfrm>
    </dsp:sp>
    <dsp:sp modelId="{3BFAE21E-E741-478C-9F39-3C1E26AC6911}">
      <dsp:nvSpPr>
        <dsp:cNvPr id="0" name=""/>
        <dsp:cNvSpPr/>
      </dsp:nvSpPr>
      <dsp:spPr>
        <a:xfrm>
          <a:off x="2370651" y="1697977"/>
          <a:ext cx="2629126" cy="2629126"/>
        </a:xfrm>
        <a:prstGeom prst="ellipse">
          <a:avLst/>
        </a:prstGeom>
        <a:solidFill>
          <a:schemeClr val="accent4">
            <a:alpha val="50000"/>
            <a:hueOff val="-4188661"/>
            <a:satOff val="29573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persuasive</a:t>
          </a:r>
          <a:endParaRPr lang="zh-CN" sz="2800" kern="1200" dirty="0"/>
        </a:p>
      </dsp:txBody>
      <dsp:txXfrm>
        <a:off x="3174726" y="2377168"/>
        <a:ext cx="1577475" cy="1446019"/>
      </dsp:txXfrm>
    </dsp:sp>
    <dsp:sp modelId="{87EDAF0A-562F-4977-A339-86CA4C6F9BBB}">
      <dsp:nvSpPr>
        <dsp:cNvPr id="0" name=""/>
        <dsp:cNvSpPr/>
      </dsp:nvSpPr>
      <dsp:spPr>
        <a:xfrm>
          <a:off x="473299" y="1697977"/>
          <a:ext cx="2629126" cy="2629126"/>
        </a:xfrm>
        <a:prstGeom prst="ellipse">
          <a:avLst/>
        </a:prstGeom>
        <a:solidFill>
          <a:schemeClr val="accent4">
            <a:alpha val="50000"/>
            <a:hueOff val="-8377322"/>
            <a:satOff val="59146"/>
            <a:lumOff val="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2800" kern="1200" dirty="0"/>
            <a:t>skillful</a:t>
          </a:r>
          <a:endParaRPr lang="zh-CN" altLang="zh-CN" sz="2800" kern="1200" dirty="0"/>
        </a:p>
      </dsp:txBody>
      <dsp:txXfrm>
        <a:off x="720875" y="2377168"/>
        <a:ext cx="1577475" cy="1446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9CF19-E110-4FE0-BB4E-46261096CCA9}">
      <dsp:nvSpPr>
        <dsp:cNvPr id="0" name=""/>
        <dsp:cNvSpPr/>
      </dsp:nvSpPr>
      <dsp:spPr>
        <a:xfrm>
          <a:off x="7731606" y="1925"/>
          <a:ext cx="8698057" cy="9262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 Knowledge: words and expressions</a:t>
          </a:r>
          <a:endParaRPr lang="zh-CN" sz="3200" kern="1200" dirty="0"/>
        </a:p>
      </dsp:txBody>
      <dsp:txXfrm>
        <a:off x="7776821" y="47140"/>
        <a:ext cx="8607627" cy="835803"/>
      </dsp:txXfrm>
    </dsp:sp>
    <dsp:sp modelId="{B7AEB94B-07B4-48F3-A743-48B1D0113A33}">
      <dsp:nvSpPr>
        <dsp:cNvPr id="0" name=""/>
        <dsp:cNvSpPr/>
      </dsp:nvSpPr>
      <dsp:spPr>
        <a:xfrm>
          <a:off x="7731606" y="974471"/>
          <a:ext cx="8698057" cy="9262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2. Skill: an informative speech with cases</a:t>
          </a:r>
          <a:endParaRPr lang="zh-CN" sz="3200" kern="1200" dirty="0"/>
        </a:p>
      </dsp:txBody>
      <dsp:txXfrm>
        <a:off x="7776821" y="1019686"/>
        <a:ext cx="8607627" cy="835803"/>
      </dsp:txXfrm>
    </dsp:sp>
    <dsp:sp modelId="{19ED0AE2-3108-4C13-8813-9D22E0AD7898}">
      <dsp:nvSpPr>
        <dsp:cNvPr id="0" name=""/>
        <dsp:cNvSpPr/>
      </dsp:nvSpPr>
      <dsp:spPr>
        <a:xfrm>
          <a:off x="7731606" y="1947016"/>
          <a:ext cx="8698057" cy="9262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3. Thinking: critical thinking with cases questioning</a:t>
          </a:r>
          <a:endParaRPr lang="zh-CN" sz="3200" kern="1200" dirty="0"/>
        </a:p>
      </dsp:txBody>
      <dsp:txXfrm>
        <a:off x="7776821" y="1992231"/>
        <a:ext cx="8607627" cy="835803"/>
      </dsp:txXfrm>
    </dsp:sp>
    <dsp:sp modelId="{B5043793-C073-4A91-A2B7-F0A93594B0DE}">
      <dsp:nvSpPr>
        <dsp:cNvPr id="0" name=""/>
        <dsp:cNvSpPr/>
      </dsp:nvSpPr>
      <dsp:spPr>
        <a:xfrm>
          <a:off x="7731606" y="2919562"/>
          <a:ext cx="8698057" cy="9262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4. Attitudes: harmony, patriotism, empathy</a:t>
          </a:r>
          <a:endParaRPr lang="zh-CN" sz="3200" kern="1200" dirty="0"/>
        </a:p>
      </dsp:txBody>
      <dsp:txXfrm>
        <a:off x="7776821" y="2964777"/>
        <a:ext cx="8607627" cy="835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3588" y="2"/>
            <a:ext cx="4309798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40C5-C5D6-4D87-870B-36C1ECD715D1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3588" y="6470183"/>
            <a:ext cx="4309798" cy="3417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1E47-E323-4259-9328-3FC3BB3628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42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F2DD3-E01A-4B44-BCF3-48A77FDA29EE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4183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569" y="3235684"/>
            <a:ext cx="7956550" cy="30653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70183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3588" y="6470183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C20B-4D02-42F0-8ED9-80473B8675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8DED-6D2C-4C58-AC55-ED42EBAD36AC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5A41-8435-44E0-BF8D-DC58760D30CA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7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0773-0B2D-4ED5-A16B-FE9C6F21DCF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7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61DB0FD-E44B-427B-A8BC-6BF5A230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732" r="203" b="11292"/>
          <a:stretch>
            <a:fillRect/>
          </a:stretch>
        </p:blipFill>
        <p:spPr bwMode="auto">
          <a:xfrm>
            <a:off x="-10584" y="-25400"/>
            <a:ext cx="12202584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2" y="3492502"/>
            <a:ext cx="4249783" cy="1543051"/>
          </a:xfrm>
        </p:spPr>
        <p:txBody>
          <a:bodyPr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5186365"/>
            <a:ext cx="4249784" cy="503237"/>
          </a:xfrm>
        </p:spPr>
        <p:txBody>
          <a:bodyPr/>
          <a:lstStyle>
            <a:lvl1pPr marL="0" indent="0" algn="ctr">
              <a:buFontTx/>
              <a:buNone/>
              <a:defRPr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F94F3-3C29-4051-96D5-4C0B73BB8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A570A-8319-43E4-98D0-A369C7016245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5A95B-6173-49B5-B7A9-65229AD41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38670-B8AE-4EFB-A87F-4A65EEAC6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A1D41-E1B5-4708-8EDF-D487EC2DD5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1097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1463676"/>
            <a:ext cx="10972800" cy="4848224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23EB0-33CC-4597-BB1E-3398E0D72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7087-04BA-41C8-9994-96CDDE4CA3E9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014B72-C7BF-442C-BB94-016FFEF2B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5C11B-B593-445E-B4F3-95055CA62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A486-498F-4ED6-B58C-DE519FF2D8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7360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C922D-62A5-4E07-9566-C3F1D85AD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E390-BBBE-44CF-85E0-1C38DADFFDFF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C2635-BB0E-452B-8C37-F6AA920B3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932F92-7ED7-4240-BE42-330A60D96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6878-1AFD-45B7-AE04-C4F2D3DF08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5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628778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2417" y="1628778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4D559-01BA-45D3-9EA5-14F2347BE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70BA-DC31-4AD4-9032-3FB046FB5767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1E306-DBF6-45CD-912C-2C7401EC3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F839-82B8-4F7B-8529-AEE50A33C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35B9-8C60-46D8-849B-673D4DEF5C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8268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25A17-133A-4CB3-8C22-BCCAAF6F1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AE3B-DD39-4A5A-AC56-EA55B551A959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093283-FF0A-4030-A46A-29200C1DB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D0A97C-9206-4E3D-8DC8-E842115BC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E297-769E-407D-8ECE-02AD4057FC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2965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DE33DA-A75D-46CB-B28B-6FB70D9E0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8285-FE13-4324-B67B-F36D024449B7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A1046F-C838-4E94-9B34-373C21196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A1653A-AC48-4230-BFED-6C3111529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CACF-4EAC-44FB-8B41-894FCDE92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29017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DAE200-AB19-4C1A-8706-E82DA8322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2E84-D248-42AB-8A67-89799F490EC4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426DBC-13BF-45C6-84FC-0FEC855D5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3F1C52-AD74-4C72-874A-86BE5BEF9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8BAEF-58CC-42F9-BA61-5F5B92406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36991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0A644-927C-42EF-8E19-35E8FADBA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96A0-26BF-470D-8AA6-9DD1F1780469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C49DD-3B45-4F3F-9085-23C7FC117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B4687-2EE3-4B43-ADD4-ACA292728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CF86-9B00-44F7-AD1F-54B2642E5B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7776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4FDB-599F-4179-8F47-3E77936941A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13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1" y="2057401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366A5B-2681-4B36-B99A-D0FBFE1F9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40C1-7B1C-4426-ACA9-201405C37E0D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4D600-F2BB-44D1-A094-914C73A0E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0CF05-0A1C-4BA0-9280-C8D894C6D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532E-5E6C-447F-AAFD-6D83C89449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51815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16F54D-2703-4FA7-A352-0F3927257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41BF-1634-40DA-90D6-A3B095AEA39E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1FF1E-E5ED-430B-944F-6D67FAE4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BC6A6B-702C-4E48-9A5C-C9A47B771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6548-8854-4EC7-8D82-C48D9F4CF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84911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4017" y="765176"/>
            <a:ext cx="2743200" cy="5389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765176"/>
            <a:ext cx="8026400" cy="5389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2E12C-1858-47CB-B558-77E0CBA2D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8743-32E5-47E9-B7A3-8DDF33DCEFF4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0603B-DC14-4D15-AE79-328F5C976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9BC3EA-EF9B-49DC-B3EC-50C958D8F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BF9B-93B0-47B5-BA70-FEF611938B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934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06F4-1A27-41AE-858F-977805C4B05A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41F8-25A6-4AA1-AB52-A5D9047F2FFC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D93A-53DE-4F68-A725-9ADC584F1D6E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A048-AA81-480E-ABFC-FC9175F548F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7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1B28-F5AF-4846-8505-1343EF6E0B80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3EC8-A967-4D1F-B409-E5F6DBCCE5F4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0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6A25-13D3-40DE-8483-C23733964C24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4B109-D308-4A9F-BC80-C00C242B61DF}" type="slidenum">
              <a:rPr lang="zh-CN" altLang="zh-CN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3623634C-A433-48E6-900C-AC164834F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22545"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121B70C7-6C42-44E4-A182-A9F462B0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676276"/>
            <a:ext cx="10972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07A7685-0470-41A3-BE71-F7D30B9A6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539876"/>
            <a:ext cx="10972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1A03603-106B-4ED8-A4F8-1A70E35C4A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pPr>
              <a:defRPr/>
            </a:pPr>
            <a:fld id="{AC62974C-659F-469A-8BDE-3B3C5DE80544}" type="datetimeFigureOut">
              <a:rPr lang="zh-CN" altLang="en-US"/>
              <a:pPr>
                <a:defRPr/>
              </a:pPr>
              <a:t>2020/8/10</a:t>
            </a:fld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B17E22-F37A-4247-8778-93CCA4E48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FC7820-33A0-44EE-B6B7-761180A5B0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1A34F1F8-1829-4BF0-816B-E1FAFA7E08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Broadway" panose="04040905080B02020502" pitchFamily="82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Broadway" panose="04040905080B02020502" pitchFamily="82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Broadway" panose="04040905080B02020502" pitchFamily="82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chemeClr val="accent1"/>
          </a:solidFill>
          <a:latin typeface="Broadway" panose="04040905080B02020502" pitchFamily="82" charset="0"/>
          <a:ea typeface="微软雅黑" panose="020B0503020204020204" pitchFamily="34" charset="-122"/>
          <a:cs typeface="宋体" panose="02010600030101010101" pitchFamily="2" charset="-122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33CCFF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33CCFF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33CCFF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33CCFF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255588" indent="-255588" algn="l" rtl="0" fontAlgn="base">
        <a:spcBef>
          <a:spcPts val="135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12725" algn="l" rtl="0" fontAlgn="base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200" kern="1200">
          <a:solidFill>
            <a:srgbClr val="4D4D4D"/>
          </a:solidFill>
          <a:latin typeface="+mn-lt"/>
          <a:ea typeface="+mn-ea"/>
          <a:cs typeface="+mn-cs"/>
        </a:defRPr>
      </a:lvl2pPr>
      <a:lvl3pPr marL="855663" indent="-169863" algn="l" rtl="0" fontAlgn="base">
        <a:spcBef>
          <a:spcPct val="20000"/>
        </a:spcBef>
        <a:spcAft>
          <a:spcPct val="0"/>
        </a:spcAft>
        <a:buChar char="•"/>
        <a:defRPr sz="1000" kern="1200">
          <a:solidFill>
            <a:srgbClr val="4D4D4D"/>
          </a:solidFill>
          <a:latin typeface="+mn-lt"/>
          <a:ea typeface="+mn-ea"/>
          <a:cs typeface="+mn-cs"/>
        </a:defRPr>
      </a:lvl3pPr>
      <a:lvl4pPr marL="1198563" indent="-169863" algn="l" rtl="0" fontAlgn="base">
        <a:spcBef>
          <a:spcPct val="20000"/>
        </a:spcBef>
        <a:spcAft>
          <a:spcPct val="0"/>
        </a:spcAft>
        <a:buChar char="–"/>
        <a:defRPr sz="900" kern="1200">
          <a:solidFill>
            <a:srgbClr val="4D4D4D"/>
          </a:solidFill>
          <a:latin typeface="+mn-lt"/>
          <a:ea typeface="+mn-ea"/>
          <a:cs typeface="+mn-cs"/>
        </a:defRPr>
      </a:lvl4pPr>
      <a:lvl5pPr marL="1541463" indent="-169863" algn="l" rtl="0" fontAlgn="base">
        <a:spcBef>
          <a:spcPct val="20000"/>
        </a:spcBef>
        <a:spcAft>
          <a:spcPct val="0"/>
        </a:spcAft>
        <a:buChar char="»"/>
        <a:defRPr sz="900" kern="1200">
          <a:solidFill>
            <a:srgbClr val="4D4D4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id="{91F44C6D-1434-4881-AEDF-E345F21B8B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1200" y="3492500"/>
            <a:ext cx="5366158" cy="1543050"/>
          </a:xfrm>
        </p:spPr>
        <p:txBody>
          <a:bodyPr/>
          <a:lstStyle/>
          <a:p>
            <a:r>
              <a:rPr lang="en-US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Language Teaching </a:t>
            </a:r>
            <a:br>
              <a:rPr lang="en-US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</a:br>
            <a:r>
              <a:rPr lang="en-US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with Virtues Cultivation</a:t>
            </a:r>
            <a:endParaRPr lang="zh-C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itchFamily="2" charset="-79"/>
              <a:ea typeface="方正粗黑宋简体" panose="02000000000000000000" pitchFamily="2" charset="-122"/>
              <a:cs typeface="Aharoni" pitchFamily="2" charset="-79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1FFDBA-C055-4FBF-AF29-279837DD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1496" y="5144419"/>
            <a:ext cx="3187700" cy="1189269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Teaching Design</a:t>
            </a:r>
          </a:p>
        </p:txBody>
      </p:sp>
    </p:spTree>
    <p:extLst>
      <p:ext uri="{BB962C8B-B14F-4D97-AF65-F5344CB8AC3E}">
        <p14:creationId xmlns:p14="http://schemas.microsoft.com/office/powerpoint/2010/main" val="8416335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43AEAB53-3E34-4A20-BE76-9FA1CF41B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1948708"/>
            <a:ext cx="10544433" cy="296058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922637" y="1948708"/>
            <a:ext cx="3361038" cy="357887"/>
          </a:xfrm>
          <a:prstGeom prst="rect">
            <a:avLst/>
          </a:prstGeom>
          <a:solidFill>
            <a:srgbClr val="DA88F4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66052" y="1948708"/>
            <a:ext cx="6753051" cy="357887"/>
          </a:xfrm>
          <a:prstGeom prst="rect">
            <a:avLst/>
          </a:prstGeom>
          <a:solidFill>
            <a:srgbClr val="FFC000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4826" y="2563628"/>
            <a:ext cx="1177438" cy="357887"/>
          </a:xfrm>
          <a:prstGeom prst="rect">
            <a:avLst/>
          </a:prstGeom>
          <a:solidFill>
            <a:srgbClr val="FFC000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474069" y="3170956"/>
            <a:ext cx="534307" cy="357887"/>
          </a:xfrm>
          <a:prstGeom prst="rect">
            <a:avLst/>
          </a:prstGeom>
          <a:solidFill>
            <a:srgbClr val="00B050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984853" y="3170955"/>
            <a:ext cx="418483" cy="357887"/>
          </a:xfrm>
          <a:prstGeom prst="rect">
            <a:avLst/>
          </a:prstGeom>
          <a:solidFill>
            <a:srgbClr val="00B050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305661" y="3781084"/>
            <a:ext cx="436771" cy="357887"/>
          </a:xfrm>
          <a:prstGeom prst="rect">
            <a:avLst/>
          </a:prstGeom>
          <a:solidFill>
            <a:srgbClr val="00B050">
              <a:alpha val="29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06226" y="943048"/>
            <a:ext cx="1506622" cy="357887"/>
          </a:xfrm>
          <a:prstGeom prst="rect">
            <a:avLst/>
          </a:prstGeom>
          <a:solidFill>
            <a:srgbClr val="DA88F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metaphor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353312" y="1298448"/>
            <a:ext cx="603504" cy="650260"/>
          </a:xfrm>
          <a:prstGeom prst="line">
            <a:avLst/>
          </a:prstGeom>
          <a:ln w="38100">
            <a:solidFill>
              <a:srgbClr val="DA8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6133069" y="1737360"/>
            <a:ext cx="437759" cy="2113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5924402" y="1379473"/>
            <a:ext cx="1506622" cy="357887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quote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630587" y="5420571"/>
            <a:ext cx="2675073" cy="357887"/>
          </a:xfrm>
          <a:prstGeom prst="rect">
            <a:avLst/>
          </a:prstGeom>
          <a:solidFill>
            <a:srgbClr val="B5E8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parallel sentences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3511706" y="4147248"/>
            <a:ext cx="912834" cy="1273323"/>
          </a:xfrm>
          <a:prstGeom prst="line">
            <a:avLst/>
          </a:prstGeom>
          <a:ln w="38100">
            <a:solidFill>
              <a:srgbClr val="B5E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23641" y="411874"/>
            <a:ext cx="2468142" cy="95410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FFFF00"/>
                </a:solidFill>
                <a:effectLst>
                  <a:glow rad="3810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multi-angle</a:t>
            </a:r>
          </a:p>
          <a:p>
            <a:pPr algn="just"/>
            <a:r>
              <a:rPr lang="en-US" altLang="zh-CN" sz="2800" dirty="0">
                <a:solidFill>
                  <a:srgbClr val="FFFF00"/>
                </a:solidFill>
                <a:effectLst>
                  <a:glow rad="3810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persuasive</a:t>
            </a:r>
            <a:endParaRPr lang="zh-CN" altLang="en-US" sz="2800" dirty="0">
              <a:solidFill>
                <a:srgbClr val="FFFF00"/>
              </a:solidFill>
              <a:effectLst>
                <a:glow rad="381000">
                  <a:schemeClr val="accent1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6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225376" y="199174"/>
            <a:ext cx="3741248" cy="646331"/>
            <a:chOff x="5032132" y="454454"/>
            <a:chExt cx="2141983" cy="646331"/>
          </a:xfrm>
        </p:grpSpPr>
        <p:sp>
          <p:nvSpPr>
            <p:cNvPr id="21" name="文本框 20"/>
            <p:cNvSpPr txBox="1"/>
            <p:nvPr/>
          </p:nvSpPr>
          <p:spPr>
            <a:xfrm>
              <a:off x="5176368" y="454454"/>
              <a:ext cx="179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cases</a:t>
              </a:r>
              <a:endParaRPr lang="zh-CN" alt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032132" y="866776"/>
              <a:ext cx="6386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535487" y="866776"/>
              <a:ext cx="6386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C860FD54-905D-470F-904C-38961B61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1"/>
          <a:stretch/>
        </p:blipFill>
        <p:spPr>
          <a:xfrm>
            <a:off x="0" y="5501257"/>
            <a:ext cx="12192000" cy="138112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4" y="1432830"/>
            <a:ext cx="954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__________________________</a:t>
            </a:r>
            <a:endParaRPr lang="zh-CN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4" y="2639500"/>
            <a:ext cx="961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     ________________________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4" y="3867492"/>
            <a:ext cx="961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     ________________________</a:t>
            </a:r>
            <a:endParaRPr lang="zh-CN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165FA8-3B9A-4478-8FBB-859E5B5D9D1E}"/>
              </a:ext>
            </a:extLst>
          </p:cNvPr>
          <p:cNvSpPr txBox="1"/>
          <p:nvPr/>
        </p:nvSpPr>
        <p:spPr>
          <a:xfrm>
            <a:off x="1839742" y="1411508"/>
            <a:ext cx="23856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1. model case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CF98DE-CDE2-47E2-A6DE-1AA41C51713C}"/>
              </a:ext>
            </a:extLst>
          </p:cNvPr>
          <p:cNvSpPr txBox="1"/>
          <p:nvPr/>
        </p:nvSpPr>
        <p:spPr>
          <a:xfrm>
            <a:off x="1839743" y="2606430"/>
            <a:ext cx="290525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2. contrary case</a:t>
            </a:r>
            <a:endParaRPr lang="zh-CN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919C1A-E4A2-4501-AB95-2E35A379473F}"/>
              </a:ext>
            </a:extLst>
          </p:cNvPr>
          <p:cNvSpPr txBox="1"/>
          <p:nvPr/>
        </p:nvSpPr>
        <p:spPr>
          <a:xfrm>
            <a:off x="1839743" y="3834422"/>
            <a:ext cx="290525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3. related cases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2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08"/>
          <a:stretch/>
        </p:blipFill>
        <p:spPr>
          <a:xfrm>
            <a:off x="6066058" y="-593"/>
            <a:ext cx="6125942" cy="6858593"/>
          </a:xfrm>
          <a:custGeom>
            <a:avLst/>
            <a:gdLst>
              <a:gd name="connsiteX0" fmla="*/ 0 w 6119999"/>
              <a:gd name="connsiteY0" fmla="*/ 0 h 6858000"/>
              <a:gd name="connsiteX1" fmla="*/ 6119999 w 6119999"/>
              <a:gd name="connsiteY1" fmla="*/ 0 h 6858000"/>
              <a:gd name="connsiteX2" fmla="*/ 6119999 w 6119999"/>
              <a:gd name="connsiteY2" fmla="*/ 6858000 h 6858000"/>
              <a:gd name="connsiteX3" fmla="*/ 0 w 6119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9999" h="6858000">
                <a:moveTo>
                  <a:pt x="0" y="0"/>
                </a:moveTo>
                <a:lnTo>
                  <a:pt x="6119999" y="0"/>
                </a:lnTo>
                <a:lnTo>
                  <a:pt x="611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4"/>
            <a:ext cx="12192000" cy="6858594"/>
          </a:xfrm>
          <a:custGeom>
            <a:avLst/>
            <a:gdLst>
              <a:gd name="connsiteX0" fmla="*/ 6094129 w 12193057"/>
              <a:gd name="connsiteY0" fmla="*/ 297 h 6858594"/>
              <a:gd name="connsiteX1" fmla="*/ 6094129 w 12193057"/>
              <a:gd name="connsiteY1" fmla="*/ 6858297 h 6858594"/>
              <a:gd name="connsiteX2" fmla="*/ 12192529 w 12193057"/>
              <a:gd name="connsiteY2" fmla="*/ 6858297 h 6858594"/>
              <a:gd name="connsiteX3" fmla="*/ 12192529 w 12193057"/>
              <a:gd name="connsiteY3" fmla="*/ 297 h 6858594"/>
              <a:gd name="connsiteX4" fmla="*/ 0 w 12193057"/>
              <a:gd name="connsiteY4" fmla="*/ 0 h 6858594"/>
              <a:gd name="connsiteX5" fmla="*/ 12193057 w 12193057"/>
              <a:gd name="connsiteY5" fmla="*/ 0 h 6858594"/>
              <a:gd name="connsiteX6" fmla="*/ 12193057 w 12193057"/>
              <a:gd name="connsiteY6" fmla="*/ 6858594 h 6858594"/>
              <a:gd name="connsiteX7" fmla="*/ 0 w 12193057"/>
              <a:gd name="connsiteY7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57" h="6858594">
                <a:moveTo>
                  <a:pt x="6094129" y="297"/>
                </a:moveTo>
                <a:lnTo>
                  <a:pt x="6094129" y="6858297"/>
                </a:lnTo>
                <a:lnTo>
                  <a:pt x="12192529" y="6858297"/>
                </a:lnTo>
                <a:lnTo>
                  <a:pt x="12192529" y="297"/>
                </a:lnTo>
                <a:close/>
                <a:moveTo>
                  <a:pt x="0" y="0"/>
                </a:moveTo>
                <a:lnTo>
                  <a:pt x="12193057" y="0"/>
                </a:lnTo>
                <a:lnTo>
                  <a:pt x="12193057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581767" y="530292"/>
            <a:ext cx="30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[SPEAKING]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0C3ED3-353D-4207-ABED-2A93A5CB2965}"/>
              </a:ext>
            </a:extLst>
          </p:cNvPr>
          <p:cNvSpPr/>
          <p:nvPr/>
        </p:nvSpPr>
        <p:spPr>
          <a:xfrm>
            <a:off x="1447901" y="2014863"/>
            <a:ext cx="9296198" cy="131444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Comic Sans MS" panose="030F0702030302020204" pitchFamily="66" charset="0"/>
              </a:rPr>
              <a:t>Things we’ve done to remember history</a:t>
            </a:r>
            <a:endParaRPr lang="zh-CN" altLang="en-US" sz="36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1D25D6D-6891-4182-B3B7-0938A7B11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47625"/>
            <a:ext cx="3503657" cy="22134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F057BD-5AF9-46BC-B34B-646B1C75D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4621264"/>
            <a:ext cx="3503657" cy="22367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E6FEF4-2C52-413E-A429-DE5610704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71" y="4625975"/>
            <a:ext cx="4045811" cy="22320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15CE2B-5099-418B-A9DB-32060C846B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2"/>
          <a:stretch/>
        </p:blipFill>
        <p:spPr>
          <a:xfrm>
            <a:off x="8554995" y="2325176"/>
            <a:ext cx="3503657" cy="22320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97166CB-8718-4C2C-980E-E53C79AFFD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"/>
          <a:stretch/>
        </p:blipFill>
        <p:spPr>
          <a:xfrm>
            <a:off x="68216" y="4625975"/>
            <a:ext cx="4141833" cy="22320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F97F66-0CAA-486C-A23F-E7D6960109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51577" r="23901" b="3243"/>
          <a:stretch/>
        </p:blipFill>
        <p:spPr>
          <a:xfrm>
            <a:off x="68216" y="85725"/>
            <a:ext cx="8399509" cy="44577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125344-A899-4D79-BA65-E8DE033006CA}"/>
              </a:ext>
            </a:extLst>
          </p:cNvPr>
          <p:cNvSpPr/>
          <p:nvPr/>
        </p:nvSpPr>
        <p:spPr>
          <a:xfrm>
            <a:off x="4876800" y="571500"/>
            <a:ext cx="11049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09D743-CE3F-42B1-807C-3CC10A22FEDD}"/>
              </a:ext>
            </a:extLst>
          </p:cNvPr>
          <p:cNvSpPr/>
          <p:nvPr/>
        </p:nvSpPr>
        <p:spPr>
          <a:xfrm>
            <a:off x="914400" y="685800"/>
            <a:ext cx="4400550" cy="288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5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10BE24-EF65-4A4B-8B1E-0F84EF4E6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95"/>
          <a:stretch/>
        </p:blipFill>
        <p:spPr>
          <a:xfrm>
            <a:off x="8886826" y="3648076"/>
            <a:ext cx="3483488" cy="25896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0D7377-A8FA-4BFE-9D9C-4F7B0D199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460"/>
            <a:ext cx="3981450" cy="2581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4C84958-D6A1-4908-B02E-BDC0F8ADC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/>
        </p:blipFill>
        <p:spPr>
          <a:xfrm>
            <a:off x="3981450" y="388897"/>
            <a:ext cx="4857875" cy="2812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567AB3-64EB-41B1-9B15-31E7E7832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388897"/>
            <a:ext cx="3981450" cy="28126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9AF2CDE-8DF4-4F56-B732-C647CDB75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0"/>
          <a:stretch/>
        </p:blipFill>
        <p:spPr>
          <a:xfrm>
            <a:off x="8839325" y="388897"/>
            <a:ext cx="3352675" cy="281264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CA8338E-44B3-4E62-B1C7-86ACD4B0E82B}"/>
              </a:ext>
            </a:extLst>
          </p:cNvPr>
          <p:cNvSpPr/>
          <p:nvPr/>
        </p:nvSpPr>
        <p:spPr>
          <a:xfrm>
            <a:off x="5838825" y="3656460"/>
            <a:ext cx="2495550" cy="934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E01941-CCA6-44E7-84DE-6AA2F152DC08}"/>
              </a:ext>
            </a:extLst>
          </p:cNvPr>
          <p:cNvGrpSpPr/>
          <p:nvPr/>
        </p:nvGrpSpPr>
        <p:grpSpPr>
          <a:xfrm>
            <a:off x="3981450" y="3656457"/>
            <a:ext cx="4905376" cy="2581277"/>
            <a:chOff x="3981450" y="3656457"/>
            <a:chExt cx="4905376" cy="25812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2658DD2-E992-4B74-898B-4DED2D042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2" t="51576" b="4527"/>
            <a:stretch/>
          </p:blipFill>
          <p:spPr>
            <a:xfrm>
              <a:off x="3981450" y="3656459"/>
              <a:ext cx="4905376" cy="2581275"/>
            </a:xfrm>
            <a:prstGeom prst="rect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8816BC7-4D4B-42A2-A8F5-6969D08D4A1F}"/>
                </a:ext>
              </a:extLst>
            </p:cNvPr>
            <p:cNvSpPr/>
            <p:nvPr/>
          </p:nvSpPr>
          <p:spPr>
            <a:xfrm>
              <a:off x="7324725" y="3656457"/>
              <a:ext cx="1257300" cy="82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388C89E-4385-444B-AEB3-9BC34A8192DC}"/>
              </a:ext>
            </a:extLst>
          </p:cNvPr>
          <p:cNvSpPr/>
          <p:nvPr/>
        </p:nvSpPr>
        <p:spPr>
          <a:xfrm>
            <a:off x="6638925" y="4457700"/>
            <a:ext cx="1762125" cy="942975"/>
          </a:xfrm>
          <a:custGeom>
            <a:avLst/>
            <a:gdLst>
              <a:gd name="connsiteX0" fmla="*/ 0 w 1762125"/>
              <a:gd name="connsiteY0" fmla="*/ 0 h 942975"/>
              <a:gd name="connsiteX1" fmla="*/ 857250 w 1762125"/>
              <a:gd name="connsiteY1" fmla="*/ 571500 h 942975"/>
              <a:gd name="connsiteX2" fmla="*/ 1762125 w 1762125"/>
              <a:gd name="connsiteY2" fmla="*/ 942975 h 942975"/>
              <a:gd name="connsiteX3" fmla="*/ 1762125 w 1762125"/>
              <a:gd name="connsiteY3" fmla="*/ 942975 h 942975"/>
              <a:gd name="connsiteX4" fmla="*/ 1762125 w 1762125"/>
              <a:gd name="connsiteY4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125" h="942975">
                <a:moveTo>
                  <a:pt x="0" y="0"/>
                </a:moveTo>
                <a:cubicBezTo>
                  <a:pt x="281781" y="207169"/>
                  <a:pt x="563563" y="414338"/>
                  <a:pt x="857250" y="571500"/>
                </a:cubicBezTo>
                <a:cubicBezTo>
                  <a:pt x="1150937" y="728662"/>
                  <a:pt x="1762125" y="942975"/>
                  <a:pt x="1762125" y="942975"/>
                </a:cubicBezTo>
                <a:lnTo>
                  <a:pt x="1762125" y="942975"/>
                </a:lnTo>
                <a:lnTo>
                  <a:pt x="1762125" y="942975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8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08"/>
          <a:stretch/>
        </p:blipFill>
        <p:spPr>
          <a:xfrm>
            <a:off x="6066058" y="-593"/>
            <a:ext cx="6125942" cy="6858593"/>
          </a:xfrm>
          <a:custGeom>
            <a:avLst/>
            <a:gdLst>
              <a:gd name="connsiteX0" fmla="*/ 0 w 6119999"/>
              <a:gd name="connsiteY0" fmla="*/ 0 h 6858000"/>
              <a:gd name="connsiteX1" fmla="*/ 6119999 w 6119999"/>
              <a:gd name="connsiteY1" fmla="*/ 0 h 6858000"/>
              <a:gd name="connsiteX2" fmla="*/ 6119999 w 6119999"/>
              <a:gd name="connsiteY2" fmla="*/ 6858000 h 6858000"/>
              <a:gd name="connsiteX3" fmla="*/ 0 w 6119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9999" h="6858000">
                <a:moveTo>
                  <a:pt x="0" y="0"/>
                </a:moveTo>
                <a:lnTo>
                  <a:pt x="6119999" y="0"/>
                </a:lnTo>
                <a:lnTo>
                  <a:pt x="611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4"/>
            <a:ext cx="12192000" cy="6858594"/>
          </a:xfrm>
          <a:custGeom>
            <a:avLst/>
            <a:gdLst>
              <a:gd name="connsiteX0" fmla="*/ 6094129 w 12193057"/>
              <a:gd name="connsiteY0" fmla="*/ 297 h 6858594"/>
              <a:gd name="connsiteX1" fmla="*/ 6094129 w 12193057"/>
              <a:gd name="connsiteY1" fmla="*/ 6858297 h 6858594"/>
              <a:gd name="connsiteX2" fmla="*/ 12192529 w 12193057"/>
              <a:gd name="connsiteY2" fmla="*/ 6858297 h 6858594"/>
              <a:gd name="connsiteX3" fmla="*/ 12192529 w 12193057"/>
              <a:gd name="connsiteY3" fmla="*/ 297 h 6858594"/>
              <a:gd name="connsiteX4" fmla="*/ 0 w 12193057"/>
              <a:gd name="connsiteY4" fmla="*/ 0 h 6858594"/>
              <a:gd name="connsiteX5" fmla="*/ 12193057 w 12193057"/>
              <a:gd name="connsiteY5" fmla="*/ 0 h 6858594"/>
              <a:gd name="connsiteX6" fmla="*/ 12193057 w 12193057"/>
              <a:gd name="connsiteY6" fmla="*/ 6858594 h 6858594"/>
              <a:gd name="connsiteX7" fmla="*/ 0 w 12193057"/>
              <a:gd name="connsiteY7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57" h="6858594">
                <a:moveTo>
                  <a:pt x="6094129" y="297"/>
                </a:moveTo>
                <a:lnTo>
                  <a:pt x="6094129" y="6858297"/>
                </a:lnTo>
                <a:lnTo>
                  <a:pt x="12192529" y="6858297"/>
                </a:lnTo>
                <a:lnTo>
                  <a:pt x="12192529" y="297"/>
                </a:lnTo>
                <a:close/>
                <a:moveTo>
                  <a:pt x="0" y="0"/>
                </a:moveTo>
                <a:lnTo>
                  <a:pt x="12193057" y="0"/>
                </a:lnTo>
                <a:lnTo>
                  <a:pt x="12193057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50C3ED3-353D-4207-ABED-2A93A5CB2965}"/>
              </a:ext>
            </a:extLst>
          </p:cNvPr>
          <p:cNvSpPr/>
          <p:nvPr/>
        </p:nvSpPr>
        <p:spPr>
          <a:xfrm>
            <a:off x="943363" y="2014863"/>
            <a:ext cx="10365158" cy="131444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Comic Sans MS" panose="030F0702030302020204" pitchFamily="66" charset="0"/>
              </a:rPr>
              <a:t>What will happen if we forget the pain?</a:t>
            </a:r>
            <a:endParaRPr lang="zh-CN" altLang="en-US" sz="4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1767" y="530292"/>
            <a:ext cx="30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[SPEAKING]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08"/>
          <a:stretch/>
        </p:blipFill>
        <p:spPr>
          <a:xfrm>
            <a:off x="6066058" y="-593"/>
            <a:ext cx="6125942" cy="6858593"/>
          </a:xfrm>
          <a:custGeom>
            <a:avLst/>
            <a:gdLst>
              <a:gd name="connsiteX0" fmla="*/ 0 w 6119999"/>
              <a:gd name="connsiteY0" fmla="*/ 0 h 6858000"/>
              <a:gd name="connsiteX1" fmla="*/ 6119999 w 6119999"/>
              <a:gd name="connsiteY1" fmla="*/ 0 h 6858000"/>
              <a:gd name="connsiteX2" fmla="*/ 6119999 w 6119999"/>
              <a:gd name="connsiteY2" fmla="*/ 6858000 h 6858000"/>
              <a:gd name="connsiteX3" fmla="*/ 0 w 6119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9999" h="6858000">
                <a:moveTo>
                  <a:pt x="0" y="0"/>
                </a:moveTo>
                <a:lnTo>
                  <a:pt x="6119999" y="0"/>
                </a:lnTo>
                <a:lnTo>
                  <a:pt x="6119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4"/>
            <a:ext cx="12192000" cy="6858594"/>
          </a:xfrm>
          <a:custGeom>
            <a:avLst/>
            <a:gdLst>
              <a:gd name="connsiteX0" fmla="*/ 6094129 w 12193057"/>
              <a:gd name="connsiteY0" fmla="*/ 297 h 6858594"/>
              <a:gd name="connsiteX1" fmla="*/ 6094129 w 12193057"/>
              <a:gd name="connsiteY1" fmla="*/ 6858297 h 6858594"/>
              <a:gd name="connsiteX2" fmla="*/ 12192529 w 12193057"/>
              <a:gd name="connsiteY2" fmla="*/ 6858297 h 6858594"/>
              <a:gd name="connsiteX3" fmla="*/ 12192529 w 12193057"/>
              <a:gd name="connsiteY3" fmla="*/ 297 h 6858594"/>
              <a:gd name="connsiteX4" fmla="*/ 0 w 12193057"/>
              <a:gd name="connsiteY4" fmla="*/ 0 h 6858594"/>
              <a:gd name="connsiteX5" fmla="*/ 12193057 w 12193057"/>
              <a:gd name="connsiteY5" fmla="*/ 0 h 6858594"/>
              <a:gd name="connsiteX6" fmla="*/ 12193057 w 12193057"/>
              <a:gd name="connsiteY6" fmla="*/ 6858594 h 6858594"/>
              <a:gd name="connsiteX7" fmla="*/ 0 w 12193057"/>
              <a:gd name="connsiteY7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057" h="6858594">
                <a:moveTo>
                  <a:pt x="6094129" y="297"/>
                </a:moveTo>
                <a:lnTo>
                  <a:pt x="6094129" y="6858297"/>
                </a:lnTo>
                <a:lnTo>
                  <a:pt x="12192529" y="6858297"/>
                </a:lnTo>
                <a:lnTo>
                  <a:pt x="12192529" y="297"/>
                </a:lnTo>
                <a:close/>
                <a:moveTo>
                  <a:pt x="0" y="0"/>
                </a:moveTo>
                <a:lnTo>
                  <a:pt x="12193057" y="0"/>
                </a:lnTo>
                <a:lnTo>
                  <a:pt x="12193057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50C3ED3-353D-4207-ABED-2A93A5CB2965}"/>
              </a:ext>
            </a:extLst>
          </p:cNvPr>
          <p:cNvSpPr/>
          <p:nvPr/>
        </p:nvSpPr>
        <p:spPr>
          <a:xfrm>
            <a:off x="1447901" y="2014863"/>
            <a:ext cx="9296198" cy="131444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prstClr val="white"/>
                </a:solidFill>
                <a:latin typeface="Comic Sans MS" panose="030F0702030302020204" pitchFamily="66" charset="0"/>
              </a:rPr>
              <a:t>How to remember history?</a:t>
            </a:r>
            <a:endParaRPr lang="zh-CN" altLang="en-US" sz="40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1767" y="530292"/>
            <a:ext cx="30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[SPEAKING]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3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225376" y="199174"/>
            <a:ext cx="3741248" cy="646331"/>
            <a:chOff x="5032132" y="454454"/>
            <a:chExt cx="2141983" cy="646331"/>
          </a:xfrm>
        </p:grpSpPr>
        <p:sp>
          <p:nvSpPr>
            <p:cNvPr id="21" name="文本框 20"/>
            <p:cNvSpPr txBox="1"/>
            <p:nvPr/>
          </p:nvSpPr>
          <p:spPr>
            <a:xfrm>
              <a:off x="5176368" y="454454"/>
              <a:ext cx="179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 cases</a:t>
              </a:r>
              <a:endParaRPr lang="zh-CN" altLang="en-US" sz="36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032132" y="866776"/>
              <a:ext cx="6386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535487" y="866776"/>
              <a:ext cx="6386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C860FD54-905D-470F-904C-38961B61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1"/>
          <a:stretch/>
        </p:blipFill>
        <p:spPr>
          <a:xfrm>
            <a:off x="0" y="5501257"/>
            <a:ext cx="12192000" cy="138112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4" y="1432830"/>
            <a:ext cx="954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</a:t>
            </a:r>
            <a:r>
              <a:rPr lang="en-US" altLang="zh-CN" sz="2800" u="sng" dirty="0">
                <a:latin typeface="Comic Sans MS" panose="030F0702030302020204" pitchFamily="66" charset="0"/>
              </a:rPr>
              <a:t> books, memorials, documentaries, … </a:t>
            </a:r>
            <a:endParaRPr lang="zh-CN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3" y="2639500"/>
            <a:ext cx="1014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     </a:t>
            </a:r>
            <a:r>
              <a:rPr lang="en-US" altLang="zh-CN" sz="2800" u="sng" dirty="0">
                <a:latin typeface="Comic Sans MS" panose="030F0702030302020204" pitchFamily="66" charset="0"/>
              </a:rPr>
              <a:t> innocence of the consequences of…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4C776A4-9866-4691-8A2F-1A5071C187AC}"/>
              </a:ext>
            </a:extLst>
          </p:cNvPr>
          <p:cNvSpPr txBox="1"/>
          <p:nvPr/>
        </p:nvSpPr>
        <p:spPr>
          <a:xfrm>
            <a:off x="1380334" y="3867492"/>
            <a:ext cx="961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Comic Sans MS" panose="030F0702030302020204" pitchFamily="66" charset="0"/>
              </a:rPr>
              <a:t>                            </a:t>
            </a:r>
            <a:r>
              <a:rPr lang="en-US" altLang="zh-CN" sz="2800" u="sng" dirty="0">
                <a:latin typeface="Comic Sans MS" panose="030F0702030302020204" pitchFamily="66" charset="0"/>
              </a:rPr>
              <a:t>Nanjing, covid-19, …</a:t>
            </a:r>
            <a:endParaRPr lang="zh-CN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165FA8-3B9A-4478-8FBB-859E5B5D9D1E}"/>
              </a:ext>
            </a:extLst>
          </p:cNvPr>
          <p:cNvSpPr txBox="1"/>
          <p:nvPr/>
        </p:nvSpPr>
        <p:spPr>
          <a:xfrm>
            <a:off x="1839742" y="1411508"/>
            <a:ext cx="23856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0070C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1. model case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CF98DE-CDE2-47E2-A6DE-1AA41C51713C}"/>
              </a:ext>
            </a:extLst>
          </p:cNvPr>
          <p:cNvSpPr txBox="1"/>
          <p:nvPr/>
        </p:nvSpPr>
        <p:spPr>
          <a:xfrm>
            <a:off x="1839742" y="2629808"/>
            <a:ext cx="289701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2. contrary case</a:t>
            </a:r>
            <a:endParaRPr lang="zh-CN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919C1A-E4A2-4501-AB95-2E35A379473F}"/>
              </a:ext>
            </a:extLst>
          </p:cNvPr>
          <p:cNvSpPr txBox="1"/>
          <p:nvPr/>
        </p:nvSpPr>
        <p:spPr>
          <a:xfrm>
            <a:off x="1839742" y="3834422"/>
            <a:ext cx="28393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3. related cases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05293" y="942421"/>
            <a:ext cx="9293119" cy="4245498"/>
            <a:chOff x="789417" y="934892"/>
            <a:chExt cx="9119287" cy="4245498"/>
          </a:xfrm>
        </p:grpSpPr>
        <p:sp>
          <p:nvSpPr>
            <p:cNvPr id="29" name="任意多边形 28"/>
            <p:cNvSpPr>
              <a:spLocks noChangeAspect="1"/>
            </p:cNvSpPr>
            <p:nvPr/>
          </p:nvSpPr>
          <p:spPr>
            <a:xfrm>
              <a:off x="789417" y="934892"/>
              <a:ext cx="9119287" cy="4245498"/>
            </a:xfrm>
            <a:custGeom>
              <a:avLst/>
              <a:gdLst>
                <a:gd name="connsiteX0" fmla="*/ 100041 w 3430800"/>
                <a:gd name="connsiteY0" fmla="*/ 0 h 3430800"/>
                <a:gd name="connsiteX1" fmla="*/ 3330760 w 3430800"/>
                <a:gd name="connsiteY1" fmla="*/ 0 h 3430800"/>
                <a:gd name="connsiteX2" fmla="*/ 3333556 w 3430800"/>
                <a:gd name="connsiteY2" fmla="*/ 13848 h 3430800"/>
                <a:gd name="connsiteX3" fmla="*/ 3424796 w 3430800"/>
                <a:gd name="connsiteY3" fmla="*/ 105089 h 3430800"/>
                <a:gd name="connsiteX4" fmla="*/ 3430800 w 3430800"/>
                <a:gd name="connsiteY4" fmla="*/ 106301 h 3430800"/>
                <a:gd name="connsiteX5" fmla="*/ 3430800 w 3430800"/>
                <a:gd name="connsiteY5" fmla="*/ 3324500 h 3430800"/>
                <a:gd name="connsiteX6" fmla="*/ 3424796 w 3430800"/>
                <a:gd name="connsiteY6" fmla="*/ 3325712 h 3430800"/>
                <a:gd name="connsiteX7" fmla="*/ 3333556 w 3430800"/>
                <a:gd name="connsiteY7" fmla="*/ 3416952 h 3430800"/>
                <a:gd name="connsiteX8" fmla="*/ 3330760 w 3430800"/>
                <a:gd name="connsiteY8" fmla="*/ 3430800 h 3430800"/>
                <a:gd name="connsiteX9" fmla="*/ 100041 w 3430800"/>
                <a:gd name="connsiteY9" fmla="*/ 3430800 h 3430800"/>
                <a:gd name="connsiteX10" fmla="*/ 97245 w 3430800"/>
                <a:gd name="connsiteY10" fmla="*/ 3416952 h 3430800"/>
                <a:gd name="connsiteX11" fmla="*/ 6004 w 3430800"/>
                <a:gd name="connsiteY11" fmla="*/ 3325712 h 3430800"/>
                <a:gd name="connsiteX12" fmla="*/ 0 w 3430800"/>
                <a:gd name="connsiteY12" fmla="*/ 3324500 h 3430800"/>
                <a:gd name="connsiteX13" fmla="*/ 0 w 3430800"/>
                <a:gd name="connsiteY13" fmla="*/ 106301 h 3430800"/>
                <a:gd name="connsiteX14" fmla="*/ 6004 w 3430800"/>
                <a:gd name="connsiteY14" fmla="*/ 105089 h 3430800"/>
                <a:gd name="connsiteX15" fmla="*/ 97245 w 3430800"/>
                <a:gd name="connsiteY15" fmla="*/ 13848 h 34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0800" h="3430800">
                  <a:moveTo>
                    <a:pt x="100041" y="0"/>
                  </a:moveTo>
                  <a:lnTo>
                    <a:pt x="3330760" y="0"/>
                  </a:lnTo>
                  <a:lnTo>
                    <a:pt x="3333556" y="13848"/>
                  </a:lnTo>
                  <a:cubicBezTo>
                    <a:pt x="3350907" y="54872"/>
                    <a:pt x="3383772" y="87737"/>
                    <a:pt x="3424796" y="105089"/>
                  </a:cubicBezTo>
                  <a:lnTo>
                    <a:pt x="3430800" y="106301"/>
                  </a:lnTo>
                  <a:lnTo>
                    <a:pt x="3430800" y="3324500"/>
                  </a:lnTo>
                  <a:lnTo>
                    <a:pt x="3424796" y="3325712"/>
                  </a:lnTo>
                  <a:cubicBezTo>
                    <a:pt x="3383772" y="3343063"/>
                    <a:pt x="3350907" y="3375928"/>
                    <a:pt x="3333556" y="3416952"/>
                  </a:cubicBezTo>
                  <a:lnTo>
                    <a:pt x="3330760" y="3430800"/>
                  </a:lnTo>
                  <a:lnTo>
                    <a:pt x="100041" y="3430800"/>
                  </a:lnTo>
                  <a:lnTo>
                    <a:pt x="97245" y="3416952"/>
                  </a:lnTo>
                  <a:cubicBezTo>
                    <a:pt x="79893" y="3375928"/>
                    <a:pt x="47028" y="3343063"/>
                    <a:pt x="6004" y="3325712"/>
                  </a:cubicBezTo>
                  <a:lnTo>
                    <a:pt x="0" y="3324500"/>
                  </a:lnTo>
                  <a:lnTo>
                    <a:pt x="0" y="106301"/>
                  </a:lnTo>
                  <a:lnTo>
                    <a:pt x="6004" y="105089"/>
                  </a:lnTo>
                  <a:cubicBezTo>
                    <a:pt x="47028" y="87737"/>
                    <a:pt x="79893" y="54872"/>
                    <a:pt x="97245" y="13848"/>
                  </a:cubicBezTo>
                  <a:close/>
                </a:path>
              </a:pathLst>
            </a:custGeom>
            <a:solidFill>
              <a:srgbClr val="F5F5F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4C776A4-9866-4691-8A2F-1A5071C187AC}"/>
                </a:ext>
              </a:extLst>
            </p:cNvPr>
            <p:cNvSpPr txBox="1"/>
            <p:nvPr/>
          </p:nvSpPr>
          <p:spPr>
            <a:xfrm>
              <a:off x="1445360" y="1584243"/>
              <a:ext cx="2445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800" dirty="0">
                  <a:latin typeface="Comic Sans MS" panose="030F0702030302020204" pitchFamily="66" charset="0"/>
                </a:rPr>
                <a:t>Feelings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17A835D-7085-4505-A7B4-646994224893}"/>
                </a:ext>
              </a:extLst>
            </p:cNvPr>
            <p:cNvSpPr txBox="1"/>
            <p:nvPr/>
          </p:nvSpPr>
          <p:spPr>
            <a:xfrm>
              <a:off x="1445360" y="2811036"/>
              <a:ext cx="209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800" dirty="0">
                  <a:latin typeface="Comic Sans MS" panose="030F0702030302020204" pitchFamily="66" charset="0"/>
                </a:rPr>
                <a:t>Failure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FBE2AB9-92F0-46F4-BB2D-FC6EC4FE1DEA}"/>
                </a:ext>
              </a:extLst>
            </p:cNvPr>
            <p:cNvSpPr txBox="1"/>
            <p:nvPr/>
          </p:nvSpPr>
          <p:spPr>
            <a:xfrm>
              <a:off x="1448064" y="4035602"/>
              <a:ext cx="397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en-US" altLang="zh-CN" sz="2800" dirty="0">
                  <a:latin typeface="Comic Sans MS" panose="030F0702030302020204" pitchFamily="66" charset="0"/>
                </a:rPr>
                <a:t>Finding happiness</a:t>
              </a:r>
              <a:endParaRPr lang="zh-CN" alt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CF98DE-CDE2-47E2-A6DE-1AA41C51713C}"/>
                </a:ext>
              </a:extLst>
            </p:cNvPr>
            <p:cNvSpPr txBox="1"/>
            <p:nvPr/>
          </p:nvSpPr>
          <p:spPr>
            <a:xfrm>
              <a:off x="3890822" y="2794882"/>
              <a:ext cx="2461434" cy="5232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omic Sans MS" panose="030F0702030302020204" pitchFamily="66" charset="0"/>
                </a:rPr>
                <a:t>contrary case</a:t>
              </a:r>
              <a:endParaRPr lang="zh-CN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47881F1-789A-4DE8-8A6C-21BF6F654217}"/>
                </a:ext>
              </a:extLst>
            </p:cNvPr>
            <p:cNvSpPr txBox="1"/>
            <p:nvPr/>
          </p:nvSpPr>
          <p:spPr>
            <a:xfrm>
              <a:off x="7076558" y="2794882"/>
              <a:ext cx="2044522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model case</a:t>
              </a:r>
              <a:endParaRPr lang="zh-CN" altLang="en-U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A165FA8-3B9A-4478-8FBB-859E5B5D9D1E}"/>
                </a:ext>
              </a:extLst>
            </p:cNvPr>
            <p:cNvSpPr txBox="1"/>
            <p:nvPr/>
          </p:nvSpPr>
          <p:spPr>
            <a:xfrm>
              <a:off x="3890822" y="1586786"/>
              <a:ext cx="2044522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Comic Sans MS" panose="030F0702030302020204" pitchFamily="66" charset="0"/>
                </a:defRPr>
              </a:lvl1pPr>
            </a:lstStyle>
            <a:p>
              <a:r>
                <a:rPr lang="en-US" altLang="zh-CN" dirty="0">
                  <a:solidFill>
                    <a:schemeClr val="accent2">
                      <a:lumMod val="50000"/>
                    </a:schemeClr>
                  </a:solidFill>
                </a:rPr>
                <a:t>model case</a:t>
              </a:r>
              <a:endParaRPr lang="zh-CN" alt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5919C1A-E4A2-4501-AB95-2E35A379473F}"/>
                </a:ext>
              </a:extLst>
            </p:cNvPr>
            <p:cNvSpPr txBox="1"/>
            <p:nvPr/>
          </p:nvSpPr>
          <p:spPr>
            <a:xfrm>
              <a:off x="5349061" y="4002978"/>
              <a:ext cx="2461434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related cases</a:t>
              </a:r>
              <a:endParaRPr lang="zh-CN" altLang="en-US" sz="2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4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B7B1E05-DA34-4511-88C0-CB12B75A3D2E}"/>
              </a:ext>
            </a:extLst>
          </p:cNvPr>
          <p:cNvGrpSpPr/>
          <p:nvPr/>
        </p:nvGrpSpPr>
        <p:grpSpPr>
          <a:xfrm>
            <a:off x="2398026" y="1513840"/>
            <a:ext cx="7395948" cy="3078480"/>
            <a:chOff x="2482850" y="279400"/>
            <a:chExt cx="7226300" cy="3149600"/>
          </a:xfrm>
        </p:grpSpPr>
        <p:grpSp>
          <p:nvGrpSpPr>
            <p:cNvPr id="10" name="组合 9"/>
            <p:cNvGrpSpPr/>
            <p:nvPr/>
          </p:nvGrpSpPr>
          <p:grpSpPr>
            <a:xfrm>
              <a:off x="2482850" y="279400"/>
              <a:ext cx="7226300" cy="3149600"/>
              <a:chOff x="4380600" y="1713600"/>
              <a:chExt cx="3430800" cy="3430800"/>
            </a:xfrm>
          </p:grpSpPr>
          <p:sp>
            <p:nvSpPr>
              <p:cNvPr id="12" name="任意多边形 11"/>
              <p:cNvSpPr>
                <a:spLocks noChangeAspect="1"/>
              </p:cNvSpPr>
              <p:nvPr/>
            </p:nvSpPr>
            <p:spPr>
              <a:xfrm>
                <a:off x="4380600" y="1713600"/>
                <a:ext cx="3430800" cy="3430800"/>
              </a:xfrm>
              <a:custGeom>
                <a:avLst/>
                <a:gdLst>
                  <a:gd name="connsiteX0" fmla="*/ 100041 w 3430800"/>
                  <a:gd name="connsiteY0" fmla="*/ 0 h 3430800"/>
                  <a:gd name="connsiteX1" fmla="*/ 3330760 w 3430800"/>
                  <a:gd name="connsiteY1" fmla="*/ 0 h 3430800"/>
                  <a:gd name="connsiteX2" fmla="*/ 3333556 w 3430800"/>
                  <a:gd name="connsiteY2" fmla="*/ 13848 h 3430800"/>
                  <a:gd name="connsiteX3" fmla="*/ 3424796 w 3430800"/>
                  <a:gd name="connsiteY3" fmla="*/ 105089 h 3430800"/>
                  <a:gd name="connsiteX4" fmla="*/ 3430800 w 3430800"/>
                  <a:gd name="connsiteY4" fmla="*/ 106301 h 3430800"/>
                  <a:gd name="connsiteX5" fmla="*/ 3430800 w 3430800"/>
                  <a:gd name="connsiteY5" fmla="*/ 3324500 h 3430800"/>
                  <a:gd name="connsiteX6" fmla="*/ 3424796 w 3430800"/>
                  <a:gd name="connsiteY6" fmla="*/ 3325712 h 3430800"/>
                  <a:gd name="connsiteX7" fmla="*/ 3333556 w 3430800"/>
                  <a:gd name="connsiteY7" fmla="*/ 3416952 h 3430800"/>
                  <a:gd name="connsiteX8" fmla="*/ 3330760 w 3430800"/>
                  <a:gd name="connsiteY8" fmla="*/ 3430800 h 3430800"/>
                  <a:gd name="connsiteX9" fmla="*/ 100041 w 3430800"/>
                  <a:gd name="connsiteY9" fmla="*/ 3430800 h 3430800"/>
                  <a:gd name="connsiteX10" fmla="*/ 97245 w 3430800"/>
                  <a:gd name="connsiteY10" fmla="*/ 3416952 h 3430800"/>
                  <a:gd name="connsiteX11" fmla="*/ 6004 w 3430800"/>
                  <a:gd name="connsiteY11" fmla="*/ 3325712 h 3430800"/>
                  <a:gd name="connsiteX12" fmla="*/ 0 w 3430800"/>
                  <a:gd name="connsiteY12" fmla="*/ 3324500 h 3430800"/>
                  <a:gd name="connsiteX13" fmla="*/ 0 w 3430800"/>
                  <a:gd name="connsiteY13" fmla="*/ 106301 h 3430800"/>
                  <a:gd name="connsiteX14" fmla="*/ 6004 w 3430800"/>
                  <a:gd name="connsiteY14" fmla="*/ 105089 h 3430800"/>
                  <a:gd name="connsiteX15" fmla="*/ 97245 w 3430800"/>
                  <a:gd name="connsiteY15" fmla="*/ 13848 h 343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0800" h="3430800">
                    <a:moveTo>
                      <a:pt x="100041" y="0"/>
                    </a:moveTo>
                    <a:lnTo>
                      <a:pt x="3330760" y="0"/>
                    </a:lnTo>
                    <a:lnTo>
                      <a:pt x="3333556" y="13848"/>
                    </a:lnTo>
                    <a:cubicBezTo>
                      <a:pt x="3350907" y="54872"/>
                      <a:pt x="3383772" y="87737"/>
                      <a:pt x="3424796" y="105089"/>
                    </a:cubicBezTo>
                    <a:lnTo>
                      <a:pt x="3430800" y="106301"/>
                    </a:lnTo>
                    <a:lnTo>
                      <a:pt x="3430800" y="3324500"/>
                    </a:lnTo>
                    <a:lnTo>
                      <a:pt x="3424796" y="3325712"/>
                    </a:lnTo>
                    <a:cubicBezTo>
                      <a:pt x="3383772" y="3343063"/>
                      <a:pt x="3350907" y="3375928"/>
                      <a:pt x="3333556" y="3416952"/>
                    </a:cubicBezTo>
                    <a:lnTo>
                      <a:pt x="3330760" y="3430800"/>
                    </a:lnTo>
                    <a:lnTo>
                      <a:pt x="100041" y="3430800"/>
                    </a:lnTo>
                    <a:lnTo>
                      <a:pt x="97245" y="3416952"/>
                    </a:lnTo>
                    <a:cubicBezTo>
                      <a:pt x="79893" y="3375928"/>
                      <a:pt x="47028" y="3343063"/>
                      <a:pt x="6004" y="3325712"/>
                    </a:cubicBezTo>
                    <a:lnTo>
                      <a:pt x="0" y="3324500"/>
                    </a:lnTo>
                    <a:lnTo>
                      <a:pt x="0" y="106301"/>
                    </a:lnTo>
                    <a:lnTo>
                      <a:pt x="6004" y="105089"/>
                    </a:lnTo>
                    <a:cubicBezTo>
                      <a:pt x="47028" y="87737"/>
                      <a:pt x="79893" y="54872"/>
                      <a:pt x="97245" y="13848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 12"/>
              <p:cNvSpPr>
                <a:spLocks noChangeAspect="1"/>
              </p:cNvSpPr>
              <p:nvPr/>
            </p:nvSpPr>
            <p:spPr>
              <a:xfrm>
                <a:off x="4422000" y="1815505"/>
                <a:ext cx="3348000" cy="3209296"/>
              </a:xfrm>
              <a:custGeom>
                <a:avLst/>
                <a:gdLst>
                  <a:gd name="connsiteX0" fmla="*/ 100041 w 3430800"/>
                  <a:gd name="connsiteY0" fmla="*/ 0 h 3430800"/>
                  <a:gd name="connsiteX1" fmla="*/ 3330760 w 3430800"/>
                  <a:gd name="connsiteY1" fmla="*/ 0 h 3430800"/>
                  <a:gd name="connsiteX2" fmla="*/ 3333556 w 3430800"/>
                  <a:gd name="connsiteY2" fmla="*/ 13848 h 3430800"/>
                  <a:gd name="connsiteX3" fmla="*/ 3424796 w 3430800"/>
                  <a:gd name="connsiteY3" fmla="*/ 105089 h 3430800"/>
                  <a:gd name="connsiteX4" fmla="*/ 3430800 w 3430800"/>
                  <a:gd name="connsiteY4" fmla="*/ 106301 h 3430800"/>
                  <a:gd name="connsiteX5" fmla="*/ 3430800 w 3430800"/>
                  <a:gd name="connsiteY5" fmla="*/ 3324500 h 3430800"/>
                  <a:gd name="connsiteX6" fmla="*/ 3424796 w 3430800"/>
                  <a:gd name="connsiteY6" fmla="*/ 3325712 h 3430800"/>
                  <a:gd name="connsiteX7" fmla="*/ 3333556 w 3430800"/>
                  <a:gd name="connsiteY7" fmla="*/ 3416952 h 3430800"/>
                  <a:gd name="connsiteX8" fmla="*/ 3330760 w 3430800"/>
                  <a:gd name="connsiteY8" fmla="*/ 3430800 h 3430800"/>
                  <a:gd name="connsiteX9" fmla="*/ 100041 w 3430800"/>
                  <a:gd name="connsiteY9" fmla="*/ 3430800 h 3430800"/>
                  <a:gd name="connsiteX10" fmla="*/ 97245 w 3430800"/>
                  <a:gd name="connsiteY10" fmla="*/ 3416952 h 3430800"/>
                  <a:gd name="connsiteX11" fmla="*/ 6004 w 3430800"/>
                  <a:gd name="connsiteY11" fmla="*/ 3325712 h 3430800"/>
                  <a:gd name="connsiteX12" fmla="*/ 0 w 3430800"/>
                  <a:gd name="connsiteY12" fmla="*/ 3324500 h 3430800"/>
                  <a:gd name="connsiteX13" fmla="*/ 0 w 3430800"/>
                  <a:gd name="connsiteY13" fmla="*/ 106301 h 3430800"/>
                  <a:gd name="connsiteX14" fmla="*/ 6004 w 3430800"/>
                  <a:gd name="connsiteY14" fmla="*/ 105089 h 3430800"/>
                  <a:gd name="connsiteX15" fmla="*/ 97245 w 3430800"/>
                  <a:gd name="connsiteY15" fmla="*/ 13848 h 343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0800" h="3430800">
                    <a:moveTo>
                      <a:pt x="100041" y="0"/>
                    </a:moveTo>
                    <a:lnTo>
                      <a:pt x="3330760" y="0"/>
                    </a:lnTo>
                    <a:lnTo>
                      <a:pt x="3333556" y="13848"/>
                    </a:lnTo>
                    <a:cubicBezTo>
                      <a:pt x="3350907" y="54872"/>
                      <a:pt x="3383772" y="87737"/>
                      <a:pt x="3424796" y="105089"/>
                    </a:cubicBezTo>
                    <a:lnTo>
                      <a:pt x="3430800" y="106301"/>
                    </a:lnTo>
                    <a:lnTo>
                      <a:pt x="3430800" y="3324500"/>
                    </a:lnTo>
                    <a:lnTo>
                      <a:pt x="3424796" y="3325712"/>
                    </a:lnTo>
                    <a:cubicBezTo>
                      <a:pt x="3383772" y="3343063"/>
                      <a:pt x="3350907" y="3375928"/>
                      <a:pt x="3333556" y="3416952"/>
                    </a:cubicBezTo>
                    <a:lnTo>
                      <a:pt x="3330760" y="3430800"/>
                    </a:lnTo>
                    <a:lnTo>
                      <a:pt x="100041" y="3430800"/>
                    </a:lnTo>
                    <a:lnTo>
                      <a:pt x="97245" y="3416952"/>
                    </a:lnTo>
                    <a:cubicBezTo>
                      <a:pt x="79893" y="3375928"/>
                      <a:pt x="47028" y="3343063"/>
                      <a:pt x="6004" y="3325712"/>
                    </a:cubicBezTo>
                    <a:lnTo>
                      <a:pt x="0" y="3324500"/>
                    </a:lnTo>
                    <a:lnTo>
                      <a:pt x="0" y="106301"/>
                    </a:lnTo>
                    <a:lnTo>
                      <a:pt x="6004" y="105089"/>
                    </a:lnTo>
                    <a:cubicBezTo>
                      <a:pt x="47028" y="87737"/>
                      <a:pt x="79893" y="54872"/>
                      <a:pt x="97245" y="13848"/>
                    </a:cubicBez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419824" y="704863"/>
              <a:ext cx="5352352" cy="114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微软雅黑" pitchFamily="34" charset="-122"/>
                  <a:cs typeface="Aharoni" panose="02010803020104030203" pitchFamily="2" charset="-79"/>
                </a:rPr>
                <a:t>Homework</a:t>
              </a:r>
            </a:p>
            <a:p>
              <a:pPr algn="ctr"/>
              <a:endParaRPr lang="en-US" altLang="zh-CN" sz="11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微软雅黑" pitchFamily="34" charset="-122"/>
                <a:cs typeface="Aharoni" panose="02010803020104030203" pitchFamily="2" charset="-79"/>
              </a:endParaRPr>
            </a:p>
            <a:p>
              <a:pPr algn="ctr"/>
              <a:endParaRPr lang="en-US" altLang="zh-CN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257489" y="2983985"/>
            <a:ext cx="329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Exercises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3911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A74134-3FF8-4368-AC24-3936900A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186246"/>
            <a:ext cx="12192000" cy="1688756"/>
          </a:xfrm>
          <a:prstGeom prst="rect">
            <a:avLst/>
          </a:prstGeom>
          <a:solidFill>
            <a:schemeClr val="bg2">
              <a:lumMod val="50000"/>
              <a:alpha val="56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6722" y="1476626"/>
            <a:ext cx="4498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THANKS</a:t>
            </a:r>
            <a:endParaRPr lang="zh-CN" alt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5F5FE-DD4C-48FE-89A9-558AC1B2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haroni" pitchFamily="2" charset="-79"/>
                <a:cs typeface="Aharoni" pitchFamily="2" charset="-79"/>
              </a:rPr>
              <a:t>Language teaching with virtues cultivation</a:t>
            </a:r>
            <a:endParaRPr lang="zh-CN" altLang="en-US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947A5C7-59BE-46BF-A456-C0D43C4C99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4417" y="1446898"/>
          <a:ext cx="11229227" cy="48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8903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608D5-0929-49AD-A8EE-0F2F4E42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71" y="551868"/>
            <a:ext cx="10972800" cy="638175"/>
          </a:xfrm>
        </p:spPr>
        <p:txBody>
          <a:bodyPr/>
          <a:lstStyle/>
          <a:p>
            <a:r>
              <a:rPr lang="en-US" altLang="zh-CN" dirty="0">
                <a:latin typeface="Aharoni" pitchFamily="2" charset="-79"/>
                <a:cs typeface="Aharoni" pitchFamily="2" charset="-79"/>
              </a:rPr>
              <a:t>Course design – objectives</a:t>
            </a:r>
            <a:endParaRPr lang="zh-CN" alt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A4D6A6-645C-4203-B03B-536C6425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haroni" pitchFamily="2" charset="-79"/>
                <a:cs typeface="Aharoni" pitchFamily="2" charset="-79"/>
              </a:rPr>
              <a:t> </a:t>
            </a:r>
            <a:endParaRPr lang="zh-CN" altLang="en-US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F347C69-67E1-4E92-93D6-CDD8C485F818}"/>
              </a:ext>
            </a:extLst>
          </p:cNvPr>
          <p:cNvGraphicFramePr/>
          <p:nvPr/>
        </p:nvGraphicFramePr>
        <p:xfrm>
          <a:off x="-2858627" y="2754024"/>
          <a:ext cx="10435905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E1EEB98-0226-4211-A199-B59FF8B58071}"/>
              </a:ext>
            </a:extLst>
          </p:cNvPr>
          <p:cNvSpPr txBox="1"/>
          <p:nvPr/>
        </p:nvSpPr>
        <p:spPr>
          <a:xfrm>
            <a:off x="3021146" y="1289818"/>
            <a:ext cx="6385404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幼圆"/>
                <a:cs typeface="Aharoni" pitchFamily="2" charset="-79"/>
              </a:rPr>
              <a:t>Intercultural leadership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haroni" pitchFamily="2" charset="-79"/>
                <a:ea typeface="幼圆"/>
                <a:cs typeface="Aharoni" pitchFamily="2" charset="-79"/>
              </a:rPr>
              <a:t>oriented from International qualifications</a:t>
            </a: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7D018648-BC96-49BA-929D-52C0740F9059}"/>
              </a:ext>
            </a:extLst>
          </p:cNvPr>
          <p:cNvGraphicFramePr/>
          <p:nvPr/>
        </p:nvGraphicFramePr>
        <p:xfrm>
          <a:off x="1847287" y="2278309"/>
          <a:ext cx="11148969" cy="426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549E5DEE-289A-41F1-99F4-50F77DD21F71}"/>
              </a:ext>
            </a:extLst>
          </p:cNvPr>
          <p:cNvSpPr/>
          <p:nvPr/>
        </p:nvSpPr>
        <p:spPr>
          <a:xfrm>
            <a:off x="1110978" y="5954885"/>
            <a:ext cx="10902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82BC95">
                      <a:satMod val="175000"/>
                      <a:alpha val="40000"/>
                    </a:srgbClr>
                  </a:glo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Education is not information, but transformation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82BC95">
                      <a:satMod val="175000"/>
                      <a:alpha val="40000"/>
                    </a:srgbClr>
                  </a:glow>
                </a:effectLst>
                <a:uLnTx/>
                <a:uFillTx/>
                <a:latin typeface="Aharoni" pitchFamily="2" charset="-79"/>
                <a:ea typeface="Cambria" panose="02040503050406030204" pitchFamily="18" charset="0"/>
                <a:cs typeface="Aharoni" pitchFamily="2" charset="-79"/>
              </a:rPr>
              <a:t>.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28600">
                  <a:srgbClr val="82BC95">
                    <a:satMod val="175000"/>
                    <a:alpha val="40000"/>
                  </a:srgbClr>
                </a:glow>
              </a:effectLst>
              <a:uLnTx/>
              <a:uFillTx/>
              <a:latin typeface="Aharoni" pitchFamily="2" charset="-79"/>
              <a:ea typeface="幼圆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841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Graphic spid="13" grpId="0">
        <p:bldAsOne/>
      </p:bldGraphic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3B1608D5-0929-49AD-A8EE-0F2F4E42A778}"/>
              </a:ext>
            </a:extLst>
          </p:cNvPr>
          <p:cNvSpPr txBox="1">
            <a:spLocks/>
          </p:cNvSpPr>
          <p:nvPr/>
        </p:nvSpPr>
        <p:spPr bwMode="auto">
          <a:xfrm>
            <a:off x="639778" y="995489"/>
            <a:ext cx="10972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47494B"/>
                </a:solidFill>
                <a:effectLst>
                  <a:outerShdw blurRad="38100" dist="19050" dir="2700000" algn="tl" rotWithShape="0">
                    <a:srgbClr val="47494B">
                      <a:alpha val="40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Course design – approaches</a:t>
            </a:r>
            <a:endParaRPr kumimoji="0" lang="en-US" altLang="en-US" sz="3600" b="0" i="0" u="none" strike="noStrike" kern="1200" cap="none" spc="0" normalizeH="0" baseline="0" noProof="0" dirty="0">
              <a:ln w="0"/>
              <a:solidFill>
                <a:srgbClr val="47494B"/>
              </a:solidFill>
              <a:effectLst>
                <a:outerShdw blurRad="38100" dist="19050" dir="2700000" algn="tl" rotWithShape="0">
                  <a:srgbClr val="47494B">
                    <a:alpha val="40000"/>
                  </a:srgbClr>
                </a:outerShdw>
              </a:effectLst>
              <a:uLnTx/>
              <a:uFillTx/>
              <a:latin typeface="Aharoni" pitchFamily="2" charset="-79"/>
              <a:ea typeface="方正粗黑宋简体" panose="02000000000000000000" pitchFamily="2" charset="-122"/>
              <a:cs typeface="Aharoni" pitchFamily="2" charset="-79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6444959" y="1633664"/>
          <a:ext cx="5473077" cy="438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右箭头标注 11"/>
          <p:cNvSpPr/>
          <p:nvPr/>
        </p:nvSpPr>
        <p:spPr>
          <a:xfrm>
            <a:off x="639778" y="2743200"/>
            <a:ext cx="6532809" cy="19555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13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Task-based language teaching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幼圆"/>
                <a:cs typeface="+mn-cs"/>
              </a:rPr>
              <a:t>Virtues cultivation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幼圆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7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2005F-BA40-4351-BEA7-8DE5597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443541"/>
            <a:ext cx="10972800" cy="4868359"/>
          </a:xfrm>
        </p:spPr>
        <p:txBody>
          <a:bodyPr/>
          <a:lstStyle/>
          <a:p>
            <a:pPr marL="0" indent="0">
              <a:buNone/>
            </a:pPr>
            <a:r>
              <a:rPr lang="en-US" altLang="zh-CN" i="1" dirty="0">
                <a:solidFill>
                  <a:schemeClr val="bg2">
                    <a:lumMod val="50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New Standard College English (Second Edition)2 </a:t>
            </a:r>
          </a:p>
          <a:p>
            <a:pPr marL="0" indent="0" algn="ctr">
              <a:buNone/>
            </a:pPr>
            <a:r>
              <a:rPr lang="en-US" altLang="zh-CN" dirty="0">
                <a:solidFill>
                  <a:srgbClr val="002060"/>
                </a:solidFill>
                <a:effectLst/>
                <a:latin typeface="Aharoni" pitchFamily="2" charset="-79"/>
                <a:cs typeface="Aharoni" pitchFamily="2" charset="-79"/>
              </a:rPr>
              <a:t>Unit 7 Passage 1 Hiroshima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3B1608D5-0929-49AD-A8EE-0F2F4E42A778}"/>
              </a:ext>
            </a:extLst>
          </p:cNvPr>
          <p:cNvSpPr txBox="1">
            <a:spLocks/>
          </p:cNvSpPr>
          <p:nvPr/>
        </p:nvSpPr>
        <p:spPr bwMode="auto">
          <a:xfrm>
            <a:off x="730313" y="805366"/>
            <a:ext cx="10972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47494B"/>
                </a:solidFill>
                <a:effectLst>
                  <a:outerShdw blurRad="38100" dist="19050" dir="2700000" algn="tl" rotWithShape="0">
                    <a:srgbClr val="47494B">
                      <a:alpha val="40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Unit design – objectives</a:t>
            </a:r>
            <a:endParaRPr kumimoji="0" lang="en-US" altLang="en-US" sz="3600" b="0" i="0" u="none" strike="noStrike" kern="1200" cap="none" spc="0" normalizeH="0" baseline="0" noProof="0" dirty="0">
              <a:ln w="0"/>
              <a:solidFill>
                <a:srgbClr val="47494B"/>
              </a:solidFill>
              <a:effectLst>
                <a:outerShdw blurRad="38100" dist="19050" dir="2700000" algn="tl" rotWithShape="0">
                  <a:srgbClr val="47494B">
                    <a:alpha val="40000"/>
                  </a:srgbClr>
                </a:outerShdw>
              </a:effectLst>
              <a:uLnTx/>
              <a:uFillTx/>
              <a:latin typeface="Aharoni" pitchFamily="2" charset="-79"/>
              <a:ea typeface="方正粗黑宋简体" panose="02000000000000000000" pitchFamily="2" charset="-122"/>
              <a:cs typeface="Aharoni" pitchFamily="2" charset="-79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-5814004" y="2534969"/>
          <a:ext cx="24161271" cy="38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2609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B1608D5-0929-49AD-A8EE-0F2F4E42A778}"/>
              </a:ext>
            </a:extLst>
          </p:cNvPr>
          <p:cNvSpPr txBox="1">
            <a:spLocks/>
          </p:cNvSpPr>
          <p:nvPr/>
        </p:nvSpPr>
        <p:spPr bwMode="auto">
          <a:xfrm>
            <a:off x="730313" y="805366"/>
            <a:ext cx="109728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33CC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 w="0"/>
                <a:solidFill>
                  <a:srgbClr val="47494B"/>
                </a:solidFill>
                <a:effectLst>
                  <a:outerShdw blurRad="38100" dist="19050" dir="2700000" algn="tl" rotWithShape="0">
                    <a:srgbClr val="47494B">
                      <a:alpha val="40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Unit design – procedures</a:t>
            </a:r>
            <a:endParaRPr kumimoji="0" lang="en-US" altLang="en-US" sz="3600" b="0" i="0" u="none" strike="noStrike" kern="1200" cap="none" spc="0" normalizeH="0" baseline="0" noProof="0" dirty="0">
              <a:ln w="0"/>
              <a:solidFill>
                <a:srgbClr val="47494B"/>
              </a:solidFill>
              <a:effectLst>
                <a:outerShdw blurRad="38100" dist="19050" dir="2700000" algn="tl" rotWithShape="0">
                  <a:srgbClr val="47494B">
                    <a:alpha val="40000"/>
                  </a:srgbClr>
                </a:outerShdw>
              </a:effectLst>
              <a:uLnTx/>
              <a:uFillTx/>
              <a:latin typeface="Aharoni" pitchFamily="2" charset="-79"/>
              <a:ea typeface="方正粗黑宋简体" panose="02000000000000000000" pitchFamily="2" charset="-122"/>
              <a:cs typeface="Aharoni" pitchFamily="2" charset="-79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30313" y="2643075"/>
          <a:ext cx="10678716" cy="368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0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Procedures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Arrangements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Time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Before</a:t>
                      </a:r>
                      <a:r>
                        <a:rPr lang="en-US" altLang="zh-CN" sz="2800" baseline="0" dirty="0"/>
                        <a:t> class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self-study</a:t>
                      </a:r>
                      <a:r>
                        <a:rPr lang="en-US" altLang="zh-CN" sz="2800" baseline="0" dirty="0"/>
                        <a:t> on </a:t>
                      </a:r>
                      <a:r>
                        <a:rPr lang="en-US" altLang="zh-CN" sz="2800" baseline="0" dirty="0" err="1"/>
                        <a:t>Unipus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//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Pre-task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reading, discussion, thinking training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2 hours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Task phase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revision of the speech</a:t>
                      </a:r>
                      <a:endParaRPr lang="zh-CN" altLang="en-US" sz="2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b="1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hour</a:t>
                      </a:r>
                      <a:endParaRPr lang="zh-CN" altLang="en-US" sz="2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Post-task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Extensive</a:t>
                      </a:r>
                      <a:r>
                        <a:rPr lang="en-US" altLang="zh-CN" sz="2800" baseline="0" dirty="0"/>
                        <a:t> reading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1 hour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704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After class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Make a video, assessment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//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612005F-BA40-4351-BEA7-8DE55970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585519"/>
            <a:ext cx="10972800" cy="472638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>
                <a:solidFill>
                  <a:srgbClr val="002060"/>
                </a:solidFill>
                <a:effectLst/>
                <a:latin typeface="Aharoni" pitchFamily="2" charset="-79"/>
                <a:cs typeface="Aharoni" pitchFamily="2" charset="-79"/>
              </a:rPr>
              <a:t>Task: make a speech of </a:t>
            </a:r>
            <a:r>
              <a:rPr lang="en-US" altLang="zh-CN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to remember history</a:t>
            </a:r>
          </a:p>
        </p:txBody>
      </p:sp>
    </p:spTree>
    <p:extLst>
      <p:ext uri="{BB962C8B-B14F-4D97-AF65-F5344CB8AC3E}">
        <p14:creationId xmlns:p14="http://schemas.microsoft.com/office/powerpoint/2010/main" val="937659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D0EC0-FA27-4B3C-98E5-BDC7161C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haroni" pitchFamily="2" charset="-79"/>
                <a:cs typeface="Aharoni" pitchFamily="2" charset="-79"/>
              </a:rPr>
              <a:t>Highlights</a:t>
            </a:r>
            <a:endParaRPr lang="zh-CN" alt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5777E3-FABC-4034-AEC7-685E1E081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74" y="3636425"/>
            <a:ext cx="10972800" cy="484822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altLang="zh-CN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zh-CN" altLang="zh-CN" sz="3600" dirty="0"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9F5BC1-3DFC-4632-A960-15773B5DE145}"/>
              </a:ext>
            </a:extLst>
          </p:cNvPr>
          <p:cNvSpPr/>
          <p:nvPr/>
        </p:nvSpPr>
        <p:spPr>
          <a:xfrm>
            <a:off x="3229762" y="1377379"/>
            <a:ext cx="822876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9DBC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379D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1. High requirements in the virtues cultivation.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E831185-5AAD-40E5-AC1A-80B7AFCD5C9A}"/>
              </a:ext>
            </a:extLst>
          </p:cNvPr>
          <p:cNvSpPr/>
          <p:nvPr/>
        </p:nvSpPr>
        <p:spPr>
          <a:xfrm>
            <a:off x="3229761" y="2654042"/>
            <a:ext cx="8228765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9DBC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84ADE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2. Accurate positioning in language teaching and virtues cultivation</a:t>
            </a: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957986-9ABC-4E3B-BB21-C4883DB45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3046"/>
          <a:stretch/>
        </p:blipFill>
        <p:spPr>
          <a:xfrm>
            <a:off x="624417" y="4296700"/>
            <a:ext cx="2810262" cy="226181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E831185-5AAD-40E5-AC1A-80B7AFCD5C9A}"/>
              </a:ext>
            </a:extLst>
          </p:cNvPr>
          <p:cNvSpPr/>
          <p:nvPr/>
        </p:nvSpPr>
        <p:spPr>
          <a:xfrm>
            <a:off x="3229761" y="3986308"/>
            <a:ext cx="8228765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9DBC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84ADE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方正粗黑宋简体" panose="02000000000000000000" pitchFamily="2" charset="-122"/>
                <a:cs typeface="Aharoni" pitchFamily="2" charset="-79"/>
              </a:rPr>
              <a:t>Combination of language teaching, thinking training and virtues cultivation.</a:t>
            </a:r>
          </a:p>
        </p:txBody>
      </p:sp>
    </p:spTree>
    <p:extLst>
      <p:ext uri="{BB962C8B-B14F-4D97-AF65-F5344CB8AC3E}">
        <p14:creationId xmlns:p14="http://schemas.microsoft.com/office/powerpoint/2010/main" val="305603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CA74134-3FF8-4368-AC24-3936900A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B7B1E05-DA34-4511-88C0-CB12B75A3D2E}"/>
              </a:ext>
            </a:extLst>
          </p:cNvPr>
          <p:cNvGrpSpPr/>
          <p:nvPr/>
        </p:nvGrpSpPr>
        <p:grpSpPr>
          <a:xfrm>
            <a:off x="2398026" y="965200"/>
            <a:ext cx="7395948" cy="3078480"/>
            <a:chOff x="2482850" y="279400"/>
            <a:chExt cx="7226300" cy="3149600"/>
          </a:xfrm>
        </p:grpSpPr>
        <p:grpSp>
          <p:nvGrpSpPr>
            <p:cNvPr id="25" name="组合 24"/>
            <p:cNvGrpSpPr/>
            <p:nvPr/>
          </p:nvGrpSpPr>
          <p:grpSpPr>
            <a:xfrm>
              <a:off x="2482850" y="279400"/>
              <a:ext cx="7226300" cy="3149600"/>
              <a:chOff x="4380600" y="1713600"/>
              <a:chExt cx="3430800" cy="3430800"/>
            </a:xfrm>
          </p:grpSpPr>
          <p:sp>
            <p:nvSpPr>
              <p:cNvPr id="21" name="任意多边形 20"/>
              <p:cNvSpPr>
                <a:spLocks noChangeAspect="1"/>
              </p:cNvSpPr>
              <p:nvPr/>
            </p:nvSpPr>
            <p:spPr>
              <a:xfrm>
                <a:off x="4380600" y="1713600"/>
                <a:ext cx="3430800" cy="3430800"/>
              </a:xfrm>
              <a:custGeom>
                <a:avLst/>
                <a:gdLst>
                  <a:gd name="connsiteX0" fmla="*/ 100041 w 3430800"/>
                  <a:gd name="connsiteY0" fmla="*/ 0 h 3430800"/>
                  <a:gd name="connsiteX1" fmla="*/ 3330760 w 3430800"/>
                  <a:gd name="connsiteY1" fmla="*/ 0 h 3430800"/>
                  <a:gd name="connsiteX2" fmla="*/ 3333556 w 3430800"/>
                  <a:gd name="connsiteY2" fmla="*/ 13848 h 3430800"/>
                  <a:gd name="connsiteX3" fmla="*/ 3424796 w 3430800"/>
                  <a:gd name="connsiteY3" fmla="*/ 105089 h 3430800"/>
                  <a:gd name="connsiteX4" fmla="*/ 3430800 w 3430800"/>
                  <a:gd name="connsiteY4" fmla="*/ 106301 h 3430800"/>
                  <a:gd name="connsiteX5" fmla="*/ 3430800 w 3430800"/>
                  <a:gd name="connsiteY5" fmla="*/ 3324500 h 3430800"/>
                  <a:gd name="connsiteX6" fmla="*/ 3424796 w 3430800"/>
                  <a:gd name="connsiteY6" fmla="*/ 3325712 h 3430800"/>
                  <a:gd name="connsiteX7" fmla="*/ 3333556 w 3430800"/>
                  <a:gd name="connsiteY7" fmla="*/ 3416952 h 3430800"/>
                  <a:gd name="connsiteX8" fmla="*/ 3330760 w 3430800"/>
                  <a:gd name="connsiteY8" fmla="*/ 3430800 h 3430800"/>
                  <a:gd name="connsiteX9" fmla="*/ 100041 w 3430800"/>
                  <a:gd name="connsiteY9" fmla="*/ 3430800 h 3430800"/>
                  <a:gd name="connsiteX10" fmla="*/ 97245 w 3430800"/>
                  <a:gd name="connsiteY10" fmla="*/ 3416952 h 3430800"/>
                  <a:gd name="connsiteX11" fmla="*/ 6004 w 3430800"/>
                  <a:gd name="connsiteY11" fmla="*/ 3325712 h 3430800"/>
                  <a:gd name="connsiteX12" fmla="*/ 0 w 3430800"/>
                  <a:gd name="connsiteY12" fmla="*/ 3324500 h 3430800"/>
                  <a:gd name="connsiteX13" fmla="*/ 0 w 3430800"/>
                  <a:gd name="connsiteY13" fmla="*/ 106301 h 3430800"/>
                  <a:gd name="connsiteX14" fmla="*/ 6004 w 3430800"/>
                  <a:gd name="connsiteY14" fmla="*/ 105089 h 3430800"/>
                  <a:gd name="connsiteX15" fmla="*/ 97245 w 3430800"/>
                  <a:gd name="connsiteY15" fmla="*/ 13848 h 343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0800" h="3430800">
                    <a:moveTo>
                      <a:pt x="100041" y="0"/>
                    </a:moveTo>
                    <a:lnTo>
                      <a:pt x="3330760" y="0"/>
                    </a:lnTo>
                    <a:lnTo>
                      <a:pt x="3333556" y="13848"/>
                    </a:lnTo>
                    <a:cubicBezTo>
                      <a:pt x="3350907" y="54872"/>
                      <a:pt x="3383772" y="87737"/>
                      <a:pt x="3424796" y="105089"/>
                    </a:cubicBezTo>
                    <a:lnTo>
                      <a:pt x="3430800" y="106301"/>
                    </a:lnTo>
                    <a:lnTo>
                      <a:pt x="3430800" y="3324500"/>
                    </a:lnTo>
                    <a:lnTo>
                      <a:pt x="3424796" y="3325712"/>
                    </a:lnTo>
                    <a:cubicBezTo>
                      <a:pt x="3383772" y="3343063"/>
                      <a:pt x="3350907" y="3375928"/>
                      <a:pt x="3333556" y="3416952"/>
                    </a:cubicBezTo>
                    <a:lnTo>
                      <a:pt x="3330760" y="3430800"/>
                    </a:lnTo>
                    <a:lnTo>
                      <a:pt x="100041" y="3430800"/>
                    </a:lnTo>
                    <a:lnTo>
                      <a:pt x="97245" y="3416952"/>
                    </a:lnTo>
                    <a:cubicBezTo>
                      <a:pt x="79893" y="3375928"/>
                      <a:pt x="47028" y="3343063"/>
                      <a:pt x="6004" y="3325712"/>
                    </a:cubicBezTo>
                    <a:lnTo>
                      <a:pt x="0" y="3324500"/>
                    </a:lnTo>
                    <a:lnTo>
                      <a:pt x="0" y="106301"/>
                    </a:lnTo>
                    <a:lnTo>
                      <a:pt x="6004" y="105089"/>
                    </a:lnTo>
                    <a:cubicBezTo>
                      <a:pt x="47028" y="87737"/>
                      <a:pt x="79893" y="54872"/>
                      <a:pt x="97245" y="13848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任意多边形 21"/>
              <p:cNvSpPr>
                <a:spLocks noChangeAspect="1"/>
              </p:cNvSpPr>
              <p:nvPr/>
            </p:nvSpPr>
            <p:spPr>
              <a:xfrm>
                <a:off x="4422000" y="1815505"/>
                <a:ext cx="3348000" cy="3209296"/>
              </a:xfrm>
              <a:custGeom>
                <a:avLst/>
                <a:gdLst>
                  <a:gd name="connsiteX0" fmla="*/ 100041 w 3430800"/>
                  <a:gd name="connsiteY0" fmla="*/ 0 h 3430800"/>
                  <a:gd name="connsiteX1" fmla="*/ 3330760 w 3430800"/>
                  <a:gd name="connsiteY1" fmla="*/ 0 h 3430800"/>
                  <a:gd name="connsiteX2" fmla="*/ 3333556 w 3430800"/>
                  <a:gd name="connsiteY2" fmla="*/ 13848 h 3430800"/>
                  <a:gd name="connsiteX3" fmla="*/ 3424796 w 3430800"/>
                  <a:gd name="connsiteY3" fmla="*/ 105089 h 3430800"/>
                  <a:gd name="connsiteX4" fmla="*/ 3430800 w 3430800"/>
                  <a:gd name="connsiteY4" fmla="*/ 106301 h 3430800"/>
                  <a:gd name="connsiteX5" fmla="*/ 3430800 w 3430800"/>
                  <a:gd name="connsiteY5" fmla="*/ 3324500 h 3430800"/>
                  <a:gd name="connsiteX6" fmla="*/ 3424796 w 3430800"/>
                  <a:gd name="connsiteY6" fmla="*/ 3325712 h 3430800"/>
                  <a:gd name="connsiteX7" fmla="*/ 3333556 w 3430800"/>
                  <a:gd name="connsiteY7" fmla="*/ 3416952 h 3430800"/>
                  <a:gd name="connsiteX8" fmla="*/ 3330760 w 3430800"/>
                  <a:gd name="connsiteY8" fmla="*/ 3430800 h 3430800"/>
                  <a:gd name="connsiteX9" fmla="*/ 100041 w 3430800"/>
                  <a:gd name="connsiteY9" fmla="*/ 3430800 h 3430800"/>
                  <a:gd name="connsiteX10" fmla="*/ 97245 w 3430800"/>
                  <a:gd name="connsiteY10" fmla="*/ 3416952 h 3430800"/>
                  <a:gd name="connsiteX11" fmla="*/ 6004 w 3430800"/>
                  <a:gd name="connsiteY11" fmla="*/ 3325712 h 3430800"/>
                  <a:gd name="connsiteX12" fmla="*/ 0 w 3430800"/>
                  <a:gd name="connsiteY12" fmla="*/ 3324500 h 3430800"/>
                  <a:gd name="connsiteX13" fmla="*/ 0 w 3430800"/>
                  <a:gd name="connsiteY13" fmla="*/ 106301 h 3430800"/>
                  <a:gd name="connsiteX14" fmla="*/ 6004 w 3430800"/>
                  <a:gd name="connsiteY14" fmla="*/ 105089 h 3430800"/>
                  <a:gd name="connsiteX15" fmla="*/ 97245 w 3430800"/>
                  <a:gd name="connsiteY15" fmla="*/ 13848 h 343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0800" h="3430800">
                    <a:moveTo>
                      <a:pt x="100041" y="0"/>
                    </a:moveTo>
                    <a:lnTo>
                      <a:pt x="3330760" y="0"/>
                    </a:lnTo>
                    <a:lnTo>
                      <a:pt x="3333556" y="13848"/>
                    </a:lnTo>
                    <a:cubicBezTo>
                      <a:pt x="3350907" y="54872"/>
                      <a:pt x="3383772" y="87737"/>
                      <a:pt x="3424796" y="105089"/>
                    </a:cubicBezTo>
                    <a:lnTo>
                      <a:pt x="3430800" y="106301"/>
                    </a:lnTo>
                    <a:lnTo>
                      <a:pt x="3430800" y="3324500"/>
                    </a:lnTo>
                    <a:lnTo>
                      <a:pt x="3424796" y="3325712"/>
                    </a:lnTo>
                    <a:cubicBezTo>
                      <a:pt x="3383772" y="3343063"/>
                      <a:pt x="3350907" y="3375928"/>
                      <a:pt x="3333556" y="3416952"/>
                    </a:cubicBezTo>
                    <a:lnTo>
                      <a:pt x="3330760" y="3430800"/>
                    </a:lnTo>
                    <a:lnTo>
                      <a:pt x="100041" y="3430800"/>
                    </a:lnTo>
                    <a:lnTo>
                      <a:pt x="97245" y="3416952"/>
                    </a:lnTo>
                    <a:cubicBezTo>
                      <a:pt x="79893" y="3375928"/>
                      <a:pt x="47028" y="3343063"/>
                      <a:pt x="6004" y="3325712"/>
                    </a:cubicBezTo>
                    <a:lnTo>
                      <a:pt x="0" y="3324500"/>
                    </a:lnTo>
                    <a:lnTo>
                      <a:pt x="0" y="106301"/>
                    </a:lnTo>
                    <a:lnTo>
                      <a:pt x="6004" y="105089"/>
                    </a:lnTo>
                    <a:cubicBezTo>
                      <a:pt x="47028" y="87737"/>
                      <a:pt x="79893" y="54872"/>
                      <a:pt x="97245" y="13848"/>
                    </a:cubicBezTo>
                    <a:close/>
                  </a:path>
                </a:pathLst>
              </a:custGeom>
              <a:solidFill>
                <a:schemeClr val="bg1">
                  <a:alpha val="56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482850" y="910088"/>
              <a:ext cx="7226300" cy="157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微软雅黑" pitchFamily="34" charset="-122"/>
                  <a:cs typeface="Aharoni" panose="02010803020104030203" pitchFamily="2" charset="-79"/>
                </a:rPr>
                <a:t>Hiroshima-</a:t>
              </a:r>
            </a:p>
            <a:p>
              <a:pPr algn="ctr"/>
              <a:endParaRPr lang="en-US" altLang="zh-CN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微软雅黑" pitchFamily="34" charset="-122"/>
                <a:cs typeface="Aharoni" panose="02010803020104030203" pitchFamily="2" charset="-79"/>
              </a:endParaRPr>
            </a:p>
            <a:p>
              <a:pPr algn="ctr"/>
              <a:r>
                <a:rPr lang="en-US" altLang="zh-CN" sz="36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微软雅黑" pitchFamily="34" charset="-122"/>
                  <a:cs typeface="Aharoni" panose="02010803020104030203" pitchFamily="2" charset="-79"/>
                </a:rPr>
                <a:t>the “liveliest” city in Japan</a:t>
              </a:r>
              <a:endParaRPr lang="zh-CN" altLang="en-US" sz="3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微软雅黑" pitchFamily="34" charset="-122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58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A74134-3FF8-4368-AC24-3936900A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5316" y="201336"/>
            <a:ext cx="10881368" cy="6405949"/>
            <a:chOff x="4380600" y="1713600"/>
            <a:chExt cx="3430800" cy="3430800"/>
          </a:xfrm>
        </p:grpSpPr>
        <p:sp>
          <p:nvSpPr>
            <p:cNvPr id="8" name="任意多边形 7"/>
            <p:cNvSpPr>
              <a:spLocks noChangeAspect="1"/>
            </p:cNvSpPr>
            <p:nvPr/>
          </p:nvSpPr>
          <p:spPr>
            <a:xfrm>
              <a:off x="4380600" y="1713600"/>
              <a:ext cx="3430800" cy="3430800"/>
            </a:xfrm>
            <a:custGeom>
              <a:avLst/>
              <a:gdLst>
                <a:gd name="connsiteX0" fmla="*/ 100041 w 3430800"/>
                <a:gd name="connsiteY0" fmla="*/ 0 h 3430800"/>
                <a:gd name="connsiteX1" fmla="*/ 3330760 w 3430800"/>
                <a:gd name="connsiteY1" fmla="*/ 0 h 3430800"/>
                <a:gd name="connsiteX2" fmla="*/ 3333556 w 3430800"/>
                <a:gd name="connsiteY2" fmla="*/ 13848 h 3430800"/>
                <a:gd name="connsiteX3" fmla="*/ 3424796 w 3430800"/>
                <a:gd name="connsiteY3" fmla="*/ 105089 h 3430800"/>
                <a:gd name="connsiteX4" fmla="*/ 3430800 w 3430800"/>
                <a:gd name="connsiteY4" fmla="*/ 106301 h 3430800"/>
                <a:gd name="connsiteX5" fmla="*/ 3430800 w 3430800"/>
                <a:gd name="connsiteY5" fmla="*/ 3324500 h 3430800"/>
                <a:gd name="connsiteX6" fmla="*/ 3424796 w 3430800"/>
                <a:gd name="connsiteY6" fmla="*/ 3325712 h 3430800"/>
                <a:gd name="connsiteX7" fmla="*/ 3333556 w 3430800"/>
                <a:gd name="connsiteY7" fmla="*/ 3416952 h 3430800"/>
                <a:gd name="connsiteX8" fmla="*/ 3330760 w 3430800"/>
                <a:gd name="connsiteY8" fmla="*/ 3430800 h 3430800"/>
                <a:gd name="connsiteX9" fmla="*/ 100041 w 3430800"/>
                <a:gd name="connsiteY9" fmla="*/ 3430800 h 3430800"/>
                <a:gd name="connsiteX10" fmla="*/ 97245 w 3430800"/>
                <a:gd name="connsiteY10" fmla="*/ 3416952 h 3430800"/>
                <a:gd name="connsiteX11" fmla="*/ 6004 w 3430800"/>
                <a:gd name="connsiteY11" fmla="*/ 3325712 h 3430800"/>
                <a:gd name="connsiteX12" fmla="*/ 0 w 3430800"/>
                <a:gd name="connsiteY12" fmla="*/ 3324500 h 3430800"/>
                <a:gd name="connsiteX13" fmla="*/ 0 w 3430800"/>
                <a:gd name="connsiteY13" fmla="*/ 106301 h 3430800"/>
                <a:gd name="connsiteX14" fmla="*/ 6004 w 3430800"/>
                <a:gd name="connsiteY14" fmla="*/ 105089 h 3430800"/>
                <a:gd name="connsiteX15" fmla="*/ 97245 w 3430800"/>
                <a:gd name="connsiteY15" fmla="*/ 13848 h 34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0800" h="3430800">
                  <a:moveTo>
                    <a:pt x="100041" y="0"/>
                  </a:moveTo>
                  <a:lnTo>
                    <a:pt x="3330760" y="0"/>
                  </a:lnTo>
                  <a:lnTo>
                    <a:pt x="3333556" y="13848"/>
                  </a:lnTo>
                  <a:cubicBezTo>
                    <a:pt x="3350907" y="54872"/>
                    <a:pt x="3383772" y="87737"/>
                    <a:pt x="3424796" y="105089"/>
                  </a:cubicBezTo>
                  <a:lnTo>
                    <a:pt x="3430800" y="106301"/>
                  </a:lnTo>
                  <a:lnTo>
                    <a:pt x="3430800" y="3324500"/>
                  </a:lnTo>
                  <a:lnTo>
                    <a:pt x="3424796" y="3325712"/>
                  </a:lnTo>
                  <a:cubicBezTo>
                    <a:pt x="3383772" y="3343063"/>
                    <a:pt x="3350907" y="3375928"/>
                    <a:pt x="3333556" y="3416952"/>
                  </a:cubicBezTo>
                  <a:lnTo>
                    <a:pt x="3330760" y="3430800"/>
                  </a:lnTo>
                  <a:lnTo>
                    <a:pt x="100041" y="3430800"/>
                  </a:lnTo>
                  <a:lnTo>
                    <a:pt x="97245" y="3416952"/>
                  </a:lnTo>
                  <a:cubicBezTo>
                    <a:pt x="79893" y="3375928"/>
                    <a:pt x="47028" y="3343063"/>
                    <a:pt x="6004" y="3325712"/>
                  </a:cubicBezTo>
                  <a:lnTo>
                    <a:pt x="0" y="3324500"/>
                  </a:lnTo>
                  <a:lnTo>
                    <a:pt x="0" y="106301"/>
                  </a:lnTo>
                  <a:lnTo>
                    <a:pt x="6004" y="105089"/>
                  </a:lnTo>
                  <a:cubicBezTo>
                    <a:pt x="47028" y="87737"/>
                    <a:pt x="79893" y="54872"/>
                    <a:pt x="97245" y="13848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>
              <a:spLocks noChangeAspect="1"/>
            </p:cNvSpPr>
            <p:nvPr/>
          </p:nvSpPr>
          <p:spPr>
            <a:xfrm>
              <a:off x="4401431" y="1750236"/>
              <a:ext cx="3385569" cy="3343097"/>
            </a:xfrm>
            <a:custGeom>
              <a:avLst/>
              <a:gdLst>
                <a:gd name="connsiteX0" fmla="*/ 100041 w 3430800"/>
                <a:gd name="connsiteY0" fmla="*/ 0 h 3430800"/>
                <a:gd name="connsiteX1" fmla="*/ 3330760 w 3430800"/>
                <a:gd name="connsiteY1" fmla="*/ 0 h 3430800"/>
                <a:gd name="connsiteX2" fmla="*/ 3333556 w 3430800"/>
                <a:gd name="connsiteY2" fmla="*/ 13848 h 3430800"/>
                <a:gd name="connsiteX3" fmla="*/ 3424796 w 3430800"/>
                <a:gd name="connsiteY3" fmla="*/ 105089 h 3430800"/>
                <a:gd name="connsiteX4" fmla="*/ 3430800 w 3430800"/>
                <a:gd name="connsiteY4" fmla="*/ 106301 h 3430800"/>
                <a:gd name="connsiteX5" fmla="*/ 3430800 w 3430800"/>
                <a:gd name="connsiteY5" fmla="*/ 3324500 h 3430800"/>
                <a:gd name="connsiteX6" fmla="*/ 3424796 w 3430800"/>
                <a:gd name="connsiteY6" fmla="*/ 3325712 h 3430800"/>
                <a:gd name="connsiteX7" fmla="*/ 3333556 w 3430800"/>
                <a:gd name="connsiteY7" fmla="*/ 3416952 h 3430800"/>
                <a:gd name="connsiteX8" fmla="*/ 3330760 w 3430800"/>
                <a:gd name="connsiteY8" fmla="*/ 3430800 h 3430800"/>
                <a:gd name="connsiteX9" fmla="*/ 100041 w 3430800"/>
                <a:gd name="connsiteY9" fmla="*/ 3430800 h 3430800"/>
                <a:gd name="connsiteX10" fmla="*/ 97245 w 3430800"/>
                <a:gd name="connsiteY10" fmla="*/ 3416952 h 3430800"/>
                <a:gd name="connsiteX11" fmla="*/ 6004 w 3430800"/>
                <a:gd name="connsiteY11" fmla="*/ 3325712 h 3430800"/>
                <a:gd name="connsiteX12" fmla="*/ 0 w 3430800"/>
                <a:gd name="connsiteY12" fmla="*/ 3324500 h 3430800"/>
                <a:gd name="connsiteX13" fmla="*/ 0 w 3430800"/>
                <a:gd name="connsiteY13" fmla="*/ 106301 h 3430800"/>
                <a:gd name="connsiteX14" fmla="*/ 6004 w 3430800"/>
                <a:gd name="connsiteY14" fmla="*/ 105089 h 3430800"/>
                <a:gd name="connsiteX15" fmla="*/ 97245 w 3430800"/>
                <a:gd name="connsiteY15" fmla="*/ 13848 h 34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0800" h="3430800">
                  <a:moveTo>
                    <a:pt x="100041" y="0"/>
                  </a:moveTo>
                  <a:lnTo>
                    <a:pt x="3330760" y="0"/>
                  </a:lnTo>
                  <a:lnTo>
                    <a:pt x="3333556" y="13848"/>
                  </a:lnTo>
                  <a:cubicBezTo>
                    <a:pt x="3350907" y="54872"/>
                    <a:pt x="3383772" y="87737"/>
                    <a:pt x="3424796" y="105089"/>
                  </a:cubicBezTo>
                  <a:lnTo>
                    <a:pt x="3430800" y="106301"/>
                  </a:lnTo>
                  <a:lnTo>
                    <a:pt x="3430800" y="3324500"/>
                  </a:lnTo>
                  <a:lnTo>
                    <a:pt x="3424796" y="3325712"/>
                  </a:lnTo>
                  <a:cubicBezTo>
                    <a:pt x="3383772" y="3343063"/>
                    <a:pt x="3350907" y="3375928"/>
                    <a:pt x="3333556" y="3416952"/>
                  </a:cubicBezTo>
                  <a:lnTo>
                    <a:pt x="3330760" y="3430800"/>
                  </a:lnTo>
                  <a:lnTo>
                    <a:pt x="100041" y="3430800"/>
                  </a:lnTo>
                  <a:lnTo>
                    <a:pt x="97245" y="3416952"/>
                  </a:lnTo>
                  <a:cubicBezTo>
                    <a:pt x="79893" y="3375928"/>
                    <a:pt x="47028" y="3343063"/>
                    <a:pt x="6004" y="3325712"/>
                  </a:cubicBezTo>
                  <a:lnTo>
                    <a:pt x="0" y="3324500"/>
                  </a:lnTo>
                  <a:lnTo>
                    <a:pt x="0" y="106301"/>
                  </a:lnTo>
                  <a:lnTo>
                    <a:pt x="6004" y="105089"/>
                  </a:lnTo>
                  <a:cubicBezTo>
                    <a:pt x="47028" y="87737"/>
                    <a:pt x="79893" y="54872"/>
                    <a:pt x="97245" y="13848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0304" y="1713047"/>
            <a:ext cx="976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You are going to make a speech on the topic  </a:t>
            </a:r>
            <a:r>
              <a:rPr lang="en-US" altLang="zh-CN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Remember History</a:t>
            </a:r>
            <a:r>
              <a:rPr lang="en-US" altLang="zh-CN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 those international military students who will mourn the victims in Nanjing Massacre online.</a:t>
            </a:r>
            <a:endParaRPr lang="zh-CN" altLang="en-US" sz="2000" i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3" y="2875545"/>
            <a:ext cx="4697005" cy="326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3" t="3146" r="27878" b="44839"/>
          <a:stretch/>
        </p:blipFill>
        <p:spPr>
          <a:xfrm>
            <a:off x="6292156" y="2875545"/>
            <a:ext cx="4720283" cy="326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4546165" y="744701"/>
            <a:ext cx="30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[ TASK ]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82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e14cf88539415a37ce7579a7b9a9263cf897a"/>
</p:tagLst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6000"/>
          </a:schemeClr>
        </a:solidFill>
        <a:ln w="6350">
          <a:solidFill>
            <a:schemeClr val="bg1"/>
          </a:solidFill>
        </a:ln>
      </a:spPr>
      <a:bodyPr rtlCol="0" anchor="ctr"/>
      <a:lstStyle>
        <a:defPPr algn="ctr">
          <a:defRPr dirty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4A02PWBG">
  <a:themeElements>
    <a:clrScheme name="自定义 11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379DBC"/>
      </a:accent1>
      <a:accent2>
        <a:srgbClr val="97B5D1"/>
      </a:accent2>
      <a:accent3>
        <a:srgbClr val="82BC95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宽屏</PresentationFormat>
  <Paragraphs>97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 Unicode MS</vt:lpstr>
      <vt:lpstr>方正粗黑宋简体</vt:lpstr>
      <vt:lpstr>微软雅黑</vt:lpstr>
      <vt:lpstr>微软雅黑 Light</vt:lpstr>
      <vt:lpstr>Aharoni</vt:lpstr>
      <vt:lpstr>Arial</vt:lpstr>
      <vt:lpstr>Arial Black</vt:lpstr>
      <vt:lpstr>Broadway</vt:lpstr>
      <vt:lpstr>Calibri</vt:lpstr>
      <vt:lpstr>Calibri Light</vt:lpstr>
      <vt:lpstr>Comic Sans MS</vt:lpstr>
      <vt:lpstr>Wingdings</vt:lpstr>
      <vt:lpstr>第一PPT模板网-WWW.1PPT.COM</vt:lpstr>
      <vt:lpstr>A000120141114A02PWBG</vt:lpstr>
      <vt:lpstr>Language Teaching  with Virtues Cultivation</vt:lpstr>
      <vt:lpstr>Language teaching with virtues cultivation</vt:lpstr>
      <vt:lpstr>Course design – objectives</vt:lpstr>
      <vt:lpstr>PowerPoint 演示文稿</vt:lpstr>
      <vt:lpstr>PowerPoint 演示文稿</vt:lpstr>
      <vt:lpstr>PowerPoint 演示文稿</vt:lpstr>
      <vt:lpstr>Highlights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第一PPT模板网-WWW.1PPT.COM</dc:creator>
  <dc:description>第一PPT模板网-WWW.1PPT.COM</dc:description>
  <cp:lastModifiedBy>35430</cp:lastModifiedBy>
  <cp:revision>128</cp:revision>
  <cp:lastPrinted>2020-08-06T13:50:16Z</cp:lastPrinted>
  <dcterms:created xsi:type="dcterms:W3CDTF">2015-03-14T03:32:29Z</dcterms:created>
  <dcterms:modified xsi:type="dcterms:W3CDTF">2020-08-10T03:06:35Z</dcterms:modified>
  <cp:category>第一PPT模板网-WWW.1PPT.COM</cp:category>
  <cp:contentStatus>第一PPT模板网-WWW.1PPT.COM</cp:contentStatus>
</cp:coreProperties>
</file>