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9" r:id="rId5"/>
    <p:sldMasterId id="2147483701" r:id="rId6"/>
  </p:sldMasterIdLst>
  <p:notesMasterIdLst>
    <p:notesMasterId r:id="rId23"/>
  </p:notesMasterIdLst>
  <p:sldIdLst>
    <p:sldId id="265" r:id="rId7"/>
    <p:sldId id="266" r:id="rId8"/>
    <p:sldId id="278" r:id="rId9"/>
    <p:sldId id="273" r:id="rId10"/>
    <p:sldId id="274" r:id="rId11"/>
    <p:sldId id="275" r:id="rId12"/>
    <p:sldId id="276" r:id="rId13"/>
    <p:sldId id="277" r:id="rId14"/>
    <p:sldId id="258" r:id="rId15"/>
    <p:sldId id="259" r:id="rId16"/>
    <p:sldId id="289" r:id="rId17"/>
    <p:sldId id="263" r:id="rId18"/>
    <p:sldId id="264" r:id="rId19"/>
    <p:sldId id="292" r:id="rId20"/>
    <p:sldId id="293" r:id="rId21"/>
    <p:sldId id="297" r:id="rId22"/>
    <p:sldId id="303" r:id="rId24"/>
    <p:sldId id="301" r:id="rId25"/>
    <p:sldId id="295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6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 欣" initials="卢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421ED-5742-4DCC-9643-02C7D3C6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57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ea typeface="华文细黑" panose="02010600040101010101" pitchFamily="2" charset="-122"/>
              </a:rPr>
            </a:fld>
            <a:endParaRPr lang="zh-CN" altLang="en-US" sz="1200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68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ea typeface="华文细黑" panose="02010600040101010101" pitchFamily="2" charset="-122"/>
              </a:rPr>
            </a:fld>
            <a:endParaRPr lang="zh-CN" altLang="en-US" sz="1200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68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ea typeface="华文细黑" panose="02010600040101010101" pitchFamily="2" charset="-122"/>
              </a:rPr>
            </a:fld>
            <a:endParaRPr lang="zh-CN" altLang="en-US" sz="1200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68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ea typeface="华文细黑" panose="02010600040101010101" pitchFamily="2" charset="-122"/>
              </a:rPr>
            </a:fld>
            <a:endParaRPr lang="zh-CN" altLang="en-US" sz="1200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de-DE" altLang="en-US" dirty="0"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dirty="0">
                <a:ea typeface="华文细黑" panose="02010600040101010101" pitchFamily="2" charset="-122"/>
              </a:rPr>
            </a:fld>
            <a:endParaRPr lang="zh-CN" altLang="en-US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de-DE" altLang="en-US" dirty="0"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dirty="0">
                <a:ea typeface="华文细黑" panose="02010600040101010101" pitchFamily="2" charset="-122"/>
              </a:rPr>
            </a:fld>
            <a:endParaRPr lang="zh-CN" altLang="en-US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de-DE" altLang="en-US" dirty="0"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dirty="0">
                <a:ea typeface="华文细黑" panose="02010600040101010101" pitchFamily="2" charset="-122"/>
              </a:rPr>
            </a:fld>
            <a:endParaRPr lang="zh-CN" altLang="en-US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7" y="830265"/>
            <a:ext cx="5369983" cy="545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830265"/>
            <a:ext cx="5369984" cy="545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de-DE" altLang="en-US" dirty="0"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dirty="0">
                <a:ea typeface="华文细黑" panose="02010600040101010101" pitchFamily="2" charset="-122"/>
              </a:rPr>
            </a:fld>
            <a:endParaRPr lang="zh-CN" altLang="en-US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de-DE" altLang="en-US" dirty="0"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dirty="0">
                <a:ea typeface="华文细黑" panose="02010600040101010101" pitchFamily="2" charset="-122"/>
              </a:rPr>
            </a:fld>
            <a:endParaRPr lang="zh-CN" altLang="en-US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de-DE" altLang="en-US" dirty="0"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dirty="0">
                <a:ea typeface="华文细黑" panose="02010600040101010101" pitchFamily="2" charset="-122"/>
              </a:rPr>
            </a:fld>
            <a:endParaRPr lang="zh-CN" altLang="en-US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de-DE" altLang="en-US" dirty="0"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dirty="0">
                <a:ea typeface="华文细黑" panose="02010600040101010101" pitchFamily="2" charset="-122"/>
              </a:rPr>
            </a:fld>
            <a:endParaRPr lang="zh-CN" altLang="en-US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>
                <a:latin typeface="Times New Roman" panose="02020603050405020304" charset="0"/>
                <a:cs typeface="Times New Roman" panose="02020603050405020304" charset="0"/>
              </a:defRPr>
            </a:lvl1pPr>
            <a:lvl2pPr>
              <a:defRPr sz="2800">
                <a:latin typeface="Times New Roman" panose="02020603050405020304" charset="0"/>
                <a:cs typeface="Times New Roman" panose="02020603050405020304" charset="0"/>
              </a:defRPr>
            </a:lvl2pPr>
            <a:lvl3pPr>
              <a:defRPr sz="2600">
                <a:latin typeface="Times New Roman" panose="02020603050405020304" charset="0"/>
                <a:cs typeface="Times New Roman" panose="02020603050405020304" charset="0"/>
              </a:defRPr>
            </a:lvl3pPr>
            <a:lvl4pPr>
              <a:defRPr sz="2000">
                <a:latin typeface="Times New Roman" panose="02020603050405020304" charset="0"/>
                <a:cs typeface="Times New Roman" panose="0202060305040502030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de-DE" altLang="en-US" dirty="0"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dirty="0">
                <a:ea typeface="华文细黑" panose="02010600040101010101" pitchFamily="2" charset="-122"/>
              </a:rPr>
            </a:fld>
            <a:endParaRPr lang="zh-CN" altLang="en-US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华文细黑" panose="0201060004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de-DE" altLang="en-US" dirty="0"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dirty="0">
                <a:ea typeface="华文细黑" panose="02010600040101010101" pitchFamily="2" charset="-122"/>
              </a:rPr>
            </a:fld>
            <a:endParaRPr lang="zh-CN" altLang="en-US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de-DE" altLang="en-US" dirty="0"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dirty="0">
                <a:ea typeface="华文细黑" panose="02010600040101010101" pitchFamily="2" charset="-122"/>
              </a:rPr>
            </a:fld>
            <a:endParaRPr lang="zh-CN" altLang="en-US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8621" y="0"/>
            <a:ext cx="2738967" cy="6288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7484" y="0"/>
            <a:ext cx="8017933" cy="6288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de-DE" altLang="en-US" dirty="0"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dirty="0">
                <a:ea typeface="华文细黑" panose="02010600040101010101" pitchFamily="2" charset="-122"/>
              </a:rPr>
            </a:fld>
            <a:endParaRPr lang="zh-CN" altLang="en-US" dirty="0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6" descr="封面2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7"/>
            <a:ext cx="12192000" cy="6853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/>
            <a:r>
              <a:rPr lang="de-DE" altLang="en-US" dirty="0"/>
              <a:t>Page </a:t>
            </a:r>
            <a:r>
              <a:rPr lang="de-DE" altLang="en-US" sz="1000" b="1" i="1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000" b="1" i="1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000" b="1" i="1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000" b="1" i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0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4"/>
          </p:nvPr>
        </p:nvSpPr>
        <p:spPr bwMode="auto">
          <a:xfrm>
            <a:off x="9334500" y="6472767"/>
            <a:ext cx="2844800" cy="364067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fld id="{9A0DB2DC-4C9A-4742-B13C-FB6460FD3503}" type="slidenum"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77"/>
          <p:cNvSpPr>
            <a:spLocks noChangeArrowheads="1"/>
          </p:cNvSpPr>
          <p:nvPr userDrawn="1"/>
        </p:nvSpPr>
        <p:spPr bwMode="auto">
          <a:xfrm>
            <a:off x="5545667" y="668867"/>
            <a:ext cx="1037167" cy="1147233"/>
          </a:xfrm>
          <a:custGeom>
            <a:avLst/>
            <a:gdLst>
              <a:gd name="T0" fmla="*/ 0 w 1002535"/>
              <a:gd name="T1" fmla="*/ 859316 h 1123721"/>
              <a:gd name="T2" fmla="*/ 969484 w 1002535"/>
              <a:gd name="T3" fmla="*/ 0 h 1123721"/>
              <a:gd name="T4" fmla="*/ 1002535 w 1002535"/>
              <a:gd name="T5" fmla="*/ 220338 h 1123721"/>
              <a:gd name="T6" fmla="*/ 506776 w 1002535"/>
              <a:gd name="T7" fmla="*/ 1123721 h 1123721"/>
              <a:gd name="T8" fmla="*/ 0 w 1002535"/>
              <a:gd name="T9" fmla="*/ 859316 h 11237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2535"/>
              <a:gd name="T16" fmla="*/ 0 h 1123721"/>
              <a:gd name="T17" fmla="*/ 1002535 w 1002535"/>
              <a:gd name="T18" fmla="*/ 1123721 h 11237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2535" h="1123721">
                <a:moveTo>
                  <a:pt x="0" y="859316"/>
                </a:moveTo>
                <a:lnTo>
                  <a:pt x="969484" y="0"/>
                </a:lnTo>
                <a:lnTo>
                  <a:pt x="1002535" y="220338"/>
                </a:lnTo>
                <a:lnTo>
                  <a:pt x="506776" y="1123721"/>
                </a:lnTo>
                <a:lnTo>
                  <a:pt x="0" y="859316"/>
                </a:lnTo>
                <a:close/>
              </a:path>
            </a:pathLst>
          </a:custGeom>
          <a:solidFill>
            <a:srgbClr val="14B8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78"/>
          <p:cNvSpPr>
            <a:spLocks noChangeArrowheads="1"/>
          </p:cNvSpPr>
          <p:nvPr userDrawn="1"/>
        </p:nvSpPr>
        <p:spPr bwMode="auto">
          <a:xfrm>
            <a:off x="6104467" y="694267"/>
            <a:ext cx="1674284" cy="1045633"/>
          </a:xfrm>
          <a:custGeom>
            <a:avLst/>
            <a:gdLst>
              <a:gd name="T0" fmla="*/ 561861 w 1608463"/>
              <a:gd name="T1" fmla="*/ 0 h 1035585"/>
              <a:gd name="T2" fmla="*/ 0 w 1608463"/>
              <a:gd name="T3" fmla="*/ 1035585 h 1035585"/>
              <a:gd name="T4" fmla="*/ 1608463 w 1608463"/>
              <a:gd name="T5" fmla="*/ 859315 h 1035585"/>
              <a:gd name="T6" fmla="*/ 561861 w 1608463"/>
              <a:gd name="T7" fmla="*/ 0 h 1035585"/>
              <a:gd name="T8" fmla="*/ 0 60000 65536"/>
              <a:gd name="T9" fmla="*/ 0 60000 65536"/>
              <a:gd name="T10" fmla="*/ 0 60000 65536"/>
              <a:gd name="T11" fmla="*/ 0 60000 65536"/>
              <a:gd name="T12" fmla="*/ 0 w 1608463"/>
              <a:gd name="T13" fmla="*/ 0 h 1035585"/>
              <a:gd name="T14" fmla="*/ 1608463 w 1608463"/>
              <a:gd name="T15" fmla="*/ 1035585 h 10355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8463" h="1035585">
                <a:moveTo>
                  <a:pt x="561861" y="0"/>
                </a:moveTo>
                <a:lnTo>
                  <a:pt x="0" y="1035585"/>
                </a:lnTo>
                <a:lnTo>
                  <a:pt x="1608463" y="859315"/>
                </a:lnTo>
                <a:lnTo>
                  <a:pt x="561861" y="0"/>
                </a:lnTo>
                <a:close/>
              </a:path>
            </a:pathLst>
          </a:custGeom>
          <a:solidFill>
            <a:srgbClr val="4DC4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任意多边形 38"/>
          <p:cNvSpPr>
            <a:spLocks noChangeArrowheads="1"/>
          </p:cNvSpPr>
          <p:nvPr userDrawn="1"/>
        </p:nvSpPr>
        <p:spPr bwMode="auto">
          <a:xfrm>
            <a:off x="2434167" y="1519767"/>
            <a:ext cx="2269067" cy="848784"/>
          </a:xfrm>
          <a:custGeom>
            <a:avLst/>
            <a:gdLst>
              <a:gd name="T0" fmla="*/ 705079 w 2214390"/>
              <a:gd name="T1" fmla="*/ 165253 h 782197"/>
              <a:gd name="T2" fmla="*/ 2214390 w 2214390"/>
              <a:gd name="T3" fmla="*/ 0 h 782197"/>
              <a:gd name="T4" fmla="*/ 0 w 2214390"/>
              <a:gd name="T5" fmla="*/ 782197 h 782197"/>
              <a:gd name="T6" fmla="*/ 705079 w 2214390"/>
              <a:gd name="T7" fmla="*/ 165253 h 782197"/>
              <a:gd name="T8" fmla="*/ 0 60000 65536"/>
              <a:gd name="T9" fmla="*/ 0 60000 65536"/>
              <a:gd name="T10" fmla="*/ 0 60000 65536"/>
              <a:gd name="T11" fmla="*/ 0 60000 65536"/>
              <a:gd name="T12" fmla="*/ 0 w 2214390"/>
              <a:gd name="T13" fmla="*/ 0 h 782197"/>
              <a:gd name="T14" fmla="*/ 2214390 w 2214390"/>
              <a:gd name="T15" fmla="*/ 782197 h 782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4390" h="782197">
                <a:moveTo>
                  <a:pt x="705079" y="165253"/>
                </a:moveTo>
                <a:lnTo>
                  <a:pt x="2214390" y="0"/>
                </a:lnTo>
                <a:lnTo>
                  <a:pt x="0" y="782197"/>
                </a:lnTo>
                <a:lnTo>
                  <a:pt x="705079" y="165253"/>
                </a:lnTo>
                <a:close/>
              </a:path>
            </a:pathLst>
          </a:custGeom>
          <a:solidFill>
            <a:srgbClr val="F8A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任意多边形 74"/>
          <p:cNvSpPr>
            <a:spLocks noChangeArrowheads="1"/>
          </p:cNvSpPr>
          <p:nvPr userDrawn="1"/>
        </p:nvSpPr>
        <p:spPr bwMode="auto">
          <a:xfrm>
            <a:off x="4726517" y="1498600"/>
            <a:ext cx="804333" cy="749300"/>
          </a:xfrm>
          <a:custGeom>
            <a:avLst/>
            <a:gdLst>
              <a:gd name="T0" fmla="*/ 0 w 804231"/>
              <a:gd name="T1" fmla="*/ 0 h 749147"/>
              <a:gd name="T2" fmla="*/ 804231 w 804231"/>
              <a:gd name="T3" fmla="*/ 55085 h 749147"/>
              <a:gd name="T4" fmla="*/ 760164 w 804231"/>
              <a:gd name="T5" fmla="*/ 749147 h 749147"/>
              <a:gd name="T6" fmla="*/ 0 w 804231"/>
              <a:gd name="T7" fmla="*/ 0 h 749147"/>
              <a:gd name="T8" fmla="*/ 0 60000 65536"/>
              <a:gd name="T9" fmla="*/ 0 60000 65536"/>
              <a:gd name="T10" fmla="*/ 0 60000 65536"/>
              <a:gd name="T11" fmla="*/ 0 60000 65536"/>
              <a:gd name="T12" fmla="*/ 0 w 804231"/>
              <a:gd name="T13" fmla="*/ 0 h 749147"/>
              <a:gd name="T14" fmla="*/ 804231 w 804231"/>
              <a:gd name="T15" fmla="*/ 749147 h 749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4231" h="749147">
                <a:moveTo>
                  <a:pt x="0" y="0"/>
                </a:moveTo>
                <a:lnTo>
                  <a:pt x="804231" y="55085"/>
                </a:lnTo>
                <a:lnTo>
                  <a:pt x="760164" y="749147"/>
                </a:lnTo>
                <a:lnTo>
                  <a:pt x="0" y="0"/>
                </a:lnTo>
                <a:close/>
              </a:path>
            </a:pathLst>
          </a:custGeom>
          <a:solidFill>
            <a:srgbClr val="16B7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任意多边形 115"/>
          <p:cNvSpPr>
            <a:spLocks noChangeArrowheads="1"/>
          </p:cNvSpPr>
          <p:nvPr userDrawn="1"/>
        </p:nvSpPr>
        <p:spPr bwMode="auto">
          <a:xfrm>
            <a:off x="10621433" y="-42333"/>
            <a:ext cx="594784" cy="230717"/>
          </a:xfrm>
          <a:custGeom>
            <a:avLst/>
            <a:gdLst>
              <a:gd name="T0" fmla="*/ 0 w 594911"/>
              <a:gd name="T1" fmla="*/ 0 h 187287"/>
              <a:gd name="T2" fmla="*/ 594911 w 594911"/>
              <a:gd name="T3" fmla="*/ 33051 h 187287"/>
              <a:gd name="T4" fmla="*/ 66101 w 594911"/>
              <a:gd name="T5" fmla="*/ 187287 h 187287"/>
              <a:gd name="T6" fmla="*/ 0 w 594911"/>
              <a:gd name="T7" fmla="*/ 0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594911"/>
              <a:gd name="T13" fmla="*/ 0 h 187287"/>
              <a:gd name="T14" fmla="*/ 594911 w 594911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4911" h="187287">
                <a:moveTo>
                  <a:pt x="0" y="0"/>
                </a:moveTo>
                <a:lnTo>
                  <a:pt x="594911" y="33051"/>
                </a:lnTo>
                <a:lnTo>
                  <a:pt x="66101" y="187287"/>
                </a:lnTo>
                <a:lnTo>
                  <a:pt x="0" y="0"/>
                </a:lnTo>
                <a:close/>
              </a:path>
            </a:pathLst>
          </a:custGeom>
          <a:solidFill>
            <a:srgbClr val="1CA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任意多边形 72"/>
          <p:cNvSpPr>
            <a:spLocks noChangeArrowheads="1"/>
          </p:cNvSpPr>
          <p:nvPr userDrawn="1"/>
        </p:nvSpPr>
        <p:spPr bwMode="auto">
          <a:xfrm>
            <a:off x="5507567" y="2103967"/>
            <a:ext cx="1873251" cy="1532467"/>
          </a:xfrm>
          <a:custGeom>
            <a:avLst/>
            <a:gdLst>
              <a:gd name="T0" fmla="*/ 495759 w 1850834"/>
              <a:gd name="T1" fmla="*/ 0 h 1531344"/>
              <a:gd name="T2" fmla="*/ 0 w 1850834"/>
              <a:gd name="T3" fmla="*/ 462708 h 1531344"/>
              <a:gd name="T4" fmla="*/ 1850834 w 1850834"/>
              <a:gd name="T5" fmla="*/ 1531344 h 1531344"/>
              <a:gd name="T6" fmla="*/ 495759 w 1850834"/>
              <a:gd name="T7" fmla="*/ 0 h 1531344"/>
              <a:gd name="T8" fmla="*/ 0 60000 65536"/>
              <a:gd name="T9" fmla="*/ 0 60000 65536"/>
              <a:gd name="T10" fmla="*/ 0 60000 65536"/>
              <a:gd name="T11" fmla="*/ 0 60000 65536"/>
              <a:gd name="T12" fmla="*/ 0 w 1850834"/>
              <a:gd name="T13" fmla="*/ 0 h 1531344"/>
              <a:gd name="T14" fmla="*/ 1850834 w 1850834"/>
              <a:gd name="T15" fmla="*/ 1531344 h 153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0834" h="1531344">
                <a:moveTo>
                  <a:pt x="495759" y="0"/>
                </a:moveTo>
                <a:lnTo>
                  <a:pt x="0" y="462708"/>
                </a:lnTo>
                <a:lnTo>
                  <a:pt x="1850834" y="1531344"/>
                </a:lnTo>
                <a:lnTo>
                  <a:pt x="495759" y="0"/>
                </a:lnTo>
                <a:close/>
              </a:path>
            </a:pathLst>
          </a:cu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任意多边形 80"/>
          <p:cNvSpPr>
            <a:spLocks noChangeArrowheads="1"/>
          </p:cNvSpPr>
          <p:nvPr userDrawn="1"/>
        </p:nvSpPr>
        <p:spPr bwMode="auto">
          <a:xfrm>
            <a:off x="5916084" y="1543051"/>
            <a:ext cx="1860549" cy="804333"/>
          </a:xfrm>
          <a:custGeom>
            <a:avLst/>
            <a:gdLst>
              <a:gd name="T0" fmla="*/ 1718631 w 1718631"/>
              <a:gd name="T1" fmla="*/ 0 h 760164"/>
              <a:gd name="T2" fmla="*/ 275421 w 1718631"/>
              <a:gd name="T3" fmla="*/ 760164 h 760164"/>
              <a:gd name="T4" fmla="*/ 0 w 1718631"/>
              <a:gd name="T5" fmla="*/ 473725 h 760164"/>
              <a:gd name="T6" fmla="*/ 1718631 w 1718631"/>
              <a:gd name="T7" fmla="*/ 0 h 760164"/>
              <a:gd name="T8" fmla="*/ 0 60000 65536"/>
              <a:gd name="T9" fmla="*/ 0 60000 65536"/>
              <a:gd name="T10" fmla="*/ 0 60000 65536"/>
              <a:gd name="T11" fmla="*/ 0 60000 65536"/>
              <a:gd name="T12" fmla="*/ 0 w 1718631"/>
              <a:gd name="T13" fmla="*/ 0 h 760164"/>
              <a:gd name="T14" fmla="*/ 1718631 w 1718631"/>
              <a:gd name="T15" fmla="*/ 760164 h 760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8631" h="760164">
                <a:moveTo>
                  <a:pt x="1718631" y="0"/>
                </a:moveTo>
                <a:lnTo>
                  <a:pt x="275421" y="760164"/>
                </a:lnTo>
                <a:lnTo>
                  <a:pt x="0" y="473725"/>
                </a:lnTo>
                <a:lnTo>
                  <a:pt x="1718631" y="0"/>
                </a:lnTo>
                <a:close/>
              </a:path>
            </a:pathLst>
          </a:custGeom>
          <a:solidFill>
            <a:srgbClr val="C12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任意多边形 53"/>
          <p:cNvSpPr>
            <a:spLocks noChangeArrowheads="1"/>
          </p:cNvSpPr>
          <p:nvPr userDrawn="1"/>
        </p:nvSpPr>
        <p:spPr bwMode="auto">
          <a:xfrm rot="260233">
            <a:off x="3526367" y="2722033"/>
            <a:ext cx="774700" cy="400051"/>
          </a:xfrm>
          <a:custGeom>
            <a:avLst/>
            <a:gdLst>
              <a:gd name="T0" fmla="*/ 727113 w 727113"/>
              <a:gd name="T1" fmla="*/ 0 h 352539"/>
              <a:gd name="T2" fmla="*/ 0 w 727113"/>
              <a:gd name="T3" fmla="*/ 308472 h 352539"/>
              <a:gd name="T4" fmla="*/ 462709 w 727113"/>
              <a:gd name="T5" fmla="*/ 352539 h 352539"/>
              <a:gd name="T6" fmla="*/ 727113 w 727113"/>
              <a:gd name="T7" fmla="*/ 0 h 352539"/>
              <a:gd name="T8" fmla="*/ 0 60000 65536"/>
              <a:gd name="T9" fmla="*/ 0 60000 65536"/>
              <a:gd name="T10" fmla="*/ 0 60000 65536"/>
              <a:gd name="T11" fmla="*/ 0 60000 65536"/>
              <a:gd name="T12" fmla="*/ 0 w 727113"/>
              <a:gd name="T13" fmla="*/ 0 h 352539"/>
              <a:gd name="T14" fmla="*/ 727113 w 727113"/>
              <a:gd name="T15" fmla="*/ 352539 h 3525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7113" h="352539">
                <a:moveTo>
                  <a:pt x="727113" y="0"/>
                </a:moveTo>
                <a:lnTo>
                  <a:pt x="0" y="308472"/>
                </a:lnTo>
                <a:lnTo>
                  <a:pt x="462709" y="352539"/>
                </a:lnTo>
                <a:lnTo>
                  <a:pt x="727113" y="0"/>
                </a:lnTo>
                <a:close/>
              </a:path>
            </a:pathLst>
          </a:custGeom>
          <a:solidFill>
            <a:srgbClr val="FFB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任意多边形 117"/>
          <p:cNvSpPr>
            <a:spLocks noChangeArrowheads="1"/>
          </p:cNvSpPr>
          <p:nvPr userDrawn="1"/>
        </p:nvSpPr>
        <p:spPr bwMode="auto">
          <a:xfrm>
            <a:off x="7799917" y="1784351"/>
            <a:ext cx="552449" cy="594783"/>
          </a:xfrm>
          <a:custGeom>
            <a:avLst/>
            <a:gdLst>
              <a:gd name="T0" fmla="*/ 550843 w 550843"/>
              <a:gd name="T1" fmla="*/ 0 h 594911"/>
              <a:gd name="T2" fmla="*/ 319489 w 550843"/>
              <a:gd name="T3" fmla="*/ 594911 h 594911"/>
              <a:gd name="T4" fmla="*/ 0 w 550843"/>
              <a:gd name="T5" fmla="*/ 583894 h 594911"/>
              <a:gd name="T6" fmla="*/ 550843 w 550843"/>
              <a:gd name="T7" fmla="*/ 0 h 594911"/>
              <a:gd name="T8" fmla="*/ 0 60000 65536"/>
              <a:gd name="T9" fmla="*/ 0 60000 65536"/>
              <a:gd name="T10" fmla="*/ 0 60000 65536"/>
              <a:gd name="T11" fmla="*/ 0 60000 65536"/>
              <a:gd name="T12" fmla="*/ 0 w 550843"/>
              <a:gd name="T13" fmla="*/ 0 h 594911"/>
              <a:gd name="T14" fmla="*/ 550843 w 550843"/>
              <a:gd name="T15" fmla="*/ 594911 h 5949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3" h="594911">
                <a:moveTo>
                  <a:pt x="550843" y="0"/>
                </a:moveTo>
                <a:lnTo>
                  <a:pt x="319489" y="594911"/>
                </a:lnTo>
                <a:lnTo>
                  <a:pt x="0" y="583894"/>
                </a:lnTo>
                <a:lnTo>
                  <a:pt x="550843" y="0"/>
                </a:lnTo>
                <a:close/>
              </a:path>
            </a:pathLst>
          </a:custGeom>
          <a:solidFill>
            <a:srgbClr val="0AAA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104"/>
          <p:cNvSpPr>
            <a:spLocks noChangeArrowheads="1"/>
          </p:cNvSpPr>
          <p:nvPr userDrawn="1"/>
        </p:nvSpPr>
        <p:spPr bwMode="auto">
          <a:xfrm>
            <a:off x="7933267" y="1794933"/>
            <a:ext cx="427567" cy="177800"/>
          </a:xfrm>
          <a:custGeom>
            <a:avLst/>
            <a:gdLst>
              <a:gd name="T0" fmla="*/ 132202 w 396607"/>
              <a:gd name="T1" fmla="*/ 0 h 187287"/>
              <a:gd name="T2" fmla="*/ 396607 w 396607"/>
              <a:gd name="T3" fmla="*/ 22034 h 187287"/>
              <a:gd name="T4" fmla="*/ 0 w 396607"/>
              <a:gd name="T5" fmla="*/ 187287 h 187287"/>
              <a:gd name="T6" fmla="*/ 132202 w 396607"/>
              <a:gd name="T7" fmla="*/ 0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396607"/>
              <a:gd name="T13" fmla="*/ 0 h 187287"/>
              <a:gd name="T14" fmla="*/ 396607 w 396607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607" h="187287">
                <a:moveTo>
                  <a:pt x="132202" y="0"/>
                </a:moveTo>
                <a:lnTo>
                  <a:pt x="396607" y="22034"/>
                </a:lnTo>
                <a:lnTo>
                  <a:pt x="0" y="187287"/>
                </a:lnTo>
                <a:lnTo>
                  <a:pt x="132202" y="0"/>
                </a:lnTo>
                <a:close/>
              </a:path>
            </a:pathLst>
          </a:custGeom>
          <a:solidFill>
            <a:srgbClr val="0A9F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102"/>
          <p:cNvSpPr>
            <a:spLocks noChangeArrowheads="1"/>
          </p:cNvSpPr>
          <p:nvPr userDrawn="1"/>
        </p:nvSpPr>
        <p:spPr bwMode="auto">
          <a:xfrm>
            <a:off x="7666567" y="1485900"/>
            <a:ext cx="762000" cy="440267"/>
          </a:xfrm>
          <a:custGeom>
            <a:avLst/>
            <a:gdLst>
              <a:gd name="T0" fmla="*/ 0 w 661012"/>
              <a:gd name="T1" fmla="*/ 132202 h 407624"/>
              <a:gd name="T2" fmla="*/ 661012 w 661012"/>
              <a:gd name="T3" fmla="*/ 0 h 407624"/>
              <a:gd name="T4" fmla="*/ 264405 w 661012"/>
              <a:gd name="T5" fmla="*/ 407624 h 407624"/>
              <a:gd name="T6" fmla="*/ 0 w 661012"/>
              <a:gd name="T7" fmla="*/ 132202 h 407624"/>
              <a:gd name="T8" fmla="*/ 0 60000 65536"/>
              <a:gd name="T9" fmla="*/ 0 60000 65536"/>
              <a:gd name="T10" fmla="*/ 0 60000 65536"/>
              <a:gd name="T11" fmla="*/ 0 60000 65536"/>
              <a:gd name="T12" fmla="*/ 0 w 661012"/>
              <a:gd name="T13" fmla="*/ 0 h 407624"/>
              <a:gd name="T14" fmla="*/ 661012 w 661012"/>
              <a:gd name="T15" fmla="*/ 407624 h 407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1012" h="407624">
                <a:moveTo>
                  <a:pt x="0" y="132202"/>
                </a:moveTo>
                <a:lnTo>
                  <a:pt x="661012" y="0"/>
                </a:lnTo>
                <a:lnTo>
                  <a:pt x="264405" y="407624"/>
                </a:lnTo>
                <a:lnTo>
                  <a:pt x="0" y="132202"/>
                </a:lnTo>
                <a:close/>
              </a:path>
            </a:pathLst>
          </a:custGeom>
          <a:solidFill>
            <a:srgbClr val="E821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97"/>
          <p:cNvSpPr>
            <a:spLocks noChangeArrowheads="1"/>
          </p:cNvSpPr>
          <p:nvPr userDrawn="1"/>
        </p:nvSpPr>
        <p:spPr bwMode="auto">
          <a:xfrm>
            <a:off x="7315200" y="351367"/>
            <a:ext cx="673100" cy="1178984"/>
          </a:xfrm>
          <a:custGeom>
            <a:avLst/>
            <a:gdLst>
              <a:gd name="T0" fmla="*/ 0 w 649995"/>
              <a:gd name="T1" fmla="*/ 594911 h 1178805"/>
              <a:gd name="T2" fmla="*/ 649995 w 649995"/>
              <a:gd name="T3" fmla="*/ 0 h 1178805"/>
              <a:gd name="T4" fmla="*/ 385590 w 649995"/>
              <a:gd name="T5" fmla="*/ 1178805 h 1178805"/>
              <a:gd name="T6" fmla="*/ 0 w 649995"/>
              <a:gd name="T7" fmla="*/ 594911 h 1178805"/>
              <a:gd name="T8" fmla="*/ 0 60000 65536"/>
              <a:gd name="T9" fmla="*/ 0 60000 65536"/>
              <a:gd name="T10" fmla="*/ 0 60000 65536"/>
              <a:gd name="T11" fmla="*/ 0 60000 65536"/>
              <a:gd name="T12" fmla="*/ 0 w 649995"/>
              <a:gd name="T13" fmla="*/ 0 h 1178805"/>
              <a:gd name="T14" fmla="*/ 649995 w 649995"/>
              <a:gd name="T15" fmla="*/ 1178805 h 11788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9995" h="1178805">
                <a:moveTo>
                  <a:pt x="0" y="594911"/>
                </a:moveTo>
                <a:lnTo>
                  <a:pt x="649995" y="0"/>
                </a:lnTo>
                <a:lnTo>
                  <a:pt x="385590" y="1178805"/>
                </a:lnTo>
                <a:lnTo>
                  <a:pt x="0" y="594911"/>
                </a:lnTo>
                <a:close/>
              </a:path>
            </a:pathLst>
          </a:custGeom>
          <a:solidFill>
            <a:srgbClr val="1D97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任意多边形 71"/>
          <p:cNvSpPr>
            <a:spLocks noChangeArrowheads="1"/>
          </p:cNvSpPr>
          <p:nvPr userDrawn="1"/>
        </p:nvSpPr>
        <p:spPr bwMode="auto">
          <a:xfrm>
            <a:off x="5530851" y="2567517"/>
            <a:ext cx="1849967" cy="1068916"/>
          </a:xfrm>
          <a:custGeom>
            <a:avLst/>
            <a:gdLst>
              <a:gd name="T0" fmla="*/ 0 w 1806767"/>
              <a:gd name="T1" fmla="*/ 0 h 1046602"/>
              <a:gd name="T2" fmla="*/ 1806767 w 1806767"/>
              <a:gd name="T3" fmla="*/ 1046602 h 1046602"/>
              <a:gd name="T4" fmla="*/ 11017 w 1806767"/>
              <a:gd name="T5" fmla="*/ 738130 h 1046602"/>
              <a:gd name="T6" fmla="*/ 0 w 1806767"/>
              <a:gd name="T7" fmla="*/ 0 h 1046602"/>
              <a:gd name="T8" fmla="*/ 0 60000 65536"/>
              <a:gd name="T9" fmla="*/ 0 60000 65536"/>
              <a:gd name="T10" fmla="*/ 0 60000 65536"/>
              <a:gd name="T11" fmla="*/ 0 60000 65536"/>
              <a:gd name="T12" fmla="*/ 0 w 1806767"/>
              <a:gd name="T13" fmla="*/ 0 h 1046602"/>
              <a:gd name="T14" fmla="*/ 1806767 w 1806767"/>
              <a:gd name="T15" fmla="*/ 1046602 h 10466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6767" h="1046602">
                <a:moveTo>
                  <a:pt x="0" y="0"/>
                </a:moveTo>
                <a:lnTo>
                  <a:pt x="1806767" y="1046602"/>
                </a:lnTo>
                <a:lnTo>
                  <a:pt x="11017" y="738130"/>
                </a:lnTo>
                <a:lnTo>
                  <a:pt x="0" y="0"/>
                </a:lnTo>
                <a:close/>
              </a:path>
            </a:pathLst>
          </a:custGeom>
          <a:solidFill>
            <a:srgbClr val="1468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任意多边形 30"/>
          <p:cNvSpPr>
            <a:spLocks noChangeArrowheads="1"/>
          </p:cNvSpPr>
          <p:nvPr userDrawn="1"/>
        </p:nvSpPr>
        <p:spPr bwMode="auto">
          <a:xfrm>
            <a:off x="330200" y="4715933"/>
            <a:ext cx="1155700" cy="694267"/>
          </a:xfrm>
          <a:custGeom>
            <a:avLst/>
            <a:gdLst>
              <a:gd name="T0" fmla="*/ 0 w 1156771"/>
              <a:gd name="T1" fmla="*/ 143219 h 694063"/>
              <a:gd name="T2" fmla="*/ 1156771 w 1156771"/>
              <a:gd name="T3" fmla="*/ 0 h 694063"/>
              <a:gd name="T4" fmla="*/ 506776 w 1156771"/>
              <a:gd name="T5" fmla="*/ 694063 h 694063"/>
              <a:gd name="T6" fmla="*/ 0 w 1156771"/>
              <a:gd name="T7" fmla="*/ 143219 h 694063"/>
              <a:gd name="T8" fmla="*/ 0 60000 65536"/>
              <a:gd name="T9" fmla="*/ 0 60000 65536"/>
              <a:gd name="T10" fmla="*/ 0 60000 65536"/>
              <a:gd name="T11" fmla="*/ 0 60000 65536"/>
              <a:gd name="T12" fmla="*/ 0 w 1156771"/>
              <a:gd name="T13" fmla="*/ 0 h 694063"/>
              <a:gd name="T14" fmla="*/ 1156771 w 1156771"/>
              <a:gd name="T15" fmla="*/ 694063 h 694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6771" h="694063">
                <a:moveTo>
                  <a:pt x="0" y="143219"/>
                </a:moveTo>
                <a:lnTo>
                  <a:pt x="1156771" y="0"/>
                </a:lnTo>
                <a:lnTo>
                  <a:pt x="506776" y="694063"/>
                </a:lnTo>
                <a:lnTo>
                  <a:pt x="0" y="143219"/>
                </a:lnTo>
                <a:close/>
              </a:path>
            </a:pathLst>
          </a:custGeom>
          <a:solidFill>
            <a:srgbClr val="E92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任意多边形 58"/>
          <p:cNvSpPr>
            <a:spLocks noChangeArrowheads="1"/>
          </p:cNvSpPr>
          <p:nvPr userDrawn="1"/>
        </p:nvSpPr>
        <p:spPr bwMode="auto">
          <a:xfrm>
            <a:off x="4108451" y="3393017"/>
            <a:ext cx="1289049" cy="353483"/>
          </a:xfrm>
          <a:custGeom>
            <a:avLst/>
            <a:gdLst>
              <a:gd name="T0" fmla="*/ 0 w 1288973"/>
              <a:gd name="T1" fmla="*/ 264405 h 319489"/>
              <a:gd name="T2" fmla="*/ 1288973 w 1288973"/>
              <a:gd name="T3" fmla="*/ 319489 h 319489"/>
              <a:gd name="T4" fmla="*/ 1079653 w 1288973"/>
              <a:gd name="T5" fmla="*/ 0 h 319489"/>
              <a:gd name="T6" fmla="*/ 0 w 1288973"/>
              <a:gd name="T7" fmla="*/ 264405 h 319489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319489"/>
              <a:gd name="T14" fmla="*/ 1288973 w 1288973"/>
              <a:gd name="T15" fmla="*/ 319489 h 3194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319489">
                <a:moveTo>
                  <a:pt x="0" y="264405"/>
                </a:moveTo>
                <a:lnTo>
                  <a:pt x="1288973" y="319489"/>
                </a:lnTo>
                <a:lnTo>
                  <a:pt x="1079653" y="0"/>
                </a:lnTo>
                <a:lnTo>
                  <a:pt x="0" y="264405"/>
                </a:lnTo>
                <a:close/>
              </a:path>
            </a:pathLst>
          </a:custGeom>
          <a:solidFill>
            <a:srgbClr val="0E8B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任意多边形 55"/>
          <p:cNvSpPr>
            <a:spLocks noChangeArrowheads="1"/>
          </p:cNvSpPr>
          <p:nvPr userDrawn="1"/>
        </p:nvSpPr>
        <p:spPr bwMode="auto">
          <a:xfrm>
            <a:off x="3998384" y="2798233"/>
            <a:ext cx="1576916" cy="550333"/>
          </a:xfrm>
          <a:custGeom>
            <a:avLst/>
            <a:gdLst>
              <a:gd name="T0" fmla="*/ 0 w 1575412"/>
              <a:gd name="T1" fmla="*/ 341523 h 550844"/>
              <a:gd name="T2" fmla="*/ 1575412 w 1575412"/>
              <a:gd name="T3" fmla="*/ 550844 h 550844"/>
              <a:gd name="T4" fmla="*/ 253388 w 1575412"/>
              <a:gd name="T5" fmla="*/ 0 h 550844"/>
              <a:gd name="T6" fmla="*/ 0 w 1575412"/>
              <a:gd name="T7" fmla="*/ 341523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1575412"/>
              <a:gd name="T13" fmla="*/ 0 h 550844"/>
              <a:gd name="T14" fmla="*/ 1575412 w 1575412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5412" h="550844">
                <a:moveTo>
                  <a:pt x="0" y="341523"/>
                </a:moveTo>
                <a:lnTo>
                  <a:pt x="1575412" y="550844"/>
                </a:lnTo>
                <a:lnTo>
                  <a:pt x="253388" y="0"/>
                </a:lnTo>
                <a:lnTo>
                  <a:pt x="0" y="341523"/>
                </a:lnTo>
                <a:close/>
              </a:path>
            </a:pathLst>
          </a:custGeom>
          <a:solidFill>
            <a:srgbClr val="F592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任意多边形 56"/>
          <p:cNvSpPr>
            <a:spLocks noChangeArrowheads="1"/>
          </p:cNvSpPr>
          <p:nvPr userDrawn="1"/>
        </p:nvSpPr>
        <p:spPr bwMode="auto">
          <a:xfrm>
            <a:off x="4142317" y="2523067"/>
            <a:ext cx="1411816" cy="825500"/>
          </a:xfrm>
          <a:custGeom>
            <a:avLst/>
            <a:gdLst>
              <a:gd name="T0" fmla="*/ 0 w 1311007"/>
              <a:gd name="T1" fmla="*/ 220337 h 782198"/>
              <a:gd name="T2" fmla="*/ 1311007 w 1311007"/>
              <a:gd name="T3" fmla="*/ 782198 h 782198"/>
              <a:gd name="T4" fmla="*/ 1288973 w 1311007"/>
              <a:gd name="T5" fmla="*/ 0 h 782198"/>
              <a:gd name="T6" fmla="*/ 0 w 1311007"/>
              <a:gd name="T7" fmla="*/ 220337 h 782198"/>
              <a:gd name="T8" fmla="*/ 0 60000 65536"/>
              <a:gd name="T9" fmla="*/ 0 60000 65536"/>
              <a:gd name="T10" fmla="*/ 0 60000 65536"/>
              <a:gd name="T11" fmla="*/ 0 60000 65536"/>
              <a:gd name="T12" fmla="*/ 0 w 1311007"/>
              <a:gd name="T13" fmla="*/ 0 h 782198"/>
              <a:gd name="T14" fmla="*/ 1311007 w 1311007"/>
              <a:gd name="T15" fmla="*/ 782198 h 782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007" h="782198">
                <a:moveTo>
                  <a:pt x="0" y="220337"/>
                </a:moveTo>
                <a:lnTo>
                  <a:pt x="1311007" y="782198"/>
                </a:lnTo>
                <a:lnTo>
                  <a:pt x="1288973" y="0"/>
                </a:lnTo>
                <a:lnTo>
                  <a:pt x="0" y="220337"/>
                </a:lnTo>
                <a:close/>
              </a:path>
            </a:pathLst>
          </a:custGeom>
          <a:solidFill>
            <a:srgbClr val="E979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任意多边形 69"/>
          <p:cNvSpPr>
            <a:spLocks noChangeArrowheads="1"/>
          </p:cNvSpPr>
          <p:nvPr userDrawn="1"/>
        </p:nvSpPr>
        <p:spPr bwMode="auto">
          <a:xfrm>
            <a:off x="6170084" y="3382433"/>
            <a:ext cx="1166283" cy="340784"/>
          </a:xfrm>
          <a:custGeom>
            <a:avLst/>
            <a:gdLst>
              <a:gd name="T0" fmla="*/ 0 w 1134738"/>
              <a:gd name="T1" fmla="*/ 0 h 308472"/>
              <a:gd name="T2" fmla="*/ 1134738 w 1134738"/>
              <a:gd name="T3" fmla="*/ 220337 h 308472"/>
              <a:gd name="T4" fmla="*/ 1013552 w 1134738"/>
              <a:gd name="T5" fmla="*/ 308472 h 308472"/>
              <a:gd name="T6" fmla="*/ 0 w 1134738"/>
              <a:gd name="T7" fmla="*/ 0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308472"/>
              <a:gd name="T14" fmla="*/ 1134738 w 1134738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308472">
                <a:moveTo>
                  <a:pt x="0" y="0"/>
                </a:moveTo>
                <a:lnTo>
                  <a:pt x="1134738" y="220337"/>
                </a:lnTo>
                <a:lnTo>
                  <a:pt x="1013552" y="308472"/>
                </a:lnTo>
                <a:lnTo>
                  <a:pt x="0" y="0"/>
                </a:lnTo>
                <a:close/>
              </a:path>
            </a:pathLst>
          </a:custGeom>
          <a:solidFill>
            <a:srgbClr val="1699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任意多边形 44"/>
          <p:cNvSpPr>
            <a:spLocks noChangeArrowheads="1"/>
          </p:cNvSpPr>
          <p:nvPr userDrawn="1"/>
        </p:nvSpPr>
        <p:spPr bwMode="auto">
          <a:xfrm>
            <a:off x="4152900" y="1464733"/>
            <a:ext cx="607484" cy="848784"/>
          </a:xfrm>
          <a:custGeom>
            <a:avLst/>
            <a:gdLst>
              <a:gd name="T0" fmla="*/ 0 w 528810"/>
              <a:gd name="T1" fmla="*/ 793215 h 793215"/>
              <a:gd name="T2" fmla="*/ 462709 w 528810"/>
              <a:gd name="T3" fmla="*/ 506776 h 793215"/>
              <a:gd name="T4" fmla="*/ 528810 w 528810"/>
              <a:gd name="T5" fmla="*/ 0 h 793215"/>
              <a:gd name="T6" fmla="*/ 0 w 528810"/>
              <a:gd name="T7" fmla="*/ 793215 h 793215"/>
              <a:gd name="T8" fmla="*/ 0 60000 65536"/>
              <a:gd name="T9" fmla="*/ 0 60000 65536"/>
              <a:gd name="T10" fmla="*/ 0 60000 65536"/>
              <a:gd name="T11" fmla="*/ 0 60000 65536"/>
              <a:gd name="T12" fmla="*/ 0 w 528810"/>
              <a:gd name="T13" fmla="*/ 0 h 793215"/>
              <a:gd name="T14" fmla="*/ 528810 w 528810"/>
              <a:gd name="T15" fmla="*/ 793215 h 793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810" h="793215">
                <a:moveTo>
                  <a:pt x="0" y="793215"/>
                </a:moveTo>
                <a:lnTo>
                  <a:pt x="462709" y="506776"/>
                </a:lnTo>
                <a:lnTo>
                  <a:pt x="528810" y="0"/>
                </a:lnTo>
                <a:lnTo>
                  <a:pt x="0" y="793215"/>
                </a:lnTo>
                <a:close/>
              </a:path>
            </a:pathLst>
          </a:custGeom>
          <a:solidFill>
            <a:srgbClr val="40C6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任意多边形 101"/>
          <p:cNvSpPr>
            <a:spLocks noChangeArrowheads="1"/>
          </p:cNvSpPr>
          <p:nvPr userDrawn="1"/>
        </p:nvSpPr>
        <p:spPr bwMode="auto">
          <a:xfrm>
            <a:off x="7416800" y="1528233"/>
            <a:ext cx="618067" cy="518584"/>
          </a:xfrm>
          <a:custGeom>
            <a:avLst/>
            <a:gdLst>
              <a:gd name="T0" fmla="*/ 242371 w 594911"/>
              <a:gd name="T1" fmla="*/ 0 h 440675"/>
              <a:gd name="T2" fmla="*/ 594911 w 594911"/>
              <a:gd name="T3" fmla="*/ 330506 h 440675"/>
              <a:gd name="T4" fmla="*/ 0 w 594911"/>
              <a:gd name="T5" fmla="*/ 440675 h 440675"/>
              <a:gd name="T6" fmla="*/ 242371 w 594911"/>
              <a:gd name="T7" fmla="*/ 0 h 440675"/>
              <a:gd name="T8" fmla="*/ 0 60000 65536"/>
              <a:gd name="T9" fmla="*/ 0 60000 65536"/>
              <a:gd name="T10" fmla="*/ 0 60000 65536"/>
              <a:gd name="T11" fmla="*/ 0 60000 65536"/>
              <a:gd name="T12" fmla="*/ 0 w 594911"/>
              <a:gd name="T13" fmla="*/ 0 h 440675"/>
              <a:gd name="T14" fmla="*/ 594911 w 594911"/>
              <a:gd name="T15" fmla="*/ 440675 h 440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4911" h="440675">
                <a:moveTo>
                  <a:pt x="242371" y="0"/>
                </a:moveTo>
                <a:lnTo>
                  <a:pt x="594911" y="330506"/>
                </a:lnTo>
                <a:lnTo>
                  <a:pt x="0" y="440675"/>
                </a:lnTo>
                <a:lnTo>
                  <a:pt x="242371" y="0"/>
                </a:lnTo>
                <a:close/>
              </a:path>
            </a:pathLst>
          </a:custGeom>
          <a:solidFill>
            <a:srgbClr val="C02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任意多边形 109"/>
          <p:cNvSpPr>
            <a:spLocks noChangeArrowheads="1"/>
          </p:cNvSpPr>
          <p:nvPr userDrawn="1"/>
        </p:nvSpPr>
        <p:spPr bwMode="auto">
          <a:xfrm>
            <a:off x="7666567" y="1477433"/>
            <a:ext cx="804333" cy="173567"/>
          </a:xfrm>
          <a:custGeom>
            <a:avLst/>
            <a:gdLst>
              <a:gd name="T0" fmla="*/ 0 w 738131"/>
              <a:gd name="T1" fmla="*/ 55085 h 187287"/>
              <a:gd name="T2" fmla="*/ 738131 w 738131"/>
              <a:gd name="T3" fmla="*/ 0 h 187287"/>
              <a:gd name="T4" fmla="*/ 77119 w 738131"/>
              <a:gd name="T5" fmla="*/ 187287 h 187287"/>
              <a:gd name="T6" fmla="*/ 0 w 738131"/>
              <a:gd name="T7" fmla="*/ 55085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738131"/>
              <a:gd name="T13" fmla="*/ 0 h 187287"/>
              <a:gd name="T14" fmla="*/ 738131 w 738131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8131" h="187287">
                <a:moveTo>
                  <a:pt x="0" y="55085"/>
                </a:moveTo>
                <a:lnTo>
                  <a:pt x="738131" y="0"/>
                </a:lnTo>
                <a:lnTo>
                  <a:pt x="77119" y="187287"/>
                </a:lnTo>
                <a:lnTo>
                  <a:pt x="0" y="55085"/>
                </a:lnTo>
                <a:close/>
              </a:path>
            </a:pathLst>
          </a:custGeom>
          <a:solidFill>
            <a:srgbClr val="440C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任意多边形 89"/>
          <p:cNvSpPr>
            <a:spLocks noChangeArrowheads="1"/>
          </p:cNvSpPr>
          <p:nvPr userDrawn="1"/>
        </p:nvSpPr>
        <p:spPr bwMode="auto">
          <a:xfrm>
            <a:off x="6940551" y="2357967"/>
            <a:ext cx="1189567" cy="990600"/>
          </a:xfrm>
          <a:custGeom>
            <a:avLst/>
            <a:gdLst>
              <a:gd name="T0" fmla="*/ 1189822 w 1189822"/>
              <a:gd name="T1" fmla="*/ 0 h 991518"/>
              <a:gd name="T2" fmla="*/ 286439 w 1189822"/>
              <a:gd name="T3" fmla="*/ 991518 h 991518"/>
              <a:gd name="T4" fmla="*/ 0 w 1189822"/>
              <a:gd name="T5" fmla="*/ 220338 h 991518"/>
              <a:gd name="T6" fmla="*/ 1189822 w 1189822"/>
              <a:gd name="T7" fmla="*/ 0 h 991518"/>
              <a:gd name="T8" fmla="*/ 0 60000 65536"/>
              <a:gd name="T9" fmla="*/ 0 60000 65536"/>
              <a:gd name="T10" fmla="*/ 0 60000 65536"/>
              <a:gd name="T11" fmla="*/ 0 60000 65536"/>
              <a:gd name="T12" fmla="*/ 0 w 1189822"/>
              <a:gd name="T13" fmla="*/ 0 h 991518"/>
              <a:gd name="T14" fmla="*/ 1189822 w 1189822"/>
              <a:gd name="T15" fmla="*/ 991518 h 991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9822" h="991518">
                <a:moveTo>
                  <a:pt x="1189822" y="0"/>
                </a:moveTo>
                <a:lnTo>
                  <a:pt x="286439" y="991518"/>
                </a:lnTo>
                <a:lnTo>
                  <a:pt x="0" y="220338"/>
                </a:lnTo>
                <a:lnTo>
                  <a:pt x="1189822" y="0"/>
                </a:lnTo>
                <a:close/>
              </a:path>
            </a:pathLst>
          </a:custGeom>
          <a:solidFill>
            <a:srgbClr val="04A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任意多边形 85"/>
          <p:cNvSpPr>
            <a:spLocks noChangeArrowheads="1"/>
          </p:cNvSpPr>
          <p:nvPr userDrawn="1"/>
        </p:nvSpPr>
        <p:spPr bwMode="auto">
          <a:xfrm>
            <a:off x="6642100" y="2302933"/>
            <a:ext cx="342900" cy="508000"/>
          </a:xfrm>
          <a:custGeom>
            <a:avLst/>
            <a:gdLst>
              <a:gd name="T0" fmla="*/ 253388 w 319489"/>
              <a:gd name="T1" fmla="*/ 0 h 440674"/>
              <a:gd name="T2" fmla="*/ 319489 w 319489"/>
              <a:gd name="T3" fmla="*/ 308472 h 440674"/>
              <a:gd name="T4" fmla="*/ 0 w 319489"/>
              <a:gd name="T5" fmla="*/ 440674 h 440674"/>
              <a:gd name="T6" fmla="*/ 253388 w 319489"/>
              <a:gd name="T7" fmla="*/ 0 h 440674"/>
              <a:gd name="T8" fmla="*/ 0 60000 65536"/>
              <a:gd name="T9" fmla="*/ 0 60000 65536"/>
              <a:gd name="T10" fmla="*/ 0 60000 65536"/>
              <a:gd name="T11" fmla="*/ 0 60000 65536"/>
              <a:gd name="T12" fmla="*/ 0 w 319489"/>
              <a:gd name="T13" fmla="*/ 0 h 440674"/>
              <a:gd name="T14" fmla="*/ 319489 w 319489"/>
              <a:gd name="T15" fmla="*/ 440674 h 4406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9489" h="440674">
                <a:moveTo>
                  <a:pt x="253388" y="0"/>
                </a:moveTo>
                <a:lnTo>
                  <a:pt x="319489" y="308472"/>
                </a:lnTo>
                <a:lnTo>
                  <a:pt x="0" y="440674"/>
                </a:lnTo>
                <a:lnTo>
                  <a:pt x="253388" y="0"/>
                </a:lnTo>
                <a:close/>
              </a:path>
            </a:pathLst>
          </a:custGeom>
          <a:solidFill>
            <a:srgbClr val="178F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任意多边形 96"/>
          <p:cNvSpPr>
            <a:spLocks noChangeArrowheads="1"/>
          </p:cNvSpPr>
          <p:nvPr userDrawn="1"/>
        </p:nvSpPr>
        <p:spPr bwMode="auto">
          <a:xfrm>
            <a:off x="7073900" y="374651"/>
            <a:ext cx="891117" cy="594783"/>
          </a:xfrm>
          <a:custGeom>
            <a:avLst/>
            <a:gdLst>
              <a:gd name="T0" fmla="*/ 0 w 804231"/>
              <a:gd name="T1" fmla="*/ 187286 h 561860"/>
              <a:gd name="T2" fmla="*/ 804231 w 804231"/>
              <a:gd name="T3" fmla="*/ 0 h 561860"/>
              <a:gd name="T4" fmla="*/ 220337 w 804231"/>
              <a:gd name="T5" fmla="*/ 561860 h 561860"/>
              <a:gd name="T6" fmla="*/ 0 w 804231"/>
              <a:gd name="T7" fmla="*/ 187286 h 561860"/>
              <a:gd name="T8" fmla="*/ 0 60000 65536"/>
              <a:gd name="T9" fmla="*/ 0 60000 65536"/>
              <a:gd name="T10" fmla="*/ 0 60000 65536"/>
              <a:gd name="T11" fmla="*/ 0 60000 65536"/>
              <a:gd name="T12" fmla="*/ 0 w 804231"/>
              <a:gd name="T13" fmla="*/ 0 h 561860"/>
              <a:gd name="T14" fmla="*/ 804231 w 804231"/>
              <a:gd name="T15" fmla="*/ 561860 h 5618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4231" h="561860">
                <a:moveTo>
                  <a:pt x="0" y="187286"/>
                </a:moveTo>
                <a:lnTo>
                  <a:pt x="804231" y="0"/>
                </a:lnTo>
                <a:lnTo>
                  <a:pt x="220337" y="561860"/>
                </a:lnTo>
                <a:lnTo>
                  <a:pt x="0" y="187286"/>
                </a:lnTo>
                <a:close/>
              </a:path>
            </a:pathLst>
          </a:custGeom>
          <a:solidFill>
            <a:srgbClr val="69C7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任意多边形 67"/>
          <p:cNvSpPr>
            <a:spLocks noChangeArrowheads="1"/>
          </p:cNvSpPr>
          <p:nvPr userDrawn="1"/>
        </p:nvSpPr>
        <p:spPr bwMode="auto">
          <a:xfrm>
            <a:off x="5960533" y="3767667"/>
            <a:ext cx="209551" cy="131233"/>
          </a:xfrm>
          <a:custGeom>
            <a:avLst/>
            <a:gdLst>
              <a:gd name="T0" fmla="*/ 0 w 209321"/>
              <a:gd name="T1" fmla="*/ 88135 h 132202"/>
              <a:gd name="T2" fmla="*/ 209321 w 209321"/>
              <a:gd name="T3" fmla="*/ 132202 h 132202"/>
              <a:gd name="T4" fmla="*/ 132203 w 209321"/>
              <a:gd name="T5" fmla="*/ 0 h 132202"/>
              <a:gd name="T6" fmla="*/ 0 w 209321"/>
              <a:gd name="T7" fmla="*/ 88135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09321"/>
              <a:gd name="T13" fmla="*/ 0 h 132202"/>
              <a:gd name="T14" fmla="*/ 209321 w 209321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321" h="132202">
                <a:moveTo>
                  <a:pt x="0" y="88135"/>
                </a:moveTo>
                <a:lnTo>
                  <a:pt x="209321" y="132202"/>
                </a:lnTo>
                <a:lnTo>
                  <a:pt x="132203" y="0"/>
                </a:lnTo>
                <a:lnTo>
                  <a:pt x="0" y="88135"/>
                </a:lnTo>
                <a:close/>
              </a:path>
            </a:pathLst>
          </a:custGeom>
          <a:solidFill>
            <a:srgbClr val="107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任意多边形 70"/>
          <p:cNvSpPr>
            <a:spLocks noChangeArrowheads="1"/>
          </p:cNvSpPr>
          <p:nvPr userDrawn="1"/>
        </p:nvSpPr>
        <p:spPr bwMode="auto">
          <a:xfrm>
            <a:off x="7226300" y="3623733"/>
            <a:ext cx="264584" cy="99484"/>
          </a:xfrm>
          <a:custGeom>
            <a:avLst/>
            <a:gdLst>
              <a:gd name="T0" fmla="*/ 88135 w 253388"/>
              <a:gd name="T1" fmla="*/ 0 h 110168"/>
              <a:gd name="T2" fmla="*/ 0 w 253388"/>
              <a:gd name="T3" fmla="*/ 99151 h 110168"/>
              <a:gd name="T4" fmla="*/ 253388 w 253388"/>
              <a:gd name="T5" fmla="*/ 110168 h 110168"/>
              <a:gd name="T6" fmla="*/ 88135 w 253388"/>
              <a:gd name="T7" fmla="*/ 0 h 110168"/>
              <a:gd name="T8" fmla="*/ 0 60000 65536"/>
              <a:gd name="T9" fmla="*/ 0 60000 65536"/>
              <a:gd name="T10" fmla="*/ 0 60000 65536"/>
              <a:gd name="T11" fmla="*/ 0 60000 65536"/>
              <a:gd name="T12" fmla="*/ 0 w 253388"/>
              <a:gd name="T13" fmla="*/ 0 h 110168"/>
              <a:gd name="T14" fmla="*/ 253388 w 253388"/>
              <a:gd name="T15" fmla="*/ 110168 h 110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388" h="110168">
                <a:moveTo>
                  <a:pt x="88135" y="0"/>
                </a:moveTo>
                <a:lnTo>
                  <a:pt x="0" y="99151"/>
                </a:lnTo>
                <a:lnTo>
                  <a:pt x="253388" y="110168"/>
                </a:lnTo>
                <a:lnTo>
                  <a:pt x="88135" y="0"/>
                </a:lnTo>
                <a:close/>
              </a:path>
            </a:pathLst>
          </a:custGeom>
          <a:solidFill>
            <a:srgbClr val="125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任意多边形 75"/>
          <p:cNvSpPr>
            <a:spLocks noChangeArrowheads="1"/>
          </p:cNvSpPr>
          <p:nvPr userDrawn="1"/>
        </p:nvSpPr>
        <p:spPr bwMode="auto">
          <a:xfrm>
            <a:off x="5486400" y="1519767"/>
            <a:ext cx="474133" cy="717551"/>
          </a:xfrm>
          <a:custGeom>
            <a:avLst/>
            <a:gdLst>
              <a:gd name="T0" fmla="*/ 33050 w 429658"/>
              <a:gd name="T1" fmla="*/ 0 h 705079"/>
              <a:gd name="T2" fmla="*/ 429658 w 429658"/>
              <a:gd name="T3" fmla="*/ 605928 h 705079"/>
              <a:gd name="T4" fmla="*/ 0 w 429658"/>
              <a:gd name="T5" fmla="*/ 705079 h 705079"/>
              <a:gd name="T6" fmla="*/ 33050 w 429658"/>
              <a:gd name="T7" fmla="*/ 0 h 705079"/>
              <a:gd name="T8" fmla="*/ 0 60000 65536"/>
              <a:gd name="T9" fmla="*/ 0 60000 65536"/>
              <a:gd name="T10" fmla="*/ 0 60000 65536"/>
              <a:gd name="T11" fmla="*/ 0 60000 65536"/>
              <a:gd name="T12" fmla="*/ 0 w 429658"/>
              <a:gd name="T13" fmla="*/ 0 h 705079"/>
              <a:gd name="T14" fmla="*/ 429658 w 429658"/>
              <a:gd name="T15" fmla="*/ 705079 h 7050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9658" h="705079">
                <a:moveTo>
                  <a:pt x="33050" y="0"/>
                </a:moveTo>
                <a:lnTo>
                  <a:pt x="429658" y="605928"/>
                </a:lnTo>
                <a:lnTo>
                  <a:pt x="0" y="705079"/>
                </a:lnTo>
                <a:lnTo>
                  <a:pt x="33050" y="0"/>
                </a:lnTo>
                <a:close/>
              </a:path>
            </a:pathLst>
          </a:custGeom>
          <a:solidFill>
            <a:srgbClr val="57C8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任意多边形 76"/>
          <p:cNvSpPr>
            <a:spLocks noChangeArrowheads="1"/>
          </p:cNvSpPr>
          <p:nvPr userDrawn="1"/>
        </p:nvSpPr>
        <p:spPr bwMode="auto">
          <a:xfrm>
            <a:off x="5530851" y="1532467"/>
            <a:ext cx="628649" cy="639233"/>
          </a:xfrm>
          <a:custGeom>
            <a:avLst/>
            <a:gdLst>
              <a:gd name="T0" fmla="*/ 0 w 528810"/>
              <a:gd name="T1" fmla="*/ 0 h 572877"/>
              <a:gd name="T2" fmla="*/ 528810 w 528810"/>
              <a:gd name="T3" fmla="*/ 253388 h 572877"/>
              <a:gd name="T4" fmla="*/ 352540 w 528810"/>
              <a:gd name="T5" fmla="*/ 572877 h 572877"/>
              <a:gd name="T6" fmla="*/ 0 w 528810"/>
              <a:gd name="T7" fmla="*/ 0 h 572877"/>
              <a:gd name="T8" fmla="*/ 0 60000 65536"/>
              <a:gd name="T9" fmla="*/ 0 60000 65536"/>
              <a:gd name="T10" fmla="*/ 0 60000 65536"/>
              <a:gd name="T11" fmla="*/ 0 60000 65536"/>
              <a:gd name="T12" fmla="*/ 0 w 528810"/>
              <a:gd name="T13" fmla="*/ 0 h 572877"/>
              <a:gd name="T14" fmla="*/ 528810 w 528810"/>
              <a:gd name="T15" fmla="*/ 572877 h 5728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810" h="572877">
                <a:moveTo>
                  <a:pt x="0" y="0"/>
                </a:moveTo>
                <a:lnTo>
                  <a:pt x="528810" y="253388"/>
                </a:lnTo>
                <a:lnTo>
                  <a:pt x="352540" y="572877"/>
                </a:lnTo>
                <a:lnTo>
                  <a:pt x="0" y="0"/>
                </a:lnTo>
                <a:close/>
              </a:path>
            </a:pathLst>
          </a:custGeom>
          <a:solidFill>
            <a:srgbClr val="1BA8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任意多边形 46"/>
          <p:cNvSpPr>
            <a:spLocks noChangeArrowheads="1"/>
          </p:cNvSpPr>
          <p:nvPr userDrawn="1"/>
        </p:nvSpPr>
        <p:spPr bwMode="auto">
          <a:xfrm>
            <a:off x="4152900" y="2224617"/>
            <a:ext cx="1466851" cy="419100"/>
          </a:xfrm>
          <a:custGeom>
            <a:avLst/>
            <a:gdLst>
              <a:gd name="T0" fmla="*/ 77118 w 1355075"/>
              <a:gd name="T1" fmla="*/ 11017 h 396607"/>
              <a:gd name="T2" fmla="*/ 22034 w 1355075"/>
              <a:gd name="T3" fmla="*/ 11017 h 396607"/>
              <a:gd name="T4" fmla="*/ 0 w 1355075"/>
              <a:gd name="T5" fmla="*/ 396607 h 396607"/>
              <a:gd name="T6" fmla="*/ 1355075 w 1355075"/>
              <a:gd name="T7" fmla="*/ 0 h 396607"/>
              <a:gd name="T8" fmla="*/ 77118 w 1355075"/>
              <a:gd name="T9" fmla="*/ 11017 h 3966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5075"/>
              <a:gd name="T16" fmla="*/ 0 h 396607"/>
              <a:gd name="T17" fmla="*/ 1355075 w 1355075"/>
              <a:gd name="T18" fmla="*/ 396607 h 3966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5075" h="396607">
                <a:moveTo>
                  <a:pt x="77118" y="11017"/>
                </a:moveTo>
                <a:lnTo>
                  <a:pt x="22034" y="11017"/>
                </a:lnTo>
                <a:lnTo>
                  <a:pt x="0" y="396607"/>
                </a:lnTo>
                <a:lnTo>
                  <a:pt x="1355075" y="0"/>
                </a:lnTo>
                <a:lnTo>
                  <a:pt x="77118" y="11017"/>
                </a:lnTo>
                <a:close/>
              </a:path>
            </a:pathLst>
          </a:custGeom>
          <a:solidFill>
            <a:srgbClr val="BF2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任意多边形 28"/>
          <p:cNvSpPr>
            <a:spLocks noChangeArrowheads="1"/>
          </p:cNvSpPr>
          <p:nvPr userDrawn="1"/>
        </p:nvSpPr>
        <p:spPr bwMode="auto">
          <a:xfrm>
            <a:off x="1608667" y="2556933"/>
            <a:ext cx="859367" cy="980017"/>
          </a:xfrm>
          <a:custGeom>
            <a:avLst/>
            <a:gdLst>
              <a:gd name="T0" fmla="*/ 859315 w 859315"/>
              <a:gd name="T1" fmla="*/ 0 h 980502"/>
              <a:gd name="T2" fmla="*/ 484742 w 859315"/>
              <a:gd name="T3" fmla="*/ 859316 h 980502"/>
              <a:gd name="T4" fmla="*/ 0 w 859315"/>
              <a:gd name="T5" fmla="*/ 980502 h 980502"/>
              <a:gd name="T6" fmla="*/ 859315 w 859315"/>
              <a:gd name="T7" fmla="*/ 0 h 980502"/>
              <a:gd name="T8" fmla="*/ 0 60000 65536"/>
              <a:gd name="T9" fmla="*/ 0 60000 65536"/>
              <a:gd name="T10" fmla="*/ 0 60000 65536"/>
              <a:gd name="T11" fmla="*/ 0 60000 65536"/>
              <a:gd name="T12" fmla="*/ 0 w 859315"/>
              <a:gd name="T13" fmla="*/ 0 h 980502"/>
              <a:gd name="T14" fmla="*/ 859315 w 859315"/>
              <a:gd name="T15" fmla="*/ 980502 h 980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315" h="980502">
                <a:moveTo>
                  <a:pt x="859315" y="0"/>
                </a:moveTo>
                <a:lnTo>
                  <a:pt x="484742" y="859316"/>
                </a:lnTo>
                <a:lnTo>
                  <a:pt x="0" y="980502"/>
                </a:lnTo>
                <a:lnTo>
                  <a:pt x="859315" y="0"/>
                </a:lnTo>
                <a:close/>
              </a:path>
            </a:pathLst>
          </a:custGeom>
          <a:solidFill>
            <a:srgbClr val="EF5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任意多边形 20"/>
          <p:cNvSpPr>
            <a:spLocks noChangeArrowheads="1"/>
          </p:cNvSpPr>
          <p:nvPr userDrawn="1"/>
        </p:nvSpPr>
        <p:spPr bwMode="auto">
          <a:xfrm>
            <a:off x="2468033" y="3194051"/>
            <a:ext cx="628651" cy="353483"/>
          </a:xfrm>
          <a:custGeom>
            <a:avLst/>
            <a:gdLst>
              <a:gd name="T0" fmla="*/ 11017 w 550844"/>
              <a:gd name="T1" fmla="*/ 0 h 341523"/>
              <a:gd name="T2" fmla="*/ 550844 w 550844"/>
              <a:gd name="T3" fmla="*/ 286438 h 341523"/>
              <a:gd name="T4" fmla="*/ 0 w 550844"/>
              <a:gd name="T5" fmla="*/ 341523 h 341523"/>
              <a:gd name="T6" fmla="*/ 11017 w 550844"/>
              <a:gd name="T7" fmla="*/ 0 h 341523"/>
              <a:gd name="T8" fmla="*/ 0 60000 65536"/>
              <a:gd name="T9" fmla="*/ 0 60000 65536"/>
              <a:gd name="T10" fmla="*/ 0 60000 65536"/>
              <a:gd name="T11" fmla="*/ 0 60000 65536"/>
              <a:gd name="T12" fmla="*/ 0 w 550844"/>
              <a:gd name="T13" fmla="*/ 0 h 341523"/>
              <a:gd name="T14" fmla="*/ 550844 w 550844"/>
              <a:gd name="T15" fmla="*/ 341523 h 3415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4" h="341523">
                <a:moveTo>
                  <a:pt x="11017" y="0"/>
                </a:moveTo>
                <a:lnTo>
                  <a:pt x="550844" y="286438"/>
                </a:lnTo>
                <a:lnTo>
                  <a:pt x="0" y="341523"/>
                </a:lnTo>
                <a:lnTo>
                  <a:pt x="11017" y="0"/>
                </a:lnTo>
                <a:close/>
              </a:path>
            </a:pathLst>
          </a:custGeom>
          <a:solidFill>
            <a:srgbClr val="21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任意多边形 35"/>
          <p:cNvSpPr>
            <a:spLocks noChangeArrowheads="1"/>
          </p:cNvSpPr>
          <p:nvPr userDrawn="1"/>
        </p:nvSpPr>
        <p:spPr bwMode="auto">
          <a:xfrm>
            <a:off x="2423584" y="2984500"/>
            <a:ext cx="618067" cy="486833"/>
          </a:xfrm>
          <a:custGeom>
            <a:avLst/>
            <a:gdLst>
              <a:gd name="T0" fmla="*/ 528809 w 550843"/>
              <a:gd name="T1" fmla="*/ 0 h 451691"/>
              <a:gd name="T2" fmla="*/ 0 w 550843"/>
              <a:gd name="T3" fmla="*/ 209320 h 451691"/>
              <a:gd name="T4" fmla="*/ 550843 w 550843"/>
              <a:gd name="T5" fmla="*/ 451691 h 451691"/>
              <a:gd name="T6" fmla="*/ 528809 w 550843"/>
              <a:gd name="T7" fmla="*/ 0 h 451691"/>
              <a:gd name="T8" fmla="*/ 0 60000 65536"/>
              <a:gd name="T9" fmla="*/ 0 60000 65536"/>
              <a:gd name="T10" fmla="*/ 0 60000 65536"/>
              <a:gd name="T11" fmla="*/ 0 60000 65536"/>
              <a:gd name="T12" fmla="*/ 0 w 550843"/>
              <a:gd name="T13" fmla="*/ 0 h 451691"/>
              <a:gd name="T14" fmla="*/ 550843 w 550843"/>
              <a:gd name="T15" fmla="*/ 451691 h 4516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3" h="451691">
                <a:moveTo>
                  <a:pt x="528809" y="0"/>
                </a:moveTo>
                <a:lnTo>
                  <a:pt x="0" y="209320"/>
                </a:lnTo>
                <a:lnTo>
                  <a:pt x="550843" y="451691"/>
                </a:lnTo>
                <a:lnTo>
                  <a:pt x="528809" y="0"/>
                </a:lnTo>
                <a:close/>
              </a:path>
            </a:pathLst>
          </a:custGeom>
          <a:solidFill>
            <a:srgbClr val="E523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任意多边形 26"/>
          <p:cNvSpPr>
            <a:spLocks noChangeArrowheads="1"/>
          </p:cNvSpPr>
          <p:nvPr userDrawn="1"/>
        </p:nvSpPr>
        <p:spPr bwMode="auto">
          <a:xfrm>
            <a:off x="1564217" y="2501900"/>
            <a:ext cx="1003300" cy="681567"/>
          </a:xfrm>
          <a:custGeom>
            <a:avLst/>
            <a:gdLst>
              <a:gd name="T0" fmla="*/ 936434 w 936434"/>
              <a:gd name="T1" fmla="*/ 0 h 672029"/>
              <a:gd name="T2" fmla="*/ 341523 w 936434"/>
              <a:gd name="T3" fmla="*/ 672029 h 672029"/>
              <a:gd name="T4" fmla="*/ 0 w 936434"/>
              <a:gd name="T5" fmla="*/ 429658 h 672029"/>
              <a:gd name="T6" fmla="*/ 936434 w 936434"/>
              <a:gd name="T7" fmla="*/ 0 h 672029"/>
              <a:gd name="T8" fmla="*/ 0 60000 65536"/>
              <a:gd name="T9" fmla="*/ 0 60000 65536"/>
              <a:gd name="T10" fmla="*/ 0 60000 65536"/>
              <a:gd name="T11" fmla="*/ 0 60000 65536"/>
              <a:gd name="T12" fmla="*/ 0 w 936434"/>
              <a:gd name="T13" fmla="*/ 0 h 672029"/>
              <a:gd name="T14" fmla="*/ 936434 w 936434"/>
              <a:gd name="T15" fmla="*/ 672029 h 6720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6434" h="672029">
                <a:moveTo>
                  <a:pt x="936434" y="0"/>
                </a:moveTo>
                <a:lnTo>
                  <a:pt x="341523" y="672029"/>
                </a:lnTo>
                <a:lnTo>
                  <a:pt x="0" y="429658"/>
                </a:lnTo>
                <a:lnTo>
                  <a:pt x="936434" y="0"/>
                </a:lnTo>
                <a:close/>
              </a:path>
            </a:pathLst>
          </a:custGeom>
          <a:solidFill>
            <a:srgbClr val="EA2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任意多边形 12"/>
          <p:cNvSpPr>
            <a:spLocks noChangeArrowheads="1"/>
          </p:cNvSpPr>
          <p:nvPr userDrawn="1"/>
        </p:nvSpPr>
        <p:spPr bwMode="auto">
          <a:xfrm>
            <a:off x="759884" y="3083984"/>
            <a:ext cx="1090083" cy="717549"/>
          </a:xfrm>
          <a:custGeom>
            <a:avLst/>
            <a:gdLst>
              <a:gd name="T0" fmla="*/ 385591 w 1002535"/>
              <a:gd name="T1" fmla="*/ 0 h 694062"/>
              <a:gd name="T2" fmla="*/ 1002535 w 1002535"/>
              <a:gd name="T3" fmla="*/ 616944 h 694062"/>
              <a:gd name="T4" fmla="*/ 0 w 1002535"/>
              <a:gd name="T5" fmla="*/ 694062 h 694062"/>
              <a:gd name="T6" fmla="*/ 385591 w 1002535"/>
              <a:gd name="T7" fmla="*/ 0 h 694062"/>
              <a:gd name="T8" fmla="*/ 0 60000 65536"/>
              <a:gd name="T9" fmla="*/ 0 60000 65536"/>
              <a:gd name="T10" fmla="*/ 0 60000 65536"/>
              <a:gd name="T11" fmla="*/ 0 60000 65536"/>
              <a:gd name="T12" fmla="*/ 0 w 1002535"/>
              <a:gd name="T13" fmla="*/ 0 h 694062"/>
              <a:gd name="T14" fmla="*/ 1002535 w 1002535"/>
              <a:gd name="T15" fmla="*/ 694062 h 694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2535" h="694062">
                <a:moveTo>
                  <a:pt x="385591" y="0"/>
                </a:moveTo>
                <a:lnTo>
                  <a:pt x="1002535" y="616944"/>
                </a:lnTo>
                <a:lnTo>
                  <a:pt x="0" y="694062"/>
                </a:lnTo>
                <a:lnTo>
                  <a:pt x="385591" y="0"/>
                </a:lnTo>
                <a:close/>
              </a:path>
            </a:pathLst>
          </a:custGeom>
          <a:solidFill>
            <a:srgbClr val="A11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任意多边形 66"/>
          <p:cNvSpPr>
            <a:spLocks noChangeArrowheads="1"/>
          </p:cNvSpPr>
          <p:nvPr userDrawn="1"/>
        </p:nvSpPr>
        <p:spPr bwMode="auto">
          <a:xfrm>
            <a:off x="5520267" y="3788833"/>
            <a:ext cx="539751" cy="374651"/>
          </a:xfrm>
          <a:custGeom>
            <a:avLst/>
            <a:gdLst>
              <a:gd name="T0" fmla="*/ 0 w 539827"/>
              <a:gd name="T1" fmla="*/ 374574 h 374574"/>
              <a:gd name="T2" fmla="*/ 539827 w 539827"/>
              <a:gd name="T3" fmla="*/ 11017 h 374574"/>
              <a:gd name="T4" fmla="*/ 275422 w 539827"/>
              <a:gd name="T5" fmla="*/ 0 h 374574"/>
              <a:gd name="T6" fmla="*/ 0 w 539827"/>
              <a:gd name="T7" fmla="*/ 374574 h 374574"/>
              <a:gd name="T8" fmla="*/ 0 60000 65536"/>
              <a:gd name="T9" fmla="*/ 0 60000 65536"/>
              <a:gd name="T10" fmla="*/ 0 60000 65536"/>
              <a:gd name="T11" fmla="*/ 0 60000 65536"/>
              <a:gd name="T12" fmla="*/ 0 w 539827"/>
              <a:gd name="T13" fmla="*/ 0 h 374574"/>
              <a:gd name="T14" fmla="*/ 539827 w 539827"/>
              <a:gd name="T15" fmla="*/ 374574 h 3745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9827" h="374574">
                <a:moveTo>
                  <a:pt x="0" y="374574"/>
                </a:moveTo>
                <a:lnTo>
                  <a:pt x="539827" y="11017"/>
                </a:lnTo>
                <a:lnTo>
                  <a:pt x="275422" y="0"/>
                </a:lnTo>
                <a:lnTo>
                  <a:pt x="0" y="374574"/>
                </a:lnTo>
                <a:close/>
              </a:path>
            </a:pathLst>
          </a:custGeom>
          <a:solidFill>
            <a:srgbClr val="105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任意多边形 16"/>
          <p:cNvSpPr>
            <a:spLocks noChangeArrowheads="1"/>
          </p:cNvSpPr>
          <p:nvPr userDrawn="1"/>
        </p:nvSpPr>
        <p:spPr bwMode="auto">
          <a:xfrm>
            <a:off x="-211667" y="4726517"/>
            <a:ext cx="1079500" cy="683683"/>
          </a:xfrm>
          <a:custGeom>
            <a:avLst/>
            <a:gdLst>
              <a:gd name="T0" fmla="*/ 528809 w 1079653"/>
              <a:gd name="T1" fmla="*/ 110168 h 683046"/>
              <a:gd name="T2" fmla="*/ 1079653 w 1079653"/>
              <a:gd name="T3" fmla="*/ 683046 h 683046"/>
              <a:gd name="T4" fmla="*/ 0 w 1079653"/>
              <a:gd name="T5" fmla="*/ 341523 h 683046"/>
              <a:gd name="T6" fmla="*/ 330506 w 1079653"/>
              <a:gd name="T7" fmla="*/ 0 h 683046"/>
              <a:gd name="T8" fmla="*/ 528809 w 1079653"/>
              <a:gd name="T9" fmla="*/ 110168 h 6830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9653"/>
              <a:gd name="T16" fmla="*/ 0 h 683046"/>
              <a:gd name="T17" fmla="*/ 1079653 w 1079653"/>
              <a:gd name="T18" fmla="*/ 683046 h 6830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9653" h="683046">
                <a:moveTo>
                  <a:pt x="528809" y="110168"/>
                </a:moveTo>
                <a:lnTo>
                  <a:pt x="1079653" y="683046"/>
                </a:lnTo>
                <a:lnTo>
                  <a:pt x="0" y="341523"/>
                </a:lnTo>
                <a:lnTo>
                  <a:pt x="330506" y="0"/>
                </a:lnTo>
                <a:lnTo>
                  <a:pt x="528809" y="110168"/>
                </a:lnTo>
                <a:close/>
              </a:path>
            </a:pathLst>
          </a:custGeom>
          <a:solidFill>
            <a:srgbClr val="C12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任意多边形 106"/>
          <p:cNvSpPr>
            <a:spLocks noChangeArrowheads="1"/>
          </p:cNvSpPr>
          <p:nvPr userDrawn="1"/>
        </p:nvSpPr>
        <p:spPr bwMode="auto">
          <a:xfrm>
            <a:off x="7514167" y="1928284"/>
            <a:ext cx="461433" cy="474133"/>
          </a:xfrm>
          <a:custGeom>
            <a:avLst/>
            <a:gdLst>
              <a:gd name="T0" fmla="*/ 55085 w 462709"/>
              <a:gd name="T1" fmla="*/ 220337 h 473725"/>
              <a:gd name="T2" fmla="*/ 0 w 462709"/>
              <a:gd name="T3" fmla="*/ 220337 h 473725"/>
              <a:gd name="T4" fmla="*/ 352540 w 462709"/>
              <a:gd name="T5" fmla="*/ 473725 h 473725"/>
              <a:gd name="T6" fmla="*/ 462709 w 462709"/>
              <a:gd name="T7" fmla="*/ 0 h 473725"/>
              <a:gd name="T8" fmla="*/ 55085 w 462709"/>
              <a:gd name="T9" fmla="*/ 220337 h 473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2709"/>
              <a:gd name="T16" fmla="*/ 0 h 473725"/>
              <a:gd name="T17" fmla="*/ 462709 w 462709"/>
              <a:gd name="T18" fmla="*/ 473725 h 473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2709" h="473725">
                <a:moveTo>
                  <a:pt x="55085" y="220337"/>
                </a:moveTo>
                <a:lnTo>
                  <a:pt x="0" y="220337"/>
                </a:lnTo>
                <a:lnTo>
                  <a:pt x="352540" y="473725"/>
                </a:lnTo>
                <a:lnTo>
                  <a:pt x="462709" y="0"/>
                </a:lnTo>
                <a:lnTo>
                  <a:pt x="55085" y="220337"/>
                </a:lnTo>
                <a:close/>
              </a:path>
            </a:pathLst>
          </a:custGeom>
          <a:solidFill>
            <a:srgbClr val="1791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任意多边形 81"/>
          <p:cNvSpPr>
            <a:spLocks noChangeArrowheads="1"/>
          </p:cNvSpPr>
          <p:nvPr userDrawn="1"/>
        </p:nvSpPr>
        <p:spPr bwMode="auto">
          <a:xfrm>
            <a:off x="6159500" y="1828800"/>
            <a:ext cx="1090084" cy="539751"/>
          </a:xfrm>
          <a:custGeom>
            <a:avLst/>
            <a:gdLst>
              <a:gd name="T0" fmla="*/ 0 w 1090670"/>
              <a:gd name="T1" fmla="*/ 528810 h 539827"/>
              <a:gd name="T2" fmla="*/ 1090670 w 1090670"/>
              <a:gd name="T3" fmla="*/ 539827 h 539827"/>
              <a:gd name="T4" fmla="*/ 947451 w 1090670"/>
              <a:gd name="T5" fmla="*/ 0 h 539827"/>
              <a:gd name="T6" fmla="*/ 0 w 1090670"/>
              <a:gd name="T7" fmla="*/ 528810 h 539827"/>
              <a:gd name="T8" fmla="*/ 0 60000 65536"/>
              <a:gd name="T9" fmla="*/ 0 60000 65536"/>
              <a:gd name="T10" fmla="*/ 0 60000 65536"/>
              <a:gd name="T11" fmla="*/ 0 60000 65536"/>
              <a:gd name="T12" fmla="*/ 0 w 1090670"/>
              <a:gd name="T13" fmla="*/ 0 h 539827"/>
              <a:gd name="T14" fmla="*/ 1090670 w 1090670"/>
              <a:gd name="T15" fmla="*/ 539827 h 5398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0670" h="539827">
                <a:moveTo>
                  <a:pt x="0" y="528810"/>
                </a:moveTo>
                <a:lnTo>
                  <a:pt x="1090670" y="539827"/>
                </a:lnTo>
                <a:lnTo>
                  <a:pt x="947451" y="0"/>
                </a:lnTo>
                <a:lnTo>
                  <a:pt x="0" y="528810"/>
                </a:lnTo>
                <a:close/>
              </a:path>
            </a:pathLst>
          </a:custGeom>
          <a:solidFill>
            <a:srgbClr val="D92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" name="任意多边形 79"/>
          <p:cNvSpPr>
            <a:spLocks noChangeArrowheads="1"/>
          </p:cNvSpPr>
          <p:nvPr userDrawn="1"/>
        </p:nvSpPr>
        <p:spPr bwMode="auto">
          <a:xfrm>
            <a:off x="5949951" y="1562100"/>
            <a:ext cx="1794933" cy="520700"/>
          </a:xfrm>
          <a:custGeom>
            <a:avLst/>
            <a:gdLst>
              <a:gd name="T0" fmla="*/ 165253 w 1784732"/>
              <a:gd name="T1" fmla="*/ 143219 h 506776"/>
              <a:gd name="T2" fmla="*/ 1784732 w 1784732"/>
              <a:gd name="T3" fmla="*/ 0 h 506776"/>
              <a:gd name="T4" fmla="*/ 0 w 1784732"/>
              <a:gd name="T5" fmla="*/ 506776 h 506776"/>
              <a:gd name="T6" fmla="*/ 165253 w 1784732"/>
              <a:gd name="T7" fmla="*/ 143219 h 506776"/>
              <a:gd name="T8" fmla="*/ 0 60000 65536"/>
              <a:gd name="T9" fmla="*/ 0 60000 65536"/>
              <a:gd name="T10" fmla="*/ 0 60000 65536"/>
              <a:gd name="T11" fmla="*/ 0 60000 65536"/>
              <a:gd name="T12" fmla="*/ 0 w 1784732"/>
              <a:gd name="T13" fmla="*/ 0 h 506776"/>
              <a:gd name="T14" fmla="*/ 1784732 w 1784732"/>
              <a:gd name="T15" fmla="*/ 506776 h 506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4732" h="506776">
                <a:moveTo>
                  <a:pt x="165253" y="143219"/>
                </a:moveTo>
                <a:lnTo>
                  <a:pt x="1784732" y="0"/>
                </a:lnTo>
                <a:lnTo>
                  <a:pt x="0" y="506776"/>
                </a:lnTo>
                <a:lnTo>
                  <a:pt x="165253" y="143219"/>
                </a:lnTo>
                <a:close/>
              </a:path>
            </a:pathLst>
          </a:custGeom>
          <a:solidFill>
            <a:srgbClr val="29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任意多边形 50"/>
          <p:cNvSpPr>
            <a:spLocks noChangeArrowheads="1"/>
          </p:cNvSpPr>
          <p:nvPr userDrawn="1"/>
        </p:nvSpPr>
        <p:spPr bwMode="auto">
          <a:xfrm>
            <a:off x="2942167" y="2973917"/>
            <a:ext cx="694267" cy="1532467"/>
          </a:xfrm>
          <a:custGeom>
            <a:avLst/>
            <a:gdLst>
              <a:gd name="T0" fmla="*/ 0 w 694063"/>
              <a:gd name="T1" fmla="*/ 0 h 1553378"/>
              <a:gd name="T2" fmla="*/ 694063 w 694063"/>
              <a:gd name="T3" fmla="*/ 55084 h 1553378"/>
              <a:gd name="T4" fmla="*/ 77118 w 694063"/>
              <a:gd name="T5" fmla="*/ 1553378 h 1553378"/>
              <a:gd name="T6" fmla="*/ 0 w 694063"/>
              <a:gd name="T7" fmla="*/ 0 h 1553378"/>
              <a:gd name="T8" fmla="*/ 0 60000 65536"/>
              <a:gd name="T9" fmla="*/ 0 60000 65536"/>
              <a:gd name="T10" fmla="*/ 0 60000 65536"/>
              <a:gd name="T11" fmla="*/ 0 60000 65536"/>
              <a:gd name="T12" fmla="*/ 0 w 694063"/>
              <a:gd name="T13" fmla="*/ 0 h 1553378"/>
              <a:gd name="T14" fmla="*/ 694063 w 694063"/>
              <a:gd name="T15" fmla="*/ 1553378 h 1553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4063" h="1553378">
                <a:moveTo>
                  <a:pt x="0" y="0"/>
                </a:moveTo>
                <a:lnTo>
                  <a:pt x="694063" y="55084"/>
                </a:lnTo>
                <a:lnTo>
                  <a:pt x="77118" y="1553378"/>
                </a:lnTo>
                <a:lnTo>
                  <a:pt x="0" y="0"/>
                </a:lnTo>
                <a:close/>
              </a:path>
            </a:pathLst>
          </a:custGeom>
          <a:solidFill>
            <a:srgbClr val="EE3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任意多边形 40"/>
          <p:cNvSpPr>
            <a:spLocks noChangeArrowheads="1"/>
          </p:cNvSpPr>
          <p:nvPr userDrawn="1"/>
        </p:nvSpPr>
        <p:spPr bwMode="auto">
          <a:xfrm>
            <a:off x="3206751" y="1509184"/>
            <a:ext cx="1519767" cy="759883"/>
          </a:xfrm>
          <a:custGeom>
            <a:avLst/>
            <a:gdLst>
              <a:gd name="T0" fmla="*/ 0 w 1520328"/>
              <a:gd name="T1" fmla="*/ 638978 h 760164"/>
              <a:gd name="T2" fmla="*/ 991519 w 1520328"/>
              <a:gd name="T3" fmla="*/ 760164 h 760164"/>
              <a:gd name="T4" fmla="*/ 1520328 w 1520328"/>
              <a:gd name="T5" fmla="*/ 0 h 760164"/>
              <a:gd name="T6" fmla="*/ 0 w 1520328"/>
              <a:gd name="T7" fmla="*/ 638978 h 760164"/>
              <a:gd name="T8" fmla="*/ 0 60000 65536"/>
              <a:gd name="T9" fmla="*/ 0 60000 65536"/>
              <a:gd name="T10" fmla="*/ 0 60000 65536"/>
              <a:gd name="T11" fmla="*/ 0 60000 65536"/>
              <a:gd name="T12" fmla="*/ 0 w 1520328"/>
              <a:gd name="T13" fmla="*/ 0 h 760164"/>
              <a:gd name="T14" fmla="*/ 1520328 w 1520328"/>
              <a:gd name="T15" fmla="*/ 760164 h 760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0328" h="760164">
                <a:moveTo>
                  <a:pt x="0" y="638978"/>
                </a:moveTo>
                <a:lnTo>
                  <a:pt x="991519" y="760164"/>
                </a:lnTo>
                <a:lnTo>
                  <a:pt x="1520328" y="0"/>
                </a:lnTo>
                <a:lnTo>
                  <a:pt x="0" y="638978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" name="任意多边形 36"/>
          <p:cNvSpPr>
            <a:spLocks noChangeArrowheads="1"/>
          </p:cNvSpPr>
          <p:nvPr userDrawn="1"/>
        </p:nvSpPr>
        <p:spPr bwMode="auto">
          <a:xfrm>
            <a:off x="2478617" y="3471333"/>
            <a:ext cx="552449" cy="1024467"/>
          </a:xfrm>
          <a:custGeom>
            <a:avLst/>
            <a:gdLst>
              <a:gd name="T0" fmla="*/ 0 w 550844"/>
              <a:gd name="T1" fmla="*/ 22034 h 1024569"/>
              <a:gd name="T2" fmla="*/ 550844 w 550844"/>
              <a:gd name="T3" fmla="*/ 0 h 1024569"/>
              <a:gd name="T4" fmla="*/ 550844 w 550844"/>
              <a:gd name="T5" fmla="*/ 1024569 h 1024569"/>
              <a:gd name="T6" fmla="*/ 0 w 550844"/>
              <a:gd name="T7" fmla="*/ 22034 h 1024569"/>
              <a:gd name="T8" fmla="*/ 0 60000 65536"/>
              <a:gd name="T9" fmla="*/ 0 60000 65536"/>
              <a:gd name="T10" fmla="*/ 0 60000 65536"/>
              <a:gd name="T11" fmla="*/ 0 60000 65536"/>
              <a:gd name="T12" fmla="*/ 0 w 550844"/>
              <a:gd name="T13" fmla="*/ 0 h 1024569"/>
              <a:gd name="T14" fmla="*/ 550844 w 550844"/>
              <a:gd name="T15" fmla="*/ 1024569 h 1024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4" h="1024569">
                <a:moveTo>
                  <a:pt x="0" y="22034"/>
                </a:moveTo>
                <a:lnTo>
                  <a:pt x="550844" y="0"/>
                </a:lnTo>
                <a:lnTo>
                  <a:pt x="550844" y="1024569"/>
                </a:lnTo>
                <a:lnTo>
                  <a:pt x="0" y="22034"/>
                </a:lnTo>
                <a:close/>
              </a:path>
            </a:pathLst>
          </a:custGeom>
          <a:solidFill>
            <a:srgbClr val="C71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" name="任意多边形 29"/>
          <p:cNvSpPr>
            <a:spLocks noChangeArrowheads="1"/>
          </p:cNvSpPr>
          <p:nvPr userDrawn="1"/>
        </p:nvSpPr>
        <p:spPr bwMode="auto">
          <a:xfrm>
            <a:off x="2070100" y="2489200"/>
            <a:ext cx="440267" cy="903817"/>
          </a:xfrm>
          <a:custGeom>
            <a:avLst/>
            <a:gdLst>
              <a:gd name="T0" fmla="*/ 429658 w 440675"/>
              <a:gd name="T1" fmla="*/ 0 h 903383"/>
              <a:gd name="T2" fmla="*/ 440675 w 440675"/>
              <a:gd name="T3" fmla="*/ 738130 h 903383"/>
              <a:gd name="T4" fmla="*/ 0 w 440675"/>
              <a:gd name="T5" fmla="*/ 903383 h 903383"/>
              <a:gd name="T6" fmla="*/ 429658 w 440675"/>
              <a:gd name="T7" fmla="*/ 0 h 903383"/>
              <a:gd name="T8" fmla="*/ 0 60000 65536"/>
              <a:gd name="T9" fmla="*/ 0 60000 65536"/>
              <a:gd name="T10" fmla="*/ 0 60000 65536"/>
              <a:gd name="T11" fmla="*/ 0 60000 65536"/>
              <a:gd name="T12" fmla="*/ 0 w 440675"/>
              <a:gd name="T13" fmla="*/ 0 h 903383"/>
              <a:gd name="T14" fmla="*/ 440675 w 440675"/>
              <a:gd name="T15" fmla="*/ 903383 h 9033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675" h="903383">
                <a:moveTo>
                  <a:pt x="429658" y="0"/>
                </a:moveTo>
                <a:lnTo>
                  <a:pt x="440675" y="738130"/>
                </a:lnTo>
                <a:lnTo>
                  <a:pt x="0" y="903383"/>
                </a:lnTo>
                <a:lnTo>
                  <a:pt x="429658" y="0"/>
                </a:lnTo>
                <a:close/>
              </a:path>
            </a:pathLst>
          </a:custGeom>
          <a:solidFill>
            <a:srgbClr val="EA24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" name="任意多边形 5"/>
          <p:cNvSpPr>
            <a:spLocks noChangeArrowheads="1"/>
          </p:cNvSpPr>
          <p:nvPr userDrawn="1"/>
        </p:nvSpPr>
        <p:spPr bwMode="auto">
          <a:xfrm>
            <a:off x="0" y="1320800"/>
            <a:ext cx="254000" cy="1354667"/>
          </a:xfrm>
          <a:custGeom>
            <a:avLst/>
            <a:gdLst>
              <a:gd name="T0" fmla="*/ 0 w 242371"/>
              <a:gd name="T1" fmla="*/ 0 h 1355075"/>
              <a:gd name="T2" fmla="*/ 242371 w 242371"/>
              <a:gd name="T3" fmla="*/ 1355075 h 1355075"/>
              <a:gd name="T4" fmla="*/ 0 w 242371"/>
              <a:gd name="T5" fmla="*/ 1178805 h 1355075"/>
              <a:gd name="T6" fmla="*/ 0 w 242371"/>
              <a:gd name="T7" fmla="*/ 0 h 1355075"/>
              <a:gd name="T8" fmla="*/ 0 60000 65536"/>
              <a:gd name="T9" fmla="*/ 0 60000 65536"/>
              <a:gd name="T10" fmla="*/ 0 60000 65536"/>
              <a:gd name="T11" fmla="*/ 0 60000 65536"/>
              <a:gd name="T12" fmla="*/ 0 w 242371"/>
              <a:gd name="T13" fmla="*/ 0 h 1355075"/>
              <a:gd name="T14" fmla="*/ 242371 w 242371"/>
              <a:gd name="T15" fmla="*/ 1355075 h 1355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371" h="1355075">
                <a:moveTo>
                  <a:pt x="0" y="0"/>
                </a:moveTo>
                <a:lnTo>
                  <a:pt x="242371" y="1355075"/>
                </a:lnTo>
                <a:lnTo>
                  <a:pt x="0" y="1178805"/>
                </a:lnTo>
                <a:lnTo>
                  <a:pt x="0" y="0"/>
                </a:lnTo>
                <a:close/>
              </a:path>
            </a:pathLst>
          </a:custGeom>
          <a:solidFill>
            <a:srgbClr val="E725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" name="任意多边形 6"/>
          <p:cNvSpPr>
            <a:spLocks noChangeArrowheads="1"/>
          </p:cNvSpPr>
          <p:nvPr userDrawn="1"/>
        </p:nvSpPr>
        <p:spPr bwMode="auto">
          <a:xfrm>
            <a:off x="-21167" y="1250951"/>
            <a:ext cx="1485900" cy="1426633"/>
          </a:xfrm>
          <a:custGeom>
            <a:avLst/>
            <a:gdLst>
              <a:gd name="T0" fmla="*/ 0 w 1454226"/>
              <a:gd name="T1" fmla="*/ 0 h 1388126"/>
              <a:gd name="T2" fmla="*/ 1454226 w 1454226"/>
              <a:gd name="T3" fmla="*/ 517793 h 1388126"/>
              <a:gd name="T4" fmla="*/ 253388 w 1454226"/>
              <a:gd name="T5" fmla="*/ 1388126 h 1388126"/>
              <a:gd name="T6" fmla="*/ 0 w 1454226"/>
              <a:gd name="T7" fmla="*/ 0 h 1388126"/>
              <a:gd name="T8" fmla="*/ 0 60000 65536"/>
              <a:gd name="T9" fmla="*/ 0 60000 65536"/>
              <a:gd name="T10" fmla="*/ 0 60000 65536"/>
              <a:gd name="T11" fmla="*/ 0 60000 65536"/>
              <a:gd name="T12" fmla="*/ 0 w 1454226"/>
              <a:gd name="T13" fmla="*/ 0 h 1388126"/>
              <a:gd name="T14" fmla="*/ 1454226 w 1454226"/>
              <a:gd name="T15" fmla="*/ 1388126 h 13881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4226" h="1388126">
                <a:moveTo>
                  <a:pt x="0" y="0"/>
                </a:moveTo>
                <a:lnTo>
                  <a:pt x="1454226" y="517793"/>
                </a:lnTo>
                <a:lnTo>
                  <a:pt x="253388" y="1388126"/>
                </a:lnTo>
                <a:lnTo>
                  <a:pt x="0" y="0"/>
                </a:lnTo>
                <a:close/>
              </a:path>
            </a:pathLst>
          </a:custGeom>
          <a:solidFill>
            <a:srgbClr val="EE6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2" name="任意多边形 7"/>
          <p:cNvSpPr>
            <a:spLocks noChangeArrowheads="1"/>
          </p:cNvSpPr>
          <p:nvPr userDrawn="1"/>
        </p:nvSpPr>
        <p:spPr bwMode="auto">
          <a:xfrm>
            <a:off x="-10584" y="1763184"/>
            <a:ext cx="1488017" cy="1443567"/>
          </a:xfrm>
          <a:custGeom>
            <a:avLst/>
            <a:gdLst>
              <a:gd name="T0" fmla="*/ 1465243 w 1465243"/>
              <a:gd name="T1" fmla="*/ 0 h 1443209"/>
              <a:gd name="T2" fmla="*/ 1167788 w 1465243"/>
              <a:gd name="T3" fmla="*/ 1366091 h 1443209"/>
              <a:gd name="T4" fmla="*/ 0 w 1465243"/>
              <a:gd name="T5" fmla="*/ 1443209 h 1443209"/>
              <a:gd name="T6" fmla="*/ 11017 w 1465243"/>
              <a:gd name="T7" fmla="*/ 1024568 h 1443209"/>
              <a:gd name="T8" fmla="*/ 1465243 w 1465243"/>
              <a:gd name="T9" fmla="*/ 0 h 1443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5243"/>
              <a:gd name="T16" fmla="*/ 0 h 1443209"/>
              <a:gd name="T17" fmla="*/ 1465243 w 1465243"/>
              <a:gd name="T18" fmla="*/ 1443209 h 1443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5243" h="1443209">
                <a:moveTo>
                  <a:pt x="1465243" y="0"/>
                </a:moveTo>
                <a:lnTo>
                  <a:pt x="1167788" y="1366091"/>
                </a:lnTo>
                <a:lnTo>
                  <a:pt x="0" y="1443209"/>
                </a:lnTo>
                <a:lnTo>
                  <a:pt x="11017" y="1024568"/>
                </a:lnTo>
                <a:lnTo>
                  <a:pt x="1465243" y="0"/>
                </a:lnTo>
                <a:close/>
              </a:path>
            </a:pathLst>
          </a:custGeom>
          <a:solidFill>
            <a:srgbClr val="EB4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8"/>
          <p:cNvSpPr>
            <a:spLocks noChangeArrowheads="1"/>
          </p:cNvSpPr>
          <p:nvPr userDrawn="1"/>
        </p:nvSpPr>
        <p:spPr bwMode="auto">
          <a:xfrm>
            <a:off x="-186267" y="2347384"/>
            <a:ext cx="416984" cy="584200"/>
          </a:xfrm>
          <a:custGeom>
            <a:avLst/>
            <a:gdLst>
              <a:gd name="T0" fmla="*/ 418641 w 418641"/>
              <a:gd name="T1" fmla="*/ 308472 h 583894"/>
              <a:gd name="T2" fmla="*/ 0 w 418641"/>
              <a:gd name="T3" fmla="*/ 583894 h 583894"/>
              <a:gd name="T4" fmla="*/ 77118 w 418641"/>
              <a:gd name="T5" fmla="*/ 0 h 583894"/>
              <a:gd name="T6" fmla="*/ 418641 w 418641"/>
              <a:gd name="T7" fmla="*/ 308472 h 583894"/>
              <a:gd name="T8" fmla="*/ 0 60000 65536"/>
              <a:gd name="T9" fmla="*/ 0 60000 65536"/>
              <a:gd name="T10" fmla="*/ 0 60000 65536"/>
              <a:gd name="T11" fmla="*/ 0 60000 65536"/>
              <a:gd name="T12" fmla="*/ 0 w 418641"/>
              <a:gd name="T13" fmla="*/ 0 h 583894"/>
              <a:gd name="T14" fmla="*/ 418641 w 418641"/>
              <a:gd name="T15" fmla="*/ 583894 h 5838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8641" h="583894">
                <a:moveTo>
                  <a:pt x="418641" y="308472"/>
                </a:moveTo>
                <a:lnTo>
                  <a:pt x="0" y="583894"/>
                </a:lnTo>
                <a:lnTo>
                  <a:pt x="77118" y="0"/>
                </a:lnTo>
                <a:lnTo>
                  <a:pt x="418641" y="308472"/>
                </a:lnTo>
                <a:close/>
              </a:path>
            </a:pathLst>
          </a:custGeom>
          <a:solidFill>
            <a:srgbClr val="D920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" name="任意多边形 9"/>
          <p:cNvSpPr>
            <a:spLocks noChangeArrowheads="1"/>
          </p:cNvSpPr>
          <p:nvPr userDrawn="1"/>
        </p:nvSpPr>
        <p:spPr bwMode="auto">
          <a:xfrm>
            <a:off x="-76200" y="3117851"/>
            <a:ext cx="1286933" cy="550333"/>
          </a:xfrm>
          <a:custGeom>
            <a:avLst/>
            <a:gdLst>
              <a:gd name="T0" fmla="*/ 22034 w 1288973"/>
              <a:gd name="T1" fmla="*/ 88135 h 550844"/>
              <a:gd name="T2" fmla="*/ 1288973 w 1288973"/>
              <a:gd name="T3" fmla="*/ 0 h 550844"/>
              <a:gd name="T4" fmla="*/ 0 w 1288973"/>
              <a:gd name="T5" fmla="*/ 550844 h 550844"/>
              <a:gd name="T6" fmla="*/ 22034 w 1288973"/>
              <a:gd name="T7" fmla="*/ 88135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550844"/>
              <a:gd name="T14" fmla="*/ 1288973 w 1288973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550844">
                <a:moveTo>
                  <a:pt x="22034" y="88135"/>
                </a:moveTo>
                <a:lnTo>
                  <a:pt x="1288973" y="0"/>
                </a:lnTo>
                <a:lnTo>
                  <a:pt x="0" y="550844"/>
                </a:lnTo>
                <a:lnTo>
                  <a:pt x="22034" y="88135"/>
                </a:lnTo>
                <a:close/>
              </a:path>
            </a:pathLst>
          </a:custGeom>
          <a:solidFill>
            <a:srgbClr val="391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5" name="任意多边形 10"/>
          <p:cNvSpPr>
            <a:spLocks noChangeArrowheads="1"/>
          </p:cNvSpPr>
          <p:nvPr userDrawn="1"/>
        </p:nvSpPr>
        <p:spPr bwMode="auto">
          <a:xfrm>
            <a:off x="-10584" y="3107267"/>
            <a:ext cx="1178984" cy="736600"/>
          </a:xfrm>
          <a:custGeom>
            <a:avLst/>
            <a:gdLst>
              <a:gd name="T0" fmla="*/ 1178805 w 1178805"/>
              <a:gd name="T1" fmla="*/ 0 h 738131"/>
              <a:gd name="T2" fmla="*/ 859316 w 1178805"/>
              <a:gd name="T3" fmla="*/ 661013 h 738131"/>
              <a:gd name="T4" fmla="*/ 11017 w 1178805"/>
              <a:gd name="T5" fmla="*/ 738131 h 738131"/>
              <a:gd name="T6" fmla="*/ 0 w 1178805"/>
              <a:gd name="T7" fmla="*/ 528810 h 738131"/>
              <a:gd name="T8" fmla="*/ 1178805 w 1178805"/>
              <a:gd name="T9" fmla="*/ 0 h 738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8805"/>
              <a:gd name="T16" fmla="*/ 0 h 738131"/>
              <a:gd name="T17" fmla="*/ 1178805 w 1178805"/>
              <a:gd name="T18" fmla="*/ 738131 h 738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8805" h="738131">
                <a:moveTo>
                  <a:pt x="1178805" y="0"/>
                </a:moveTo>
                <a:lnTo>
                  <a:pt x="859316" y="661013"/>
                </a:lnTo>
                <a:lnTo>
                  <a:pt x="11017" y="738131"/>
                </a:lnTo>
                <a:lnTo>
                  <a:pt x="0" y="528810"/>
                </a:lnTo>
                <a:lnTo>
                  <a:pt x="1178805" y="0"/>
                </a:lnTo>
                <a:close/>
              </a:path>
            </a:pathLst>
          </a:custGeom>
          <a:solidFill>
            <a:srgbClr val="660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6" name="任意多边形 11"/>
          <p:cNvSpPr>
            <a:spLocks noChangeArrowheads="1"/>
          </p:cNvSpPr>
          <p:nvPr userDrawn="1"/>
        </p:nvSpPr>
        <p:spPr bwMode="auto">
          <a:xfrm>
            <a:off x="-76200" y="3767667"/>
            <a:ext cx="935567" cy="893233"/>
          </a:xfrm>
          <a:custGeom>
            <a:avLst/>
            <a:gdLst>
              <a:gd name="T0" fmla="*/ 44067 w 936433"/>
              <a:gd name="T1" fmla="*/ 55084 h 892366"/>
              <a:gd name="T2" fmla="*/ 936433 w 936433"/>
              <a:gd name="T3" fmla="*/ 0 h 892366"/>
              <a:gd name="T4" fmla="*/ 363556 w 936433"/>
              <a:gd name="T5" fmla="*/ 760163 h 892366"/>
              <a:gd name="T6" fmla="*/ 0 w 936433"/>
              <a:gd name="T7" fmla="*/ 892366 h 892366"/>
              <a:gd name="T8" fmla="*/ 44067 w 936433"/>
              <a:gd name="T9" fmla="*/ 55084 h 892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433"/>
              <a:gd name="T16" fmla="*/ 0 h 892366"/>
              <a:gd name="T17" fmla="*/ 936433 w 936433"/>
              <a:gd name="T18" fmla="*/ 892366 h 8923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433" h="892366">
                <a:moveTo>
                  <a:pt x="44067" y="55084"/>
                </a:moveTo>
                <a:lnTo>
                  <a:pt x="936433" y="0"/>
                </a:lnTo>
                <a:lnTo>
                  <a:pt x="363556" y="760163"/>
                </a:lnTo>
                <a:lnTo>
                  <a:pt x="0" y="892366"/>
                </a:lnTo>
                <a:lnTo>
                  <a:pt x="44067" y="55084"/>
                </a:lnTo>
                <a:close/>
              </a:path>
            </a:pathLst>
          </a:custGeom>
          <a:solidFill>
            <a:srgbClr val="8215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7" name="任意多边形 13"/>
          <p:cNvSpPr>
            <a:spLocks noChangeArrowheads="1"/>
          </p:cNvSpPr>
          <p:nvPr userDrawn="1"/>
        </p:nvSpPr>
        <p:spPr bwMode="auto">
          <a:xfrm>
            <a:off x="264584" y="3712633"/>
            <a:ext cx="1585383" cy="838200"/>
          </a:xfrm>
          <a:custGeom>
            <a:avLst/>
            <a:gdLst>
              <a:gd name="T0" fmla="*/ 572877 w 1586429"/>
              <a:gd name="T1" fmla="*/ 66102 h 837282"/>
              <a:gd name="T2" fmla="*/ 1586429 w 1586429"/>
              <a:gd name="T3" fmla="*/ 0 h 837282"/>
              <a:gd name="T4" fmla="*/ 0 w 1586429"/>
              <a:gd name="T5" fmla="*/ 837282 h 837282"/>
              <a:gd name="T6" fmla="*/ 572877 w 1586429"/>
              <a:gd name="T7" fmla="*/ 66102 h 837282"/>
              <a:gd name="T8" fmla="*/ 0 60000 65536"/>
              <a:gd name="T9" fmla="*/ 0 60000 65536"/>
              <a:gd name="T10" fmla="*/ 0 60000 65536"/>
              <a:gd name="T11" fmla="*/ 0 60000 65536"/>
              <a:gd name="T12" fmla="*/ 0 w 1586429"/>
              <a:gd name="T13" fmla="*/ 0 h 837282"/>
              <a:gd name="T14" fmla="*/ 1586429 w 1586429"/>
              <a:gd name="T15" fmla="*/ 837282 h 837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6429" h="837282">
                <a:moveTo>
                  <a:pt x="572877" y="66102"/>
                </a:moveTo>
                <a:lnTo>
                  <a:pt x="1586429" y="0"/>
                </a:lnTo>
                <a:lnTo>
                  <a:pt x="0" y="837282"/>
                </a:lnTo>
                <a:lnTo>
                  <a:pt x="572877" y="66102"/>
                </a:lnTo>
                <a:close/>
              </a:path>
            </a:pathLst>
          </a:custGeom>
          <a:solidFill>
            <a:srgbClr val="BC2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任意多边形 15"/>
          <p:cNvSpPr>
            <a:spLocks noChangeArrowheads="1"/>
          </p:cNvSpPr>
          <p:nvPr userDrawn="1"/>
        </p:nvSpPr>
        <p:spPr bwMode="auto">
          <a:xfrm>
            <a:off x="-427567" y="3714751"/>
            <a:ext cx="3448051" cy="1267883"/>
          </a:xfrm>
          <a:custGeom>
            <a:avLst/>
            <a:gdLst>
              <a:gd name="T0" fmla="*/ 220338 w 3448280"/>
              <a:gd name="T1" fmla="*/ 980501 h 1255923"/>
              <a:gd name="T2" fmla="*/ 2258458 w 3448280"/>
              <a:gd name="T3" fmla="*/ 0 h 1255923"/>
              <a:gd name="T4" fmla="*/ 3448280 w 3448280"/>
              <a:gd name="T5" fmla="*/ 771181 h 1255923"/>
              <a:gd name="T6" fmla="*/ 0 w 3448280"/>
              <a:gd name="T7" fmla="*/ 1255923 h 1255923"/>
              <a:gd name="T8" fmla="*/ 220338 w 3448280"/>
              <a:gd name="T9" fmla="*/ 980501 h 12559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8280"/>
              <a:gd name="T16" fmla="*/ 0 h 1255923"/>
              <a:gd name="T17" fmla="*/ 3448280 w 3448280"/>
              <a:gd name="T18" fmla="*/ 1255923 h 12559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8280" h="1255923">
                <a:moveTo>
                  <a:pt x="220338" y="980501"/>
                </a:moveTo>
                <a:lnTo>
                  <a:pt x="2258458" y="0"/>
                </a:lnTo>
                <a:lnTo>
                  <a:pt x="3448280" y="771181"/>
                </a:lnTo>
                <a:lnTo>
                  <a:pt x="0" y="1255923"/>
                </a:lnTo>
                <a:lnTo>
                  <a:pt x="220338" y="980501"/>
                </a:lnTo>
                <a:close/>
              </a:path>
            </a:pathLst>
          </a:custGeom>
          <a:solidFill>
            <a:srgbClr val="CE21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9" name="任意多边形 17"/>
          <p:cNvSpPr>
            <a:spLocks noChangeArrowheads="1"/>
          </p:cNvSpPr>
          <p:nvPr userDrawn="1"/>
        </p:nvSpPr>
        <p:spPr bwMode="auto">
          <a:xfrm>
            <a:off x="1794933" y="3481917"/>
            <a:ext cx="1257300" cy="1045633"/>
          </a:xfrm>
          <a:custGeom>
            <a:avLst/>
            <a:gdLst>
              <a:gd name="T0" fmla="*/ 0 w 1255923"/>
              <a:gd name="T1" fmla="*/ 242371 h 1024569"/>
              <a:gd name="T2" fmla="*/ 705080 w 1255923"/>
              <a:gd name="T3" fmla="*/ 0 h 1024569"/>
              <a:gd name="T4" fmla="*/ 1255923 w 1255923"/>
              <a:gd name="T5" fmla="*/ 1024569 h 1024569"/>
              <a:gd name="T6" fmla="*/ 0 w 1255923"/>
              <a:gd name="T7" fmla="*/ 242371 h 1024569"/>
              <a:gd name="T8" fmla="*/ 0 60000 65536"/>
              <a:gd name="T9" fmla="*/ 0 60000 65536"/>
              <a:gd name="T10" fmla="*/ 0 60000 65536"/>
              <a:gd name="T11" fmla="*/ 0 60000 65536"/>
              <a:gd name="T12" fmla="*/ 0 w 1255923"/>
              <a:gd name="T13" fmla="*/ 0 h 1024569"/>
              <a:gd name="T14" fmla="*/ 1255923 w 1255923"/>
              <a:gd name="T15" fmla="*/ 1024569 h 1024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5923" h="1024569">
                <a:moveTo>
                  <a:pt x="0" y="242371"/>
                </a:moveTo>
                <a:lnTo>
                  <a:pt x="705080" y="0"/>
                </a:lnTo>
                <a:lnTo>
                  <a:pt x="1255923" y="1024569"/>
                </a:lnTo>
                <a:lnTo>
                  <a:pt x="0" y="242371"/>
                </a:lnTo>
                <a:close/>
              </a:path>
            </a:pathLst>
          </a:custGeom>
          <a:solidFill>
            <a:srgbClr val="D11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0" name="任意多边形 18"/>
          <p:cNvSpPr>
            <a:spLocks noChangeArrowheads="1"/>
          </p:cNvSpPr>
          <p:nvPr userDrawn="1"/>
        </p:nvSpPr>
        <p:spPr bwMode="auto">
          <a:xfrm>
            <a:off x="1619251" y="3513667"/>
            <a:ext cx="859367" cy="220133"/>
          </a:xfrm>
          <a:custGeom>
            <a:avLst/>
            <a:gdLst>
              <a:gd name="T0" fmla="*/ 0 w 859315"/>
              <a:gd name="T1" fmla="*/ 11017 h 253388"/>
              <a:gd name="T2" fmla="*/ 859315 w 859315"/>
              <a:gd name="T3" fmla="*/ 0 h 253388"/>
              <a:gd name="T4" fmla="*/ 220337 w 859315"/>
              <a:gd name="T5" fmla="*/ 253388 h 253388"/>
              <a:gd name="T6" fmla="*/ 0 w 859315"/>
              <a:gd name="T7" fmla="*/ 11017 h 253388"/>
              <a:gd name="T8" fmla="*/ 0 60000 65536"/>
              <a:gd name="T9" fmla="*/ 0 60000 65536"/>
              <a:gd name="T10" fmla="*/ 0 60000 65536"/>
              <a:gd name="T11" fmla="*/ 0 60000 65536"/>
              <a:gd name="T12" fmla="*/ 0 w 859315"/>
              <a:gd name="T13" fmla="*/ 0 h 253388"/>
              <a:gd name="T14" fmla="*/ 859315 w 859315"/>
              <a:gd name="T15" fmla="*/ 253388 h 253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315" h="253388">
                <a:moveTo>
                  <a:pt x="0" y="11017"/>
                </a:moveTo>
                <a:lnTo>
                  <a:pt x="859315" y="0"/>
                </a:lnTo>
                <a:lnTo>
                  <a:pt x="220337" y="253388"/>
                </a:lnTo>
                <a:lnTo>
                  <a:pt x="0" y="11017"/>
                </a:lnTo>
                <a:close/>
              </a:path>
            </a:pathLst>
          </a:custGeom>
          <a:solidFill>
            <a:srgbClr val="3411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" name="任意多边形 19"/>
          <p:cNvSpPr>
            <a:spLocks noChangeArrowheads="1"/>
          </p:cNvSpPr>
          <p:nvPr userDrawn="1"/>
        </p:nvSpPr>
        <p:spPr bwMode="auto">
          <a:xfrm>
            <a:off x="1629833" y="3227917"/>
            <a:ext cx="882651" cy="309033"/>
          </a:xfrm>
          <a:custGeom>
            <a:avLst/>
            <a:gdLst>
              <a:gd name="T0" fmla="*/ 0 w 881350"/>
              <a:gd name="T1" fmla="*/ 297456 h 308473"/>
              <a:gd name="T2" fmla="*/ 881350 w 881350"/>
              <a:gd name="T3" fmla="*/ 0 h 308473"/>
              <a:gd name="T4" fmla="*/ 837282 w 881350"/>
              <a:gd name="T5" fmla="*/ 308473 h 308473"/>
              <a:gd name="T6" fmla="*/ 0 w 881350"/>
              <a:gd name="T7" fmla="*/ 297456 h 308473"/>
              <a:gd name="T8" fmla="*/ 0 60000 65536"/>
              <a:gd name="T9" fmla="*/ 0 60000 65536"/>
              <a:gd name="T10" fmla="*/ 0 60000 65536"/>
              <a:gd name="T11" fmla="*/ 0 60000 65536"/>
              <a:gd name="T12" fmla="*/ 0 w 881350"/>
              <a:gd name="T13" fmla="*/ 0 h 308473"/>
              <a:gd name="T14" fmla="*/ 881350 w 881350"/>
              <a:gd name="T15" fmla="*/ 308473 h 308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1350" h="308473">
                <a:moveTo>
                  <a:pt x="0" y="297456"/>
                </a:moveTo>
                <a:lnTo>
                  <a:pt x="881350" y="0"/>
                </a:lnTo>
                <a:lnTo>
                  <a:pt x="837282" y="308473"/>
                </a:lnTo>
                <a:lnTo>
                  <a:pt x="0" y="297456"/>
                </a:lnTo>
                <a:close/>
              </a:path>
            </a:pathLst>
          </a:custGeom>
          <a:solidFill>
            <a:srgbClr val="A61E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2" name="任意多边形 21"/>
          <p:cNvSpPr>
            <a:spLocks noChangeArrowheads="1"/>
          </p:cNvSpPr>
          <p:nvPr userDrawn="1"/>
        </p:nvSpPr>
        <p:spPr bwMode="auto">
          <a:xfrm>
            <a:off x="1178984" y="2918884"/>
            <a:ext cx="474133" cy="639233"/>
          </a:xfrm>
          <a:custGeom>
            <a:avLst/>
            <a:gdLst>
              <a:gd name="T0" fmla="*/ 0 w 473725"/>
              <a:gd name="T1" fmla="*/ 187287 h 638978"/>
              <a:gd name="T2" fmla="*/ 451691 w 473725"/>
              <a:gd name="T3" fmla="*/ 0 h 638978"/>
              <a:gd name="T4" fmla="*/ 473725 w 473725"/>
              <a:gd name="T5" fmla="*/ 638978 h 638978"/>
              <a:gd name="T6" fmla="*/ 0 w 473725"/>
              <a:gd name="T7" fmla="*/ 187287 h 63897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5"/>
              <a:gd name="T13" fmla="*/ 0 h 638978"/>
              <a:gd name="T14" fmla="*/ 473725 w 473725"/>
              <a:gd name="T15" fmla="*/ 638978 h 6389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5" h="638978">
                <a:moveTo>
                  <a:pt x="0" y="187287"/>
                </a:moveTo>
                <a:lnTo>
                  <a:pt x="451691" y="0"/>
                </a:lnTo>
                <a:lnTo>
                  <a:pt x="473725" y="638978"/>
                </a:lnTo>
                <a:lnTo>
                  <a:pt x="0" y="187287"/>
                </a:lnTo>
                <a:close/>
              </a:path>
            </a:pathLst>
          </a:custGeom>
          <a:solidFill>
            <a:srgbClr val="BD2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" name="任意多边形 22"/>
          <p:cNvSpPr>
            <a:spLocks noChangeArrowheads="1"/>
          </p:cNvSpPr>
          <p:nvPr userDrawn="1"/>
        </p:nvSpPr>
        <p:spPr bwMode="auto">
          <a:xfrm>
            <a:off x="1145117" y="1752600"/>
            <a:ext cx="474133" cy="1375833"/>
          </a:xfrm>
          <a:custGeom>
            <a:avLst/>
            <a:gdLst>
              <a:gd name="T0" fmla="*/ 319489 w 473726"/>
              <a:gd name="T1" fmla="*/ 0 h 1377108"/>
              <a:gd name="T2" fmla="*/ 473726 w 473726"/>
              <a:gd name="T3" fmla="*/ 1244906 h 1377108"/>
              <a:gd name="T4" fmla="*/ 0 w 473726"/>
              <a:gd name="T5" fmla="*/ 1377108 h 1377108"/>
              <a:gd name="T6" fmla="*/ 319489 w 473726"/>
              <a:gd name="T7" fmla="*/ 0 h 137710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6"/>
              <a:gd name="T13" fmla="*/ 0 h 1377108"/>
              <a:gd name="T14" fmla="*/ 473726 w 473726"/>
              <a:gd name="T15" fmla="*/ 1377108 h 1377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6" h="1377108">
                <a:moveTo>
                  <a:pt x="319489" y="0"/>
                </a:moveTo>
                <a:lnTo>
                  <a:pt x="473726" y="1244906"/>
                </a:lnTo>
                <a:lnTo>
                  <a:pt x="0" y="1377108"/>
                </a:lnTo>
                <a:lnTo>
                  <a:pt x="319489" y="0"/>
                </a:lnTo>
                <a:close/>
              </a:path>
            </a:pathLst>
          </a:custGeom>
          <a:solidFill>
            <a:srgbClr val="F17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4" name="任意多边形 24"/>
          <p:cNvSpPr>
            <a:spLocks noChangeArrowheads="1"/>
          </p:cNvSpPr>
          <p:nvPr userDrawn="1"/>
        </p:nvSpPr>
        <p:spPr bwMode="auto">
          <a:xfrm>
            <a:off x="1454151" y="1773767"/>
            <a:ext cx="463549" cy="1310217"/>
          </a:xfrm>
          <a:custGeom>
            <a:avLst/>
            <a:gdLst>
              <a:gd name="T0" fmla="*/ 0 w 451692"/>
              <a:gd name="T1" fmla="*/ 0 h 1233889"/>
              <a:gd name="T2" fmla="*/ 451692 w 451692"/>
              <a:gd name="T3" fmla="*/ 352539 h 1233889"/>
              <a:gd name="T4" fmla="*/ 165253 w 451692"/>
              <a:gd name="T5" fmla="*/ 1233889 h 1233889"/>
              <a:gd name="T6" fmla="*/ 0 w 451692"/>
              <a:gd name="T7" fmla="*/ 0 h 1233889"/>
              <a:gd name="T8" fmla="*/ 0 60000 65536"/>
              <a:gd name="T9" fmla="*/ 0 60000 65536"/>
              <a:gd name="T10" fmla="*/ 0 60000 65536"/>
              <a:gd name="T11" fmla="*/ 0 60000 65536"/>
              <a:gd name="T12" fmla="*/ 0 w 451692"/>
              <a:gd name="T13" fmla="*/ 0 h 1233889"/>
              <a:gd name="T14" fmla="*/ 451692 w 451692"/>
              <a:gd name="T15" fmla="*/ 1233889 h 12338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1692" h="1233889">
                <a:moveTo>
                  <a:pt x="0" y="0"/>
                </a:moveTo>
                <a:lnTo>
                  <a:pt x="451692" y="352539"/>
                </a:lnTo>
                <a:lnTo>
                  <a:pt x="165253" y="1233889"/>
                </a:lnTo>
                <a:lnTo>
                  <a:pt x="0" y="0"/>
                </a:lnTo>
                <a:close/>
              </a:path>
            </a:pathLst>
          </a:custGeom>
          <a:solidFill>
            <a:srgbClr val="E92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5" name="任意多边形 25"/>
          <p:cNvSpPr>
            <a:spLocks noChangeArrowheads="1"/>
          </p:cNvSpPr>
          <p:nvPr userDrawn="1"/>
        </p:nvSpPr>
        <p:spPr bwMode="auto">
          <a:xfrm>
            <a:off x="1642533" y="2125133"/>
            <a:ext cx="846667" cy="804333"/>
          </a:xfrm>
          <a:custGeom>
            <a:avLst/>
            <a:gdLst>
              <a:gd name="T0" fmla="*/ 275422 w 848299"/>
              <a:gd name="T1" fmla="*/ 0 h 804232"/>
              <a:gd name="T2" fmla="*/ 848299 w 848299"/>
              <a:gd name="T3" fmla="*/ 407625 h 804232"/>
              <a:gd name="T4" fmla="*/ 0 w 848299"/>
              <a:gd name="T5" fmla="*/ 804232 h 804232"/>
              <a:gd name="T6" fmla="*/ 275422 w 848299"/>
              <a:gd name="T7" fmla="*/ 0 h 804232"/>
              <a:gd name="T8" fmla="*/ 0 60000 65536"/>
              <a:gd name="T9" fmla="*/ 0 60000 65536"/>
              <a:gd name="T10" fmla="*/ 0 60000 65536"/>
              <a:gd name="T11" fmla="*/ 0 60000 65536"/>
              <a:gd name="T12" fmla="*/ 0 w 848299"/>
              <a:gd name="T13" fmla="*/ 0 h 804232"/>
              <a:gd name="T14" fmla="*/ 848299 w 848299"/>
              <a:gd name="T15" fmla="*/ 804232 h 804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8299" h="804232">
                <a:moveTo>
                  <a:pt x="275422" y="0"/>
                </a:moveTo>
                <a:lnTo>
                  <a:pt x="848299" y="407625"/>
                </a:lnTo>
                <a:lnTo>
                  <a:pt x="0" y="804232"/>
                </a:lnTo>
                <a:lnTo>
                  <a:pt x="275422" y="0"/>
                </a:lnTo>
                <a:close/>
              </a:path>
            </a:pathLst>
          </a:custGeom>
          <a:solidFill>
            <a:srgbClr val="C92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6" name="任意多边形 27"/>
          <p:cNvSpPr>
            <a:spLocks noChangeArrowheads="1"/>
          </p:cNvSpPr>
          <p:nvPr userDrawn="1"/>
        </p:nvSpPr>
        <p:spPr bwMode="auto">
          <a:xfrm>
            <a:off x="1629833" y="2942167"/>
            <a:ext cx="298451" cy="584200"/>
          </a:xfrm>
          <a:custGeom>
            <a:avLst/>
            <a:gdLst>
              <a:gd name="T0" fmla="*/ 0 w 297456"/>
              <a:gd name="T1" fmla="*/ 0 h 583894"/>
              <a:gd name="T2" fmla="*/ 297456 w 297456"/>
              <a:gd name="T3" fmla="*/ 242371 h 583894"/>
              <a:gd name="T4" fmla="*/ 0 w 297456"/>
              <a:gd name="T5" fmla="*/ 583894 h 583894"/>
              <a:gd name="T6" fmla="*/ 0 w 297456"/>
              <a:gd name="T7" fmla="*/ 0 h 583894"/>
              <a:gd name="T8" fmla="*/ 0 60000 65536"/>
              <a:gd name="T9" fmla="*/ 0 60000 65536"/>
              <a:gd name="T10" fmla="*/ 0 60000 65536"/>
              <a:gd name="T11" fmla="*/ 0 60000 65536"/>
              <a:gd name="T12" fmla="*/ 0 w 297456"/>
              <a:gd name="T13" fmla="*/ 0 h 583894"/>
              <a:gd name="T14" fmla="*/ 297456 w 297456"/>
              <a:gd name="T15" fmla="*/ 583894 h 5838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456" h="583894">
                <a:moveTo>
                  <a:pt x="0" y="0"/>
                </a:moveTo>
                <a:lnTo>
                  <a:pt x="297456" y="242371"/>
                </a:lnTo>
                <a:lnTo>
                  <a:pt x="0" y="583894"/>
                </a:lnTo>
                <a:lnTo>
                  <a:pt x="0" y="0"/>
                </a:lnTo>
                <a:close/>
              </a:path>
            </a:pathLst>
          </a:custGeom>
          <a:solidFill>
            <a:srgbClr val="5F0B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7" name="任意多边形 32"/>
          <p:cNvSpPr>
            <a:spLocks noChangeArrowheads="1"/>
          </p:cNvSpPr>
          <p:nvPr userDrawn="1"/>
        </p:nvSpPr>
        <p:spPr bwMode="auto">
          <a:xfrm>
            <a:off x="1894417" y="2125133"/>
            <a:ext cx="1200149" cy="982133"/>
          </a:xfrm>
          <a:custGeom>
            <a:avLst/>
            <a:gdLst>
              <a:gd name="T0" fmla="*/ 0 w 1134738"/>
              <a:gd name="T1" fmla="*/ 0 h 881350"/>
              <a:gd name="T2" fmla="*/ 1134738 w 1134738"/>
              <a:gd name="T3" fmla="*/ 881350 h 881350"/>
              <a:gd name="T4" fmla="*/ 627962 w 1134738"/>
              <a:gd name="T5" fmla="*/ 165253 h 881350"/>
              <a:gd name="T6" fmla="*/ 0 w 1134738"/>
              <a:gd name="T7" fmla="*/ 0 h 881350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881350"/>
              <a:gd name="T14" fmla="*/ 1134738 w 1134738"/>
              <a:gd name="T15" fmla="*/ 881350 h 881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881350">
                <a:moveTo>
                  <a:pt x="0" y="0"/>
                </a:moveTo>
                <a:lnTo>
                  <a:pt x="1134738" y="881350"/>
                </a:lnTo>
                <a:lnTo>
                  <a:pt x="627962" y="165253"/>
                </a:lnTo>
                <a:lnTo>
                  <a:pt x="0" y="0"/>
                </a:lnTo>
                <a:close/>
              </a:path>
            </a:pathLst>
          </a:custGeom>
          <a:solidFill>
            <a:srgbClr val="EA2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8" name="任意多边形 33"/>
          <p:cNvSpPr>
            <a:spLocks noChangeArrowheads="1"/>
          </p:cNvSpPr>
          <p:nvPr userDrawn="1"/>
        </p:nvSpPr>
        <p:spPr bwMode="auto">
          <a:xfrm>
            <a:off x="2489200" y="2599267"/>
            <a:ext cx="518584" cy="596900"/>
          </a:xfrm>
          <a:custGeom>
            <a:avLst/>
            <a:gdLst>
              <a:gd name="T0" fmla="*/ 517793 w 517793"/>
              <a:gd name="T1" fmla="*/ 418641 h 594911"/>
              <a:gd name="T2" fmla="*/ 0 w 517793"/>
              <a:gd name="T3" fmla="*/ 594911 h 594911"/>
              <a:gd name="T4" fmla="*/ 11017 w 517793"/>
              <a:gd name="T5" fmla="*/ 0 h 594911"/>
              <a:gd name="T6" fmla="*/ 517793 w 517793"/>
              <a:gd name="T7" fmla="*/ 418641 h 594911"/>
              <a:gd name="T8" fmla="*/ 0 60000 65536"/>
              <a:gd name="T9" fmla="*/ 0 60000 65536"/>
              <a:gd name="T10" fmla="*/ 0 60000 65536"/>
              <a:gd name="T11" fmla="*/ 0 60000 65536"/>
              <a:gd name="T12" fmla="*/ 0 w 517793"/>
              <a:gd name="T13" fmla="*/ 0 h 594911"/>
              <a:gd name="T14" fmla="*/ 517793 w 517793"/>
              <a:gd name="T15" fmla="*/ 594911 h 5949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7793" h="594911">
                <a:moveTo>
                  <a:pt x="517793" y="418641"/>
                </a:moveTo>
                <a:lnTo>
                  <a:pt x="0" y="594911"/>
                </a:lnTo>
                <a:lnTo>
                  <a:pt x="11017" y="0"/>
                </a:lnTo>
                <a:lnTo>
                  <a:pt x="517793" y="418641"/>
                </a:lnTo>
                <a:close/>
              </a:path>
            </a:pathLst>
          </a:custGeom>
          <a:solidFill>
            <a:srgbClr val="C41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9" name="任意多边形 37"/>
          <p:cNvSpPr>
            <a:spLocks noChangeArrowheads="1"/>
          </p:cNvSpPr>
          <p:nvPr userDrawn="1"/>
        </p:nvSpPr>
        <p:spPr bwMode="auto">
          <a:xfrm>
            <a:off x="1938867" y="1697567"/>
            <a:ext cx="1244600" cy="615951"/>
          </a:xfrm>
          <a:custGeom>
            <a:avLst/>
            <a:gdLst>
              <a:gd name="T0" fmla="*/ 0 w 1244906"/>
              <a:gd name="T1" fmla="*/ 418641 h 572878"/>
              <a:gd name="T2" fmla="*/ 1244906 w 1244906"/>
              <a:gd name="T3" fmla="*/ 0 h 572878"/>
              <a:gd name="T4" fmla="*/ 561861 w 1244906"/>
              <a:gd name="T5" fmla="*/ 572878 h 572878"/>
              <a:gd name="T6" fmla="*/ 0 w 1244906"/>
              <a:gd name="T7" fmla="*/ 418641 h 572878"/>
              <a:gd name="T8" fmla="*/ 0 60000 65536"/>
              <a:gd name="T9" fmla="*/ 0 60000 65536"/>
              <a:gd name="T10" fmla="*/ 0 60000 65536"/>
              <a:gd name="T11" fmla="*/ 0 60000 65536"/>
              <a:gd name="T12" fmla="*/ 0 w 1244906"/>
              <a:gd name="T13" fmla="*/ 0 h 572878"/>
              <a:gd name="T14" fmla="*/ 1244906 w 1244906"/>
              <a:gd name="T15" fmla="*/ 572878 h 5728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4906" h="572878">
                <a:moveTo>
                  <a:pt x="0" y="418641"/>
                </a:moveTo>
                <a:lnTo>
                  <a:pt x="1244906" y="0"/>
                </a:lnTo>
                <a:lnTo>
                  <a:pt x="561861" y="572878"/>
                </a:lnTo>
                <a:lnTo>
                  <a:pt x="0" y="418641"/>
                </a:lnTo>
                <a:close/>
              </a:path>
            </a:pathLst>
          </a:custGeom>
          <a:solidFill>
            <a:srgbClr val="F26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0" name="任意多边形 41"/>
          <p:cNvSpPr>
            <a:spLocks noChangeArrowheads="1"/>
          </p:cNvSpPr>
          <p:nvPr userDrawn="1"/>
        </p:nvSpPr>
        <p:spPr bwMode="auto">
          <a:xfrm>
            <a:off x="3018367" y="2114551"/>
            <a:ext cx="1200151" cy="893233"/>
          </a:xfrm>
          <a:custGeom>
            <a:avLst/>
            <a:gdLst>
              <a:gd name="T0" fmla="*/ 176269 w 1200838"/>
              <a:gd name="T1" fmla="*/ 0 h 892366"/>
              <a:gd name="T2" fmla="*/ 0 w 1200838"/>
              <a:gd name="T3" fmla="*/ 892366 h 892366"/>
              <a:gd name="T4" fmla="*/ 1200838 w 1200838"/>
              <a:gd name="T5" fmla="*/ 154236 h 892366"/>
              <a:gd name="T6" fmla="*/ 176269 w 1200838"/>
              <a:gd name="T7" fmla="*/ 0 h 892366"/>
              <a:gd name="T8" fmla="*/ 0 60000 65536"/>
              <a:gd name="T9" fmla="*/ 0 60000 65536"/>
              <a:gd name="T10" fmla="*/ 0 60000 65536"/>
              <a:gd name="T11" fmla="*/ 0 60000 65536"/>
              <a:gd name="T12" fmla="*/ 0 w 1200838"/>
              <a:gd name="T13" fmla="*/ 0 h 892366"/>
              <a:gd name="T14" fmla="*/ 1200838 w 1200838"/>
              <a:gd name="T15" fmla="*/ 892366 h 8923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838" h="892366">
                <a:moveTo>
                  <a:pt x="176269" y="0"/>
                </a:moveTo>
                <a:lnTo>
                  <a:pt x="0" y="892366"/>
                </a:lnTo>
                <a:lnTo>
                  <a:pt x="1200838" y="154236"/>
                </a:lnTo>
                <a:lnTo>
                  <a:pt x="176269" y="0"/>
                </a:lnTo>
                <a:close/>
              </a:path>
            </a:pathLst>
          </a:custGeom>
          <a:solidFill>
            <a:srgbClr val="F8A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" name="任意多边形 42"/>
          <p:cNvSpPr>
            <a:spLocks noChangeArrowheads="1"/>
          </p:cNvSpPr>
          <p:nvPr userDrawn="1"/>
        </p:nvSpPr>
        <p:spPr bwMode="auto">
          <a:xfrm>
            <a:off x="2523067" y="2192867"/>
            <a:ext cx="660400" cy="804333"/>
          </a:xfrm>
          <a:custGeom>
            <a:avLst/>
            <a:gdLst>
              <a:gd name="T0" fmla="*/ 0 w 661012"/>
              <a:gd name="T1" fmla="*/ 110168 h 804231"/>
              <a:gd name="T2" fmla="*/ 661012 w 661012"/>
              <a:gd name="T3" fmla="*/ 0 h 804231"/>
              <a:gd name="T4" fmla="*/ 495759 w 661012"/>
              <a:gd name="T5" fmla="*/ 804231 h 804231"/>
              <a:gd name="T6" fmla="*/ 0 w 661012"/>
              <a:gd name="T7" fmla="*/ 110168 h 804231"/>
              <a:gd name="T8" fmla="*/ 0 60000 65536"/>
              <a:gd name="T9" fmla="*/ 0 60000 65536"/>
              <a:gd name="T10" fmla="*/ 0 60000 65536"/>
              <a:gd name="T11" fmla="*/ 0 60000 65536"/>
              <a:gd name="T12" fmla="*/ 0 w 661012"/>
              <a:gd name="T13" fmla="*/ 0 h 804231"/>
              <a:gd name="T14" fmla="*/ 661012 w 661012"/>
              <a:gd name="T15" fmla="*/ 804231 h 8042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1012" h="804231">
                <a:moveTo>
                  <a:pt x="0" y="110168"/>
                </a:moveTo>
                <a:lnTo>
                  <a:pt x="661012" y="0"/>
                </a:lnTo>
                <a:lnTo>
                  <a:pt x="495759" y="804231"/>
                </a:lnTo>
                <a:lnTo>
                  <a:pt x="0" y="110168"/>
                </a:lnTo>
                <a:close/>
              </a:path>
            </a:pathLst>
          </a:custGeom>
          <a:solidFill>
            <a:srgbClr val="F25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" name="任意多边形 43"/>
          <p:cNvSpPr>
            <a:spLocks noChangeArrowheads="1"/>
          </p:cNvSpPr>
          <p:nvPr userDrawn="1"/>
        </p:nvSpPr>
        <p:spPr bwMode="auto">
          <a:xfrm>
            <a:off x="3039533" y="2235200"/>
            <a:ext cx="1202267" cy="762000"/>
          </a:xfrm>
          <a:custGeom>
            <a:avLst/>
            <a:gdLst>
              <a:gd name="T0" fmla="*/ 1134737 w 1134737"/>
              <a:gd name="T1" fmla="*/ 0 h 672029"/>
              <a:gd name="T2" fmla="*/ 1046602 w 1134737"/>
              <a:gd name="T3" fmla="*/ 374573 h 672029"/>
              <a:gd name="T4" fmla="*/ 0 w 1134737"/>
              <a:gd name="T5" fmla="*/ 672029 h 672029"/>
              <a:gd name="T6" fmla="*/ 1134737 w 1134737"/>
              <a:gd name="T7" fmla="*/ 0 h 672029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7"/>
              <a:gd name="T13" fmla="*/ 0 h 672029"/>
              <a:gd name="T14" fmla="*/ 1134737 w 1134737"/>
              <a:gd name="T15" fmla="*/ 672029 h 6720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7" h="672029">
                <a:moveTo>
                  <a:pt x="1134737" y="0"/>
                </a:moveTo>
                <a:lnTo>
                  <a:pt x="1046602" y="374573"/>
                </a:lnTo>
                <a:lnTo>
                  <a:pt x="0" y="672029"/>
                </a:lnTo>
                <a:lnTo>
                  <a:pt x="1134737" y="0"/>
                </a:lnTo>
                <a:close/>
              </a:path>
            </a:pathLst>
          </a:custGeom>
          <a:solidFill>
            <a:srgbClr val="270C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3" name="任意多边形 45"/>
          <p:cNvSpPr>
            <a:spLocks noChangeArrowheads="1"/>
          </p:cNvSpPr>
          <p:nvPr userDrawn="1"/>
        </p:nvSpPr>
        <p:spPr bwMode="auto">
          <a:xfrm>
            <a:off x="4231217" y="1968500"/>
            <a:ext cx="1310216" cy="309033"/>
          </a:xfrm>
          <a:custGeom>
            <a:avLst/>
            <a:gdLst>
              <a:gd name="T0" fmla="*/ 0 w 1311007"/>
              <a:gd name="T1" fmla="*/ 264405 h 264405"/>
              <a:gd name="T2" fmla="*/ 462709 w 1311007"/>
              <a:gd name="T3" fmla="*/ 0 h 264405"/>
              <a:gd name="T4" fmla="*/ 1311007 w 1311007"/>
              <a:gd name="T5" fmla="*/ 220337 h 264405"/>
              <a:gd name="T6" fmla="*/ 0 w 1311007"/>
              <a:gd name="T7" fmla="*/ 264405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1311007"/>
              <a:gd name="T13" fmla="*/ 0 h 264405"/>
              <a:gd name="T14" fmla="*/ 1311007 w 1311007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007" h="264405">
                <a:moveTo>
                  <a:pt x="0" y="264405"/>
                </a:moveTo>
                <a:lnTo>
                  <a:pt x="462709" y="0"/>
                </a:lnTo>
                <a:lnTo>
                  <a:pt x="1311007" y="220337"/>
                </a:lnTo>
                <a:lnTo>
                  <a:pt x="0" y="264405"/>
                </a:lnTo>
                <a:close/>
              </a:path>
            </a:pathLst>
          </a:custGeom>
          <a:solidFill>
            <a:srgbClr val="EC25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4" name="任意多边形 49"/>
          <p:cNvSpPr>
            <a:spLocks noChangeArrowheads="1"/>
          </p:cNvSpPr>
          <p:nvPr userDrawn="1"/>
        </p:nvSpPr>
        <p:spPr bwMode="auto">
          <a:xfrm>
            <a:off x="3018367" y="2753784"/>
            <a:ext cx="1278467" cy="298449"/>
          </a:xfrm>
          <a:custGeom>
            <a:avLst/>
            <a:gdLst>
              <a:gd name="T0" fmla="*/ 0 w 1277956"/>
              <a:gd name="T1" fmla="*/ 220337 h 286438"/>
              <a:gd name="T2" fmla="*/ 572877 w 1277956"/>
              <a:gd name="T3" fmla="*/ 286438 h 286438"/>
              <a:gd name="T4" fmla="*/ 1277956 w 1277956"/>
              <a:gd name="T5" fmla="*/ 0 h 286438"/>
              <a:gd name="T6" fmla="*/ 0 w 1277956"/>
              <a:gd name="T7" fmla="*/ 220337 h 286438"/>
              <a:gd name="T8" fmla="*/ 0 60000 65536"/>
              <a:gd name="T9" fmla="*/ 0 60000 65536"/>
              <a:gd name="T10" fmla="*/ 0 60000 65536"/>
              <a:gd name="T11" fmla="*/ 0 60000 65536"/>
              <a:gd name="T12" fmla="*/ 0 w 1277956"/>
              <a:gd name="T13" fmla="*/ 0 h 286438"/>
              <a:gd name="T14" fmla="*/ 1277956 w 1277956"/>
              <a:gd name="T15" fmla="*/ 286438 h 286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7956" h="286438">
                <a:moveTo>
                  <a:pt x="0" y="220337"/>
                </a:moveTo>
                <a:lnTo>
                  <a:pt x="572877" y="286438"/>
                </a:lnTo>
                <a:lnTo>
                  <a:pt x="1277956" y="0"/>
                </a:lnTo>
                <a:lnTo>
                  <a:pt x="0" y="220337"/>
                </a:lnTo>
                <a:close/>
              </a:path>
            </a:pathLst>
          </a:custGeom>
          <a:solidFill>
            <a:srgbClr val="F3AD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5" name="任意多边形 51"/>
          <p:cNvSpPr>
            <a:spLocks noChangeArrowheads="1"/>
          </p:cNvSpPr>
          <p:nvPr userDrawn="1"/>
        </p:nvSpPr>
        <p:spPr bwMode="auto">
          <a:xfrm>
            <a:off x="3007784" y="3039533"/>
            <a:ext cx="1024467" cy="1456267"/>
          </a:xfrm>
          <a:custGeom>
            <a:avLst/>
            <a:gdLst>
              <a:gd name="T0" fmla="*/ 561860 w 1002534"/>
              <a:gd name="T1" fmla="*/ 0 h 1454227"/>
              <a:gd name="T2" fmla="*/ 1002534 w 1002534"/>
              <a:gd name="T3" fmla="*/ 66101 h 1454227"/>
              <a:gd name="T4" fmla="*/ 0 w 1002534"/>
              <a:gd name="T5" fmla="*/ 1454227 h 1454227"/>
              <a:gd name="T6" fmla="*/ 561860 w 1002534"/>
              <a:gd name="T7" fmla="*/ 0 h 1454227"/>
              <a:gd name="T8" fmla="*/ 0 60000 65536"/>
              <a:gd name="T9" fmla="*/ 0 60000 65536"/>
              <a:gd name="T10" fmla="*/ 0 60000 65536"/>
              <a:gd name="T11" fmla="*/ 0 60000 65536"/>
              <a:gd name="T12" fmla="*/ 0 w 1002534"/>
              <a:gd name="T13" fmla="*/ 0 h 1454227"/>
              <a:gd name="T14" fmla="*/ 1002534 w 1002534"/>
              <a:gd name="T15" fmla="*/ 1454227 h 1454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2534" h="1454227">
                <a:moveTo>
                  <a:pt x="561860" y="0"/>
                </a:moveTo>
                <a:lnTo>
                  <a:pt x="1002534" y="66101"/>
                </a:lnTo>
                <a:lnTo>
                  <a:pt x="0" y="1454227"/>
                </a:lnTo>
                <a:lnTo>
                  <a:pt x="561860" y="0"/>
                </a:lnTo>
                <a:close/>
              </a:path>
            </a:pathLst>
          </a:custGeom>
          <a:solidFill>
            <a:srgbClr val="F15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6" name="任意多边形 52"/>
          <p:cNvSpPr>
            <a:spLocks noChangeArrowheads="1"/>
          </p:cNvSpPr>
          <p:nvPr userDrawn="1"/>
        </p:nvSpPr>
        <p:spPr bwMode="auto">
          <a:xfrm>
            <a:off x="2997200" y="3107267"/>
            <a:ext cx="1805517" cy="1409700"/>
          </a:xfrm>
          <a:custGeom>
            <a:avLst/>
            <a:gdLst>
              <a:gd name="T0" fmla="*/ 1013552 w 1817783"/>
              <a:gd name="T1" fmla="*/ 0 h 1443209"/>
              <a:gd name="T2" fmla="*/ 1817783 w 1817783"/>
              <a:gd name="T3" fmla="*/ 132202 h 1443209"/>
              <a:gd name="T4" fmla="*/ 0 w 1817783"/>
              <a:gd name="T5" fmla="*/ 1443209 h 1443209"/>
              <a:gd name="T6" fmla="*/ 1013552 w 1817783"/>
              <a:gd name="T7" fmla="*/ 0 h 1443209"/>
              <a:gd name="T8" fmla="*/ 0 60000 65536"/>
              <a:gd name="T9" fmla="*/ 0 60000 65536"/>
              <a:gd name="T10" fmla="*/ 0 60000 65536"/>
              <a:gd name="T11" fmla="*/ 0 60000 65536"/>
              <a:gd name="T12" fmla="*/ 0 w 1817783"/>
              <a:gd name="T13" fmla="*/ 0 h 1443209"/>
              <a:gd name="T14" fmla="*/ 1817783 w 1817783"/>
              <a:gd name="T15" fmla="*/ 1443209 h 1443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7783" h="1443209">
                <a:moveTo>
                  <a:pt x="1013552" y="0"/>
                </a:moveTo>
                <a:lnTo>
                  <a:pt x="1817783" y="132202"/>
                </a:lnTo>
                <a:lnTo>
                  <a:pt x="0" y="1443209"/>
                </a:lnTo>
                <a:lnTo>
                  <a:pt x="1013552" y="0"/>
                </a:lnTo>
                <a:close/>
              </a:path>
            </a:pathLst>
          </a:custGeom>
          <a:solidFill>
            <a:srgbClr val="128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7" name="任意多边形 57"/>
          <p:cNvSpPr>
            <a:spLocks noChangeArrowheads="1"/>
          </p:cNvSpPr>
          <p:nvPr userDrawn="1"/>
        </p:nvSpPr>
        <p:spPr bwMode="auto">
          <a:xfrm>
            <a:off x="4142317" y="3217333"/>
            <a:ext cx="1365249" cy="474133"/>
          </a:xfrm>
          <a:custGeom>
            <a:avLst/>
            <a:gdLst>
              <a:gd name="T0" fmla="*/ 638978 w 1366092"/>
              <a:gd name="T1" fmla="*/ 0 h 473726"/>
              <a:gd name="T2" fmla="*/ 0 w 1366092"/>
              <a:gd name="T3" fmla="*/ 473726 h 473726"/>
              <a:gd name="T4" fmla="*/ 1366092 w 1366092"/>
              <a:gd name="T5" fmla="*/ 121186 h 473726"/>
              <a:gd name="T6" fmla="*/ 638978 w 1366092"/>
              <a:gd name="T7" fmla="*/ 0 h 473726"/>
              <a:gd name="T8" fmla="*/ 0 60000 65536"/>
              <a:gd name="T9" fmla="*/ 0 60000 65536"/>
              <a:gd name="T10" fmla="*/ 0 60000 65536"/>
              <a:gd name="T11" fmla="*/ 0 60000 65536"/>
              <a:gd name="T12" fmla="*/ 0 w 1366092"/>
              <a:gd name="T13" fmla="*/ 0 h 473726"/>
              <a:gd name="T14" fmla="*/ 1366092 w 1366092"/>
              <a:gd name="T15" fmla="*/ 473726 h 473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6092" h="473726">
                <a:moveTo>
                  <a:pt x="638978" y="0"/>
                </a:moveTo>
                <a:lnTo>
                  <a:pt x="0" y="473726"/>
                </a:lnTo>
                <a:lnTo>
                  <a:pt x="1366092" y="121186"/>
                </a:lnTo>
                <a:lnTo>
                  <a:pt x="638978" y="0"/>
                </a:lnTo>
                <a:close/>
              </a:path>
            </a:pathLst>
          </a:custGeom>
          <a:solidFill>
            <a:srgbClr val="1568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8" name="任意多边形 59"/>
          <p:cNvSpPr>
            <a:spLocks noChangeArrowheads="1"/>
          </p:cNvSpPr>
          <p:nvPr userDrawn="1"/>
        </p:nvSpPr>
        <p:spPr bwMode="auto">
          <a:xfrm>
            <a:off x="4142317" y="3678767"/>
            <a:ext cx="1234016" cy="353484"/>
          </a:xfrm>
          <a:custGeom>
            <a:avLst/>
            <a:gdLst>
              <a:gd name="T0" fmla="*/ 0 w 1233889"/>
              <a:gd name="T1" fmla="*/ 0 h 352540"/>
              <a:gd name="T2" fmla="*/ 947451 w 1233889"/>
              <a:gd name="T3" fmla="*/ 352540 h 352540"/>
              <a:gd name="T4" fmla="*/ 1233889 w 1233889"/>
              <a:gd name="T5" fmla="*/ 44068 h 352540"/>
              <a:gd name="T6" fmla="*/ 0 w 1233889"/>
              <a:gd name="T7" fmla="*/ 0 h 352540"/>
              <a:gd name="T8" fmla="*/ 0 60000 65536"/>
              <a:gd name="T9" fmla="*/ 0 60000 65536"/>
              <a:gd name="T10" fmla="*/ 0 60000 65536"/>
              <a:gd name="T11" fmla="*/ 0 60000 65536"/>
              <a:gd name="T12" fmla="*/ 0 w 1233889"/>
              <a:gd name="T13" fmla="*/ 0 h 352540"/>
              <a:gd name="T14" fmla="*/ 1233889 w 1233889"/>
              <a:gd name="T15" fmla="*/ 352540 h 3525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3889" h="352540">
                <a:moveTo>
                  <a:pt x="0" y="0"/>
                </a:moveTo>
                <a:lnTo>
                  <a:pt x="947451" y="352540"/>
                </a:lnTo>
                <a:lnTo>
                  <a:pt x="1233889" y="44068"/>
                </a:lnTo>
                <a:lnTo>
                  <a:pt x="0" y="0"/>
                </a:lnTo>
                <a:close/>
              </a:path>
            </a:pathLst>
          </a:custGeom>
          <a:solidFill>
            <a:srgbClr val="155D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9" name="任意多边形 60"/>
          <p:cNvSpPr>
            <a:spLocks noChangeArrowheads="1"/>
          </p:cNvSpPr>
          <p:nvPr userDrawn="1"/>
        </p:nvSpPr>
        <p:spPr bwMode="auto">
          <a:xfrm>
            <a:off x="5177367" y="3327400"/>
            <a:ext cx="385233" cy="825500"/>
          </a:xfrm>
          <a:custGeom>
            <a:avLst/>
            <a:gdLst>
              <a:gd name="T0" fmla="*/ 0 w 385590"/>
              <a:gd name="T1" fmla="*/ 99152 h 826265"/>
              <a:gd name="T2" fmla="*/ 363556 w 385590"/>
              <a:gd name="T3" fmla="*/ 826265 h 826265"/>
              <a:gd name="T4" fmla="*/ 385590 w 385590"/>
              <a:gd name="T5" fmla="*/ 0 h 826265"/>
              <a:gd name="T6" fmla="*/ 0 w 385590"/>
              <a:gd name="T7" fmla="*/ 99152 h 826265"/>
              <a:gd name="T8" fmla="*/ 0 60000 65536"/>
              <a:gd name="T9" fmla="*/ 0 60000 65536"/>
              <a:gd name="T10" fmla="*/ 0 60000 65536"/>
              <a:gd name="T11" fmla="*/ 0 60000 65536"/>
              <a:gd name="T12" fmla="*/ 0 w 385590"/>
              <a:gd name="T13" fmla="*/ 0 h 826265"/>
              <a:gd name="T14" fmla="*/ 385590 w 385590"/>
              <a:gd name="T15" fmla="*/ 826265 h 826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590" h="826265">
                <a:moveTo>
                  <a:pt x="0" y="99152"/>
                </a:moveTo>
                <a:lnTo>
                  <a:pt x="363556" y="826265"/>
                </a:lnTo>
                <a:lnTo>
                  <a:pt x="385590" y="0"/>
                </a:lnTo>
                <a:lnTo>
                  <a:pt x="0" y="99152"/>
                </a:lnTo>
                <a:close/>
              </a:path>
            </a:pathLst>
          </a:custGeom>
          <a:solidFill>
            <a:srgbClr val="0FB4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0" name="任意多边形 62"/>
          <p:cNvSpPr>
            <a:spLocks noChangeArrowheads="1"/>
          </p:cNvSpPr>
          <p:nvPr userDrawn="1"/>
        </p:nvSpPr>
        <p:spPr bwMode="auto">
          <a:xfrm>
            <a:off x="5530851" y="3316817"/>
            <a:ext cx="251883" cy="848783"/>
          </a:xfrm>
          <a:custGeom>
            <a:avLst/>
            <a:gdLst>
              <a:gd name="T0" fmla="*/ 22034 w 253388"/>
              <a:gd name="T1" fmla="*/ 0 h 848299"/>
              <a:gd name="T2" fmla="*/ 0 w 253388"/>
              <a:gd name="T3" fmla="*/ 848299 h 848299"/>
              <a:gd name="T4" fmla="*/ 253388 w 253388"/>
              <a:gd name="T5" fmla="*/ 539827 h 848299"/>
              <a:gd name="T6" fmla="*/ 22034 w 253388"/>
              <a:gd name="T7" fmla="*/ 0 h 848299"/>
              <a:gd name="T8" fmla="*/ 0 60000 65536"/>
              <a:gd name="T9" fmla="*/ 0 60000 65536"/>
              <a:gd name="T10" fmla="*/ 0 60000 65536"/>
              <a:gd name="T11" fmla="*/ 0 60000 65536"/>
              <a:gd name="T12" fmla="*/ 0 w 253388"/>
              <a:gd name="T13" fmla="*/ 0 h 848299"/>
              <a:gd name="T14" fmla="*/ 253388 w 253388"/>
              <a:gd name="T15" fmla="*/ 848299 h 8482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388" h="848299">
                <a:moveTo>
                  <a:pt x="22034" y="0"/>
                </a:moveTo>
                <a:lnTo>
                  <a:pt x="0" y="848299"/>
                </a:lnTo>
                <a:lnTo>
                  <a:pt x="253388" y="539827"/>
                </a:lnTo>
                <a:lnTo>
                  <a:pt x="22034" y="0"/>
                </a:lnTo>
                <a:close/>
              </a:path>
            </a:pathLst>
          </a:custGeom>
          <a:solidFill>
            <a:srgbClr val="0973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" name="任意多边形 63"/>
          <p:cNvSpPr>
            <a:spLocks noChangeArrowheads="1"/>
          </p:cNvSpPr>
          <p:nvPr userDrawn="1"/>
        </p:nvSpPr>
        <p:spPr bwMode="auto">
          <a:xfrm>
            <a:off x="5562600" y="3327400"/>
            <a:ext cx="651933" cy="550333"/>
          </a:xfrm>
          <a:custGeom>
            <a:avLst/>
            <a:gdLst>
              <a:gd name="T0" fmla="*/ 0 w 649995"/>
              <a:gd name="T1" fmla="*/ 0 h 550843"/>
              <a:gd name="T2" fmla="*/ 209320 w 649995"/>
              <a:gd name="T3" fmla="*/ 550843 h 550843"/>
              <a:gd name="T4" fmla="*/ 649995 w 649995"/>
              <a:gd name="T5" fmla="*/ 88135 h 550843"/>
              <a:gd name="T6" fmla="*/ 0 w 649995"/>
              <a:gd name="T7" fmla="*/ 0 h 550843"/>
              <a:gd name="T8" fmla="*/ 0 60000 65536"/>
              <a:gd name="T9" fmla="*/ 0 60000 65536"/>
              <a:gd name="T10" fmla="*/ 0 60000 65536"/>
              <a:gd name="T11" fmla="*/ 0 60000 65536"/>
              <a:gd name="T12" fmla="*/ 0 w 649995"/>
              <a:gd name="T13" fmla="*/ 0 h 550843"/>
              <a:gd name="T14" fmla="*/ 649995 w 649995"/>
              <a:gd name="T15" fmla="*/ 550843 h 550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9995" h="550843">
                <a:moveTo>
                  <a:pt x="0" y="0"/>
                </a:moveTo>
                <a:lnTo>
                  <a:pt x="209320" y="550843"/>
                </a:lnTo>
                <a:lnTo>
                  <a:pt x="649995" y="88135"/>
                </a:lnTo>
                <a:lnTo>
                  <a:pt x="0" y="0"/>
                </a:lnTo>
                <a:close/>
              </a:path>
            </a:pathLst>
          </a:custGeom>
          <a:solidFill>
            <a:srgbClr val="13B1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" name="任意多边形 64"/>
          <p:cNvSpPr>
            <a:spLocks noChangeArrowheads="1"/>
          </p:cNvSpPr>
          <p:nvPr userDrawn="1"/>
        </p:nvSpPr>
        <p:spPr bwMode="auto">
          <a:xfrm>
            <a:off x="5795433" y="3403600"/>
            <a:ext cx="1430867" cy="429684"/>
          </a:xfrm>
          <a:custGeom>
            <a:avLst/>
            <a:gdLst>
              <a:gd name="T0" fmla="*/ 0 w 1432193"/>
              <a:gd name="T1" fmla="*/ 429658 h 429658"/>
              <a:gd name="T2" fmla="*/ 1432193 w 1432193"/>
              <a:gd name="T3" fmla="*/ 297455 h 429658"/>
              <a:gd name="T4" fmla="*/ 429658 w 1432193"/>
              <a:gd name="T5" fmla="*/ 0 h 429658"/>
              <a:gd name="T6" fmla="*/ 0 w 1432193"/>
              <a:gd name="T7" fmla="*/ 429658 h 429658"/>
              <a:gd name="T8" fmla="*/ 0 60000 65536"/>
              <a:gd name="T9" fmla="*/ 0 60000 65536"/>
              <a:gd name="T10" fmla="*/ 0 60000 65536"/>
              <a:gd name="T11" fmla="*/ 0 60000 65536"/>
              <a:gd name="T12" fmla="*/ 0 w 1432193"/>
              <a:gd name="T13" fmla="*/ 0 h 429658"/>
              <a:gd name="T14" fmla="*/ 1432193 w 1432193"/>
              <a:gd name="T15" fmla="*/ 429658 h 4296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2193" h="429658">
                <a:moveTo>
                  <a:pt x="0" y="429658"/>
                </a:moveTo>
                <a:lnTo>
                  <a:pt x="1432193" y="297455"/>
                </a:lnTo>
                <a:lnTo>
                  <a:pt x="429658" y="0"/>
                </a:lnTo>
                <a:lnTo>
                  <a:pt x="0" y="429658"/>
                </a:lnTo>
                <a:close/>
              </a:path>
            </a:pathLst>
          </a:custGeom>
          <a:solidFill>
            <a:srgbClr val="0E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3" name="任意多边形 68"/>
          <p:cNvSpPr>
            <a:spLocks noChangeArrowheads="1"/>
          </p:cNvSpPr>
          <p:nvPr userDrawn="1"/>
        </p:nvSpPr>
        <p:spPr bwMode="auto">
          <a:xfrm>
            <a:off x="6091767" y="3757084"/>
            <a:ext cx="497417" cy="154516"/>
          </a:xfrm>
          <a:custGeom>
            <a:avLst/>
            <a:gdLst>
              <a:gd name="T0" fmla="*/ 0 w 495759"/>
              <a:gd name="T1" fmla="*/ 22034 h 154237"/>
              <a:gd name="T2" fmla="*/ 88135 w 495759"/>
              <a:gd name="T3" fmla="*/ 154237 h 154237"/>
              <a:gd name="T4" fmla="*/ 495759 w 495759"/>
              <a:gd name="T5" fmla="*/ 0 h 154237"/>
              <a:gd name="T6" fmla="*/ 0 w 495759"/>
              <a:gd name="T7" fmla="*/ 22034 h 154237"/>
              <a:gd name="T8" fmla="*/ 0 60000 65536"/>
              <a:gd name="T9" fmla="*/ 0 60000 65536"/>
              <a:gd name="T10" fmla="*/ 0 60000 65536"/>
              <a:gd name="T11" fmla="*/ 0 60000 65536"/>
              <a:gd name="T12" fmla="*/ 0 w 495759"/>
              <a:gd name="T13" fmla="*/ 0 h 154237"/>
              <a:gd name="T14" fmla="*/ 495759 w 495759"/>
              <a:gd name="T15" fmla="*/ 154237 h 154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759" h="154237">
                <a:moveTo>
                  <a:pt x="0" y="22034"/>
                </a:moveTo>
                <a:lnTo>
                  <a:pt x="88135" y="154237"/>
                </a:lnTo>
                <a:lnTo>
                  <a:pt x="495759" y="0"/>
                </a:lnTo>
                <a:lnTo>
                  <a:pt x="0" y="22034"/>
                </a:lnTo>
                <a:close/>
              </a:path>
            </a:pathLst>
          </a:custGeom>
          <a:solidFill>
            <a:srgbClr val="24B2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4" name="任意多边形 73"/>
          <p:cNvSpPr>
            <a:spLocks noChangeArrowheads="1"/>
          </p:cNvSpPr>
          <p:nvPr userDrawn="1"/>
        </p:nvSpPr>
        <p:spPr bwMode="auto">
          <a:xfrm>
            <a:off x="4639733" y="1488017"/>
            <a:ext cx="893233" cy="749300"/>
          </a:xfrm>
          <a:custGeom>
            <a:avLst/>
            <a:gdLst>
              <a:gd name="T0" fmla="*/ 77118 w 892366"/>
              <a:gd name="T1" fmla="*/ 0 h 749147"/>
              <a:gd name="T2" fmla="*/ 892366 w 892366"/>
              <a:gd name="T3" fmla="*/ 749147 h 749147"/>
              <a:gd name="T4" fmla="*/ 0 w 892366"/>
              <a:gd name="T5" fmla="*/ 528810 h 749147"/>
              <a:gd name="T6" fmla="*/ 77118 w 892366"/>
              <a:gd name="T7" fmla="*/ 0 h 749147"/>
              <a:gd name="T8" fmla="*/ 0 60000 65536"/>
              <a:gd name="T9" fmla="*/ 0 60000 65536"/>
              <a:gd name="T10" fmla="*/ 0 60000 65536"/>
              <a:gd name="T11" fmla="*/ 0 60000 65536"/>
              <a:gd name="T12" fmla="*/ 0 w 892366"/>
              <a:gd name="T13" fmla="*/ 0 h 749147"/>
              <a:gd name="T14" fmla="*/ 892366 w 892366"/>
              <a:gd name="T15" fmla="*/ 749147 h 749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366" h="749147">
                <a:moveTo>
                  <a:pt x="77118" y="0"/>
                </a:moveTo>
                <a:lnTo>
                  <a:pt x="892366" y="749147"/>
                </a:lnTo>
                <a:lnTo>
                  <a:pt x="0" y="528810"/>
                </a:lnTo>
                <a:lnTo>
                  <a:pt x="77118" y="0"/>
                </a:lnTo>
                <a:close/>
              </a:path>
            </a:pathLst>
          </a:custGeom>
          <a:solidFill>
            <a:srgbClr val="1AA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5" name="任意多边形 83"/>
          <p:cNvSpPr>
            <a:spLocks noChangeArrowheads="1"/>
          </p:cNvSpPr>
          <p:nvPr userDrawn="1"/>
        </p:nvSpPr>
        <p:spPr bwMode="auto">
          <a:xfrm>
            <a:off x="7160684" y="1553633"/>
            <a:ext cx="529167" cy="825500"/>
          </a:xfrm>
          <a:custGeom>
            <a:avLst/>
            <a:gdLst>
              <a:gd name="T0" fmla="*/ 495759 w 495759"/>
              <a:gd name="T1" fmla="*/ 0 h 793214"/>
              <a:gd name="T2" fmla="*/ 88135 w 495759"/>
              <a:gd name="T3" fmla="*/ 793214 h 793214"/>
              <a:gd name="T4" fmla="*/ 0 w 495759"/>
              <a:gd name="T5" fmla="*/ 462708 h 793214"/>
              <a:gd name="T6" fmla="*/ 495759 w 495759"/>
              <a:gd name="T7" fmla="*/ 0 h 793214"/>
              <a:gd name="T8" fmla="*/ 0 60000 65536"/>
              <a:gd name="T9" fmla="*/ 0 60000 65536"/>
              <a:gd name="T10" fmla="*/ 0 60000 65536"/>
              <a:gd name="T11" fmla="*/ 0 60000 65536"/>
              <a:gd name="T12" fmla="*/ 0 w 495759"/>
              <a:gd name="T13" fmla="*/ 0 h 793214"/>
              <a:gd name="T14" fmla="*/ 495759 w 495759"/>
              <a:gd name="T15" fmla="*/ 793214 h 793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759" h="793214">
                <a:moveTo>
                  <a:pt x="495759" y="0"/>
                </a:moveTo>
                <a:lnTo>
                  <a:pt x="88135" y="793214"/>
                </a:lnTo>
                <a:lnTo>
                  <a:pt x="0" y="462708"/>
                </a:lnTo>
                <a:lnTo>
                  <a:pt x="495759" y="0"/>
                </a:lnTo>
                <a:close/>
              </a:path>
            </a:pathLst>
          </a:custGeom>
          <a:solidFill>
            <a:srgbClr val="491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6" name="任意多边形 84"/>
          <p:cNvSpPr>
            <a:spLocks noChangeArrowheads="1"/>
          </p:cNvSpPr>
          <p:nvPr userDrawn="1"/>
        </p:nvSpPr>
        <p:spPr bwMode="auto">
          <a:xfrm>
            <a:off x="6201833" y="2357967"/>
            <a:ext cx="683684" cy="474133"/>
          </a:xfrm>
          <a:custGeom>
            <a:avLst/>
            <a:gdLst>
              <a:gd name="T0" fmla="*/ 0 w 683046"/>
              <a:gd name="T1" fmla="*/ 0 h 473725"/>
              <a:gd name="T2" fmla="*/ 683046 w 683046"/>
              <a:gd name="T3" fmla="*/ 0 h 473725"/>
              <a:gd name="T4" fmla="*/ 440675 w 683046"/>
              <a:gd name="T5" fmla="*/ 473725 h 473725"/>
              <a:gd name="T6" fmla="*/ 0 w 683046"/>
              <a:gd name="T7" fmla="*/ 0 h 473725"/>
              <a:gd name="T8" fmla="*/ 0 60000 65536"/>
              <a:gd name="T9" fmla="*/ 0 60000 65536"/>
              <a:gd name="T10" fmla="*/ 0 60000 65536"/>
              <a:gd name="T11" fmla="*/ 0 60000 65536"/>
              <a:gd name="T12" fmla="*/ 0 w 683046"/>
              <a:gd name="T13" fmla="*/ 0 h 473725"/>
              <a:gd name="T14" fmla="*/ 683046 w 683046"/>
              <a:gd name="T15" fmla="*/ 473725 h 473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3046" h="473725">
                <a:moveTo>
                  <a:pt x="0" y="0"/>
                </a:moveTo>
                <a:lnTo>
                  <a:pt x="683046" y="0"/>
                </a:lnTo>
                <a:lnTo>
                  <a:pt x="440675" y="473725"/>
                </a:lnTo>
                <a:lnTo>
                  <a:pt x="0" y="0"/>
                </a:lnTo>
                <a:close/>
              </a:path>
            </a:pathLst>
          </a:custGeom>
          <a:solidFill>
            <a:srgbClr val="19B9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7" name="任意多边形 86"/>
          <p:cNvSpPr>
            <a:spLocks noChangeArrowheads="1"/>
          </p:cNvSpPr>
          <p:nvPr userDrawn="1"/>
        </p:nvSpPr>
        <p:spPr bwMode="auto">
          <a:xfrm>
            <a:off x="6620933" y="2654300"/>
            <a:ext cx="704851" cy="937684"/>
          </a:xfrm>
          <a:custGeom>
            <a:avLst/>
            <a:gdLst>
              <a:gd name="T0" fmla="*/ 352540 w 705080"/>
              <a:gd name="T1" fmla="*/ 0 h 936434"/>
              <a:gd name="T2" fmla="*/ 705080 w 705080"/>
              <a:gd name="T3" fmla="*/ 936434 h 936434"/>
              <a:gd name="T4" fmla="*/ 0 w 705080"/>
              <a:gd name="T5" fmla="*/ 154236 h 936434"/>
              <a:gd name="T6" fmla="*/ 352540 w 705080"/>
              <a:gd name="T7" fmla="*/ 0 h 936434"/>
              <a:gd name="T8" fmla="*/ 0 60000 65536"/>
              <a:gd name="T9" fmla="*/ 0 60000 65536"/>
              <a:gd name="T10" fmla="*/ 0 60000 65536"/>
              <a:gd name="T11" fmla="*/ 0 60000 65536"/>
              <a:gd name="T12" fmla="*/ 0 w 705080"/>
              <a:gd name="T13" fmla="*/ 0 h 936434"/>
              <a:gd name="T14" fmla="*/ 705080 w 705080"/>
              <a:gd name="T15" fmla="*/ 936434 h 936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080" h="936434">
                <a:moveTo>
                  <a:pt x="352540" y="0"/>
                </a:moveTo>
                <a:lnTo>
                  <a:pt x="705080" y="936434"/>
                </a:lnTo>
                <a:lnTo>
                  <a:pt x="0" y="154236"/>
                </a:lnTo>
                <a:lnTo>
                  <a:pt x="352540" y="0"/>
                </a:lnTo>
                <a:close/>
              </a:path>
            </a:pathLst>
          </a:custGeom>
          <a:solidFill>
            <a:srgbClr val="1E7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8" name="任意多边形 87"/>
          <p:cNvSpPr>
            <a:spLocks noChangeArrowheads="1"/>
          </p:cNvSpPr>
          <p:nvPr userDrawn="1"/>
        </p:nvSpPr>
        <p:spPr bwMode="auto">
          <a:xfrm>
            <a:off x="6908800" y="2347384"/>
            <a:ext cx="351367" cy="306916"/>
          </a:xfrm>
          <a:custGeom>
            <a:avLst/>
            <a:gdLst>
              <a:gd name="T0" fmla="*/ 66101 w 352540"/>
              <a:gd name="T1" fmla="*/ 308472 h 308472"/>
              <a:gd name="T2" fmla="*/ 352540 w 352540"/>
              <a:gd name="T3" fmla="*/ 22034 h 308472"/>
              <a:gd name="T4" fmla="*/ 0 w 352540"/>
              <a:gd name="T5" fmla="*/ 0 h 308472"/>
              <a:gd name="T6" fmla="*/ 66101 w 352540"/>
              <a:gd name="T7" fmla="*/ 308472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352540"/>
              <a:gd name="T13" fmla="*/ 0 h 308472"/>
              <a:gd name="T14" fmla="*/ 352540 w 352540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540" h="308472">
                <a:moveTo>
                  <a:pt x="66101" y="308472"/>
                </a:moveTo>
                <a:lnTo>
                  <a:pt x="352540" y="22034"/>
                </a:lnTo>
                <a:lnTo>
                  <a:pt x="0" y="0"/>
                </a:lnTo>
                <a:lnTo>
                  <a:pt x="66101" y="308472"/>
                </a:lnTo>
                <a:close/>
              </a:path>
            </a:pathLst>
          </a:custGeom>
          <a:solidFill>
            <a:srgbClr val="104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9" name="任意多边形 88"/>
          <p:cNvSpPr>
            <a:spLocks noChangeArrowheads="1"/>
          </p:cNvSpPr>
          <p:nvPr userDrawn="1"/>
        </p:nvSpPr>
        <p:spPr bwMode="auto">
          <a:xfrm>
            <a:off x="6929967" y="2336800"/>
            <a:ext cx="1178984" cy="325967"/>
          </a:xfrm>
          <a:custGeom>
            <a:avLst/>
            <a:gdLst>
              <a:gd name="T0" fmla="*/ 0 w 1178804"/>
              <a:gd name="T1" fmla="*/ 275421 h 275421"/>
              <a:gd name="T2" fmla="*/ 1178804 w 1178804"/>
              <a:gd name="T3" fmla="*/ 33050 h 275421"/>
              <a:gd name="T4" fmla="*/ 363556 w 1178804"/>
              <a:gd name="T5" fmla="*/ 0 h 275421"/>
              <a:gd name="T6" fmla="*/ 0 w 1178804"/>
              <a:gd name="T7" fmla="*/ 275421 h 275421"/>
              <a:gd name="T8" fmla="*/ 0 60000 65536"/>
              <a:gd name="T9" fmla="*/ 0 60000 65536"/>
              <a:gd name="T10" fmla="*/ 0 60000 65536"/>
              <a:gd name="T11" fmla="*/ 0 60000 65536"/>
              <a:gd name="T12" fmla="*/ 0 w 1178804"/>
              <a:gd name="T13" fmla="*/ 0 h 275421"/>
              <a:gd name="T14" fmla="*/ 1178804 w 1178804"/>
              <a:gd name="T15" fmla="*/ 275421 h 275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8804" h="275421">
                <a:moveTo>
                  <a:pt x="0" y="275421"/>
                </a:moveTo>
                <a:lnTo>
                  <a:pt x="1178804" y="33050"/>
                </a:lnTo>
                <a:lnTo>
                  <a:pt x="363556" y="0"/>
                </a:lnTo>
                <a:lnTo>
                  <a:pt x="0" y="275421"/>
                </a:lnTo>
                <a:close/>
              </a:path>
            </a:pathLst>
          </a:custGeom>
          <a:solidFill>
            <a:srgbClr val="0B8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0" name="任意多边形 90"/>
          <p:cNvSpPr>
            <a:spLocks noChangeArrowheads="1"/>
          </p:cNvSpPr>
          <p:nvPr userDrawn="1"/>
        </p:nvSpPr>
        <p:spPr bwMode="auto">
          <a:xfrm>
            <a:off x="7215717" y="2368551"/>
            <a:ext cx="980016" cy="969433"/>
          </a:xfrm>
          <a:custGeom>
            <a:avLst/>
            <a:gdLst>
              <a:gd name="T0" fmla="*/ 903383 w 980501"/>
              <a:gd name="T1" fmla="*/ 0 h 969484"/>
              <a:gd name="T2" fmla="*/ 980501 w 980501"/>
              <a:gd name="T3" fmla="*/ 341522 h 969484"/>
              <a:gd name="T4" fmla="*/ 0 w 980501"/>
              <a:gd name="T5" fmla="*/ 969484 h 969484"/>
              <a:gd name="T6" fmla="*/ 903383 w 980501"/>
              <a:gd name="T7" fmla="*/ 0 h 969484"/>
              <a:gd name="T8" fmla="*/ 0 60000 65536"/>
              <a:gd name="T9" fmla="*/ 0 60000 65536"/>
              <a:gd name="T10" fmla="*/ 0 60000 65536"/>
              <a:gd name="T11" fmla="*/ 0 60000 65536"/>
              <a:gd name="T12" fmla="*/ 0 w 980501"/>
              <a:gd name="T13" fmla="*/ 0 h 969484"/>
              <a:gd name="T14" fmla="*/ 980501 w 980501"/>
              <a:gd name="T15" fmla="*/ 969484 h 9694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0501" h="969484">
                <a:moveTo>
                  <a:pt x="903383" y="0"/>
                </a:moveTo>
                <a:lnTo>
                  <a:pt x="980501" y="341522"/>
                </a:lnTo>
                <a:lnTo>
                  <a:pt x="0" y="969484"/>
                </a:lnTo>
                <a:lnTo>
                  <a:pt x="903383" y="0"/>
                </a:lnTo>
                <a:close/>
              </a:path>
            </a:pathLst>
          </a:custGeom>
          <a:solidFill>
            <a:srgbClr val="1478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1" name="任意多边形 91"/>
          <p:cNvSpPr>
            <a:spLocks noChangeArrowheads="1"/>
          </p:cNvSpPr>
          <p:nvPr userDrawn="1"/>
        </p:nvSpPr>
        <p:spPr bwMode="auto">
          <a:xfrm>
            <a:off x="7205133" y="3039533"/>
            <a:ext cx="463551" cy="552451"/>
          </a:xfrm>
          <a:custGeom>
            <a:avLst/>
            <a:gdLst>
              <a:gd name="T0" fmla="*/ 462708 w 462708"/>
              <a:gd name="T1" fmla="*/ 0 h 550843"/>
              <a:gd name="T2" fmla="*/ 110169 w 462708"/>
              <a:gd name="T3" fmla="*/ 550843 h 550843"/>
              <a:gd name="T4" fmla="*/ 0 w 462708"/>
              <a:gd name="T5" fmla="*/ 264405 h 550843"/>
              <a:gd name="T6" fmla="*/ 462708 w 462708"/>
              <a:gd name="T7" fmla="*/ 0 h 550843"/>
              <a:gd name="T8" fmla="*/ 0 60000 65536"/>
              <a:gd name="T9" fmla="*/ 0 60000 65536"/>
              <a:gd name="T10" fmla="*/ 0 60000 65536"/>
              <a:gd name="T11" fmla="*/ 0 60000 65536"/>
              <a:gd name="T12" fmla="*/ 0 w 462708"/>
              <a:gd name="T13" fmla="*/ 0 h 550843"/>
              <a:gd name="T14" fmla="*/ 462708 w 462708"/>
              <a:gd name="T15" fmla="*/ 550843 h 550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2708" h="550843">
                <a:moveTo>
                  <a:pt x="462708" y="0"/>
                </a:moveTo>
                <a:lnTo>
                  <a:pt x="110169" y="550843"/>
                </a:lnTo>
                <a:lnTo>
                  <a:pt x="0" y="264405"/>
                </a:lnTo>
                <a:lnTo>
                  <a:pt x="462708" y="0"/>
                </a:lnTo>
                <a:close/>
              </a:path>
            </a:pathLst>
          </a:custGeom>
          <a:solidFill>
            <a:srgbClr val="107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" name="任意多边形 92"/>
          <p:cNvSpPr>
            <a:spLocks noChangeArrowheads="1"/>
          </p:cNvSpPr>
          <p:nvPr userDrawn="1"/>
        </p:nvSpPr>
        <p:spPr bwMode="auto">
          <a:xfrm rot="21328923">
            <a:off x="7294033" y="3073400"/>
            <a:ext cx="361951" cy="508000"/>
          </a:xfrm>
          <a:custGeom>
            <a:avLst/>
            <a:gdLst>
              <a:gd name="T0" fmla="*/ 363556 w 363556"/>
              <a:gd name="T1" fmla="*/ 0 h 506776"/>
              <a:gd name="T2" fmla="*/ 319489 w 363556"/>
              <a:gd name="T3" fmla="*/ 231354 h 506776"/>
              <a:gd name="T4" fmla="*/ 0 w 363556"/>
              <a:gd name="T5" fmla="*/ 506776 h 506776"/>
              <a:gd name="T6" fmla="*/ 363556 w 363556"/>
              <a:gd name="T7" fmla="*/ 0 h 506776"/>
              <a:gd name="T8" fmla="*/ 0 60000 65536"/>
              <a:gd name="T9" fmla="*/ 0 60000 65536"/>
              <a:gd name="T10" fmla="*/ 0 60000 65536"/>
              <a:gd name="T11" fmla="*/ 0 60000 65536"/>
              <a:gd name="T12" fmla="*/ 0 w 363556"/>
              <a:gd name="T13" fmla="*/ 0 h 506776"/>
              <a:gd name="T14" fmla="*/ 363556 w 363556"/>
              <a:gd name="T15" fmla="*/ 506776 h 506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556" h="506776">
                <a:moveTo>
                  <a:pt x="363556" y="0"/>
                </a:moveTo>
                <a:lnTo>
                  <a:pt x="319489" y="231354"/>
                </a:lnTo>
                <a:lnTo>
                  <a:pt x="0" y="506776"/>
                </a:lnTo>
                <a:lnTo>
                  <a:pt x="363556" y="0"/>
                </a:lnTo>
                <a:close/>
              </a:path>
            </a:pathLst>
          </a:custGeom>
          <a:solidFill>
            <a:srgbClr val="1D9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3" name="任意多边形 94"/>
          <p:cNvSpPr>
            <a:spLocks noChangeArrowheads="1"/>
          </p:cNvSpPr>
          <p:nvPr userDrawn="1"/>
        </p:nvSpPr>
        <p:spPr bwMode="auto">
          <a:xfrm>
            <a:off x="6654800" y="395817"/>
            <a:ext cx="1286933" cy="309033"/>
          </a:xfrm>
          <a:custGeom>
            <a:avLst/>
            <a:gdLst>
              <a:gd name="T0" fmla="*/ 0 w 1288973"/>
              <a:gd name="T1" fmla="*/ 308472 h 308472"/>
              <a:gd name="T2" fmla="*/ 1288973 w 1288973"/>
              <a:gd name="T3" fmla="*/ 0 h 308472"/>
              <a:gd name="T4" fmla="*/ 154236 w 1288973"/>
              <a:gd name="T5" fmla="*/ 11016 h 308472"/>
              <a:gd name="T6" fmla="*/ 0 w 1288973"/>
              <a:gd name="T7" fmla="*/ 308472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308472"/>
              <a:gd name="T14" fmla="*/ 1288973 w 1288973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308472">
                <a:moveTo>
                  <a:pt x="0" y="308472"/>
                </a:moveTo>
                <a:lnTo>
                  <a:pt x="1288973" y="0"/>
                </a:lnTo>
                <a:lnTo>
                  <a:pt x="154236" y="11016"/>
                </a:lnTo>
                <a:lnTo>
                  <a:pt x="0" y="308472"/>
                </a:lnTo>
                <a:close/>
              </a:path>
            </a:pathLst>
          </a:custGeom>
          <a:solidFill>
            <a:srgbClr val="21BD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4" name="任意多边形 95"/>
          <p:cNvSpPr>
            <a:spLocks noChangeArrowheads="1"/>
          </p:cNvSpPr>
          <p:nvPr userDrawn="1"/>
        </p:nvSpPr>
        <p:spPr bwMode="auto">
          <a:xfrm>
            <a:off x="6675967" y="573617"/>
            <a:ext cx="1058333" cy="990600"/>
          </a:xfrm>
          <a:custGeom>
            <a:avLst/>
            <a:gdLst>
              <a:gd name="T0" fmla="*/ 0 w 1057619"/>
              <a:gd name="T1" fmla="*/ 121186 h 991518"/>
              <a:gd name="T2" fmla="*/ 440674 w 1057619"/>
              <a:gd name="T3" fmla="*/ 0 h 991518"/>
              <a:gd name="T4" fmla="*/ 1057619 w 1057619"/>
              <a:gd name="T5" fmla="*/ 991518 h 991518"/>
              <a:gd name="T6" fmla="*/ 0 w 1057619"/>
              <a:gd name="T7" fmla="*/ 121186 h 991518"/>
              <a:gd name="T8" fmla="*/ 0 60000 65536"/>
              <a:gd name="T9" fmla="*/ 0 60000 65536"/>
              <a:gd name="T10" fmla="*/ 0 60000 65536"/>
              <a:gd name="T11" fmla="*/ 0 60000 65536"/>
              <a:gd name="T12" fmla="*/ 0 w 1057619"/>
              <a:gd name="T13" fmla="*/ 0 h 991518"/>
              <a:gd name="T14" fmla="*/ 1057619 w 1057619"/>
              <a:gd name="T15" fmla="*/ 991518 h 991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7619" h="991518">
                <a:moveTo>
                  <a:pt x="0" y="121186"/>
                </a:moveTo>
                <a:lnTo>
                  <a:pt x="440674" y="0"/>
                </a:lnTo>
                <a:lnTo>
                  <a:pt x="1057619" y="991518"/>
                </a:lnTo>
                <a:lnTo>
                  <a:pt x="0" y="121186"/>
                </a:lnTo>
                <a:close/>
              </a:path>
            </a:pathLst>
          </a:custGeom>
          <a:solidFill>
            <a:srgbClr val="06AA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5" name="任意多边形 98"/>
          <p:cNvSpPr>
            <a:spLocks noChangeArrowheads="1"/>
          </p:cNvSpPr>
          <p:nvPr userDrawn="1"/>
        </p:nvSpPr>
        <p:spPr bwMode="auto">
          <a:xfrm>
            <a:off x="7689851" y="395817"/>
            <a:ext cx="2269067" cy="1157816"/>
          </a:xfrm>
          <a:custGeom>
            <a:avLst/>
            <a:gdLst>
              <a:gd name="T0" fmla="*/ 286439 w 2269475"/>
              <a:gd name="T1" fmla="*/ 0 h 1156772"/>
              <a:gd name="T2" fmla="*/ 2269475 w 2269475"/>
              <a:gd name="T3" fmla="*/ 0 h 1156772"/>
              <a:gd name="T4" fmla="*/ 0 w 2269475"/>
              <a:gd name="T5" fmla="*/ 1156772 h 1156772"/>
              <a:gd name="T6" fmla="*/ 286439 w 2269475"/>
              <a:gd name="T7" fmla="*/ 0 h 1156772"/>
              <a:gd name="T8" fmla="*/ 0 60000 65536"/>
              <a:gd name="T9" fmla="*/ 0 60000 65536"/>
              <a:gd name="T10" fmla="*/ 0 60000 65536"/>
              <a:gd name="T11" fmla="*/ 0 60000 65536"/>
              <a:gd name="T12" fmla="*/ 0 w 2269475"/>
              <a:gd name="T13" fmla="*/ 0 h 1156772"/>
              <a:gd name="T14" fmla="*/ 2269475 w 2269475"/>
              <a:gd name="T15" fmla="*/ 1156772 h 11567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9475" h="1156772">
                <a:moveTo>
                  <a:pt x="286439" y="0"/>
                </a:moveTo>
                <a:lnTo>
                  <a:pt x="2269475" y="0"/>
                </a:lnTo>
                <a:lnTo>
                  <a:pt x="0" y="1156772"/>
                </a:lnTo>
                <a:lnTo>
                  <a:pt x="286439" y="0"/>
                </a:lnTo>
                <a:close/>
              </a:path>
            </a:pathLst>
          </a:custGeom>
          <a:solidFill>
            <a:srgbClr val="4DC4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6" name="任意多边形 99"/>
          <p:cNvSpPr>
            <a:spLocks noChangeArrowheads="1"/>
          </p:cNvSpPr>
          <p:nvPr userDrawn="1"/>
        </p:nvSpPr>
        <p:spPr bwMode="auto">
          <a:xfrm>
            <a:off x="7645400" y="374651"/>
            <a:ext cx="2279651" cy="1200149"/>
          </a:xfrm>
          <a:custGeom>
            <a:avLst/>
            <a:gdLst>
              <a:gd name="T0" fmla="*/ 77118 w 2280492"/>
              <a:gd name="T1" fmla="*/ 1167788 h 1189822"/>
              <a:gd name="T2" fmla="*/ 771181 w 2280492"/>
              <a:gd name="T3" fmla="*/ 1090670 h 1189822"/>
              <a:gd name="T4" fmla="*/ 2280492 w 2280492"/>
              <a:gd name="T5" fmla="*/ 0 h 1189822"/>
              <a:gd name="T6" fmla="*/ 0 w 2280492"/>
              <a:gd name="T7" fmla="*/ 1189822 h 1189822"/>
              <a:gd name="T8" fmla="*/ 77118 w 2280492"/>
              <a:gd name="T9" fmla="*/ 1167788 h 1189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0492"/>
              <a:gd name="T16" fmla="*/ 0 h 1189822"/>
              <a:gd name="T17" fmla="*/ 2280492 w 2280492"/>
              <a:gd name="T18" fmla="*/ 1189822 h 1189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0492" h="1189822">
                <a:moveTo>
                  <a:pt x="77118" y="1167788"/>
                </a:moveTo>
                <a:lnTo>
                  <a:pt x="771181" y="1090670"/>
                </a:lnTo>
                <a:lnTo>
                  <a:pt x="2280492" y="0"/>
                </a:lnTo>
                <a:lnTo>
                  <a:pt x="0" y="1189822"/>
                </a:lnTo>
                <a:lnTo>
                  <a:pt x="77118" y="1167788"/>
                </a:lnTo>
                <a:close/>
              </a:path>
            </a:pathLst>
          </a:custGeom>
          <a:solidFill>
            <a:srgbClr val="0BA7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7" name="任意多边形 103"/>
          <p:cNvSpPr>
            <a:spLocks noChangeArrowheads="1"/>
          </p:cNvSpPr>
          <p:nvPr userDrawn="1"/>
        </p:nvSpPr>
        <p:spPr bwMode="auto">
          <a:xfrm>
            <a:off x="7249584" y="1917700"/>
            <a:ext cx="759883" cy="482600"/>
          </a:xfrm>
          <a:custGeom>
            <a:avLst/>
            <a:gdLst>
              <a:gd name="T0" fmla="*/ 176270 w 760164"/>
              <a:gd name="T1" fmla="*/ 88135 h 440675"/>
              <a:gd name="T2" fmla="*/ 760164 w 760164"/>
              <a:gd name="T3" fmla="*/ 0 h 440675"/>
              <a:gd name="T4" fmla="*/ 0 w 760164"/>
              <a:gd name="T5" fmla="*/ 440675 h 440675"/>
              <a:gd name="T6" fmla="*/ 176270 w 760164"/>
              <a:gd name="T7" fmla="*/ 88135 h 440675"/>
              <a:gd name="T8" fmla="*/ 0 60000 65536"/>
              <a:gd name="T9" fmla="*/ 0 60000 65536"/>
              <a:gd name="T10" fmla="*/ 0 60000 65536"/>
              <a:gd name="T11" fmla="*/ 0 60000 65536"/>
              <a:gd name="T12" fmla="*/ 0 w 760164"/>
              <a:gd name="T13" fmla="*/ 0 h 440675"/>
              <a:gd name="T14" fmla="*/ 760164 w 760164"/>
              <a:gd name="T15" fmla="*/ 440675 h 440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164" h="440675">
                <a:moveTo>
                  <a:pt x="176270" y="88135"/>
                </a:moveTo>
                <a:lnTo>
                  <a:pt x="760164" y="0"/>
                </a:lnTo>
                <a:lnTo>
                  <a:pt x="0" y="440675"/>
                </a:lnTo>
                <a:lnTo>
                  <a:pt x="176270" y="88135"/>
                </a:lnTo>
                <a:close/>
              </a:path>
            </a:pathLst>
          </a:custGeom>
          <a:solidFill>
            <a:srgbClr val="0A73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8" name="任意多边形 105"/>
          <p:cNvSpPr>
            <a:spLocks noChangeArrowheads="1"/>
          </p:cNvSpPr>
          <p:nvPr userDrawn="1"/>
        </p:nvSpPr>
        <p:spPr bwMode="auto">
          <a:xfrm>
            <a:off x="7260167" y="2169584"/>
            <a:ext cx="584200" cy="220133"/>
          </a:xfrm>
          <a:custGeom>
            <a:avLst/>
            <a:gdLst>
              <a:gd name="T0" fmla="*/ 0 w 583894"/>
              <a:gd name="T1" fmla="*/ 198304 h 220337"/>
              <a:gd name="T2" fmla="*/ 583894 w 583894"/>
              <a:gd name="T3" fmla="*/ 220337 h 220337"/>
              <a:gd name="T4" fmla="*/ 341522 w 583894"/>
              <a:gd name="T5" fmla="*/ 0 h 220337"/>
              <a:gd name="T6" fmla="*/ 0 w 583894"/>
              <a:gd name="T7" fmla="*/ 198304 h 220337"/>
              <a:gd name="T8" fmla="*/ 0 60000 65536"/>
              <a:gd name="T9" fmla="*/ 0 60000 65536"/>
              <a:gd name="T10" fmla="*/ 0 60000 65536"/>
              <a:gd name="T11" fmla="*/ 0 60000 65536"/>
              <a:gd name="T12" fmla="*/ 0 w 583894"/>
              <a:gd name="T13" fmla="*/ 0 h 220337"/>
              <a:gd name="T14" fmla="*/ 583894 w 583894"/>
              <a:gd name="T15" fmla="*/ 220337 h 220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3894" h="220337">
                <a:moveTo>
                  <a:pt x="0" y="198304"/>
                </a:moveTo>
                <a:lnTo>
                  <a:pt x="583894" y="220337"/>
                </a:lnTo>
                <a:lnTo>
                  <a:pt x="341522" y="0"/>
                </a:lnTo>
                <a:lnTo>
                  <a:pt x="0" y="198304"/>
                </a:lnTo>
                <a:close/>
              </a:path>
            </a:pathLst>
          </a:custGeom>
          <a:solidFill>
            <a:srgbClr val="146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9" name="任意多边形 107"/>
          <p:cNvSpPr>
            <a:spLocks noChangeArrowheads="1"/>
          </p:cNvSpPr>
          <p:nvPr userDrawn="1"/>
        </p:nvSpPr>
        <p:spPr bwMode="auto">
          <a:xfrm>
            <a:off x="7878233" y="1794933"/>
            <a:ext cx="474133" cy="573617"/>
          </a:xfrm>
          <a:custGeom>
            <a:avLst/>
            <a:gdLst>
              <a:gd name="T0" fmla="*/ 77118 w 473725"/>
              <a:gd name="T1" fmla="*/ 165253 h 572878"/>
              <a:gd name="T2" fmla="*/ 473725 w 473725"/>
              <a:gd name="T3" fmla="*/ 0 h 572878"/>
              <a:gd name="T4" fmla="*/ 0 w 473725"/>
              <a:gd name="T5" fmla="*/ 572878 h 572878"/>
              <a:gd name="T6" fmla="*/ 77118 w 473725"/>
              <a:gd name="T7" fmla="*/ 165253 h 57287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5"/>
              <a:gd name="T13" fmla="*/ 0 h 572878"/>
              <a:gd name="T14" fmla="*/ 473725 w 473725"/>
              <a:gd name="T15" fmla="*/ 572878 h 5728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5" h="572878">
                <a:moveTo>
                  <a:pt x="77118" y="165253"/>
                </a:moveTo>
                <a:lnTo>
                  <a:pt x="473725" y="0"/>
                </a:lnTo>
                <a:lnTo>
                  <a:pt x="0" y="572878"/>
                </a:lnTo>
                <a:lnTo>
                  <a:pt x="77118" y="165253"/>
                </a:lnTo>
                <a:close/>
              </a:path>
            </a:pathLst>
          </a:custGeom>
          <a:solidFill>
            <a:srgbClr val="133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任意多边形 110"/>
          <p:cNvSpPr>
            <a:spLocks noChangeArrowheads="1"/>
          </p:cNvSpPr>
          <p:nvPr userDrawn="1"/>
        </p:nvSpPr>
        <p:spPr bwMode="auto">
          <a:xfrm>
            <a:off x="7888817" y="-97367"/>
            <a:ext cx="2245783" cy="516467"/>
          </a:xfrm>
          <a:custGeom>
            <a:avLst/>
            <a:gdLst>
              <a:gd name="T0" fmla="*/ 0 w 2247441"/>
              <a:gd name="T1" fmla="*/ 495759 h 495759"/>
              <a:gd name="T2" fmla="*/ 991518 w 2247441"/>
              <a:gd name="T3" fmla="*/ 0 h 495759"/>
              <a:gd name="T4" fmla="*/ 2247441 w 2247441"/>
              <a:gd name="T5" fmla="*/ 0 h 495759"/>
              <a:gd name="T6" fmla="*/ 2060154 w 2247441"/>
              <a:gd name="T7" fmla="*/ 473725 h 495759"/>
              <a:gd name="T8" fmla="*/ 0 w 2247441"/>
              <a:gd name="T9" fmla="*/ 495759 h 495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7441"/>
              <a:gd name="T16" fmla="*/ 0 h 495759"/>
              <a:gd name="T17" fmla="*/ 2247441 w 2247441"/>
              <a:gd name="T18" fmla="*/ 495759 h 4957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7441" h="495759">
                <a:moveTo>
                  <a:pt x="0" y="495759"/>
                </a:moveTo>
                <a:lnTo>
                  <a:pt x="991518" y="0"/>
                </a:lnTo>
                <a:lnTo>
                  <a:pt x="2247441" y="0"/>
                </a:lnTo>
                <a:lnTo>
                  <a:pt x="2060154" y="473725"/>
                </a:lnTo>
                <a:lnTo>
                  <a:pt x="0" y="495759"/>
                </a:lnTo>
                <a:close/>
              </a:path>
            </a:pathLst>
          </a:custGeom>
          <a:solidFill>
            <a:srgbClr val="1C9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1" name="任意多边形 111"/>
          <p:cNvSpPr>
            <a:spLocks noChangeArrowheads="1"/>
          </p:cNvSpPr>
          <p:nvPr userDrawn="1"/>
        </p:nvSpPr>
        <p:spPr bwMode="auto">
          <a:xfrm>
            <a:off x="7943851" y="-165100"/>
            <a:ext cx="1134533" cy="563033"/>
          </a:xfrm>
          <a:custGeom>
            <a:avLst/>
            <a:gdLst>
              <a:gd name="T0" fmla="*/ 0 w 1134738"/>
              <a:gd name="T1" fmla="*/ 561861 h 561861"/>
              <a:gd name="T2" fmla="*/ 870333 w 1134738"/>
              <a:gd name="T3" fmla="*/ 0 h 561861"/>
              <a:gd name="T4" fmla="*/ 1134738 w 1134738"/>
              <a:gd name="T5" fmla="*/ 22034 h 561861"/>
              <a:gd name="T6" fmla="*/ 0 w 1134738"/>
              <a:gd name="T7" fmla="*/ 561861 h 561861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561861"/>
              <a:gd name="T14" fmla="*/ 1134738 w 1134738"/>
              <a:gd name="T15" fmla="*/ 561861 h 5618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561861">
                <a:moveTo>
                  <a:pt x="0" y="561861"/>
                </a:moveTo>
                <a:lnTo>
                  <a:pt x="870333" y="0"/>
                </a:lnTo>
                <a:lnTo>
                  <a:pt x="1134738" y="22034"/>
                </a:lnTo>
                <a:lnTo>
                  <a:pt x="0" y="561861"/>
                </a:lnTo>
                <a:close/>
              </a:path>
            </a:pathLst>
          </a:custGeom>
          <a:solidFill>
            <a:srgbClr val="11A7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" name="任意多边形 112"/>
          <p:cNvSpPr>
            <a:spLocks noChangeArrowheads="1"/>
          </p:cNvSpPr>
          <p:nvPr userDrawn="1"/>
        </p:nvSpPr>
        <p:spPr bwMode="auto">
          <a:xfrm>
            <a:off x="9948333" y="0"/>
            <a:ext cx="440267" cy="364067"/>
          </a:xfrm>
          <a:custGeom>
            <a:avLst/>
            <a:gdLst>
              <a:gd name="T0" fmla="*/ 121186 w 440675"/>
              <a:gd name="T1" fmla="*/ 0 h 363557"/>
              <a:gd name="T2" fmla="*/ 440675 w 440675"/>
              <a:gd name="T3" fmla="*/ 0 h 363557"/>
              <a:gd name="T4" fmla="*/ 0 w 440675"/>
              <a:gd name="T5" fmla="*/ 363557 h 363557"/>
              <a:gd name="T6" fmla="*/ 121186 w 440675"/>
              <a:gd name="T7" fmla="*/ 0 h 363557"/>
              <a:gd name="T8" fmla="*/ 0 60000 65536"/>
              <a:gd name="T9" fmla="*/ 0 60000 65536"/>
              <a:gd name="T10" fmla="*/ 0 60000 65536"/>
              <a:gd name="T11" fmla="*/ 0 60000 65536"/>
              <a:gd name="T12" fmla="*/ 0 w 440675"/>
              <a:gd name="T13" fmla="*/ 0 h 363557"/>
              <a:gd name="T14" fmla="*/ 440675 w 440675"/>
              <a:gd name="T15" fmla="*/ 363557 h 3635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675" h="363557">
                <a:moveTo>
                  <a:pt x="121186" y="0"/>
                </a:moveTo>
                <a:lnTo>
                  <a:pt x="440675" y="0"/>
                </a:lnTo>
                <a:lnTo>
                  <a:pt x="0" y="363557"/>
                </a:lnTo>
                <a:lnTo>
                  <a:pt x="121186" y="0"/>
                </a:lnTo>
                <a:close/>
              </a:path>
            </a:pathLst>
          </a:custGeom>
          <a:solidFill>
            <a:srgbClr val="105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" name="任意多边形 114"/>
          <p:cNvSpPr>
            <a:spLocks noChangeArrowheads="1"/>
          </p:cNvSpPr>
          <p:nvPr userDrawn="1"/>
        </p:nvSpPr>
        <p:spPr bwMode="auto">
          <a:xfrm>
            <a:off x="9903884" y="-186267"/>
            <a:ext cx="814916" cy="594784"/>
          </a:xfrm>
          <a:custGeom>
            <a:avLst/>
            <a:gdLst>
              <a:gd name="T0" fmla="*/ 0 w 815248"/>
              <a:gd name="T1" fmla="*/ 550844 h 550844"/>
              <a:gd name="T2" fmla="*/ 638978 w 815248"/>
              <a:gd name="T3" fmla="*/ 0 h 550844"/>
              <a:gd name="T4" fmla="*/ 815248 w 815248"/>
              <a:gd name="T5" fmla="*/ 341523 h 550844"/>
              <a:gd name="T6" fmla="*/ 0 w 815248"/>
              <a:gd name="T7" fmla="*/ 550844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815248"/>
              <a:gd name="T13" fmla="*/ 0 h 550844"/>
              <a:gd name="T14" fmla="*/ 815248 w 815248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5248" h="550844">
                <a:moveTo>
                  <a:pt x="0" y="550844"/>
                </a:moveTo>
                <a:lnTo>
                  <a:pt x="638978" y="0"/>
                </a:lnTo>
                <a:lnTo>
                  <a:pt x="815248" y="341523"/>
                </a:lnTo>
                <a:lnTo>
                  <a:pt x="0" y="550844"/>
                </a:lnTo>
                <a:close/>
              </a:path>
            </a:pathLst>
          </a:custGeom>
          <a:solidFill>
            <a:srgbClr val="6FC4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" name="任意多边形 39"/>
          <p:cNvSpPr>
            <a:spLocks noChangeArrowheads="1"/>
          </p:cNvSpPr>
          <p:nvPr userDrawn="1"/>
        </p:nvSpPr>
        <p:spPr bwMode="auto">
          <a:xfrm>
            <a:off x="2523067" y="1519767"/>
            <a:ext cx="2192867" cy="793751"/>
          </a:xfrm>
          <a:custGeom>
            <a:avLst/>
            <a:gdLst>
              <a:gd name="T0" fmla="*/ 0 w 2192356"/>
              <a:gd name="T1" fmla="*/ 782197 h 782197"/>
              <a:gd name="T2" fmla="*/ 727113 w 2192356"/>
              <a:gd name="T3" fmla="*/ 649995 h 782197"/>
              <a:gd name="T4" fmla="*/ 2192356 w 2192356"/>
              <a:gd name="T5" fmla="*/ 0 h 782197"/>
              <a:gd name="T6" fmla="*/ 0 w 2192356"/>
              <a:gd name="T7" fmla="*/ 782197 h 782197"/>
              <a:gd name="T8" fmla="*/ 0 60000 65536"/>
              <a:gd name="T9" fmla="*/ 0 60000 65536"/>
              <a:gd name="T10" fmla="*/ 0 60000 65536"/>
              <a:gd name="T11" fmla="*/ 0 60000 65536"/>
              <a:gd name="T12" fmla="*/ 0 w 2192356"/>
              <a:gd name="T13" fmla="*/ 0 h 782197"/>
              <a:gd name="T14" fmla="*/ 2192356 w 2192356"/>
              <a:gd name="T15" fmla="*/ 782197 h 782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2356" h="782197">
                <a:moveTo>
                  <a:pt x="0" y="782197"/>
                </a:moveTo>
                <a:lnTo>
                  <a:pt x="727113" y="649995"/>
                </a:lnTo>
                <a:lnTo>
                  <a:pt x="2192356" y="0"/>
                </a:lnTo>
                <a:lnTo>
                  <a:pt x="0" y="782197"/>
                </a:lnTo>
                <a:close/>
              </a:path>
            </a:pathLst>
          </a:custGeom>
          <a:solidFill>
            <a:srgbClr val="FBB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5" name="任意多边形 82"/>
          <p:cNvSpPr>
            <a:spLocks noChangeArrowheads="1"/>
          </p:cNvSpPr>
          <p:nvPr userDrawn="1"/>
        </p:nvSpPr>
        <p:spPr bwMode="auto">
          <a:xfrm>
            <a:off x="6963833" y="1598084"/>
            <a:ext cx="694267" cy="649816"/>
          </a:xfrm>
          <a:custGeom>
            <a:avLst/>
            <a:gdLst>
              <a:gd name="T0" fmla="*/ 672029 w 672029"/>
              <a:gd name="T1" fmla="*/ 0 h 649995"/>
              <a:gd name="T2" fmla="*/ 0 w 672029"/>
              <a:gd name="T3" fmla="*/ 649995 h 649995"/>
              <a:gd name="T4" fmla="*/ 154236 w 672029"/>
              <a:gd name="T5" fmla="*/ 231354 h 649995"/>
              <a:gd name="T6" fmla="*/ 672029 w 672029"/>
              <a:gd name="T7" fmla="*/ 0 h 649995"/>
              <a:gd name="T8" fmla="*/ 0 60000 65536"/>
              <a:gd name="T9" fmla="*/ 0 60000 65536"/>
              <a:gd name="T10" fmla="*/ 0 60000 65536"/>
              <a:gd name="T11" fmla="*/ 0 60000 65536"/>
              <a:gd name="T12" fmla="*/ 0 w 672029"/>
              <a:gd name="T13" fmla="*/ 0 h 649995"/>
              <a:gd name="T14" fmla="*/ 672029 w 672029"/>
              <a:gd name="T15" fmla="*/ 649995 h 6499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029" h="649995">
                <a:moveTo>
                  <a:pt x="672029" y="0"/>
                </a:moveTo>
                <a:lnTo>
                  <a:pt x="0" y="649995"/>
                </a:lnTo>
                <a:lnTo>
                  <a:pt x="154236" y="231354"/>
                </a:lnTo>
                <a:lnTo>
                  <a:pt x="672029" y="0"/>
                </a:lnTo>
                <a:close/>
              </a:path>
            </a:pathLst>
          </a:custGeom>
          <a:solidFill>
            <a:srgbClr val="AA1D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6" name="任意多边形 119"/>
          <p:cNvSpPr>
            <a:spLocks noChangeArrowheads="1"/>
          </p:cNvSpPr>
          <p:nvPr userDrawn="1"/>
        </p:nvSpPr>
        <p:spPr bwMode="auto">
          <a:xfrm>
            <a:off x="3039533" y="2048933"/>
            <a:ext cx="3041651" cy="935567"/>
          </a:xfrm>
          <a:custGeom>
            <a:avLst/>
            <a:gdLst>
              <a:gd name="T0" fmla="*/ 0 w 2974555"/>
              <a:gd name="T1" fmla="*/ 925417 h 925417"/>
              <a:gd name="T2" fmla="*/ 2974555 w 2974555"/>
              <a:gd name="T3" fmla="*/ 0 h 925417"/>
              <a:gd name="T4" fmla="*/ 2500829 w 2974555"/>
              <a:gd name="T5" fmla="*/ 484742 h 925417"/>
              <a:gd name="T6" fmla="*/ 0 w 2974555"/>
              <a:gd name="T7" fmla="*/ 925417 h 925417"/>
              <a:gd name="T8" fmla="*/ 0 60000 65536"/>
              <a:gd name="T9" fmla="*/ 0 60000 65536"/>
              <a:gd name="T10" fmla="*/ 0 60000 65536"/>
              <a:gd name="T11" fmla="*/ 0 60000 65536"/>
              <a:gd name="T12" fmla="*/ 0 w 2974555"/>
              <a:gd name="T13" fmla="*/ 0 h 925417"/>
              <a:gd name="T14" fmla="*/ 2974555 w 2974555"/>
              <a:gd name="T15" fmla="*/ 925417 h 925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4555" h="925417">
                <a:moveTo>
                  <a:pt x="0" y="925417"/>
                </a:moveTo>
                <a:lnTo>
                  <a:pt x="2974555" y="0"/>
                </a:lnTo>
                <a:lnTo>
                  <a:pt x="2500829" y="484742"/>
                </a:lnTo>
                <a:lnTo>
                  <a:pt x="0" y="925417"/>
                </a:lnTo>
                <a:close/>
              </a:path>
            </a:pathLst>
          </a:custGeom>
          <a:solidFill>
            <a:srgbClr val="EB2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7" name="任意多边形 120"/>
          <p:cNvSpPr>
            <a:spLocks noChangeArrowheads="1"/>
          </p:cNvSpPr>
          <p:nvPr userDrawn="1"/>
        </p:nvSpPr>
        <p:spPr bwMode="auto">
          <a:xfrm>
            <a:off x="-186267" y="5662084"/>
            <a:ext cx="340784" cy="353483"/>
          </a:xfrm>
          <a:custGeom>
            <a:avLst/>
            <a:gdLst>
              <a:gd name="T0" fmla="*/ 44068 w 341523"/>
              <a:gd name="T1" fmla="*/ 0 h 352540"/>
              <a:gd name="T2" fmla="*/ 341523 w 341523"/>
              <a:gd name="T3" fmla="*/ 352540 h 352540"/>
              <a:gd name="T4" fmla="*/ 0 w 341523"/>
              <a:gd name="T5" fmla="*/ 253388 h 352540"/>
              <a:gd name="T6" fmla="*/ 33051 w 341523"/>
              <a:gd name="T7" fmla="*/ 55084 h 352540"/>
              <a:gd name="T8" fmla="*/ 44068 w 341523"/>
              <a:gd name="T9" fmla="*/ 0 h 3525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523"/>
              <a:gd name="T16" fmla="*/ 0 h 352540"/>
              <a:gd name="T17" fmla="*/ 341523 w 341523"/>
              <a:gd name="T18" fmla="*/ 352540 h 3525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523" h="352540">
                <a:moveTo>
                  <a:pt x="44068" y="0"/>
                </a:moveTo>
                <a:lnTo>
                  <a:pt x="341523" y="352540"/>
                </a:lnTo>
                <a:lnTo>
                  <a:pt x="0" y="253388"/>
                </a:lnTo>
                <a:lnTo>
                  <a:pt x="33051" y="55084"/>
                </a:lnTo>
                <a:lnTo>
                  <a:pt x="44068" y="0"/>
                </a:lnTo>
                <a:close/>
              </a:path>
            </a:pathLst>
          </a:custGeom>
          <a:solidFill>
            <a:srgbClr val="E03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8" name="任意多边形 122"/>
          <p:cNvSpPr>
            <a:spLocks noChangeArrowheads="1"/>
          </p:cNvSpPr>
          <p:nvPr userDrawn="1"/>
        </p:nvSpPr>
        <p:spPr bwMode="auto">
          <a:xfrm>
            <a:off x="1917700" y="4963584"/>
            <a:ext cx="372533" cy="285749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CB4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9" name="任意多边形 126"/>
          <p:cNvSpPr>
            <a:spLocks noChangeArrowheads="1"/>
          </p:cNvSpPr>
          <p:nvPr userDrawn="1"/>
        </p:nvSpPr>
        <p:spPr bwMode="auto">
          <a:xfrm rot="6756059">
            <a:off x="5498043" y="6507692"/>
            <a:ext cx="230716" cy="1312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EF5C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0" name="任意多边形 135"/>
          <p:cNvSpPr>
            <a:spLocks noChangeArrowheads="1"/>
          </p:cNvSpPr>
          <p:nvPr userDrawn="1"/>
        </p:nvSpPr>
        <p:spPr bwMode="auto">
          <a:xfrm>
            <a:off x="8185151" y="3327400"/>
            <a:ext cx="275167" cy="285751"/>
          </a:xfrm>
          <a:custGeom>
            <a:avLst/>
            <a:gdLst>
              <a:gd name="T0" fmla="*/ 0 w 275421"/>
              <a:gd name="T1" fmla="*/ 33051 h 286439"/>
              <a:gd name="T2" fmla="*/ 275421 w 275421"/>
              <a:gd name="T3" fmla="*/ 0 h 286439"/>
              <a:gd name="T4" fmla="*/ 88135 w 275421"/>
              <a:gd name="T5" fmla="*/ 286439 h 286439"/>
              <a:gd name="T6" fmla="*/ 0 w 275421"/>
              <a:gd name="T7" fmla="*/ 33051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275421"/>
              <a:gd name="T13" fmla="*/ 0 h 286439"/>
              <a:gd name="T14" fmla="*/ 275421 w 275421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421" h="286439">
                <a:moveTo>
                  <a:pt x="0" y="33051"/>
                </a:moveTo>
                <a:lnTo>
                  <a:pt x="275421" y="0"/>
                </a:lnTo>
                <a:lnTo>
                  <a:pt x="88135" y="286439"/>
                </a:lnTo>
                <a:lnTo>
                  <a:pt x="0" y="33051"/>
                </a:lnTo>
                <a:close/>
              </a:path>
            </a:pathLst>
          </a:custGeom>
          <a:solidFill>
            <a:srgbClr val="3FC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1" name="任意多边形 136"/>
          <p:cNvSpPr>
            <a:spLocks noChangeArrowheads="1"/>
          </p:cNvSpPr>
          <p:nvPr userDrawn="1"/>
        </p:nvSpPr>
        <p:spPr bwMode="auto">
          <a:xfrm>
            <a:off x="11717867" y="3598333"/>
            <a:ext cx="232833" cy="1312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F45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" name="任意多边形 137"/>
          <p:cNvSpPr>
            <a:spLocks noChangeArrowheads="1"/>
          </p:cNvSpPr>
          <p:nvPr userDrawn="1"/>
        </p:nvSpPr>
        <p:spPr bwMode="auto">
          <a:xfrm>
            <a:off x="10454217" y="2444751"/>
            <a:ext cx="330200" cy="264583"/>
          </a:xfrm>
          <a:custGeom>
            <a:avLst/>
            <a:gdLst>
              <a:gd name="T0" fmla="*/ 187286 w 330506"/>
              <a:gd name="T1" fmla="*/ 33050 h 264405"/>
              <a:gd name="T2" fmla="*/ 0 w 330506"/>
              <a:gd name="T3" fmla="*/ 264405 h 264405"/>
              <a:gd name="T4" fmla="*/ 330506 w 330506"/>
              <a:gd name="T5" fmla="*/ 0 h 264405"/>
              <a:gd name="T6" fmla="*/ 187286 w 330506"/>
              <a:gd name="T7" fmla="*/ 33050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330506"/>
              <a:gd name="T13" fmla="*/ 0 h 264405"/>
              <a:gd name="T14" fmla="*/ 330506 w 330506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506" h="264405">
                <a:moveTo>
                  <a:pt x="187286" y="33050"/>
                </a:moveTo>
                <a:lnTo>
                  <a:pt x="0" y="264405"/>
                </a:lnTo>
                <a:lnTo>
                  <a:pt x="330506" y="0"/>
                </a:lnTo>
                <a:lnTo>
                  <a:pt x="187286" y="33050"/>
                </a:lnTo>
                <a:close/>
              </a:path>
            </a:pathLst>
          </a:custGeom>
          <a:solidFill>
            <a:srgbClr val="108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3" name="任意多边形 138"/>
          <p:cNvSpPr>
            <a:spLocks noChangeArrowheads="1"/>
          </p:cNvSpPr>
          <p:nvPr userDrawn="1"/>
        </p:nvSpPr>
        <p:spPr bwMode="auto">
          <a:xfrm>
            <a:off x="9012767" y="1377951"/>
            <a:ext cx="372533" cy="285749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045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4" name="任意多边形 139"/>
          <p:cNvSpPr>
            <a:spLocks noChangeArrowheads="1"/>
          </p:cNvSpPr>
          <p:nvPr userDrawn="1"/>
        </p:nvSpPr>
        <p:spPr bwMode="auto">
          <a:xfrm>
            <a:off x="677333" y="876300"/>
            <a:ext cx="230717" cy="1312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A11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5" name="任意多边形 140"/>
          <p:cNvSpPr>
            <a:spLocks noChangeArrowheads="1"/>
          </p:cNvSpPr>
          <p:nvPr userDrawn="1"/>
        </p:nvSpPr>
        <p:spPr bwMode="auto">
          <a:xfrm>
            <a:off x="2626784" y="1282700"/>
            <a:ext cx="330200" cy="264584"/>
          </a:xfrm>
          <a:custGeom>
            <a:avLst/>
            <a:gdLst>
              <a:gd name="T0" fmla="*/ 187286 w 330506"/>
              <a:gd name="T1" fmla="*/ 33050 h 264405"/>
              <a:gd name="T2" fmla="*/ 0 w 330506"/>
              <a:gd name="T3" fmla="*/ 264405 h 264405"/>
              <a:gd name="T4" fmla="*/ 330506 w 330506"/>
              <a:gd name="T5" fmla="*/ 0 h 264405"/>
              <a:gd name="T6" fmla="*/ 187286 w 330506"/>
              <a:gd name="T7" fmla="*/ 33050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330506"/>
              <a:gd name="T13" fmla="*/ 0 h 264405"/>
              <a:gd name="T14" fmla="*/ 330506 w 330506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506" h="264405">
                <a:moveTo>
                  <a:pt x="187286" y="33050"/>
                </a:moveTo>
                <a:lnTo>
                  <a:pt x="0" y="264405"/>
                </a:lnTo>
                <a:lnTo>
                  <a:pt x="330506" y="0"/>
                </a:lnTo>
                <a:lnTo>
                  <a:pt x="187286" y="33050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6" name="任意多边形 142"/>
          <p:cNvSpPr>
            <a:spLocks noChangeArrowheads="1"/>
          </p:cNvSpPr>
          <p:nvPr userDrawn="1"/>
        </p:nvSpPr>
        <p:spPr bwMode="auto">
          <a:xfrm>
            <a:off x="5321300" y="853017"/>
            <a:ext cx="374651" cy="285749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4DC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7" name="任意多边形 144"/>
          <p:cNvSpPr>
            <a:spLocks noChangeArrowheads="1"/>
          </p:cNvSpPr>
          <p:nvPr userDrawn="1"/>
        </p:nvSpPr>
        <p:spPr bwMode="auto">
          <a:xfrm>
            <a:off x="3714751" y="6015567"/>
            <a:ext cx="230716" cy="1312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3411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8" name="TextBox 11"/>
          <p:cNvSpPr>
            <a:spLocks noChangeArrowheads="1"/>
          </p:cNvSpPr>
          <p:nvPr userDrawn="1"/>
        </p:nvSpPr>
        <p:spPr bwMode="auto">
          <a:xfrm>
            <a:off x="5594351" y="4368800"/>
            <a:ext cx="66674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200">
                <a:solidFill>
                  <a:schemeClr val="bg1"/>
                </a:solidFill>
                <a:latin typeface="Yuanti SC Regular" charset="0"/>
                <a:ea typeface="微软雅黑" panose="020B0503020204020204" charset="-122"/>
                <a:sym typeface="Yuanti SC Regular" charset="0"/>
              </a:rPr>
              <a:t>案</a:t>
            </a:r>
            <a:endParaRPr lang="en-US" altLang="zh-CN" sz="1200">
              <a:solidFill>
                <a:schemeClr val="bg1"/>
              </a:solidFill>
              <a:latin typeface="Yuanti SC Regular" charset="0"/>
              <a:ea typeface="微软雅黑" panose="020B0503020204020204" charset="-122"/>
              <a:sym typeface="Yuanti SC Regular" charset="0"/>
            </a:endParaRPr>
          </a:p>
          <a:p>
            <a:pPr algn="r"/>
            <a:r>
              <a:rPr lang="zh-CN" altLang="en-US" sz="1200">
                <a:solidFill>
                  <a:schemeClr val="bg1"/>
                </a:solidFill>
                <a:latin typeface="Yuanti SC Regular" charset="0"/>
                <a:ea typeface="微软雅黑" panose="020B0503020204020204" charset="-122"/>
                <a:sym typeface="Yuanti SC Regular" charset="0"/>
              </a:rPr>
              <a:t>例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 userDrawn="1"/>
        </p:nvGrpSpPr>
        <p:grpSpPr bwMode="auto">
          <a:xfrm>
            <a:off x="338359" y="-26584"/>
            <a:ext cx="899715" cy="791905"/>
            <a:chOff x="2506532" y="465192"/>
            <a:chExt cx="675190" cy="593837"/>
          </a:xfrm>
        </p:grpSpPr>
        <p:sp>
          <p:nvSpPr>
            <p:cNvPr id="4" name="文本框 2"/>
            <p:cNvSpPr txBox="1">
              <a:spLocks noChangeArrowheads="1"/>
            </p:cNvSpPr>
            <p:nvPr/>
          </p:nvSpPr>
          <p:spPr bwMode="auto">
            <a:xfrm>
              <a:off x="2506532" y="465192"/>
              <a:ext cx="236653" cy="4837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5</a:t>
              </a:r>
              <a:endParaRPr lang="zh-CN" altLang="en-US" sz="36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2722573" y="599954"/>
              <a:ext cx="459149" cy="459075"/>
            </a:xfrm>
            <a:prstGeom prst="line">
              <a:avLst/>
            </a:prstGeom>
            <a:ln w="28575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 userDrawn="1"/>
        </p:nvSpPr>
        <p:spPr>
          <a:xfrm>
            <a:off x="1" y="762861"/>
            <a:ext cx="12184067" cy="45708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77"/>
          <p:cNvSpPr>
            <a:spLocks noChangeArrowheads="1"/>
          </p:cNvSpPr>
          <p:nvPr userDrawn="1"/>
        </p:nvSpPr>
        <p:spPr bwMode="auto">
          <a:xfrm>
            <a:off x="5545667" y="668867"/>
            <a:ext cx="1037167" cy="1147233"/>
          </a:xfrm>
          <a:custGeom>
            <a:avLst/>
            <a:gdLst>
              <a:gd name="T0" fmla="*/ 0 w 1002535"/>
              <a:gd name="T1" fmla="*/ 859316 h 1123721"/>
              <a:gd name="T2" fmla="*/ 969484 w 1002535"/>
              <a:gd name="T3" fmla="*/ 0 h 1123721"/>
              <a:gd name="T4" fmla="*/ 1002535 w 1002535"/>
              <a:gd name="T5" fmla="*/ 220338 h 1123721"/>
              <a:gd name="T6" fmla="*/ 506776 w 1002535"/>
              <a:gd name="T7" fmla="*/ 1123721 h 1123721"/>
              <a:gd name="T8" fmla="*/ 0 w 1002535"/>
              <a:gd name="T9" fmla="*/ 859316 h 11237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2535"/>
              <a:gd name="T16" fmla="*/ 0 h 1123721"/>
              <a:gd name="T17" fmla="*/ 1002535 w 1002535"/>
              <a:gd name="T18" fmla="*/ 1123721 h 11237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2535" h="1123721">
                <a:moveTo>
                  <a:pt x="0" y="859316"/>
                </a:moveTo>
                <a:lnTo>
                  <a:pt x="969484" y="0"/>
                </a:lnTo>
                <a:lnTo>
                  <a:pt x="1002535" y="220338"/>
                </a:lnTo>
                <a:lnTo>
                  <a:pt x="506776" y="1123721"/>
                </a:lnTo>
                <a:lnTo>
                  <a:pt x="0" y="859316"/>
                </a:lnTo>
                <a:close/>
              </a:path>
            </a:pathLst>
          </a:custGeom>
          <a:solidFill>
            <a:srgbClr val="14B8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78"/>
          <p:cNvSpPr>
            <a:spLocks noChangeArrowheads="1"/>
          </p:cNvSpPr>
          <p:nvPr userDrawn="1"/>
        </p:nvSpPr>
        <p:spPr bwMode="auto">
          <a:xfrm>
            <a:off x="6104467" y="694267"/>
            <a:ext cx="1674284" cy="1045633"/>
          </a:xfrm>
          <a:custGeom>
            <a:avLst/>
            <a:gdLst>
              <a:gd name="T0" fmla="*/ 561861 w 1608463"/>
              <a:gd name="T1" fmla="*/ 0 h 1035585"/>
              <a:gd name="T2" fmla="*/ 0 w 1608463"/>
              <a:gd name="T3" fmla="*/ 1035585 h 1035585"/>
              <a:gd name="T4" fmla="*/ 1608463 w 1608463"/>
              <a:gd name="T5" fmla="*/ 859315 h 1035585"/>
              <a:gd name="T6" fmla="*/ 561861 w 1608463"/>
              <a:gd name="T7" fmla="*/ 0 h 1035585"/>
              <a:gd name="T8" fmla="*/ 0 60000 65536"/>
              <a:gd name="T9" fmla="*/ 0 60000 65536"/>
              <a:gd name="T10" fmla="*/ 0 60000 65536"/>
              <a:gd name="T11" fmla="*/ 0 60000 65536"/>
              <a:gd name="T12" fmla="*/ 0 w 1608463"/>
              <a:gd name="T13" fmla="*/ 0 h 1035585"/>
              <a:gd name="T14" fmla="*/ 1608463 w 1608463"/>
              <a:gd name="T15" fmla="*/ 1035585 h 10355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8463" h="1035585">
                <a:moveTo>
                  <a:pt x="561861" y="0"/>
                </a:moveTo>
                <a:lnTo>
                  <a:pt x="0" y="1035585"/>
                </a:lnTo>
                <a:lnTo>
                  <a:pt x="1608463" y="859315"/>
                </a:lnTo>
                <a:lnTo>
                  <a:pt x="561861" y="0"/>
                </a:lnTo>
                <a:close/>
              </a:path>
            </a:pathLst>
          </a:custGeom>
          <a:solidFill>
            <a:srgbClr val="4DC4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任意多边形 38"/>
          <p:cNvSpPr>
            <a:spLocks noChangeArrowheads="1"/>
          </p:cNvSpPr>
          <p:nvPr userDrawn="1"/>
        </p:nvSpPr>
        <p:spPr bwMode="auto">
          <a:xfrm>
            <a:off x="2434167" y="1519767"/>
            <a:ext cx="2269067" cy="848784"/>
          </a:xfrm>
          <a:custGeom>
            <a:avLst/>
            <a:gdLst>
              <a:gd name="T0" fmla="*/ 705079 w 2214390"/>
              <a:gd name="T1" fmla="*/ 165253 h 782197"/>
              <a:gd name="T2" fmla="*/ 2214390 w 2214390"/>
              <a:gd name="T3" fmla="*/ 0 h 782197"/>
              <a:gd name="T4" fmla="*/ 0 w 2214390"/>
              <a:gd name="T5" fmla="*/ 782197 h 782197"/>
              <a:gd name="T6" fmla="*/ 705079 w 2214390"/>
              <a:gd name="T7" fmla="*/ 165253 h 782197"/>
              <a:gd name="T8" fmla="*/ 0 60000 65536"/>
              <a:gd name="T9" fmla="*/ 0 60000 65536"/>
              <a:gd name="T10" fmla="*/ 0 60000 65536"/>
              <a:gd name="T11" fmla="*/ 0 60000 65536"/>
              <a:gd name="T12" fmla="*/ 0 w 2214390"/>
              <a:gd name="T13" fmla="*/ 0 h 782197"/>
              <a:gd name="T14" fmla="*/ 2214390 w 2214390"/>
              <a:gd name="T15" fmla="*/ 782197 h 782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4390" h="782197">
                <a:moveTo>
                  <a:pt x="705079" y="165253"/>
                </a:moveTo>
                <a:lnTo>
                  <a:pt x="2214390" y="0"/>
                </a:lnTo>
                <a:lnTo>
                  <a:pt x="0" y="782197"/>
                </a:lnTo>
                <a:lnTo>
                  <a:pt x="705079" y="165253"/>
                </a:lnTo>
                <a:close/>
              </a:path>
            </a:pathLst>
          </a:custGeom>
          <a:solidFill>
            <a:srgbClr val="F8A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任意多边形 74"/>
          <p:cNvSpPr>
            <a:spLocks noChangeArrowheads="1"/>
          </p:cNvSpPr>
          <p:nvPr userDrawn="1"/>
        </p:nvSpPr>
        <p:spPr bwMode="auto">
          <a:xfrm>
            <a:off x="4726517" y="1498600"/>
            <a:ext cx="804333" cy="749300"/>
          </a:xfrm>
          <a:custGeom>
            <a:avLst/>
            <a:gdLst>
              <a:gd name="T0" fmla="*/ 0 w 804231"/>
              <a:gd name="T1" fmla="*/ 0 h 749147"/>
              <a:gd name="T2" fmla="*/ 804231 w 804231"/>
              <a:gd name="T3" fmla="*/ 55085 h 749147"/>
              <a:gd name="T4" fmla="*/ 760164 w 804231"/>
              <a:gd name="T5" fmla="*/ 749147 h 749147"/>
              <a:gd name="T6" fmla="*/ 0 w 804231"/>
              <a:gd name="T7" fmla="*/ 0 h 749147"/>
              <a:gd name="T8" fmla="*/ 0 60000 65536"/>
              <a:gd name="T9" fmla="*/ 0 60000 65536"/>
              <a:gd name="T10" fmla="*/ 0 60000 65536"/>
              <a:gd name="T11" fmla="*/ 0 60000 65536"/>
              <a:gd name="T12" fmla="*/ 0 w 804231"/>
              <a:gd name="T13" fmla="*/ 0 h 749147"/>
              <a:gd name="T14" fmla="*/ 804231 w 804231"/>
              <a:gd name="T15" fmla="*/ 749147 h 749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4231" h="749147">
                <a:moveTo>
                  <a:pt x="0" y="0"/>
                </a:moveTo>
                <a:lnTo>
                  <a:pt x="804231" y="55085"/>
                </a:lnTo>
                <a:lnTo>
                  <a:pt x="760164" y="749147"/>
                </a:lnTo>
                <a:lnTo>
                  <a:pt x="0" y="0"/>
                </a:lnTo>
                <a:close/>
              </a:path>
            </a:pathLst>
          </a:custGeom>
          <a:solidFill>
            <a:srgbClr val="16B7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任意多边形 115"/>
          <p:cNvSpPr>
            <a:spLocks noChangeArrowheads="1"/>
          </p:cNvSpPr>
          <p:nvPr userDrawn="1"/>
        </p:nvSpPr>
        <p:spPr bwMode="auto">
          <a:xfrm>
            <a:off x="10621433" y="-42333"/>
            <a:ext cx="594784" cy="230717"/>
          </a:xfrm>
          <a:custGeom>
            <a:avLst/>
            <a:gdLst>
              <a:gd name="T0" fmla="*/ 0 w 594911"/>
              <a:gd name="T1" fmla="*/ 0 h 187287"/>
              <a:gd name="T2" fmla="*/ 594911 w 594911"/>
              <a:gd name="T3" fmla="*/ 33051 h 187287"/>
              <a:gd name="T4" fmla="*/ 66101 w 594911"/>
              <a:gd name="T5" fmla="*/ 187287 h 187287"/>
              <a:gd name="T6" fmla="*/ 0 w 594911"/>
              <a:gd name="T7" fmla="*/ 0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594911"/>
              <a:gd name="T13" fmla="*/ 0 h 187287"/>
              <a:gd name="T14" fmla="*/ 594911 w 594911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4911" h="187287">
                <a:moveTo>
                  <a:pt x="0" y="0"/>
                </a:moveTo>
                <a:lnTo>
                  <a:pt x="594911" y="33051"/>
                </a:lnTo>
                <a:lnTo>
                  <a:pt x="66101" y="187287"/>
                </a:lnTo>
                <a:lnTo>
                  <a:pt x="0" y="0"/>
                </a:lnTo>
                <a:close/>
              </a:path>
            </a:pathLst>
          </a:custGeom>
          <a:solidFill>
            <a:srgbClr val="1CA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任意多边形 72"/>
          <p:cNvSpPr>
            <a:spLocks noChangeArrowheads="1"/>
          </p:cNvSpPr>
          <p:nvPr userDrawn="1"/>
        </p:nvSpPr>
        <p:spPr bwMode="auto">
          <a:xfrm>
            <a:off x="5507567" y="2103967"/>
            <a:ext cx="1873251" cy="1532467"/>
          </a:xfrm>
          <a:custGeom>
            <a:avLst/>
            <a:gdLst>
              <a:gd name="T0" fmla="*/ 495759 w 1850834"/>
              <a:gd name="T1" fmla="*/ 0 h 1531344"/>
              <a:gd name="T2" fmla="*/ 0 w 1850834"/>
              <a:gd name="T3" fmla="*/ 462708 h 1531344"/>
              <a:gd name="T4" fmla="*/ 1850834 w 1850834"/>
              <a:gd name="T5" fmla="*/ 1531344 h 1531344"/>
              <a:gd name="T6" fmla="*/ 495759 w 1850834"/>
              <a:gd name="T7" fmla="*/ 0 h 1531344"/>
              <a:gd name="T8" fmla="*/ 0 60000 65536"/>
              <a:gd name="T9" fmla="*/ 0 60000 65536"/>
              <a:gd name="T10" fmla="*/ 0 60000 65536"/>
              <a:gd name="T11" fmla="*/ 0 60000 65536"/>
              <a:gd name="T12" fmla="*/ 0 w 1850834"/>
              <a:gd name="T13" fmla="*/ 0 h 1531344"/>
              <a:gd name="T14" fmla="*/ 1850834 w 1850834"/>
              <a:gd name="T15" fmla="*/ 1531344 h 153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0834" h="1531344">
                <a:moveTo>
                  <a:pt x="495759" y="0"/>
                </a:moveTo>
                <a:lnTo>
                  <a:pt x="0" y="462708"/>
                </a:lnTo>
                <a:lnTo>
                  <a:pt x="1850834" y="1531344"/>
                </a:lnTo>
                <a:lnTo>
                  <a:pt x="495759" y="0"/>
                </a:lnTo>
                <a:close/>
              </a:path>
            </a:pathLst>
          </a:cu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任意多边形 80"/>
          <p:cNvSpPr>
            <a:spLocks noChangeArrowheads="1"/>
          </p:cNvSpPr>
          <p:nvPr userDrawn="1"/>
        </p:nvSpPr>
        <p:spPr bwMode="auto">
          <a:xfrm>
            <a:off x="5916084" y="1543051"/>
            <a:ext cx="1860549" cy="804333"/>
          </a:xfrm>
          <a:custGeom>
            <a:avLst/>
            <a:gdLst>
              <a:gd name="T0" fmla="*/ 1718631 w 1718631"/>
              <a:gd name="T1" fmla="*/ 0 h 760164"/>
              <a:gd name="T2" fmla="*/ 275421 w 1718631"/>
              <a:gd name="T3" fmla="*/ 760164 h 760164"/>
              <a:gd name="T4" fmla="*/ 0 w 1718631"/>
              <a:gd name="T5" fmla="*/ 473725 h 760164"/>
              <a:gd name="T6" fmla="*/ 1718631 w 1718631"/>
              <a:gd name="T7" fmla="*/ 0 h 760164"/>
              <a:gd name="T8" fmla="*/ 0 60000 65536"/>
              <a:gd name="T9" fmla="*/ 0 60000 65536"/>
              <a:gd name="T10" fmla="*/ 0 60000 65536"/>
              <a:gd name="T11" fmla="*/ 0 60000 65536"/>
              <a:gd name="T12" fmla="*/ 0 w 1718631"/>
              <a:gd name="T13" fmla="*/ 0 h 760164"/>
              <a:gd name="T14" fmla="*/ 1718631 w 1718631"/>
              <a:gd name="T15" fmla="*/ 760164 h 760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8631" h="760164">
                <a:moveTo>
                  <a:pt x="1718631" y="0"/>
                </a:moveTo>
                <a:lnTo>
                  <a:pt x="275421" y="760164"/>
                </a:lnTo>
                <a:lnTo>
                  <a:pt x="0" y="473725"/>
                </a:lnTo>
                <a:lnTo>
                  <a:pt x="1718631" y="0"/>
                </a:lnTo>
                <a:close/>
              </a:path>
            </a:pathLst>
          </a:custGeom>
          <a:solidFill>
            <a:srgbClr val="C12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任意多边形 53"/>
          <p:cNvSpPr>
            <a:spLocks noChangeArrowheads="1"/>
          </p:cNvSpPr>
          <p:nvPr userDrawn="1"/>
        </p:nvSpPr>
        <p:spPr bwMode="auto">
          <a:xfrm rot="260233">
            <a:off x="3526367" y="2722033"/>
            <a:ext cx="774700" cy="400051"/>
          </a:xfrm>
          <a:custGeom>
            <a:avLst/>
            <a:gdLst>
              <a:gd name="T0" fmla="*/ 727113 w 727113"/>
              <a:gd name="T1" fmla="*/ 0 h 352539"/>
              <a:gd name="T2" fmla="*/ 0 w 727113"/>
              <a:gd name="T3" fmla="*/ 308472 h 352539"/>
              <a:gd name="T4" fmla="*/ 462709 w 727113"/>
              <a:gd name="T5" fmla="*/ 352539 h 352539"/>
              <a:gd name="T6" fmla="*/ 727113 w 727113"/>
              <a:gd name="T7" fmla="*/ 0 h 352539"/>
              <a:gd name="T8" fmla="*/ 0 60000 65536"/>
              <a:gd name="T9" fmla="*/ 0 60000 65536"/>
              <a:gd name="T10" fmla="*/ 0 60000 65536"/>
              <a:gd name="T11" fmla="*/ 0 60000 65536"/>
              <a:gd name="T12" fmla="*/ 0 w 727113"/>
              <a:gd name="T13" fmla="*/ 0 h 352539"/>
              <a:gd name="T14" fmla="*/ 727113 w 727113"/>
              <a:gd name="T15" fmla="*/ 352539 h 3525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7113" h="352539">
                <a:moveTo>
                  <a:pt x="727113" y="0"/>
                </a:moveTo>
                <a:lnTo>
                  <a:pt x="0" y="308472"/>
                </a:lnTo>
                <a:lnTo>
                  <a:pt x="462709" y="352539"/>
                </a:lnTo>
                <a:lnTo>
                  <a:pt x="727113" y="0"/>
                </a:lnTo>
                <a:close/>
              </a:path>
            </a:pathLst>
          </a:custGeom>
          <a:solidFill>
            <a:srgbClr val="FFB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任意多边形 117"/>
          <p:cNvSpPr>
            <a:spLocks noChangeArrowheads="1"/>
          </p:cNvSpPr>
          <p:nvPr userDrawn="1"/>
        </p:nvSpPr>
        <p:spPr bwMode="auto">
          <a:xfrm>
            <a:off x="7799917" y="1784351"/>
            <a:ext cx="552449" cy="594783"/>
          </a:xfrm>
          <a:custGeom>
            <a:avLst/>
            <a:gdLst>
              <a:gd name="T0" fmla="*/ 550843 w 550843"/>
              <a:gd name="T1" fmla="*/ 0 h 594911"/>
              <a:gd name="T2" fmla="*/ 319489 w 550843"/>
              <a:gd name="T3" fmla="*/ 594911 h 594911"/>
              <a:gd name="T4" fmla="*/ 0 w 550843"/>
              <a:gd name="T5" fmla="*/ 583894 h 594911"/>
              <a:gd name="T6" fmla="*/ 550843 w 550843"/>
              <a:gd name="T7" fmla="*/ 0 h 594911"/>
              <a:gd name="T8" fmla="*/ 0 60000 65536"/>
              <a:gd name="T9" fmla="*/ 0 60000 65536"/>
              <a:gd name="T10" fmla="*/ 0 60000 65536"/>
              <a:gd name="T11" fmla="*/ 0 60000 65536"/>
              <a:gd name="T12" fmla="*/ 0 w 550843"/>
              <a:gd name="T13" fmla="*/ 0 h 594911"/>
              <a:gd name="T14" fmla="*/ 550843 w 550843"/>
              <a:gd name="T15" fmla="*/ 594911 h 5949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3" h="594911">
                <a:moveTo>
                  <a:pt x="550843" y="0"/>
                </a:moveTo>
                <a:lnTo>
                  <a:pt x="319489" y="594911"/>
                </a:lnTo>
                <a:lnTo>
                  <a:pt x="0" y="583894"/>
                </a:lnTo>
                <a:lnTo>
                  <a:pt x="550843" y="0"/>
                </a:lnTo>
                <a:close/>
              </a:path>
            </a:pathLst>
          </a:custGeom>
          <a:solidFill>
            <a:srgbClr val="0AAA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104"/>
          <p:cNvSpPr>
            <a:spLocks noChangeArrowheads="1"/>
          </p:cNvSpPr>
          <p:nvPr userDrawn="1"/>
        </p:nvSpPr>
        <p:spPr bwMode="auto">
          <a:xfrm>
            <a:off x="7933267" y="1794933"/>
            <a:ext cx="427567" cy="177800"/>
          </a:xfrm>
          <a:custGeom>
            <a:avLst/>
            <a:gdLst>
              <a:gd name="T0" fmla="*/ 132202 w 396607"/>
              <a:gd name="T1" fmla="*/ 0 h 187287"/>
              <a:gd name="T2" fmla="*/ 396607 w 396607"/>
              <a:gd name="T3" fmla="*/ 22034 h 187287"/>
              <a:gd name="T4" fmla="*/ 0 w 396607"/>
              <a:gd name="T5" fmla="*/ 187287 h 187287"/>
              <a:gd name="T6" fmla="*/ 132202 w 396607"/>
              <a:gd name="T7" fmla="*/ 0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396607"/>
              <a:gd name="T13" fmla="*/ 0 h 187287"/>
              <a:gd name="T14" fmla="*/ 396607 w 396607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607" h="187287">
                <a:moveTo>
                  <a:pt x="132202" y="0"/>
                </a:moveTo>
                <a:lnTo>
                  <a:pt x="396607" y="22034"/>
                </a:lnTo>
                <a:lnTo>
                  <a:pt x="0" y="187287"/>
                </a:lnTo>
                <a:lnTo>
                  <a:pt x="132202" y="0"/>
                </a:lnTo>
                <a:close/>
              </a:path>
            </a:pathLst>
          </a:custGeom>
          <a:solidFill>
            <a:srgbClr val="0A9F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102"/>
          <p:cNvSpPr>
            <a:spLocks noChangeArrowheads="1"/>
          </p:cNvSpPr>
          <p:nvPr userDrawn="1"/>
        </p:nvSpPr>
        <p:spPr bwMode="auto">
          <a:xfrm>
            <a:off x="7666567" y="1485900"/>
            <a:ext cx="762000" cy="440267"/>
          </a:xfrm>
          <a:custGeom>
            <a:avLst/>
            <a:gdLst>
              <a:gd name="T0" fmla="*/ 0 w 661012"/>
              <a:gd name="T1" fmla="*/ 132202 h 407624"/>
              <a:gd name="T2" fmla="*/ 661012 w 661012"/>
              <a:gd name="T3" fmla="*/ 0 h 407624"/>
              <a:gd name="T4" fmla="*/ 264405 w 661012"/>
              <a:gd name="T5" fmla="*/ 407624 h 407624"/>
              <a:gd name="T6" fmla="*/ 0 w 661012"/>
              <a:gd name="T7" fmla="*/ 132202 h 407624"/>
              <a:gd name="T8" fmla="*/ 0 60000 65536"/>
              <a:gd name="T9" fmla="*/ 0 60000 65536"/>
              <a:gd name="T10" fmla="*/ 0 60000 65536"/>
              <a:gd name="T11" fmla="*/ 0 60000 65536"/>
              <a:gd name="T12" fmla="*/ 0 w 661012"/>
              <a:gd name="T13" fmla="*/ 0 h 407624"/>
              <a:gd name="T14" fmla="*/ 661012 w 661012"/>
              <a:gd name="T15" fmla="*/ 407624 h 407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1012" h="407624">
                <a:moveTo>
                  <a:pt x="0" y="132202"/>
                </a:moveTo>
                <a:lnTo>
                  <a:pt x="661012" y="0"/>
                </a:lnTo>
                <a:lnTo>
                  <a:pt x="264405" y="407624"/>
                </a:lnTo>
                <a:lnTo>
                  <a:pt x="0" y="132202"/>
                </a:lnTo>
                <a:close/>
              </a:path>
            </a:pathLst>
          </a:custGeom>
          <a:solidFill>
            <a:srgbClr val="E821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97"/>
          <p:cNvSpPr>
            <a:spLocks noChangeArrowheads="1"/>
          </p:cNvSpPr>
          <p:nvPr userDrawn="1"/>
        </p:nvSpPr>
        <p:spPr bwMode="auto">
          <a:xfrm>
            <a:off x="7315200" y="351367"/>
            <a:ext cx="673100" cy="1178984"/>
          </a:xfrm>
          <a:custGeom>
            <a:avLst/>
            <a:gdLst>
              <a:gd name="T0" fmla="*/ 0 w 649995"/>
              <a:gd name="T1" fmla="*/ 594911 h 1178805"/>
              <a:gd name="T2" fmla="*/ 649995 w 649995"/>
              <a:gd name="T3" fmla="*/ 0 h 1178805"/>
              <a:gd name="T4" fmla="*/ 385590 w 649995"/>
              <a:gd name="T5" fmla="*/ 1178805 h 1178805"/>
              <a:gd name="T6" fmla="*/ 0 w 649995"/>
              <a:gd name="T7" fmla="*/ 594911 h 1178805"/>
              <a:gd name="T8" fmla="*/ 0 60000 65536"/>
              <a:gd name="T9" fmla="*/ 0 60000 65536"/>
              <a:gd name="T10" fmla="*/ 0 60000 65536"/>
              <a:gd name="T11" fmla="*/ 0 60000 65536"/>
              <a:gd name="T12" fmla="*/ 0 w 649995"/>
              <a:gd name="T13" fmla="*/ 0 h 1178805"/>
              <a:gd name="T14" fmla="*/ 649995 w 649995"/>
              <a:gd name="T15" fmla="*/ 1178805 h 11788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9995" h="1178805">
                <a:moveTo>
                  <a:pt x="0" y="594911"/>
                </a:moveTo>
                <a:lnTo>
                  <a:pt x="649995" y="0"/>
                </a:lnTo>
                <a:lnTo>
                  <a:pt x="385590" y="1178805"/>
                </a:lnTo>
                <a:lnTo>
                  <a:pt x="0" y="594911"/>
                </a:lnTo>
                <a:close/>
              </a:path>
            </a:pathLst>
          </a:custGeom>
          <a:solidFill>
            <a:srgbClr val="1D97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任意多边形 71"/>
          <p:cNvSpPr>
            <a:spLocks noChangeArrowheads="1"/>
          </p:cNvSpPr>
          <p:nvPr userDrawn="1"/>
        </p:nvSpPr>
        <p:spPr bwMode="auto">
          <a:xfrm>
            <a:off x="5530851" y="2567517"/>
            <a:ext cx="1849967" cy="1068916"/>
          </a:xfrm>
          <a:custGeom>
            <a:avLst/>
            <a:gdLst>
              <a:gd name="T0" fmla="*/ 0 w 1806767"/>
              <a:gd name="T1" fmla="*/ 0 h 1046602"/>
              <a:gd name="T2" fmla="*/ 1806767 w 1806767"/>
              <a:gd name="T3" fmla="*/ 1046602 h 1046602"/>
              <a:gd name="T4" fmla="*/ 11017 w 1806767"/>
              <a:gd name="T5" fmla="*/ 738130 h 1046602"/>
              <a:gd name="T6" fmla="*/ 0 w 1806767"/>
              <a:gd name="T7" fmla="*/ 0 h 1046602"/>
              <a:gd name="T8" fmla="*/ 0 60000 65536"/>
              <a:gd name="T9" fmla="*/ 0 60000 65536"/>
              <a:gd name="T10" fmla="*/ 0 60000 65536"/>
              <a:gd name="T11" fmla="*/ 0 60000 65536"/>
              <a:gd name="T12" fmla="*/ 0 w 1806767"/>
              <a:gd name="T13" fmla="*/ 0 h 1046602"/>
              <a:gd name="T14" fmla="*/ 1806767 w 1806767"/>
              <a:gd name="T15" fmla="*/ 1046602 h 10466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6767" h="1046602">
                <a:moveTo>
                  <a:pt x="0" y="0"/>
                </a:moveTo>
                <a:lnTo>
                  <a:pt x="1806767" y="1046602"/>
                </a:lnTo>
                <a:lnTo>
                  <a:pt x="11017" y="738130"/>
                </a:lnTo>
                <a:lnTo>
                  <a:pt x="0" y="0"/>
                </a:lnTo>
                <a:close/>
              </a:path>
            </a:pathLst>
          </a:custGeom>
          <a:solidFill>
            <a:srgbClr val="1468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任意多边形 30"/>
          <p:cNvSpPr>
            <a:spLocks noChangeArrowheads="1"/>
          </p:cNvSpPr>
          <p:nvPr userDrawn="1"/>
        </p:nvSpPr>
        <p:spPr bwMode="auto">
          <a:xfrm>
            <a:off x="330200" y="4715933"/>
            <a:ext cx="1155700" cy="694267"/>
          </a:xfrm>
          <a:custGeom>
            <a:avLst/>
            <a:gdLst>
              <a:gd name="T0" fmla="*/ 0 w 1156771"/>
              <a:gd name="T1" fmla="*/ 143219 h 694063"/>
              <a:gd name="T2" fmla="*/ 1156771 w 1156771"/>
              <a:gd name="T3" fmla="*/ 0 h 694063"/>
              <a:gd name="T4" fmla="*/ 506776 w 1156771"/>
              <a:gd name="T5" fmla="*/ 694063 h 694063"/>
              <a:gd name="T6" fmla="*/ 0 w 1156771"/>
              <a:gd name="T7" fmla="*/ 143219 h 694063"/>
              <a:gd name="T8" fmla="*/ 0 60000 65536"/>
              <a:gd name="T9" fmla="*/ 0 60000 65536"/>
              <a:gd name="T10" fmla="*/ 0 60000 65536"/>
              <a:gd name="T11" fmla="*/ 0 60000 65536"/>
              <a:gd name="T12" fmla="*/ 0 w 1156771"/>
              <a:gd name="T13" fmla="*/ 0 h 694063"/>
              <a:gd name="T14" fmla="*/ 1156771 w 1156771"/>
              <a:gd name="T15" fmla="*/ 694063 h 694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6771" h="694063">
                <a:moveTo>
                  <a:pt x="0" y="143219"/>
                </a:moveTo>
                <a:lnTo>
                  <a:pt x="1156771" y="0"/>
                </a:lnTo>
                <a:lnTo>
                  <a:pt x="506776" y="694063"/>
                </a:lnTo>
                <a:lnTo>
                  <a:pt x="0" y="143219"/>
                </a:lnTo>
                <a:close/>
              </a:path>
            </a:pathLst>
          </a:custGeom>
          <a:solidFill>
            <a:srgbClr val="E92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任意多边形 58"/>
          <p:cNvSpPr>
            <a:spLocks noChangeArrowheads="1"/>
          </p:cNvSpPr>
          <p:nvPr userDrawn="1"/>
        </p:nvSpPr>
        <p:spPr bwMode="auto">
          <a:xfrm>
            <a:off x="4108451" y="3393017"/>
            <a:ext cx="1289049" cy="353483"/>
          </a:xfrm>
          <a:custGeom>
            <a:avLst/>
            <a:gdLst>
              <a:gd name="T0" fmla="*/ 0 w 1288973"/>
              <a:gd name="T1" fmla="*/ 264405 h 319489"/>
              <a:gd name="T2" fmla="*/ 1288973 w 1288973"/>
              <a:gd name="T3" fmla="*/ 319489 h 319489"/>
              <a:gd name="T4" fmla="*/ 1079653 w 1288973"/>
              <a:gd name="T5" fmla="*/ 0 h 319489"/>
              <a:gd name="T6" fmla="*/ 0 w 1288973"/>
              <a:gd name="T7" fmla="*/ 264405 h 319489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319489"/>
              <a:gd name="T14" fmla="*/ 1288973 w 1288973"/>
              <a:gd name="T15" fmla="*/ 319489 h 3194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319489">
                <a:moveTo>
                  <a:pt x="0" y="264405"/>
                </a:moveTo>
                <a:lnTo>
                  <a:pt x="1288973" y="319489"/>
                </a:lnTo>
                <a:lnTo>
                  <a:pt x="1079653" y="0"/>
                </a:lnTo>
                <a:lnTo>
                  <a:pt x="0" y="264405"/>
                </a:lnTo>
                <a:close/>
              </a:path>
            </a:pathLst>
          </a:custGeom>
          <a:solidFill>
            <a:srgbClr val="0E8B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任意多边形 55"/>
          <p:cNvSpPr>
            <a:spLocks noChangeArrowheads="1"/>
          </p:cNvSpPr>
          <p:nvPr userDrawn="1"/>
        </p:nvSpPr>
        <p:spPr bwMode="auto">
          <a:xfrm>
            <a:off x="3998384" y="2798233"/>
            <a:ext cx="1576916" cy="550333"/>
          </a:xfrm>
          <a:custGeom>
            <a:avLst/>
            <a:gdLst>
              <a:gd name="T0" fmla="*/ 0 w 1575412"/>
              <a:gd name="T1" fmla="*/ 341523 h 550844"/>
              <a:gd name="T2" fmla="*/ 1575412 w 1575412"/>
              <a:gd name="T3" fmla="*/ 550844 h 550844"/>
              <a:gd name="T4" fmla="*/ 253388 w 1575412"/>
              <a:gd name="T5" fmla="*/ 0 h 550844"/>
              <a:gd name="T6" fmla="*/ 0 w 1575412"/>
              <a:gd name="T7" fmla="*/ 341523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1575412"/>
              <a:gd name="T13" fmla="*/ 0 h 550844"/>
              <a:gd name="T14" fmla="*/ 1575412 w 1575412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5412" h="550844">
                <a:moveTo>
                  <a:pt x="0" y="341523"/>
                </a:moveTo>
                <a:lnTo>
                  <a:pt x="1575412" y="550844"/>
                </a:lnTo>
                <a:lnTo>
                  <a:pt x="253388" y="0"/>
                </a:lnTo>
                <a:lnTo>
                  <a:pt x="0" y="341523"/>
                </a:lnTo>
                <a:close/>
              </a:path>
            </a:pathLst>
          </a:custGeom>
          <a:solidFill>
            <a:srgbClr val="F592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任意多边形 56"/>
          <p:cNvSpPr>
            <a:spLocks noChangeArrowheads="1"/>
          </p:cNvSpPr>
          <p:nvPr userDrawn="1"/>
        </p:nvSpPr>
        <p:spPr bwMode="auto">
          <a:xfrm>
            <a:off x="4142317" y="2523067"/>
            <a:ext cx="1411816" cy="825500"/>
          </a:xfrm>
          <a:custGeom>
            <a:avLst/>
            <a:gdLst>
              <a:gd name="T0" fmla="*/ 0 w 1311007"/>
              <a:gd name="T1" fmla="*/ 220337 h 782198"/>
              <a:gd name="T2" fmla="*/ 1311007 w 1311007"/>
              <a:gd name="T3" fmla="*/ 782198 h 782198"/>
              <a:gd name="T4" fmla="*/ 1288973 w 1311007"/>
              <a:gd name="T5" fmla="*/ 0 h 782198"/>
              <a:gd name="T6" fmla="*/ 0 w 1311007"/>
              <a:gd name="T7" fmla="*/ 220337 h 782198"/>
              <a:gd name="T8" fmla="*/ 0 60000 65536"/>
              <a:gd name="T9" fmla="*/ 0 60000 65536"/>
              <a:gd name="T10" fmla="*/ 0 60000 65536"/>
              <a:gd name="T11" fmla="*/ 0 60000 65536"/>
              <a:gd name="T12" fmla="*/ 0 w 1311007"/>
              <a:gd name="T13" fmla="*/ 0 h 782198"/>
              <a:gd name="T14" fmla="*/ 1311007 w 1311007"/>
              <a:gd name="T15" fmla="*/ 782198 h 782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007" h="782198">
                <a:moveTo>
                  <a:pt x="0" y="220337"/>
                </a:moveTo>
                <a:lnTo>
                  <a:pt x="1311007" y="782198"/>
                </a:lnTo>
                <a:lnTo>
                  <a:pt x="1288973" y="0"/>
                </a:lnTo>
                <a:lnTo>
                  <a:pt x="0" y="220337"/>
                </a:lnTo>
                <a:close/>
              </a:path>
            </a:pathLst>
          </a:custGeom>
          <a:solidFill>
            <a:srgbClr val="E979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任意多边形 69"/>
          <p:cNvSpPr>
            <a:spLocks noChangeArrowheads="1"/>
          </p:cNvSpPr>
          <p:nvPr userDrawn="1"/>
        </p:nvSpPr>
        <p:spPr bwMode="auto">
          <a:xfrm>
            <a:off x="6170084" y="3382433"/>
            <a:ext cx="1166283" cy="340784"/>
          </a:xfrm>
          <a:custGeom>
            <a:avLst/>
            <a:gdLst>
              <a:gd name="T0" fmla="*/ 0 w 1134738"/>
              <a:gd name="T1" fmla="*/ 0 h 308472"/>
              <a:gd name="T2" fmla="*/ 1134738 w 1134738"/>
              <a:gd name="T3" fmla="*/ 220337 h 308472"/>
              <a:gd name="T4" fmla="*/ 1013552 w 1134738"/>
              <a:gd name="T5" fmla="*/ 308472 h 308472"/>
              <a:gd name="T6" fmla="*/ 0 w 1134738"/>
              <a:gd name="T7" fmla="*/ 0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308472"/>
              <a:gd name="T14" fmla="*/ 1134738 w 1134738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308472">
                <a:moveTo>
                  <a:pt x="0" y="0"/>
                </a:moveTo>
                <a:lnTo>
                  <a:pt x="1134738" y="220337"/>
                </a:lnTo>
                <a:lnTo>
                  <a:pt x="1013552" y="308472"/>
                </a:lnTo>
                <a:lnTo>
                  <a:pt x="0" y="0"/>
                </a:lnTo>
                <a:close/>
              </a:path>
            </a:pathLst>
          </a:custGeom>
          <a:solidFill>
            <a:srgbClr val="1699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任意多边形 44"/>
          <p:cNvSpPr>
            <a:spLocks noChangeArrowheads="1"/>
          </p:cNvSpPr>
          <p:nvPr userDrawn="1"/>
        </p:nvSpPr>
        <p:spPr bwMode="auto">
          <a:xfrm>
            <a:off x="4152900" y="1464733"/>
            <a:ext cx="607484" cy="848784"/>
          </a:xfrm>
          <a:custGeom>
            <a:avLst/>
            <a:gdLst>
              <a:gd name="T0" fmla="*/ 0 w 528810"/>
              <a:gd name="T1" fmla="*/ 793215 h 793215"/>
              <a:gd name="T2" fmla="*/ 462709 w 528810"/>
              <a:gd name="T3" fmla="*/ 506776 h 793215"/>
              <a:gd name="T4" fmla="*/ 528810 w 528810"/>
              <a:gd name="T5" fmla="*/ 0 h 793215"/>
              <a:gd name="T6" fmla="*/ 0 w 528810"/>
              <a:gd name="T7" fmla="*/ 793215 h 793215"/>
              <a:gd name="T8" fmla="*/ 0 60000 65536"/>
              <a:gd name="T9" fmla="*/ 0 60000 65536"/>
              <a:gd name="T10" fmla="*/ 0 60000 65536"/>
              <a:gd name="T11" fmla="*/ 0 60000 65536"/>
              <a:gd name="T12" fmla="*/ 0 w 528810"/>
              <a:gd name="T13" fmla="*/ 0 h 793215"/>
              <a:gd name="T14" fmla="*/ 528810 w 528810"/>
              <a:gd name="T15" fmla="*/ 793215 h 793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810" h="793215">
                <a:moveTo>
                  <a:pt x="0" y="793215"/>
                </a:moveTo>
                <a:lnTo>
                  <a:pt x="462709" y="506776"/>
                </a:lnTo>
                <a:lnTo>
                  <a:pt x="528810" y="0"/>
                </a:lnTo>
                <a:lnTo>
                  <a:pt x="0" y="793215"/>
                </a:lnTo>
                <a:close/>
              </a:path>
            </a:pathLst>
          </a:custGeom>
          <a:solidFill>
            <a:srgbClr val="40C6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任意多边形 101"/>
          <p:cNvSpPr>
            <a:spLocks noChangeArrowheads="1"/>
          </p:cNvSpPr>
          <p:nvPr userDrawn="1"/>
        </p:nvSpPr>
        <p:spPr bwMode="auto">
          <a:xfrm>
            <a:off x="7416800" y="1528233"/>
            <a:ext cx="618067" cy="518584"/>
          </a:xfrm>
          <a:custGeom>
            <a:avLst/>
            <a:gdLst>
              <a:gd name="T0" fmla="*/ 242371 w 594911"/>
              <a:gd name="T1" fmla="*/ 0 h 440675"/>
              <a:gd name="T2" fmla="*/ 594911 w 594911"/>
              <a:gd name="T3" fmla="*/ 330506 h 440675"/>
              <a:gd name="T4" fmla="*/ 0 w 594911"/>
              <a:gd name="T5" fmla="*/ 440675 h 440675"/>
              <a:gd name="T6" fmla="*/ 242371 w 594911"/>
              <a:gd name="T7" fmla="*/ 0 h 440675"/>
              <a:gd name="T8" fmla="*/ 0 60000 65536"/>
              <a:gd name="T9" fmla="*/ 0 60000 65536"/>
              <a:gd name="T10" fmla="*/ 0 60000 65536"/>
              <a:gd name="T11" fmla="*/ 0 60000 65536"/>
              <a:gd name="T12" fmla="*/ 0 w 594911"/>
              <a:gd name="T13" fmla="*/ 0 h 440675"/>
              <a:gd name="T14" fmla="*/ 594911 w 594911"/>
              <a:gd name="T15" fmla="*/ 440675 h 440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4911" h="440675">
                <a:moveTo>
                  <a:pt x="242371" y="0"/>
                </a:moveTo>
                <a:lnTo>
                  <a:pt x="594911" y="330506"/>
                </a:lnTo>
                <a:lnTo>
                  <a:pt x="0" y="440675"/>
                </a:lnTo>
                <a:lnTo>
                  <a:pt x="242371" y="0"/>
                </a:lnTo>
                <a:close/>
              </a:path>
            </a:pathLst>
          </a:custGeom>
          <a:solidFill>
            <a:srgbClr val="C02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任意多边形 109"/>
          <p:cNvSpPr>
            <a:spLocks noChangeArrowheads="1"/>
          </p:cNvSpPr>
          <p:nvPr userDrawn="1"/>
        </p:nvSpPr>
        <p:spPr bwMode="auto">
          <a:xfrm>
            <a:off x="7666567" y="1477433"/>
            <a:ext cx="804333" cy="173567"/>
          </a:xfrm>
          <a:custGeom>
            <a:avLst/>
            <a:gdLst>
              <a:gd name="T0" fmla="*/ 0 w 738131"/>
              <a:gd name="T1" fmla="*/ 55085 h 187287"/>
              <a:gd name="T2" fmla="*/ 738131 w 738131"/>
              <a:gd name="T3" fmla="*/ 0 h 187287"/>
              <a:gd name="T4" fmla="*/ 77119 w 738131"/>
              <a:gd name="T5" fmla="*/ 187287 h 187287"/>
              <a:gd name="T6" fmla="*/ 0 w 738131"/>
              <a:gd name="T7" fmla="*/ 55085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738131"/>
              <a:gd name="T13" fmla="*/ 0 h 187287"/>
              <a:gd name="T14" fmla="*/ 738131 w 738131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8131" h="187287">
                <a:moveTo>
                  <a:pt x="0" y="55085"/>
                </a:moveTo>
                <a:lnTo>
                  <a:pt x="738131" y="0"/>
                </a:lnTo>
                <a:lnTo>
                  <a:pt x="77119" y="187287"/>
                </a:lnTo>
                <a:lnTo>
                  <a:pt x="0" y="55085"/>
                </a:lnTo>
                <a:close/>
              </a:path>
            </a:pathLst>
          </a:custGeom>
          <a:solidFill>
            <a:srgbClr val="440C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任意多边形 89"/>
          <p:cNvSpPr>
            <a:spLocks noChangeArrowheads="1"/>
          </p:cNvSpPr>
          <p:nvPr userDrawn="1"/>
        </p:nvSpPr>
        <p:spPr bwMode="auto">
          <a:xfrm>
            <a:off x="6940551" y="2357967"/>
            <a:ext cx="1189567" cy="990600"/>
          </a:xfrm>
          <a:custGeom>
            <a:avLst/>
            <a:gdLst>
              <a:gd name="T0" fmla="*/ 1189822 w 1189822"/>
              <a:gd name="T1" fmla="*/ 0 h 991518"/>
              <a:gd name="T2" fmla="*/ 286439 w 1189822"/>
              <a:gd name="T3" fmla="*/ 991518 h 991518"/>
              <a:gd name="T4" fmla="*/ 0 w 1189822"/>
              <a:gd name="T5" fmla="*/ 220338 h 991518"/>
              <a:gd name="T6" fmla="*/ 1189822 w 1189822"/>
              <a:gd name="T7" fmla="*/ 0 h 991518"/>
              <a:gd name="T8" fmla="*/ 0 60000 65536"/>
              <a:gd name="T9" fmla="*/ 0 60000 65536"/>
              <a:gd name="T10" fmla="*/ 0 60000 65536"/>
              <a:gd name="T11" fmla="*/ 0 60000 65536"/>
              <a:gd name="T12" fmla="*/ 0 w 1189822"/>
              <a:gd name="T13" fmla="*/ 0 h 991518"/>
              <a:gd name="T14" fmla="*/ 1189822 w 1189822"/>
              <a:gd name="T15" fmla="*/ 991518 h 991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9822" h="991518">
                <a:moveTo>
                  <a:pt x="1189822" y="0"/>
                </a:moveTo>
                <a:lnTo>
                  <a:pt x="286439" y="991518"/>
                </a:lnTo>
                <a:lnTo>
                  <a:pt x="0" y="220338"/>
                </a:lnTo>
                <a:lnTo>
                  <a:pt x="1189822" y="0"/>
                </a:lnTo>
                <a:close/>
              </a:path>
            </a:pathLst>
          </a:custGeom>
          <a:solidFill>
            <a:srgbClr val="04A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任意多边形 85"/>
          <p:cNvSpPr>
            <a:spLocks noChangeArrowheads="1"/>
          </p:cNvSpPr>
          <p:nvPr userDrawn="1"/>
        </p:nvSpPr>
        <p:spPr bwMode="auto">
          <a:xfrm>
            <a:off x="6642100" y="2302933"/>
            <a:ext cx="342900" cy="508000"/>
          </a:xfrm>
          <a:custGeom>
            <a:avLst/>
            <a:gdLst>
              <a:gd name="T0" fmla="*/ 253388 w 319489"/>
              <a:gd name="T1" fmla="*/ 0 h 440674"/>
              <a:gd name="T2" fmla="*/ 319489 w 319489"/>
              <a:gd name="T3" fmla="*/ 308472 h 440674"/>
              <a:gd name="T4" fmla="*/ 0 w 319489"/>
              <a:gd name="T5" fmla="*/ 440674 h 440674"/>
              <a:gd name="T6" fmla="*/ 253388 w 319489"/>
              <a:gd name="T7" fmla="*/ 0 h 440674"/>
              <a:gd name="T8" fmla="*/ 0 60000 65536"/>
              <a:gd name="T9" fmla="*/ 0 60000 65536"/>
              <a:gd name="T10" fmla="*/ 0 60000 65536"/>
              <a:gd name="T11" fmla="*/ 0 60000 65536"/>
              <a:gd name="T12" fmla="*/ 0 w 319489"/>
              <a:gd name="T13" fmla="*/ 0 h 440674"/>
              <a:gd name="T14" fmla="*/ 319489 w 319489"/>
              <a:gd name="T15" fmla="*/ 440674 h 4406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9489" h="440674">
                <a:moveTo>
                  <a:pt x="253388" y="0"/>
                </a:moveTo>
                <a:lnTo>
                  <a:pt x="319489" y="308472"/>
                </a:lnTo>
                <a:lnTo>
                  <a:pt x="0" y="440674"/>
                </a:lnTo>
                <a:lnTo>
                  <a:pt x="253388" y="0"/>
                </a:lnTo>
                <a:close/>
              </a:path>
            </a:pathLst>
          </a:custGeom>
          <a:solidFill>
            <a:srgbClr val="178F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任意多边形 96"/>
          <p:cNvSpPr>
            <a:spLocks noChangeArrowheads="1"/>
          </p:cNvSpPr>
          <p:nvPr userDrawn="1"/>
        </p:nvSpPr>
        <p:spPr bwMode="auto">
          <a:xfrm>
            <a:off x="7073900" y="374651"/>
            <a:ext cx="891117" cy="594783"/>
          </a:xfrm>
          <a:custGeom>
            <a:avLst/>
            <a:gdLst>
              <a:gd name="T0" fmla="*/ 0 w 804231"/>
              <a:gd name="T1" fmla="*/ 187286 h 561860"/>
              <a:gd name="T2" fmla="*/ 804231 w 804231"/>
              <a:gd name="T3" fmla="*/ 0 h 561860"/>
              <a:gd name="T4" fmla="*/ 220337 w 804231"/>
              <a:gd name="T5" fmla="*/ 561860 h 561860"/>
              <a:gd name="T6" fmla="*/ 0 w 804231"/>
              <a:gd name="T7" fmla="*/ 187286 h 561860"/>
              <a:gd name="T8" fmla="*/ 0 60000 65536"/>
              <a:gd name="T9" fmla="*/ 0 60000 65536"/>
              <a:gd name="T10" fmla="*/ 0 60000 65536"/>
              <a:gd name="T11" fmla="*/ 0 60000 65536"/>
              <a:gd name="T12" fmla="*/ 0 w 804231"/>
              <a:gd name="T13" fmla="*/ 0 h 561860"/>
              <a:gd name="T14" fmla="*/ 804231 w 804231"/>
              <a:gd name="T15" fmla="*/ 561860 h 5618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4231" h="561860">
                <a:moveTo>
                  <a:pt x="0" y="187286"/>
                </a:moveTo>
                <a:lnTo>
                  <a:pt x="804231" y="0"/>
                </a:lnTo>
                <a:lnTo>
                  <a:pt x="220337" y="561860"/>
                </a:lnTo>
                <a:lnTo>
                  <a:pt x="0" y="187286"/>
                </a:lnTo>
                <a:close/>
              </a:path>
            </a:pathLst>
          </a:custGeom>
          <a:solidFill>
            <a:srgbClr val="69C7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任意多边形 67"/>
          <p:cNvSpPr>
            <a:spLocks noChangeArrowheads="1"/>
          </p:cNvSpPr>
          <p:nvPr userDrawn="1"/>
        </p:nvSpPr>
        <p:spPr bwMode="auto">
          <a:xfrm>
            <a:off x="5960533" y="3767667"/>
            <a:ext cx="209551" cy="131233"/>
          </a:xfrm>
          <a:custGeom>
            <a:avLst/>
            <a:gdLst>
              <a:gd name="T0" fmla="*/ 0 w 209321"/>
              <a:gd name="T1" fmla="*/ 88135 h 132202"/>
              <a:gd name="T2" fmla="*/ 209321 w 209321"/>
              <a:gd name="T3" fmla="*/ 132202 h 132202"/>
              <a:gd name="T4" fmla="*/ 132203 w 209321"/>
              <a:gd name="T5" fmla="*/ 0 h 132202"/>
              <a:gd name="T6" fmla="*/ 0 w 209321"/>
              <a:gd name="T7" fmla="*/ 88135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09321"/>
              <a:gd name="T13" fmla="*/ 0 h 132202"/>
              <a:gd name="T14" fmla="*/ 209321 w 209321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321" h="132202">
                <a:moveTo>
                  <a:pt x="0" y="88135"/>
                </a:moveTo>
                <a:lnTo>
                  <a:pt x="209321" y="132202"/>
                </a:lnTo>
                <a:lnTo>
                  <a:pt x="132203" y="0"/>
                </a:lnTo>
                <a:lnTo>
                  <a:pt x="0" y="88135"/>
                </a:lnTo>
                <a:close/>
              </a:path>
            </a:pathLst>
          </a:custGeom>
          <a:solidFill>
            <a:srgbClr val="107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任意多边形 70"/>
          <p:cNvSpPr>
            <a:spLocks noChangeArrowheads="1"/>
          </p:cNvSpPr>
          <p:nvPr userDrawn="1"/>
        </p:nvSpPr>
        <p:spPr bwMode="auto">
          <a:xfrm>
            <a:off x="7226300" y="3623733"/>
            <a:ext cx="264584" cy="99484"/>
          </a:xfrm>
          <a:custGeom>
            <a:avLst/>
            <a:gdLst>
              <a:gd name="T0" fmla="*/ 88135 w 253388"/>
              <a:gd name="T1" fmla="*/ 0 h 110168"/>
              <a:gd name="T2" fmla="*/ 0 w 253388"/>
              <a:gd name="T3" fmla="*/ 99151 h 110168"/>
              <a:gd name="T4" fmla="*/ 253388 w 253388"/>
              <a:gd name="T5" fmla="*/ 110168 h 110168"/>
              <a:gd name="T6" fmla="*/ 88135 w 253388"/>
              <a:gd name="T7" fmla="*/ 0 h 110168"/>
              <a:gd name="T8" fmla="*/ 0 60000 65536"/>
              <a:gd name="T9" fmla="*/ 0 60000 65536"/>
              <a:gd name="T10" fmla="*/ 0 60000 65536"/>
              <a:gd name="T11" fmla="*/ 0 60000 65536"/>
              <a:gd name="T12" fmla="*/ 0 w 253388"/>
              <a:gd name="T13" fmla="*/ 0 h 110168"/>
              <a:gd name="T14" fmla="*/ 253388 w 253388"/>
              <a:gd name="T15" fmla="*/ 110168 h 110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388" h="110168">
                <a:moveTo>
                  <a:pt x="88135" y="0"/>
                </a:moveTo>
                <a:lnTo>
                  <a:pt x="0" y="99151"/>
                </a:lnTo>
                <a:lnTo>
                  <a:pt x="253388" y="110168"/>
                </a:lnTo>
                <a:lnTo>
                  <a:pt x="88135" y="0"/>
                </a:lnTo>
                <a:close/>
              </a:path>
            </a:pathLst>
          </a:custGeom>
          <a:solidFill>
            <a:srgbClr val="125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任意多边形 75"/>
          <p:cNvSpPr>
            <a:spLocks noChangeArrowheads="1"/>
          </p:cNvSpPr>
          <p:nvPr userDrawn="1"/>
        </p:nvSpPr>
        <p:spPr bwMode="auto">
          <a:xfrm>
            <a:off x="5486400" y="1519767"/>
            <a:ext cx="474133" cy="717551"/>
          </a:xfrm>
          <a:custGeom>
            <a:avLst/>
            <a:gdLst>
              <a:gd name="T0" fmla="*/ 33050 w 429658"/>
              <a:gd name="T1" fmla="*/ 0 h 705079"/>
              <a:gd name="T2" fmla="*/ 429658 w 429658"/>
              <a:gd name="T3" fmla="*/ 605928 h 705079"/>
              <a:gd name="T4" fmla="*/ 0 w 429658"/>
              <a:gd name="T5" fmla="*/ 705079 h 705079"/>
              <a:gd name="T6" fmla="*/ 33050 w 429658"/>
              <a:gd name="T7" fmla="*/ 0 h 705079"/>
              <a:gd name="T8" fmla="*/ 0 60000 65536"/>
              <a:gd name="T9" fmla="*/ 0 60000 65536"/>
              <a:gd name="T10" fmla="*/ 0 60000 65536"/>
              <a:gd name="T11" fmla="*/ 0 60000 65536"/>
              <a:gd name="T12" fmla="*/ 0 w 429658"/>
              <a:gd name="T13" fmla="*/ 0 h 705079"/>
              <a:gd name="T14" fmla="*/ 429658 w 429658"/>
              <a:gd name="T15" fmla="*/ 705079 h 7050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9658" h="705079">
                <a:moveTo>
                  <a:pt x="33050" y="0"/>
                </a:moveTo>
                <a:lnTo>
                  <a:pt x="429658" y="605928"/>
                </a:lnTo>
                <a:lnTo>
                  <a:pt x="0" y="705079"/>
                </a:lnTo>
                <a:lnTo>
                  <a:pt x="33050" y="0"/>
                </a:lnTo>
                <a:close/>
              </a:path>
            </a:pathLst>
          </a:custGeom>
          <a:solidFill>
            <a:srgbClr val="57C8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任意多边形 76"/>
          <p:cNvSpPr>
            <a:spLocks noChangeArrowheads="1"/>
          </p:cNvSpPr>
          <p:nvPr userDrawn="1"/>
        </p:nvSpPr>
        <p:spPr bwMode="auto">
          <a:xfrm>
            <a:off x="5530851" y="1532467"/>
            <a:ext cx="628649" cy="639233"/>
          </a:xfrm>
          <a:custGeom>
            <a:avLst/>
            <a:gdLst>
              <a:gd name="T0" fmla="*/ 0 w 528810"/>
              <a:gd name="T1" fmla="*/ 0 h 572877"/>
              <a:gd name="T2" fmla="*/ 528810 w 528810"/>
              <a:gd name="T3" fmla="*/ 253388 h 572877"/>
              <a:gd name="T4" fmla="*/ 352540 w 528810"/>
              <a:gd name="T5" fmla="*/ 572877 h 572877"/>
              <a:gd name="T6" fmla="*/ 0 w 528810"/>
              <a:gd name="T7" fmla="*/ 0 h 572877"/>
              <a:gd name="T8" fmla="*/ 0 60000 65536"/>
              <a:gd name="T9" fmla="*/ 0 60000 65536"/>
              <a:gd name="T10" fmla="*/ 0 60000 65536"/>
              <a:gd name="T11" fmla="*/ 0 60000 65536"/>
              <a:gd name="T12" fmla="*/ 0 w 528810"/>
              <a:gd name="T13" fmla="*/ 0 h 572877"/>
              <a:gd name="T14" fmla="*/ 528810 w 528810"/>
              <a:gd name="T15" fmla="*/ 572877 h 5728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810" h="572877">
                <a:moveTo>
                  <a:pt x="0" y="0"/>
                </a:moveTo>
                <a:lnTo>
                  <a:pt x="528810" y="253388"/>
                </a:lnTo>
                <a:lnTo>
                  <a:pt x="352540" y="572877"/>
                </a:lnTo>
                <a:lnTo>
                  <a:pt x="0" y="0"/>
                </a:lnTo>
                <a:close/>
              </a:path>
            </a:pathLst>
          </a:custGeom>
          <a:solidFill>
            <a:srgbClr val="1BA8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任意多边形 46"/>
          <p:cNvSpPr>
            <a:spLocks noChangeArrowheads="1"/>
          </p:cNvSpPr>
          <p:nvPr userDrawn="1"/>
        </p:nvSpPr>
        <p:spPr bwMode="auto">
          <a:xfrm>
            <a:off x="4152900" y="2224617"/>
            <a:ext cx="1466851" cy="419100"/>
          </a:xfrm>
          <a:custGeom>
            <a:avLst/>
            <a:gdLst>
              <a:gd name="T0" fmla="*/ 77118 w 1355075"/>
              <a:gd name="T1" fmla="*/ 11017 h 396607"/>
              <a:gd name="T2" fmla="*/ 22034 w 1355075"/>
              <a:gd name="T3" fmla="*/ 11017 h 396607"/>
              <a:gd name="T4" fmla="*/ 0 w 1355075"/>
              <a:gd name="T5" fmla="*/ 396607 h 396607"/>
              <a:gd name="T6" fmla="*/ 1355075 w 1355075"/>
              <a:gd name="T7" fmla="*/ 0 h 396607"/>
              <a:gd name="T8" fmla="*/ 77118 w 1355075"/>
              <a:gd name="T9" fmla="*/ 11017 h 3966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5075"/>
              <a:gd name="T16" fmla="*/ 0 h 396607"/>
              <a:gd name="T17" fmla="*/ 1355075 w 1355075"/>
              <a:gd name="T18" fmla="*/ 396607 h 3966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5075" h="396607">
                <a:moveTo>
                  <a:pt x="77118" y="11017"/>
                </a:moveTo>
                <a:lnTo>
                  <a:pt x="22034" y="11017"/>
                </a:lnTo>
                <a:lnTo>
                  <a:pt x="0" y="396607"/>
                </a:lnTo>
                <a:lnTo>
                  <a:pt x="1355075" y="0"/>
                </a:lnTo>
                <a:lnTo>
                  <a:pt x="77118" y="11017"/>
                </a:lnTo>
                <a:close/>
              </a:path>
            </a:pathLst>
          </a:custGeom>
          <a:solidFill>
            <a:srgbClr val="BF2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任意多边形 28"/>
          <p:cNvSpPr>
            <a:spLocks noChangeArrowheads="1"/>
          </p:cNvSpPr>
          <p:nvPr userDrawn="1"/>
        </p:nvSpPr>
        <p:spPr bwMode="auto">
          <a:xfrm>
            <a:off x="1608667" y="2556933"/>
            <a:ext cx="859367" cy="980017"/>
          </a:xfrm>
          <a:custGeom>
            <a:avLst/>
            <a:gdLst>
              <a:gd name="T0" fmla="*/ 859315 w 859315"/>
              <a:gd name="T1" fmla="*/ 0 h 980502"/>
              <a:gd name="T2" fmla="*/ 484742 w 859315"/>
              <a:gd name="T3" fmla="*/ 859316 h 980502"/>
              <a:gd name="T4" fmla="*/ 0 w 859315"/>
              <a:gd name="T5" fmla="*/ 980502 h 980502"/>
              <a:gd name="T6" fmla="*/ 859315 w 859315"/>
              <a:gd name="T7" fmla="*/ 0 h 980502"/>
              <a:gd name="T8" fmla="*/ 0 60000 65536"/>
              <a:gd name="T9" fmla="*/ 0 60000 65536"/>
              <a:gd name="T10" fmla="*/ 0 60000 65536"/>
              <a:gd name="T11" fmla="*/ 0 60000 65536"/>
              <a:gd name="T12" fmla="*/ 0 w 859315"/>
              <a:gd name="T13" fmla="*/ 0 h 980502"/>
              <a:gd name="T14" fmla="*/ 859315 w 859315"/>
              <a:gd name="T15" fmla="*/ 980502 h 980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315" h="980502">
                <a:moveTo>
                  <a:pt x="859315" y="0"/>
                </a:moveTo>
                <a:lnTo>
                  <a:pt x="484742" y="859316"/>
                </a:lnTo>
                <a:lnTo>
                  <a:pt x="0" y="980502"/>
                </a:lnTo>
                <a:lnTo>
                  <a:pt x="859315" y="0"/>
                </a:lnTo>
                <a:close/>
              </a:path>
            </a:pathLst>
          </a:custGeom>
          <a:solidFill>
            <a:srgbClr val="EF5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任意多边形 20"/>
          <p:cNvSpPr>
            <a:spLocks noChangeArrowheads="1"/>
          </p:cNvSpPr>
          <p:nvPr userDrawn="1"/>
        </p:nvSpPr>
        <p:spPr bwMode="auto">
          <a:xfrm>
            <a:off x="2468033" y="3194051"/>
            <a:ext cx="628651" cy="353483"/>
          </a:xfrm>
          <a:custGeom>
            <a:avLst/>
            <a:gdLst>
              <a:gd name="T0" fmla="*/ 11017 w 550844"/>
              <a:gd name="T1" fmla="*/ 0 h 341523"/>
              <a:gd name="T2" fmla="*/ 550844 w 550844"/>
              <a:gd name="T3" fmla="*/ 286438 h 341523"/>
              <a:gd name="T4" fmla="*/ 0 w 550844"/>
              <a:gd name="T5" fmla="*/ 341523 h 341523"/>
              <a:gd name="T6" fmla="*/ 11017 w 550844"/>
              <a:gd name="T7" fmla="*/ 0 h 341523"/>
              <a:gd name="T8" fmla="*/ 0 60000 65536"/>
              <a:gd name="T9" fmla="*/ 0 60000 65536"/>
              <a:gd name="T10" fmla="*/ 0 60000 65536"/>
              <a:gd name="T11" fmla="*/ 0 60000 65536"/>
              <a:gd name="T12" fmla="*/ 0 w 550844"/>
              <a:gd name="T13" fmla="*/ 0 h 341523"/>
              <a:gd name="T14" fmla="*/ 550844 w 550844"/>
              <a:gd name="T15" fmla="*/ 341523 h 3415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4" h="341523">
                <a:moveTo>
                  <a:pt x="11017" y="0"/>
                </a:moveTo>
                <a:lnTo>
                  <a:pt x="550844" y="286438"/>
                </a:lnTo>
                <a:lnTo>
                  <a:pt x="0" y="341523"/>
                </a:lnTo>
                <a:lnTo>
                  <a:pt x="11017" y="0"/>
                </a:lnTo>
                <a:close/>
              </a:path>
            </a:pathLst>
          </a:custGeom>
          <a:solidFill>
            <a:srgbClr val="21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任意多边形 35"/>
          <p:cNvSpPr>
            <a:spLocks noChangeArrowheads="1"/>
          </p:cNvSpPr>
          <p:nvPr userDrawn="1"/>
        </p:nvSpPr>
        <p:spPr bwMode="auto">
          <a:xfrm>
            <a:off x="2423584" y="2984500"/>
            <a:ext cx="618067" cy="486833"/>
          </a:xfrm>
          <a:custGeom>
            <a:avLst/>
            <a:gdLst>
              <a:gd name="T0" fmla="*/ 528809 w 550843"/>
              <a:gd name="T1" fmla="*/ 0 h 451691"/>
              <a:gd name="T2" fmla="*/ 0 w 550843"/>
              <a:gd name="T3" fmla="*/ 209320 h 451691"/>
              <a:gd name="T4" fmla="*/ 550843 w 550843"/>
              <a:gd name="T5" fmla="*/ 451691 h 451691"/>
              <a:gd name="T6" fmla="*/ 528809 w 550843"/>
              <a:gd name="T7" fmla="*/ 0 h 451691"/>
              <a:gd name="T8" fmla="*/ 0 60000 65536"/>
              <a:gd name="T9" fmla="*/ 0 60000 65536"/>
              <a:gd name="T10" fmla="*/ 0 60000 65536"/>
              <a:gd name="T11" fmla="*/ 0 60000 65536"/>
              <a:gd name="T12" fmla="*/ 0 w 550843"/>
              <a:gd name="T13" fmla="*/ 0 h 451691"/>
              <a:gd name="T14" fmla="*/ 550843 w 550843"/>
              <a:gd name="T15" fmla="*/ 451691 h 4516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3" h="451691">
                <a:moveTo>
                  <a:pt x="528809" y="0"/>
                </a:moveTo>
                <a:lnTo>
                  <a:pt x="0" y="209320"/>
                </a:lnTo>
                <a:lnTo>
                  <a:pt x="550843" y="451691"/>
                </a:lnTo>
                <a:lnTo>
                  <a:pt x="528809" y="0"/>
                </a:lnTo>
                <a:close/>
              </a:path>
            </a:pathLst>
          </a:custGeom>
          <a:solidFill>
            <a:srgbClr val="E523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任意多边形 26"/>
          <p:cNvSpPr>
            <a:spLocks noChangeArrowheads="1"/>
          </p:cNvSpPr>
          <p:nvPr userDrawn="1"/>
        </p:nvSpPr>
        <p:spPr bwMode="auto">
          <a:xfrm>
            <a:off x="1564217" y="2501900"/>
            <a:ext cx="1003300" cy="681567"/>
          </a:xfrm>
          <a:custGeom>
            <a:avLst/>
            <a:gdLst>
              <a:gd name="T0" fmla="*/ 936434 w 936434"/>
              <a:gd name="T1" fmla="*/ 0 h 672029"/>
              <a:gd name="T2" fmla="*/ 341523 w 936434"/>
              <a:gd name="T3" fmla="*/ 672029 h 672029"/>
              <a:gd name="T4" fmla="*/ 0 w 936434"/>
              <a:gd name="T5" fmla="*/ 429658 h 672029"/>
              <a:gd name="T6" fmla="*/ 936434 w 936434"/>
              <a:gd name="T7" fmla="*/ 0 h 672029"/>
              <a:gd name="T8" fmla="*/ 0 60000 65536"/>
              <a:gd name="T9" fmla="*/ 0 60000 65536"/>
              <a:gd name="T10" fmla="*/ 0 60000 65536"/>
              <a:gd name="T11" fmla="*/ 0 60000 65536"/>
              <a:gd name="T12" fmla="*/ 0 w 936434"/>
              <a:gd name="T13" fmla="*/ 0 h 672029"/>
              <a:gd name="T14" fmla="*/ 936434 w 936434"/>
              <a:gd name="T15" fmla="*/ 672029 h 6720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6434" h="672029">
                <a:moveTo>
                  <a:pt x="936434" y="0"/>
                </a:moveTo>
                <a:lnTo>
                  <a:pt x="341523" y="672029"/>
                </a:lnTo>
                <a:lnTo>
                  <a:pt x="0" y="429658"/>
                </a:lnTo>
                <a:lnTo>
                  <a:pt x="936434" y="0"/>
                </a:lnTo>
                <a:close/>
              </a:path>
            </a:pathLst>
          </a:custGeom>
          <a:solidFill>
            <a:srgbClr val="EA2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任意多边形 12"/>
          <p:cNvSpPr>
            <a:spLocks noChangeArrowheads="1"/>
          </p:cNvSpPr>
          <p:nvPr userDrawn="1"/>
        </p:nvSpPr>
        <p:spPr bwMode="auto">
          <a:xfrm>
            <a:off x="759884" y="3083984"/>
            <a:ext cx="1090083" cy="717549"/>
          </a:xfrm>
          <a:custGeom>
            <a:avLst/>
            <a:gdLst>
              <a:gd name="T0" fmla="*/ 385591 w 1002535"/>
              <a:gd name="T1" fmla="*/ 0 h 694062"/>
              <a:gd name="T2" fmla="*/ 1002535 w 1002535"/>
              <a:gd name="T3" fmla="*/ 616944 h 694062"/>
              <a:gd name="T4" fmla="*/ 0 w 1002535"/>
              <a:gd name="T5" fmla="*/ 694062 h 694062"/>
              <a:gd name="T6" fmla="*/ 385591 w 1002535"/>
              <a:gd name="T7" fmla="*/ 0 h 694062"/>
              <a:gd name="T8" fmla="*/ 0 60000 65536"/>
              <a:gd name="T9" fmla="*/ 0 60000 65536"/>
              <a:gd name="T10" fmla="*/ 0 60000 65536"/>
              <a:gd name="T11" fmla="*/ 0 60000 65536"/>
              <a:gd name="T12" fmla="*/ 0 w 1002535"/>
              <a:gd name="T13" fmla="*/ 0 h 694062"/>
              <a:gd name="T14" fmla="*/ 1002535 w 1002535"/>
              <a:gd name="T15" fmla="*/ 694062 h 694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2535" h="694062">
                <a:moveTo>
                  <a:pt x="385591" y="0"/>
                </a:moveTo>
                <a:lnTo>
                  <a:pt x="1002535" y="616944"/>
                </a:lnTo>
                <a:lnTo>
                  <a:pt x="0" y="694062"/>
                </a:lnTo>
                <a:lnTo>
                  <a:pt x="385591" y="0"/>
                </a:lnTo>
                <a:close/>
              </a:path>
            </a:pathLst>
          </a:custGeom>
          <a:solidFill>
            <a:srgbClr val="A11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任意多边形 66"/>
          <p:cNvSpPr>
            <a:spLocks noChangeArrowheads="1"/>
          </p:cNvSpPr>
          <p:nvPr userDrawn="1"/>
        </p:nvSpPr>
        <p:spPr bwMode="auto">
          <a:xfrm>
            <a:off x="5520267" y="3788833"/>
            <a:ext cx="539751" cy="374651"/>
          </a:xfrm>
          <a:custGeom>
            <a:avLst/>
            <a:gdLst>
              <a:gd name="T0" fmla="*/ 0 w 539827"/>
              <a:gd name="T1" fmla="*/ 374574 h 374574"/>
              <a:gd name="T2" fmla="*/ 539827 w 539827"/>
              <a:gd name="T3" fmla="*/ 11017 h 374574"/>
              <a:gd name="T4" fmla="*/ 275422 w 539827"/>
              <a:gd name="T5" fmla="*/ 0 h 374574"/>
              <a:gd name="T6" fmla="*/ 0 w 539827"/>
              <a:gd name="T7" fmla="*/ 374574 h 374574"/>
              <a:gd name="T8" fmla="*/ 0 60000 65536"/>
              <a:gd name="T9" fmla="*/ 0 60000 65536"/>
              <a:gd name="T10" fmla="*/ 0 60000 65536"/>
              <a:gd name="T11" fmla="*/ 0 60000 65536"/>
              <a:gd name="T12" fmla="*/ 0 w 539827"/>
              <a:gd name="T13" fmla="*/ 0 h 374574"/>
              <a:gd name="T14" fmla="*/ 539827 w 539827"/>
              <a:gd name="T15" fmla="*/ 374574 h 3745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9827" h="374574">
                <a:moveTo>
                  <a:pt x="0" y="374574"/>
                </a:moveTo>
                <a:lnTo>
                  <a:pt x="539827" y="11017"/>
                </a:lnTo>
                <a:lnTo>
                  <a:pt x="275422" y="0"/>
                </a:lnTo>
                <a:lnTo>
                  <a:pt x="0" y="374574"/>
                </a:lnTo>
                <a:close/>
              </a:path>
            </a:pathLst>
          </a:custGeom>
          <a:solidFill>
            <a:srgbClr val="105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任意多边形 16"/>
          <p:cNvSpPr>
            <a:spLocks noChangeArrowheads="1"/>
          </p:cNvSpPr>
          <p:nvPr userDrawn="1"/>
        </p:nvSpPr>
        <p:spPr bwMode="auto">
          <a:xfrm>
            <a:off x="-211667" y="4726517"/>
            <a:ext cx="1079500" cy="683683"/>
          </a:xfrm>
          <a:custGeom>
            <a:avLst/>
            <a:gdLst>
              <a:gd name="T0" fmla="*/ 528809 w 1079653"/>
              <a:gd name="T1" fmla="*/ 110168 h 683046"/>
              <a:gd name="T2" fmla="*/ 1079653 w 1079653"/>
              <a:gd name="T3" fmla="*/ 683046 h 683046"/>
              <a:gd name="T4" fmla="*/ 0 w 1079653"/>
              <a:gd name="T5" fmla="*/ 341523 h 683046"/>
              <a:gd name="T6" fmla="*/ 330506 w 1079653"/>
              <a:gd name="T7" fmla="*/ 0 h 683046"/>
              <a:gd name="T8" fmla="*/ 528809 w 1079653"/>
              <a:gd name="T9" fmla="*/ 110168 h 6830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9653"/>
              <a:gd name="T16" fmla="*/ 0 h 683046"/>
              <a:gd name="T17" fmla="*/ 1079653 w 1079653"/>
              <a:gd name="T18" fmla="*/ 683046 h 6830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9653" h="683046">
                <a:moveTo>
                  <a:pt x="528809" y="110168"/>
                </a:moveTo>
                <a:lnTo>
                  <a:pt x="1079653" y="683046"/>
                </a:lnTo>
                <a:lnTo>
                  <a:pt x="0" y="341523"/>
                </a:lnTo>
                <a:lnTo>
                  <a:pt x="330506" y="0"/>
                </a:lnTo>
                <a:lnTo>
                  <a:pt x="528809" y="110168"/>
                </a:lnTo>
                <a:close/>
              </a:path>
            </a:pathLst>
          </a:custGeom>
          <a:solidFill>
            <a:srgbClr val="C12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任意多边形 106"/>
          <p:cNvSpPr>
            <a:spLocks noChangeArrowheads="1"/>
          </p:cNvSpPr>
          <p:nvPr userDrawn="1"/>
        </p:nvSpPr>
        <p:spPr bwMode="auto">
          <a:xfrm>
            <a:off x="7514167" y="1928284"/>
            <a:ext cx="461433" cy="474133"/>
          </a:xfrm>
          <a:custGeom>
            <a:avLst/>
            <a:gdLst>
              <a:gd name="T0" fmla="*/ 55085 w 462709"/>
              <a:gd name="T1" fmla="*/ 220337 h 473725"/>
              <a:gd name="T2" fmla="*/ 0 w 462709"/>
              <a:gd name="T3" fmla="*/ 220337 h 473725"/>
              <a:gd name="T4" fmla="*/ 352540 w 462709"/>
              <a:gd name="T5" fmla="*/ 473725 h 473725"/>
              <a:gd name="T6" fmla="*/ 462709 w 462709"/>
              <a:gd name="T7" fmla="*/ 0 h 473725"/>
              <a:gd name="T8" fmla="*/ 55085 w 462709"/>
              <a:gd name="T9" fmla="*/ 220337 h 473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2709"/>
              <a:gd name="T16" fmla="*/ 0 h 473725"/>
              <a:gd name="T17" fmla="*/ 462709 w 462709"/>
              <a:gd name="T18" fmla="*/ 473725 h 473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2709" h="473725">
                <a:moveTo>
                  <a:pt x="55085" y="220337"/>
                </a:moveTo>
                <a:lnTo>
                  <a:pt x="0" y="220337"/>
                </a:lnTo>
                <a:lnTo>
                  <a:pt x="352540" y="473725"/>
                </a:lnTo>
                <a:lnTo>
                  <a:pt x="462709" y="0"/>
                </a:lnTo>
                <a:lnTo>
                  <a:pt x="55085" y="220337"/>
                </a:lnTo>
                <a:close/>
              </a:path>
            </a:pathLst>
          </a:custGeom>
          <a:solidFill>
            <a:srgbClr val="1791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任意多边形 81"/>
          <p:cNvSpPr>
            <a:spLocks noChangeArrowheads="1"/>
          </p:cNvSpPr>
          <p:nvPr userDrawn="1"/>
        </p:nvSpPr>
        <p:spPr bwMode="auto">
          <a:xfrm>
            <a:off x="6159500" y="1828800"/>
            <a:ext cx="1090084" cy="539751"/>
          </a:xfrm>
          <a:custGeom>
            <a:avLst/>
            <a:gdLst>
              <a:gd name="T0" fmla="*/ 0 w 1090670"/>
              <a:gd name="T1" fmla="*/ 528810 h 539827"/>
              <a:gd name="T2" fmla="*/ 1090670 w 1090670"/>
              <a:gd name="T3" fmla="*/ 539827 h 539827"/>
              <a:gd name="T4" fmla="*/ 947451 w 1090670"/>
              <a:gd name="T5" fmla="*/ 0 h 539827"/>
              <a:gd name="T6" fmla="*/ 0 w 1090670"/>
              <a:gd name="T7" fmla="*/ 528810 h 539827"/>
              <a:gd name="T8" fmla="*/ 0 60000 65536"/>
              <a:gd name="T9" fmla="*/ 0 60000 65536"/>
              <a:gd name="T10" fmla="*/ 0 60000 65536"/>
              <a:gd name="T11" fmla="*/ 0 60000 65536"/>
              <a:gd name="T12" fmla="*/ 0 w 1090670"/>
              <a:gd name="T13" fmla="*/ 0 h 539827"/>
              <a:gd name="T14" fmla="*/ 1090670 w 1090670"/>
              <a:gd name="T15" fmla="*/ 539827 h 5398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0670" h="539827">
                <a:moveTo>
                  <a:pt x="0" y="528810"/>
                </a:moveTo>
                <a:lnTo>
                  <a:pt x="1090670" y="539827"/>
                </a:lnTo>
                <a:lnTo>
                  <a:pt x="947451" y="0"/>
                </a:lnTo>
                <a:lnTo>
                  <a:pt x="0" y="528810"/>
                </a:lnTo>
                <a:close/>
              </a:path>
            </a:pathLst>
          </a:custGeom>
          <a:solidFill>
            <a:srgbClr val="D92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" name="任意多边形 79"/>
          <p:cNvSpPr>
            <a:spLocks noChangeArrowheads="1"/>
          </p:cNvSpPr>
          <p:nvPr userDrawn="1"/>
        </p:nvSpPr>
        <p:spPr bwMode="auto">
          <a:xfrm>
            <a:off x="5949951" y="1562100"/>
            <a:ext cx="1794933" cy="520700"/>
          </a:xfrm>
          <a:custGeom>
            <a:avLst/>
            <a:gdLst>
              <a:gd name="T0" fmla="*/ 165253 w 1784732"/>
              <a:gd name="T1" fmla="*/ 143219 h 506776"/>
              <a:gd name="T2" fmla="*/ 1784732 w 1784732"/>
              <a:gd name="T3" fmla="*/ 0 h 506776"/>
              <a:gd name="T4" fmla="*/ 0 w 1784732"/>
              <a:gd name="T5" fmla="*/ 506776 h 506776"/>
              <a:gd name="T6" fmla="*/ 165253 w 1784732"/>
              <a:gd name="T7" fmla="*/ 143219 h 506776"/>
              <a:gd name="T8" fmla="*/ 0 60000 65536"/>
              <a:gd name="T9" fmla="*/ 0 60000 65536"/>
              <a:gd name="T10" fmla="*/ 0 60000 65536"/>
              <a:gd name="T11" fmla="*/ 0 60000 65536"/>
              <a:gd name="T12" fmla="*/ 0 w 1784732"/>
              <a:gd name="T13" fmla="*/ 0 h 506776"/>
              <a:gd name="T14" fmla="*/ 1784732 w 1784732"/>
              <a:gd name="T15" fmla="*/ 506776 h 506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4732" h="506776">
                <a:moveTo>
                  <a:pt x="165253" y="143219"/>
                </a:moveTo>
                <a:lnTo>
                  <a:pt x="1784732" y="0"/>
                </a:lnTo>
                <a:lnTo>
                  <a:pt x="0" y="506776"/>
                </a:lnTo>
                <a:lnTo>
                  <a:pt x="165253" y="143219"/>
                </a:lnTo>
                <a:close/>
              </a:path>
            </a:pathLst>
          </a:custGeom>
          <a:solidFill>
            <a:srgbClr val="29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任意多边形 50"/>
          <p:cNvSpPr>
            <a:spLocks noChangeArrowheads="1"/>
          </p:cNvSpPr>
          <p:nvPr userDrawn="1"/>
        </p:nvSpPr>
        <p:spPr bwMode="auto">
          <a:xfrm>
            <a:off x="2942167" y="2973917"/>
            <a:ext cx="694267" cy="1532467"/>
          </a:xfrm>
          <a:custGeom>
            <a:avLst/>
            <a:gdLst>
              <a:gd name="T0" fmla="*/ 0 w 694063"/>
              <a:gd name="T1" fmla="*/ 0 h 1553378"/>
              <a:gd name="T2" fmla="*/ 694063 w 694063"/>
              <a:gd name="T3" fmla="*/ 55084 h 1553378"/>
              <a:gd name="T4" fmla="*/ 77118 w 694063"/>
              <a:gd name="T5" fmla="*/ 1553378 h 1553378"/>
              <a:gd name="T6" fmla="*/ 0 w 694063"/>
              <a:gd name="T7" fmla="*/ 0 h 1553378"/>
              <a:gd name="T8" fmla="*/ 0 60000 65536"/>
              <a:gd name="T9" fmla="*/ 0 60000 65536"/>
              <a:gd name="T10" fmla="*/ 0 60000 65536"/>
              <a:gd name="T11" fmla="*/ 0 60000 65536"/>
              <a:gd name="T12" fmla="*/ 0 w 694063"/>
              <a:gd name="T13" fmla="*/ 0 h 1553378"/>
              <a:gd name="T14" fmla="*/ 694063 w 694063"/>
              <a:gd name="T15" fmla="*/ 1553378 h 1553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4063" h="1553378">
                <a:moveTo>
                  <a:pt x="0" y="0"/>
                </a:moveTo>
                <a:lnTo>
                  <a:pt x="694063" y="55084"/>
                </a:lnTo>
                <a:lnTo>
                  <a:pt x="77118" y="1553378"/>
                </a:lnTo>
                <a:lnTo>
                  <a:pt x="0" y="0"/>
                </a:lnTo>
                <a:close/>
              </a:path>
            </a:pathLst>
          </a:custGeom>
          <a:solidFill>
            <a:srgbClr val="EE3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任意多边形 40"/>
          <p:cNvSpPr>
            <a:spLocks noChangeArrowheads="1"/>
          </p:cNvSpPr>
          <p:nvPr userDrawn="1"/>
        </p:nvSpPr>
        <p:spPr bwMode="auto">
          <a:xfrm>
            <a:off x="3206751" y="1509184"/>
            <a:ext cx="1519767" cy="759883"/>
          </a:xfrm>
          <a:custGeom>
            <a:avLst/>
            <a:gdLst>
              <a:gd name="T0" fmla="*/ 0 w 1520328"/>
              <a:gd name="T1" fmla="*/ 638978 h 760164"/>
              <a:gd name="T2" fmla="*/ 991519 w 1520328"/>
              <a:gd name="T3" fmla="*/ 760164 h 760164"/>
              <a:gd name="T4" fmla="*/ 1520328 w 1520328"/>
              <a:gd name="T5" fmla="*/ 0 h 760164"/>
              <a:gd name="T6" fmla="*/ 0 w 1520328"/>
              <a:gd name="T7" fmla="*/ 638978 h 760164"/>
              <a:gd name="T8" fmla="*/ 0 60000 65536"/>
              <a:gd name="T9" fmla="*/ 0 60000 65536"/>
              <a:gd name="T10" fmla="*/ 0 60000 65536"/>
              <a:gd name="T11" fmla="*/ 0 60000 65536"/>
              <a:gd name="T12" fmla="*/ 0 w 1520328"/>
              <a:gd name="T13" fmla="*/ 0 h 760164"/>
              <a:gd name="T14" fmla="*/ 1520328 w 1520328"/>
              <a:gd name="T15" fmla="*/ 760164 h 760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0328" h="760164">
                <a:moveTo>
                  <a:pt x="0" y="638978"/>
                </a:moveTo>
                <a:lnTo>
                  <a:pt x="991519" y="760164"/>
                </a:lnTo>
                <a:lnTo>
                  <a:pt x="1520328" y="0"/>
                </a:lnTo>
                <a:lnTo>
                  <a:pt x="0" y="638978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" name="任意多边形 36"/>
          <p:cNvSpPr>
            <a:spLocks noChangeArrowheads="1"/>
          </p:cNvSpPr>
          <p:nvPr userDrawn="1"/>
        </p:nvSpPr>
        <p:spPr bwMode="auto">
          <a:xfrm>
            <a:off x="2478617" y="3471333"/>
            <a:ext cx="552449" cy="1024467"/>
          </a:xfrm>
          <a:custGeom>
            <a:avLst/>
            <a:gdLst>
              <a:gd name="T0" fmla="*/ 0 w 550844"/>
              <a:gd name="T1" fmla="*/ 22034 h 1024569"/>
              <a:gd name="T2" fmla="*/ 550844 w 550844"/>
              <a:gd name="T3" fmla="*/ 0 h 1024569"/>
              <a:gd name="T4" fmla="*/ 550844 w 550844"/>
              <a:gd name="T5" fmla="*/ 1024569 h 1024569"/>
              <a:gd name="T6" fmla="*/ 0 w 550844"/>
              <a:gd name="T7" fmla="*/ 22034 h 1024569"/>
              <a:gd name="T8" fmla="*/ 0 60000 65536"/>
              <a:gd name="T9" fmla="*/ 0 60000 65536"/>
              <a:gd name="T10" fmla="*/ 0 60000 65536"/>
              <a:gd name="T11" fmla="*/ 0 60000 65536"/>
              <a:gd name="T12" fmla="*/ 0 w 550844"/>
              <a:gd name="T13" fmla="*/ 0 h 1024569"/>
              <a:gd name="T14" fmla="*/ 550844 w 550844"/>
              <a:gd name="T15" fmla="*/ 1024569 h 1024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4" h="1024569">
                <a:moveTo>
                  <a:pt x="0" y="22034"/>
                </a:moveTo>
                <a:lnTo>
                  <a:pt x="550844" y="0"/>
                </a:lnTo>
                <a:lnTo>
                  <a:pt x="550844" y="1024569"/>
                </a:lnTo>
                <a:lnTo>
                  <a:pt x="0" y="22034"/>
                </a:lnTo>
                <a:close/>
              </a:path>
            </a:pathLst>
          </a:custGeom>
          <a:solidFill>
            <a:srgbClr val="C71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" name="任意多边形 29"/>
          <p:cNvSpPr>
            <a:spLocks noChangeArrowheads="1"/>
          </p:cNvSpPr>
          <p:nvPr userDrawn="1"/>
        </p:nvSpPr>
        <p:spPr bwMode="auto">
          <a:xfrm>
            <a:off x="2070100" y="2489200"/>
            <a:ext cx="440267" cy="903817"/>
          </a:xfrm>
          <a:custGeom>
            <a:avLst/>
            <a:gdLst>
              <a:gd name="T0" fmla="*/ 429658 w 440675"/>
              <a:gd name="T1" fmla="*/ 0 h 903383"/>
              <a:gd name="T2" fmla="*/ 440675 w 440675"/>
              <a:gd name="T3" fmla="*/ 738130 h 903383"/>
              <a:gd name="T4" fmla="*/ 0 w 440675"/>
              <a:gd name="T5" fmla="*/ 903383 h 903383"/>
              <a:gd name="T6" fmla="*/ 429658 w 440675"/>
              <a:gd name="T7" fmla="*/ 0 h 903383"/>
              <a:gd name="T8" fmla="*/ 0 60000 65536"/>
              <a:gd name="T9" fmla="*/ 0 60000 65536"/>
              <a:gd name="T10" fmla="*/ 0 60000 65536"/>
              <a:gd name="T11" fmla="*/ 0 60000 65536"/>
              <a:gd name="T12" fmla="*/ 0 w 440675"/>
              <a:gd name="T13" fmla="*/ 0 h 903383"/>
              <a:gd name="T14" fmla="*/ 440675 w 440675"/>
              <a:gd name="T15" fmla="*/ 903383 h 9033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675" h="903383">
                <a:moveTo>
                  <a:pt x="429658" y="0"/>
                </a:moveTo>
                <a:lnTo>
                  <a:pt x="440675" y="738130"/>
                </a:lnTo>
                <a:lnTo>
                  <a:pt x="0" y="903383"/>
                </a:lnTo>
                <a:lnTo>
                  <a:pt x="429658" y="0"/>
                </a:lnTo>
                <a:close/>
              </a:path>
            </a:pathLst>
          </a:custGeom>
          <a:solidFill>
            <a:srgbClr val="EA24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" name="任意多边形 5"/>
          <p:cNvSpPr>
            <a:spLocks noChangeArrowheads="1"/>
          </p:cNvSpPr>
          <p:nvPr userDrawn="1"/>
        </p:nvSpPr>
        <p:spPr bwMode="auto">
          <a:xfrm>
            <a:off x="0" y="1320800"/>
            <a:ext cx="254000" cy="1354667"/>
          </a:xfrm>
          <a:custGeom>
            <a:avLst/>
            <a:gdLst>
              <a:gd name="T0" fmla="*/ 0 w 242371"/>
              <a:gd name="T1" fmla="*/ 0 h 1355075"/>
              <a:gd name="T2" fmla="*/ 242371 w 242371"/>
              <a:gd name="T3" fmla="*/ 1355075 h 1355075"/>
              <a:gd name="T4" fmla="*/ 0 w 242371"/>
              <a:gd name="T5" fmla="*/ 1178805 h 1355075"/>
              <a:gd name="T6" fmla="*/ 0 w 242371"/>
              <a:gd name="T7" fmla="*/ 0 h 1355075"/>
              <a:gd name="T8" fmla="*/ 0 60000 65536"/>
              <a:gd name="T9" fmla="*/ 0 60000 65536"/>
              <a:gd name="T10" fmla="*/ 0 60000 65536"/>
              <a:gd name="T11" fmla="*/ 0 60000 65536"/>
              <a:gd name="T12" fmla="*/ 0 w 242371"/>
              <a:gd name="T13" fmla="*/ 0 h 1355075"/>
              <a:gd name="T14" fmla="*/ 242371 w 242371"/>
              <a:gd name="T15" fmla="*/ 1355075 h 1355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371" h="1355075">
                <a:moveTo>
                  <a:pt x="0" y="0"/>
                </a:moveTo>
                <a:lnTo>
                  <a:pt x="242371" y="1355075"/>
                </a:lnTo>
                <a:lnTo>
                  <a:pt x="0" y="1178805"/>
                </a:lnTo>
                <a:lnTo>
                  <a:pt x="0" y="0"/>
                </a:lnTo>
                <a:close/>
              </a:path>
            </a:pathLst>
          </a:custGeom>
          <a:solidFill>
            <a:srgbClr val="E725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" name="任意多边形 6"/>
          <p:cNvSpPr>
            <a:spLocks noChangeArrowheads="1"/>
          </p:cNvSpPr>
          <p:nvPr userDrawn="1"/>
        </p:nvSpPr>
        <p:spPr bwMode="auto">
          <a:xfrm>
            <a:off x="-21167" y="1250951"/>
            <a:ext cx="1485900" cy="1426633"/>
          </a:xfrm>
          <a:custGeom>
            <a:avLst/>
            <a:gdLst>
              <a:gd name="T0" fmla="*/ 0 w 1454226"/>
              <a:gd name="T1" fmla="*/ 0 h 1388126"/>
              <a:gd name="T2" fmla="*/ 1454226 w 1454226"/>
              <a:gd name="T3" fmla="*/ 517793 h 1388126"/>
              <a:gd name="T4" fmla="*/ 253388 w 1454226"/>
              <a:gd name="T5" fmla="*/ 1388126 h 1388126"/>
              <a:gd name="T6" fmla="*/ 0 w 1454226"/>
              <a:gd name="T7" fmla="*/ 0 h 1388126"/>
              <a:gd name="T8" fmla="*/ 0 60000 65536"/>
              <a:gd name="T9" fmla="*/ 0 60000 65536"/>
              <a:gd name="T10" fmla="*/ 0 60000 65536"/>
              <a:gd name="T11" fmla="*/ 0 60000 65536"/>
              <a:gd name="T12" fmla="*/ 0 w 1454226"/>
              <a:gd name="T13" fmla="*/ 0 h 1388126"/>
              <a:gd name="T14" fmla="*/ 1454226 w 1454226"/>
              <a:gd name="T15" fmla="*/ 1388126 h 13881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4226" h="1388126">
                <a:moveTo>
                  <a:pt x="0" y="0"/>
                </a:moveTo>
                <a:lnTo>
                  <a:pt x="1454226" y="517793"/>
                </a:lnTo>
                <a:lnTo>
                  <a:pt x="253388" y="1388126"/>
                </a:lnTo>
                <a:lnTo>
                  <a:pt x="0" y="0"/>
                </a:lnTo>
                <a:close/>
              </a:path>
            </a:pathLst>
          </a:custGeom>
          <a:solidFill>
            <a:srgbClr val="EE6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2" name="任意多边形 7"/>
          <p:cNvSpPr>
            <a:spLocks noChangeArrowheads="1"/>
          </p:cNvSpPr>
          <p:nvPr userDrawn="1"/>
        </p:nvSpPr>
        <p:spPr bwMode="auto">
          <a:xfrm>
            <a:off x="-10584" y="1763184"/>
            <a:ext cx="1488017" cy="1443567"/>
          </a:xfrm>
          <a:custGeom>
            <a:avLst/>
            <a:gdLst>
              <a:gd name="T0" fmla="*/ 1465243 w 1465243"/>
              <a:gd name="T1" fmla="*/ 0 h 1443209"/>
              <a:gd name="T2" fmla="*/ 1167788 w 1465243"/>
              <a:gd name="T3" fmla="*/ 1366091 h 1443209"/>
              <a:gd name="T4" fmla="*/ 0 w 1465243"/>
              <a:gd name="T5" fmla="*/ 1443209 h 1443209"/>
              <a:gd name="T6" fmla="*/ 11017 w 1465243"/>
              <a:gd name="T7" fmla="*/ 1024568 h 1443209"/>
              <a:gd name="T8" fmla="*/ 1465243 w 1465243"/>
              <a:gd name="T9" fmla="*/ 0 h 1443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5243"/>
              <a:gd name="T16" fmla="*/ 0 h 1443209"/>
              <a:gd name="T17" fmla="*/ 1465243 w 1465243"/>
              <a:gd name="T18" fmla="*/ 1443209 h 1443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5243" h="1443209">
                <a:moveTo>
                  <a:pt x="1465243" y="0"/>
                </a:moveTo>
                <a:lnTo>
                  <a:pt x="1167788" y="1366091"/>
                </a:lnTo>
                <a:lnTo>
                  <a:pt x="0" y="1443209"/>
                </a:lnTo>
                <a:lnTo>
                  <a:pt x="11017" y="1024568"/>
                </a:lnTo>
                <a:lnTo>
                  <a:pt x="1465243" y="0"/>
                </a:lnTo>
                <a:close/>
              </a:path>
            </a:pathLst>
          </a:custGeom>
          <a:solidFill>
            <a:srgbClr val="EB4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8"/>
          <p:cNvSpPr>
            <a:spLocks noChangeArrowheads="1"/>
          </p:cNvSpPr>
          <p:nvPr userDrawn="1"/>
        </p:nvSpPr>
        <p:spPr bwMode="auto">
          <a:xfrm>
            <a:off x="-186267" y="2347384"/>
            <a:ext cx="416984" cy="584200"/>
          </a:xfrm>
          <a:custGeom>
            <a:avLst/>
            <a:gdLst>
              <a:gd name="T0" fmla="*/ 418641 w 418641"/>
              <a:gd name="T1" fmla="*/ 308472 h 583894"/>
              <a:gd name="T2" fmla="*/ 0 w 418641"/>
              <a:gd name="T3" fmla="*/ 583894 h 583894"/>
              <a:gd name="T4" fmla="*/ 77118 w 418641"/>
              <a:gd name="T5" fmla="*/ 0 h 583894"/>
              <a:gd name="T6" fmla="*/ 418641 w 418641"/>
              <a:gd name="T7" fmla="*/ 308472 h 583894"/>
              <a:gd name="T8" fmla="*/ 0 60000 65536"/>
              <a:gd name="T9" fmla="*/ 0 60000 65536"/>
              <a:gd name="T10" fmla="*/ 0 60000 65536"/>
              <a:gd name="T11" fmla="*/ 0 60000 65536"/>
              <a:gd name="T12" fmla="*/ 0 w 418641"/>
              <a:gd name="T13" fmla="*/ 0 h 583894"/>
              <a:gd name="T14" fmla="*/ 418641 w 418641"/>
              <a:gd name="T15" fmla="*/ 583894 h 5838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8641" h="583894">
                <a:moveTo>
                  <a:pt x="418641" y="308472"/>
                </a:moveTo>
                <a:lnTo>
                  <a:pt x="0" y="583894"/>
                </a:lnTo>
                <a:lnTo>
                  <a:pt x="77118" y="0"/>
                </a:lnTo>
                <a:lnTo>
                  <a:pt x="418641" y="308472"/>
                </a:lnTo>
                <a:close/>
              </a:path>
            </a:pathLst>
          </a:custGeom>
          <a:solidFill>
            <a:srgbClr val="D920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" name="任意多边形 9"/>
          <p:cNvSpPr>
            <a:spLocks noChangeArrowheads="1"/>
          </p:cNvSpPr>
          <p:nvPr userDrawn="1"/>
        </p:nvSpPr>
        <p:spPr bwMode="auto">
          <a:xfrm>
            <a:off x="-76200" y="3117851"/>
            <a:ext cx="1286933" cy="550333"/>
          </a:xfrm>
          <a:custGeom>
            <a:avLst/>
            <a:gdLst>
              <a:gd name="T0" fmla="*/ 22034 w 1288973"/>
              <a:gd name="T1" fmla="*/ 88135 h 550844"/>
              <a:gd name="T2" fmla="*/ 1288973 w 1288973"/>
              <a:gd name="T3" fmla="*/ 0 h 550844"/>
              <a:gd name="T4" fmla="*/ 0 w 1288973"/>
              <a:gd name="T5" fmla="*/ 550844 h 550844"/>
              <a:gd name="T6" fmla="*/ 22034 w 1288973"/>
              <a:gd name="T7" fmla="*/ 88135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550844"/>
              <a:gd name="T14" fmla="*/ 1288973 w 1288973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550844">
                <a:moveTo>
                  <a:pt x="22034" y="88135"/>
                </a:moveTo>
                <a:lnTo>
                  <a:pt x="1288973" y="0"/>
                </a:lnTo>
                <a:lnTo>
                  <a:pt x="0" y="550844"/>
                </a:lnTo>
                <a:lnTo>
                  <a:pt x="22034" y="88135"/>
                </a:lnTo>
                <a:close/>
              </a:path>
            </a:pathLst>
          </a:custGeom>
          <a:solidFill>
            <a:srgbClr val="391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5" name="任意多边形 10"/>
          <p:cNvSpPr>
            <a:spLocks noChangeArrowheads="1"/>
          </p:cNvSpPr>
          <p:nvPr userDrawn="1"/>
        </p:nvSpPr>
        <p:spPr bwMode="auto">
          <a:xfrm>
            <a:off x="-10584" y="3107267"/>
            <a:ext cx="1178984" cy="736600"/>
          </a:xfrm>
          <a:custGeom>
            <a:avLst/>
            <a:gdLst>
              <a:gd name="T0" fmla="*/ 1178805 w 1178805"/>
              <a:gd name="T1" fmla="*/ 0 h 738131"/>
              <a:gd name="T2" fmla="*/ 859316 w 1178805"/>
              <a:gd name="T3" fmla="*/ 661013 h 738131"/>
              <a:gd name="T4" fmla="*/ 11017 w 1178805"/>
              <a:gd name="T5" fmla="*/ 738131 h 738131"/>
              <a:gd name="T6" fmla="*/ 0 w 1178805"/>
              <a:gd name="T7" fmla="*/ 528810 h 738131"/>
              <a:gd name="T8" fmla="*/ 1178805 w 1178805"/>
              <a:gd name="T9" fmla="*/ 0 h 738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8805"/>
              <a:gd name="T16" fmla="*/ 0 h 738131"/>
              <a:gd name="T17" fmla="*/ 1178805 w 1178805"/>
              <a:gd name="T18" fmla="*/ 738131 h 738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8805" h="738131">
                <a:moveTo>
                  <a:pt x="1178805" y="0"/>
                </a:moveTo>
                <a:lnTo>
                  <a:pt x="859316" y="661013"/>
                </a:lnTo>
                <a:lnTo>
                  <a:pt x="11017" y="738131"/>
                </a:lnTo>
                <a:lnTo>
                  <a:pt x="0" y="528810"/>
                </a:lnTo>
                <a:lnTo>
                  <a:pt x="1178805" y="0"/>
                </a:lnTo>
                <a:close/>
              </a:path>
            </a:pathLst>
          </a:custGeom>
          <a:solidFill>
            <a:srgbClr val="660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6" name="任意多边形 11"/>
          <p:cNvSpPr>
            <a:spLocks noChangeArrowheads="1"/>
          </p:cNvSpPr>
          <p:nvPr userDrawn="1"/>
        </p:nvSpPr>
        <p:spPr bwMode="auto">
          <a:xfrm>
            <a:off x="-76200" y="3767667"/>
            <a:ext cx="935567" cy="893233"/>
          </a:xfrm>
          <a:custGeom>
            <a:avLst/>
            <a:gdLst>
              <a:gd name="T0" fmla="*/ 44067 w 936433"/>
              <a:gd name="T1" fmla="*/ 55084 h 892366"/>
              <a:gd name="T2" fmla="*/ 936433 w 936433"/>
              <a:gd name="T3" fmla="*/ 0 h 892366"/>
              <a:gd name="T4" fmla="*/ 363556 w 936433"/>
              <a:gd name="T5" fmla="*/ 760163 h 892366"/>
              <a:gd name="T6" fmla="*/ 0 w 936433"/>
              <a:gd name="T7" fmla="*/ 892366 h 892366"/>
              <a:gd name="T8" fmla="*/ 44067 w 936433"/>
              <a:gd name="T9" fmla="*/ 55084 h 892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433"/>
              <a:gd name="T16" fmla="*/ 0 h 892366"/>
              <a:gd name="T17" fmla="*/ 936433 w 936433"/>
              <a:gd name="T18" fmla="*/ 892366 h 8923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433" h="892366">
                <a:moveTo>
                  <a:pt x="44067" y="55084"/>
                </a:moveTo>
                <a:lnTo>
                  <a:pt x="936433" y="0"/>
                </a:lnTo>
                <a:lnTo>
                  <a:pt x="363556" y="760163"/>
                </a:lnTo>
                <a:lnTo>
                  <a:pt x="0" y="892366"/>
                </a:lnTo>
                <a:lnTo>
                  <a:pt x="44067" y="55084"/>
                </a:lnTo>
                <a:close/>
              </a:path>
            </a:pathLst>
          </a:custGeom>
          <a:solidFill>
            <a:srgbClr val="8215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7" name="任意多边形 13"/>
          <p:cNvSpPr>
            <a:spLocks noChangeArrowheads="1"/>
          </p:cNvSpPr>
          <p:nvPr userDrawn="1"/>
        </p:nvSpPr>
        <p:spPr bwMode="auto">
          <a:xfrm>
            <a:off x="264584" y="3712633"/>
            <a:ext cx="1585383" cy="838200"/>
          </a:xfrm>
          <a:custGeom>
            <a:avLst/>
            <a:gdLst>
              <a:gd name="T0" fmla="*/ 572877 w 1586429"/>
              <a:gd name="T1" fmla="*/ 66102 h 837282"/>
              <a:gd name="T2" fmla="*/ 1586429 w 1586429"/>
              <a:gd name="T3" fmla="*/ 0 h 837282"/>
              <a:gd name="T4" fmla="*/ 0 w 1586429"/>
              <a:gd name="T5" fmla="*/ 837282 h 837282"/>
              <a:gd name="T6" fmla="*/ 572877 w 1586429"/>
              <a:gd name="T7" fmla="*/ 66102 h 837282"/>
              <a:gd name="T8" fmla="*/ 0 60000 65536"/>
              <a:gd name="T9" fmla="*/ 0 60000 65536"/>
              <a:gd name="T10" fmla="*/ 0 60000 65536"/>
              <a:gd name="T11" fmla="*/ 0 60000 65536"/>
              <a:gd name="T12" fmla="*/ 0 w 1586429"/>
              <a:gd name="T13" fmla="*/ 0 h 837282"/>
              <a:gd name="T14" fmla="*/ 1586429 w 1586429"/>
              <a:gd name="T15" fmla="*/ 837282 h 837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6429" h="837282">
                <a:moveTo>
                  <a:pt x="572877" y="66102"/>
                </a:moveTo>
                <a:lnTo>
                  <a:pt x="1586429" y="0"/>
                </a:lnTo>
                <a:lnTo>
                  <a:pt x="0" y="837282"/>
                </a:lnTo>
                <a:lnTo>
                  <a:pt x="572877" y="66102"/>
                </a:lnTo>
                <a:close/>
              </a:path>
            </a:pathLst>
          </a:custGeom>
          <a:solidFill>
            <a:srgbClr val="BC2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任意多边形 15"/>
          <p:cNvSpPr>
            <a:spLocks noChangeArrowheads="1"/>
          </p:cNvSpPr>
          <p:nvPr userDrawn="1"/>
        </p:nvSpPr>
        <p:spPr bwMode="auto">
          <a:xfrm>
            <a:off x="-427567" y="3714751"/>
            <a:ext cx="3448051" cy="1267883"/>
          </a:xfrm>
          <a:custGeom>
            <a:avLst/>
            <a:gdLst>
              <a:gd name="T0" fmla="*/ 220338 w 3448280"/>
              <a:gd name="T1" fmla="*/ 980501 h 1255923"/>
              <a:gd name="T2" fmla="*/ 2258458 w 3448280"/>
              <a:gd name="T3" fmla="*/ 0 h 1255923"/>
              <a:gd name="T4" fmla="*/ 3448280 w 3448280"/>
              <a:gd name="T5" fmla="*/ 771181 h 1255923"/>
              <a:gd name="T6" fmla="*/ 0 w 3448280"/>
              <a:gd name="T7" fmla="*/ 1255923 h 1255923"/>
              <a:gd name="T8" fmla="*/ 220338 w 3448280"/>
              <a:gd name="T9" fmla="*/ 980501 h 12559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8280"/>
              <a:gd name="T16" fmla="*/ 0 h 1255923"/>
              <a:gd name="T17" fmla="*/ 3448280 w 3448280"/>
              <a:gd name="T18" fmla="*/ 1255923 h 12559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8280" h="1255923">
                <a:moveTo>
                  <a:pt x="220338" y="980501"/>
                </a:moveTo>
                <a:lnTo>
                  <a:pt x="2258458" y="0"/>
                </a:lnTo>
                <a:lnTo>
                  <a:pt x="3448280" y="771181"/>
                </a:lnTo>
                <a:lnTo>
                  <a:pt x="0" y="1255923"/>
                </a:lnTo>
                <a:lnTo>
                  <a:pt x="220338" y="980501"/>
                </a:lnTo>
                <a:close/>
              </a:path>
            </a:pathLst>
          </a:custGeom>
          <a:solidFill>
            <a:srgbClr val="CE21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9" name="任意多边形 17"/>
          <p:cNvSpPr>
            <a:spLocks noChangeArrowheads="1"/>
          </p:cNvSpPr>
          <p:nvPr userDrawn="1"/>
        </p:nvSpPr>
        <p:spPr bwMode="auto">
          <a:xfrm>
            <a:off x="1794933" y="3481917"/>
            <a:ext cx="1257300" cy="1045633"/>
          </a:xfrm>
          <a:custGeom>
            <a:avLst/>
            <a:gdLst>
              <a:gd name="T0" fmla="*/ 0 w 1255923"/>
              <a:gd name="T1" fmla="*/ 242371 h 1024569"/>
              <a:gd name="T2" fmla="*/ 705080 w 1255923"/>
              <a:gd name="T3" fmla="*/ 0 h 1024569"/>
              <a:gd name="T4" fmla="*/ 1255923 w 1255923"/>
              <a:gd name="T5" fmla="*/ 1024569 h 1024569"/>
              <a:gd name="T6" fmla="*/ 0 w 1255923"/>
              <a:gd name="T7" fmla="*/ 242371 h 1024569"/>
              <a:gd name="T8" fmla="*/ 0 60000 65536"/>
              <a:gd name="T9" fmla="*/ 0 60000 65536"/>
              <a:gd name="T10" fmla="*/ 0 60000 65536"/>
              <a:gd name="T11" fmla="*/ 0 60000 65536"/>
              <a:gd name="T12" fmla="*/ 0 w 1255923"/>
              <a:gd name="T13" fmla="*/ 0 h 1024569"/>
              <a:gd name="T14" fmla="*/ 1255923 w 1255923"/>
              <a:gd name="T15" fmla="*/ 1024569 h 1024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5923" h="1024569">
                <a:moveTo>
                  <a:pt x="0" y="242371"/>
                </a:moveTo>
                <a:lnTo>
                  <a:pt x="705080" y="0"/>
                </a:lnTo>
                <a:lnTo>
                  <a:pt x="1255923" y="1024569"/>
                </a:lnTo>
                <a:lnTo>
                  <a:pt x="0" y="242371"/>
                </a:lnTo>
                <a:close/>
              </a:path>
            </a:pathLst>
          </a:custGeom>
          <a:solidFill>
            <a:srgbClr val="D11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0" name="任意多边形 18"/>
          <p:cNvSpPr>
            <a:spLocks noChangeArrowheads="1"/>
          </p:cNvSpPr>
          <p:nvPr userDrawn="1"/>
        </p:nvSpPr>
        <p:spPr bwMode="auto">
          <a:xfrm>
            <a:off x="1619251" y="3513667"/>
            <a:ext cx="859367" cy="220133"/>
          </a:xfrm>
          <a:custGeom>
            <a:avLst/>
            <a:gdLst>
              <a:gd name="T0" fmla="*/ 0 w 859315"/>
              <a:gd name="T1" fmla="*/ 11017 h 253388"/>
              <a:gd name="T2" fmla="*/ 859315 w 859315"/>
              <a:gd name="T3" fmla="*/ 0 h 253388"/>
              <a:gd name="T4" fmla="*/ 220337 w 859315"/>
              <a:gd name="T5" fmla="*/ 253388 h 253388"/>
              <a:gd name="T6" fmla="*/ 0 w 859315"/>
              <a:gd name="T7" fmla="*/ 11017 h 253388"/>
              <a:gd name="T8" fmla="*/ 0 60000 65536"/>
              <a:gd name="T9" fmla="*/ 0 60000 65536"/>
              <a:gd name="T10" fmla="*/ 0 60000 65536"/>
              <a:gd name="T11" fmla="*/ 0 60000 65536"/>
              <a:gd name="T12" fmla="*/ 0 w 859315"/>
              <a:gd name="T13" fmla="*/ 0 h 253388"/>
              <a:gd name="T14" fmla="*/ 859315 w 859315"/>
              <a:gd name="T15" fmla="*/ 253388 h 253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315" h="253388">
                <a:moveTo>
                  <a:pt x="0" y="11017"/>
                </a:moveTo>
                <a:lnTo>
                  <a:pt x="859315" y="0"/>
                </a:lnTo>
                <a:lnTo>
                  <a:pt x="220337" y="253388"/>
                </a:lnTo>
                <a:lnTo>
                  <a:pt x="0" y="11017"/>
                </a:lnTo>
                <a:close/>
              </a:path>
            </a:pathLst>
          </a:custGeom>
          <a:solidFill>
            <a:srgbClr val="3411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" name="任意多边形 19"/>
          <p:cNvSpPr>
            <a:spLocks noChangeArrowheads="1"/>
          </p:cNvSpPr>
          <p:nvPr userDrawn="1"/>
        </p:nvSpPr>
        <p:spPr bwMode="auto">
          <a:xfrm>
            <a:off x="1629833" y="3227917"/>
            <a:ext cx="882651" cy="309033"/>
          </a:xfrm>
          <a:custGeom>
            <a:avLst/>
            <a:gdLst>
              <a:gd name="T0" fmla="*/ 0 w 881350"/>
              <a:gd name="T1" fmla="*/ 297456 h 308473"/>
              <a:gd name="T2" fmla="*/ 881350 w 881350"/>
              <a:gd name="T3" fmla="*/ 0 h 308473"/>
              <a:gd name="T4" fmla="*/ 837282 w 881350"/>
              <a:gd name="T5" fmla="*/ 308473 h 308473"/>
              <a:gd name="T6" fmla="*/ 0 w 881350"/>
              <a:gd name="T7" fmla="*/ 297456 h 308473"/>
              <a:gd name="T8" fmla="*/ 0 60000 65536"/>
              <a:gd name="T9" fmla="*/ 0 60000 65536"/>
              <a:gd name="T10" fmla="*/ 0 60000 65536"/>
              <a:gd name="T11" fmla="*/ 0 60000 65536"/>
              <a:gd name="T12" fmla="*/ 0 w 881350"/>
              <a:gd name="T13" fmla="*/ 0 h 308473"/>
              <a:gd name="T14" fmla="*/ 881350 w 881350"/>
              <a:gd name="T15" fmla="*/ 308473 h 308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1350" h="308473">
                <a:moveTo>
                  <a:pt x="0" y="297456"/>
                </a:moveTo>
                <a:lnTo>
                  <a:pt x="881350" y="0"/>
                </a:lnTo>
                <a:lnTo>
                  <a:pt x="837282" y="308473"/>
                </a:lnTo>
                <a:lnTo>
                  <a:pt x="0" y="297456"/>
                </a:lnTo>
                <a:close/>
              </a:path>
            </a:pathLst>
          </a:custGeom>
          <a:solidFill>
            <a:srgbClr val="A61E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2" name="任意多边形 21"/>
          <p:cNvSpPr>
            <a:spLocks noChangeArrowheads="1"/>
          </p:cNvSpPr>
          <p:nvPr userDrawn="1"/>
        </p:nvSpPr>
        <p:spPr bwMode="auto">
          <a:xfrm>
            <a:off x="1178984" y="2918884"/>
            <a:ext cx="474133" cy="639233"/>
          </a:xfrm>
          <a:custGeom>
            <a:avLst/>
            <a:gdLst>
              <a:gd name="T0" fmla="*/ 0 w 473725"/>
              <a:gd name="T1" fmla="*/ 187287 h 638978"/>
              <a:gd name="T2" fmla="*/ 451691 w 473725"/>
              <a:gd name="T3" fmla="*/ 0 h 638978"/>
              <a:gd name="T4" fmla="*/ 473725 w 473725"/>
              <a:gd name="T5" fmla="*/ 638978 h 638978"/>
              <a:gd name="T6" fmla="*/ 0 w 473725"/>
              <a:gd name="T7" fmla="*/ 187287 h 63897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5"/>
              <a:gd name="T13" fmla="*/ 0 h 638978"/>
              <a:gd name="T14" fmla="*/ 473725 w 473725"/>
              <a:gd name="T15" fmla="*/ 638978 h 6389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5" h="638978">
                <a:moveTo>
                  <a:pt x="0" y="187287"/>
                </a:moveTo>
                <a:lnTo>
                  <a:pt x="451691" y="0"/>
                </a:lnTo>
                <a:lnTo>
                  <a:pt x="473725" y="638978"/>
                </a:lnTo>
                <a:lnTo>
                  <a:pt x="0" y="187287"/>
                </a:lnTo>
                <a:close/>
              </a:path>
            </a:pathLst>
          </a:custGeom>
          <a:solidFill>
            <a:srgbClr val="BD2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" name="任意多边形 22"/>
          <p:cNvSpPr>
            <a:spLocks noChangeArrowheads="1"/>
          </p:cNvSpPr>
          <p:nvPr userDrawn="1"/>
        </p:nvSpPr>
        <p:spPr bwMode="auto">
          <a:xfrm>
            <a:off x="1145117" y="1752600"/>
            <a:ext cx="474133" cy="1375833"/>
          </a:xfrm>
          <a:custGeom>
            <a:avLst/>
            <a:gdLst>
              <a:gd name="T0" fmla="*/ 319489 w 473726"/>
              <a:gd name="T1" fmla="*/ 0 h 1377108"/>
              <a:gd name="T2" fmla="*/ 473726 w 473726"/>
              <a:gd name="T3" fmla="*/ 1244906 h 1377108"/>
              <a:gd name="T4" fmla="*/ 0 w 473726"/>
              <a:gd name="T5" fmla="*/ 1377108 h 1377108"/>
              <a:gd name="T6" fmla="*/ 319489 w 473726"/>
              <a:gd name="T7" fmla="*/ 0 h 137710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6"/>
              <a:gd name="T13" fmla="*/ 0 h 1377108"/>
              <a:gd name="T14" fmla="*/ 473726 w 473726"/>
              <a:gd name="T15" fmla="*/ 1377108 h 1377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6" h="1377108">
                <a:moveTo>
                  <a:pt x="319489" y="0"/>
                </a:moveTo>
                <a:lnTo>
                  <a:pt x="473726" y="1244906"/>
                </a:lnTo>
                <a:lnTo>
                  <a:pt x="0" y="1377108"/>
                </a:lnTo>
                <a:lnTo>
                  <a:pt x="319489" y="0"/>
                </a:lnTo>
                <a:close/>
              </a:path>
            </a:pathLst>
          </a:custGeom>
          <a:solidFill>
            <a:srgbClr val="F17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4" name="任意多边形 24"/>
          <p:cNvSpPr>
            <a:spLocks noChangeArrowheads="1"/>
          </p:cNvSpPr>
          <p:nvPr userDrawn="1"/>
        </p:nvSpPr>
        <p:spPr bwMode="auto">
          <a:xfrm>
            <a:off x="1454151" y="1773767"/>
            <a:ext cx="463549" cy="1310217"/>
          </a:xfrm>
          <a:custGeom>
            <a:avLst/>
            <a:gdLst>
              <a:gd name="T0" fmla="*/ 0 w 451692"/>
              <a:gd name="T1" fmla="*/ 0 h 1233889"/>
              <a:gd name="T2" fmla="*/ 451692 w 451692"/>
              <a:gd name="T3" fmla="*/ 352539 h 1233889"/>
              <a:gd name="T4" fmla="*/ 165253 w 451692"/>
              <a:gd name="T5" fmla="*/ 1233889 h 1233889"/>
              <a:gd name="T6" fmla="*/ 0 w 451692"/>
              <a:gd name="T7" fmla="*/ 0 h 1233889"/>
              <a:gd name="T8" fmla="*/ 0 60000 65536"/>
              <a:gd name="T9" fmla="*/ 0 60000 65536"/>
              <a:gd name="T10" fmla="*/ 0 60000 65536"/>
              <a:gd name="T11" fmla="*/ 0 60000 65536"/>
              <a:gd name="T12" fmla="*/ 0 w 451692"/>
              <a:gd name="T13" fmla="*/ 0 h 1233889"/>
              <a:gd name="T14" fmla="*/ 451692 w 451692"/>
              <a:gd name="T15" fmla="*/ 1233889 h 12338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1692" h="1233889">
                <a:moveTo>
                  <a:pt x="0" y="0"/>
                </a:moveTo>
                <a:lnTo>
                  <a:pt x="451692" y="352539"/>
                </a:lnTo>
                <a:lnTo>
                  <a:pt x="165253" y="1233889"/>
                </a:lnTo>
                <a:lnTo>
                  <a:pt x="0" y="0"/>
                </a:lnTo>
                <a:close/>
              </a:path>
            </a:pathLst>
          </a:custGeom>
          <a:solidFill>
            <a:srgbClr val="E92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5" name="任意多边形 25"/>
          <p:cNvSpPr>
            <a:spLocks noChangeArrowheads="1"/>
          </p:cNvSpPr>
          <p:nvPr userDrawn="1"/>
        </p:nvSpPr>
        <p:spPr bwMode="auto">
          <a:xfrm>
            <a:off x="1642533" y="2125133"/>
            <a:ext cx="846667" cy="804333"/>
          </a:xfrm>
          <a:custGeom>
            <a:avLst/>
            <a:gdLst>
              <a:gd name="T0" fmla="*/ 275422 w 848299"/>
              <a:gd name="T1" fmla="*/ 0 h 804232"/>
              <a:gd name="T2" fmla="*/ 848299 w 848299"/>
              <a:gd name="T3" fmla="*/ 407625 h 804232"/>
              <a:gd name="T4" fmla="*/ 0 w 848299"/>
              <a:gd name="T5" fmla="*/ 804232 h 804232"/>
              <a:gd name="T6" fmla="*/ 275422 w 848299"/>
              <a:gd name="T7" fmla="*/ 0 h 804232"/>
              <a:gd name="T8" fmla="*/ 0 60000 65536"/>
              <a:gd name="T9" fmla="*/ 0 60000 65536"/>
              <a:gd name="T10" fmla="*/ 0 60000 65536"/>
              <a:gd name="T11" fmla="*/ 0 60000 65536"/>
              <a:gd name="T12" fmla="*/ 0 w 848299"/>
              <a:gd name="T13" fmla="*/ 0 h 804232"/>
              <a:gd name="T14" fmla="*/ 848299 w 848299"/>
              <a:gd name="T15" fmla="*/ 804232 h 804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8299" h="804232">
                <a:moveTo>
                  <a:pt x="275422" y="0"/>
                </a:moveTo>
                <a:lnTo>
                  <a:pt x="848299" y="407625"/>
                </a:lnTo>
                <a:lnTo>
                  <a:pt x="0" y="804232"/>
                </a:lnTo>
                <a:lnTo>
                  <a:pt x="275422" y="0"/>
                </a:lnTo>
                <a:close/>
              </a:path>
            </a:pathLst>
          </a:custGeom>
          <a:solidFill>
            <a:srgbClr val="C92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6" name="任意多边形 27"/>
          <p:cNvSpPr>
            <a:spLocks noChangeArrowheads="1"/>
          </p:cNvSpPr>
          <p:nvPr userDrawn="1"/>
        </p:nvSpPr>
        <p:spPr bwMode="auto">
          <a:xfrm>
            <a:off x="1629833" y="2942167"/>
            <a:ext cx="298451" cy="584200"/>
          </a:xfrm>
          <a:custGeom>
            <a:avLst/>
            <a:gdLst>
              <a:gd name="T0" fmla="*/ 0 w 297456"/>
              <a:gd name="T1" fmla="*/ 0 h 583894"/>
              <a:gd name="T2" fmla="*/ 297456 w 297456"/>
              <a:gd name="T3" fmla="*/ 242371 h 583894"/>
              <a:gd name="T4" fmla="*/ 0 w 297456"/>
              <a:gd name="T5" fmla="*/ 583894 h 583894"/>
              <a:gd name="T6" fmla="*/ 0 w 297456"/>
              <a:gd name="T7" fmla="*/ 0 h 583894"/>
              <a:gd name="T8" fmla="*/ 0 60000 65536"/>
              <a:gd name="T9" fmla="*/ 0 60000 65536"/>
              <a:gd name="T10" fmla="*/ 0 60000 65536"/>
              <a:gd name="T11" fmla="*/ 0 60000 65536"/>
              <a:gd name="T12" fmla="*/ 0 w 297456"/>
              <a:gd name="T13" fmla="*/ 0 h 583894"/>
              <a:gd name="T14" fmla="*/ 297456 w 297456"/>
              <a:gd name="T15" fmla="*/ 583894 h 5838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456" h="583894">
                <a:moveTo>
                  <a:pt x="0" y="0"/>
                </a:moveTo>
                <a:lnTo>
                  <a:pt x="297456" y="242371"/>
                </a:lnTo>
                <a:lnTo>
                  <a:pt x="0" y="583894"/>
                </a:lnTo>
                <a:lnTo>
                  <a:pt x="0" y="0"/>
                </a:lnTo>
                <a:close/>
              </a:path>
            </a:pathLst>
          </a:custGeom>
          <a:solidFill>
            <a:srgbClr val="5F0B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7" name="任意多边形 32"/>
          <p:cNvSpPr>
            <a:spLocks noChangeArrowheads="1"/>
          </p:cNvSpPr>
          <p:nvPr userDrawn="1"/>
        </p:nvSpPr>
        <p:spPr bwMode="auto">
          <a:xfrm>
            <a:off x="1894417" y="2125133"/>
            <a:ext cx="1200149" cy="982133"/>
          </a:xfrm>
          <a:custGeom>
            <a:avLst/>
            <a:gdLst>
              <a:gd name="T0" fmla="*/ 0 w 1134738"/>
              <a:gd name="T1" fmla="*/ 0 h 881350"/>
              <a:gd name="T2" fmla="*/ 1134738 w 1134738"/>
              <a:gd name="T3" fmla="*/ 881350 h 881350"/>
              <a:gd name="T4" fmla="*/ 627962 w 1134738"/>
              <a:gd name="T5" fmla="*/ 165253 h 881350"/>
              <a:gd name="T6" fmla="*/ 0 w 1134738"/>
              <a:gd name="T7" fmla="*/ 0 h 881350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881350"/>
              <a:gd name="T14" fmla="*/ 1134738 w 1134738"/>
              <a:gd name="T15" fmla="*/ 881350 h 881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881350">
                <a:moveTo>
                  <a:pt x="0" y="0"/>
                </a:moveTo>
                <a:lnTo>
                  <a:pt x="1134738" y="881350"/>
                </a:lnTo>
                <a:lnTo>
                  <a:pt x="627962" y="165253"/>
                </a:lnTo>
                <a:lnTo>
                  <a:pt x="0" y="0"/>
                </a:lnTo>
                <a:close/>
              </a:path>
            </a:pathLst>
          </a:custGeom>
          <a:solidFill>
            <a:srgbClr val="EA2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8" name="任意多边形 33"/>
          <p:cNvSpPr>
            <a:spLocks noChangeArrowheads="1"/>
          </p:cNvSpPr>
          <p:nvPr userDrawn="1"/>
        </p:nvSpPr>
        <p:spPr bwMode="auto">
          <a:xfrm>
            <a:off x="2489200" y="2599267"/>
            <a:ext cx="518584" cy="596900"/>
          </a:xfrm>
          <a:custGeom>
            <a:avLst/>
            <a:gdLst>
              <a:gd name="T0" fmla="*/ 517793 w 517793"/>
              <a:gd name="T1" fmla="*/ 418641 h 594911"/>
              <a:gd name="T2" fmla="*/ 0 w 517793"/>
              <a:gd name="T3" fmla="*/ 594911 h 594911"/>
              <a:gd name="T4" fmla="*/ 11017 w 517793"/>
              <a:gd name="T5" fmla="*/ 0 h 594911"/>
              <a:gd name="T6" fmla="*/ 517793 w 517793"/>
              <a:gd name="T7" fmla="*/ 418641 h 594911"/>
              <a:gd name="T8" fmla="*/ 0 60000 65536"/>
              <a:gd name="T9" fmla="*/ 0 60000 65536"/>
              <a:gd name="T10" fmla="*/ 0 60000 65536"/>
              <a:gd name="T11" fmla="*/ 0 60000 65536"/>
              <a:gd name="T12" fmla="*/ 0 w 517793"/>
              <a:gd name="T13" fmla="*/ 0 h 594911"/>
              <a:gd name="T14" fmla="*/ 517793 w 517793"/>
              <a:gd name="T15" fmla="*/ 594911 h 5949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7793" h="594911">
                <a:moveTo>
                  <a:pt x="517793" y="418641"/>
                </a:moveTo>
                <a:lnTo>
                  <a:pt x="0" y="594911"/>
                </a:lnTo>
                <a:lnTo>
                  <a:pt x="11017" y="0"/>
                </a:lnTo>
                <a:lnTo>
                  <a:pt x="517793" y="418641"/>
                </a:lnTo>
                <a:close/>
              </a:path>
            </a:pathLst>
          </a:custGeom>
          <a:solidFill>
            <a:srgbClr val="C41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9" name="任意多边形 37"/>
          <p:cNvSpPr>
            <a:spLocks noChangeArrowheads="1"/>
          </p:cNvSpPr>
          <p:nvPr userDrawn="1"/>
        </p:nvSpPr>
        <p:spPr bwMode="auto">
          <a:xfrm>
            <a:off x="1938867" y="1697567"/>
            <a:ext cx="1244600" cy="615951"/>
          </a:xfrm>
          <a:custGeom>
            <a:avLst/>
            <a:gdLst>
              <a:gd name="T0" fmla="*/ 0 w 1244906"/>
              <a:gd name="T1" fmla="*/ 418641 h 572878"/>
              <a:gd name="T2" fmla="*/ 1244906 w 1244906"/>
              <a:gd name="T3" fmla="*/ 0 h 572878"/>
              <a:gd name="T4" fmla="*/ 561861 w 1244906"/>
              <a:gd name="T5" fmla="*/ 572878 h 572878"/>
              <a:gd name="T6" fmla="*/ 0 w 1244906"/>
              <a:gd name="T7" fmla="*/ 418641 h 572878"/>
              <a:gd name="T8" fmla="*/ 0 60000 65536"/>
              <a:gd name="T9" fmla="*/ 0 60000 65536"/>
              <a:gd name="T10" fmla="*/ 0 60000 65536"/>
              <a:gd name="T11" fmla="*/ 0 60000 65536"/>
              <a:gd name="T12" fmla="*/ 0 w 1244906"/>
              <a:gd name="T13" fmla="*/ 0 h 572878"/>
              <a:gd name="T14" fmla="*/ 1244906 w 1244906"/>
              <a:gd name="T15" fmla="*/ 572878 h 5728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4906" h="572878">
                <a:moveTo>
                  <a:pt x="0" y="418641"/>
                </a:moveTo>
                <a:lnTo>
                  <a:pt x="1244906" y="0"/>
                </a:lnTo>
                <a:lnTo>
                  <a:pt x="561861" y="572878"/>
                </a:lnTo>
                <a:lnTo>
                  <a:pt x="0" y="418641"/>
                </a:lnTo>
                <a:close/>
              </a:path>
            </a:pathLst>
          </a:custGeom>
          <a:solidFill>
            <a:srgbClr val="F26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0" name="任意多边形 41"/>
          <p:cNvSpPr>
            <a:spLocks noChangeArrowheads="1"/>
          </p:cNvSpPr>
          <p:nvPr userDrawn="1"/>
        </p:nvSpPr>
        <p:spPr bwMode="auto">
          <a:xfrm>
            <a:off x="3018367" y="2114551"/>
            <a:ext cx="1200151" cy="893233"/>
          </a:xfrm>
          <a:custGeom>
            <a:avLst/>
            <a:gdLst>
              <a:gd name="T0" fmla="*/ 176269 w 1200838"/>
              <a:gd name="T1" fmla="*/ 0 h 892366"/>
              <a:gd name="T2" fmla="*/ 0 w 1200838"/>
              <a:gd name="T3" fmla="*/ 892366 h 892366"/>
              <a:gd name="T4" fmla="*/ 1200838 w 1200838"/>
              <a:gd name="T5" fmla="*/ 154236 h 892366"/>
              <a:gd name="T6" fmla="*/ 176269 w 1200838"/>
              <a:gd name="T7" fmla="*/ 0 h 892366"/>
              <a:gd name="T8" fmla="*/ 0 60000 65536"/>
              <a:gd name="T9" fmla="*/ 0 60000 65536"/>
              <a:gd name="T10" fmla="*/ 0 60000 65536"/>
              <a:gd name="T11" fmla="*/ 0 60000 65536"/>
              <a:gd name="T12" fmla="*/ 0 w 1200838"/>
              <a:gd name="T13" fmla="*/ 0 h 892366"/>
              <a:gd name="T14" fmla="*/ 1200838 w 1200838"/>
              <a:gd name="T15" fmla="*/ 892366 h 8923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838" h="892366">
                <a:moveTo>
                  <a:pt x="176269" y="0"/>
                </a:moveTo>
                <a:lnTo>
                  <a:pt x="0" y="892366"/>
                </a:lnTo>
                <a:lnTo>
                  <a:pt x="1200838" y="154236"/>
                </a:lnTo>
                <a:lnTo>
                  <a:pt x="176269" y="0"/>
                </a:lnTo>
                <a:close/>
              </a:path>
            </a:pathLst>
          </a:custGeom>
          <a:solidFill>
            <a:srgbClr val="F8A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" name="任意多边形 42"/>
          <p:cNvSpPr>
            <a:spLocks noChangeArrowheads="1"/>
          </p:cNvSpPr>
          <p:nvPr userDrawn="1"/>
        </p:nvSpPr>
        <p:spPr bwMode="auto">
          <a:xfrm>
            <a:off x="2523067" y="2192867"/>
            <a:ext cx="660400" cy="804333"/>
          </a:xfrm>
          <a:custGeom>
            <a:avLst/>
            <a:gdLst>
              <a:gd name="T0" fmla="*/ 0 w 661012"/>
              <a:gd name="T1" fmla="*/ 110168 h 804231"/>
              <a:gd name="T2" fmla="*/ 661012 w 661012"/>
              <a:gd name="T3" fmla="*/ 0 h 804231"/>
              <a:gd name="T4" fmla="*/ 495759 w 661012"/>
              <a:gd name="T5" fmla="*/ 804231 h 804231"/>
              <a:gd name="T6" fmla="*/ 0 w 661012"/>
              <a:gd name="T7" fmla="*/ 110168 h 804231"/>
              <a:gd name="T8" fmla="*/ 0 60000 65536"/>
              <a:gd name="T9" fmla="*/ 0 60000 65536"/>
              <a:gd name="T10" fmla="*/ 0 60000 65536"/>
              <a:gd name="T11" fmla="*/ 0 60000 65536"/>
              <a:gd name="T12" fmla="*/ 0 w 661012"/>
              <a:gd name="T13" fmla="*/ 0 h 804231"/>
              <a:gd name="T14" fmla="*/ 661012 w 661012"/>
              <a:gd name="T15" fmla="*/ 804231 h 8042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1012" h="804231">
                <a:moveTo>
                  <a:pt x="0" y="110168"/>
                </a:moveTo>
                <a:lnTo>
                  <a:pt x="661012" y="0"/>
                </a:lnTo>
                <a:lnTo>
                  <a:pt x="495759" y="804231"/>
                </a:lnTo>
                <a:lnTo>
                  <a:pt x="0" y="110168"/>
                </a:lnTo>
                <a:close/>
              </a:path>
            </a:pathLst>
          </a:custGeom>
          <a:solidFill>
            <a:srgbClr val="F25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" name="任意多边形 43"/>
          <p:cNvSpPr>
            <a:spLocks noChangeArrowheads="1"/>
          </p:cNvSpPr>
          <p:nvPr userDrawn="1"/>
        </p:nvSpPr>
        <p:spPr bwMode="auto">
          <a:xfrm>
            <a:off x="3039533" y="2235200"/>
            <a:ext cx="1202267" cy="762000"/>
          </a:xfrm>
          <a:custGeom>
            <a:avLst/>
            <a:gdLst>
              <a:gd name="T0" fmla="*/ 1134737 w 1134737"/>
              <a:gd name="T1" fmla="*/ 0 h 672029"/>
              <a:gd name="T2" fmla="*/ 1046602 w 1134737"/>
              <a:gd name="T3" fmla="*/ 374573 h 672029"/>
              <a:gd name="T4" fmla="*/ 0 w 1134737"/>
              <a:gd name="T5" fmla="*/ 672029 h 672029"/>
              <a:gd name="T6" fmla="*/ 1134737 w 1134737"/>
              <a:gd name="T7" fmla="*/ 0 h 672029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7"/>
              <a:gd name="T13" fmla="*/ 0 h 672029"/>
              <a:gd name="T14" fmla="*/ 1134737 w 1134737"/>
              <a:gd name="T15" fmla="*/ 672029 h 6720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7" h="672029">
                <a:moveTo>
                  <a:pt x="1134737" y="0"/>
                </a:moveTo>
                <a:lnTo>
                  <a:pt x="1046602" y="374573"/>
                </a:lnTo>
                <a:lnTo>
                  <a:pt x="0" y="672029"/>
                </a:lnTo>
                <a:lnTo>
                  <a:pt x="1134737" y="0"/>
                </a:lnTo>
                <a:close/>
              </a:path>
            </a:pathLst>
          </a:custGeom>
          <a:solidFill>
            <a:srgbClr val="270C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3" name="任意多边形 45"/>
          <p:cNvSpPr>
            <a:spLocks noChangeArrowheads="1"/>
          </p:cNvSpPr>
          <p:nvPr userDrawn="1"/>
        </p:nvSpPr>
        <p:spPr bwMode="auto">
          <a:xfrm>
            <a:off x="4231217" y="1968500"/>
            <a:ext cx="1310216" cy="309033"/>
          </a:xfrm>
          <a:custGeom>
            <a:avLst/>
            <a:gdLst>
              <a:gd name="T0" fmla="*/ 0 w 1311007"/>
              <a:gd name="T1" fmla="*/ 264405 h 264405"/>
              <a:gd name="T2" fmla="*/ 462709 w 1311007"/>
              <a:gd name="T3" fmla="*/ 0 h 264405"/>
              <a:gd name="T4" fmla="*/ 1311007 w 1311007"/>
              <a:gd name="T5" fmla="*/ 220337 h 264405"/>
              <a:gd name="T6" fmla="*/ 0 w 1311007"/>
              <a:gd name="T7" fmla="*/ 264405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1311007"/>
              <a:gd name="T13" fmla="*/ 0 h 264405"/>
              <a:gd name="T14" fmla="*/ 1311007 w 1311007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007" h="264405">
                <a:moveTo>
                  <a:pt x="0" y="264405"/>
                </a:moveTo>
                <a:lnTo>
                  <a:pt x="462709" y="0"/>
                </a:lnTo>
                <a:lnTo>
                  <a:pt x="1311007" y="220337"/>
                </a:lnTo>
                <a:lnTo>
                  <a:pt x="0" y="264405"/>
                </a:lnTo>
                <a:close/>
              </a:path>
            </a:pathLst>
          </a:custGeom>
          <a:solidFill>
            <a:srgbClr val="EC25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4" name="任意多边形 49"/>
          <p:cNvSpPr>
            <a:spLocks noChangeArrowheads="1"/>
          </p:cNvSpPr>
          <p:nvPr userDrawn="1"/>
        </p:nvSpPr>
        <p:spPr bwMode="auto">
          <a:xfrm>
            <a:off x="3018367" y="2753784"/>
            <a:ext cx="1278467" cy="298449"/>
          </a:xfrm>
          <a:custGeom>
            <a:avLst/>
            <a:gdLst>
              <a:gd name="T0" fmla="*/ 0 w 1277956"/>
              <a:gd name="T1" fmla="*/ 220337 h 286438"/>
              <a:gd name="T2" fmla="*/ 572877 w 1277956"/>
              <a:gd name="T3" fmla="*/ 286438 h 286438"/>
              <a:gd name="T4" fmla="*/ 1277956 w 1277956"/>
              <a:gd name="T5" fmla="*/ 0 h 286438"/>
              <a:gd name="T6" fmla="*/ 0 w 1277956"/>
              <a:gd name="T7" fmla="*/ 220337 h 286438"/>
              <a:gd name="T8" fmla="*/ 0 60000 65536"/>
              <a:gd name="T9" fmla="*/ 0 60000 65536"/>
              <a:gd name="T10" fmla="*/ 0 60000 65536"/>
              <a:gd name="T11" fmla="*/ 0 60000 65536"/>
              <a:gd name="T12" fmla="*/ 0 w 1277956"/>
              <a:gd name="T13" fmla="*/ 0 h 286438"/>
              <a:gd name="T14" fmla="*/ 1277956 w 1277956"/>
              <a:gd name="T15" fmla="*/ 286438 h 286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7956" h="286438">
                <a:moveTo>
                  <a:pt x="0" y="220337"/>
                </a:moveTo>
                <a:lnTo>
                  <a:pt x="572877" y="286438"/>
                </a:lnTo>
                <a:lnTo>
                  <a:pt x="1277956" y="0"/>
                </a:lnTo>
                <a:lnTo>
                  <a:pt x="0" y="220337"/>
                </a:lnTo>
                <a:close/>
              </a:path>
            </a:pathLst>
          </a:custGeom>
          <a:solidFill>
            <a:srgbClr val="F3AD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5" name="任意多边形 51"/>
          <p:cNvSpPr>
            <a:spLocks noChangeArrowheads="1"/>
          </p:cNvSpPr>
          <p:nvPr userDrawn="1"/>
        </p:nvSpPr>
        <p:spPr bwMode="auto">
          <a:xfrm>
            <a:off x="3007784" y="3039533"/>
            <a:ext cx="1024467" cy="1456267"/>
          </a:xfrm>
          <a:custGeom>
            <a:avLst/>
            <a:gdLst>
              <a:gd name="T0" fmla="*/ 561860 w 1002534"/>
              <a:gd name="T1" fmla="*/ 0 h 1454227"/>
              <a:gd name="T2" fmla="*/ 1002534 w 1002534"/>
              <a:gd name="T3" fmla="*/ 66101 h 1454227"/>
              <a:gd name="T4" fmla="*/ 0 w 1002534"/>
              <a:gd name="T5" fmla="*/ 1454227 h 1454227"/>
              <a:gd name="T6" fmla="*/ 561860 w 1002534"/>
              <a:gd name="T7" fmla="*/ 0 h 1454227"/>
              <a:gd name="T8" fmla="*/ 0 60000 65536"/>
              <a:gd name="T9" fmla="*/ 0 60000 65536"/>
              <a:gd name="T10" fmla="*/ 0 60000 65536"/>
              <a:gd name="T11" fmla="*/ 0 60000 65536"/>
              <a:gd name="T12" fmla="*/ 0 w 1002534"/>
              <a:gd name="T13" fmla="*/ 0 h 1454227"/>
              <a:gd name="T14" fmla="*/ 1002534 w 1002534"/>
              <a:gd name="T15" fmla="*/ 1454227 h 1454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2534" h="1454227">
                <a:moveTo>
                  <a:pt x="561860" y="0"/>
                </a:moveTo>
                <a:lnTo>
                  <a:pt x="1002534" y="66101"/>
                </a:lnTo>
                <a:lnTo>
                  <a:pt x="0" y="1454227"/>
                </a:lnTo>
                <a:lnTo>
                  <a:pt x="561860" y="0"/>
                </a:lnTo>
                <a:close/>
              </a:path>
            </a:pathLst>
          </a:custGeom>
          <a:solidFill>
            <a:srgbClr val="F15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6" name="任意多边形 52"/>
          <p:cNvSpPr>
            <a:spLocks noChangeArrowheads="1"/>
          </p:cNvSpPr>
          <p:nvPr userDrawn="1"/>
        </p:nvSpPr>
        <p:spPr bwMode="auto">
          <a:xfrm>
            <a:off x="2997200" y="3107267"/>
            <a:ext cx="1805517" cy="1409700"/>
          </a:xfrm>
          <a:custGeom>
            <a:avLst/>
            <a:gdLst>
              <a:gd name="T0" fmla="*/ 1013552 w 1817783"/>
              <a:gd name="T1" fmla="*/ 0 h 1443209"/>
              <a:gd name="T2" fmla="*/ 1817783 w 1817783"/>
              <a:gd name="T3" fmla="*/ 132202 h 1443209"/>
              <a:gd name="T4" fmla="*/ 0 w 1817783"/>
              <a:gd name="T5" fmla="*/ 1443209 h 1443209"/>
              <a:gd name="T6" fmla="*/ 1013552 w 1817783"/>
              <a:gd name="T7" fmla="*/ 0 h 1443209"/>
              <a:gd name="T8" fmla="*/ 0 60000 65536"/>
              <a:gd name="T9" fmla="*/ 0 60000 65536"/>
              <a:gd name="T10" fmla="*/ 0 60000 65536"/>
              <a:gd name="T11" fmla="*/ 0 60000 65536"/>
              <a:gd name="T12" fmla="*/ 0 w 1817783"/>
              <a:gd name="T13" fmla="*/ 0 h 1443209"/>
              <a:gd name="T14" fmla="*/ 1817783 w 1817783"/>
              <a:gd name="T15" fmla="*/ 1443209 h 1443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7783" h="1443209">
                <a:moveTo>
                  <a:pt x="1013552" y="0"/>
                </a:moveTo>
                <a:lnTo>
                  <a:pt x="1817783" y="132202"/>
                </a:lnTo>
                <a:lnTo>
                  <a:pt x="0" y="1443209"/>
                </a:lnTo>
                <a:lnTo>
                  <a:pt x="1013552" y="0"/>
                </a:lnTo>
                <a:close/>
              </a:path>
            </a:pathLst>
          </a:custGeom>
          <a:solidFill>
            <a:srgbClr val="128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7" name="任意多边形 57"/>
          <p:cNvSpPr>
            <a:spLocks noChangeArrowheads="1"/>
          </p:cNvSpPr>
          <p:nvPr userDrawn="1"/>
        </p:nvSpPr>
        <p:spPr bwMode="auto">
          <a:xfrm>
            <a:off x="4142317" y="3217333"/>
            <a:ext cx="1365249" cy="474133"/>
          </a:xfrm>
          <a:custGeom>
            <a:avLst/>
            <a:gdLst>
              <a:gd name="T0" fmla="*/ 638978 w 1366092"/>
              <a:gd name="T1" fmla="*/ 0 h 473726"/>
              <a:gd name="T2" fmla="*/ 0 w 1366092"/>
              <a:gd name="T3" fmla="*/ 473726 h 473726"/>
              <a:gd name="T4" fmla="*/ 1366092 w 1366092"/>
              <a:gd name="T5" fmla="*/ 121186 h 473726"/>
              <a:gd name="T6" fmla="*/ 638978 w 1366092"/>
              <a:gd name="T7" fmla="*/ 0 h 473726"/>
              <a:gd name="T8" fmla="*/ 0 60000 65536"/>
              <a:gd name="T9" fmla="*/ 0 60000 65536"/>
              <a:gd name="T10" fmla="*/ 0 60000 65536"/>
              <a:gd name="T11" fmla="*/ 0 60000 65536"/>
              <a:gd name="T12" fmla="*/ 0 w 1366092"/>
              <a:gd name="T13" fmla="*/ 0 h 473726"/>
              <a:gd name="T14" fmla="*/ 1366092 w 1366092"/>
              <a:gd name="T15" fmla="*/ 473726 h 473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6092" h="473726">
                <a:moveTo>
                  <a:pt x="638978" y="0"/>
                </a:moveTo>
                <a:lnTo>
                  <a:pt x="0" y="473726"/>
                </a:lnTo>
                <a:lnTo>
                  <a:pt x="1366092" y="121186"/>
                </a:lnTo>
                <a:lnTo>
                  <a:pt x="638978" y="0"/>
                </a:lnTo>
                <a:close/>
              </a:path>
            </a:pathLst>
          </a:custGeom>
          <a:solidFill>
            <a:srgbClr val="1568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8" name="任意多边形 59"/>
          <p:cNvSpPr>
            <a:spLocks noChangeArrowheads="1"/>
          </p:cNvSpPr>
          <p:nvPr userDrawn="1"/>
        </p:nvSpPr>
        <p:spPr bwMode="auto">
          <a:xfrm>
            <a:off x="4142317" y="3678767"/>
            <a:ext cx="1234016" cy="353484"/>
          </a:xfrm>
          <a:custGeom>
            <a:avLst/>
            <a:gdLst>
              <a:gd name="T0" fmla="*/ 0 w 1233889"/>
              <a:gd name="T1" fmla="*/ 0 h 352540"/>
              <a:gd name="T2" fmla="*/ 947451 w 1233889"/>
              <a:gd name="T3" fmla="*/ 352540 h 352540"/>
              <a:gd name="T4" fmla="*/ 1233889 w 1233889"/>
              <a:gd name="T5" fmla="*/ 44068 h 352540"/>
              <a:gd name="T6" fmla="*/ 0 w 1233889"/>
              <a:gd name="T7" fmla="*/ 0 h 352540"/>
              <a:gd name="T8" fmla="*/ 0 60000 65536"/>
              <a:gd name="T9" fmla="*/ 0 60000 65536"/>
              <a:gd name="T10" fmla="*/ 0 60000 65536"/>
              <a:gd name="T11" fmla="*/ 0 60000 65536"/>
              <a:gd name="T12" fmla="*/ 0 w 1233889"/>
              <a:gd name="T13" fmla="*/ 0 h 352540"/>
              <a:gd name="T14" fmla="*/ 1233889 w 1233889"/>
              <a:gd name="T15" fmla="*/ 352540 h 3525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3889" h="352540">
                <a:moveTo>
                  <a:pt x="0" y="0"/>
                </a:moveTo>
                <a:lnTo>
                  <a:pt x="947451" y="352540"/>
                </a:lnTo>
                <a:lnTo>
                  <a:pt x="1233889" y="44068"/>
                </a:lnTo>
                <a:lnTo>
                  <a:pt x="0" y="0"/>
                </a:lnTo>
                <a:close/>
              </a:path>
            </a:pathLst>
          </a:custGeom>
          <a:solidFill>
            <a:srgbClr val="155D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9" name="任意多边形 60"/>
          <p:cNvSpPr>
            <a:spLocks noChangeArrowheads="1"/>
          </p:cNvSpPr>
          <p:nvPr userDrawn="1"/>
        </p:nvSpPr>
        <p:spPr bwMode="auto">
          <a:xfrm>
            <a:off x="5177367" y="3327400"/>
            <a:ext cx="385233" cy="825500"/>
          </a:xfrm>
          <a:custGeom>
            <a:avLst/>
            <a:gdLst>
              <a:gd name="T0" fmla="*/ 0 w 385590"/>
              <a:gd name="T1" fmla="*/ 99152 h 826265"/>
              <a:gd name="T2" fmla="*/ 363556 w 385590"/>
              <a:gd name="T3" fmla="*/ 826265 h 826265"/>
              <a:gd name="T4" fmla="*/ 385590 w 385590"/>
              <a:gd name="T5" fmla="*/ 0 h 826265"/>
              <a:gd name="T6" fmla="*/ 0 w 385590"/>
              <a:gd name="T7" fmla="*/ 99152 h 826265"/>
              <a:gd name="T8" fmla="*/ 0 60000 65536"/>
              <a:gd name="T9" fmla="*/ 0 60000 65536"/>
              <a:gd name="T10" fmla="*/ 0 60000 65536"/>
              <a:gd name="T11" fmla="*/ 0 60000 65536"/>
              <a:gd name="T12" fmla="*/ 0 w 385590"/>
              <a:gd name="T13" fmla="*/ 0 h 826265"/>
              <a:gd name="T14" fmla="*/ 385590 w 385590"/>
              <a:gd name="T15" fmla="*/ 826265 h 826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590" h="826265">
                <a:moveTo>
                  <a:pt x="0" y="99152"/>
                </a:moveTo>
                <a:lnTo>
                  <a:pt x="363556" y="826265"/>
                </a:lnTo>
                <a:lnTo>
                  <a:pt x="385590" y="0"/>
                </a:lnTo>
                <a:lnTo>
                  <a:pt x="0" y="99152"/>
                </a:lnTo>
                <a:close/>
              </a:path>
            </a:pathLst>
          </a:custGeom>
          <a:solidFill>
            <a:srgbClr val="0FB4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0" name="任意多边形 62"/>
          <p:cNvSpPr>
            <a:spLocks noChangeArrowheads="1"/>
          </p:cNvSpPr>
          <p:nvPr userDrawn="1"/>
        </p:nvSpPr>
        <p:spPr bwMode="auto">
          <a:xfrm>
            <a:off x="5530851" y="3316817"/>
            <a:ext cx="251883" cy="848783"/>
          </a:xfrm>
          <a:custGeom>
            <a:avLst/>
            <a:gdLst>
              <a:gd name="T0" fmla="*/ 22034 w 253388"/>
              <a:gd name="T1" fmla="*/ 0 h 848299"/>
              <a:gd name="T2" fmla="*/ 0 w 253388"/>
              <a:gd name="T3" fmla="*/ 848299 h 848299"/>
              <a:gd name="T4" fmla="*/ 253388 w 253388"/>
              <a:gd name="T5" fmla="*/ 539827 h 848299"/>
              <a:gd name="T6" fmla="*/ 22034 w 253388"/>
              <a:gd name="T7" fmla="*/ 0 h 848299"/>
              <a:gd name="T8" fmla="*/ 0 60000 65536"/>
              <a:gd name="T9" fmla="*/ 0 60000 65536"/>
              <a:gd name="T10" fmla="*/ 0 60000 65536"/>
              <a:gd name="T11" fmla="*/ 0 60000 65536"/>
              <a:gd name="T12" fmla="*/ 0 w 253388"/>
              <a:gd name="T13" fmla="*/ 0 h 848299"/>
              <a:gd name="T14" fmla="*/ 253388 w 253388"/>
              <a:gd name="T15" fmla="*/ 848299 h 8482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388" h="848299">
                <a:moveTo>
                  <a:pt x="22034" y="0"/>
                </a:moveTo>
                <a:lnTo>
                  <a:pt x="0" y="848299"/>
                </a:lnTo>
                <a:lnTo>
                  <a:pt x="253388" y="539827"/>
                </a:lnTo>
                <a:lnTo>
                  <a:pt x="22034" y="0"/>
                </a:lnTo>
                <a:close/>
              </a:path>
            </a:pathLst>
          </a:custGeom>
          <a:solidFill>
            <a:srgbClr val="0973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" name="任意多边形 63"/>
          <p:cNvSpPr>
            <a:spLocks noChangeArrowheads="1"/>
          </p:cNvSpPr>
          <p:nvPr userDrawn="1"/>
        </p:nvSpPr>
        <p:spPr bwMode="auto">
          <a:xfrm>
            <a:off x="5562600" y="3327400"/>
            <a:ext cx="651933" cy="550333"/>
          </a:xfrm>
          <a:custGeom>
            <a:avLst/>
            <a:gdLst>
              <a:gd name="T0" fmla="*/ 0 w 649995"/>
              <a:gd name="T1" fmla="*/ 0 h 550843"/>
              <a:gd name="T2" fmla="*/ 209320 w 649995"/>
              <a:gd name="T3" fmla="*/ 550843 h 550843"/>
              <a:gd name="T4" fmla="*/ 649995 w 649995"/>
              <a:gd name="T5" fmla="*/ 88135 h 550843"/>
              <a:gd name="T6" fmla="*/ 0 w 649995"/>
              <a:gd name="T7" fmla="*/ 0 h 550843"/>
              <a:gd name="T8" fmla="*/ 0 60000 65536"/>
              <a:gd name="T9" fmla="*/ 0 60000 65536"/>
              <a:gd name="T10" fmla="*/ 0 60000 65536"/>
              <a:gd name="T11" fmla="*/ 0 60000 65536"/>
              <a:gd name="T12" fmla="*/ 0 w 649995"/>
              <a:gd name="T13" fmla="*/ 0 h 550843"/>
              <a:gd name="T14" fmla="*/ 649995 w 649995"/>
              <a:gd name="T15" fmla="*/ 550843 h 550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9995" h="550843">
                <a:moveTo>
                  <a:pt x="0" y="0"/>
                </a:moveTo>
                <a:lnTo>
                  <a:pt x="209320" y="550843"/>
                </a:lnTo>
                <a:lnTo>
                  <a:pt x="649995" y="88135"/>
                </a:lnTo>
                <a:lnTo>
                  <a:pt x="0" y="0"/>
                </a:lnTo>
                <a:close/>
              </a:path>
            </a:pathLst>
          </a:custGeom>
          <a:solidFill>
            <a:srgbClr val="13B1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" name="任意多边形 64"/>
          <p:cNvSpPr>
            <a:spLocks noChangeArrowheads="1"/>
          </p:cNvSpPr>
          <p:nvPr userDrawn="1"/>
        </p:nvSpPr>
        <p:spPr bwMode="auto">
          <a:xfrm>
            <a:off x="5795433" y="3403600"/>
            <a:ext cx="1430867" cy="429684"/>
          </a:xfrm>
          <a:custGeom>
            <a:avLst/>
            <a:gdLst>
              <a:gd name="T0" fmla="*/ 0 w 1432193"/>
              <a:gd name="T1" fmla="*/ 429658 h 429658"/>
              <a:gd name="T2" fmla="*/ 1432193 w 1432193"/>
              <a:gd name="T3" fmla="*/ 297455 h 429658"/>
              <a:gd name="T4" fmla="*/ 429658 w 1432193"/>
              <a:gd name="T5" fmla="*/ 0 h 429658"/>
              <a:gd name="T6" fmla="*/ 0 w 1432193"/>
              <a:gd name="T7" fmla="*/ 429658 h 429658"/>
              <a:gd name="T8" fmla="*/ 0 60000 65536"/>
              <a:gd name="T9" fmla="*/ 0 60000 65536"/>
              <a:gd name="T10" fmla="*/ 0 60000 65536"/>
              <a:gd name="T11" fmla="*/ 0 60000 65536"/>
              <a:gd name="T12" fmla="*/ 0 w 1432193"/>
              <a:gd name="T13" fmla="*/ 0 h 429658"/>
              <a:gd name="T14" fmla="*/ 1432193 w 1432193"/>
              <a:gd name="T15" fmla="*/ 429658 h 4296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2193" h="429658">
                <a:moveTo>
                  <a:pt x="0" y="429658"/>
                </a:moveTo>
                <a:lnTo>
                  <a:pt x="1432193" y="297455"/>
                </a:lnTo>
                <a:lnTo>
                  <a:pt x="429658" y="0"/>
                </a:lnTo>
                <a:lnTo>
                  <a:pt x="0" y="429658"/>
                </a:lnTo>
                <a:close/>
              </a:path>
            </a:pathLst>
          </a:custGeom>
          <a:solidFill>
            <a:srgbClr val="0E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3" name="任意多边形 68"/>
          <p:cNvSpPr>
            <a:spLocks noChangeArrowheads="1"/>
          </p:cNvSpPr>
          <p:nvPr userDrawn="1"/>
        </p:nvSpPr>
        <p:spPr bwMode="auto">
          <a:xfrm>
            <a:off x="6091767" y="3757084"/>
            <a:ext cx="497417" cy="154516"/>
          </a:xfrm>
          <a:custGeom>
            <a:avLst/>
            <a:gdLst>
              <a:gd name="T0" fmla="*/ 0 w 495759"/>
              <a:gd name="T1" fmla="*/ 22034 h 154237"/>
              <a:gd name="T2" fmla="*/ 88135 w 495759"/>
              <a:gd name="T3" fmla="*/ 154237 h 154237"/>
              <a:gd name="T4" fmla="*/ 495759 w 495759"/>
              <a:gd name="T5" fmla="*/ 0 h 154237"/>
              <a:gd name="T6" fmla="*/ 0 w 495759"/>
              <a:gd name="T7" fmla="*/ 22034 h 154237"/>
              <a:gd name="T8" fmla="*/ 0 60000 65536"/>
              <a:gd name="T9" fmla="*/ 0 60000 65536"/>
              <a:gd name="T10" fmla="*/ 0 60000 65536"/>
              <a:gd name="T11" fmla="*/ 0 60000 65536"/>
              <a:gd name="T12" fmla="*/ 0 w 495759"/>
              <a:gd name="T13" fmla="*/ 0 h 154237"/>
              <a:gd name="T14" fmla="*/ 495759 w 495759"/>
              <a:gd name="T15" fmla="*/ 154237 h 154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759" h="154237">
                <a:moveTo>
                  <a:pt x="0" y="22034"/>
                </a:moveTo>
                <a:lnTo>
                  <a:pt x="88135" y="154237"/>
                </a:lnTo>
                <a:lnTo>
                  <a:pt x="495759" y="0"/>
                </a:lnTo>
                <a:lnTo>
                  <a:pt x="0" y="22034"/>
                </a:lnTo>
                <a:close/>
              </a:path>
            </a:pathLst>
          </a:custGeom>
          <a:solidFill>
            <a:srgbClr val="24B2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4" name="任意多边形 73"/>
          <p:cNvSpPr>
            <a:spLocks noChangeArrowheads="1"/>
          </p:cNvSpPr>
          <p:nvPr userDrawn="1"/>
        </p:nvSpPr>
        <p:spPr bwMode="auto">
          <a:xfrm>
            <a:off x="4639733" y="1488017"/>
            <a:ext cx="893233" cy="749300"/>
          </a:xfrm>
          <a:custGeom>
            <a:avLst/>
            <a:gdLst>
              <a:gd name="T0" fmla="*/ 77118 w 892366"/>
              <a:gd name="T1" fmla="*/ 0 h 749147"/>
              <a:gd name="T2" fmla="*/ 892366 w 892366"/>
              <a:gd name="T3" fmla="*/ 749147 h 749147"/>
              <a:gd name="T4" fmla="*/ 0 w 892366"/>
              <a:gd name="T5" fmla="*/ 528810 h 749147"/>
              <a:gd name="T6" fmla="*/ 77118 w 892366"/>
              <a:gd name="T7" fmla="*/ 0 h 749147"/>
              <a:gd name="T8" fmla="*/ 0 60000 65536"/>
              <a:gd name="T9" fmla="*/ 0 60000 65536"/>
              <a:gd name="T10" fmla="*/ 0 60000 65536"/>
              <a:gd name="T11" fmla="*/ 0 60000 65536"/>
              <a:gd name="T12" fmla="*/ 0 w 892366"/>
              <a:gd name="T13" fmla="*/ 0 h 749147"/>
              <a:gd name="T14" fmla="*/ 892366 w 892366"/>
              <a:gd name="T15" fmla="*/ 749147 h 749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366" h="749147">
                <a:moveTo>
                  <a:pt x="77118" y="0"/>
                </a:moveTo>
                <a:lnTo>
                  <a:pt x="892366" y="749147"/>
                </a:lnTo>
                <a:lnTo>
                  <a:pt x="0" y="528810"/>
                </a:lnTo>
                <a:lnTo>
                  <a:pt x="77118" y="0"/>
                </a:lnTo>
                <a:close/>
              </a:path>
            </a:pathLst>
          </a:custGeom>
          <a:solidFill>
            <a:srgbClr val="1AA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5" name="任意多边形 83"/>
          <p:cNvSpPr>
            <a:spLocks noChangeArrowheads="1"/>
          </p:cNvSpPr>
          <p:nvPr userDrawn="1"/>
        </p:nvSpPr>
        <p:spPr bwMode="auto">
          <a:xfrm>
            <a:off x="7160684" y="1553633"/>
            <a:ext cx="529167" cy="825500"/>
          </a:xfrm>
          <a:custGeom>
            <a:avLst/>
            <a:gdLst>
              <a:gd name="T0" fmla="*/ 495759 w 495759"/>
              <a:gd name="T1" fmla="*/ 0 h 793214"/>
              <a:gd name="T2" fmla="*/ 88135 w 495759"/>
              <a:gd name="T3" fmla="*/ 793214 h 793214"/>
              <a:gd name="T4" fmla="*/ 0 w 495759"/>
              <a:gd name="T5" fmla="*/ 462708 h 793214"/>
              <a:gd name="T6" fmla="*/ 495759 w 495759"/>
              <a:gd name="T7" fmla="*/ 0 h 793214"/>
              <a:gd name="T8" fmla="*/ 0 60000 65536"/>
              <a:gd name="T9" fmla="*/ 0 60000 65536"/>
              <a:gd name="T10" fmla="*/ 0 60000 65536"/>
              <a:gd name="T11" fmla="*/ 0 60000 65536"/>
              <a:gd name="T12" fmla="*/ 0 w 495759"/>
              <a:gd name="T13" fmla="*/ 0 h 793214"/>
              <a:gd name="T14" fmla="*/ 495759 w 495759"/>
              <a:gd name="T15" fmla="*/ 793214 h 793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759" h="793214">
                <a:moveTo>
                  <a:pt x="495759" y="0"/>
                </a:moveTo>
                <a:lnTo>
                  <a:pt x="88135" y="793214"/>
                </a:lnTo>
                <a:lnTo>
                  <a:pt x="0" y="462708"/>
                </a:lnTo>
                <a:lnTo>
                  <a:pt x="495759" y="0"/>
                </a:lnTo>
                <a:close/>
              </a:path>
            </a:pathLst>
          </a:custGeom>
          <a:solidFill>
            <a:srgbClr val="491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6" name="任意多边形 84"/>
          <p:cNvSpPr>
            <a:spLocks noChangeArrowheads="1"/>
          </p:cNvSpPr>
          <p:nvPr userDrawn="1"/>
        </p:nvSpPr>
        <p:spPr bwMode="auto">
          <a:xfrm>
            <a:off x="6201833" y="2357967"/>
            <a:ext cx="683684" cy="474133"/>
          </a:xfrm>
          <a:custGeom>
            <a:avLst/>
            <a:gdLst>
              <a:gd name="T0" fmla="*/ 0 w 683046"/>
              <a:gd name="T1" fmla="*/ 0 h 473725"/>
              <a:gd name="T2" fmla="*/ 683046 w 683046"/>
              <a:gd name="T3" fmla="*/ 0 h 473725"/>
              <a:gd name="T4" fmla="*/ 440675 w 683046"/>
              <a:gd name="T5" fmla="*/ 473725 h 473725"/>
              <a:gd name="T6" fmla="*/ 0 w 683046"/>
              <a:gd name="T7" fmla="*/ 0 h 473725"/>
              <a:gd name="T8" fmla="*/ 0 60000 65536"/>
              <a:gd name="T9" fmla="*/ 0 60000 65536"/>
              <a:gd name="T10" fmla="*/ 0 60000 65536"/>
              <a:gd name="T11" fmla="*/ 0 60000 65536"/>
              <a:gd name="T12" fmla="*/ 0 w 683046"/>
              <a:gd name="T13" fmla="*/ 0 h 473725"/>
              <a:gd name="T14" fmla="*/ 683046 w 683046"/>
              <a:gd name="T15" fmla="*/ 473725 h 473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3046" h="473725">
                <a:moveTo>
                  <a:pt x="0" y="0"/>
                </a:moveTo>
                <a:lnTo>
                  <a:pt x="683046" y="0"/>
                </a:lnTo>
                <a:lnTo>
                  <a:pt x="440675" y="473725"/>
                </a:lnTo>
                <a:lnTo>
                  <a:pt x="0" y="0"/>
                </a:lnTo>
                <a:close/>
              </a:path>
            </a:pathLst>
          </a:custGeom>
          <a:solidFill>
            <a:srgbClr val="19B9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7" name="任意多边形 86"/>
          <p:cNvSpPr>
            <a:spLocks noChangeArrowheads="1"/>
          </p:cNvSpPr>
          <p:nvPr userDrawn="1"/>
        </p:nvSpPr>
        <p:spPr bwMode="auto">
          <a:xfrm>
            <a:off x="6620933" y="2654300"/>
            <a:ext cx="704851" cy="937684"/>
          </a:xfrm>
          <a:custGeom>
            <a:avLst/>
            <a:gdLst>
              <a:gd name="T0" fmla="*/ 352540 w 705080"/>
              <a:gd name="T1" fmla="*/ 0 h 936434"/>
              <a:gd name="T2" fmla="*/ 705080 w 705080"/>
              <a:gd name="T3" fmla="*/ 936434 h 936434"/>
              <a:gd name="T4" fmla="*/ 0 w 705080"/>
              <a:gd name="T5" fmla="*/ 154236 h 936434"/>
              <a:gd name="T6" fmla="*/ 352540 w 705080"/>
              <a:gd name="T7" fmla="*/ 0 h 936434"/>
              <a:gd name="T8" fmla="*/ 0 60000 65536"/>
              <a:gd name="T9" fmla="*/ 0 60000 65536"/>
              <a:gd name="T10" fmla="*/ 0 60000 65536"/>
              <a:gd name="T11" fmla="*/ 0 60000 65536"/>
              <a:gd name="T12" fmla="*/ 0 w 705080"/>
              <a:gd name="T13" fmla="*/ 0 h 936434"/>
              <a:gd name="T14" fmla="*/ 705080 w 705080"/>
              <a:gd name="T15" fmla="*/ 936434 h 936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080" h="936434">
                <a:moveTo>
                  <a:pt x="352540" y="0"/>
                </a:moveTo>
                <a:lnTo>
                  <a:pt x="705080" y="936434"/>
                </a:lnTo>
                <a:lnTo>
                  <a:pt x="0" y="154236"/>
                </a:lnTo>
                <a:lnTo>
                  <a:pt x="352540" y="0"/>
                </a:lnTo>
                <a:close/>
              </a:path>
            </a:pathLst>
          </a:custGeom>
          <a:solidFill>
            <a:srgbClr val="1E7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8" name="任意多边形 87"/>
          <p:cNvSpPr>
            <a:spLocks noChangeArrowheads="1"/>
          </p:cNvSpPr>
          <p:nvPr userDrawn="1"/>
        </p:nvSpPr>
        <p:spPr bwMode="auto">
          <a:xfrm>
            <a:off x="6908800" y="2347384"/>
            <a:ext cx="351367" cy="306916"/>
          </a:xfrm>
          <a:custGeom>
            <a:avLst/>
            <a:gdLst>
              <a:gd name="T0" fmla="*/ 66101 w 352540"/>
              <a:gd name="T1" fmla="*/ 308472 h 308472"/>
              <a:gd name="T2" fmla="*/ 352540 w 352540"/>
              <a:gd name="T3" fmla="*/ 22034 h 308472"/>
              <a:gd name="T4" fmla="*/ 0 w 352540"/>
              <a:gd name="T5" fmla="*/ 0 h 308472"/>
              <a:gd name="T6" fmla="*/ 66101 w 352540"/>
              <a:gd name="T7" fmla="*/ 308472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352540"/>
              <a:gd name="T13" fmla="*/ 0 h 308472"/>
              <a:gd name="T14" fmla="*/ 352540 w 352540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540" h="308472">
                <a:moveTo>
                  <a:pt x="66101" y="308472"/>
                </a:moveTo>
                <a:lnTo>
                  <a:pt x="352540" y="22034"/>
                </a:lnTo>
                <a:lnTo>
                  <a:pt x="0" y="0"/>
                </a:lnTo>
                <a:lnTo>
                  <a:pt x="66101" y="308472"/>
                </a:lnTo>
                <a:close/>
              </a:path>
            </a:pathLst>
          </a:custGeom>
          <a:solidFill>
            <a:srgbClr val="104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9" name="任意多边形 88"/>
          <p:cNvSpPr>
            <a:spLocks noChangeArrowheads="1"/>
          </p:cNvSpPr>
          <p:nvPr userDrawn="1"/>
        </p:nvSpPr>
        <p:spPr bwMode="auto">
          <a:xfrm>
            <a:off x="6929967" y="2336800"/>
            <a:ext cx="1178984" cy="325967"/>
          </a:xfrm>
          <a:custGeom>
            <a:avLst/>
            <a:gdLst>
              <a:gd name="T0" fmla="*/ 0 w 1178804"/>
              <a:gd name="T1" fmla="*/ 275421 h 275421"/>
              <a:gd name="T2" fmla="*/ 1178804 w 1178804"/>
              <a:gd name="T3" fmla="*/ 33050 h 275421"/>
              <a:gd name="T4" fmla="*/ 363556 w 1178804"/>
              <a:gd name="T5" fmla="*/ 0 h 275421"/>
              <a:gd name="T6" fmla="*/ 0 w 1178804"/>
              <a:gd name="T7" fmla="*/ 275421 h 275421"/>
              <a:gd name="T8" fmla="*/ 0 60000 65536"/>
              <a:gd name="T9" fmla="*/ 0 60000 65536"/>
              <a:gd name="T10" fmla="*/ 0 60000 65536"/>
              <a:gd name="T11" fmla="*/ 0 60000 65536"/>
              <a:gd name="T12" fmla="*/ 0 w 1178804"/>
              <a:gd name="T13" fmla="*/ 0 h 275421"/>
              <a:gd name="T14" fmla="*/ 1178804 w 1178804"/>
              <a:gd name="T15" fmla="*/ 275421 h 275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8804" h="275421">
                <a:moveTo>
                  <a:pt x="0" y="275421"/>
                </a:moveTo>
                <a:lnTo>
                  <a:pt x="1178804" y="33050"/>
                </a:lnTo>
                <a:lnTo>
                  <a:pt x="363556" y="0"/>
                </a:lnTo>
                <a:lnTo>
                  <a:pt x="0" y="275421"/>
                </a:lnTo>
                <a:close/>
              </a:path>
            </a:pathLst>
          </a:custGeom>
          <a:solidFill>
            <a:srgbClr val="0B8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0" name="任意多边形 90"/>
          <p:cNvSpPr>
            <a:spLocks noChangeArrowheads="1"/>
          </p:cNvSpPr>
          <p:nvPr userDrawn="1"/>
        </p:nvSpPr>
        <p:spPr bwMode="auto">
          <a:xfrm>
            <a:off x="7215717" y="2368551"/>
            <a:ext cx="980016" cy="969433"/>
          </a:xfrm>
          <a:custGeom>
            <a:avLst/>
            <a:gdLst>
              <a:gd name="T0" fmla="*/ 903383 w 980501"/>
              <a:gd name="T1" fmla="*/ 0 h 969484"/>
              <a:gd name="T2" fmla="*/ 980501 w 980501"/>
              <a:gd name="T3" fmla="*/ 341522 h 969484"/>
              <a:gd name="T4" fmla="*/ 0 w 980501"/>
              <a:gd name="T5" fmla="*/ 969484 h 969484"/>
              <a:gd name="T6" fmla="*/ 903383 w 980501"/>
              <a:gd name="T7" fmla="*/ 0 h 969484"/>
              <a:gd name="T8" fmla="*/ 0 60000 65536"/>
              <a:gd name="T9" fmla="*/ 0 60000 65536"/>
              <a:gd name="T10" fmla="*/ 0 60000 65536"/>
              <a:gd name="T11" fmla="*/ 0 60000 65536"/>
              <a:gd name="T12" fmla="*/ 0 w 980501"/>
              <a:gd name="T13" fmla="*/ 0 h 969484"/>
              <a:gd name="T14" fmla="*/ 980501 w 980501"/>
              <a:gd name="T15" fmla="*/ 969484 h 9694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0501" h="969484">
                <a:moveTo>
                  <a:pt x="903383" y="0"/>
                </a:moveTo>
                <a:lnTo>
                  <a:pt x="980501" y="341522"/>
                </a:lnTo>
                <a:lnTo>
                  <a:pt x="0" y="969484"/>
                </a:lnTo>
                <a:lnTo>
                  <a:pt x="903383" y="0"/>
                </a:lnTo>
                <a:close/>
              </a:path>
            </a:pathLst>
          </a:custGeom>
          <a:solidFill>
            <a:srgbClr val="1478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1" name="任意多边形 91"/>
          <p:cNvSpPr>
            <a:spLocks noChangeArrowheads="1"/>
          </p:cNvSpPr>
          <p:nvPr userDrawn="1"/>
        </p:nvSpPr>
        <p:spPr bwMode="auto">
          <a:xfrm>
            <a:off x="7205133" y="3039533"/>
            <a:ext cx="463551" cy="552451"/>
          </a:xfrm>
          <a:custGeom>
            <a:avLst/>
            <a:gdLst>
              <a:gd name="T0" fmla="*/ 462708 w 462708"/>
              <a:gd name="T1" fmla="*/ 0 h 550843"/>
              <a:gd name="T2" fmla="*/ 110169 w 462708"/>
              <a:gd name="T3" fmla="*/ 550843 h 550843"/>
              <a:gd name="T4" fmla="*/ 0 w 462708"/>
              <a:gd name="T5" fmla="*/ 264405 h 550843"/>
              <a:gd name="T6" fmla="*/ 462708 w 462708"/>
              <a:gd name="T7" fmla="*/ 0 h 550843"/>
              <a:gd name="T8" fmla="*/ 0 60000 65536"/>
              <a:gd name="T9" fmla="*/ 0 60000 65536"/>
              <a:gd name="T10" fmla="*/ 0 60000 65536"/>
              <a:gd name="T11" fmla="*/ 0 60000 65536"/>
              <a:gd name="T12" fmla="*/ 0 w 462708"/>
              <a:gd name="T13" fmla="*/ 0 h 550843"/>
              <a:gd name="T14" fmla="*/ 462708 w 462708"/>
              <a:gd name="T15" fmla="*/ 550843 h 550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2708" h="550843">
                <a:moveTo>
                  <a:pt x="462708" y="0"/>
                </a:moveTo>
                <a:lnTo>
                  <a:pt x="110169" y="550843"/>
                </a:lnTo>
                <a:lnTo>
                  <a:pt x="0" y="264405"/>
                </a:lnTo>
                <a:lnTo>
                  <a:pt x="462708" y="0"/>
                </a:lnTo>
                <a:close/>
              </a:path>
            </a:pathLst>
          </a:custGeom>
          <a:solidFill>
            <a:srgbClr val="107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" name="任意多边形 92"/>
          <p:cNvSpPr>
            <a:spLocks noChangeArrowheads="1"/>
          </p:cNvSpPr>
          <p:nvPr userDrawn="1"/>
        </p:nvSpPr>
        <p:spPr bwMode="auto">
          <a:xfrm rot="21328923">
            <a:off x="7294033" y="3073400"/>
            <a:ext cx="361951" cy="508000"/>
          </a:xfrm>
          <a:custGeom>
            <a:avLst/>
            <a:gdLst>
              <a:gd name="T0" fmla="*/ 363556 w 363556"/>
              <a:gd name="T1" fmla="*/ 0 h 506776"/>
              <a:gd name="T2" fmla="*/ 319489 w 363556"/>
              <a:gd name="T3" fmla="*/ 231354 h 506776"/>
              <a:gd name="T4" fmla="*/ 0 w 363556"/>
              <a:gd name="T5" fmla="*/ 506776 h 506776"/>
              <a:gd name="T6" fmla="*/ 363556 w 363556"/>
              <a:gd name="T7" fmla="*/ 0 h 506776"/>
              <a:gd name="T8" fmla="*/ 0 60000 65536"/>
              <a:gd name="T9" fmla="*/ 0 60000 65536"/>
              <a:gd name="T10" fmla="*/ 0 60000 65536"/>
              <a:gd name="T11" fmla="*/ 0 60000 65536"/>
              <a:gd name="T12" fmla="*/ 0 w 363556"/>
              <a:gd name="T13" fmla="*/ 0 h 506776"/>
              <a:gd name="T14" fmla="*/ 363556 w 363556"/>
              <a:gd name="T15" fmla="*/ 506776 h 506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556" h="506776">
                <a:moveTo>
                  <a:pt x="363556" y="0"/>
                </a:moveTo>
                <a:lnTo>
                  <a:pt x="319489" y="231354"/>
                </a:lnTo>
                <a:lnTo>
                  <a:pt x="0" y="506776"/>
                </a:lnTo>
                <a:lnTo>
                  <a:pt x="363556" y="0"/>
                </a:lnTo>
                <a:close/>
              </a:path>
            </a:pathLst>
          </a:custGeom>
          <a:solidFill>
            <a:srgbClr val="1D9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3" name="任意多边形 94"/>
          <p:cNvSpPr>
            <a:spLocks noChangeArrowheads="1"/>
          </p:cNvSpPr>
          <p:nvPr userDrawn="1"/>
        </p:nvSpPr>
        <p:spPr bwMode="auto">
          <a:xfrm>
            <a:off x="6654800" y="395817"/>
            <a:ext cx="1286933" cy="309033"/>
          </a:xfrm>
          <a:custGeom>
            <a:avLst/>
            <a:gdLst>
              <a:gd name="T0" fmla="*/ 0 w 1288973"/>
              <a:gd name="T1" fmla="*/ 308472 h 308472"/>
              <a:gd name="T2" fmla="*/ 1288973 w 1288973"/>
              <a:gd name="T3" fmla="*/ 0 h 308472"/>
              <a:gd name="T4" fmla="*/ 154236 w 1288973"/>
              <a:gd name="T5" fmla="*/ 11016 h 308472"/>
              <a:gd name="T6" fmla="*/ 0 w 1288973"/>
              <a:gd name="T7" fmla="*/ 308472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308472"/>
              <a:gd name="T14" fmla="*/ 1288973 w 1288973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308472">
                <a:moveTo>
                  <a:pt x="0" y="308472"/>
                </a:moveTo>
                <a:lnTo>
                  <a:pt x="1288973" y="0"/>
                </a:lnTo>
                <a:lnTo>
                  <a:pt x="154236" y="11016"/>
                </a:lnTo>
                <a:lnTo>
                  <a:pt x="0" y="308472"/>
                </a:lnTo>
                <a:close/>
              </a:path>
            </a:pathLst>
          </a:custGeom>
          <a:solidFill>
            <a:srgbClr val="21BD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4" name="任意多边形 95"/>
          <p:cNvSpPr>
            <a:spLocks noChangeArrowheads="1"/>
          </p:cNvSpPr>
          <p:nvPr userDrawn="1"/>
        </p:nvSpPr>
        <p:spPr bwMode="auto">
          <a:xfrm>
            <a:off x="6675967" y="573617"/>
            <a:ext cx="1058333" cy="990600"/>
          </a:xfrm>
          <a:custGeom>
            <a:avLst/>
            <a:gdLst>
              <a:gd name="T0" fmla="*/ 0 w 1057619"/>
              <a:gd name="T1" fmla="*/ 121186 h 991518"/>
              <a:gd name="T2" fmla="*/ 440674 w 1057619"/>
              <a:gd name="T3" fmla="*/ 0 h 991518"/>
              <a:gd name="T4" fmla="*/ 1057619 w 1057619"/>
              <a:gd name="T5" fmla="*/ 991518 h 991518"/>
              <a:gd name="T6" fmla="*/ 0 w 1057619"/>
              <a:gd name="T7" fmla="*/ 121186 h 991518"/>
              <a:gd name="T8" fmla="*/ 0 60000 65536"/>
              <a:gd name="T9" fmla="*/ 0 60000 65536"/>
              <a:gd name="T10" fmla="*/ 0 60000 65536"/>
              <a:gd name="T11" fmla="*/ 0 60000 65536"/>
              <a:gd name="T12" fmla="*/ 0 w 1057619"/>
              <a:gd name="T13" fmla="*/ 0 h 991518"/>
              <a:gd name="T14" fmla="*/ 1057619 w 1057619"/>
              <a:gd name="T15" fmla="*/ 991518 h 991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7619" h="991518">
                <a:moveTo>
                  <a:pt x="0" y="121186"/>
                </a:moveTo>
                <a:lnTo>
                  <a:pt x="440674" y="0"/>
                </a:lnTo>
                <a:lnTo>
                  <a:pt x="1057619" y="991518"/>
                </a:lnTo>
                <a:lnTo>
                  <a:pt x="0" y="121186"/>
                </a:lnTo>
                <a:close/>
              </a:path>
            </a:pathLst>
          </a:custGeom>
          <a:solidFill>
            <a:srgbClr val="06AA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5" name="任意多边形 98"/>
          <p:cNvSpPr>
            <a:spLocks noChangeArrowheads="1"/>
          </p:cNvSpPr>
          <p:nvPr userDrawn="1"/>
        </p:nvSpPr>
        <p:spPr bwMode="auto">
          <a:xfrm>
            <a:off x="7689851" y="395817"/>
            <a:ext cx="2269067" cy="1157816"/>
          </a:xfrm>
          <a:custGeom>
            <a:avLst/>
            <a:gdLst>
              <a:gd name="T0" fmla="*/ 286439 w 2269475"/>
              <a:gd name="T1" fmla="*/ 0 h 1156772"/>
              <a:gd name="T2" fmla="*/ 2269475 w 2269475"/>
              <a:gd name="T3" fmla="*/ 0 h 1156772"/>
              <a:gd name="T4" fmla="*/ 0 w 2269475"/>
              <a:gd name="T5" fmla="*/ 1156772 h 1156772"/>
              <a:gd name="T6" fmla="*/ 286439 w 2269475"/>
              <a:gd name="T7" fmla="*/ 0 h 1156772"/>
              <a:gd name="T8" fmla="*/ 0 60000 65536"/>
              <a:gd name="T9" fmla="*/ 0 60000 65536"/>
              <a:gd name="T10" fmla="*/ 0 60000 65536"/>
              <a:gd name="T11" fmla="*/ 0 60000 65536"/>
              <a:gd name="T12" fmla="*/ 0 w 2269475"/>
              <a:gd name="T13" fmla="*/ 0 h 1156772"/>
              <a:gd name="T14" fmla="*/ 2269475 w 2269475"/>
              <a:gd name="T15" fmla="*/ 1156772 h 11567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9475" h="1156772">
                <a:moveTo>
                  <a:pt x="286439" y="0"/>
                </a:moveTo>
                <a:lnTo>
                  <a:pt x="2269475" y="0"/>
                </a:lnTo>
                <a:lnTo>
                  <a:pt x="0" y="1156772"/>
                </a:lnTo>
                <a:lnTo>
                  <a:pt x="286439" y="0"/>
                </a:lnTo>
                <a:close/>
              </a:path>
            </a:pathLst>
          </a:custGeom>
          <a:solidFill>
            <a:srgbClr val="4DC4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6" name="任意多边形 99"/>
          <p:cNvSpPr>
            <a:spLocks noChangeArrowheads="1"/>
          </p:cNvSpPr>
          <p:nvPr userDrawn="1"/>
        </p:nvSpPr>
        <p:spPr bwMode="auto">
          <a:xfrm>
            <a:off x="7645400" y="374651"/>
            <a:ext cx="2279651" cy="1200149"/>
          </a:xfrm>
          <a:custGeom>
            <a:avLst/>
            <a:gdLst>
              <a:gd name="T0" fmla="*/ 77118 w 2280492"/>
              <a:gd name="T1" fmla="*/ 1167788 h 1189822"/>
              <a:gd name="T2" fmla="*/ 771181 w 2280492"/>
              <a:gd name="T3" fmla="*/ 1090670 h 1189822"/>
              <a:gd name="T4" fmla="*/ 2280492 w 2280492"/>
              <a:gd name="T5" fmla="*/ 0 h 1189822"/>
              <a:gd name="T6" fmla="*/ 0 w 2280492"/>
              <a:gd name="T7" fmla="*/ 1189822 h 1189822"/>
              <a:gd name="T8" fmla="*/ 77118 w 2280492"/>
              <a:gd name="T9" fmla="*/ 1167788 h 1189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0492"/>
              <a:gd name="T16" fmla="*/ 0 h 1189822"/>
              <a:gd name="T17" fmla="*/ 2280492 w 2280492"/>
              <a:gd name="T18" fmla="*/ 1189822 h 1189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0492" h="1189822">
                <a:moveTo>
                  <a:pt x="77118" y="1167788"/>
                </a:moveTo>
                <a:lnTo>
                  <a:pt x="771181" y="1090670"/>
                </a:lnTo>
                <a:lnTo>
                  <a:pt x="2280492" y="0"/>
                </a:lnTo>
                <a:lnTo>
                  <a:pt x="0" y="1189822"/>
                </a:lnTo>
                <a:lnTo>
                  <a:pt x="77118" y="1167788"/>
                </a:lnTo>
                <a:close/>
              </a:path>
            </a:pathLst>
          </a:custGeom>
          <a:solidFill>
            <a:srgbClr val="0BA7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7" name="任意多边形 103"/>
          <p:cNvSpPr>
            <a:spLocks noChangeArrowheads="1"/>
          </p:cNvSpPr>
          <p:nvPr userDrawn="1"/>
        </p:nvSpPr>
        <p:spPr bwMode="auto">
          <a:xfrm>
            <a:off x="7249584" y="1917700"/>
            <a:ext cx="759883" cy="482600"/>
          </a:xfrm>
          <a:custGeom>
            <a:avLst/>
            <a:gdLst>
              <a:gd name="T0" fmla="*/ 176270 w 760164"/>
              <a:gd name="T1" fmla="*/ 88135 h 440675"/>
              <a:gd name="T2" fmla="*/ 760164 w 760164"/>
              <a:gd name="T3" fmla="*/ 0 h 440675"/>
              <a:gd name="T4" fmla="*/ 0 w 760164"/>
              <a:gd name="T5" fmla="*/ 440675 h 440675"/>
              <a:gd name="T6" fmla="*/ 176270 w 760164"/>
              <a:gd name="T7" fmla="*/ 88135 h 440675"/>
              <a:gd name="T8" fmla="*/ 0 60000 65536"/>
              <a:gd name="T9" fmla="*/ 0 60000 65536"/>
              <a:gd name="T10" fmla="*/ 0 60000 65536"/>
              <a:gd name="T11" fmla="*/ 0 60000 65536"/>
              <a:gd name="T12" fmla="*/ 0 w 760164"/>
              <a:gd name="T13" fmla="*/ 0 h 440675"/>
              <a:gd name="T14" fmla="*/ 760164 w 760164"/>
              <a:gd name="T15" fmla="*/ 440675 h 440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164" h="440675">
                <a:moveTo>
                  <a:pt x="176270" y="88135"/>
                </a:moveTo>
                <a:lnTo>
                  <a:pt x="760164" y="0"/>
                </a:lnTo>
                <a:lnTo>
                  <a:pt x="0" y="440675"/>
                </a:lnTo>
                <a:lnTo>
                  <a:pt x="176270" y="88135"/>
                </a:lnTo>
                <a:close/>
              </a:path>
            </a:pathLst>
          </a:custGeom>
          <a:solidFill>
            <a:srgbClr val="0A73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8" name="任意多边形 105"/>
          <p:cNvSpPr>
            <a:spLocks noChangeArrowheads="1"/>
          </p:cNvSpPr>
          <p:nvPr userDrawn="1"/>
        </p:nvSpPr>
        <p:spPr bwMode="auto">
          <a:xfrm>
            <a:off x="7260167" y="2169584"/>
            <a:ext cx="584200" cy="220133"/>
          </a:xfrm>
          <a:custGeom>
            <a:avLst/>
            <a:gdLst>
              <a:gd name="T0" fmla="*/ 0 w 583894"/>
              <a:gd name="T1" fmla="*/ 198304 h 220337"/>
              <a:gd name="T2" fmla="*/ 583894 w 583894"/>
              <a:gd name="T3" fmla="*/ 220337 h 220337"/>
              <a:gd name="T4" fmla="*/ 341522 w 583894"/>
              <a:gd name="T5" fmla="*/ 0 h 220337"/>
              <a:gd name="T6" fmla="*/ 0 w 583894"/>
              <a:gd name="T7" fmla="*/ 198304 h 220337"/>
              <a:gd name="T8" fmla="*/ 0 60000 65536"/>
              <a:gd name="T9" fmla="*/ 0 60000 65536"/>
              <a:gd name="T10" fmla="*/ 0 60000 65536"/>
              <a:gd name="T11" fmla="*/ 0 60000 65536"/>
              <a:gd name="T12" fmla="*/ 0 w 583894"/>
              <a:gd name="T13" fmla="*/ 0 h 220337"/>
              <a:gd name="T14" fmla="*/ 583894 w 583894"/>
              <a:gd name="T15" fmla="*/ 220337 h 220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3894" h="220337">
                <a:moveTo>
                  <a:pt x="0" y="198304"/>
                </a:moveTo>
                <a:lnTo>
                  <a:pt x="583894" y="220337"/>
                </a:lnTo>
                <a:lnTo>
                  <a:pt x="341522" y="0"/>
                </a:lnTo>
                <a:lnTo>
                  <a:pt x="0" y="198304"/>
                </a:lnTo>
                <a:close/>
              </a:path>
            </a:pathLst>
          </a:custGeom>
          <a:solidFill>
            <a:srgbClr val="146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9" name="任意多边形 107"/>
          <p:cNvSpPr>
            <a:spLocks noChangeArrowheads="1"/>
          </p:cNvSpPr>
          <p:nvPr userDrawn="1"/>
        </p:nvSpPr>
        <p:spPr bwMode="auto">
          <a:xfrm>
            <a:off x="7878233" y="1794933"/>
            <a:ext cx="474133" cy="573617"/>
          </a:xfrm>
          <a:custGeom>
            <a:avLst/>
            <a:gdLst>
              <a:gd name="T0" fmla="*/ 77118 w 473725"/>
              <a:gd name="T1" fmla="*/ 165253 h 572878"/>
              <a:gd name="T2" fmla="*/ 473725 w 473725"/>
              <a:gd name="T3" fmla="*/ 0 h 572878"/>
              <a:gd name="T4" fmla="*/ 0 w 473725"/>
              <a:gd name="T5" fmla="*/ 572878 h 572878"/>
              <a:gd name="T6" fmla="*/ 77118 w 473725"/>
              <a:gd name="T7" fmla="*/ 165253 h 57287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5"/>
              <a:gd name="T13" fmla="*/ 0 h 572878"/>
              <a:gd name="T14" fmla="*/ 473725 w 473725"/>
              <a:gd name="T15" fmla="*/ 572878 h 5728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5" h="572878">
                <a:moveTo>
                  <a:pt x="77118" y="165253"/>
                </a:moveTo>
                <a:lnTo>
                  <a:pt x="473725" y="0"/>
                </a:lnTo>
                <a:lnTo>
                  <a:pt x="0" y="572878"/>
                </a:lnTo>
                <a:lnTo>
                  <a:pt x="77118" y="165253"/>
                </a:lnTo>
                <a:close/>
              </a:path>
            </a:pathLst>
          </a:custGeom>
          <a:solidFill>
            <a:srgbClr val="133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任意多边形 110"/>
          <p:cNvSpPr>
            <a:spLocks noChangeArrowheads="1"/>
          </p:cNvSpPr>
          <p:nvPr userDrawn="1"/>
        </p:nvSpPr>
        <p:spPr bwMode="auto">
          <a:xfrm>
            <a:off x="7888817" y="-97367"/>
            <a:ext cx="2245783" cy="516467"/>
          </a:xfrm>
          <a:custGeom>
            <a:avLst/>
            <a:gdLst>
              <a:gd name="T0" fmla="*/ 0 w 2247441"/>
              <a:gd name="T1" fmla="*/ 495759 h 495759"/>
              <a:gd name="T2" fmla="*/ 991518 w 2247441"/>
              <a:gd name="T3" fmla="*/ 0 h 495759"/>
              <a:gd name="T4" fmla="*/ 2247441 w 2247441"/>
              <a:gd name="T5" fmla="*/ 0 h 495759"/>
              <a:gd name="T6" fmla="*/ 2060154 w 2247441"/>
              <a:gd name="T7" fmla="*/ 473725 h 495759"/>
              <a:gd name="T8" fmla="*/ 0 w 2247441"/>
              <a:gd name="T9" fmla="*/ 495759 h 495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7441"/>
              <a:gd name="T16" fmla="*/ 0 h 495759"/>
              <a:gd name="T17" fmla="*/ 2247441 w 2247441"/>
              <a:gd name="T18" fmla="*/ 495759 h 4957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7441" h="495759">
                <a:moveTo>
                  <a:pt x="0" y="495759"/>
                </a:moveTo>
                <a:lnTo>
                  <a:pt x="991518" y="0"/>
                </a:lnTo>
                <a:lnTo>
                  <a:pt x="2247441" y="0"/>
                </a:lnTo>
                <a:lnTo>
                  <a:pt x="2060154" y="473725"/>
                </a:lnTo>
                <a:lnTo>
                  <a:pt x="0" y="495759"/>
                </a:lnTo>
                <a:close/>
              </a:path>
            </a:pathLst>
          </a:custGeom>
          <a:solidFill>
            <a:srgbClr val="1C9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1" name="任意多边形 111"/>
          <p:cNvSpPr>
            <a:spLocks noChangeArrowheads="1"/>
          </p:cNvSpPr>
          <p:nvPr userDrawn="1"/>
        </p:nvSpPr>
        <p:spPr bwMode="auto">
          <a:xfrm>
            <a:off x="7943851" y="-165100"/>
            <a:ext cx="1134533" cy="563033"/>
          </a:xfrm>
          <a:custGeom>
            <a:avLst/>
            <a:gdLst>
              <a:gd name="T0" fmla="*/ 0 w 1134738"/>
              <a:gd name="T1" fmla="*/ 561861 h 561861"/>
              <a:gd name="T2" fmla="*/ 870333 w 1134738"/>
              <a:gd name="T3" fmla="*/ 0 h 561861"/>
              <a:gd name="T4" fmla="*/ 1134738 w 1134738"/>
              <a:gd name="T5" fmla="*/ 22034 h 561861"/>
              <a:gd name="T6" fmla="*/ 0 w 1134738"/>
              <a:gd name="T7" fmla="*/ 561861 h 561861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561861"/>
              <a:gd name="T14" fmla="*/ 1134738 w 1134738"/>
              <a:gd name="T15" fmla="*/ 561861 h 5618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561861">
                <a:moveTo>
                  <a:pt x="0" y="561861"/>
                </a:moveTo>
                <a:lnTo>
                  <a:pt x="870333" y="0"/>
                </a:lnTo>
                <a:lnTo>
                  <a:pt x="1134738" y="22034"/>
                </a:lnTo>
                <a:lnTo>
                  <a:pt x="0" y="561861"/>
                </a:lnTo>
                <a:close/>
              </a:path>
            </a:pathLst>
          </a:custGeom>
          <a:solidFill>
            <a:srgbClr val="11A7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" name="任意多边形 112"/>
          <p:cNvSpPr>
            <a:spLocks noChangeArrowheads="1"/>
          </p:cNvSpPr>
          <p:nvPr userDrawn="1"/>
        </p:nvSpPr>
        <p:spPr bwMode="auto">
          <a:xfrm>
            <a:off x="9948333" y="0"/>
            <a:ext cx="440267" cy="364067"/>
          </a:xfrm>
          <a:custGeom>
            <a:avLst/>
            <a:gdLst>
              <a:gd name="T0" fmla="*/ 121186 w 440675"/>
              <a:gd name="T1" fmla="*/ 0 h 363557"/>
              <a:gd name="T2" fmla="*/ 440675 w 440675"/>
              <a:gd name="T3" fmla="*/ 0 h 363557"/>
              <a:gd name="T4" fmla="*/ 0 w 440675"/>
              <a:gd name="T5" fmla="*/ 363557 h 363557"/>
              <a:gd name="T6" fmla="*/ 121186 w 440675"/>
              <a:gd name="T7" fmla="*/ 0 h 363557"/>
              <a:gd name="T8" fmla="*/ 0 60000 65536"/>
              <a:gd name="T9" fmla="*/ 0 60000 65536"/>
              <a:gd name="T10" fmla="*/ 0 60000 65536"/>
              <a:gd name="T11" fmla="*/ 0 60000 65536"/>
              <a:gd name="T12" fmla="*/ 0 w 440675"/>
              <a:gd name="T13" fmla="*/ 0 h 363557"/>
              <a:gd name="T14" fmla="*/ 440675 w 440675"/>
              <a:gd name="T15" fmla="*/ 363557 h 3635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675" h="363557">
                <a:moveTo>
                  <a:pt x="121186" y="0"/>
                </a:moveTo>
                <a:lnTo>
                  <a:pt x="440675" y="0"/>
                </a:lnTo>
                <a:lnTo>
                  <a:pt x="0" y="363557"/>
                </a:lnTo>
                <a:lnTo>
                  <a:pt x="121186" y="0"/>
                </a:lnTo>
                <a:close/>
              </a:path>
            </a:pathLst>
          </a:custGeom>
          <a:solidFill>
            <a:srgbClr val="105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" name="任意多边形 114"/>
          <p:cNvSpPr>
            <a:spLocks noChangeArrowheads="1"/>
          </p:cNvSpPr>
          <p:nvPr userDrawn="1"/>
        </p:nvSpPr>
        <p:spPr bwMode="auto">
          <a:xfrm>
            <a:off x="9903884" y="-186267"/>
            <a:ext cx="814916" cy="594784"/>
          </a:xfrm>
          <a:custGeom>
            <a:avLst/>
            <a:gdLst>
              <a:gd name="T0" fmla="*/ 0 w 815248"/>
              <a:gd name="T1" fmla="*/ 550844 h 550844"/>
              <a:gd name="T2" fmla="*/ 638978 w 815248"/>
              <a:gd name="T3" fmla="*/ 0 h 550844"/>
              <a:gd name="T4" fmla="*/ 815248 w 815248"/>
              <a:gd name="T5" fmla="*/ 341523 h 550844"/>
              <a:gd name="T6" fmla="*/ 0 w 815248"/>
              <a:gd name="T7" fmla="*/ 550844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815248"/>
              <a:gd name="T13" fmla="*/ 0 h 550844"/>
              <a:gd name="T14" fmla="*/ 815248 w 815248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5248" h="550844">
                <a:moveTo>
                  <a:pt x="0" y="550844"/>
                </a:moveTo>
                <a:lnTo>
                  <a:pt x="638978" y="0"/>
                </a:lnTo>
                <a:lnTo>
                  <a:pt x="815248" y="341523"/>
                </a:lnTo>
                <a:lnTo>
                  <a:pt x="0" y="550844"/>
                </a:lnTo>
                <a:close/>
              </a:path>
            </a:pathLst>
          </a:custGeom>
          <a:solidFill>
            <a:srgbClr val="6FC4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" name="任意多边形 39"/>
          <p:cNvSpPr>
            <a:spLocks noChangeArrowheads="1"/>
          </p:cNvSpPr>
          <p:nvPr userDrawn="1"/>
        </p:nvSpPr>
        <p:spPr bwMode="auto">
          <a:xfrm>
            <a:off x="2523067" y="1519767"/>
            <a:ext cx="2192867" cy="793751"/>
          </a:xfrm>
          <a:custGeom>
            <a:avLst/>
            <a:gdLst>
              <a:gd name="T0" fmla="*/ 0 w 2192356"/>
              <a:gd name="T1" fmla="*/ 782197 h 782197"/>
              <a:gd name="T2" fmla="*/ 727113 w 2192356"/>
              <a:gd name="T3" fmla="*/ 649995 h 782197"/>
              <a:gd name="T4" fmla="*/ 2192356 w 2192356"/>
              <a:gd name="T5" fmla="*/ 0 h 782197"/>
              <a:gd name="T6" fmla="*/ 0 w 2192356"/>
              <a:gd name="T7" fmla="*/ 782197 h 782197"/>
              <a:gd name="T8" fmla="*/ 0 60000 65536"/>
              <a:gd name="T9" fmla="*/ 0 60000 65536"/>
              <a:gd name="T10" fmla="*/ 0 60000 65536"/>
              <a:gd name="T11" fmla="*/ 0 60000 65536"/>
              <a:gd name="T12" fmla="*/ 0 w 2192356"/>
              <a:gd name="T13" fmla="*/ 0 h 782197"/>
              <a:gd name="T14" fmla="*/ 2192356 w 2192356"/>
              <a:gd name="T15" fmla="*/ 782197 h 782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2356" h="782197">
                <a:moveTo>
                  <a:pt x="0" y="782197"/>
                </a:moveTo>
                <a:lnTo>
                  <a:pt x="727113" y="649995"/>
                </a:lnTo>
                <a:lnTo>
                  <a:pt x="2192356" y="0"/>
                </a:lnTo>
                <a:lnTo>
                  <a:pt x="0" y="782197"/>
                </a:lnTo>
                <a:close/>
              </a:path>
            </a:pathLst>
          </a:custGeom>
          <a:solidFill>
            <a:srgbClr val="FBB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5" name="任意多边形 82"/>
          <p:cNvSpPr>
            <a:spLocks noChangeArrowheads="1"/>
          </p:cNvSpPr>
          <p:nvPr userDrawn="1"/>
        </p:nvSpPr>
        <p:spPr bwMode="auto">
          <a:xfrm>
            <a:off x="6963833" y="1598084"/>
            <a:ext cx="694267" cy="649816"/>
          </a:xfrm>
          <a:custGeom>
            <a:avLst/>
            <a:gdLst>
              <a:gd name="T0" fmla="*/ 672029 w 672029"/>
              <a:gd name="T1" fmla="*/ 0 h 649995"/>
              <a:gd name="T2" fmla="*/ 0 w 672029"/>
              <a:gd name="T3" fmla="*/ 649995 h 649995"/>
              <a:gd name="T4" fmla="*/ 154236 w 672029"/>
              <a:gd name="T5" fmla="*/ 231354 h 649995"/>
              <a:gd name="T6" fmla="*/ 672029 w 672029"/>
              <a:gd name="T7" fmla="*/ 0 h 649995"/>
              <a:gd name="T8" fmla="*/ 0 60000 65536"/>
              <a:gd name="T9" fmla="*/ 0 60000 65536"/>
              <a:gd name="T10" fmla="*/ 0 60000 65536"/>
              <a:gd name="T11" fmla="*/ 0 60000 65536"/>
              <a:gd name="T12" fmla="*/ 0 w 672029"/>
              <a:gd name="T13" fmla="*/ 0 h 649995"/>
              <a:gd name="T14" fmla="*/ 672029 w 672029"/>
              <a:gd name="T15" fmla="*/ 649995 h 6499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029" h="649995">
                <a:moveTo>
                  <a:pt x="672029" y="0"/>
                </a:moveTo>
                <a:lnTo>
                  <a:pt x="0" y="649995"/>
                </a:lnTo>
                <a:lnTo>
                  <a:pt x="154236" y="231354"/>
                </a:lnTo>
                <a:lnTo>
                  <a:pt x="672029" y="0"/>
                </a:lnTo>
                <a:close/>
              </a:path>
            </a:pathLst>
          </a:custGeom>
          <a:solidFill>
            <a:srgbClr val="AA1D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6" name="任意多边形 119"/>
          <p:cNvSpPr>
            <a:spLocks noChangeArrowheads="1"/>
          </p:cNvSpPr>
          <p:nvPr userDrawn="1"/>
        </p:nvSpPr>
        <p:spPr bwMode="auto">
          <a:xfrm>
            <a:off x="3039533" y="2048933"/>
            <a:ext cx="3041651" cy="935567"/>
          </a:xfrm>
          <a:custGeom>
            <a:avLst/>
            <a:gdLst>
              <a:gd name="T0" fmla="*/ 0 w 2974555"/>
              <a:gd name="T1" fmla="*/ 925417 h 925417"/>
              <a:gd name="T2" fmla="*/ 2974555 w 2974555"/>
              <a:gd name="T3" fmla="*/ 0 h 925417"/>
              <a:gd name="T4" fmla="*/ 2500829 w 2974555"/>
              <a:gd name="T5" fmla="*/ 484742 h 925417"/>
              <a:gd name="T6" fmla="*/ 0 w 2974555"/>
              <a:gd name="T7" fmla="*/ 925417 h 925417"/>
              <a:gd name="T8" fmla="*/ 0 60000 65536"/>
              <a:gd name="T9" fmla="*/ 0 60000 65536"/>
              <a:gd name="T10" fmla="*/ 0 60000 65536"/>
              <a:gd name="T11" fmla="*/ 0 60000 65536"/>
              <a:gd name="T12" fmla="*/ 0 w 2974555"/>
              <a:gd name="T13" fmla="*/ 0 h 925417"/>
              <a:gd name="T14" fmla="*/ 2974555 w 2974555"/>
              <a:gd name="T15" fmla="*/ 925417 h 925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4555" h="925417">
                <a:moveTo>
                  <a:pt x="0" y="925417"/>
                </a:moveTo>
                <a:lnTo>
                  <a:pt x="2974555" y="0"/>
                </a:lnTo>
                <a:lnTo>
                  <a:pt x="2500829" y="484742"/>
                </a:lnTo>
                <a:lnTo>
                  <a:pt x="0" y="925417"/>
                </a:lnTo>
                <a:close/>
              </a:path>
            </a:pathLst>
          </a:custGeom>
          <a:solidFill>
            <a:srgbClr val="EB2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7" name="任意多边形 120"/>
          <p:cNvSpPr>
            <a:spLocks noChangeArrowheads="1"/>
          </p:cNvSpPr>
          <p:nvPr userDrawn="1"/>
        </p:nvSpPr>
        <p:spPr bwMode="auto">
          <a:xfrm>
            <a:off x="-186267" y="5662084"/>
            <a:ext cx="340784" cy="353483"/>
          </a:xfrm>
          <a:custGeom>
            <a:avLst/>
            <a:gdLst>
              <a:gd name="T0" fmla="*/ 44068 w 341523"/>
              <a:gd name="T1" fmla="*/ 0 h 352540"/>
              <a:gd name="T2" fmla="*/ 341523 w 341523"/>
              <a:gd name="T3" fmla="*/ 352540 h 352540"/>
              <a:gd name="T4" fmla="*/ 0 w 341523"/>
              <a:gd name="T5" fmla="*/ 253388 h 352540"/>
              <a:gd name="T6" fmla="*/ 33051 w 341523"/>
              <a:gd name="T7" fmla="*/ 55084 h 352540"/>
              <a:gd name="T8" fmla="*/ 44068 w 341523"/>
              <a:gd name="T9" fmla="*/ 0 h 3525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523"/>
              <a:gd name="T16" fmla="*/ 0 h 352540"/>
              <a:gd name="T17" fmla="*/ 341523 w 341523"/>
              <a:gd name="T18" fmla="*/ 352540 h 3525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523" h="352540">
                <a:moveTo>
                  <a:pt x="44068" y="0"/>
                </a:moveTo>
                <a:lnTo>
                  <a:pt x="341523" y="352540"/>
                </a:lnTo>
                <a:lnTo>
                  <a:pt x="0" y="253388"/>
                </a:lnTo>
                <a:lnTo>
                  <a:pt x="33051" y="55084"/>
                </a:lnTo>
                <a:lnTo>
                  <a:pt x="44068" y="0"/>
                </a:lnTo>
                <a:close/>
              </a:path>
            </a:pathLst>
          </a:custGeom>
          <a:solidFill>
            <a:srgbClr val="E03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8" name="任意多边形 122"/>
          <p:cNvSpPr>
            <a:spLocks noChangeArrowheads="1"/>
          </p:cNvSpPr>
          <p:nvPr userDrawn="1"/>
        </p:nvSpPr>
        <p:spPr bwMode="auto">
          <a:xfrm>
            <a:off x="1917700" y="4963584"/>
            <a:ext cx="372533" cy="285749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CB42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9" name="任意多边形 126"/>
          <p:cNvSpPr>
            <a:spLocks noChangeArrowheads="1"/>
          </p:cNvSpPr>
          <p:nvPr userDrawn="1"/>
        </p:nvSpPr>
        <p:spPr bwMode="auto">
          <a:xfrm rot="6756059">
            <a:off x="5498043" y="6507692"/>
            <a:ext cx="230716" cy="1312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EF5C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0" name="任意多边形 135"/>
          <p:cNvSpPr>
            <a:spLocks noChangeArrowheads="1"/>
          </p:cNvSpPr>
          <p:nvPr userDrawn="1"/>
        </p:nvSpPr>
        <p:spPr bwMode="auto">
          <a:xfrm>
            <a:off x="8185151" y="3327400"/>
            <a:ext cx="275167" cy="285751"/>
          </a:xfrm>
          <a:custGeom>
            <a:avLst/>
            <a:gdLst>
              <a:gd name="T0" fmla="*/ 0 w 275421"/>
              <a:gd name="T1" fmla="*/ 33051 h 286439"/>
              <a:gd name="T2" fmla="*/ 275421 w 275421"/>
              <a:gd name="T3" fmla="*/ 0 h 286439"/>
              <a:gd name="T4" fmla="*/ 88135 w 275421"/>
              <a:gd name="T5" fmla="*/ 286439 h 286439"/>
              <a:gd name="T6" fmla="*/ 0 w 275421"/>
              <a:gd name="T7" fmla="*/ 33051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275421"/>
              <a:gd name="T13" fmla="*/ 0 h 286439"/>
              <a:gd name="T14" fmla="*/ 275421 w 275421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421" h="286439">
                <a:moveTo>
                  <a:pt x="0" y="33051"/>
                </a:moveTo>
                <a:lnTo>
                  <a:pt x="275421" y="0"/>
                </a:lnTo>
                <a:lnTo>
                  <a:pt x="88135" y="286439"/>
                </a:lnTo>
                <a:lnTo>
                  <a:pt x="0" y="33051"/>
                </a:lnTo>
                <a:close/>
              </a:path>
            </a:pathLst>
          </a:custGeom>
          <a:solidFill>
            <a:srgbClr val="3FC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1" name="任意多边形 136"/>
          <p:cNvSpPr>
            <a:spLocks noChangeArrowheads="1"/>
          </p:cNvSpPr>
          <p:nvPr userDrawn="1"/>
        </p:nvSpPr>
        <p:spPr bwMode="auto">
          <a:xfrm>
            <a:off x="11717867" y="3598333"/>
            <a:ext cx="232833" cy="1312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F45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" name="任意多边形 137"/>
          <p:cNvSpPr>
            <a:spLocks noChangeArrowheads="1"/>
          </p:cNvSpPr>
          <p:nvPr userDrawn="1"/>
        </p:nvSpPr>
        <p:spPr bwMode="auto">
          <a:xfrm>
            <a:off x="10454217" y="2444751"/>
            <a:ext cx="330200" cy="264583"/>
          </a:xfrm>
          <a:custGeom>
            <a:avLst/>
            <a:gdLst>
              <a:gd name="T0" fmla="*/ 187286 w 330506"/>
              <a:gd name="T1" fmla="*/ 33050 h 264405"/>
              <a:gd name="T2" fmla="*/ 0 w 330506"/>
              <a:gd name="T3" fmla="*/ 264405 h 264405"/>
              <a:gd name="T4" fmla="*/ 330506 w 330506"/>
              <a:gd name="T5" fmla="*/ 0 h 264405"/>
              <a:gd name="T6" fmla="*/ 187286 w 330506"/>
              <a:gd name="T7" fmla="*/ 33050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330506"/>
              <a:gd name="T13" fmla="*/ 0 h 264405"/>
              <a:gd name="T14" fmla="*/ 330506 w 330506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506" h="264405">
                <a:moveTo>
                  <a:pt x="187286" y="33050"/>
                </a:moveTo>
                <a:lnTo>
                  <a:pt x="0" y="264405"/>
                </a:lnTo>
                <a:lnTo>
                  <a:pt x="330506" y="0"/>
                </a:lnTo>
                <a:lnTo>
                  <a:pt x="187286" y="33050"/>
                </a:lnTo>
                <a:close/>
              </a:path>
            </a:pathLst>
          </a:custGeom>
          <a:solidFill>
            <a:srgbClr val="108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3" name="任意多边形 138"/>
          <p:cNvSpPr>
            <a:spLocks noChangeArrowheads="1"/>
          </p:cNvSpPr>
          <p:nvPr userDrawn="1"/>
        </p:nvSpPr>
        <p:spPr bwMode="auto">
          <a:xfrm>
            <a:off x="9012767" y="1377951"/>
            <a:ext cx="372533" cy="285749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045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4" name="任意多边形 139"/>
          <p:cNvSpPr>
            <a:spLocks noChangeArrowheads="1"/>
          </p:cNvSpPr>
          <p:nvPr userDrawn="1"/>
        </p:nvSpPr>
        <p:spPr bwMode="auto">
          <a:xfrm>
            <a:off x="677333" y="876300"/>
            <a:ext cx="230717" cy="1312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A11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5" name="任意多边形 140"/>
          <p:cNvSpPr>
            <a:spLocks noChangeArrowheads="1"/>
          </p:cNvSpPr>
          <p:nvPr userDrawn="1"/>
        </p:nvSpPr>
        <p:spPr bwMode="auto">
          <a:xfrm>
            <a:off x="2626784" y="1282700"/>
            <a:ext cx="330200" cy="264584"/>
          </a:xfrm>
          <a:custGeom>
            <a:avLst/>
            <a:gdLst>
              <a:gd name="T0" fmla="*/ 187286 w 330506"/>
              <a:gd name="T1" fmla="*/ 33050 h 264405"/>
              <a:gd name="T2" fmla="*/ 0 w 330506"/>
              <a:gd name="T3" fmla="*/ 264405 h 264405"/>
              <a:gd name="T4" fmla="*/ 330506 w 330506"/>
              <a:gd name="T5" fmla="*/ 0 h 264405"/>
              <a:gd name="T6" fmla="*/ 187286 w 330506"/>
              <a:gd name="T7" fmla="*/ 33050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330506"/>
              <a:gd name="T13" fmla="*/ 0 h 264405"/>
              <a:gd name="T14" fmla="*/ 330506 w 330506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506" h="264405">
                <a:moveTo>
                  <a:pt x="187286" y="33050"/>
                </a:moveTo>
                <a:lnTo>
                  <a:pt x="0" y="264405"/>
                </a:lnTo>
                <a:lnTo>
                  <a:pt x="330506" y="0"/>
                </a:lnTo>
                <a:lnTo>
                  <a:pt x="187286" y="33050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6" name="任意多边形 142"/>
          <p:cNvSpPr>
            <a:spLocks noChangeArrowheads="1"/>
          </p:cNvSpPr>
          <p:nvPr userDrawn="1"/>
        </p:nvSpPr>
        <p:spPr bwMode="auto">
          <a:xfrm>
            <a:off x="5321300" y="853017"/>
            <a:ext cx="374651" cy="285749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4DC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7" name="任意多边形 144"/>
          <p:cNvSpPr>
            <a:spLocks noChangeArrowheads="1"/>
          </p:cNvSpPr>
          <p:nvPr userDrawn="1"/>
        </p:nvSpPr>
        <p:spPr bwMode="auto">
          <a:xfrm>
            <a:off x="3714751" y="6015567"/>
            <a:ext cx="230716" cy="1312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3411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133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8" name="TextBox 11"/>
          <p:cNvSpPr>
            <a:spLocks noChangeArrowheads="1"/>
          </p:cNvSpPr>
          <p:nvPr userDrawn="1"/>
        </p:nvSpPr>
        <p:spPr bwMode="auto">
          <a:xfrm>
            <a:off x="5594351" y="4368800"/>
            <a:ext cx="66674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Yuanti SC Regular" charset="0"/>
                <a:ea typeface="微软雅黑" panose="020B0503020204020204" charset="-122"/>
                <a:sym typeface="Yuanti SC Regular" charset="0"/>
              </a:rPr>
              <a:t>案</a:t>
            </a:r>
            <a:endParaRPr lang="en-US" altLang="zh-CN" sz="1600">
              <a:solidFill>
                <a:schemeClr val="bg1"/>
              </a:solidFill>
              <a:latin typeface="Yuanti SC Regular" charset="0"/>
              <a:ea typeface="微软雅黑" panose="020B0503020204020204" charset="-122"/>
              <a:sym typeface="Yuanti SC Regular" charset="0"/>
            </a:endParaRPr>
          </a:p>
          <a:p>
            <a:pPr algn="r"/>
            <a:r>
              <a:rPr lang="zh-CN" altLang="en-US" sz="1600">
                <a:solidFill>
                  <a:schemeClr val="bg1"/>
                </a:solidFill>
                <a:latin typeface="Yuanti SC Regular" charset="0"/>
                <a:ea typeface="微软雅黑" panose="020B0503020204020204" charset="-122"/>
                <a:sym typeface="Yuanti SC Regular" charset="0"/>
              </a:rPr>
              <a:t>例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 userDrawn="1"/>
        </p:nvGrpSpPr>
        <p:grpSpPr bwMode="auto">
          <a:xfrm>
            <a:off x="338359" y="-26584"/>
            <a:ext cx="899715" cy="829944"/>
            <a:chOff x="2506532" y="465192"/>
            <a:chExt cx="675190" cy="622362"/>
          </a:xfrm>
        </p:grpSpPr>
        <p:sp>
          <p:nvSpPr>
            <p:cNvPr id="4" name="文本框 2"/>
            <p:cNvSpPr txBox="1">
              <a:spLocks noChangeArrowheads="1"/>
            </p:cNvSpPr>
            <p:nvPr/>
          </p:nvSpPr>
          <p:spPr bwMode="auto">
            <a:xfrm>
              <a:off x="2506532" y="465192"/>
              <a:ext cx="236653" cy="6223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800" dirty="0" smtClean="0">
                  <a:solidFill>
                    <a:srgbClr val="005292"/>
                  </a:solidFill>
                  <a:latin typeface="Impact" panose="020B0806030902050204" pitchFamily="34" charset="0"/>
                </a:rPr>
                <a:t>5</a:t>
              </a:r>
              <a:endParaRPr lang="zh-CN" altLang="en-US" sz="4800" dirty="0">
                <a:solidFill>
                  <a:srgbClr val="00529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2722573" y="599954"/>
              <a:ext cx="459149" cy="459075"/>
            </a:xfrm>
            <a:prstGeom prst="line">
              <a:avLst/>
            </a:prstGeom>
            <a:ln w="28575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 userDrawn="1"/>
        </p:nvSpPr>
        <p:spPr>
          <a:xfrm>
            <a:off x="1" y="762861"/>
            <a:ext cx="12184067" cy="45708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1" tIns="60940" rIns="121881" bIns="609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80" descr="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11112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1"/>
          <p:cNvSpPr>
            <a:spLocks noGrp="1"/>
          </p:cNvSpPr>
          <p:nvPr>
            <p:ph type="body" idx="1"/>
          </p:nvPr>
        </p:nvSpPr>
        <p:spPr>
          <a:xfrm>
            <a:off x="624417" y="829733"/>
            <a:ext cx="10943167" cy="5458884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x-none" dirty="0"/>
              <a:t>单击此处编辑母版文本样式</a:t>
            </a:r>
            <a:endParaRPr lang="zh-CN" altLang="x-none" dirty="0"/>
          </a:p>
          <a:p>
            <a:pPr lvl="1"/>
            <a:r>
              <a:rPr lang="zh-CN" altLang="x-none" dirty="0"/>
              <a:t>第二级</a:t>
            </a:r>
            <a:endParaRPr lang="zh-CN" altLang="x-none" dirty="0"/>
          </a:p>
          <a:p>
            <a:pPr lvl="2"/>
            <a:r>
              <a:rPr lang="zh-CN" altLang="x-none" dirty="0"/>
              <a:t>第三级</a:t>
            </a:r>
            <a:endParaRPr lang="zh-CN" altLang="x-none" dirty="0"/>
          </a:p>
          <a:p>
            <a:pPr lvl="3"/>
            <a:r>
              <a:rPr lang="zh-CN" altLang="x-none" dirty="0"/>
              <a:t>第四级</a:t>
            </a:r>
            <a:endParaRPr lang="zh-CN" altLang="x-none" dirty="0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525684"/>
            <a:ext cx="1919817" cy="196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000" b="1" i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</a:lstStyle>
          <a:p>
            <a:pPr lvl="0"/>
            <a:r>
              <a:rPr lang="de-DE" altLang="en-US" dirty="0"/>
              <a:t>Page </a:t>
            </a:r>
            <a:r>
              <a:rPr lang="de-DE" altLang="en-US" sz="1000" b="1" i="1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000" b="1" i="1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000" b="1" i="1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zh-CN" altLang="en-US" sz="1000" b="1" i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053" name="Rectangle 27"/>
          <p:cNvSpPr>
            <a:spLocks noGrp="1"/>
          </p:cNvSpPr>
          <p:nvPr>
            <p:ph type="title"/>
          </p:nvPr>
        </p:nvSpPr>
        <p:spPr>
          <a:xfrm>
            <a:off x="607484" y="0"/>
            <a:ext cx="7776633" cy="69215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x-none" dirty="0"/>
              <a:t>单击此处编辑母版标题样式</a:t>
            </a:r>
            <a:endParaRPr lang="zh-CN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华文细黑" panose="02010600040101010101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  <a:cs typeface="华文细黑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  <a:cs typeface="华文细黑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  <a:cs typeface="华文细黑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  <a:cs typeface="华文细黑" panose="020106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华文细黑" panose="0201060004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华文细黑" panose="0201060004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  <a:cs typeface="华文细黑" panose="0201060004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+mn-ea"/>
          <a:cs typeface="华文细黑" panose="0201060004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华文细黑" panose="0201060004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4226B-DDB0-487C-A08B-11BDDFA9C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2094-F2FA-49DD-9283-832A493535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0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9" Type="http://schemas.openxmlformats.org/officeDocument/2006/relationships/image" Target="../media/image52.png"/><Relationship Id="rId48" Type="http://schemas.openxmlformats.org/officeDocument/2006/relationships/image" Target="../media/image51.png"/><Relationship Id="rId47" Type="http://schemas.openxmlformats.org/officeDocument/2006/relationships/image" Target="../media/image50.png"/><Relationship Id="rId46" Type="http://schemas.openxmlformats.org/officeDocument/2006/relationships/image" Target="../media/image49.png"/><Relationship Id="rId45" Type="http://schemas.openxmlformats.org/officeDocument/2006/relationships/image" Target="../media/image48.png"/><Relationship Id="rId44" Type="http://schemas.openxmlformats.org/officeDocument/2006/relationships/image" Target="../media/image47.png"/><Relationship Id="rId43" Type="http://schemas.openxmlformats.org/officeDocument/2006/relationships/image" Target="../media/image46.png"/><Relationship Id="rId42" Type="http://schemas.openxmlformats.org/officeDocument/2006/relationships/image" Target="../media/image45.png"/><Relationship Id="rId41" Type="http://schemas.openxmlformats.org/officeDocument/2006/relationships/image" Target="../media/image44.png"/><Relationship Id="rId40" Type="http://schemas.openxmlformats.org/officeDocument/2006/relationships/image" Target="../media/image43.png"/><Relationship Id="rId4" Type="http://schemas.openxmlformats.org/officeDocument/2006/relationships/image" Target="../media/image7.png"/><Relationship Id="rId39" Type="http://schemas.openxmlformats.org/officeDocument/2006/relationships/image" Target="../media/image42.png"/><Relationship Id="rId38" Type="http://schemas.openxmlformats.org/officeDocument/2006/relationships/image" Target="../media/image41.png"/><Relationship Id="rId37" Type="http://schemas.openxmlformats.org/officeDocument/2006/relationships/image" Target="../media/image40.png"/><Relationship Id="rId36" Type="http://schemas.openxmlformats.org/officeDocument/2006/relationships/image" Target="../media/image39.png"/><Relationship Id="rId35" Type="http://schemas.openxmlformats.org/officeDocument/2006/relationships/image" Target="../media/image38.png"/><Relationship Id="rId34" Type="http://schemas.openxmlformats.org/officeDocument/2006/relationships/image" Target="../media/image37.png"/><Relationship Id="rId33" Type="http://schemas.openxmlformats.org/officeDocument/2006/relationships/image" Target="../media/image36.png"/><Relationship Id="rId32" Type="http://schemas.openxmlformats.org/officeDocument/2006/relationships/image" Target="../media/image35.png"/><Relationship Id="rId31" Type="http://schemas.openxmlformats.org/officeDocument/2006/relationships/image" Target="../media/image34.png"/><Relationship Id="rId30" Type="http://schemas.openxmlformats.org/officeDocument/2006/relationships/image" Target="../media/image33.png"/><Relationship Id="rId3" Type="http://schemas.openxmlformats.org/officeDocument/2006/relationships/image" Target="../media/image6.png"/><Relationship Id="rId29" Type="http://schemas.openxmlformats.org/officeDocument/2006/relationships/image" Target="../media/image32.png"/><Relationship Id="rId28" Type="http://schemas.openxmlformats.org/officeDocument/2006/relationships/image" Target="../media/image31.png"/><Relationship Id="rId27" Type="http://schemas.openxmlformats.org/officeDocument/2006/relationships/image" Target="../media/image30.png"/><Relationship Id="rId26" Type="http://schemas.openxmlformats.org/officeDocument/2006/relationships/image" Target="../media/image29.png"/><Relationship Id="rId25" Type="http://schemas.openxmlformats.org/officeDocument/2006/relationships/image" Target="../media/image28.png"/><Relationship Id="rId24" Type="http://schemas.openxmlformats.org/officeDocument/2006/relationships/image" Target="../media/image27.png"/><Relationship Id="rId23" Type="http://schemas.openxmlformats.org/officeDocument/2006/relationships/image" Target="../media/image26.png"/><Relationship Id="rId22" Type="http://schemas.openxmlformats.org/officeDocument/2006/relationships/image" Target="../media/image25.png"/><Relationship Id="rId21" Type="http://schemas.openxmlformats.org/officeDocument/2006/relationships/image" Target="../media/image24.png"/><Relationship Id="rId20" Type="http://schemas.openxmlformats.org/officeDocument/2006/relationships/image" Target="../media/image23.png"/><Relationship Id="rId2" Type="http://schemas.openxmlformats.org/officeDocument/2006/relationships/image" Target="../media/image5.png"/><Relationship Id="rId19" Type="http://schemas.openxmlformats.org/officeDocument/2006/relationships/image" Target="../media/image22.png"/><Relationship Id="rId18" Type="http://schemas.openxmlformats.org/officeDocument/2006/relationships/image" Target="../media/image21.png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3" Type="http://schemas.openxmlformats.org/officeDocument/2006/relationships/slideLayout" Target="../slideLayouts/slideLayout7.xml"/><Relationship Id="rId32" Type="http://schemas.openxmlformats.org/officeDocument/2006/relationships/image" Target="../media/image67.png"/><Relationship Id="rId31" Type="http://schemas.openxmlformats.org/officeDocument/2006/relationships/tags" Target="../tags/tag92.xml"/><Relationship Id="rId30" Type="http://schemas.openxmlformats.org/officeDocument/2006/relationships/tags" Target="../tags/tag91.xml"/><Relationship Id="rId3" Type="http://schemas.openxmlformats.org/officeDocument/2006/relationships/tags" Target="../tags/tag67.xml"/><Relationship Id="rId29" Type="http://schemas.openxmlformats.org/officeDocument/2006/relationships/tags" Target="../tags/tag90.xml"/><Relationship Id="rId28" Type="http://schemas.openxmlformats.org/officeDocument/2006/relationships/tags" Target="../tags/tag89.xml"/><Relationship Id="rId27" Type="http://schemas.openxmlformats.org/officeDocument/2006/relationships/tags" Target="../tags/tag88.xml"/><Relationship Id="rId26" Type="http://schemas.openxmlformats.org/officeDocument/2006/relationships/tags" Target="../tags/tag87.xml"/><Relationship Id="rId25" Type="http://schemas.openxmlformats.org/officeDocument/2006/relationships/image" Target="../media/image66.jpeg"/><Relationship Id="rId24" Type="http://schemas.openxmlformats.org/officeDocument/2006/relationships/image" Target="../media/image65.jpeg"/><Relationship Id="rId23" Type="http://schemas.openxmlformats.org/officeDocument/2006/relationships/image" Target="../media/image64.jpeg"/><Relationship Id="rId22" Type="http://schemas.openxmlformats.org/officeDocument/2006/relationships/tags" Target="../tags/tag86.xml"/><Relationship Id="rId21" Type="http://schemas.openxmlformats.org/officeDocument/2006/relationships/tags" Target="../tags/tag85.xml"/><Relationship Id="rId20" Type="http://schemas.openxmlformats.org/officeDocument/2006/relationships/tags" Target="../tags/tag84.xml"/><Relationship Id="rId2" Type="http://schemas.openxmlformats.org/officeDocument/2006/relationships/tags" Target="../tags/tag66.xml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70.png"/><Relationship Id="rId15" Type="http://schemas.openxmlformats.org/officeDocument/2006/relationships/image" Target="../media/image69.png"/><Relationship Id="rId14" Type="http://schemas.openxmlformats.org/officeDocument/2006/relationships/image" Target="../media/image68.jpeg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107.xml"/><Relationship Id="rId19" Type="http://schemas.openxmlformats.org/officeDocument/2006/relationships/image" Target="../media/image73.png"/><Relationship Id="rId18" Type="http://schemas.openxmlformats.org/officeDocument/2006/relationships/tags" Target="../tags/tag120.xml"/><Relationship Id="rId17" Type="http://schemas.openxmlformats.org/officeDocument/2006/relationships/image" Target="../media/image72.jpeg"/><Relationship Id="rId16" Type="http://schemas.openxmlformats.org/officeDocument/2006/relationships/tags" Target="../tags/tag119.xml"/><Relationship Id="rId15" Type="http://schemas.openxmlformats.org/officeDocument/2006/relationships/image" Target="../media/image71.jpeg"/><Relationship Id="rId14" Type="http://schemas.openxmlformats.org/officeDocument/2006/relationships/tags" Target="../tags/tag118.xml"/><Relationship Id="rId13" Type="http://schemas.openxmlformats.org/officeDocument/2006/relationships/image" Target="../media/image70.png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122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76.png"/><Relationship Id="rId17" Type="http://schemas.openxmlformats.org/officeDocument/2006/relationships/image" Target="../media/image75.png"/><Relationship Id="rId16" Type="http://schemas.openxmlformats.org/officeDocument/2006/relationships/image" Target="../media/image74.png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image" Target="../media/image70.png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tags" Target="../tags/tag1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2.png"/><Relationship Id="rId1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slide" Target="slide1.xml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slide" Target="slide1.xml"/><Relationship Id="rId2" Type="http://schemas.openxmlformats.org/officeDocument/2006/relationships/image" Target="../media/image85.png"/><Relationship Id="rId1" Type="http://schemas.openxmlformats.org/officeDocument/2006/relationships/tags" Target="../tags/tag13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Relationship Id="rId3" Type="http://schemas.openxmlformats.org/officeDocument/2006/relationships/slide" Target="slide1.xml"/><Relationship Id="rId2" Type="http://schemas.openxmlformats.org/officeDocument/2006/relationships/image" Target="../media/image75.png"/><Relationship Id="rId1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6.xml"/><Relationship Id="rId2" Type="http://schemas.openxmlformats.org/officeDocument/2006/relationships/slide" Target="slide1.xml"/><Relationship Id="rId1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hyperlink" Target="https://image.baidu.com/search/detail?ct=503316480&amp;z=&amp;tn=baiduimagedetail&amp;ipn=d&amp;word=%E5%9B%A0%E6%9E%9C%E5%85%B3%E7%B3%BB&amp;step_word=&amp;ie=utf-8&amp;in=&amp;cl=2&amp;lm=-1&amp;st=-1&amp;hd=&amp;latest=&amp;copyright=&amp;cs=1113971570,2540201505&amp;os=3011315021,941653894&amp;simid=4178780061,537269216&amp;pn=4&amp;rn=1&amp;di=124190&amp;ln=1656&amp;fr=&amp;fmq=1595146689800_R&amp;ic=&amp;s=undefined&amp;se=&amp;sme=&amp;tab=0&amp;width=&amp;height=&amp;face=undefined&amp;is=0,0&amp;istype=2&amp;ist=&amp;jit=&amp;bdtype=0&amp;spn=0&amp;pi=0&amp;gsm=0&amp;objurl=http%3A%2F%2Fimg1.jinciwei.cn%2Fmmbiz%2FKdporYZdGc5SV2sBZubwuy0vlB9BK7MIor0U67ME9yjVCmkBbjgqB3RlUUaMpsiaad5AjrkN6ibSibZA4Jx6KrkpA%2F640%3Fwx_fmt%3Djpeg&amp;rpstart=0&amp;rpnum=0&amp;adpicid=0&amp;force=undefined" TargetMode="Externa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slide" Target="slide32.xml"/><Relationship Id="rId3" Type="http://schemas.openxmlformats.org/officeDocument/2006/relationships/slide" Target="slide30.xml"/><Relationship Id="rId2" Type="http://schemas.openxmlformats.org/officeDocument/2006/relationships/image" Target="../media/image89.png"/><Relationship Id="rId1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9.png"/><Relationship Id="rId3" Type="http://schemas.openxmlformats.org/officeDocument/2006/relationships/image" Target="../media/image92.png"/><Relationship Id="rId2" Type="http://schemas.openxmlformats.org/officeDocument/2006/relationships/image" Target="../media/image91.GIF"/><Relationship Id="rId1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9.png"/><Relationship Id="rId1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9.png"/><Relationship Id="rId3" Type="http://schemas.openxmlformats.org/officeDocument/2006/relationships/slide" Target="slide10.xml"/><Relationship Id="rId2" Type="http://schemas.openxmlformats.org/officeDocument/2006/relationships/image" Target="../media/image91.GIF"/><Relationship Id="rId1" Type="http://schemas.openxmlformats.org/officeDocument/2006/relationships/slide" Target="sl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5.png"/><Relationship Id="rId1" Type="http://schemas.openxmlformats.org/officeDocument/2006/relationships/slide" Target="slide10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slide" Target="slide1.xml"/><Relationship Id="rId2" Type="http://schemas.openxmlformats.org/officeDocument/2006/relationships/slide" Target="slide5.xml"/><Relationship Id="rId1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8" Type="http://schemas.openxmlformats.org/officeDocument/2006/relationships/slideLayout" Target="../slideLayouts/slideLayout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1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421805" y="1168400"/>
            <a:ext cx="2094653" cy="2087033"/>
          </a:xfrm>
          <a:custGeom>
            <a:avLst/>
            <a:gdLst/>
            <a:ahLst/>
            <a:cxnLst/>
            <a:rect l="l" t="t" r="r" b="b"/>
            <a:pathLst>
              <a:path w="1570989" h="1565275">
                <a:moveTo>
                  <a:pt x="0" y="782320"/>
                </a:moveTo>
                <a:lnTo>
                  <a:pt x="1433" y="734664"/>
                </a:lnTo>
                <a:lnTo>
                  <a:pt x="5679" y="687763"/>
                </a:lnTo>
                <a:lnTo>
                  <a:pt x="12654" y="641699"/>
                </a:lnTo>
                <a:lnTo>
                  <a:pt x="22278" y="596554"/>
                </a:lnTo>
                <a:lnTo>
                  <a:pt x="34467" y="552409"/>
                </a:lnTo>
                <a:lnTo>
                  <a:pt x="49139" y="509347"/>
                </a:lnTo>
                <a:lnTo>
                  <a:pt x="66212" y="467448"/>
                </a:lnTo>
                <a:lnTo>
                  <a:pt x="85605" y="426796"/>
                </a:lnTo>
                <a:lnTo>
                  <a:pt x="107235" y="387472"/>
                </a:lnTo>
                <a:lnTo>
                  <a:pt x="131019" y="349557"/>
                </a:lnTo>
                <a:lnTo>
                  <a:pt x="156875" y="313134"/>
                </a:lnTo>
                <a:lnTo>
                  <a:pt x="184722" y="278285"/>
                </a:lnTo>
                <a:lnTo>
                  <a:pt x="214477" y="245090"/>
                </a:lnTo>
                <a:lnTo>
                  <a:pt x="246058" y="213633"/>
                </a:lnTo>
                <a:lnTo>
                  <a:pt x="279382" y="183994"/>
                </a:lnTo>
                <a:lnTo>
                  <a:pt x="314368" y="156257"/>
                </a:lnTo>
                <a:lnTo>
                  <a:pt x="350933" y="130502"/>
                </a:lnTo>
                <a:lnTo>
                  <a:pt x="388996" y="106811"/>
                </a:lnTo>
                <a:lnTo>
                  <a:pt x="428473" y="85267"/>
                </a:lnTo>
                <a:lnTo>
                  <a:pt x="469283" y="65951"/>
                </a:lnTo>
                <a:lnTo>
                  <a:pt x="511344" y="48944"/>
                </a:lnTo>
                <a:lnTo>
                  <a:pt x="554573" y="34330"/>
                </a:lnTo>
                <a:lnTo>
                  <a:pt x="598888" y="22189"/>
                </a:lnTo>
                <a:lnTo>
                  <a:pt x="644208" y="12604"/>
                </a:lnTo>
                <a:lnTo>
                  <a:pt x="690449" y="5656"/>
                </a:lnTo>
                <a:lnTo>
                  <a:pt x="737529" y="1427"/>
                </a:lnTo>
                <a:lnTo>
                  <a:pt x="785368" y="0"/>
                </a:lnTo>
                <a:lnTo>
                  <a:pt x="833206" y="1427"/>
                </a:lnTo>
                <a:lnTo>
                  <a:pt x="880286" y="5656"/>
                </a:lnTo>
                <a:lnTo>
                  <a:pt x="926527" y="12604"/>
                </a:lnTo>
                <a:lnTo>
                  <a:pt x="971847" y="22189"/>
                </a:lnTo>
                <a:lnTo>
                  <a:pt x="1016162" y="34330"/>
                </a:lnTo>
                <a:lnTo>
                  <a:pt x="1059391" y="48944"/>
                </a:lnTo>
                <a:lnTo>
                  <a:pt x="1101452" y="65951"/>
                </a:lnTo>
                <a:lnTo>
                  <a:pt x="1142262" y="85267"/>
                </a:lnTo>
                <a:lnTo>
                  <a:pt x="1181739" y="106811"/>
                </a:lnTo>
                <a:lnTo>
                  <a:pt x="1219802" y="130502"/>
                </a:lnTo>
                <a:lnTo>
                  <a:pt x="1256367" y="156257"/>
                </a:lnTo>
                <a:lnTo>
                  <a:pt x="1291353" y="183994"/>
                </a:lnTo>
                <a:lnTo>
                  <a:pt x="1324677" y="213633"/>
                </a:lnTo>
                <a:lnTo>
                  <a:pt x="1356258" y="245090"/>
                </a:lnTo>
                <a:lnTo>
                  <a:pt x="1386013" y="278285"/>
                </a:lnTo>
                <a:lnTo>
                  <a:pt x="1413860" y="313134"/>
                </a:lnTo>
                <a:lnTo>
                  <a:pt x="1439716" y="349557"/>
                </a:lnTo>
                <a:lnTo>
                  <a:pt x="1463500" y="387472"/>
                </a:lnTo>
                <a:lnTo>
                  <a:pt x="1485130" y="426796"/>
                </a:lnTo>
                <a:lnTo>
                  <a:pt x="1504523" y="467448"/>
                </a:lnTo>
                <a:lnTo>
                  <a:pt x="1521596" y="509347"/>
                </a:lnTo>
                <a:lnTo>
                  <a:pt x="1536268" y="552409"/>
                </a:lnTo>
                <a:lnTo>
                  <a:pt x="1548457" y="596554"/>
                </a:lnTo>
                <a:lnTo>
                  <a:pt x="1558081" y="641699"/>
                </a:lnTo>
                <a:lnTo>
                  <a:pt x="1565056" y="687763"/>
                </a:lnTo>
                <a:lnTo>
                  <a:pt x="1569302" y="734664"/>
                </a:lnTo>
                <a:lnTo>
                  <a:pt x="1570735" y="782320"/>
                </a:lnTo>
                <a:lnTo>
                  <a:pt x="1569302" y="829989"/>
                </a:lnTo>
                <a:lnTo>
                  <a:pt x="1565056" y="876902"/>
                </a:lnTo>
                <a:lnTo>
                  <a:pt x="1558081" y="922978"/>
                </a:lnTo>
                <a:lnTo>
                  <a:pt x="1548457" y="968134"/>
                </a:lnTo>
                <a:lnTo>
                  <a:pt x="1536268" y="1012288"/>
                </a:lnTo>
                <a:lnTo>
                  <a:pt x="1521596" y="1055360"/>
                </a:lnTo>
                <a:lnTo>
                  <a:pt x="1504523" y="1097266"/>
                </a:lnTo>
                <a:lnTo>
                  <a:pt x="1485130" y="1137926"/>
                </a:lnTo>
                <a:lnTo>
                  <a:pt x="1463500" y="1177257"/>
                </a:lnTo>
                <a:lnTo>
                  <a:pt x="1439716" y="1215177"/>
                </a:lnTo>
                <a:lnTo>
                  <a:pt x="1413860" y="1251605"/>
                </a:lnTo>
                <a:lnTo>
                  <a:pt x="1386013" y="1286460"/>
                </a:lnTo>
                <a:lnTo>
                  <a:pt x="1356258" y="1319658"/>
                </a:lnTo>
                <a:lnTo>
                  <a:pt x="1324677" y="1351119"/>
                </a:lnTo>
                <a:lnTo>
                  <a:pt x="1291353" y="1380760"/>
                </a:lnTo>
                <a:lnTo>
                  <a:pt x="1256367" y="1408501"/>
                </a:lnTo>
                <a:lnTo>
                  <a:pt x="1219802" y="1434258"/>
                </a:lnTo>
                <a:lnTo>
                  <a:pt x="1181739" y="1457950"/>
                </a:lnTo>
                <a:lnTo>
                  <a:pt x="1142262" y="1479496"/>
                </a:lnTo>
                <a:lnTo>
                  <a:pt x="1101452" y="1498813"/>
                </a:lnTo>
                <a:lnTo>
                  <a:pt x="1059391" y="1515820"/>
                </a:lnTo>
                <a:lnTo>
                  <a:pt x="1016162" y="1530435"/>
                </a:lnTo>
                <a:lnTo>
                  <a:pt x="971847" y="1542576"/>
                </a:lnTo>
                <a:lnTo>
                  <a:pt x="926527" y="1552162"/>
                </a:lnTo>
                <a:lnTo>
                  <a:pt x="880286" y="1559110"/>
                </a:lnTo>
                <a:lnTo>
                  <a:pt x="833206" y="1563339"/>
                </a:lnTo>
                <a:lnTo>
                  <a:pt x="785368" y="1564767"/>
                </a:lnTo>
                <a:lnTo>
                  <a:pt x="737529" y="1563339"/>
                </a:lnTo>
                <a:lnTo>
                  <a:pt x="690449" y="1559110"/>
                </a:lnTo>
                <a:lnTo>
                  <a:pt x="644208" y="1552162"/>
                </a:lnTo>
                <a:lnTo>
                  <a:pt x="598888" y="1542576"/>
                </a:lnTo>
                <a:lnTo>
                  <a:pt x="554573" y="1530435"/>
                </a:lnTo>
                <a:lnTo>
                  <a:pt x="511344" y="1515820"/>
                </a:lnTo>
                <a:lnTo>
                  <a:pt x="469283" y="1498813"/>
                </a:lnTo>
                <a:lnTo>
                  <a:pt x="428473" y="1479496"/>
                </a:lnTo>
                <a:lnTo>
                  <a:pt x="388996" y="1457950"/>
                </a:lnTo>
                <a:lnTo>
                  <a:pt x="350933" y="1434258"/>
                </a:lnTo>
                <a:lnTo>
                  <a:pt x="314368" y="1408501"/>
                </a:lnTo>
                <a:lnTo>
                  <a:pt x="279382" y="1380760"/>
                </a:lnTo>
                <a:lnTo>
                  <a:pt x="246058" y="1351119"/>
                </a:lnTo>
                <a:lnTo>
                  <a:pt x="214477" y="1319658"/>
                </a:lnTo>
                <a:lnTo>
                  <a:pt x="184722" y="1286460"/>
                </a:lnTo>
                <a:lnTo>
                  <a:pt x="156875" y="1251605"/>
                </a:lnTo>
                <a:lnTo>
                  <a:pt x="131019" y="1215177"/>
                </a:lnTo>
                <a:lnTo>
                  <a:pt x="107235" y="1177257"/>
                </a:lnTo>
                <a:lnTo>
                  <a:pt x="85605" y="1137926"/>
                </a:lnTo>
                <a:lnTo>
                  <a:pt x="66212" y="1097266"/>
                </a:lnTo>
                <a:lnTo>
                  <a:pt x="49139" y="1055360"/>
                </a:lnTo>
                <a:lnTo>
                  <a:pt x="34467" y="1012288"/>
                </a:lnTo>
                <a:lnTo>
                  <a:pt x="22278" y="968134"/>
                </a:lnTo>
                <a:lnTo>
                  <a:pt x="12654" y="922978"/>
                </a:lnTo>
                <a:lnTo>
                  <a:pt x="5679" y="876902"/>
                </a:lnTo>
                <a:lnTo>
                  <a:pt x="1433" y="829989"/>
                </a:lnTo>
                <a:lnTo>
                  <a:pt x="0" y="782320"/>
                </a:lnTo>
                <a:close/>
              </a:path>
            </a:pathLst>
          </a:custGeom>
          <a:ln w="254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162889" y="1168400"/>
            <a:ext cx="2094653" cy="2087033"/>
          </a:xfrm>
          <a:custGeom>
            <a:avLst/>
            <a:gdLst/>
            <a:ahLst/>
            <a:cxnLst/>
            <a:rect l="l" t="t" r="r" b="b"/>
            <a:pathLst>
              <a:path w="1570989" h="1565275">
                <a:moveTo>
                  <a:pt x="0" y="782320"/>
                </a:moveTo>
                <a:lnTo>
                  <a:pt x="1432" y="734664"/>
                </a:lnTo>
                <a:lnTo>
                  <a:pt x="5677" y="687763"/>
                </a:lnTo>
                <a:lnTo>
                  <a:pt x="12650" y="641699"/>
                </a:lnTo>
                <a:lnTo>
                  <a:pt x="22270" y="596554"/>
                </a:lnTo>
                <a:lnTo>
                  <a:pt x="34455" y="552409"/>
                </a:lnTo>
                <a:lnTo>
                  <a:pt x="49123" y="509347"/>
                </a:lnTo>
                <a:lnTo>
                  <a:pt x="66191" y="467448"/>
                </a:lnTo>
                <a:lnTo>
                  <a:pt x="85578" y="426796"/>
                </a:lnTo>
                <a:lnTo>
                  <a:pt x="107202" y="387472"/>
                </a:lnTo>
                <a:lnTo>
                  <a:pt x="130979" y="349557"/>
                </a:lnTo>
                <a:lnTo>
                  <a:pt x="156829" y="313134"/>
                </a:lnTo>
                <a:lnTo>
                  <a:pt x="184669" y="278285"/>
                </a:lnTo>
                <a:lnTo>
                  <a:pt x="214417" y="245090"/>
                </a:lnTo>
                <a:lnTo>
                  <a:pt x="245991" y="213633"/>
                </a:lnTo>
                <a:lnTo>
                  <a:pt x="279308" y="183994"/>
                </a:lnTo>
                <a:lnTo>
                  <a:pt x="314287" y="156257"/>
                </a:lnTo>
                <a:lnTo>
                  <a:pt x="350846" y="130502"/>
                </a:lnTo>
                <a:lnTo>
                  <a:pt x="388902" y="106811"/>
                </a:lnTo>
                <a:lnTo>
                  <a:pt x="428373" y="85267"/>
                </a:lnTo>
                <a:lnTo>
                  <a:pt x="469177" y="65951"/>
                </a:lnTo>
                <a:lnTo>
                  <a:pt x="511233" y="48944"/>
                </a:lnTo>
                <a:lnTo>
                  <a:pt x="554458" y="34330"/>
                </a:lnTo>
                <a:lnTo>
                  <a:pt x="598769" y="22189"/>
                </a:lnTo>
                <a:lnTo>
                  <a:pt x="644085" y="12604"/>
                </a:lnTo>
                <a:lnTo>
                  <a:pt x="690324" y="5656"/>
                </a:lnTo>
                <a:lnTo>
                  <a:pt x="737403" y="1427"/>
                </a:lnTo>
                <a:lnTo>
                  <a:pt x="785241" y="0"/>
                </a:lnTo>
                <a:lnTo>
                  <a:pt x="833092" y="1427"/>
                </a:lnTo>
                <a:lnTo>
                  <a:pt x="880184" y="5656"/>
                </a:lnTo>
                <a:lnTo>
                  <a:pt x="926434" y="12604"/>
                </a:lnTo>
                <a:lnTo>
                  <a:pt x="971761" y="22189"/>
                </a:lnTo>
                <a:lnTo>
                  <a:pt x="1016082" y="34330"/>
                </a:lnTo>
                <a:lnTo>
                  <a:pt x="1059315" y="48944"/>
                </a:lnTo>
                <a:lnTo>
                  <a:pt x="1101379" y="65951"/>
                </a:lnTo>
                <a:lnTo>
                  <a:pt x="1142191" y="85267"/>
                </a:lnTo>
                <a:lnTo>
                  <a:pt x="1181669" y="106811"/>
                </a:lnTo>
                <a:lnTo>
                  <a:pt x="1219731" y="130502"/>
                </a:lnTo>
                <a:lnTo>
                  <a:pt x="1256294" y="156257"/>
                </a:lnTo>
                <a:lnTo>
                  <a:pt x="1291278" y="183994"/>
                </a:lnTo>
                <a:lnTo>
                  <a:pt x="1324600" y="213633"/>
                </a:lnTo>
                <a:lnTo>
                  <a:pt x="1356177" y="245090"/>
                </a:lnTo>
                <a:lnTo>
                  <a:pt x="1385928" y="278285"/>
                </a:lnTo>
                <a:lnTo>
                  <a:pt x="1413770" y="313134"/>
                </a:lnTo>
                <a:lnTo>
                  <a:pt x="1439622" y="349557"/>
                </a:lnTo>
                <a:lnTo>
                  <a:pt x="1463402" y="387472"/>
                </a:lnTo>
                <a:lnTo>
                  <a:pt x="1485026" y="426796"/>
                </a:lnTo>
                <a:lnTo>
                  <a:pt x="1504414" y="467448"/>
                </a:lnTo>
                <a:lnTo>
                  <a:pt x="1521484" y="509347"/>
                </a:lnTo>
                <a:lnTo>
                  <a:pt x="1536152" y="552409"/>
                </a:lnTo>
                <a:lnTo>
                  <a:pt x="1548338" y="596554"/>
                </a:lnTo>
                <a:lnTo>
                  <a:pt x="1557958" y="641699"/>
                </a:lnTo>
                <a:lnTo>
                  <a:pt x="1564931" y="687763"/>
                </a:lnTo>
                <a:lnTo>
                  <a:pt x="1569176" y="734664"/>
                </a:lnTo>
                <a:lnTo>
                  <a:pt x="1570608" y="782320"/>
                </a:lnTo>
                <a:lnTo>
                  <a:pt x="1569176" y="829989"/>
                </a:lnTo>
                <a:lnTo>
                  <a:pt x="1564931" y="876902"/>
                </a:lnTo>
                <a:lnTo>
                  <a:pt x="1557958" y="922978"/>
                </a:lnTo>
                <a:lnTo>
                  <a:pt x="1548338" y="968134"/>
                </a:lnTo>
                <a:lnTo>
                  <a:pt x="1536152" y="1012288"/>
                </a:lnTo>
                <a:lnTo>
                  <a:pt x="1521484" y="1055360"/>
                </a:lnTo>
                <a:lnTo>
                  <a:pt x="1504414" y="1097266"/>
                </a:lnTo>
                <a:lnTo>
                  <a:pt x="1485026" y="1137926"/>
                </a:lnTo>
                <a:lnTo>
                  <a:pt x="1463402" y="1177257"/>
                </a:lnTo>
                <a:lnTo>
                  <a:pt x="1439622" y="1215177"/>
                </a:lnTo>
                <a:lnTo>
                  <a:pt x="1413770" y="1251605"/>
                </a:lnTo>
                <a:lnTo>
                  <a:pt x="1385928" y="1286460"/>
                </a:lnTo>
                <a:lnTo>
                  <a:pt x="1356177" y="1319658"/>
                </a:lnTo>
                <a:lnTo>
                  <a:pt x="1324600" y="1351119"/>
                </a:lnTo>
                <a:lnTo>
                  <a:pt x="1291278" y="1380760"/>
                </a:lnTo>
                <a:lnTo>
                  <a:pt x="1256294" y="1408501"/>
                </a:lnTo>
                <a:lnTo>
                  <a:pt x="1219731" y="1434258"/>
                </a:lnTo>
                <a:lnTo>
                  <a:pt x="1181669" y="1457950"/>
                </a:lnTo>
                <a:lnTo>
                  <a:pt x="1142191" y="1479496"/>
                </a:lnTo>
                <a:lnTo>
                  <a:pt x="1101379" y="1498813"/>
                </a:lnTo>
                <a:lnTo>
                  <a:pt x="1059315" y="1515820"/>
                </a:lnTo>
                <a:lnTo>
                  <a:pt x="1016082" y="1530435"/>
                </a:lnTo>
                <a:lnTo>
                  <a:pt x="971761" y="1542576"/>
                </a:lnTo>
                <a:lnTo>
                  <a:pt x="926434" y="1552162"/>
                </a:lnTo>
                <a:lnTo>
                  <a:pt x="880184" y="1559110"/>
                </a:lnTo>
                <a:lnTo>
                  <a:pt x="833092" y="1563339"/>
                </a:lnTo>
                <a:lnTo>
                  <a:pt x="785241" y="1564767"/>
                </a:lnTo>
                <a:lnTo>
                  <a:pt x="737403" y="1563339"/>
                </a:lnTo>
                <a:lnTo>
                  <a:pt x="690324" y="1559110"/>
                </a:lnTo>
                <a:lnTo>
                  <a:pt x="644085" y="1552162"/>
                </a:lnTo>
                <a:lnTo>
                  <a:pt x="598769" y="1542576"/>
                </a:lnTo>
                <a:lnTo>
                  <a:pt x="554458" y="1530435"/>
                </a:lnTo>
                <a:lnTo>
                  <a:pt x="511233" y="1515820"/>
                </a:lnTo>
                <a:lnTo>
                  <a:pt x="469177" y="1498813"/>
                </a:lnTo>
                <a:lnTo>
                  <a:pt x="428373" y="1479496"/>
                </a:lnTo>
                <a:lnTo>
                  <a:pt x="388902" y="1457950"/>
                </a:lnTo>
                <a:lnTo>
                  <a:pt x="350846" y="1434258"/>
                </a:lnTo>
                <a:lnTo>
                  <a:pt x="314287" y="1408501"/>
                </a:lnTo>
                <a:lnTo>
                  <a:pt x="279308" y="1380760"/>
                </a:lnTo>
                <a:lnTo>
                  <a:pt x="245991" y="1351119"/>
                </a:lnTo>
                <a:lnTo>
                  <a:pt x="214417" y="1319658"/>
                </a:lnTo>
                <a:lnTo>
                  <a:pt x="184669" y="1286460"/>
                </a:lnTo>
                <a:lnTo>
                  <a:pt x="156829" y="1251605"/>
                </a:lnTo>
                <a:lnTo>
                  <a:pt x="130979" y="1215177"/>
                </a:lnTo>
                <a:lnTo>
                  <a:pt x="107202" y="1177257"/>
                </a:lnTo>
                <a:lnTo>
                  <a:pt x="85578" y="1137926"/>
                </a:lnTo>
                <a:lnTo>
                  <a:pt x="66191" y="1097266"/>
                </a:lnTo>
                <a:lnTo>
                  <a:pt x="49123" y="1055360"/>
                </a:lnTo>
                <a:lnTo>
                  <a:pt x="34455" y="1012288"/>
                </a:lnTo>
                <a:lnTo>
                  <a:pt x="22270" y="968134"/>
                </a:lnTo>
                <a:lnTo>
                  <a:pt x="12650" y="922978"/>
                </a:lnTo>
                <a:lnTo>
                  <a:pt x="5677" y="876902"/>
                </a:lnTo>
                <a:lnTo>
                  <a:pt x="1432" y="829989"/>
                </a:lnTo>
                <a:lnTo>
                  <a:pt x="0" y="782320"/>
                </a:lnTo>
                <a:close/>
              </a:path>
            </a:pathLst>
          </a:custGeom>
          <a:ln w="254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917692" y="1168400"/>
            <a:ext cx="2094653" cy="2087033"/>
          </a:xfrm>
          <a:custGeom>
            <a:avLst/>
            <a:gdLst/>
            <a:ahLst/>
            <a:cxnLst/>
            <a:rect l="l" t="t" r="r" b="b"/>
            <a:pathLst>
              <a:path w="1570989" h="1565275">
                <a:moveTo>
                  <a:pt x="0" y="782320"/>
                </a:moveTo>
                <a:lnTo>
                  <a:pt x="1432" y="734664"/>
                </a:lnTo>
                <a:lnTo>
                  <a:pt x="5677" y="687763"/>
                </a:lnTo>
                <a:lnTo>
                  <a:pt x="12650" y="641699"/>
                </a:lnTo>
                <a:lnTo>
                  <a:pt x="22270" y="596554"/>
                </a:lnTo>
                <a:lnTo>
                  <a:pt x="34456" y="552409"/>
                </a:lnTo>
                <a:lnTo>
                  <a:pt x="49124" y="509347"/>
                </a:lnTo>
                <a:lnTo>
                  <a:pt x="66194" y="467448"/>
                </a:lnTo>
                <a:lnTo>
                  <a:pt x="85582" y="426796"/>
                </a:lnTo>
                <a:lnTo>
                  <a:pt x="107206" y="387472"/>
                </a:lnTo>
                <a:lnTo>
                  <a:pt x="130986" y="349557"/>
                </a:lnTo>
                <a:lnTo>
                  <a:pt x="156838" y="313134"/>
                </a:lnTo>
                <a:lnTo>
                  <a:pt x="184680" y="278285"/>
                </a:lnTo>
                <a:lnTo>
                  <a:pt x="214431" y="245090"/>
                </a:lnTo>
                <a:lnTo>
                  <a:pt x="246008" y="213633"/>
                </a:lnTo>
                <a:lnTo>
                  <a:pt x="279330" y="183994"/>
                </a:lnTo>
                <a:lnTo>
                  <a:pt x="314314" y="156257"/>
                </a:lnTo>
                <a:lnTo>
                  <a:pt x="350877" y="130502"/>
                </a:lnTo>
                <a:lnTo>
                  <a:pt x="388939" y="106811"/>
                </a:lnTo>
                <a:lnTo>
                  <a:pt x="428417" y="85267"/>
                </a:lnTo>
                <a:lnTo>
                  <a:pt x="469229" y="65951"/>
                </a:lnTo>
                <a:lnTo>
                  <a:pt x="511293" y="48944"/>
                </a:lnTo>
                <a:lnTo>
                  <a:pt x="554526" y="34330"/>
                </a:lnTo>
                <a:lnTo>
                  <a:pt x="598847" y="22189"/>
                </a:lnTo>
                <a:lnTo>
                  <a:pt x="644174" y="12604"/>
                </a:lnTo>
                <a:lnTo>
                  <a:pt x="690424" y="5656"/>
                </a:lnTo>
                <a:lnTo>
                  <a:pt x="737516" y="1427"/>
                </a:lnTo>
                <a:lnTo>
                  <a:pt x="785367" y="0"/>
                </a:lnTo>
                <a:lnTo>
                  <a:pt x="833205" y="1427"/>
                </a:lnTo>
                <a:lnTo>
                  <a:pt x="880284" y="5656"/>
                </a:lnTo>
                <a:lnTo>
                  <a:pt x="926523" y="12604"/>
                </a:lnTo>
                <a:lnTo>
                  <a:pt x="971839" y="22189"/>
                </a:lnTo>
                <a:lnTo>
                  <a:pt x="1016150" y="34330"/>
                </a:lnTo>
                <a:lnTo>
                  <a:pt x="1059375" y="48944"/>
                </a:lnTo>
                <a:lnTo>
                  <a:pt x="1101431" y="65951"/>
                </a:lnTo>
                <a:lnTo>
                  <a:pt x="1142235" y="85267"/>
                </a:lnTo>
                <a:lnTo>
                  <a:pt x="1181706" y="106811"/>
                </a:lnTo>
                <a:lnTo>
                  <a:pt x="1219762" y="130502"/>
                </a:lnTo>
                <a:lnTo>
                  <a:pt x="1256321" y="156257"/>
                </a:lnTo>
                <a:lnTo>
                  <a:pt x="1291300" y="183994"/>
                </a:lnTo>
                <a:lnTo>
                  <a:pt x="1324617" y="213633"/>
                </a:lnTo>
                <a:lnTo>
                  <a:pt x="1356191" y="245090"/>
                </a:lnTo>
                <a:lnTo>
                  <a:pt x="1385939" y="278285"/>
                </a:lnTo>
                <a:lnTo>
                  <a:pt x="1413779" y="313134"/>
                </a:lnTo>
                <a:lnTo>
                  <a:pt x="1439629" y="349557"/>
                </a:lnTo>
                <a:lnTo>
                  <a:pt x="1463406" y="387472"/>
                </a:lnTo>
                <a:lnTo>
                  <a:pt x="1485030" y="426796"/>
                </a:lnTo>
                <a:lnTo>
                  <a:pt x="1504417" y="467448"/>
                </a:lnTo>
                <a:lnTo>
                  <a:pt x="1521485" y="509347"/>
                </a:lnTo>
                <a:lnTo>
                  <a:pt x="1536153" y="552409"/>
                </a:lnTo>
                <a:lnTo>
                  <a:pt x="1548338" y="596554"/>
                </a:lnTo>
                <a:lnTo>
                  <a:pt x="1557958" y="641699"/>
                </a:lnTo>
                <a:lnTo>
                  <a:pt x="1564931" y="687763"/>
                </a:lnTo>
                <a:lnTo>
                  <a:pt x="1569176" y="734664"/>
                </a:lnTo>
                <a:lnTo>
                  <a:pt x="1570608" y="782320"/>
                </a:lnTo>
                <a:lnTo>
                  <a:pt x="1569176" y="829989"/>
                </a:lnTo>
                <a:lnTo>
                  <a:pt x="1564931" y="876902"/>
                </a:lnTo>
                <a:lnTo>
                  <a:pt x="1557958" y="922978"/>
                </a:lnTo>
                <a:lnTo>
                  <a:pt x="1548338" y="968134"/>
                </a:lnTo>
                <a:lnTo>
                  <a:pt x="1536153" y="1012288"/>
                </a:lnTo>
                <a:lnTo>
                  <a:pt x="1521485" y="1055360"/>
                </a:lnTo>
                <a:lnTo>
                  <a:pt x="1504417" y="1097266"/>
                </a:lnTo>
                <a:lnTo>
                  <a:pt x="1485030" y="1137926"/>
                </a:lnTo>
                <a:lnTo>
                  <a:pt x="1463406" y="1177257"/>
                </a:lnTo>
                <a:lnTo>
                  <a:pt x="1439629" y="1215177"/>
                </a:lnTo>
                <a:lnTo>
                  <a:pt x="1413779" y="1251605"/>
                </a:lnTo>
                <a:lnTo>
                  <a:pt x="1385939" y="1286460"/>
                </a:lnTo>
                <a:lnTo>
                  <a:pt x="1356191" y="1319658"/>
                </a:lnTo>
                <a:lnTo>
                  <a:pt x="1324617" y="1351119"/>
                </a:lnTo>
                <a:lnTo>
                  <a:pt x="1291300" y="1380760"/>
                </a:lnTo>
                <a:lnTo>
                  <a:pt x="1256321" y="1408501"/>
                </a:lnTo>
                <a:lnTo>
                  <a:pt x="1219762" y="1434258"/>
                </a:lnTo>
                <a:lnTo>
                  <a:pt x="1181706" y="1457950"/>
                </a:lnTo>
                <a:lnTo>
                  <a:pt x="1142235" y="1479496"/>
                </a:lnTo>
                <a:lnTo>
                  <a:pt x="1101431" y="1498813"/>
                </a:lnTo>
                <a:lnTo>
                  <a:pt x="1059375" y="1515820"/>
                </a:lnTo>
                <a:lnTo>
                  <a:pt x="1016150" y="1530435"/>
                </a:lnTo>
                <a:lnTo>
                  <a:pt x="971839" y="1542576"/>
                </a:lnTo>
                <a:lnTo>
                  <a:pt x="926523" y="1552162"/>
                </a:lnTo>
                <a:lnTo>
                  <a:pt x="880284" y="1559110"/>
                </a:lnTo>
                <a:lnTo>
                  <a:pt x="833205" y="1563339"/>
                </a:lnTo>
                <a:lnTo>
                  <a:pt x="785367" y="1564767"/>
                </a:lnTo>
                <a:lnTo>
                  <a:pt x="737516" y="1563339"/>
                </a:lnTo>
                <a:lnTo>
                  <a:pt x="690424" y="1559110"/>
                </a:lnTo>
                <a:lnTo>
                  <a:pt x="644174" y="1552162"/>
                </a:lnTo>
                <a:lnTo>
                  <a:pt x="598847" y="1542576"/>
                </a:lnTo>
                <a:lnTo>
                  <a:pt x="554526" y="1530435"/>
                </a:lnTo>
                <a:lnTo>
                  <a:pt x="511293" y="1515820"/>
                </a:lnTo>
                <a:lnTo>
                  <a:pt x="469229" y="1498813"/>
                </a:lnTo>
                <a:lnTo>
                  <a:pt x="428417" y="1479496"/>
                </a:lnTo>
                <a:lnTo>
                  <a:pt x="388939" y="1457950"/>
                </a:lnTo>
                <a:lnTo>
                  <a:pt x="350877" y="1434258"/>
                </a:lnTo>
                <a:lnTo>
                  <a:pt x="314314" y="1408501"/>
                </a:lnTo>
                <a:lnTo>
                  <a:pt x="279330" y="1380760"/>
                </a:lnTo>
                <a:lnTo>
                  <a:pt x="246008" y="1351119"/>
                </a:lnTo>
                <a:lnTo>
                  <a:pt x="214431" y="1319658"/>
                </a:lnTo>
                <a:lnTo>
                  <a:pt x="184680" y="1286460"/>
                </a:lnTo>
                <a:lnTo>
                  <a:pt x="156838" y="1251605"/>
                </a:lnTo>
                <a:lnTo>
                  <a:pt x="130986" y="1215177"/>
                </a:lnTo>
                <a:lnTo>
                  <a:pt x="107206" y="1177257"/>
                </a:lnTo>
                <a:lnTo>
                  <a:pt x="85582" y="1137926"/>
                </a:lnTo>
                <a:lnTo>
                  <a:pt x="66194" y="1097266"/>
                </a:lnTo>
                <a:lnTo>
                  <a:pt x="49124" y="1055360"/>
                </a:lnTo>
                <a:lnTo>
                  <a:pt x="34456" y="1012288"/>
                </a:lnTo>
                <a:lnTo>
                  <a:pt x="22270" y="968134"/>
                </a:lnTo>
                <a:lnTo>
                  <a:pt x="12650" y="922978"/>
                </a:lnTo>
                <a:lnTo>
                  <a:pt x="5677" y="876902"/>
                </a:lnTo>
                <a:lnTo>
                  <a:pt x="1432" y="829989"/>
                </a:lnTo>
                <a:lnTo>
                  <a:pt x="0" y="782320"/>
                </a:lnTo>
                <a:close/>
              </a:path>
            </a:pathLst>
          </a:custGeom>
          <a:ln w="254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7674695" y="1168400"/>
            <a:ext cx="2094653" cy="2087033"/>
          </a:xfrm>
          <a:custGeom>
            <a:avLst/>
            <a:gdLst/>
            <a:ahLst/>
            <a:cxnLst/>
            <a:rect l="l" t="t" r="r" b="b"/>
            <a:pathLst>
              <a:path w="1570990" h="1565275">
                <a:moveTo>
                  <a:pt x="0" y="782320"/>
                </a:moveTo>
                <a:lnTo>
                  <a:pt x="1432" y="734664"/>
                </a:lnTo>
                <a:lnTo>
                  <a:pt x="5677" y="687763"/>
                </a:lnTo>
                <a:lnTo>
                  <a:pt x="12650" y="641699"/>
                </a:lnTo>
                <a:lnTo>
                  <a:pt x="22270" y="596554"/>
                </a:lnTo>
                <a:lnTo>
                  <a:pt x="34456" y="552409"/>
                </a:lnTo>
                <a:lnTo>
                  <a:pt x="49124" y="509347"/>
                </a:lnTo>
                <a:lnTo>
                  <a:pt x="66194" y="467448"/>
                </a:lnTo>
                <a:lnTo>
                  <a:pt x="85582" y="426796"/>
                </a:lnTo>
                <a:lnTo>
                  <a:pt x="107206" y="387472"/>
                </a:lnTo>
                <a:lnTo>
                  <a:pt x="130986" y="349557"/>
                </a:lnTo>
                <a:lnTo>
                  <a:pt x="156838" y="313134"/>
                </a:lnTo>
                <a:lnTo>
                  <a:pt x="184680" y="278285"/>
                </a:lnTo>
                <a:lnTo>
                  <a:pt x="214431" y="245090"/>
                </a:lnTo>
                <a:lnTo>
                  <a:pt x="246008" y="213633"/>
                </a:lnTo>
                <a:lnTo>
                  <a:pt x="279330" y="183994"/>
                </a:lnTo>
                <a:lnTo>
                  <a:pt x="314314" y="156257"/>
                </a:lnTo>
                <a:lnTo>
                  <a:pt x="350877" y="130502"/>
                </a:lnTo>
                <a:lnTo>
                  <a:pt x="388939" y="106811"/>
                </a:lnTo>
                <a:lnTo>
                  <a:pt x="428417" y="85267"/>
                </a:lnTo>
                <a:lnTo>
                  <a:pt x="469229" y="65951"/>
                </a:lnTo>
                <a:lnTo>
                  <a:pt x="511293" y="48944"/>
                </a:lnTo>
                <a:lnTo>
                  <a:pt x="554526" y="34330"/>
                </a:lnTo>
                <a:lnTo>
                  <a:pt x="598847" y="22189"/>
                </a:lnTo>
                <a:lnTo>
                  <a:pt x="644174" y="12604"/>
                </a:lnTo>
                <a:lnTo>
                  <a:pt x="690424" y="5656"/>
                </a:lnTo>
                <a:lnTo>
                  <a:pt x="737516" y="1427"/>
                </a:lnTo>
                <a:lnTo>
                  <a:pt x="785368" y="0"/>
                </a:lnTo>
                <a:lnTo>
                  <a:pt x="833205" y="1427"/>
                </a:lnTo>
                <a:lnTo>
                  <a:pt x="880284" y="5656"/>
                </a:lnTo>
                <a:lnTo>
                  <a:pt x="926523" y="12604"/>
                </a:lnTo>
                <a:lnTo>
                  <a:pt x="971839" y="22189"/>
                </a:lnTo>
                <a:lnTo>
                  <a:pt x="1016150" y="34330"/>
                </a:lnTo>
                <a:lnTo>
                  <a:pt x="1059375" y="48944"/>
                </a:lnTo>
                <a:lnTo>
                  <a:pt x="1101431" y="65951"/>
                </a:lnTo>
                <a:lnTo>
                  <a:pt x="1142235" y="85267"/>
                </a:lnTo>
                <a:lnTo>
                  <a:pt x="1181706" y="106811"/>
                </a:lnTo>
                <a:lnTo>
                  <a:pt x="1219762" y="130502"/>
                </a:lnTo>
                <a:lnTo>
                  <a:pt x="1256321" y="156257"/>
                </a:lnTo>
                <a:lnTo>
                  <a:pt x="1291300" y="183994"/>
                </a:lnTo>
                <a:lnTo>
                  <a:pt x="1324617" y="213633"/>
                </a:lnTo>
                <a:lnTo>
                  <a:pt x="1356191" y="245090"/>
                </a:lnTo>
                <a:lnTo>
                  <a:pt x="1385939" y="278285"/>
                </a:lnTo>
                <a:lnTo>
                  <a:pt x="1413779" y="313134"/>
                </a:lnTo>
                <a:lnTo>
                  <a:pt x="1439629" y="349557"/>
                </a:lnTo>
                <a:lnTo>
                  <a:pt x="1463406" y="387472"/>
                </a:lnTo>
                <a:lnTo>
                  <a:pt x="1485030" y="426796"/>
                </a:lnTo>
                <a:lnTo>
                  <a:pt x="1504417" y="467448"/>
                </a:lnTo>
                <a:lnTo>
                  <a:pt x="1521485" y="509347"/>
                </a:lnTo>
                <a:lnTo>
                  <a:pt x="1536153" y="552409"/>
                </a:lnTo>
                <a:lnTo>
                  <a:pt x="1548338" y="596554"/>
                </a:lnTo>
                <a:lnTo>
                  <a:pt x="1557958" y="641699"/>
                </a:lnTo>
                <a:lnTo>
                  <a:pt x="1564931" y="687763"/>
                </a:lnTo>
                <a:lnTo>
                  <a:pt x="1569176" y="734664"/>
                </a:lnTo>
                <a:lnTo>
                  <a:pt x="1570608" y="782320"/>
                </a:lnTo>
                <a:lnTo>
                  <a:pt x="1569176" y="829989"/>
                </a:lnTo>
                <a:lnTo>
                  <a:pt x="1564931" y="876902"/>
                </a:lnTo>
                <a:lnTo>
                  <a:pt x="1557958" y="922978"/>
                </a:lnTo>
                <a:lnTo>
                  <a:pt x="1548338" y="968134"/>
                </a:lnTo>
                <a:lnTo>
                  <a:pt x="1536153" y="1012288"/>
                </a:lnTo>
                <a:lnTo>
                  <a:pt x="1521485" y="1055360"/>
                </a:lnTo>
                <a:lnTo>
                  <a:pt x="1504417" y="1097266"/>
                </a:lnTo>
                <a:lnTo>
                  <a:pt x="1485030" y="1137926"/>
                </a:lnTo>
                <a:lnTo>
                  <a:pt x="1463406" y="1177257"/>
                </a:lnTo>
                <a:lnTo>
                  <a:pt x="1439629" y="1215177"/>
                </a:lnTo>
                <a:lnTo>
                  <a:pt x="1413779" y="1251605"/>
                </a:lnTo>
                <a:lnTo>
                  <a:pt x="1385939" y="1286460"/>
                </a:lnTo>
                <a:lnTo>
                  <a:pt x="1356191" y="1319658"/>
                </a:lnTo>
                <a:lnTo>
                  <a:pt x="1324617" y="1351119"/>
                </a:lnTo>
                <a:lnTo>
                  <a:pt x="1291300" y="1380760"/>
                </a:lnTo>
                <a:lnTo>
                  <a:pt x="1256321" y="1408501"/>
                </a:lnTo>
                <a:lnTo>
                  <a:pt x="1219762" y="1434258"/>
                </a:lnTo>
                <a:lnTo>
                  <a:pt x="1181706" y="1457950"/>
                </a:lnTo>
                <a:lnTo>
                  <a:pt x="1142235" y="1479496"/>
                </a:lnTo>
                <a:lnTo>
                  <a:pt x="1101431" y="1498813"/>
                </a:lnTo>
                <a:lnTo>
                  <a:pt x="1059375" y="1515820"/>
                </a:lnTo>
                <a:lnTo>
                  <a:pt x="1016150" y="1530435"/>
                </a:lnTo>
                <a:lnTo>
                  <a:pt x="971839" y="1542576"/>
                </a:lnTo>
                <a:lnTo>
                  <a:pt x="926523" y="1552162"/>
                </a:lnTo>
                <a:lnTo>
                  <a:pt x="880284" y="1559110"/>
                </a:lnTo>
                <a:lnTo>
                  <a:pt x="833205" y="1563339"/>
                </a:lnTo>
                <a:lnTo>
                  <a:pt x="785368" y="1564767"/>
                </a:lnTo>
                <a:lnTo>
                  <a:pt x="737516" y="1563339"/>
                </a:lnTo>
                <a:lnTo>
                  <a:pt x="690424" y="1559110"/>
                </a:lnTo>
                <a:lnTo>
                  <a:pt x="644174" y="1552162"/>
                </a:lnTo>
                <a:lnTo>
                  <a:pt x="598847" y="1542576"/>
                </a:lnTo>
                <a:lnTo>
                  <a:pt x="554526" y="1530435"/>
                </a:lnTo>
                <a:lnTo>
                  <a:pt x="511293" y="1515820"/>
                </a:lnTo>
                <a:lnTo>
                  <a:pt x="469229" y="1498813"/>
                </a:lnTo>
                <a:lnTo>
                  <a:pt x="428417" y="1479496"/>
                </a:lnTo>
                <a:lnTo>
                  <a:pt x="388939" y="1457950"/>
                </a:lnTo>
                <a:lnTo>
                  <a:pt x="350877" y="1434258"/>
                </a:lnTo>
                <a:lnTo>
                  <a:pt x="314314" y="1408501"/>
                </a:lnTo>
                <a:lnTo>
                  <a:pt x="279330" y="1380760"/>
                </a:lnTo>
                <a:lnTo>
                  <a:pt x="246008" y="1351119"/>
                </a:lnTo>
                <a:lnTo>
                  <a:pt x="214431" y="1319658"/>
                </a:lnTo>
                <a:lnTo>
                  <a:pt x="184680" y="1286460"/>
                </a:lnTo>
                <a:lnTo>
                  <a:pt x="156838" y="1251605"/>
                </a:lnTo>
                <a:lnTo>
                  <a:pt x="130986" y="1215177"/>
                </a:lnTo>
                <a:lnTo>
                  <a:pt x="107206" y="1177257"/>
                </a:lnTo>
                <a:lnTo>
                  <a:pt x="85582" y="1137926"/>
                </a:lnTo>
                <a:lnTo>
                  <a:pt x="66194" y="1097266"/>
                </a:lnTo>
                <a:lnTo>
                  <a:pt x="49124" y="1055360"/>
                </a:lnTo>
                <a:lnTo>
                  <a:pt x="34456" y="1012288"/>
                </a:lnTo>
                <a:lnTo>
                  <a:pt x="22270" y="968134"/>
                </a:lnTo>
                <a:lnTo>
                  <a:pt x="12650" y="922978"/>
                </a:lnTo>
                <a:lnTo>
                  <a:pt x="5677" y="876902"/>
                </a:lnTo>
                <a:lnTo>
                  <a:pt x="1432" y="829989"/>
                </a:lnTo>
                <a:lnTo>
                  <a:pt x="0" y="782320"/>
                </a:lnTo>
                <a:close/>
              </a:path>
            </a:pathLst>
          </a:custGeom>
          <a:ln w="254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196592" y="924559"/>
            <a:ext cx="2653792" cy="2645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584364" y="1311317"/>
            <a:ext cx="1807124" cy="1800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584364" y="1311317"/>
            <a:ext cx="1807633" cy="1800860"/>
          </a:xfrm>
          <a:custGeom>
            <a:avLst/>
            <a:gdLst/>
            <a:ahLst/>
            <a:cxnLst/>
            <a:rect l="l" t="t" r="r" b="b"/>
            <a:pathLst>
              <a:path w="1355725" h="1350645">
                <a:moveTo>
                  <a:pt x="0" y="675132"/>
                </a:moveTo>
                <a:lnTo>
                  <a:pt x="1701" y="626916"/>
                </a:lnTo>
                <a:lnTo>
                  <a:pt x="6729" y="579615"/>
                </a:lnTo>
                <a:lnTo>
                  <a:pt x="14969" y="533343"/>
                </a:lnTo>
                <a:lnTo>
                  <a:pt x="26306" y="488215"/>
                </a:lnTo>
                <a:lnTo>
                  <a:pt x="40626" y="444345"/>
                </a:lnTo>
                <a:lnTo>
                  <a:pt x="57814" y="401847"/>
                </a:lnTo>
                <a:lnTo>
                  <a:pt x="77755" y="360835"/>
                </a:lnTo>
                <a:lnTo>
                  <a:pt x="100334" y="321424"/>
                </a:lnTo>
                <a:lnTo>
                  <a:pt x="125437" y="283728"/>
                </a:lnTo>
                <a:lnTo>
                  <a:pt x="152950" y="247860"/>
                </a:lnTo>
                <a:lnTo>
                  <a:pt x="182757" y="213936"/>
                </a:lnTo>
                <a:lnTo>
                  <a:pt x="214743" y="182069"/>
                </a:lnTo>
                <a:lnTo>
                  <a:pt x="248795" y="152374"/>
                </a:lnTo>
                <a:lnTo>
                  <a:pt x="284798" y="124965"/>
                </a:lnTo>
                <a:lnTo>
                  <a:pt x="322636" y="99956"/>
                </a:lnTo>
                <a:lnTo>
                  <a:pt x="362196" y="77462"/>
                </a:lnTo>
                <a:lnTo>
                  <a:pt x="403361" y="57596"/>
                </a:lnTo>
                <a:lnTo>
                  <a:pt x="446019" y="40473"/>
                </a:lnTo>
                <a:lnTo>
                  <a:pt x="490054" y="26207"/>
                </a:lnTo>
                <a:lnTo>
                  <a:pt x="535351" y="14913"/>
                </a:lnTo>
                <a:lnTo>
                  <a:pt x="581797" y="6704"/>
                </a:lnTo>
                <a:lnTo>
                  <a:pt x="629275" y="1695"/>
                </a:lnTo>
                <a:lnTo>
                  <a:pt x="677671" y="0"/>
                </a:lnTo>
                <a:lnTo>
                  <a:pt x="726068" y="1695"/>
                </a:lnTo>
                <a:lnTo>
                  <a:pt x="773546" y="6704"/>
                </a:lnTo>
                <a:lnTo>
                  <a:pt x="819992" y="14913"/>
                </a:lnTo>
                <a:lnTo>
                  <a:pt x="865289" y="26207"/>
                </a:lnTo>
                <a:lnTo>
                  <a:pt x="909324" y="40473"/>
                </a:lnTo>
                <a:lnTo>
                  <a:pt x="951982" y="57596"/>
                </a:lnTo>
                <a:lnTo>
                  <a:pt x="993147" y="77462"/>
                </a:lnTo>
                <a:lnTo>
                  <a:pt x="1032707" y="99956"/>
                </a:lnTo>
                <a:lnTo>
                  <a:pt x="1070545" y="124965"/>
                </a:lnTo>
                <a:lnTo>
                  <a:pt x="1106548" y="152374"/>
                </a:lnTo>
                <a:lnTo>
                  <a:pt x="1140600" y="182069"/>
                </a:lnTo>
                <a:lnTo>
                  <a:pt x="1172586" y="213936"/>
                </a:lnTo>
                <a:lnTo>
                  <a:pt x="1202393" y="247860"/>
                </a:lnTo>
                <a:lnTo>
                  <a:pt x="1229906" y="283728"/>
                </a:lnTo>
                <a:lnTo>
                  <a:pt x="1255009" y="321424"/>
                </a:lnTo>
                <a:lnTo>
                  <a:pt x="1277588" y="360835"/>
                </a:lnTo>
                <a:lnTo>
                  <a:pt x="1297529" y="401847"/>
                </a:lnTo>
                <a:lnTo>
                  <a:pt x="1314717" y="444345"/>
                </a:lnTo>
                <a:lnTo>
                  <a:pt x="1329037" y="488215"/>
                </a:lnTo>
                <a:lnTo>
                  <a:pt x="1340374" y="533343"/>
                </a:lnTo>
                <a:lnTo>
                  <a:pt x="1348614" y="579615"/>
                </a:lnTo>
                <a:lnTo>
                  <a:pt x="1353642" y="626916"/>
                </a:lnTo>
                <a:lnTo>
                  <a:pt x="1355343" y="675132"/>
                </a:lnTo>
                <a:lnTo>
                  <a:pt x="1353642" y="723347"/>
                </a:lnTo>
                <a:lnTo>
                  <a:pt x="1348614" y="770648"/>
                </a:lnTo>
                <a:lnTo>
                  <a:pt x="1340374" y="816920"/>
                </a:lnTo>
                <a:lnTo>
                  <a:pt x="1329037" y="862048"/>
                </a:lnTo>
                <a:lnTo>
                  <a:pt x="1314717" y="905918"/>
                </a:lnTo>
                <a:lnTo>
                  <a:pt x="1297529" y="948416"/>
                </a:lnTo>
                <a:lnTo>
                  <a:pt x="1277588" y="989428"/>
                </a:lnTo>
                <a:lnTo>
                  <a:pt x="1255009" y="1028839"/>
                </a:lnTo>
                <a:lnTo>
                  <a:pt x="1229906" y="1066535"/>
                </a:lnTo>
                <a:lnTo>
                  <a:pt x="1202393" y="1102403"/>
                </a:lnTo>
                <a:lnTo>
                  <a:pt x="1172586" y="1136327"/>
                </a:lnTo>
                <a:lnTo>
                  <a:pt x="1140600" y="1168194"/>
                </a:lnTo>
                <a:lnTo>
                  <a:pt x="1106548" y="1197889"/>
                </a:lnTo>
                <a:lnTo>
                  <a:pt x="1070545" y="1225298"/>
                </a:lnTo>
                <a:lnTo>
                  <a:pt x="1032707" y="1250307"/>
                </a:lnTo>
                <a:lnTo>
                  <a:pt x="993147" y="1272801"/>
                </a:lnTo>
                <a:lnTo>
                  <a:pt x="951982" y="1292667"/>
                </a:lnTo>
                <a:lnTo>
                  <a:pt x="909324" y="1309790"/>
                </a:lnTo>
                <a:lnTo>
                  <a:pt x="865289" y="1324056"/>
                </a:lnTo>
                <a:lnTo>
                  <a:pt x="819992" y="1335350"/>
                </a:lnTo>
                <a:lnTo>
                  <a:pt x="773546" y="1343559"/>
                </a:lnTo>
                <a:lnTo>
                  <a:pt x="726068" y="1348568"/>
                </a:lnTo>
                <a:lnTo>
                  <a:pt x="677671" y="1350264"/>
                </a:lnTo>
                <a:lnTo>
                  <a:pt x="629275" y="1348568"/>
                </a:lnTo>
                <a:lnTo>
                  <a:pt x="581797" y="1343559"/>
                </a:lnTo>
                <a:lnTo>
                  <a:pt x="535351" y="1335350"/>
                </a:lnTo>
                <a:lnTo>
                  <a:pt x="490054" y="1324056"/>
                </a:lnTo>
                <a:lnTo>
                  <a:pt x="446019" y="1309790"/>
                </a:lnTo>
                <a:lnTo>
                  <a:pt x="403361" y="1292667"/>
                </a:lnTo>
                <a:lnTo>
                  <a:pt x="362196" y="1272801"/>
                </a:lnTo>
                <a:lnTo>
                  <a:pt x="322636" y="1250307"/>
                </a:lnTo>
                <a:lnTo>
                  <a:pt x="284798" y="1225298"/>
                </a:lnTo>
                <a:lnTo>
                  <a:pt x="248795" y="1197889"/>
                </a:lnTo>
                <a:lnTo>
                  <a:pt x="214743" y="1168194"/>
                </a:lnTo>
                <a:lnTo>
                  <a:pt x="182757" y="1136327"/>
                </a:lnTo>
                <a:lnTo>
                  <a:pt x="152950" y="1102403"/>
                </a:lnTo>
                <a:lnTo>
                  <a:pt x="125437" y="1066535"/>
                </a:lnTo>
                <a:lnTo>
                  <a:pt x="100334" y="1028839"/>
                </a:lnTo>
                <a:lnTo>
                  <a:pt x="77755" y="989428"/>
                </a:lnTo>
                <a:lnTo>
                  <a:pt x="57814" y="948416"/>
                </a:lnTo>
                <a:lnTo>
                  <a:pt x="40626" y="905918"/>
                </a:lnTo>
                <a:lnTo>
                  <a:pt x="26306" y="862048"/>
                </a:lnTo>
                <a:lnTo>
                  <a:pt x="14969" y="816920"/>
                </a:lnTo>
                <a:lnTo>
                  <a:pt x="6729" y="770648"/>
                </a:lnTo>
                <a:lnTo>
                  <a:pt x="1701" y="723347"/>
                </a:lnTo>
                <a:lnTo>
                  <a:pt x="0" y="675132"/>
                </a:lnTo>
                <a:close/>
              </a:path>
            </a:pathLst>
          </a:custGeom>
          <a:ln w="22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633472" y="1361440"/>
            <a:ext cx="1708911" cy="1700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3923792" y="924559"/>
            <a:ext cx="2653792" cy="2645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4311227" y="1311317"/>
            <a:ext cx="1807293" cy="18003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4311227" y="1311317"/>
            <a:ext cx="1807633" cy="1800860"/>
          </a:xfrm>
          <a:custGeom>
            <a:avLst/>
            <a:gdLst/>
            <a:ahLst/>
            <a:cxnLst/>
            <a:rect l="l" t="t" r="r" b="b"/>
            <a:pathLst>
              <a:path w="1355725" h="1350645">
                <a:moveTo>
                  <a:pt x="0" y="675132"/>
                </a:moveTo>
                <a:lnTo>
                  <a:pt x="1701" y="626916"/>
                </a:lnTo>
                <a:lnTo>
                  <a:pt x="6729" y="579615"/>
                </a:lnTo>
                <a:lnTo>
                  <a:pt x="14969" y="533343"/>
                </a:lnTo>
                <a:lnTo>
                  <a:pt x="26307" y="488215"/>
                </a:lnTo>
                <a:lnTo>
                  <a:pt x="40627" y="444345"/>
                </a:lnTo>
                <a:lnTo>
                  <a:pt x="57816" y="401847"/>
                </a:lnTo>
                <a:lnTo>
                  <a:pt x="77758" y="360835"/>
                </a:lnTo>
                <a:lnTo>
                  <a:pt x="100339" y="321424"/>
                </a:lnTo>
                <a:lnTo>
                  <a:pt x="125445" y="283728"/>
                </a:lnTo>
                <a:lnTo>
                  <a:pt x="152960" y="247860"/>
                </a:lnTo>
                <a:lnTo>
                  <a:pt x="182770" y="213936"/>
                </a:lnTo>
                <a:lnTo>
                  <a:pt x="214761" y="182069"/>
                </a:lnTo>
                <a:lnTo>
                  <a:pt x="248818" y="152374"/>
                </a:lnTo>
                <a:lnTo>
                  <a:pt x="284826" y="124965"/>
                </a:lnTo>
                <a:lnTo>
                  <a:pt x="322671" y="99956"/>
                </a:lnTo>
                <a:lnTo>
                  <a:pt x="362238" y="77462"/>
                </a:lnTo>
                <a:lnTo>
                  <a:pt x="403413" y="57596"/>
                </a:lnTo>
                <a:lnTo>
                  <a:pt x="446080" y="40473"/>
                </a:lnTo>
                <a:lnTo>
                  <a:pt x="490126" y="26207"/>
                </a:lnTo>
                <a:lnTo>
                  <a:pt x="535435" y="14913"/>
                </a:lnTo>
                <a:lnTo>
                  <a:pt x="581893" y="6704"/>
                </a:lnTo>
                <a:lnTo>
                  <a:pt x="629386" y="1695"/>
                </a:lnTo>
                <a:lnTo>
                  <a:pt x="677799" y="0"/>
                </a:lnTo>
                <a:lnTo>
                  <a:pt x="726195" y="1695"/>
                </a:lnTo>
                <a:lnTo>
                  <a:pt x="773673" y="6704"/>
                </a:lnTo>
                <a:lnTo>
                  <a:pt x="820119" y="14913"/>
                </a:lnTo>
                <a:lnTo>
                  <a:pt x="865416" y="26207"/>
                </a:lnTo>
                <a:lnTo>
                  <a:pt x="909451" y="40473"/>
                </a:lnTo>
                <a:lnTo>
                  <a:pt x="952109" y="57596"/>
                </a:lnTo>
                <a:lnTo>
                  <a:pt x="993274" y="77462"/>
                </a:lnTo>
                <a:lnTo>
                  <a:pt x="1032834" y="99956"/>
                </a:lnTo>
                <a:lnTo>
                  <a:pt x="1070672" y="124965"/>
                </a:lnTo>
                <a:lnTo>
                  <a:pt x="1106675" y="152374"/>
                </a:lnTo>
                <a:lnTo>
                  <a:pt x="1140727" y="182069"/>
                </a:lnTo>
                <a:lnTo>
                  <a:pt x="1172713" y="213936"/>
                </a:lnTo>
                <a:lnTo>
                  <a:pt x="1202520" y="247860"/>
                </a:lnTo>
                <a:lnTo>
                  <a:pt x="1230033" y="283728"/>
                </a:lnTo>
                <a:lnTo>
                  <a:pt x="1255136" y="321424"/>
                </a:lnTo>
                <a:lnTo>
                  <a:pt x="1277715" y="360835"/>
                </a:lnTo>
                <a:lnTo>
                  <a:pt x="1297656" y="401847"/>
                </a:lnTo>
                <a:lnTo>
                  <a:pt x="1314844" y="444345"/>
                </a:lnTo>
                <a:lnTo>
                  <a:pt x="1329164" y="488215"/>
                </a:lnTo>
                <a:lnTo>
                  <a:pt x="1340501" y="533343"/>
                </a:lnTo>
                <a:lnTo>
                  <a:pt x="1348741" y="579615"/>
                </a:lnTo>
                <a:lnTo>
                  <a:pt x="1353769" y="626916"/>
                </a:lnTo>
                <a:lnTo>
                  <a:pt x="1355470" y="675132"/>
                </a:lnTo>
                <a:lnTo>
                  <a:pt x="1353769" y="723347"/>
                </a:lnTo>
                <a:lnTo>
                  <a:pt x="1348741" y="770648"/>
                </a:lnTo>
                <a:lnTo>
                  <a:pt x="1340501" y="816920"/>
                </a:lnTo>
                <a:lnTo>
                  <a:pt x="1329164" y="862048"/>
                </a:lnTo>
                <a:lnTo>
                  <a:pt x="1314844" y="905918"/>
                </a:lnTo>
                <a:lnTo>
                  <a:pt x="1297656" y="948416"/>
                </a:lnTo>
                <a:lnTo>
                  <a:pt x="1277715" y="989428"/>
                </a:lnTo>
                <a:lnTo>
                  <a:pt x="1255136" y="1028839"/>
                </a:lnTo>
                <a:lnTo>
                  <a:pt x="1230033" y="1066535"/>
                </a:lnTo>
                <a:lnTo>
                  <a:pt x="1202520" y="1102403"/>
                </a:lnTo>
                <a:lnTo>
                  <a:pt x="1172713" y="1136327"/>
                </a:lnTo>
                <a:lnTo>
                  <a:pt x="1140727" y="1168194"/>
                </a:lnTo>
                <a:lnTo>
                  <a:pt x="1106675" y="1197889"/>
                </a:lnTo>
                <a:lnTo>
                  <a:pt x="1070672" y="1225298"/>
                </a:lnTo>
                <a:lnTo>
                  <a:pt x="1032834" y="1250307"/>
                </a:lnTo>
                <a:lnTo>
                  <a:pt x="993274" y="1272801"/>
                </a:lnTo>
                <a:lnTo>
                  <a:pt x="952109" y="1292667"/>
                </a:lnTo>
                <a:lnTo>
                  <a:pt x="909451" y="1309790"/>
                </a:lnTo>
                <a:lnTo>
                  <a:pt x="865416" y="1324056"/>
                </a:lnTo>
                <a:lnTo>
                  <a:pt x="820119" y="1335350"/>
                </a:lnTo>
                <a:lnTo>
                  <a:pt x="773673" y="1343559"/>
                </a:lnTo>
                <a:lnTo>
                  <a:pt x="726195" y="1348568"/>
                </a:lnTo>
                <a:lnTo>
                  <a:pt x="677799" y="1350264"/>
                </a:lnTo>
                <a:lnTo>
                  <a:pt x="629386" y="1348568"/>
                </a:lnTo>
                <a:lnTo>
                  <a:pt x="581893" y="1343559"/>
                </a:lnTo>
                <a:lnTo>
                  <a:pt x="535435" y="1335350"/>
                </a:lnTo>
                <a:lnTo>
                  <a:pt x="490126" y="1324056"/>
                </a:lnTo>
                <a:lnTo>
                  <a:pt x="446080" y="1309790"/>
                </a:lnTo>
                <a:lnTo>
                  <a:pt x="403413" y="1292667"/>
                </a:lnTo>
                <a:lnTo>
                  <a:pt x="362238" y="1272801"/>
                </a:lnTo>
                <a:lnTo>
                  <a:pt x="322671" y="1250307"/>
                </a:lnTo>
                <a:lnTo>
                  <a:pt x="284826" y="1225298"/>
                </a:lnTo>
                <a:lnTo>
                  <a:pt x="248818" y="1197889"/>
                </a:lnTo>
                <a:lnTo>
                  <a:pt x="214761" y="1168194"/>
                </a:lnTo>
                <a:lnTo>
                  <a:pt x="182770" y="1136327"/>
                </a:lnTo>
                <a:lnTo>
                  <a:pt x="152960" y="1102403"/>
                </a:lnTo>
                <a:lnTo>
                  <a:pt x="125445" y="1066535"/>
                </a:lnTo>
                <a:lnTo>
                  <a:pt x="100339" y="1028839"/>
                </a:lnTo>
                <a:lnTo>
                  <a:pt x="77758" y="989428"/>
                </a:lnTo>
                <a:lnTo>
                  <a:pt x="57816" y="948416"/>
                </a:lnTo>
                <a:lnTo>
                  <a:pt x="40627" y="905918"/>
                </a:lnTo>
                <a:lnTo>
                  <a:pt x="26307" y="862048"/>
                </a:lnTo>
                <a:lnTo>
                  <a:pt x="14969" y="816920"/>
                </a:lnTo>
                <a:lnTo>
                  <a:pt x="6729" y="770648"/>
                </a:lnTo>
                <a:lnTo>
                  <a:pt x="1701" y="723347"/>
                </a:lnTo>
                <a:lnTo>
                  <a:pt x="0" y="675132"/>
                </a:lnTo>
                <a:close/>
              </a:path>
            </a:pathLst>
          </a:custGeom>
          <a:ln w="2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4360671" y="1361440"/>
            <a:ext cx="1708912" cy="1700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673344" y="924559"/>
            <a:ext cx="2653791" cy="2645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060101" y="1311317"/>
            <a:ext cx="1807125" cy="18003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6060101" y="1311317"/>
            <a:ext cx="1807633" cy="1800860"/>
          </a:xfrm>
          <a:custGeom>
            <a:avLst/>
            <a:gdLst/>
            <a:ahLst/>
            <a:cxnLst/>
            <a:rect l="l" t="t" r="r" b="b"/>
            <a:pathLst>
              <a:path w="1355725" h="1350645">
                <a:moveTo>
                  <a:pt x="0" y="675132"/>
                </a:moveTo>
                <a:lnTo>
                  <a:pt x="1701" y="626916"/>
                </a:lnTo>
                <a:lnTo>
                  <a:pt x="6729" y="579615"/>
                </a:lnTo>
                <a:lnTo>
                  <a:pt x="14969" y="533343"/>
                </a:lnTo>
                <a:lnTo>
                  <a:pt x="26306" y="488215"/>
                </a:lnTo>
                <a:lnTo>
                  <a:pt x="40626" y="444345"/>
                </a:lnTo>
                <a:lnTo>
                  <a:pt x="57814" y="401847"/>
                </a:lnTo>
                <a:lnTo>
                  <a:pt x="77755" y="360835"/>
                </a:lnTo>
                <a:lnTo>
                  <a:pt x="100334" y="321424"/>
                </a:lnTo>
                <a:lnTo>
                  <a:pt x="125437" y="283728"/>
                </a:lnTo>
                <a:lnTo>
                  <a:pt x="152950" y="247860"/>
                </a:lnTo>
                <a:lnTo>
                  <a:pt x="182757" y="213936"/>
                </a:lnTo>
                <a:lnTo>
                  <a:pt x="214743" y="182069"/>
                </a:lnTo>
                <a:lnTo>
                  <a:pt x="248795" y="152374"/>
                </a:lnTo>
                <a:lnTo>
                  <a:pt x="284798" y="124965"/>
                </a:lnTo>
                <a:lnTo>
                  <a:pt x="322636" y="99956"/>
                </a:lnTo>
                <a:lnTo>
                  <a:pt x="362196" y="77462"/>
                </a:lnTo>
                <a:lnTo>
                  <a:pt x="403361" y="57596"/>
                </a:lnTo>
                <a:lnTo>
                  <a:pt x="446019" y="40473"/>
                </a:lnTo>
                <a:lnTo>
                  <a:pt x="490054" y="26207"/>
                </a:lnTo>
                <a:lnTo>
                  <a:pt x="535351" y="14913"/>
                </a:lnTo>
                <a:lnTo>
                  <a:pt x="581797" y="6704"/>
                </a:lnTo>
                <a:lnTo>
                  <a:pt x="629275" y="1695"/>
                </a:lnTo>
                <a:lnTo>
                  <a:pt x="677672" y="0"/>
                </a:lnTo>
                <a:lnTo>
                  <a:pt x="726068" y="1695"/>
                </a:lnTo>
                <a:lnTo>
                  <a:pt x="773546" y="6704"/>
                </a:lnTo>
                <a:lnTo>
                  <a:pt x="819992" y="14913"/>
                </a:lnTo>
                <a:lnTo>
                  <a:pt x="865289" y="26207"/>
                </a:lnTo>
                <a:lnTo>
                  <a:pt x="909324" y="40473"/>
                </a:lnTo>
                <a:lnTo>
                  <a:pt x="951982" y="57596"/>
                </a:lnTo>
                <a:lnTo>
                  <a:pt x="993147" y="77462"/>
                </a:lnTo>
                <a:lnTo>
                  <a:pt x="1032707" y="99956"/>
                </a:lnTo>
                <a:lnTo>
                  <a:pt x="1070545" y="124965"/>
                </a:lnTo>
                <a:lnTo>
                  <a:pt x="1106548" y="152374"/>
                </a:lnTo>
                <a:lnTo>
                  <a:pt x="1140600" y="182069"/>
                </a:lnTo>
                <a:lnTo>
                  <a:pt x="1172586" y="213936"/>
                </a:lnTo>
                <a:lnTo>
                  <a:pt x="1202393" y="247860"/>
                </a:lnTo>
                <a:lnTo>
                  <a:pt x="1229906" y="283728"/>
                </a:lnTo>
                <a:lnTo>
                  <a:pt x="1255009" y="321424"/>
                </a:lnTo>
                <a:lnTo>
                  <a:pt x="1277588" y="360835"/>
                </a:lnTo>
                <a:lnTo>
                  <a:pt x="1297529" y="401847"/>
                </a:lnTo>
                <a:lnTo>
                  <a:pt x="1314717" y="444345"/>
                </a:lnTo>
                <a:lnTo>
                  <a:pt x="1329037" y="488215"/>
                </a:lnTo>
                <a:lnTo>
                  <a:pt x="1340374" y="533343"/>
                </a:lnTo>
                <a:lnTo>
                  <a:pt x="1348614" y="579615"/>
                </a:lnTo>
                <a:lnTo>
                  <a:pt x="1353642" y="626916"/>
                </a:lnTo>
                <a:lnTo>
                  <a:pt x="1355344" y="675132"/>
                </a:lnTo>
                <a:lnTo>
                  <a:pt x="1353642" y="723347"/>
                </a:lnTo>
                <a:lnTo>
                  <a:pt x="1348614" y="770648"/>
                </a:lnTo>
                <a:lnTo>
                  <a:pt x="1340374" y="816920"/>
                </a:lnTo>
                <a:lnTo>
                  <a:pt x="1329037" y="862048"/>
                </a:lnTo>
                <a:lnTo>
                  <a:pt x="1314717" y="905918"/>
                </a:lnTo>
                <a:lnTo>
                  <a:pt x="1297529" y="948416"/>
                </a:lnTo>
                <a:lnTo>
                  <a:pt x="1277588" y="989428"/>
                </a:lnTo>
                <a:lnTo>
                  <a:pt x="1255009" y="1028839"/>
                </a:lnTo>
                <a:lnTo>
                  <a:pt x="1229906" y="1066535"/>
                </a:lnTo>
                <a:lnTo>
                  <a:pt x="1202393" y="1102403"/>
                </a:lnTo>
                <a:lnTo>
                  <a:pt x="1172586" y="1136327"/>
                </a:lnTo>
                <a:lnTo>
                  <a:pt x="1140600" y="1168194"/>
                </a:lnTo>
                <a:lnTo>
                  <a:pt x="1106548" y="1197889"/>
                </a:lnTo>
                <a:lnTo>
                  <a:pt x="1070545" y="1225298"/>
                </a:lnTo>
                <a:lnTo>
                  <a:pt x="1032707" y="1250307"/>
                </a:lnTo>
                <a:lnTo>
                  <a:pt x="993147" y="1272801"/>
                </a:lnTo>
                <a:lnTo>
                  <a:pt x="951982" y="1292667"/>
                </a:lnTo>
                <a:lnTo>
                  <a:pt x="909324" y="1309790"/>
                </a:lnTo>
                <a:lnTo>
                  <a:pt x="865289" y="1324056"/>
                </a:lnTo>
                <a:lnTo>
                  <a:pt x="819992" y="1335350"/>
                </a:lnTo>
                <a:lnTo>
                  <a:pt x="773546" y="1343559"/>
                </a:lnTo>
                <a:lnTo>
                  <a:pt x="726068" y="1348568"/>
                </a:lnTo>
                <a:lnTo>
                  <a:pt x="677672" y="1350264"/>
                </a:lnTo>
                <a:lnTo>
                  <a:pt x="629275" y="1348568"/>
                </a:lnTo>
                <a:lnTo>
                  <a:pt x="581797" y="1343559"/>
                </a:lnTo>
                <a:lnTo>
                  <a:pt x="535351" y="1335350"/>
                </a:lnTo>
                <a:lnTo>
                  <a:pt x="490054" y="1324056"/>
                </a:lnTo>
                <a:lnTo>
                  <a:pt x="446019" y="1309790"/>
                </a:lnTo>
                <a:lnTo>
                  <a:pt x="403361" y="1292667"/>
                </a:lnTo>
                <a:lnTo>
                  <a:pt x="362196" y="1272801"/>
                </a:lnTo>
                <a:lnTo>
                  <a:pt x="322636" y="1250307"/>
                </a:lnTo>
                <a:lnTo>
                  <a:pt x="284798" y="1225298"/>
                </a:lnTo>
                <a:lnTo>
                  <a:pt x="248795" y="1197889"/>
                </a:lnTo>
                <a:lnTo>
                  <a:pt x="214743" y="1168194"/>
                </a:lnTo>
                <a:lnTo>
                  <a:pt x="182757" y="1136327"/>
                </a:lnTo>
                <a:lnTo>
                  <a:pt x="152950" y="1102403"/>
                </a:lnTo>
                <a:lnTo>
                  <a:pt x="125437" y="1066535"/>
                </a:lnTo>
                <a:lnTo>
                  <a:pt x="100334" y="1028839"/>
                </a:lnTo>
                <a:lnTo>
                  <a:pt x="77755" y="989428"/>
                </a:lnTo>
                <a:lnTo>
                  <a:pt x="57814" y="948416"/>
                </a:lnTo>
                <a:lnTo>
                  <a:pt x="40626" y="905918"/>
                </a:lnTo>
                <a:lnTo>
                  <a:pt x="26306" y="862048"/>
                </a:lnTo>
                <a:lnTo>
                  <a:pt x="14969" y="816920"/>
                </a:lnTo>
                <a:lnTo>
                  <a:pt x="6729" y="770648"/>
                </a:lnTo>
                <a:lnTo>
                  <a:pt x="1701" y="723347"/>
                </a:lnTo>
                <a:lnTo>
                  <a:pt x="0" y="675132"/>
                </a:lnTo>
                <a:close/>
              </a:path>
            </a:pathLst>
          </a:custGeom>
          <a:ln w="2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6110223" y="1361440"/>
            <a:ext cx="1706880" cy="17007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7414768" y="924559"/>
            <a:ext cx="2653792" cy="26456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7801355" y="1311317"/>
            <a:ext cx="1807124" cy="18003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7801355" y="1311317"/>
            <a:ext cx="1807633" cy="1800860"/>
          </a:xfrm>
          <a:custGeom>
            <a:avLst/>
            <a:gdLst/>
            <a:ahLst/>
            <a:cxnLst/>
            <a:rect l="l" t="t" r="r" b="b"/>
            <a:pathLst>
              <a:path w="1355725" h="1350645">
                <a:moveTo>
                  <a:pt x="0" y="675132"/>
                </a:moveTo>
                <a:lnTo>
                  <a:pt x="1701" y="626916"/>
                </a:lnTo>
                <a:lnTo>
                  <a:pt x="6729" y="579615"/>
                </a:lnTo>
                <a:lnTo>
                  <a:pt x="14969" y="533343"/>
                </a:lnTo>
                <a:lnTo>
                  <a:pt x="26306" y="488215"/>
                </a:lnTo>
                <a:lnTo>
                  <a:pt x="40626" y="444345"/>
                </a:lnTo>
                <a:lnTo>
                  <a:pt x="57814" y="401847"/>
                </a:lnTo>
                <a:lnTo>
                  <a:pt x="77755" y="360835"/>
                </a:lnTo>
                <a:lnTo>
                  <a:pt x="100334" y="321424"/>
                </a:lnTo>
                <a:lnTo>
                  <a:pt x="125437" y="283728"/>
                </a:lnTo>
                <a:lnTo>
                  <a:pt x="152950" y="247860"/>
                </a:lnTo>
                <a:lnTo>
                  <a:pt x="182757" y="213936"/>
                </a:lnTo>
                <a:lnTo>
                  <a:pt x="214743" y="182069"/>
                </a:lnTo>
                <a:lnTo>
                  <a:pt x="248795" y="152374"/>
                </a:lnTo>
                <a:lnTo>
                  <a:pt x="284798" y="124965"/>
                </a:lnTo>
                <a:lnTo>
                  <a:pt x="322636" y="99956"/>
                </a:lnTo>
                <a:lnTo>
                  <a:pt x="362196" y="77462"/>
                </a:lnTo>
                <a:lnTo>
                  <a:pt x="403361" y="57596"/>
                </a:lnTo>
                <a:lnTo>
                  <a:pt x="446019" y="40473"/>
                </a:lnTo>
                <a:lnTo>
                  <a:pt x="490054" y="26207"/>
                </a:lnTo>
                <a:lnTo>
                  <a:pt x="535351" y="14913"/>
                </a:lnTo>
                <a:lnTo>
                  <a:pt x="581797" y="6704"/>
                </a:lnTo>
                <a:lnTo>
                  <a:pt x="629275" y="1695"/>
                </a:lnTo>
                <a:lnTo>
                  <a:pt x="677672" y="0"/>
                </a:lnTo>
                <a:lnTo>
                  <a:pt x="726068" y="1695"/>
                </a:lnTo>
                <a:lnTo>
                  <a:pt x="773546" y="6704"/>
                </a:lnTo>
                <a:lnTo>
                  <a:pt x="819992" y="14913"/>
                </a:lnTo>
                <a:lnTo>
                  <a:pt x="865289" y="26207"/>
                </a:lnTo>
                <a:lnTo>
                  <a:pt x="909324" y="40473"/>
                </a:lnTo>
                <a:lnTo>
                  <a:pt x="951982" y="57596"/>
                </a:lnTo>
                <a:lnTo>
                  <a:pt x="993147" y="77462"/>
                </a:lnTo>
                <a:lnTo>
                  <a:pt x="1032707" y="99956"/>
                </a:lnTo>
                <a:lnTo>
                  <a:pt x="1070545" y="124965"/>
                </a:lnTo>
                <a:lnTo>
                  <a:pt x="1106548" y="152374"/>
                </a:lnTo>
                <a:lnTo>
                  <a:pt x="1140600" y="182069"/>
                </a:lnTo>
                <a:lnTo>
                  <a:pt x="1172586" y="213936"/>
                </a:lnTo>
                <a:lnTo>
                  <a:pt x="1202393" y="247860"/>
                </a:lnTo>
                <a:lnTo>
                  <a:pt x="1229906" y="283728"/>
                </a:lnTo>
                <a:lnTo>
                  <a:pt x="1255009" y="321424"/>
                </a:lnTo>
                <a:lnTo>
                  <a:pt x="1277588" y="360835"/>
                </a:lnTo>
                <a:lnTo>
                  <a:pt x="1297529" y="401847"/>
                </a:lnTo>
                <a:lnTo>
                  <a:pt x="1314717" y="444345"/>
                </a:lnTo>
                <a:lnTo>
                  <a:pt x="1329037" y="488215"/>
                </a:lnTo>
                <a:lnTo>
                  <a:pt x="1340374" y="533343"/>
                </a:lnTo>
                <a:lnTo>
                  <a:pt x="1348614" y="579615"/>
                </a:lnTo>
                <a:lnTo>
                  <a:pt x="1353642" y="626916"/>
                </a:lnTo>
                <a:lnTo>
                  <a:pt x="1355343" y="675132"/>
                </a:lnTo>
                <a:lnTo>
                  <a:pt x="1353642" y="723347"/>
                </a:lnTo>
                <a:lnTo>
                  <a:pt x="1348614" y="770648"/>
                </a:lnTo>
                <a:lnTo>
                  <a:pt x="1340374" y="816920"/>
                </a:lnTo>
                <a:lnTo>
                  <a:pt x="1329037" y="862048"/>
                </a:lnTo>
                <a:lnTo>
                  <a:pt x="1314717" y="905918"/>
                </a:lnTo>
                <a:lnTo>
                  <a:pt x="1297529" y="948416"/>
                </a:lnTo>
                <a:lnTo>
                  <a:pt x="1277588" y="989428"/>
                </a:lnTo>
                <a:lnTo>
                  <a:pt x="1255009" y="1028839"/>
                </a:lnTo>
                <a:lnTo>
                  <a:pt x="1229906" y="1066535"/>
                </a:lnTo>
                <a:lnTo>
                  <a:pt x="1202393" y="1102403"/>
                </a:lnTo>
                <a:lnTo>
                  <a:pt x="1172586" y="1136327"/>
                </a:lnTo>
                <a:lnTo>
                  <a:pt x="1140600" y="1168194"/>
                </a:lnTo>
                <a:lnTo>
                  <a:pt x="1106548" y="1197889"/>
                </a:lnTo>
                <a:lnTo>
                  <a:pt x="1070545" y="1225298"/>
                </a:lnTo>
                <a:lnTo>
                  <a:pt x="1032707" y="1250307"/>
                </a:lnTo>
                <a:lnTo>
                  <a:pt x="993147" y="1272801"/>
                </a:lnTo>
                <a:lnTo>
                  <a:pt x="951982" y="1292667"/>
                </a:lnTo>
                <a:lnTo>
                  <a:pt x="909324" y="1309790"/>
                </a:lnTo>
                <a:lnTo>
                  <a:pt x="865289" y="1324056"/>
                </a:lnTo>
                <a:lnTo>
                  <a:pt x="819992" y="1335350"/>
                </a:lnTo>
                <a:lnTo>
                  <a:pt x="773546" y="1343559"/>
                </a:lnTo>
                <a:lnTo>
                  <a:pt x="726068" y="1348568"/>
                </a:lnTo>
                <a:lnTo>
                  <a:pt x="677672" y="1350264"/>
                </a:lnTo>
                <a:lnTo>
                  <a:pt x="629275" y="1348568"/>
                </a:lnTo>
                <a:lnTo>
                  <a:pt x="581797" y="1343559"/>
                </a:lnTo>
                <a:lnTo>
                  <a:pt x="535351" y="1335350"/>
                </a:lnTo>
                <a:lnTo>
                  <a:pt x="490054" y="1324056"/>
                </a:lnTo>
                <a:lnTo>
                  <a:pt x="446019" y="1309790"/>
                </a:lnTo>
                <a:lnTo>
                  <a:pt x="403361" y="1292667"/>
                </a:lnTo>
                <a:lnTo>
                  <a:pt x="362196" y="1272801"/>
                </a:lnTo>
                <a:lnTo>
                  <a:pt x="322636" y="1250307"/>
                </a:lnTo>
                <a:lnTo>
                  <a:pt x="284798" y="1225298"/>
                </a:lnTo>
                <a:lnTo>
                  <a:pt x="248795" y="1197889"/>
                </a:lnTo>
                <a:lnTo>
                  <a:pt x="214743" y="1168194"/>
                </a:lnTo>
                <a:lnTo>
                  <a:pt x="182757" y="1136327"/>
                </a:lnTo>
                <a:lnTo>
                  <a:pt x="152950" y="1102403"/>
                </a:lnTo>
                <a:lnTo>
                  <a:pt x="125437" y="1066535"/>
                </a:lnTo>
                <a:lnTo>
                  <a:pt x="100334" y="1028839"/>
                </a:lnTo>
                <a:lnTo>
                  <a:pt x="77755" y="989428"/>
                </a:lnTo>
                <a:lnTo>
                  <a:pt x="57814" y="948416"/>
                </a:lnTo>
                <a:lnTo>
                  <a:pt x="40626" y="905918"/>
                </a:lnTo>
                <a:lnTo>
                  <a:pt x="26306" y="862048"/>
                </a:lnTo>
                <a:lnTo>
                  <a:pt x="14969" y="816920"/>
                </a:lnTo>
                <a:lnTo>
                  <a:pt x="6729" y="770648"/>
                </a:lnTo>
                <a:lnTo>
                  <a:pt x="1701" y="723347"/>
                </a:lnTo>
                <a:lnTo>
                  <a:pt x="0" y="675132"/>
                </a:lnTo>
                <a:close/>
              </a:path>
            </a:pathLst>
          </a:custGeom>
          <a:ln w="22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7851647" y="1361440"/>
            <a:ext cx="1706880" cy="17007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332735" y="1247648"/>
            <a:ext cx="2365248" cy="2261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cene3d>
              <a:camera prst="orthographicFront"/>
              <a:lightRig rig="threePt" dir="t"/>
            </a:scene3d>
          </a:bodyPr>
          <a:lstStyle/>
          <a:p>
            <a:endParaRPr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49776" y="1247648"/>
            <a:ext cx="2365248" cy="2261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5817234" y="1247648"/>
            <a:ext cx="2365248" cy="22616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7573263" y="1204976"/>
            <a:ext cx="2365248" cy="22616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1603248" y="1755648"/>
            <a:ext cx="1278128" cy="12781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1975357" y="2129112"/>
            <a:ext cx="461264" cy="4597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1180592" y="1564640"/>
            <a:ext cx="1148079" cy="11480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1553023" y="1936919"/>
            <a:ext cx="331740" cy="3305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3724656" y="867664"/>
            <a:ext cx="1062736" cy="10627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4096935" y="1240451"/>
            <a:ext cx="246211" cy="2451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5543295" y="810768"/>
            <a:ext cx="1156207" cy="11541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5916421" y="1182539"/>
            <a:ext cx="338497" cy="3374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5520944" y="2560319"/>
            <a:ext cx="1113535" cy="11115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5894408" y="2932599"/>
            <a:ext cx="296163" cy="29531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3800855" y="2712593"/>
            <a:ext cx="1119632" cy="11196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4208695" y="2910416"/>
            <a:ext cx="303953" cy="30276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7331455" y="707135"/>
            <a:ext cx="1115568" cy="11155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7703396" y="1079245"/>
            <a:ext cx="299549" cy="2987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7437120" y="2629407"/>
            <a:ext cx="1085087" cy="108508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7809568" y="3002025"/>
            <a:ext cx="268224" cy="2673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9269984" y="1680463"/>
            <a:ext cx="1278128" cy="127609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9642771" y="2052404"/>
            <a:ext cx="461264" cy="4597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9800336" y="1497584"/>
            <a:ext cx="1148079" cy="11480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10172445" y="1870879"/>
            <a:ext cx="331555" cy="33053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10245343" y="1757680"/>
            <a:ext cx="1062735" cy="10627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10617792" y="2130128"/>
            <a:ext cx="246211" cy="2453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739648" y="1717040"/>
            <a:ext cx="1062736" cy="10627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1111995" y="2089657"/>
            <a:ext cx="246108" cy="24536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 txBox="1"/>
          <p:nvPr/>
        </p:nvSpPr>
        <p:spPr>
          <a:xfrm>
            <a:off x="4609592" y="3839735"/>
            <a:ext cx="2973493" cy="1177290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735" b="1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全 国 半 决</a:t>
            </a:r>
            <a:r>
              <a:rPr sz="3735" b="1" spc="-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735" b="1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赛</a:t>
            </a:r>
            <a:endParaRPr sz="373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</a:endParaRPr>
          </a:p>
          <a:p>
            <a:pPr marR="64770" algn="ctr">
              <a:lnSpc>
                <a:spcPct val="100000"/>
              </a:lnSpc>
              <a:spcBef>
                <a:spcPts val="1695"/>
              </a:spcBef>
            </a:pPr>
            <a:r>
              <a:rPr sz="2400" b="1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en-US" sz="2400" b="1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20</a:t>
            </a:r>
            <a:r>
              <a:rPr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日</a:t>
            </a:r>
            <a:endParaRPr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7056" y="0"/>
            <a:ext cx="4013200" cy="171500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485901" y="355769"/>
            <a:ext cx="2722117" cy="48514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1438656" cy="181254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/>
          <p:nvPr/>
        </p:nvSpPr>
        <p:spPr>
          <a:xfrm>
            <a:off x="335500" y="260772"/>
            <a:ext cx="645904" cy="6460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object 61"/>
          <p:cNvSpPr/>
          <p:nvPr/>
        </p:nvSpPr>
        <p:spPr>
          <a:xfrm>
            <a:off x="0" y="69087"/>
            <a:ext cx="1343151" cy="164795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429243" y="354584"/>
            <a:ext cx="457013" cy="45703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 txBox="1"/>
          <p:nvPr/>
        </p:nvSpPr>
        <p:spPr>
          <a:xfrm>
            <a:off x="1140493" y="432139"/>
            <a:ext cx="1846580" cy="344805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35" spc="-5" dirty="0">
                <a:latin typeface="Arial Black" panose="020B0A04020102020204"/>
                <a:cs typeface="Arial Black" panose="020B0A04020102020204"/>
              </a:rPr>
              <a:t>20</a:t>
            </a:r>
            <a:r>
              <a:rPr lang="en-US" sz="2135" spc="-5" dirty="0">
                <a:latin typeface="Arial Black" panose="020B0A04020102020204"/>
                <a:cs typeface="Arial Black" panose="020B0A04020102020204"/>
              </a:rPr>
              <a:t>20</a:t>
            </a:r>
            <a:r>
              <a:rPr sz="2135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年外研社</a:t>
            </a:r>
            <a:endParaRPr sz="2135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817104" y="6532879"/>
            <a:ext cx="1347216" cy="32511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7837931" y="5810267"/>
            <a:ext cx="1306407" cy="737447"/>
          </a:xfrm>
          <a:custGeom>
            <a:avLst/>
            <a:gdLst/>
            <a:ahLst/>
            <a:cxnLst/>
            <a:rect l="l" t="t" r="r" b="b"/>
            <a:pathLst>
              <a:path w="979804" h="553085">
                <a:moveTo>
                  <a:pt x="932052" y="0"/>
                </a:moveTo>
                <a:lnTo>
                  <a:pt x="47498" y="0"/>
                </a:lnTo>
                <a:lnTo>
                  <a:pt x="29039" y="3731"/>
                </a:lnTo>
                <a:lnTo>
                  <a:pt x="13938" y="13908"/>
                </a:lnTo>
                <a:lnTo>
                  <a:pt x="3742" y="29001"/>
                </a:lnTo>
                <a:lnTo>
                  <a:pt x="0" y="47485"/>
                </a:lnTo>
                <a:lnTo>
                  <a:pt x="0" y="505015"/>
                </a:lnTo>
                <a:lnTo>
                  <a:pt x="3742" y="523498"/>
                </a:lnTo>
                <a:lnTo>
                  <a:pt x="13938" y="538592"/>
                </a:lnTo>
                <a:lnTo>
                  <a:pt x="29039" y="548769"/>
                </a:lnTo>
                <a:lnTo>
                  <a:pt x="47498" y="552500"/>
                </a:lnTo>
                <a:lnTo>
                  <a:pt x="932052" y="552500"/>
                </a:lnTo>
                <a:lnTo>
                  <a:pt x="950565" y="548769"/>
                </a:lnTo>
                <a:lnTo>
                  <a:pt x="965660" y="538592"/>
                </a:lnTo>
                <a:lnTo>
                  <a:pt x="975826" y="523498"/>
                </a:lnTo>
                <a:lnTo>
                  <a:pt x="979551" y="505015"/>
                </a:lnTo>
                <a:lnTo>
                  <a:pt x="979551" y="47485"/>
                </a:lnTo>
                <a:lnTo>
                  <a:pt x="975826" y="29001"/>
                </a:lnTo>
                <a:lnTo>
                  <a:pt x="965660" y="13908"/>
                </a:lnTo>
                <a:lnTo>
                  <a:pt x="950565" y="3731"/>
                </a:lnTo>
                <a:lnTo>
                  <a:pt x="93205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7" name="object 67"/>
          <p:cNvSpPr/>
          <p:nvPr/>
        </p:nvSpPr>
        <p:spPr>
          <a:xfrm>
            <a:off x="9253727" y="6534912"/>
            <a:ext cx="1148079" cy="3230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9273540" y="5810267"/>
            <a:ext cx="1109133" cy="739987"/>
          </a:xfrm>
          <a:custGeom>
            <a:avLst/>
            <a:gdLst/>
            <a:ahLst/>
            <a:cxnLst/>
            <a:rect l="l" t="t" r="r" b="b"/>
            <a:pathLst>
              <a:path w="831850" h="554989">
                <a:moveTo>
                  <a:pt x="783971" y="0"/>
                </a:moveTo>
                <a:lnTo>
                  <a:pt x="47751" y="0"/>
                </a:lnTo>
                <a:lnTo>
                  <a:pt x="29146" y="3744"/>
                </a:lnTo>
                <a:lnTo>
                  <a:pt x="13970" y="13957"/>
                </a:lnTo>
                <a:lnTo>
                  <a:pt x="3746" y="29103"/>
                </a:lnTo>
                <a:lnTo>
                  <a:pt x="0" y="47650"/>
                </a:lnTo>
                <a:lnTo>
                  <a:pt x="0" y="506755"/>
                </a:lnTo>
                <a:lnTo>
                  <a:pt x="3746" y="525302"/>
                </a:lnTo>
                <a:lnTo>
                  <a:pt x="13970" y="540448"/>
                </a:lnTo>
                <a:lnTo>
                  <a:pt x="29146" y="550660"/>
                </a:lnTo>
                <a:lnTo>
                  <a:pt x="47751" y="554405"/>
                </a:lnTo>
                <a:lnTo>
                  <a:pt x="783971" y="554405"/>
                </a:lnTo>
                <a:lnTo>
                  <a:pt x="802556" y="550660"/>
                </a:lnTo>
                <a:lnTo>
                  <a:pt x="817689" y="540448"/>
                </a:lnTo>
                <a:lnTo>
                  <a:pt x="827869" y="525302"/>
                </a:lnTo>
                <a:lnTo>
                  <a:pt x="831596" y="506755"/>
                </a:lnTo>
                <a:lnTo>
                  <a:pt x="831596" y="47650"/>
                </a:lnTo>
                <a:lnTo>
                  <a:pt x="827869" y="29103"/>
                </a:lnTo>
                <a:lnTo>
                  <a:pt x="817689" y="13957"/>
                </a:lnTo>
                <a:lnTo>
                  <a:pt x="802556" y="3744"/>
                </a:lnTo>
                <a:lnTo>
                  <a:pt x="78397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0" name="object 70"/>
          <p:cNvSpPr/>
          <p:nvPr/>
        </p:nvSpPr>
        <p:spPr>
          <a:xfrm>
            <a:off x="10456672" y="6532879"/>
            <a:ext cx="1347215" cy="32511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1" name="object 71"/>
          <p:cNvSpPr/>
          <p:nvPr/>
        </p:nvSpPr>
        <p:spPr>
          <a:xfrm>
            <a:off x="10477500" y="5810267"/>
            <a:ext cx="1306407" cy="737447"/>
          </a:xfrm>
          <a:custGeom>
            <a:avLst/>
            <a:gdLst/>
            <a:ahLst/>
            <a:cxnLst/>
            <a:rect l="l" t="t" r="r" b="b"/>
            <a:pathLst>
              <a:path w="979804" h="553085">
                <a:moveTo>
                  <a:pt x="932052" y="0"/>
                </a:moveTo>
                <a:lnTo>
                  <a:pt x="47498" y="0"/>
                </a:lnTo>
                <a:lnTo>
                  <a:pt x="29039" y="3731"/>
                </a:lnTo>
                <a:lnTo>
                  <a:pt x="13938" y="13908"/>
                </a:lnTo>
                <a:lnTo>
                  <a:pt x="3742" y="29001"/>
                </a:lnTo>
                <a:lnTo>
                  <a:pt x="0" y="47485"/>
                </a:lnTo>
                <a:lnTo>
                  <a:pt x="0" y="505015"/>
                </a:lnTo>
                <a:lnTo>
                  <a:pt x="3742" y="523498"/>
                </a:lnTo>
                <a:lnTo>
                  <a:pt x="13938" y="538592"/>
                </a:lnTo>
                <a:lnTo>
                  <a:pt x="29039" y="548769"/>
                </a:lnTo>
                <a:lnTo>
                  <a:pt x="47498" y="552500"/>
                </a:lnTo>
                <a:lnTo>
                  <a:pt x="932052" y="552500"/>
                </a:lnTo>
                <a:lnTo>
                  <a:pt x="950511" y="548769"/>
                </a:lnTo>
                <a:lnTo>
                  <a:pt x="965612" y="538592"/>
                </a:lnTo>
                <a:lnTo>
                  <a:pt x="975808" y="523498"/>
                </a:lnTo>
                <a:lnTo>
                  <a:pt x="979551" y="505015"/>
                </a:lnTo>
                <a:lnTo>
                  <a:pt x="979551" y="47485"/>
                </a:lnTo>
                <a:lnTo>
                  <a:pt x="975808" y="29001"/>
                </a:lnTo>
                <a:lnTo>
                  <a:pt x="965612" y="13908"/>
                </a:lnTo>
                <a:lnTo>
                  <a:pt x="950511" y="3731"/>
                </a:lnTo>
                <a:lnTo>
                  <a:pt x="93205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4830" y="499745"/>
            <a:ext cx="293370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Target Students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6CC28A74D75DDD14A681FE5008601B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490980"/>
            <a:ext cx="3852545" cy="4537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85410" y="1377315"/>
            <a:ext cx="6367780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First year non-English &amp; non-art majors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English level: relatively low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CET4: Preparing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45" name="图片 34844" descr="{O2R]OKZEA4DF155K36`AO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475" y="2586038"/>
            <a:ext cx="2016125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46" name="直接连接符 34845"/>
          <p:cNvSpPr/>
          <p:nvPr/>
        </p:nvSpPr>
        <p:spPr>
          <a:xfrm flipV="1">
            <a:off x="6599238" y="2157413"/>
            <a:ext cx="720725" cy="5254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</p:sp>
      <p:sp>
        <p:nvSpPr>
          <p:cNvPr id="34847" name="直接连接符 34846"/>
          <p:cNvSpPr/>
          <p:nvPr/>
        </p:nvSpPr>
        <p:spPr>
          <a:xfrm>
            <a:off x="6858635" y="3789680"/>
            <a:ext cx="461645" cy="28702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</p:sp>
      <p:sp>
        <p:nvSpPr>
          <p:cNvPr id="34848" name="直接连接符 34847"/>
          <p:cNvSpPr/>
          <p:nvPr/>
        </p:nvSpPr>
        <p:spPr>
          <a:xfrm flipH="1">
            <a:off x="5741035" y="4377055"/>
            <a:ext cx="104775" cy="98933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</p:sp>
      <p:sp>
        <p:nvSpPr>
          <p:cNvPr id="34849" name="直接连接符 34848"/>
          <p:cNvSpPr/>
          <p:nvPr/>
        </p:nvSpPr>
        <p:spPr>
          <a:xfrm flipH="1" flipV="1">
            <a:off x="4368165" y="2585720"/>
            <a:ext cx="695960" cy="4349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</p:sp>
      <p:sp>
        <p:nvSpPr>
          <p:cNvPr id="34850" name="直接连接符 34849"/>
          <p:cNvSpPr/>
          <p:nvPr/>
        </p:nvSpPr>
        <p:spPr>
          <a:xfrm flipH="1">
            <a:off x="3689350" y="3789680"/>
            <a:ext cx="1254125" cy="48196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</p:sp>
      <p:sp>
        <p:nvSpPr>
          <p:cNvPr id="34851" name="文本框 34850"/>
          <p:cNvSpPr txBox="1"/>
          <p:nvPr/>
        </p:nvSpPr>
        <p:spPr>
          <a:xfrm>
            <a:off x="7320280" y="1720215"/>
            <a:ext cx="4829810" cy="13836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G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charset="0"/>
              </a:rPr>
              <a:t>enerate language proficiency</a:t>
            </a:r>
            <a:r>
              <a:rPr lang="en-US" altLang="zh-CN" sz="2800">
                <a:latin typeface="Arial" panose="020B0604020202020204" pitchFamily="34" charset="0"/>
              </a:rPr>
              <a:t> </a:t>
            </a:r>
            <a:endParaRPr lang="en-US" altLang="zh-CN" sz="2800">
              <a:latin typeface="Arial" panose="020B0604020202020204" pitchFamily="34" charset="0"/>
            </a:endParaRPr>
          </a:p>
          <a:p>
            <a:r>
              <a:rPr lang="en-US" altLang="zh-CN" sz="2800">
                <a:latin typeface="Arial" panose="020B0604020202020204" pitchFamily="34" charset="0"/>
              </a:rPr>
              <a:t> </a:t>
            </a:r>
            <a:r>
              <a:rPr lang="en-US" altLang="zh-CN" sz="2800" b="1">
                <a:latin typeface="Times New Roman" panose="02020603050405020304" charset="0"/>
              </a:rPr>
              <a:t>new words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&amp; </a:t>
            </a:r>
            <a:r>
              <a:rPr lang="en-US" altLang="zh-CN" sz="2800" b="1">
                <a:latin typeface="Times New Roman" panose="02020603050405020304" charset="0"/>
              </a:rPr>
              <a:t>expressions</a:t>
            </a:r>
            <a:endParaRPr lang="en-US" altLang="zh-CN" sz="2800" b="1">
              <a:latin typeface="Times New Roman" panose="02020603050405020304" charset="0"/>
            </a:endParaRPr>
          </a:p>
          <a:p>
            <a:r>
              <a:rPr lang="en-US" altLang="zh-CN" sz="2800" b="1">
                <a:latin typeface="Times New Roman" panose="02020603050405020304" charset="0"/>
              </a:rPr>
              <a:t>   cause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&amp; effect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852" name="文本框 34851"/>
          <p:cNvSpPr txBox="1"/>
          <p:nvPr/>
        </p:nvSpPr>
        <p:spPr>
          <a:xfrm>
            <a:off x="7219315" y="3789680"/>
            <a:ext cx="4931410" cy="13836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p>
            <a:r>
              <a:rPr lang="zh-CN" altLang="en-US" sz="2400" dirty="0">
                <a:latin typeface="Arial" panose="020B0604020202020204" pitchFamily="34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G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charset="0"/>
              </a:rPr>
              <a:t>enerate communicative skills</a:t>
            </a:r>
            <a:endParaRPr lang="en-US" altLang="zh-CN" sz="2800" b="1">
              <a:solidFill>
                <a:srgbClr val="0000CC"/>
              </a:solidFill>
              <a:latin typeface="Times New Roman" panose="02020603050405020304" charset="0"/>
            </a:endParaRPr>
          </a:p>
          <a:p>
            <a:r>
              <a:rPr lang="en-US" altLang="zh-CN" sz="2800" b="1">
                <a:latin typeface="Times New Roman" panose="02020603050405020304" charset="0"/>
              </a:rPr>
              <a:t>  fulfilling task by group discussion and cooperation </a:t>
            </a:r>
            <a:endParaRPr lang="en-US" altLang="zh-CN" sz="2800" b="1">
              <a:latin typeface="Times New Roman" panose="02020603050405020304" charset="0"/>
            </a:endParaRPr>
          </a:p>
        </p:txBody>
      </p:sp>
      <p:sp>
        <p:nvSpPr>
          <p:cNvPr id="34853" name="文本框 34852"/>
          <p:cNvSpPr txBox="1"/>
          <p:nvPr/>
        </p:nvSpPr>
        <p:spPr>
          <a:xfrm>
            <a:off x="4367530" y="5366385"/>
            <a:ext cx="6091555" cy="13836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G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charset="0"/>
              </a:rPr>
              <a:t>enerate critical thinking competence</a:t>
            </a:r>
            <a:endParaRPr lang="en-US" altLang="zh-CN" sz="2800" b="1">
              <a:solidFill>
                <a:srgbClr val="0000CC"/>
              </a:solidFill>
              <a:latin typeface="Times New Roman" panose="02020603050405020304" charset="0"/>
            </a:endParaRPr>
          </a:p>
          <a:p>
            <a:r>
              <a:rPr lang="en-US" altLang="zh-CN" sz="2800" b="1">
                <a:latin typeface="Times New Roman" panose="02020603050405020304" charset="0"/>
              </a:rPr>
              <a:t>conducting debate on the prospect of online learning</a:t>
            </a:r>
            <a:endParaRPr lang="en-US" altLang="zh-CN" sz="2800" b="1">
              <a:latin typeface="Times New Roman" panose="02020603050405020304" charset="0"/>
            </a:endParaRPr>
          </a:p>
        </p:txBody>
      </p:sp>
      <p:sp>
        <p:nvSpPr>
          <p:cNvPr id="34854" name="文本框 34853"/>
          <p:cNvSpPr txBox="1"/>
          <p:nvPr/>
        </p:nvSpPr>
        <p:spPr>
          <a:xfrm>
            <a:off x="378460" y="3964305"/>
            <a:ext cx="3630295" cy="267652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G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charset="0"/>
              </a:rPr>
              <a:t>enerate patriotic awareness 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&amp; cultural confidence</a:t>
            </a:r>
            <a:endParaRPr lang="en-US" altLang="zh-CN" sz="2800" b="1">
              <a:solidFill>
                <a:srgbClr val="0000CC"/>
              </a:solidFill>
              <a:latin typeface="Times New Roman" panose="02020603050405020304" charset="0"/>
            </a:endParaRPr>
          </a:p>
          <a:p>
            <a:r>
              <a:rPr lang="en-US" altLang="zh-CN" sz="2800" b="1">
                <a:latin typeface="Times New Roman" panose="02020603050405020304" charset="0"/>
              </a:rPr>
              <a:t>intriguing students' patriotism in face of COVID-19</a:t>
            </a:r>
            <a:endParaRPr lang="en-US" altLang="zh-CN" sz="2800" b="1">
              <a:latin typeface="Times New Roman" panose="02020603050405020304" charset="0"/>
            </a:endParaRPr>
          </a:p>
        </p:txBody>
      </p:sp>
      <p:sp>
        <p:nvSpPr>
          <p:cNvPr id="34855" name="文本框 34854"/>
          <p:cNvSpPr txBox="1"/>
          <p:nvPr/>
        </p:nvSpPr>
        <p:spPr>
          <a:xfrm>
            <a:off x="277495" y="1289050"/>
            <a:ext cx="5462905" cy="1322070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G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charset="0"/>
              </a:rPr>
              <a:t>enerate writing ability</a:t>
            </a:r>
            <a:endParaRPr lang="en-US" altLang="zh-CN" sz="2800" b="1">
              <a:solidFill>
                <a:srgbClr val="0000CC"/>
              </a:solidFill>
              <a:latin typeface="Times New Roman" panose="02020603050405020304" charset="0"/>
            </a:endParaRPr>
          </a:p>
          <a:p>
            <a:r>
              <a:rPr lang="en-US" altLang="zh-CN" sz="2800" b="1">
                <a:latin typeface="Times New Roman" panose="02020603050405020304" charset="0"/>
              </a:rPr>
              <a:t>polishing expository essay</a:t>
            </a:r>
            <a:endParaRPr lang="en-US" altLang="zh-CN" sz="2800" b="1">
              <a:latin typeface="Times New Roman" panose="02020603050405020304" charset="0"/>
            </a:endParaRPr>
          </a:p>
          <a:p>
            <a:r>
              <a:rPr lang="en-US" altLang="zh-CN" sz="2400" b="1" i="1">
                <a:latin typeface="Times New Roman" panose="02020603050405020304" charset="0"/>
              </a:rPr>
              <a:t>The Challenges of Studying Abroad</a:t>
            </a:r>
            <a:endParaRPr lang="en-US" altLang="zh-CN" sz="2400" b="1" i="1">
              <a:latin typeface="Times New Roman" panose="02020603050405020304" charset="0"/>
            </a:endParaRPr>
          </a:p>
        </p:txBody>
      </p:sp>
      <p:sp>
        <p:nvSpPr>
          <p:cNvPr id="9230" name="文本框 34855"/>
          <p:cNvSpPr txBox="1"/>
          <p:nvPr/>
        </p:nvSpPr>
        <p:spPr>
          <a:xfrm>
            <a:off x="3291205" y="0"/>
            <a:ext cx="6462713" cy="1322070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p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   Teaching Objectives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         (</a:t>
            </a: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Innovation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)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65855" y="440690"/>
            <a:ext cx="4321175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Teaching Approach</a:t>
            </a:r>
            <a:endParaRPr lang="en-US" altLang="zh-CN" sz="4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2445" y="1406525"/>
            <a:ext cx="399288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Production-oriented Approach</a:t>
            </a:r>
            <a:endParaRPr lang="zh-CN" altLang="zh-CN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2445" y="3573780"/>
            <a:ext cx="532701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Situational Teaching Approach</a:t>
            </a:r>
            <a:endParaRPr lang="zh-CN" altLang="zh-CN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0680" y="1903095"/>
            <a:ext cx="2390775" cy="8655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Motivating 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2751455" y="2092325"/>
            <a:ext cx="1268095" cy="4857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020185" y="1903095"/>
            <a:ext cx="2445385" cy="8642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Enabling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6465570" y="2092325"/>
            <a:ext cx="1387475" cy="4857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853045" y="1903095"/>
            <a:ext cx="2344420" cy="8642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Assessing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燕尾形 12"/>
          <p:cNvSpPr/>
          <p:nvPr>
            <p:custDataLst>
              <p:tags r:id="rId1"/>
            </p:custDataLst>
          </p:nvPr>
        </p:nvSpPr>
        <p:spPr>
          <a:xfrm>
            <a:off x="191770" y="4410075"/>
            <a:ext cx="3173730" cy="770255"/>
          </a:xfrm>
          <a:prstGeom prst="chevron">
            <a:avLst/>
          </a:prstGeom>
          <a:solidFill>
            <a:srgbClr val="DEAB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p>
            <a:pPr algn="ctr"/>
            <a:r>
              <a:rPr lang="en-US" altLang="zh-CN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Situation </a:t>
            </a:r>
            <a:endParaRPr lang="en-US" altLang="zh-CN" sz="2400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creating</a:t>
            </a:r>
            <a:endParaRPr lang="en-US" altLang="zh-CN" sz="2400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4" name="燕尾形 13"/>
          <p:cNvSpPr/>
          <p:nvPr>
            <p:custDataLst>
              <p:tags r:id="rId2"/>
            </p:custDataLst>
          </p:nvPr>
        </p:nvSpPr>
        <p:spPr>
          <a:xfrm>
            <a:off x="2497597" y="4410186"/>
            <a:ext cx="867226" cy="770396"/>
          </a:xfrm>
          <a:prstGeom prst="chevron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p>
            <a:pPr algn="ctr"/>
            <a:endParaRPr lang="zh-CN" altLang="en-US">
              <a:solidFill>
                <a:srgbClr val="5F5F5F"/>
              </a:solidFill>
              <a:sym typeface="Arial" panose="020B0604020202020204" pitchFamily="34" charset="0"/>
            </a:endParaRPr>
          </a:p>
        </p:txBody>
      </p:sp>
      <p:sp>
        <p:nvSpPr>
          <p:cNvPr id="15" name="燕尾形 14"/>
          <p:cNvSpPr/>
          <p:nvPr>
            <p:custDataLst>
              <p:tags r:id="rId3"/>
            </p:custDataLst>
          </p:nvPr>
        </p:nvSpPr>
        <p:spPr>
          <a:xfrm>
            <a:off x="2974293" y="4410186"/>
            <a:ext cx="2405521" cy="770396"/>
          </a:xfrm>
          <a:prstGeom prst="chevron">
            <a:avLst/>
          </a:prstGeom>
          <a:solidFill>
            <a:srgbClr val="869A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p>
            <a:pPr algn="ctr"/>
            <a:r>
              <a:rPr lang="en-US" altLang="zh-CN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Problem</a:t>
            </a:r>
            <a:endParaRPr lang="en-US" altLang="zh-CN" sz="2400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 raising</a:t>
            </a:r>
            <a:endParaRPr lang="en-US" altLang="zh-CN" sz="2400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6" name="燕尾形 15"/>
          <p:cNvSpPr/>
          <p:nvPr>
            <p:custDataLst>
              <p:tags r:id="rId4"/>
            </p:custDataLst>
          </p:nvPr>
        </p:nvSpPr>
        <p:spPr>
          <a:xfrm>
            <a:off x="4989287" y="4410186"/>
            <a:ext cx="867226" cy="770396"/>
          </a:xfrm>
          <a:prstGeom prst="chevron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p>
            <a:pPr algn="ctr"/>
            <a:endParaRPr lang="zh-CN" altLang="en-US">
              <a:solidFill>
                <a:srgbClr val="5F5F5F"/>
              </a:solidFill>
              <a:sym typeface="Arial" panose="020B0604020202020204" pitchFamily="34" charset="0"/>
            </a:endParaRPr>
          </a:p>
        </p:txBody>
      </p:sp>
      <p:sp>
        <p:nvSpPr>
          <p:cNvPr id="17" name="燕尾形 16"/>
          <p:cNvSpPr/>
          <p:nvPr>
            <p:custDataLst>
              <p:tags r:id="rId5"/>
            </p:custDataLst>
          </p:nvPr>
        </p:nvSpPr>
        <p:spPr>
          <a:xfrm>
            <a:off x="5466080" y="4410075"/>
            <a:ext cx="2674620" cy="770255"/>
          </a:xfrm>
          <a:prstGeom prst="chevron">
            <a:avLst/>
          </a:prstGeom>
          <a:solidFill>
            <a:srgbClr val="D260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p>
            <a:pPr algn="ctr"/>
            <a:r>
              <a:rPr lang="en-US" altLang="zh-CN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Critical </a:t>
            </a:r>
            <a:endParaRPr lang="en-US" altLang="zh-CN" sz="2400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thinking</a:t>
            </a:r>
            <a:endParaRPr lang="en-US" altLang="zh-CN" sz="2400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8" name="燕尾形 17"/>
          <p:cNvSpPr/>
          <p:nvPr>
            <p:custDataLst>
              <p:tags r:id="rId6"/>
            </p:custDataLst>
          </p:nvPr>
        </p:nvSpPr>
        <p:spPr>
          <a:xfrm>
            <a:off x="7480977" y="4410186"/>
            <a:ext cx="867226" cy="770396"/>
          </a:xfrm>
          <a:prstGeom prst="chevron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p>
            <a:pPr algn="ctr"/>
            <a:endParaRPr lang="zh-CN" altLang="en-US">
              <a:solidFill>
                <a:srgbClr val="5F5F5F"/>
              </a:solidFill>
              <a:sym typeface="Arial" panose="020B0604020202020204" pitchFamily="34" charset="0"/>
            </a:endParaRPr>
          </a:p>
        </p:txBody>
      </p:sp>
      <p:sp>
        <p:nvSpPr>
          <p:cNvPr id="19" name="燕尾形 18"/>
          <p:cNvSpPr/>
          <p:nvPr>
            <p:custDataLst>
              <p:tags r:id="rId7"/>
            </p:custDataLst>
          </p:nvPr>
        </p:nvSpPr>
        <p:spPr>
          <a:xfrm>
            <a:off x="8140700" y="4410075"/>
            <a:ext cx="2741930" cy="770255"/>
          </a:xfrm>
          <a:prstGeom prst="chevron">
            <a:avLst/>
          </a:prstGeom>
          <a:solidFill>
            <a:srgbClr val="EDC5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p>
            <a:pPr algn="ctr"/>
            <a:r>
              <a:rPr lang="en-US" altLang="zh-CN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Problem</a:t>
            </a:r>
            <a:endParaRPr lang="en-US" altLang="zh-CN" sz="2400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 solving</a:t>
            </a:r>
            <a:endParaRPr lang="en-US" altLang="zh-CN" sz="2400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[HK0WFEIP~4S3]S6@UYR5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895" y="285750"/>
            <a:ext cx="9807575" cy="54089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54880" y="305435"/>
            <a:ext cx="21189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Pre-class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1"/>
            </p:custDataLst>
          </p:nvPr>
        </p:nvCxnSpPr>
        <p:spPr>
          <a:xfrm>
            <a:off x="6089114" y="3001994"/>
            <a:ext cx="0" cy="1123118"/>
          </a:xfrm>
          <a:prstGeom prst="line">
            <a:avLst/>
          </a:prstGeom>
          <a:noFill/>
          <a:ln w="19050" cap="flat" cmpd="sng" algn="ctr">
            <a:solidFill>
              <a:srgbClr val="6D6E72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21" name="直接连接符 20"/>
          <p:cNvCxnSpPr/>
          <p:nvPr>
            <p:custDataLst>
              <p:tags r:id="rId2"/>
            </p:custDataLst>
          </p:nvPr>
        </p:nvCxnSpPr>
        <p:spPr>
          <a:xfrm>
            <a:off x="2258639" y="4112708"/>
            <a:ext cx="7656465" cy="0"/>
          </a:xfrm>
          <a:prstGeom prst="line">
            <a:avLst/>
          </a:prstGeom>
          <a:noFill/>
          <a:ln w="19050" cap="flat" cmpd="sng" algn="ctr">
            <a:solidFill>
              <a:srgbClr val="6D6E72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>
            <p:custDataLst>
              <p:tags r:id="rId3"/>
            </p:custDataLst>
          </p:nvPr>
        </p:nvCxnSpPr>
        <p:spPr>
          <a:xfrm>
            <a:off x="6100688" y="3522642"/>
            <a:ext cx="887654" cy="0"/>
          </a:xfrm>
          <a:prstGeom prst="line">
            <a:avLst/>
          </a:prstGeom>
          <a:noFill/>
          <a:ln w="19050" cap="flat" cmpd="sng" algn="ctr">
            <a:solidFill>
              <a:srgbClr val="6D6E72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23" name="椭圆 22"/>
          <p:cNvSpPr/>
          <p:nvPr>
            <p:custDataLst>
              <p:tags r:id="rId4"/>
            </p:custDataLst>
          </p:nvPr>
        </p:nvSpPr>
        <p:spPr>
          <a:xfrm>
            <a:off x="5753514" y="1011966"/>
            <a:ext cx="656221" cy="611599"/>
          </a:xfrm>
          <a:prstGeom prst="ellipse">
            <a:avLst/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3600000" scaled="0"/>
          </a:gradFill>
          <a:ln w="12700" cap="flat" cmpd="sng" algn="ctr">
            <a:noFill/>
            <a:prstDash val="solid"/>
            <a:miter lim="800000"/>
          </a:ln>
          <a:effectLst>
            <a:outerShdw blurRad="889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椭圆 23"/>
          <p:cNvSpPr/>
          <p:nvPr>
            <p:custDataLst>
              <p:tags r:id="rId5"/>
            </p:custDataLst>
          </p:nvPr>
        </p:nvSpPr>
        <p:spPr>
          <a:xfrm>
            <a:off x="5811376" y="1058247"/>
            <a:ext cx="536655" cy="500399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圆角矩形 3"/>
          <p:cNvSpPr/>
          <p:nvPr>
            <p:custDataLst>
              <p:tags r:id="rId6"/>
            </p:custDataLst>
          </p:nvPr>
        </p:nvSpPr>
        <p:spPr>
          <a:xfrm>
            <a:off x="5381784" y="1141971"/>
            <a:ext cx="1441740" cy="1522048"/>
          </a:xfrm>
          <a:prstGeom prst="roundRect">
            <a:avLst>
              <a:gd name="adj" fmla="val 1137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任意多边形 8"/>
          <p:cNvSpPr/>
          <p:nvPr>
            <p:custDataLst>
              <p:tags r:id="rId7"/>
            </p:custDataLst>
          </p:nvPr>
        </p:nvSpPr>
        <p:spPr>
          <a:xfrm rot="10800000">
            <a:off x="5371624" y="2261519"/>
            <a:ext cx="1441740" cy="742259"/>
          </a:xfrm>
          <a:custGeom>
            <a:avLst/>
            <a:gdLst>
              <a:gd name="connsiteX0" fmla="*/ 1270000 w 1270000"/>
              <a:gd name="connsiteY0" fmla="*/ 702308 h 702308"/>
              <a:gd name="connsiteX1" fmla="*/ 0 w 1270000"/>
              <a:gd name="connsiteY1" fmla="*/ 702308 h 702308"/>
              <a:gd name="connsiteX2" fmla="*/ 0 w 1270000"/>
              <a:gd name="connsiteY2" fmla="*/ 294062 h 702308"/>
              <a:gd name="connsiteX3" fmla="*/ 144399 w 1270000"/>
              <a:gd name="connsiteY3" fmla="*/ 149663 h 702308"/>
              <a:gd name="connsiteX4" fmla="*/ 538591 w 1270000"/>
              <a:gd name="connsiteY4" fmla="*/ 149663 h 702308"/>
              <a:gd name="connsiteX5" fmla="*/ 635001 w 1270000"/>
              <a:gd name="connsiteY5" fmla="*/ 0 h 702308"/>
              <a:gd name="connsiteX6" fmla="*/ 731410 w 1270000"/>
              <a:gd name="connsiteY6" fmla="*/ 149663 h 702308"/>
              <a:gd name="connsiteX7" fmla="*/ 1125601 w 1270000"/>
              <a:gd name="connsiteY7" fmla="*/ 149663 h 702308"/>
              <a:gd name="connsiteX8" fmla="*/ 1270000 w 1270000"/>
              <a:gd name="connsiteY8" fmla="*/ 294062 h 7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000" h="702308">
                <a:moveTo>
                  <a:pt x="1270000" y="702308"/>
                </a:moveTo>
                <a:lnTo>
                  <a:pt x="0" y="702308"/>
                </a:lnTo>
                <a:lnTo>
                  <a:pt x="0" y="294062"/>
                </a:lnTo>
                <a:cubicBezTo>
                  <a:pt x="0" y="214313"/>
                  <a:pt x="64650" y="149663"/>
                  <a:pt x="144399" y="149663"/>
                </a:cubicBezTo>
                <a:lnTo>
                  <a:pt x="538591" y="149663"/>
                </a:lnTo>
                <a:lnTo>
                  <a:pt x="635001" y="0"/>
                </a:lnTo>
                <a:lnTo>
                  <a:pt x="731410" y="149663"/>
                </a:lnTo>
                <a:lnTo>
                  <a:pt x="1125601" y="149663"/>
                </a:lnTo>
                <a:cubicBezTo>
                  <a:pt x="1205350" y="149663"/>
                  <a:pt x="1270000" y="214313"/>
                  <a:pt x="1270000" y="294062"/>
                </a:cubicBezTo>
                <a:close/>
              </a:path>
            </a:pathLst>
          </a:cu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3600000" scaled="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3000"/>
              </a:prst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圆角矩形 25"/>
          <p:cNvSpPr/>
          <p:nvPr>
            <p:custDataLst>
              <p:tags r:id="rId8"/>
            </p:custDataLst>
          </p:nvPr>
        </p:nvSpPr>
        <p:spPr>
          <a:xfrm>
            <a:off x="6991764" y="3106124"/>
            <a:ext cx="1961401" cy="783832"/>
          </a:xfrm>
          <a:prstGeom prst="roundRect">
            <a:avLst>
              <a:gd name="adj" fmla="val 1137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任意多边形 31"/>
          <p:cNvSpPr/>
          <p:nvPr>
            <p:custDataLst>
              <p:tags r:id="rId9"/>
            </p:custDataLst>
          </p:nvPr>
        </p:nvSpPr>
        <p:spPr>
          <a:xfrm>
            <a:off x="6806605" y="3106124"/>
            <a:ext cx="733833" cy="783832"/>
          </a:xfrm>
          <a:custGeom>
            <a:avLst/>
            <a:gdLst>
              <a:gd name="connsiteX0" fmla="*/ 233926 w 646235"/>
              <a:gd name="connsiteY0" fmla="*/ 0 h 740467"/>
              <a:gd name="connsiteX1" fmla="*/ 646235 w 646235"/>
              <a:gd name="connsiteY1" fmla="*/ 0 h 740467"/>
              <a:gd name="connsiteX2" fmla="*/ 646235 w 646235"/>
              <a:gd name="connsiteY2" fmla="*/ 740467 h 740467"/>
              <a:gd name="connsiteX3" fmla="*/ 233926 w 646235"/>
              <a:gd name="connsiteY3" fmla="*/ 740467 h 740467"/>
              <a:gd name="connsiteX4" fmla="*/ 149735 w 646235"/>
              <a:gd name="connsiteY4" fmla="*/ 656276 h 740467"/>
              <a:gd name="connsiteX5" fmla="*/ 149735 w 646235"/>
              <a:gd name="connsiteY5" fmla="*/ 469090 h 740467"/>
              <a:gd name="connsiteX6" fmla="*/ 0 w 646235"/>
              <a:gd name="connsiteY6" fmla="*/ 382243 h 740467"/>
              <a:gd name="connsiteX7" fmla="*/ 149735 w 646235"/>
              <a:gd name="connsiteY7" fmla="*/ 295397 h 740467"/>
              <a:gd name="connsiteX8" fmla="*/ 149735 w 646235"/>
              <a:gd name="connsiteY8" fmla="*/ 84191 h 740467"/>
              <a:gd name="connsiteX9" fmla="*/ 233926 w 646235"/>
              <a:gd name="connsiteY9" fmla="*/ 0 h 7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235" h="740467">
                <a:moveTo>
                  <a:pt x="233926" y="0"/>
                </a:moveTo>
                <a:lnTo>
                  <a:pt x="646235" y="0"/>
                </a:lnTo>
                <a:lnTo>
                  <a:pt x="646235" y="740467"/>
                </a:lnTo>
                <a:lnTo>
                  <a:pt x="233926" y="740467"/>
                </a:lnTo>
                <a:cubicBezTo>
                  <a:pt x="187429" y="740467"/>
                  <a:pt x="149735" y="702773"/>
                  <a:pt x="149735" y="656276"/>
                </a:cubicBezTo>
                <a:lnTo>
                  <a:pt x="149735" y="469090"/>
                </a:lnTo>
                <a:lnTo>
                  <a:pt x="0" y="382243"/>
                </a:lnTo>
                <a:lnTo>
                  <a:pt x="149735" y="295397"/>
                </a:lnTo>
                <a:lnTo>
                  <a:pt x="149735" y="84191"/>
                </a:lnTo>
                <a:cubicBezTo>
                  <a:pt x="149735" y="37694"/>
                  <a:pt x="187429" y="0"/>
                  <a:pt x="233926" y="0"/>
                </a:cubicBezTo>
                <a:close/>
              </a:path>
            </a:pathLst>
          </a:cu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"/>
              </a:prst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5410728" y="1558909"/>
            <a:ext cx="1362665" cy="54348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2700" b="1" spc="3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watch video</a:t>
            </a:r>
            <a:endParaRPr lang="en-US" altLang="zh-CN" sz="2700" b="1" spc="3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37" name="直接连接符 36"/>
          <p:cNvCxnSpPr/>
          <p:nvPr>
            <p:custDataLst>
              <p:tags r:id="rId11"/>
            </p:custDataLst>
          </p:nvPr>
        </p:nvCxnSpPr>
        <p:spPr>
          <a:xfrm>
            <a:off x="2281784" y="4112708"/>
            <a:ext cx="0" cy="1695401"/>
          </a:xfrm>
          <a:prstGeom prst="line">
            <a:avLst/>
          </a:prstGeom>
          <a:noFill/>
          <a:ln w="19050" cap="flat" cmpd="sng" algn="ctr">
            <a:solidFill>
              <a:srgbClr val="6D6E72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38" name="圆角矩形 35"/>
          <p:cNvSpPr/>
          <p:nvPr>
            <p:custDataLst>
              <p:tags r:id="rId12"/>
            </p:custDataLst>
          </p:nvPr>
        </p:nvSpPr>
        <p:spPr>
          <a:xfrm>
            <a:off x="1205548" y="5032258"/>
            <a:ext cx="2138279" cy="782569"/>
          </a:xfrm>
          <a:prstGeom prst="roundRect">
            <a:avLst>
              <a:gd name="adj" fmla="val 11370"/>
            </a:avLst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38100" dir="16200000" rotWithShape="0">
              <a:prstClr val="black">
                <a:alpha val="12000"/>
              </a:prst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任意多边形 39"/>
          <p:cNvSpPr/>
          <p:nvPr>
            <p:custDataLst>
              <p:tags r:id="rId13"/>
            </p:custDataLst>
          </p:nvPr>
        </p:nvSpPr>
        <p:spPr>
          <a:xfrm>
            <a:off x="1124541" y="5026731"/>
            <a:ext cx="2303725" cy="782569"/>
          </a:xfrm>
          <a:custGeom>
            <a:avLst/>
            <a:gdLst>
              <a:gd name="connsiteX0" fmla="*/ 84191 w 1884885"/>
              <a:gd name="connsiteY0" fmla="*/ 0 h 740467"/>
              <a:gd name="connsiteX1" fmla="*/ 267510 w 1884885"/>
              <a:gd name="connsiteY1" fmla="*/ 0 h 740467"/>
              <a:gd name="connsiteX2" fmla="*/ 267510 w 1884885"/>
              <a:gd name="connsiteY2" fmla="*/ 206595 h 740467"/>
              <a:gd name="connsiteX3" fmla="*/ 1617373 w 1884885"/>
              <a:gd name="connsiteY3" fmla="*/ 206595 h 740467"/>
              <a:gd name="connsiteX4" fmla="*/ 1617373 w 1884885"/>
              <a:gd name="connsiteY4" fmla="*/ 0 h 740467"/>
              <a:gd name="connsiteX5" fmla="*/ 1800694 w 1884885"/>
              <a:gd name="connsiteY5" fmla="*/ 0 h 740467"/>
              <a:gd name="connsiteX6" fmla="*/ 1884885 w 1884885"/>
              <a:gd name="connsiteY6" fmla="*/ 84191 h 740467"/>
              <a:gd name="connsiteX7" fmla="*/ 1884885 w 1884885"/>
              <a:gd name="connsiteY7" fmla="*/ 656276 h 740467"/>
              <a:gd name="connsiteX8" fmla="*/ 1800694 w 1884885"/>
              <a:gd name="connsiteY8" fmla="*/ 740467 h 740467"/>
              <a:gd name="connsiteX9" fmla="*/ 84191 w 1884885"/>
              <a:gd name="connsiteY9" fmla="*/ 740467 h 740467"/>
              <a:gd name="connsiteX10" fmla="*/ 0 w 1884885"/>
              <a:gd name="connsiteY10" fmla="*/ 656276 h 740467"/>
              <a:gd name="connsiteX11" fmla="*/ 0 w 1884885"/>
              <a:gd name="connsiteY11" fmla="*/ 84191 h 740467"/>
              <a:gd name="connsiteX12" fmla="*/ 84191 w 1884885"/>
              <a:gd name="connsiteY12" fmla="*/ 0 h 7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4885" h="740467">
                <a:moveTo>
                  <a:pt x="84191" y="0"/>
                </a:moveTo>
                <a:lnTo>
                  <a:pt x="267510" y="0"/>
                </a:lnTo>
                <a:lnTo>
                  <a:pt x="267510" y="206595"/>
                </a:lnTo>
                <a:lnTo>
                  <a:pt x="1617373" y="206595"/>
                </a:lnTo>
                <a:lnTo>
                  <a:pt x="1617373" y="0"/>
                </a:lnTo>
                <a:lnTo>
                  <a:pt x="1800694" y="0"/>
                </a:lnTo>
                <a:cubicBezTo>
                  <a:pt x="1847191" y="0"/>
                  <a:pt x="1884885" y="37694"/>
                  <a:pt x="1884885" y="84191"/>
                </a:cubicBezTo>
                <a:lnTo>
                  <a:pt x="1884885" y="656276"/>
                </a:lnTo>
                <a:cubicBezTo>
                  <a:pt x="1884885" y="702773"/>
                  <a:pt x="1847191" y="740467"/>
                  <a:pt x="1800694" y="740467"/>
                </a:cubicBezTo>
                <a:lnTo>
                  <a:pt x="84191" y="740467"/>
                </a:lnTo>
                <a:cubicBezTo>
                  <a:pt x="37694" y="740467"/>
                  <a:pt x="0" y="702773"/>
                  <a:pt x="0" y="656276"/>
                </a:cubicBezTo>
                <a:lnTo>
                  <a:pt x="0" y="84191"/>
                </a:lnTo>
                <a:cubicBezTo>
                  <a:pt x="0" y="37694"/>
                  <a:pt x="37694" y="0"/>
                  <a:pt x="8419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>
            <p:custDataLst>
              <p:tags r:id="rId14"/>
            </p:custDataLst>
          </p:nvPr>
        </p:nvSpPr>
        <p:spPr>
          <a:xfrm>
            <a:off x="1274982" y="5296509"/>
            <a:ext cx="1993688" cy="542099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zh-CN" b="1" spc="30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zh-CN" b="1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15"/>
            </p:custDataLst>
          </p:nvPr>
        </p:nvCxnSpPr>
        <p:spPr>
          <a:xfrm>
            <a:off x="6089114" y="4112708"/>
            <a:ext cx="0" cy="1695401"/>
          </a:xfrm>
          <a:prstGeom prst="line">
            <a:avLst/>
          </a:prstGeom>
          <a:noFill/>
          <a:ln w="19050" cap="flat" cmpd="sng" algn="ctr">
            <a:solidFill>
              <a:srgbClr val="6D6E72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42" name="圆角矩形 46"/>
          <p:cNvSpPr/>
          <p:nvPr>
            <p:custDataLst>
              <p:tags r:id="rId16"/>
            </p:custDataLst>
          </p:nvPr>
        </p:nvSpPr>
        <p:spPr>
          <a:xfrm>
            <a:off x="5024449" y="5032258"/>
            <a:ext cx="2138279" cy="782569"/>
          </a:xfrm>
          <a:prstGeom prst="roundRect">
            <a:avLst>
              <a:gd name="adj" fmla="val 11370"/>
            </a:avLst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38100" dir="16200000" rotWithShape="0">
              <a:prstClr val="black">
                <a:alpha val="12000"/>
              </a:prst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任意多边形 47"/>
          <p:cNvSpPr/>
          <p:nvPr>
            <p:custDataLst>
              <p:tags r:id="rId17"/>
            </p:custDataLst>
          </p:nvPr>
        </p:nvSpPr>
        <p:spPr>
          <a:xfrm>
            <a:off x="4943442" y="5026731"/>
            <a:ext cx="2303725" cy="782569"/>
          </a:xfrm>
          <a:custGeom>
            <a:avLst/>
            <a:gdLst>
              <a:gd name="connsiteX0" fmla="*/ 84191 w 1884885"/>
              <a:gd name="connsiteY0" fmla="*/ 0 h 740467"/>
              <a:gd name="connsiteX1" fmla="*/ 267510 w 1884885"/>
              <a:gd name="connsiteY1" fmla="*/ 0 h 740467"/>
              <a:gd name="connsiteX2" fmla="*/ 267510 w 1884885"/>
              <a:gd name="connsiteY2" fmla="*/ 206595 h 740467"/>
              <a:gd name="connsiteX3" fmla="*/ 1617373 w 1884885"/>
              <a:gd name="connsiteY3" fmla="*/ 206595 h 740467"/>
              <a:gd name="connsiteX4" fmla="*/ 1617373 w 1884885"/>
              <a:gd name="connsiteY4" fmla="*/ 0 h 740467"/>
              <a:gd name="connsiteX5" fmla="*/ 1800694 w 1884885"/>
              <a:gd name="connsiteY5" fmla="*/ 0 h 740467"/>
              <a:gd name="connsiteX6" fmla="*/ 1884885 w 1884885"/>
              <a:gd name="connsiteY6" fmla="*/ 84191 h 740467"/>
              <a:gd name="connsiteX7" fmla="*/ 1884885 w 1884885"/>
              <a:gd name="connsiteY7" fmla="*/ 656276 h 740467"/>
              <a:gd name="connsiteX8" fmla="*/ 1800694 w 1884885"/>
              <a:gd name="connsiteY8" fmla="*/ 740467 h 740467"/>
              <a:gd name="connsiteX9" fmla="*/ 84191 w 1884885"/>
              <a:gd name="connsiteY9" fmla="*/ 740467 h 740467"/>
              <a:gd name="connsiteX10" fmla="*/ 0 w 1884885"/>
              <a:gd name="connsiteY10" fmla="*/ 656276 h 740467"/>
              <a:gd name="connsiteX11" fmla="*/ 0 w 1884885"/>
              <a:gd name="connsiteY11" fmla="*/ 84191 h 740467"/>
              <a:gd name="connsiteX12" fmla="*/ 84191 w 1884885"/>
              <a:gd name="connsiteY12" fmla="*/ 0 h 7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4885" h="740467">
                <a:moveTo>
                  <a:pt x="84191" y="0"/>
                </a:moveTo>
                <a:lnTo>
                  <a:pt x="267510" y="0"/>
                </a:lnTo>
                <a:lnTo>
                  <a:pt x="267510" y="206595"/>
                </a:lnTo>
                <a:lnTo>
                  <a:pt x="1617373" y="206595"/>
                </a:lnTo>
                <a:lnTo>
                  <a:pt x="1617373" y="0"/>
                </a:lnTo>
                <a:lnTo>
                  <a:pt x="1800694" y="0"/>
                </a:lnTo>
                <a:cubicBezTo>
                  <a:pt x="1847191" y="0"/>
                  <a:pt x="1884885" y="37694"/>
                  <a:pt x="1884885" y="84191"/>
                </a:cubicBezTo>
                <a:lnTo>
                  <a:pt x="1884885" y="656276"/>
                </a:lnTo>
                <a:cubicBezTo>
                  <a:pt x="1884885" y="702773"/>
                  <a:pt x="1847191" y="740467"/>
                  <a:pt x="1800694" y="740467"/>
                </a:cubicBezTo>
                <a:lnTo>
                  <a:pt x="84191" y="740467"/>
                </a:lnTo>
                <a:cubicBezTo>
                  <a:pt x="37694" y="740467"/>
                  <a:pt x="0" y="702773"/>
                  <a:pt x="0" y="656276"/>
                </a:cubicBezTo>
                <a:lnTo>
                  <a:pt x="0" y="84191"/>
                </a:lnTo>
                <a:cubicBezTo>
                  <a:pt x="0" y="37694"/>
                  <a:pt x="37694" y="0"/>
                  <a:pt x="8419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>
            <p:custDataLst>
              <p:tags r:id="rId18"/>
            </p:custDataLst>
          </p:nvPr>
        </p:nvSpPr>
        <p:spPr>
          <a:xfrm>
            <a:off x="5105457" y="5296509"/>
            <a:ext cx="1993688" cy="542099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zh-CN" b="1" spc="30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zh-CN" b="1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5" name="直接连接符 44"/>
          <p:cNvCxnSpPr/>
          <p:nvPr>
            <p:custDataLst>
              <p:tags r:id="rId19"/>
            </p:custDataLst>
          </p:nvPr>
        </p:nvCxnSpPr>
        <p:spPr>
          <a:xfrm>
            <a:off x="9908016" y="4112708"/>
            <a:ext cx="0" cy="1705794"/>
          </a:xfrm>
          <a:prstGeom prst="line">
            <a:avLst/>
          </a:prstGeom>
          <a:noFill/>
          <a:ln w="19050" cap="flat" cmpd="sng" algn="ctr">
            <a:solidFill>
              <a:srgbClr val="6D6E72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46" name="圆角矩形 51"/>
          <p:cNvSpPr/>
          <p:nvPr>
            <p:custDataLst>
              <p:tags r:id="rId20"/>
            </p:custDataLst>
          </p:nvPr>
        </p:nvSpPr>
        <p:spPr>
          <a:xfrm>
            <a:off x="8843351" y="5031844"/>
            <a:ext cx="2139669" cy="785006"/>
          </a:xfrm>
          <a:prstGeom prst="roundRect">
            <a:avLst>
              <a:gd name="adj" fmla="val 11370"/>
            </a:avLst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38100" dir="16200000" rotWithShape="0">
              <a:prstClr val="black">
                <a:alpha val="12000"/>
              </a:prst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任意多边形 52"/>
          <p:cNvSpPr/>
          <p:nvPr>
            <p:custDataLst>
              <p:tags r:id="rId21"/>
            </p:custDataLst>
          </p:nvPr>
        </p:nvSpPr>
        <p:spPr>
          <a:xfrm>
            <a:off x="8762344" y="5026333"/>
            <a:ext cx="2305115" cy="785006"/>
          </a:xfrm>
          <a:custGeom>
            <a:avLst/>
            <a:gdLst>
              <a:gd name="connsiteX0" fmla="*/ 84191 w 1884885"/>
              <a:gd name="connsiteY0" fmla="*/ 0 h 740467"/>
              <a:gd name="connsiteX1" fmla="*/ 267510 w 1884885"/>
              <a:gd name="connsiteY1" fmla="*/ 0 h 740467"/>
              <a:gd name="connsiteX2" fmla="*/ 267510 w 1884885"/>
              <a:gd name="connsiteY2" fmla="*/ 206595 h 740467"/>
              <a:gd name="connsiteX3" fmla="*/ 1617373 w 1884885"/>
              <a:gd name="connsiteY3" fmla="*/ 206595 h 740467"/>
              <a:gd name="connsiteX4" fmla="*/ 1617373 w 1884885"/>
              <a:gd name="connsiteY4" fmla="*/ 0 h 740467"/>
              <a:gd name="connsiteX5" fmla="*/ 1800694 w 1884885"/>
              <a:gd name="connsiteY5" fmla="*/ 0 h 740467"/>
              <a:gd name="connsiteX6" fmla="*/ 1884885 w 1884885"/>
              <a:gd name="connsiteY6" fmla="*/ 84191 h 740467"/>
              <a:gd name="connsiteX7" fmla="*/ 1884885 w 1884885"/>
              <a:gd name="connsiteY7" fmla="*/ 656276 h 740467"/>
              <a:gd name="connsiteX8" fmla="*/ 1800694 w 1884885"/>
              <a:gd name="connsiteY8" fmla="*/ 740467 h 740467"/>
              <a:gd name="connsiteX9" fmla="*/ 84191 w 1884885"/>
              <a:gd name="connsiteY9" fmla="*/ 740467 h 740467"/>
              <a:gd name="connsiteX10" fmla="*/ 0 w 1884885"/>
              <a:gd name="connsiteY10" fmla="*/ 656276 h 740467"/>
              <a:gd name="connsiteX11" fmla="*/ 0 w 1884885"/>
              <a:gd name="connsiteY11" fmla="*/ 84191 h 740467"/>
              <a:gd name="connsiteX12" fmla="*/ 84191 w 1884885"/>
              <a:gd name="connsiteY12" fmla="*/ 0 h 7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4885" h="740467">
                <a:moveTo>
                  <a:pt x="84191" y="0"/>
                </a:moveTo>
                <a:lnTo>
                  <a:pt x="267510" y="0"/>
                </a:lnTo>
                <a:lnTo>
                  <a:pt x="267510" y="206595"/>
                </a:lnTo>
                <a:lnTo>
                  <a:pt x="1617373" y="206595"/>
                </a:lnTo>
                <a:lnTo>
                  <a:pt x="1617373" y="0"/>
                </a:lnTo>
                <a:lnTo>
                  <a:pt x="1800694" y="0"/>
                </a:lnTo>
                <a:cubicBezTo>
                  <a:pt x="1847191" y="0"/>
                  <a:pt x="1884885" y="37694"/>
                  <a:pt x="1884885" y="84191"/>
                </a:cubicBezTo>
                <a:lnTo>
                  <a:pt x="1884885" y="656276"/>
                </a:lnTo>
                <a:cubicBezTo>
                  <a:pt x="1884885" y="702773"/>
                  <a:pt x="1847191" y="740467"/>
                  <a:pt x="1800694" y="740467"/>
                </a:cubicBezTo>
                <a:lnTo>
                  <a:pt x="84191" y="740467"/>
                </a:lnTo>
                <a:cubicBezTo>
                  <a:pt x="37694" y="740467"/>
                  <a:pt x="0" y="702773"/>
                  <a:pt x="0" y="656276"/>
                </a:cubicBezTo>
                <a:lnTo>
                  <a:pt x="0" y="84191"/>
                </a:lnTo>
                <a:cubicBezTo>
                  <a:pt x="0" y="37694"/>
                  <a:pt x="37694" y="0"/>
                  <a:pt x="8419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>
            <p:custDataLst>
              <p:tags r:id="rId22"/>
            </p:custDataLst>
          </p:nvPr>
        </p:nvSpPr>
        <p:spPr>
          <a:xfrm>
            <a:off x="8912787" y="5284436"/>
            <a:ext cx="1995078" cy="544641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zh-CN" b="1" spc="30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zh-CN" b="1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0" name="图片 49" descr="EB0C5F3217CB54D8A06A023B2A51668D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43495" y="2101850"/>
            <a:ext cx="3180715" cy="1828165"/>
          </a:xfrm>
          <a:prstGeom prst="rect">
            <a:avLst/>
          </a:prstGeom>
        </p:spPr>
      </p:pic>
      <p:pic>
        <p:nvPicPr>
          <p:cNvPr id="52" name="图片 51" descr="F60418A577AA88F63308A5C28E50A04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6800" y="3980180"/>
            <a:ext cx="3688080" cy="2278380"/>
          </a:xfrm>
          <a:prstGeom prst="rect">
            <a:avLst/>
          </a:prstGeom>
        </p:spPr>
      </p:pic>
      <p:pic>
        <p:nvPicPr>
          <p:cNvPr id="56" name="图片 55" descr="71AF8B49C1DD009EFF121CAF694D748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04200" y="3980180"/>
            <a:ext cx="3720465" cy="2277110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224790" y="2102485"/>
            <a:ext cx="558609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Preview Text A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College Life in the Internet Age</a:t>
            </a:r>
            <a:endParaRPr lang="en-US" altLang="zh-CN" sz="3200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prepare for classroom study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1" name="文本框 70"/>
          <p:cNvSpPr txBox="1"/>
          <p:nvPr>
            <p:custDataLst>
              <p:tags r:id="rId26"/>
            </p:custDataLst>
          </p:nvPr>
        </p:nvSpPr>
        <p:spPr bwMode="auto">
          <a:xfrm>
            <a:off x="2337839" y="826786"/>
            <a:ext cx="470499" cy="457661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90000" tIns="46800" rIns="90000" bIns="46800" anchor="ctr">
            <a:normAutofit fontScale="7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50000"/>
              </a:lnSpc>
              <a:buClr>
                <a:prstClr val="white"/>
              </a:buClr>
              <a:defRPr/>
            </a:pPr>
            <a:r>
              <a:rPr lang="en-US" altLang="ko-KR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ko-KR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75" name="直接连接符 74"/>
          <p:cNvCxnSpPr/>
          <p:nvPr>
            <p:custDataLst>
              <p:tags r:id="rId27"/>
            </p:custDataLst>
          </p:nvPr>
        </p:nvCxnSpPr>
        <p:spPr>
          <a:xfrm>
            <a:off x="2889114" y="5238981"/>
            <a:ext cx="194187" cy="0"/>
          </a:xfrm>
          <a:prstGeom prst="line">
            <a:avLst/>
          </a:prstGeom>
          <a:ln w="38100" cap="rnd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78" name="直接连接符 77"/>
          <p:cNvCxnSpPr/>
          <p:nvPr>
            <p:custDataLst>
              <p:tags r:id="rId28"/>
            </p:custDataLst>
          </p:nvPr>
        </p:nvCxnSpPr>
        <p:spPr>
          <a:xfrm>
            <a:off x="1873907" y="5382424"/>
            <a:ext cx="166553" cy="0"/>
          </a:xfrm>
          <a:prstGeom prst="line">
            <a:avLst/>
          </a:prstGeom>
          <a:ln w="38100" cap="rnd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86" name="任意多边形 85"/>
          <p:cNvSpPr/>
          <p:nvPr>
            <p:custDataLst>
              <p:tags r:id="rId29"/>
            </p:custDataLst>
          </p:nvPr>
        </p:nvSpPr>
        <p:spPr bwMode="auto">
          <a:xfrm>
            <a:off x="7643761" y="2406044"/>
            <a:ext cx="264105" cy="264105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90000" tIns="46800" rIns="90000" bIns="46800" anchor="ctr">
            <a:normAutofit fontScale="50000" lnSpcReduction="20000"/>
          </a:bodyPr>
          <a:lstStyle/>
          <a:p>
            <a:pPr algn="ctr">
              <a:lnSpc>
                <a:spcPct val="13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2" name="任意多边形 36"/>
          <p:cNvSpPr/>
          <p:nvPr>
            <p:custDataLst>
              <p:tags r:id="rId30"/>
            </p:custDataLst>
          </p:nvPr>
        </p:nvSpPr>
        <p:spPr bwMode="auto">
          <a:xfrm>
            <a:off x="6450231" y="4838710"/>
            <a:ext cx="20265" cy="32810"/>
          </a:xfrm>
          <a:custGeom>
            <a:avLst/>
            <a:gdLst>
              <a:gd name="T0" fmla="*/ 56 w 127"/>
              <a:gd name="T1" fmla="*/ 0 h 204"/>
              <a:gd name="T2" fmla="*/ 56 w 127"/>
              <a:gd name="T3" fmla="*/ 0 h 204"/>
              <a:gd name="T4" fmla="*/ 43 w 127"/>
              <a:gd name="T5" fmla="*/ 2 h 204"/>
              <a:gd name="T6" fmla="*/ 32 w 127"/>
              <a:gd name="T7" fmla="*/ 8 h 204"/>
              <a:gd name="T8" fmla="*/ 22 w 127"/>
              <a:gd name="T9" fmla="*/ 13 h 204"/>
              <a:gd name="T10" fmla="*/ 13 w 127"/>
              <a:gd name="T11" fmla="*/ 23 h 204"/>
              <a:gd name="T12" fmla="*/ 7 w 127"/>
              <a:gd name="T13" fmla="*/ 32 h 204"/>
              <a:gd name="T14" fmla="*/ 4 w 127"/>
              <a:gd name="T15" fmla="*/ 43 h 204"/>
              <a:gd name="T16" fmla="*/ 0 w 127"/>
              <a:gd name="T17" fmla="*/ 54 h 204"/>
              <a:gd name="T18" fmla="*/ 0 w 127"/>
              <a:gd name="T19" fmla="*/ 68 h 204"/>
              <a:gd name="T20" fmla="*/ 5 w 127"/>
              <a:gd name="T21" fmla="*/ 146 h 204"/>
              <a:gd name="T22" fmla="*/ 5 w 127"/>
              <a:gd name="T23" fmla="*/ 146 h 204"/>
              <a:gd name="T24" fmla="*/ 7 w 127"/>
              <a:gd name="T25" fmla="*/ 157 h 204"/>
              <a:gd name="T26" fmla="*/ 13 w 127"/>
              <a:gd name="T27" fmla="*/ 170 h 204"/>
              <a:gd name="T28" fmla="*/ 18 w 127"/>
              <a:gd name="T29" fmla="*/ 179 h 204"/>
              <a:gd name="T30" fmla="*/ 26 w 127"/>
              <a:gd name="T31" fmla="*/ 189 h 204"/>
              <a:gd name="T32" fmla="*/ 35 w 127"/>
              <a:gd name="T33" fmla="*/ 194 h 204"/>
              <a:gd name="T34" fmla="*/ 46 w 127"/>
              <a:gd name="T35" fmla="*/ 200 h 204"/>
              <a:gd name="T36" fmla="*/ 58 w 127"/>
              <a:gd name="T37" fmla="*/ 204 h 204"/>
              <a:gd name="T38" fmla="*/ 71 w 127"/>
              <a:gd name="T39" fmla="*/ 204 h 204"/>
              <a:gd name="T40" fmla="*/ 71 w 127"/>
              <a:gd name="T41" fmla="*/ 204 h 204"/>
              <a:gd name="T42" fmla="*/ 84 w 127"/>
              <a:gd name="T43" fmla="*/ 202 h 204"/>
              <a:gd name="T44" fmla="*/ 95 w 127"/>
              <a:gd name="T45" fmla="*/ 196 h 204"/>
              <a:gd name="T46" fmla="*/ 104 w 127"/>
              <a:gd name="T47" fmla="*/ 191 h 204"/>
              <a:gd name="T48" fmla="*/ 114 w 127"/>
              <a:gd name="T49" fmla="*/ 181 h 204"/>
              <a:gd name="T50" fmla="*/ 119 w 127"/>
              <a:gd name="T51" fmla="*/ 172 h 204"/>
              <a:gd name="T52" fmla="*/ 125 w 127"/>
              <a:gd name="T53" fmla="*/ 161 h 204"/>
              <a:gd name="T54" fmla="*/ 127 w 127"/>
              <a:gd name="T55" fmla="*/ 150 h 204"/>
              <a:gd name="T56" fmla="*/ 127 w 127"/>
              <a:gd name="T57" fmla="*/ 137 h 204"/>
              <a:gd name="T58" fmla="*/ 121 w 127"/>
              <a:gd name="T59" fmla="*/ 58 h 204"/>
              <a:gd name="T60" fmla="*/ 121 w 127"/>
              <a:gd name="T61" fmla="*/ 58 h 204"/>
              <a:gd name="T62" fmla="*/ 119 w 127"/>
              <a:gd name="T63" fmla="*/ 47 h 204"/>
              <a:gd name="T64" fmla="*/ 114 w 127"/>
              <a:gd name="T65" fmla="*/ 34 h 204"/>
              <a:gd name="T66" fmla="*/ 108 w 127"/>
              <a:gd name="T67" fmla="*/ 25 h 204"/>
              <a:gd name="T68" fmla="*/ 101 w 127"/>
              <a:gd name="T69" fmla="*/ 15 h 204"/>
              <a:gd name="T70" fmla="*/ 91 w 127"/>
              <a:gd name="T71" fmla="*/ 10 h 204"/>
              <a:gd name="T72" fmla="*/ 80 w 127"/>
              <a:gd name="T73" fmla="*/ 4 h 204"/>
              <a:gd name="T74" fmla="*/ 69 w 127"/>
              <a:gd name="T75" fmla="*/ 0 h 204"/>
              <a:gd name="T76" fmla="*/ 56 w 127"/>
              <a:gd name="T77" fmla="*/ 0 h 204"/>
              <a:gd name="T78" fmla="*/ 56 w 127"/>
              <a:gd name="T7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7" h="204">
                <a:moveTo>
                  <a:pt x="56" y="0"/>
                </a:moveTo>
                <a:lnTo>
                  <a:pt x="56" y="0"/>
                </a:lnTo>
                <a:lnTo>
                  <a:pt x="43" y="2"/>
                </a:lnTo>
                <a:lnTo>
                  <a:pt x="32" y="8"/>
                </a:lnTo>
                <a:lnTo>
                  <a:pt x="22" y="13"/>
                </a:lnTo>
                <a:lnTo>
                  <a:pt x="13" y="23"/>
                </a:lnTo>
                <a:lnTo>
                  <a:pt x="7" y="32"/>
                </a:lnTo>
                <a:lnTo>
                  <a:pt x="4" y="43"/>
                </a:lnTo>
                <a:lnTo>
                  <a:pt x="0" y="54"/>
                </a:lnTo>
                <a:lnTo>
                  <a:pt x="0" y="68"/>
                </a:lnTo>
                <a:lnTo>
                  <a:pt x="5" y="146"/>
                </a:lnTo>
                <a:lnTo>
                  <a:pt x="5" y="146"/>
                </a:lnTo>
                <a:lnTo>
                  <a:pt x="7" y="157"/>
                </a:lnTo>
                <a:lnTo>
                  <a:pt x="13" y="170"/>
                </a:lnTo>
                <a:lnTo>
                  <a:pt x="18" y="179"/>
                </a:lnTo>
                <a:lnTo>
                  <a:pt x="26" y="189"/>
                </a:lnTo>
                <a:lnTo>
                  <a:pt x="35" y="194"/>
                </a:lnTo>
                <a:lnTo>
                  <a:pt x="46" y="200"/>
                </a:lnTo>
                <a:lnTo>
                  <a:pt x="58" y="204"/>
                </a:lnTo>
                <a:lnTo>
                  <a:pt x="71" y="204"/>
                </a:lnTo>
                <a:lnTo>
                  <a:pt x="71" y="204"/>
                </a:lnTo>
                <a:lnTo>
                  <a:pt x="84" y="202"/>
                </a:lnTo>
                <a:lnTo>
                  <a:pt x="95" y="196"/>
                </a:lnTo>
                <a:lnTo>
                  <a:pt x="104" y="191"/>
                </a:lnTo>
                <a:lnTo>
                  <a:pt x="114" y="181"/>
                </a:lnTo>
                <a:lnTo>
                  <a:pt x="119" y="172"/>
                </a:lnTo>
                <a:lnTo>
                  <a:pt x="125" y="161"/>
                </a:lnTo>
                <a:lnTo>
                  <a:pt x="127" y="150"/>
                </a:lnTo>
                <a:lnTo>
                  <a:pt x="127" y="137"/>
                </a:lnTo>
                <a:lnTo>
                  <a:pt x="121" y="58"/>
                </a:lnTo>
                <a:lnTo>
                  <a:pt x="121" y="58"/>
                </a:lnTo>
                <a:lnTo>
                  <a:pt x="119" y="47"/>
                </a:lnTo>
                <a:lnTo>
                  <a:pt x="114" y="34"/>
                </a:lnTo>
                <a:lnTo>
                  <a:pt x="108" y="25"/>
                </a:lnTo>
                <a:lnTo>
                  <a:pt x="101" y="15"/>
                </a:lnTo>
                <a:lnTo>
                  <a:pt x="91" y="10"/>
                </a:lnTo>
                <a:lnTo>
                  <a:pt x="80" y="4"/>
                </a:lnTo>
                <a:lnTo>
                  <a:pt x="69" y="0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lIns="90000" tIns="46800" rIns="90000" bIns="46800" anchor="ctr">
            <a:normAutofit fontScale="25000" lnSpcReduction="20000"/>
          </a:bodyPr>
          <a:lstStyle/>
          <a:p>
            <a:pPr algn="ctr">
              <a:lnSpc>
                <a:spcPct val="13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4" name="任意多边形 30"/>
          <p:cNvSpPr/>
          <p:nvPr>
            <p:custDataLst>
              <p:tags r:id="rId31"/>
            </p:custDataLst>
          </p:nvPr>
        </p:nvSpPr>
        <p:spPr bwMode="auto">
          <a:xfrm>
            <a:off x="6307862" y="4715253"/>
            <a:ext cx="20055" cy="20282"/>
          </a:xfrm>
          <a:custGeom>
            <a:avLst/>
            <a:gdLst>
              <a:gd name="T0" fmla="*/ 76 w 88"/>
              <a:gd name="T1" fmla="*/ 76 h 89"/>
              <a:gd name="T2" fmla="*/ 76 w 88"/>
              <a:gd name="T3" fmla="*/ 76 h 89"/>
              <a:gd name="T4" fmla="*/ 70 w 88"/>
              <a:gd name="T5" fmla="*/ 81 h 89"/>
              <a:gd name="T6" fmla="*/ 62 w 88"/>
              <a:gd name="T7" fmla="*/ 85 h 89"/>
              <a:gd name="T8" fmla="*/ 54 w 88"/>
              <a:gd name="T9" fmla="*/ 87 h 89"/>
              <a:gd name="T10" fmla="*/ 45 w 88"/>
              <a:gd name="T11" fmla="*/ 89 h 89"/>
              <a:gd name="T12" fmla="*/ 45 w 88"/>
              <a:gd name="T13" fmla="*/ 89 h 89"/>
              <a:gd name="T14" fmla="*/ 36 w 88"/>
              <a:gd name="T15" fmla="*/ 87 h 89"/>
              <a:gd name="T16" fmla="*/ 29 w 88"/>
              <a:gd name="T17" fmla="*/ 86 h 89"/>
              <a:gd name="T18" fmla="*/ 21 w 88"/>
              <a:gd name="T19" fmla="*/ 82 h 89"/>
              <a:gd name="T20" fmla="*/ 14 w 88"/>
              <a:gd name="T21" fmla="*/ 77 h 89"/>
              <a:gd name="T22" fmla="*/ 14 w 88"/>
              <a:gd name="T23" fmla="*/ 77 h 89"/>
              <a:gd name="T24" fmla="*/ 8 w 88"/>
              <a:gd name="T25" fmla="*/ 71 h 89"/>
              <a:gd name="T26" fmla="*/ 4 w 88"/>
              <a:gd name="T27" fmla="*/ 64 h 89"/>
              <a:gd name="T28" fmla="*/ 2 w 88"/>
              <a:gd name="T29" fmla="*/ 55 h 89"/>
              <a:gd name="T30" fmla="*/ 0 w 88"/>
              <a:gd name="T31" fmla="*/ 45 h 89"/>
              <a:gd name="T32" fmla="*/ 0 w 88"/>
              <a:gd name="T33" fmla="*/ 45 h 89"/>
              <a:gd name="T34" fmla="*/ 0 w 88"/>
              <a:gd name="T35" fmla="*/ 36 h 89"/>
              <a:gd name="T36" fmla="*/ 3 w 88"/>
              <a:gd name="T37" fmla="*/ 28 h 89"/>
              <a:gd name="T38" fmla="*/ 6 w 88"/>
              <a:gd name="T39" fmla="*/ 20 h 89"/>
              <a:gd name="T40" fmla="*/ 13 w 88"/>
              <a:gd name="T41" fmla="*/ 13 h 89"/>
              <a:gd name="T42" fmla="*/ 13 w 88"/>
              <a:gd name="T43" fmla="*/ 13 h 89"/>
              <a:gd name="T44" fmla="*/ 19 w 88"/>
              <a:gd name="T45" fmla="*/ 8 h 89"/>
              <a:gd name="T46" fmla="*/ 28 w 88"/>
              <a:gd name="T47" fmla="*/ 4 h 89"/>
              <a:gd name="T48" fmla="*/ 35 w 88"/>
              <a:gd name="T49" fmla="*/ 2 h 89"/>
              <a:gd name="T50" fmla="*/ 44 w 88"/>
              <a:gd name="T51" fmla="*/ 0 h 89"/>
              <a:gd name="T52" fmla="*/ 44 w 88"/>
              <a:gd name="T53" fmla="*/ 0 h 89"/>
              <a:gd name="T54" fmla="*/ 54 w 88"/>
              <a:gd name="T55" fmla="*/ 0 h 89"/>
              <a:gd name="T56" fmla="*/ 61 w 88"/>
              <a:gd name="T57" fmla="*/ 3 h 89"/>
              <a:gd name="T58" fmla="*/ 69 w 88"/>
              <a:gd name="T59" fmla="*/ 7 h 89"/>
              <a:gd name="T60" fmla="*/ 76 w 88"/>
              <a:gd name="T61" fmla="*/ 13 h 89"/>
              <a:gd name="T62" fmla="*/ 76 w 88"/>
              <a:gd name="T63" fmla="*/ 13 h 89"/>
              <a:gd name="T64" fmla="*/ 81 w 88"/>
              <a:gd name="T65" fmla="*/ 19 h 89"/>
              <a:gd name="T66" fmla="*/ 86 w 88"/>
              <a:gd name="T67" fmla="*/ 26 h 89"/>
              <a:gd name="T68" fmla="*/ 88 w 88"/>
              <a:gd name="T69" fmla="*/ 35 h 89"/>
              <a:gd name="T70" fmla="*/ 88 w 88"/>
              <a:gd name="T71" fmla="*/ 44 h 89"/>
              <a:gd name="T72" fmla="*/ 88 w 88"/>
              <a:gd name="T73" fmla="*/ 44 h 89"/>
              <a:gd name="T74" fmla="*/ 88 w 88"/>
              <a:gd name="T75" fmla="*/ 54 h 89"/>
              <a:gd name="T76" fmla="*/ 86 w 88"/>
              <a:gd name="T77" fmla="*/ 62 h 89"/>
              <a:gd name="T78" fmla="*/ 82 w 88"/>
              <a:gd name="T79" fmla="*/ 70 h 89"/>
              <a:gd name="T80" fmla="*/ 76 w 88"/>
              <a:gd name="T81" fmla="*/ 76 h 89"/>
              <a:gd name="T82" fmla="*/ 76 w 88"/>
              <a:gd name="T8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8" h="89">
                <a:moveTo>
                  <a:pt x="76" y="76"/>
                </a:moveTo>
                <a:lnTo>
                  <a:pt x="76" y="76"/>
                </a:lnTo>
                <a:lnTo>
                  <a:pt x="70" y="81"/>
                </a:lnTo>
                <a:lnTo>
                  <a:pt x="62" y="85"/>
                </a:lnTo>
                <a:lnTo>
                  <a:pt x="54" y="87"/>
                </a:lnTo>
                <a:lnTo>
                  <a:pt x="45" y="89"/>
                </a:lnTo>
                <a:lnTo>
                  <a:pt x="45" y="89"/>
                </a:lnTo>
                <a:lnTo>
                  <a:pt x="36" y="87"/>
                </a:lnTo>
                <a:lnTo>
                  <a:pt x="29" y="86"/>
                </a:lnTo>
                <a:lnTo>
                  <a:pt x="21" y="82"/>
                </a:lnTo>
                <a:lnTo>
                  <a:pt x="14" y="77"/>
                </a:lnTo>
                <a:lnTo>
                  <a:pt x="14" y="77"/>
                </a:lnTo>
                <a:lnTo>
                  <a:pt x="8" y="71"/>
                </a:lnTo>
                <a:lnTo>
                  <a:pt x="4" y="64"/>
                </a:lnTo>
                <a:lnTo>
                  <a:pt x="2" y="55"/>
                </a:lnTo>
                <a:lnTo>
                  <a:pt x="0" y="45"/>
                </a:lnTo>
                <a:lnTo>
                  <a:pt x="0" y="45"/>
                </a:lnTo>
                <a:lnTo>
                  <a:pt x="0" y="36"/>
                </a:lnTo>
                <a:lnTo>
                  <a:pt x="3" y="28"/>
                </a:lnTo>
                <a:lnTo>
                  <a:pt x="6" y="20"/>
                </a:lnTo>
                <a:lnTo>
                  <a:pt x="13" y="13"/>
                </a:lnTo>
                <a:lnTo>
                  <a:pt x="13" y="13"/>
                </a:lnTo>
                <a:lnTo>
                  <a:pt x="19" y="8"/>
                </a:lnTo>
                <a:lnTo>
                  <a:pt x="28" y="4"/>
                </a:lnTo>
                <a:lnTo>
                  <a:pt x="35" y="2"/>
                </a:lnTo>
                <a:lnTo>
                  <a:pt x="44" y="0"/>
                </a:lnTo>
                <a:lnTo>
                  <a:pt x="44" y="0"/>
                </a:lnTo>
                <a:lnTo>
                  <a:pt x="54" y="0"/>
                </a:lnTo>
                <a:lnTo>
                  <a:pt x="61" y="3"/>
                </a:lnTo>
                <a:lnTo>
                  <a:pt x="69" y="7"/>
                </a:lnTo>
                <a:lnTo>
                  <a:pt x="76" y="13"/>
                </a:lnTo>
                <a:lnTo>
                  <a:pt x="76" y="13"/>
                </a:lnTo>
                <a:lnTo>
                  <a:pt x="81" y="19"/>
                </a:lnTo>
                <a:lnTo>
                  <a:pt x="86" y="26"/>
                </a:lnTo>
                <a:lnTo>
                  <a:pt x="88" y="35"/>
                </a:lnTo>
                <a:lnTo>
                  <a:pt x="88" y="44"/>
                </a:lnTo>
                <a:lnTo>
                  <a:pt x="88" y="44"/>
                </a:lnTo>
                <a:lnTo>
                  <a:pt x="88" y="54"/>
                </a:lnTo>
                <a:lnTo>
                  <a:pt x="86" y="62"/>
                </a:lnTo>
                <a:lnTo>
                  <a:pt x="82" y="70"/>
                </a:lnTo>
                <a:lnTo>
                  <a:pt x="76" y="76"/>
                </a:lnTo>
                <a:lnTo>
                  <a:pt x="76" y="7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6800" rIns="90000" bIns="46800" anchor="ctr">
            <a:normAutofit fontScale="25000" lnSpcReduction="20000"/>
          </a:bodyPr>
          <a:lstStyle/>
          <a:p>
            <a:pPr algn="ctr">
              <a:lnSpc>
                <a:spcPct val="13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378700" y="305435"/>
            <a:ext cx="537210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enerate: 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Critical thinking competence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Patriotic awareness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Cultural confidence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International vision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2018665" y="6151245"/>
            <a:ext cx="16922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video 1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5471795" y="6151245"/>
            <a:ext cx="16922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video 2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9154795" y="6151245"/>
            <a:ext cx="18192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video 3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3AB008CD9EBD2EA1EE3B4FFDFC39AC7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754880" y="3930015"/>
            <a:ext cx="3747135" cy="23260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71975" y="401320"/>
            <a:ext cx="298894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In-class (1-2)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2479503" y="1084612"/>
            <a:ext cx="0" cy="5581745"/>
          </a:xfrm>
          <a:prstGeom prst="line">
            <a:avLst/>
          </a:prstGeom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5" name="任意多边形 34"/>
          <p:cNvSpPr/>
          <p:nvPr>
            <p:custDataLst>
              <p:tags r:id="rId2"/>
            </p:custDataLst>
          </p:nvPr>
        </p:nvSpPr>
        <p:spPr>
          <a:xfrm>
            <a:off x="2479504" y="2874282"/>
            <a:ext cx="679942" cy="834472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3498DB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3"/>
            </p:custDataLst>
          </p:nvPr>
        </p:nvSpPr>
        <p:spPr>
          <a:xfrm>
            <a:off x="3159448" y="3224556"/>
            <a:ext cx="462737" cy="484199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>
            <p:custDataLst>
              <p:tags r:id="rId4"/>
            </p:custDataLst>
          </p:nvPr>
        </p:nvSpPr>
        <p:spPr>
          <a:xfrm>
            <a:off x="3581123" y="3349582"/>
            <a:ext cx="6580800" cy="534931"/>
          </a:xfrm>
          <a:prstGeom prst="rect">
            <a:avLst/>
          </a:prstGeom>
          <a:noFill/>
        </p:spPr>
        <p:txBody>
          <a:bodyPr wrap="square" rtlCol="0" anchor="ctr">
            <a:normAutofit fontScale="25000"/>
          </a:bodyPr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</a:t>
            </a:r>
            <a:r>
              <a:rPr lang="en-US" altLang="zh-CN" sz="14400" b="1" spc="150">
                <a:solidFill>
                  <a:srgbClr val="FFC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Reflect in chain</a:t>
            </a:r>
            <a:endParaRPr lang="en-US" altLang="zh-CN" sz="14400" b="1" spc="150">
              <a:solidFill>
                <a:srgbClr val="FFC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>
            <p:custDataLst>
              <p:tags r:id="rId5"/>
            </p:custDataLst>
          </p:nvPr>
        </p:nvSpPr>
        <p:spPr>
          <a:xfrm>
            <a:off x="2479504" y="4339570"/>
            <a:ext cx="679942" cy="834473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AA3AA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任意多边形 63"/>
          <p:cNvSpPr/>
          <p:nvPr>
            <p:custDataLst>
              <p:tags r:id="rId6"/>
            </p:custDataLst>
          </p:nvPr>
        </p:nvSpPr>
        <p:spPr>
          <a:xfrm>
            <a:off x="3159448" y="4689844"/>
            <a:ext cx="462737" cy="48420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>
            <p:custDataLst>
              <p:tags r:id="rId7"/>
            </p:custDataLst>
          </p:nvPr>
        </p:nvSpPr>
        <p:spPr>
          <a:xfrm>
            <a:off x="3683993" y="4489221"/>
            <a:ext cx="6580800" cy="534932"/>
          </a:xfrm>
          <a:prstGeom prst="rect">
            <a:avLst/>
          </a:prstGeom>
          <a:noFill/>
        </p:spPr>
        <p:txBody>
          <a:bodyPr wrap="square" rtlCol="0" anchor="ctr">
            <a:normAutofit fontScale="25000"/>
          </a:bodyPr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</a:t>
            </a:r>
            <a:r>
              <a:rPr lang="en-US" altLang="zh-CN" sz="9000" b="1" spc="150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14400" b="1" spc="150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Global reading</a:t>
            </a:r>
            <a:endParaRPr lang="en-US" altLang="zh-CN" sz="14400" b="1" spc="150">
              <a:solidFill>
                <a:srgbClr val="7030A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9" name="任意多边形 68"/>
          <p:cNvSpPr/>
          <p:nvPr>
            <p:custDataLst>
              <p:tags r:id="rId8"/>
            </p:custDataLst>
          </p:nvPr>
        </p:nvSpPr>
        <p:spPr>
          <a:xfrm>
            <a:off x="2479504" y="5808776"/>
            <a:ext cx="679942" cy="834473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69A35B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0" name="任意多边形 69"/>
          <p:cNvSpPr/>
          <p:nvPr>
            <p:custDataLst>
              <p:tags r:id="rId9"/>
            </p:custDataLst>
          </p:nvPr>
        </p:nvSpPr>
        <p:spPr>
          <a:xfrm>
            <a:off x="3159448" y="6159050"/>
            <a:ext cx="462737" cy="48420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>
            <p:custDataLst>
              <p:tags r:id="rId10"/>
            </p:custDataLst>
          </p:nvPr>
        </p:nvSpPr>
        <p:spPr>
          <a:xfrm>
            <a:off x="3683993" y="6137596"/>
            <a:ext cx="6580800" cy="534932"/>
          </a:xfrm>
          <a:prstGeom prst="rect">
            <a:avLst/>
          </a:prstGeom>
          <a:noFill/>
        </p:spPr>
        <p:txBody>
          <a:bodyPr wrap="square" rtlCol="0" anchor="ctr">
            <a:normAutofit fontScale="25000"/>
          </a:bodyPr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</a:t>
            </a:r>
            <a:r>
              <a:rPr lang="en-US" altLang="zh-CN" sz="14400" b="1" spc="15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Mind map</a:t>
            </a:r>
            <a:endParaRPr lang="en-US" altLang="zh-CN" sz="14400" b="1" spc="150">
              <a:solidFill>
                <a:srgbClr val="0070C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11"/>
            </p:custDataLst>
          </p:nvPr>
        </p:nvSpPr>
        <p:spPr>
          <a:xfrm>
            <a:off x="2479504" y="1408994"/>
            <a:ext cx="679942" cy="834472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2"/>
            </p:custDataLst>
          </p:nvPr>
        </p:nvSpPr>
        <p:spPr>
          <a:xfrm>
            <a:off x="3159448" y="1759268"/>
            <a:ext cx="462737" cy="484199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3683993" y="1729989"/>
            <a:ext cx="6580800" cy="5349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en-US" altLang="zh-CN" sz="3600" b="1" spc="15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3600" b="1" spc="15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Watch video</a:t>
            </a:r>
            <a:endParaRPr lang="en-US" altLang="zh-CN" sz="3600" b="1" spc="15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140" y="2367915"/>
            <a:ext cx="248031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Lead-in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   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Theme        exploration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 descr="6F98D9774630480D7D11E7395F91DACC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67295" y="1863725"/>
            <a:ext cx="3869055" cy="1813560"/>
          </a:xfrm>
          <a:prstGeom prst="rect">
            <a:avLst/>
          </a:prstGeom>
        </p:spPr>
      </p:pic>
      <p:cxnSp>
        <p:nvCxnSpPr>
          <p:cNvPr id="7" name="肘形连接符 6"/>
          <p:cNvCxnSpPr/>
          <p:nvPr/>
        </p:nvCxnSpPr>
        <p:spPr>
          <a:xfrm>
            <a:off x="6504305" y="2243455"/>
            <a:ext cx="1062990" cy="831850"/>
          </a:xfrm>
          <a:prstGeom prst="bentConnector3">
            <a:avLst>
              <a:gd name="adj1" fmla="val 50060"/>
            </a:avLst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图片 4" descr="Digital campu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60920" y="4008755"/>
            <a:ext cx="4740275" cy="28492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90670" y="5348605"/>
            <a:ext cx="2011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cause &amp; effect</a:t>
            </a:r>
            <a:endParaRPr lang="en-US" altLang="zh-CN" sz="24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5128260" y="5039995"/>
            <a:ext cx="264160" cy="5143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5128260" y="5808980"/>
            <a:ext cx="264160" cy="5143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6381750" y="6323330"/>
            <a:ext cx="979170" cy="3492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`]LDR2FWJTWSIPK}H_LUME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71195"/>
            <a:ext cx="1671955" cy="108839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862070" y="2394585"/>
            <a:ext cx="30187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COVID-19 </a:t>
            </a:r>
            <a:endParaRPr lang="en-US" altLang="zh-CN" sz="2400" b="1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Online education</a:t>
            </a:r>
            <a:endParaRPr lang="en-US" altLang="zh-CN" sz="2400" b="1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4728845"/>
            <a:ext cx="293243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Structure</a:t>
            </a:r>
            <a:endParaRPr lang="en-US" altLang="zh-CN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     analysis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814945" y="305435"/>
            <a:ext cx="493585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enerate: 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International mind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Nationality pride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Cultural confidence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71975" y="401320"/>
            <a:ext cx="298894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In-class (3-4)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2479503" y="1084612"/>
            <a:ext cx="0" cy="5581745"/>
          </a:xfrm>
          <a:prstGeom prst="line">
            <a:avLst/>
          </a:prstGeom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5" name="任意多边形 34"/>
          <p:cNvSpPr/>
          <p:nvPr>
            <p:custDataLst>
              <p:tags r:id="rId2"/>
            </p:custDataLst>
          </p:nvPr>
        </p:nvSpPr>
        <p:spPr>
          <a:xfrm>
            <a:off x="2479504" y="2874282"/>
            <a:ext cx="679942" cy="834472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3498DB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3"/>
            </p:custDataLst>
          </p:nvPr>
        </p:nvSpPr>
        <p:spPr>
          <a:xfrm>
            <a:off x="3159448" y="3224556"/>
            <a:ext cx="462737" cy="484199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>
            <p:custDataLst>
              <p:tags r:id="rId4"/>
            </p:custDataLst>
          </p:nvPr>
        </p:nvSpPr>
        <p:spPr>
          <a:xfrm>
            <a:off x="2479504" y="4339570"/>
            <a:ext cx="679942" cy="834473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AA3AA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任意多边形 63"/>
          <p:cNvSpPr/>
          <p:nvPr>
            <p:custDataLst>
              <p:tags r:id="rId5"/>
            </p:custDataLst>
          </p:nvPr>
        </p:nvSpPr>
        <p:spPr>
          <a:xfrm>
            <a:off x="3159448" y="4689844"/>
            <a:ext cx="462737" cy="48420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>
            <p:custDataLst>
              <p:tags r:id="rId6"/>
            </p:custDataLst>
          </p:nvPr>
        </p:nvSpPr>
        <p:spPr>
          <a:xfrm>
            <a:off x="3622398" y="4639081"/>
            <a:ext cx="6580800" cy="534932"/>
          </a:xfrm>
          <a:prstGeom prst="rect">
            <a:avLst/>
          </a:prstGeom>
          <a:noFill/>
        </p:spPr>
        <p:txBody>
          <a:bodyPr wrap="square" rtlCol="0" anchor="ctr">
            <a:normAutofit fontScale="25000"/>
          </a:bodyPr>
          <a:p>
            <a:pPr>
              <a:lnSpc>
                <a:spcPct val="120000"/>
              </a:lnSpc>
            </a:pPr>
            <a:r>
              <a:rPr lang="en-US" altLang="zh-CN" sz="14400" b="1" spc="150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Intensive</a:t>
            </a:r>
            <a:r>
              <a:rPr lang="en-US" altLang="zh-CN" sz="14400" b="1" spc="150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reading</a:t>
            </a:r>
            <a:endParaRPr lang="en-US" altLang="zh-CN" sz="14400" b="1" spc="150">
              <a:solidFill>
                <a:srgbClr val="7030A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9" name="任意多边形 68"/>
          <p:cNvSpPr/>
          <p:nvPr>
            <p:custDataLst>
              <p:tags r:id="rId7"/>
            </p:custDataLst>
          </p:nvPr>
        </p:nvSpPr>
        <p:spPr>
          <a:xfrm>
            <a:off x="2479504" y="5808776"/>
            <a:ext cx="679942" cy="834473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69A35B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0" name="任意多边形 69"/>
          <p:cNvSpPr/>
          <p:nvPr>
            <p:custDataLst>
              <p:tags r:id="rId8"/>
            </p:custDataLst>
          </p:nvPr>
        </p:nvSpPr>
        <p:spPr>
          <a:xfrm>
            <a:off x="3159448" y="6159050"/>
            <a:ext cx="462737" cy="48420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>
            <p:custDataLst>
              <p:tags r:id="rId9"/>
            </p:custDataLst>
          </p:nvPr>
        </p:nvSpPr>
        <p:spPr>
          <a:xfrm>
            <a:off x="3683993" y="5958526"/>
            <a:ext cx="6580800" cy="534932"/>
          </a:xfrm>
          <a:prstGeom prst="rect">
            <a:avLst/>
          </a:prstGeom>
          <a:noFill/>
        </p:spPr>
        <p:txBody>
          <a:bodyPr wrap="square" rtlCol="0" anchor="ctr">
            <a:normAutofit fontScale="25000"/>
          </a:bodyPr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     </a:t>
            </a:r>
            <a:r>
              <a:rPr lang="en-US" altLang="zh-CN" sz="14400" b="1" spc="15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Debate</a:t>
            </a:r>
            <a:endParaRPr lang="en-US" altLang="zh-CN" sz="14400" b="1" spc="150">
              <a:solidFill>
                <a:srgbClr val="0070C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10"/>
            </p:custDataLst>
          </p:nvPr>
        </p:nvSpPr>
        <p:spPr>
          <a:xfrm>
            <a:off x="2479504" y="1408994"/>
            <a:ext cx="679942" cy="834472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1"/>
            </p:custDataLst>
          </p:nvPr>
        </p:nvSpPr>
        <p:spPr>
          <a:xfrm>
            <a:off x="3159448" y="1759268"/>
            <a:ext cx="462737" cy="484199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3684270" y="1729740"/>
            <a:ext cx="3677285" cy="534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en-US" altLang="zh-CN" sz="3600" b="1" spc="15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3600" b="1" spc="15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Watch video</a:t>
            </a:r>
            <a:endParaRPr lang="en-US" altLang="zh-CN" sz="3600" b="1" spc="15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7" name="肘形连接符 6"/>
          <p:cNvCxnSpPr/>
          <p:nvPr/>
        </p:nvCxnSpPr>
        <p:spPr>
          <a:xfrm>
            <a:off x="6504305" y="2243455"/>
            <a:ext cx="1062990" cy="831850"/>
          </a:xfrm>
          <a:prstGeom prst="bentConnector3">
            <a:avLst>
              <a:gd name="adj1" fmla="val 50060"/>
            </a:avLst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517900" y="5348605"/>
            <a:ext cx="4906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useful expressions; cause &amp; effect</a:t>
            </a:r>
            <a:endParaRPr lang="en-US" altLang="zh-CN" sz="24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5070475" y="5173980"/>
            <a:ext cx="267335" cy="363855"/>
          </a:xfrm>
          <a:prstGeom prst="downArrow">
            <a:avLst>
              <a:gd name="adj1" fmla="val 50000"/>
              <a:gd name="adj2" fmla="val 499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866130" y="6114415"/>
            <a:ext cx="3061970" cy="37909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`]LDR2FWJTWSIPK}H_LUME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71195"/>
            <a:ext cx="1671955" cy="108839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090670" y="2394585"/>
            <a:ext cx="2647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future of digital education</a:t>
            </a:r>
            <a:endParaRPr lang="en-US" altLang="zh-CN" sz="2400" b="1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394585"/>
            <a:ext cx="293243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Detail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     Spotting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65" y="4489450"/>
            <a:ext cx="24301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  Critical                 thinking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4" name="图片 53" descr="CC574E43AE727AEC08C405EAF0576D8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525385" y="1730375"/>
            <a:ext cx="2660015" cy="149479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3622675" y="3224530"/>
            <a:ext cx="3677285" cy="534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en-US" altLang="zh-CN" sz="3600" b="1" spc="15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3600" b="1" spc="150">
                <a:solidFill>
                  <a:srgbClr val="FFC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Brainstorming</a:t>
            </a:r>
            <a:endParaRPr lang="en-US" altLang="zh-CN" sz="3600" b="1" spc="150">
              <a:solidFill>
                <a:srgbClr val="FFC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pic>
        <p:nvPicPr>
          <p:cNvPr id="12" name="图片 11" descr="48C3772EA4CEC36446651BB00DAB0EF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28735" y="5024120"/>
            <a:ext cx="2962910" cy="18865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8"/>
            </p:custDataLst>
          </p:nvPr>
        </p:nvSpPr>
        <p:spPr>
          <a:xfrm>
            <a:off x="3517900" y="3954780"/>
            <a:ext cx="5156200" cy="534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en-US" altLang="zh-CN" sz="2000" b="1" spc="15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Advantages and disadvantages of different way of teaching and learning</a:t>
            </a:r>
            <a:endParaRPr lang="en-US" altLang="zh-CN" sz="2000" b="1" spc="150">
              <a:solidFill>
                <a:srgbClr val="FFC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24545" y="3224530"/>
            <a:ext cx="3467100" cy="179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3517900" y="6493510"/>
            <a:ext cx="5529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future of digital education: gloomy or rosy?</a:t>
            </a:r>
            <a:endParaRPr lang="en-US" altLang="zh-CN" sz="2000" b="1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5127625" y="5808980"/>
            <a:ext cx="210185" cy="349885"/>
          </a:xfrm>
          <a:prstGeom prst="downArrow">
            <a:avLst>
              <a:gd name="adj1" fmla="val 50000"/>
              <a:gd name="adj2" fmla="val 499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文本框 106"/>
          <p:cNvSpPr txBox="1"/>
          <p:nvPr/>
        </p:nvSpPr>
        <p:spPr>
          <a:xfrm>
            <a:off x="7463155" y="215265"/>
            <a:ext cx="538924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enerate: 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Language proficiency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Communicative &amp; cooperative ability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Critical thinking competence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71975" y="401320"/>
            <a:ext cx="298894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In-class (5-6)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2479503" y="1084612"/>
            <a:ext cx="0" cy="5581745"/>
          </a:xfrm>
          <a:prstGeom prst="line">
            <a:avLst/>
          </a:prstGeom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5" name="任意多边形 34"/>
          <p:cNvSpPr/>
          <p:nvPr>
            <p:custDataLst>
              <p:tags r:id="rId2"/>
            </p:custDataLst>
          </p:nvPr>
        </p:nvSpPr>
        <p:spPr>
          <a:xfrm>
            <a:off x="2479504" y="2874282"/>
            <a:ext cx="679942" cy="834472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3498DB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3"/>
            </p:custDataLst>
          </p:nvPr>
        </p:nvSpPr>
        <p:spPr>
          <a:xfrm>
            <a:off x="3159448" y="3224556"/>
            <a:ext cx="462737" cy="484199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>
            <p:custDataLst>
              <p:tags r:id="rId4"/>
            </p:custDataLst>
          </p:nvPr>
        </p:nvSpPr>
        <p:spPr>
          <a:xfrm>
            <a:off x="2479504" y="4339570"/>
            <a:ext cx="679942" cy="834473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AA3AA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任意多边形 63"/>
          <p:cNvSpPr/>
          <p:nvPr>
            <p:custDataLst>
              <p:tags r:id="rId5"/>
            </p:custDataLst>
          </p:nvPr>
        </p:nvSpPr>
        <p:spPr>
          <a:xfrm>
            <a:off x="3159448" y="4689844"/>
            <a:ext cx="462737" cy="48420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>
            <p:custDataLst>
              <p:tags r:id="rId6"/>
            </p:custDataLst>
          </p:nvPr>
        </p:nvSpPr>
        <p:spPr>
          <a:xfrm>
            <a:off x="3622398" y="4639081"/>
            <a:ext cx="6580800" cy="534932"/>
          </a:xfrm>
          <a:prstGeom prst="rect">
            <a:avLst/>
          </a:prstGeom>
          <a:noFill/>
        </p:spPr>
        <p:txBody>
          <a:bodyPr wrap="square" rtlCol="0" anchor="ctr">
            <a:normAutofit fontScale="25000"/>
          </a:bodyPr>
          <a:p>
            <a:pPr>
              <a:lnSpc>
                <a:spcPct val="120000"/>
              </a:lnSpc>
            </a:pPr>
            <a:r>
              <a:rPr lang="en-US" altLang="zh-CN" sz="12800" b="1" spc="150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Writing device analysis</a:t>
            </a:r>
            <a:endParaRPr lang="en-US" altLang="zh-CN" sz="12800" b="1" spc="150">
              <a:solidFill>
                <a:srgbClr val="7030A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9" name="任意多边形 68"/>
          <p:cNvSpPr/>
          <p:nvPr>
            <p:custDataLst>
              <p:tags r:id="rId7"/>
            </p:custDataLst>
          </p:nvPr>
        </p:nvSpPr>
        <p:spPr>
          <a:xfrm>
            <a:off x="2479504" y="5808776"/>
            <a:ext cx="679942" cy="834473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69A35B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0" name="任意多边形 69"/>
          <p:cNvSpPr/>
          <p:nvPr>
            <p:custDataLst>
              <p:tags r:id="rId8"/>
            </p:custDataLst>
          </p:nvPr>
        </p:nvSpPr>
        <p:spPr>
          <a:xfrm>
            <a:off x="3159448" y="6159050"/>
            <a:ext cx="462737" cy="48420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>
            <p:custDataLst>
              <p:tags r:id="rId9"/>
            </p:custDataLst>
          </p:nvPr>
        </p:nvSpPr>
        <p:spPr>
          <a:xfrm>
            <a:off x="3517900" y="5958840"/>
            <a:ext cx="5410835" cy="534670"/>
          </a:xfrm>
          <a:prstGeom prst="rect">
            <a:avLst/>
          </a:prstGeom>
          <a:noFill/>
        </p:spPr>
        <p:txBody>
          <a:bodyPr wrap="square" rtlCol="0" anchor="ctr">
            <a:normAutofit fontScale="25000"/>
          </a:bodyPr>
          <a:p>
            <a:pPr>
              <a:lnSpc>
                <a:spcPct val="120000"/>
              </a:lnSpc>
            </a:pPr>
            <a:r>
              <a:rPr lang="en-US" altLang="zh-CN" sz="1600" spc="150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</a:t>
            </a:r>
            <a:r>
              <a:rPr lang="en-US" altLang="zh-CN" sz="12800" b="1" spc="15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COVID-19 association</a:t>
            </a:r>
            <a:endParaRPr lang="en-US" altLang="zh-CN" sz="12800" b="1" spc="15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10"/>
            </p:custDataLst>
          </p:nvPr>
        </p:nvSpPr>
        <p:spPr>
          <a:xfrm>
            <a:off x="2479504" y="1408994"/>
            <a:ext cx="679942" cy="834472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1"/>
            </p:custDataLst>
          </p:nvPr>
        </p:nvSpPr>
        <p:spPr>
          <a:xfrm>
            <a:off x="3159448" y="1759268"/>
            <a:ext cx="462737" cy="484199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3684270" y="1729740"/>
            <a:ext cx="3677285" cy="534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en-US" altLang="zh-CN" sz="3600" b="1" spc="15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3600" b="1" spc="15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Bridge-in</a:t>
            </a:r>
            <a:endParaRPr lang="en-US" altLang="zh-CN" sz="3600" b="1" spc="15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7" name="肘形连接符 6"/>
          <p:cNvCxnSpPr/>
          <p:nvPr/>
        </p:nvCxnSpPr>
        <p:spPr>
          <a:xfrm>
            <a:off x="5334635" y="2547620"/>
            <a:ext cx="1055370" cy="671830"/>
          </a:xfrm>
          <a:prstGeom prst="bentConnector3">
            <a:avLst>
              <a:gd name="adj1" fmla="val 50060"/>
            </a:avLst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517900" y="5348605"/>
            <a:ext cx="4906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The challenges of studying abroad</a:t>
            </a:r>
            <a:endParaRPr lang="en-US" altLang="zh-CN" sz="24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8038465" y="6114415"/>
            <a:ext cx="889635" cy="37909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`]LDR2FWJTWSIPK}H_LUME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71195"/>
            <a:ext cx="1671955" cy="108839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512945" y="2243455"/>
            <a:ext cx="979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cause</a:t>
            </a:r>
            <a:endParaRPr lang="en-US" altLang="zh-CN" sz="2400" b="1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635" y="2152650"/>
            <a:ext cx="293243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Cause 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     effect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30" y="5429250"/>
            <a:ext cx="24301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  Writing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polishing       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4"/>
            </p:custDataLst>
          </p:nvPr>
        </p:nvSpPr>
        <p:spPr>
          <a:xfrm>
            <a:off x="3622675" y="3378200"/>
            <a:ext cx="4258945" cy="534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en-US" altLang="zh-CN" sz="3600" b="1" spc="150">
                <a:solidFill>
                  <a:srgbClr val="FFC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Critical thinking</a:t>
            </a:r>
            <a:endParaRPr lang="en-US" altLang="zh-CN" sz="3600" b="1" spc="150">
              <a:solidFill>
                <a:srgbClr val="FFC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3517900" y="3954780"/>
            <a:ext cx="5156200" cy="534670"/>
          </a:xfrm>
          <a:prstGeom prst="rect">
            <a:avLst/>
          </a:prstGeom>
          <a:noFill/>
        </p:spPr>
        <p:txBody>
          <a:bodyPr wrap="square" rtlCol="0" anchor="ctr">
            <a:noAutofit/>
            <a:scene3d>
              <a:camera prst="orthographicFront"/>
              <a:lightRig rig="threePt" dir="t"/>
            </a:scene3d>
          </a:bodyPr>
          <a:p>
            <a:pPr>
              <a:lnSpc>
                <a:spcPct val="120000"/>
              </a:lnSpc>
            </a:pPr>
            <a:r>
              <a:rPr lang="en-US" altLang="zh-CN" sz="2000" b="1" spc="150">
                <a:solidFill>
                  <a:srgbClr val="FFC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    </a:t>
            </a:r>
            <a:r>
              <a:rPr lang="en-US" altLang="zh-CN" sz="2000" b="1" spc="15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Whether to study abroad</a:t>
            </a:r>
            <a:endParaRPr lang="en-US" altLang="zh-CN" sz="2000" b="1" spc="15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17900" y="6397625"/>
            <a:ext cx="5529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</a:t>
            </a:r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cause &amp; effect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881620" y="99695"/>
            <a:ext cx="401002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enerate: 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Critical thinking competence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Writing ability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Patriotic emotion  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12945" y="2548255"/>
            <a:ext cx="1494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digital campus</a:t>
            </a:r>
            <a:endParaRPr lang="en-US" altLang="zh-CN" sz="24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20790" y="2917825"/>
            <a:ext cx="979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effect</a:t>
            </a:r>
            <a:endParaRPr lang="en-US" altLang="zh-CN" sz="2400" b="1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 descr="C{%N4L8E08XC1B{WT])}G5D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99960" y="1628775"/>
            <a:ext cx="3181350" cy="1590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4995" y="3289935"/>
            <a:ext cx="2162175" cy="179641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9530" y="3821430"/>
            <a:ext cx="24301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  Critical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thinking       </a:t>
            </a:r>
            <a:endParaRPr lang="en-US" altLang="zh-CN" sz="3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55465" y="5024120"/>
            <a:ext cx="979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cause</a:t>
            </a:r>
            <a:endParaRPr lang="en-US" altLang="zh-CN" sz="2400" b="1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0" name="肘形连接符 29"/>
          <p:cNvCxnSpPr/>
          <p:nvPr/>
        </p:nvCxnSpPr>
        <p:spPr>
          <a:xfrm>
            <a:off x="5339080" y="5287010"/>
            <a:ext cx="1055370" cy="671830"/>
          </a:xfrm>
          <a:prstGeom prst="bentConnector3">
            <a:avLst>
              <a:gd name="adj1" fmla="val 50060"/>
            </a:avLst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394450" y="5654040"/>
            <a:ext cx="979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effect</a:t>
            </a:r>
            <a:endParaRPr lang="en-US" altLang="zh-CN" sz="2400" b="1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图片 32" descr="H05@PMKUI]6GL2NR2[GBL5D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28100" y="5024120"/>
            <a:ext cx="2938780" cy="183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0" y="4699635"/>
            <a:ext cx="30276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Multi-assessed</a:t>
            </a:r>
            <a:endParaRPr lang="en-US" altLang="zh-CN" sz="3600" b="1">
              <a:solidFill>
                <a:srgbClr val="FF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42305" y="5344795"/>
            <a:ext cx="624078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Polishing expository essay:</a:t>
            </a:r>
            <a:endParaRPr lang="en-US" altLang="zh-CN" sz="3600" b="1">
              <a:solidFill>
                <a:srgbClr val="FF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6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3200" b="1" i="1">
                <a:solidFill>
                  <a:srgbClr val="0070C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The popularity of online learning</a:t>
            </a:r>
            <a:endParaRPr lang="en-US" altLang="zh-CN" sz="3200" b="1" i="1">
              <a:solidFill>
                <a:srgbClr val="0070C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 descr="L%(6C$SM$F{BF_@(Q6{5PM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145" y="1366520"/>
            <a:ext cx="5885815" cy="45529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43780" y="344805"/>
            <a:ext cx="250380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After-class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图片 12" descr="QE]GK%789~T6(O[%OZVF}%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70" y="1492885"/>
            <a:ext cx="5987415" cy="3872230"/>
          </a:xfrm>
          <a:prstGeom prst="rect">
            <a:avLst/>
          </a:prstGeom>
        </p:spPr>
      </p:pic>
      <p:sp>
        <p:nvSpPr>
          <p:cNvPr id="107" name="文本框 106"/>
          <p:cNvSpPr txBox="1"/>
          <p:nvPr/>
        </p:nvSpPr>
        <p:spPr>
          <a:xfrm>
            <a:off x="7919720" y="344805"/>
            <a:ext cx="448183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enerate: 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Writing competence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Communicative ability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9600" y="4367613"/>
            <a:ext cx="6451600" cy="1016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752" y="2988"/>
                </a:lnTo>
                <a:lnTo>
                  <a:pt x="4773644" y="11144"/>
                </a:lnTo>
                <a:lnTo>
                  <a:pt x="4765488" y="23252"/>
                </a:lnTo>
                <a:lnTo>
                  <a:pt x="4762500" y="38100"/>
                </a:lnTo>
                <a:lnTo>
                  <a:pt x="4765488" y="52947"/>
                </a:lnTo>
                <a:lnTo>
                  <a:pt x="4773644" y="65055"/>
                </a:lnTo>
                <a:lnTo>
                  <a:pt x="4785752" y="73211"/>
                </a:lnTo>
                <a:lnTo>
                  <a:pt x="4800600" y="76200"/>
                </a:lnTo>
                <a:lnTo>
                  <a:pt x="4815447" y="73211"/>
                </a:lnTo>
                <a:lnTo>
                  <a:pt x="4827555" y="65055"/>
                </a:lnTo>
                <a:lnTo>
                  <a:pt x="4835711" y="52947"/>
                </a:lnTo>
                <a:lnTo>
                  <a:pt x="4836143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3" y="25400"/>
                </a:lnTo>
                <a:lnTo>
                  <a:pt x="4835711" y="23252"/>
                </a:lnTo>
                <a:lnTo>
                  <a:pt x="4827555" y="11144"/>
                </a:lnTo>
                <a:lnTo>
                  <a:pt x="4815447" y="2988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3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3" y="50800"/>
                </a:lnTo>
                <a:lnTo>
                  <a:pt x="4838700" y="38100"/>
                </a:lnTo>
                <a:lnTo>
                  <a:pt x="4836143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678176" y="3779519"/>
            <a:ext cx="920495" cy="7376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939288" y="3876039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9600" y="2691213"/>
            <a:ext cx="6451600" cy="1016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752" y="2988"/>
                </a:lnTo>
                <a:lnTo>
                  <a:pt x="4773644" y="11144"/>
                </a:lnTo>
                <a:lnTo>
                  <a:pt x="4765488" y="23252"/>
                </a:lnTo>
                <a:lnTo>
                  <a:pt x="4762500" y="38100"/>
                </a:lnTo>
                <a:lnTo>
                  <a:pt x="4765488" y="52947"/>
                </a:lnTo>
                <a:lnTo>
                  <a:pt x="4773644" y="65055"/>
                </a:lnTo>
                <a:lnTo>
                  <a:pt x="4785752" y="73211"/>
                </a:lnTo>
                <a:lnTo>
                  <a:pt x="4800600" y="76200"/>
                </a:lnTo>
                <a:lnTo>
                  <a:pt x="4815447" y="73211"/>
                </a:lnTo>
                <a:lnTo>
                  <a:pt x="4827555" y="65055"/>
                </a:lnTo>
                <a:lnTo>
                  <a:pt x="4835711" y="52947"/>
                </a:lnTo>
                <a:lnTo>
                  <a:pt x="4836143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3" y="25400"/>
                </a:lnTo>
                <a:lnTo>
                  <a:pt x="4835711" y="23252"/>
                </a:lnTo>
                <a:lnTo>
                  <a:pt x="4827555" y="11144"/>
                </a:lnTo>
                <a:lnTo>
                  <a:pt x="4815447" y="2988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3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3" y="50800"/>
                </a:lnTo>
                <a:lnTo>
                  <a:pt x="4838700" y="38100"/>
                </a:lnTo>
                <a:lnTo>
                  <a:pt x="4836143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678176" y="2103119"/>
            <a:ext cx="920495" cy="737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939288" y="2199131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51631" y="3529413"/>
            <a:ext cx="6449907" cy="101600"/>
          </a:xfrm>
          <a:custGeom>
            <a:avLst/>
            <a:gdLst/>
            <a:ahLst/>
            <a:cxnLst/>
            <a:rect l="l" t="t" r="r" b="b"/>
            <a:pathLst>
              <a:path w="4837430" h="76200">
                <a:moveTo>
                  <a:pt x="25526" y="24256"/>
                </a:moveTo>
                <a:lnTo>
                  <a:pt x="126" y="24256"/>
                </a:lnTo>
                <a:lnTo>
                  <a:pt x="0" y="49656"/>
                </a:lnTo>
                <a:lnTo>
                  <a:pt x="25400" y="49656"/>
                </a:lnTo>
                <a:lnTo>
                  <a:pt x="25526" y="24256"/>
                </a:lnTo>
                <a:close/>
              </a:path>
              <a:path w="4837430" h="76200">
                <a:moveTo>
                  <a:pt x="76326" y="24256"/>
                </a:moveTo>
                <a:lnTo>
                  <a:pt x="50926" y="24256"/>
                </a:lnTo>
                <a:lnTo>
                  <a:pt x="50800" y="49656"/>
                </a:lnTo>
                <a:lnTo>
                  <a:pt x="76200" y="49656"/>
                </a:lnTo>
                <a:lnTo>
                  <a:pt x="76326" y="24256"/>
                </a:lnTo>
                <a:close/>
              </a:path>
              <a:path w="4837430" h="76200">
                <a:moveTo>
                  <a:pt x="127126" y="24256"/>
                </a:moveTo>
                <a:lnTo>
                  <a:pt x="101726" y="24256"/>
                </a:lnTo>
                <a:lnTo>
                  <a:pt x="101600" y="49656"/>
                </a:lnTo>
                <a:lnTo>
                  <a:pt x="127000" y="49656"/>
                </a:lnTo>
                <a:lnTo>
                  <a:pt x="127126" y="24256"/>
                </a:lnTo>
                <a:close/>
              </a:path>
              <a:path w="4837430" h="76200">
                <a:moveTo>
                  <a:pt x="177926" y="24256"/>
                </a:moveTo>
                <a:lnTo>
                  <a:pt x="152526" y="24256"/>
                </a:lnTo>
                <a:lnTo>
                  <a:pt x="152400" y="49656"/>
                </a:lnTo>
                <a:lnTo>
                  <a:pt x="177800" y="49656"/>
                </a:lnTo>
                <a:lnTo>
                  <a:pt x="177926" y="24256"/>
                </a:lnTo>
                <a:close/>
              </a:path>
              <a:path w="4837430" h="76200">
                <a:moveTo>
                  <a:pt x="228726" y="24256"/>
                </a:moveTo>
                <a:lnTo>
                  <a:pt x="203326" y="24256"/>
                </a:lnTo>
                <a:lnTo>
                  <a:pt x="203200" y="49656"/>
                </a:lnTo>
                <a:lnTo>
                  <a:pt x="228600" y="49656"/>
                </a:lnTo>
                <a:lnTo>
                  <a:pt x="228726" y="24256"/>
                </a:lnTo>
                <a:close/>
              </a:path>
              <a:path w="4837430" h="76200">
                <a:moveTo>
                  <a:pt x="279526" y="24256"/>
                </a:moveTo>
                <a:lnTo>
                  <a:pt x="254126" y="24256"/>
                </a:lnTo>
                <a:lnTo>
                  <a:pt x="254000" y="49656"/>
                </a:lnTo>
                <a:lnTo>
                  <a:pt x="279400" y="49656"/>
                </a:lnTo>
                <a:lnTo>
                  <a:pt x="279526" y="24256"/>
                </a:lnTo>
                <a:close/>
              </a:path>
              <a:path w="4837430" h="76200">
                <a:moveTo>
                  <a:pt x="330326" y="24256"/>
                </a:moveTo>
                <a:lnTo>
                  <a:pt x="304926" y="24256"/>
                </a:lnTo>
                <a:lnTo>
                  <a:pt x="304800" y="49656"/>
                </a:lnTo>
                <a:lnTo>
                  <a:pt x="330200" y="49656"/>
                </a:lnTo>
                <a:lnTo>
                  <a:pt x="330326" y="24256"/>
                </a:lnTo>
                <a:close/>
              </a:path>
              <a:path w="4837430" h="76200">
                <a:moveTo>
                  <a:pt x="381126" y="24256"/>
                </a:moveTo>
                <a:lnTo>
                  <a:pt x="355726" y="24256"/>
                </a:lnTo>
                <a:lnTo>
                  <a:pt x="355600" y="49656"/>
                </a:lnTo>
                <a:lnTo>
                  <a:pt x="381000" y="49656"/>
                </a:lnTo>
                <a:lnTo>
                  <a:pt x="381126" y="24256"/>
                </a:lnTo>
                <a:close/>
              </a:path>
              <a:path w="4837430" h="76200">
                <a:moveTo>
                  <a:pt x="431926" y="24256"/>
                </a:moveTo>
                <a:lnTo>
                  <a:pt x="406526" y="24256"/>
                </a:lnTo>
                <a:lnTo>
                  <a:pt x="406400" y="49656"/>
                </a:lnTo>
                <a:lnTo>
                  <a:pt x="431800" y="49656"/>
                </a:lnTo>
                <a:lnTo>
                  <a:pt x="431926" y="24256"/>
                </a:lnTo>
                <a:close/>
              </a:path>
              <a:path w="4837430" h="76200">
                <a:moveTo>
                  <a:pt x="457326" y="24256"/>
                </a:moveTo>
                <a:lnTo>
                  <a:pt x="457200" y="49656"/>
                </a:lnTo>
                <a:lnTo>
                  <a:pt x="482600" y="49783"/>
                </a:lnTo>
                <a:lnTo>
                  <a:pt x="482726" y="24383"/>
                </a:lnTo>
                <a:lnTo>
                  <a:pt x="457326" y="24256"/>
                </a:lnTo>
                <a:close/>
              </a:path>
              <a:path w="4837430" h="76200">
                <a:moveTo>
                  <a:pt x="533526" y="24383"/>
                </a:moveTo>
                <a:lnTo>
                  <a:pt x="508126" y="24383"/>
                </a:lnTo>
                <a:lnTo>
                  <a:pt x="508000" y="49783"/>
                </a:lnTo>
                <a:lnTo>
                  <a:pt x="533400" y="49783"/>
                </a:lnTo>
                <a:lnTo>
                  <a:pt x="533526" y="24383"/>
                </a:lnTo>
                <a:close/>
              </a:path>
              <a:path w="4837430" h="76200">
                <a:moveTo>
                  <a:pt x="584326" y="24383"/>
                </a:moveTo>
                <a:lnTo>
                  <a:pt x="558926" y="24383"/>
                </a:lnTo>
                <a:lnTo>
                  <a:pt x="558800" y="49783"/>
                </a:lnTo>
                <a:lnTo>
                  <a:pt x="584200" y="49783"/>
                </a:lnTo>
                <a:lnTo>
                  <a:pt x="584326" y="24383"/>
                </a:lnTo>
                <a:close/>
              </a:path>
              <a:path w="4837430" h="76200">
                <a:moveTo>
                  <a:pt x="635126" y="24383"/>
                </a:moveTo>
                <a:lnTo>
                  <a:pt x="609726" y="24383"/>
                </a:lnTo>
                <a:lnTo>
                  <a:pt x="609600" y="49783"/>
                </a:lnTo>
                <a:lnTo>
                  <a:pt x="635000" y="49783"/>
                </a:lnTo>
                <a:lnTo>
                  <a:pt x="635126" y="24383"/>
                </a:lnTo>
                <a:close/>
              </a:path>
              <a:path w="4837430" h="76200">
                <a:moveTo>
                  <a:pt x="685926" y="24383"/>
                </a:moveTo>
                <a:lnTo>
                  <a:pt x="660526" y="24383"/>
                </a:lnTo>
                <a:lnTo>
                  <a:pt x="660400" y="49783"/>
                </a:lnTo>
                <a:lnTo>
                  <a:pt x="685800" y="49783"/>
                </a:lnTo>
                <a:lnTo>
                  <a:pt x="685926" y="24383"/>
                </a:lnTo>
                <a:close/>
              </a:path>
              <a:path w="4837430" h="76200">
                <a:moveTo>
                  <a:pt x="736726" y="24383"/>
                </a:moveTo>
                <a:lnTo>
                  <a:pt x="711326" y="24383"/>
                </a:lnTo>
                <a:lnTo>
                  <a:pt x="711200" y="49783"/>
                </a:lnTo>
                <a:lnTo>
                  <a:pt x="736600" y="49783"/>
                </a:lnTo>
                <a:lnTo>
                  <a:pt x="736726" y="24383"/>
                </a:lnTo>
                <a:close/>
              </a:path>
              <a:path w="4837430" h="76200">
                <a:moveTo>
                  <a:pt x="787526" y="24383"/>
                </a:moveTo>
                <a:lnTo>
                  <a:pt x="762126" y="24383"/>
                </a:lnTo>
                <a:lnTo>
                  <a:pt x="762000" y="49783"/>
                </a:lnTo>
                <a:lnTo>
                  <a:pt x="787400" y="49783"/>
                </a:lnTo>
                <a:lnTo>
                  <a:pt x="787526" y="24383"/>
                </a:lnTo>
                <a:close/>
              </a:path>
              <a:path w="4837430" h="76200">
                <a:moveTo>
                  <a:pt x="838326" y="24383"/>
                </a:moveTo>
                <a:lnTo>
                  <a:pt x="812926" y="24383"/>
                </a:lnTo>
                <a:lnTo>
                  <a:pt x="812800" y="49783"/>
                </a:lnTo>
                <a:lnTo>
                  <a:pt x="838200" y="49783"/>
                </a:lnTo>
                <a:lnTo>
                  <a:pt x="838326" y="24383"/>
                </a:lnTo>
                <a:close/>
              </a:path>
              <a:path w="4837430" h="76200">
                <a:moveTo>
                  <a:pt x="889126" y="24383"/>
                </a:moveTo>
                <a:lnTo>
                  <a:pt x="863726" y="24383"/>
                </a:lnTo>
                <a:lnTo>
                  <a:pt x="863600" y="49783"/>
                </a:lnTo>
                <a:lnTo>
                  <a:pt x="889000" y="49783"/>
                </a:lnTo>
                <a:lnTo>
                  <a:pt x="889126" y="24383"/>
                </a:lnTo>
                <a:close/>
              </a:path>
              <a:path w="4837430" h="76200">
                <a:moveTo>
                  <a:pt x="939926" y="24383"/>
                </a:moveTo>
                <a:lnTo>
                  <a:pt x="914526" y="24383"/>
                </a:lnTo>
                <a:lnTo>
                  <a:pt x="914400" y="49783"/>
                </a:lnTo>
                <a:lnTo>
                  <a:pt x="939800" y="49783"/>
                </a:lnTo>
                <a:lnTo>
                  <a:pt x="939926" y="24383"/>
                </a:lnTo>
                <a:close/>
              </a:path>
              <a:path w="4837430" h="76200">
                <a:moveTo>
                  <a:pt x="965326" y="24383"/>
                </a:moveTo>
                <a:lnTo>
                  <a:pt x="965200" y="49783"/>
                </a:lnTo>
                <a:lnTo>
                  <a:pt x="990600" y="49911"/>
                </a:lnTo>
                <a:lnTo>
                  <a:pt x="990726" y="24511"/>
                </a:lnTo>
                <a:lnTo>
                  <a:pt x="965326" y="24383"/>
                </a:lnTo>
                <a:close/>
              </a:path>
              <a:path w="4837430" h="76200">
                <a:moveTo>
                  <a:pt x="1041526" y="24511"/>
                </a:moveTo>
                <a:lnTo>
                  <a:pt x="1016126" y="24511"/>
                </a:lnTo>
                <a:lnTo>
                  <a:pt x="1016000" y="49911"/>
                </a:lnTo>
                <a:lnTo>
                  <a:pt x="1041400" y="49911"/>
                </a:lnTo>
                <a:lnTo>
                  <a:pt x="1041526" y="24511"/>
                </a:lnTo>
                <a:close/>
              </a:path>
              <a:path w="4837430" h="76200">
                <a:moveTo>
                  <a:pt x="1092327" y="24511"/>
                </a:moveTo>
                <a:lnTo>
                  <a:pt x="1066927" y="24511"/>
                </a:lnTo>
                <a:lnTo>
                  <a:pt x="1066800" y="49911"/>
                </a:lnTo>
                <a:lnTo>
                  <a:pt x="1092200" y="49911"/>
                </a:lnTo>
                <a:lnTo>
                  <a:pt x="1092327" y="24511"/>
                </a:lnTo>
                <a:close/>
              </a:path>
              <a:path w="4837430" h="76200">
                <a:moveTo>
                  <a:pt x="1143127" y="24511"/>
                </a:moveTo>
                <a:lnTo>
                  <a:pt x="1117727" y="24511"/>
                </a:lnTo>
                <a:lnTo>
                  <a:pt x="1117600" y="49911"/>
                </a:lnTo>
                <a:lnTo>
                  <a:pt x="1143000" y="49911"/>
                </a:lnTo>
                <a:lnTo>
                  <a:pt x="1143127" y="24511"/>
                </a:lnTo>
                <a:close/>
              </a:path>
              <a:path w="4837430" h="76200">
                <a:moveTo>
                  <a:pt x="1193927" y="24511"/>
                </a:moveTo>
                <a:lnTo>
                  <a:pt x="1168527" y="24511"/>
                </a:lnTo>
                <a:lnTo>
                  <a:pt x="1168400" y="49911"/>
                </a:lnTo>
                <a:lnTo>
                  <a:pt x="1193800" y="49911"/>
                </a:lnTo>
                <a:lnTo>
                  <a:pt x="1193927" y="24511"/>
                </a:lnTo>
                <a:close/>
              </a:path>
              <a:path w="4837430" h="76200">
                <a:moveTo>
                  <a:pt x="1244727" y="24511"/>
                </a:moveTo>
                <a:lnTo>
                  <a:pt x="1219327" y="24511"/>
                </a:lnTo>
                <a:lnTo>
                  <a:pt x="1219200" y="49911"/>
                </a:lnTo>
                <a:lnTo>
                  <a:pt x="1244600" y="49911"/>
                </a:lnTo>
                <a:lnTo>
                  <a:pt x="1244727" y="24511"/>
                </a:lnTo>
                <a:close/>
              </a:path>
              <a:path w="4837430" h="76200">
                <a:moveTo>
                  <a:pt x="1295527" y="24511"/>
                </a:moveTo>
                <a:lnTo>
                  <a:pt x="1270127" y="24511"/>
                </a:lnTo>
                <a:lnTo>
                  <a:pt x="1270000" y="49911"/>
                </a:lnTo>
                <a:lnTo>
                  <a:pt x="1295400" y="49911"/>
                </a:lnTo>
                <a:lnTo>
                  <a:pt x="1295527" y="24511"/>
                </a:lnTo>
                <a:close/>
              </a:path>
              <a:path w="4837430" h="76200">
                <a:moveTo>
                  <a:pt x="1346327" y="24511"/>
                </a:moveTo>
                <a:lnTo>
                  <a:pt x="1320927" y="24511"/>
                </a:lnTo>
                <a:lnTo>
                  <a:pt x="1320800" y="49911"/>
                </a:lnTo>
                <a:lnTo>
                  <a:pt x="1346200" y="49911"/>
                </a:lnTo>
                <a:lnTo>
                  <a:pt x="1346327" y="24511"/>
                </a:lnTo>
                <a:close/>
              </a:path>
              <a:path w="4837430" h="76200">
                <a:moveTo>
                  <a:pt x="1397127" y="24511"/>
                </a:moveTo>
                <a:lnTo>
                  <a:pt x="1371727" y="24511"/>
                </a:lnTo>
                <a:lnTo>
                  <a:pt x="1371600" y="49911"/>
                </a:lnTo>
                <a:lnTo>
                  <a:pt x="1397000" y="49911"/>
                </a:lnTo>
                <a:lnTo>
                  <a:pt x="1397127" y="24511"/>
                </a:lnTo>
                <a:close/>
              </a:path>
              <a:path w="4837430" h="76200">
                <a:moveTo>
                  <a:pt x="1447927" y="24511"/>
                </a:moveTo>
                <a:lnTo>
                  <a:pt x="1422527" y="24511"/>
                </a:lnTo>
                <a:lnTo>
                  <a:pt x="1422400" y="49911"/>
                </a:lnTo>
                <a:lnTo>
                  <a:pt x="1447800" y="49911"/>
                </a:lnTo>
                <a:lnTo>
                  <a:pt x="1447927" y="24511"/>
                </a:lnTo>
                <a:close/>
              </a:path>
              <a:path w="4837430" h="76200">
                <a:moveTo>
                  <a:pt x="1473327" y="24511"/>
                </a:moveTo>
                <a:lnTo>
                  <a:pt x="1473200" y="49911"/>
                </a:lnTo>
                <a:lnTo>
                  <a:pt x="1498600" y="50037"/>
                </a:lnTo>
                <a:lnTo>
                  <a:pt x="1498727" y="24637"/>
                </a:lnTo>
                <a:lnTo>
                  <a:pt x="1473327" y="24511"/>
                </a:lnTo>
                <a:close/>
              </a:path>
              <a:path w="4837430" h="76200">
                <a:moveTo>
                  <a:pt x="1549527" y="24637"/>
                </a:moveTo>
                <a:lnTo>
                  <a:pt x="1524127" y="24637"/>
                </a:lnTo>
                <a:lnTo>
                  <a:pt x="1524000" y="50037"/>
                </a:lnTo>
                <a:lnTo>
                  <a:pt x="1549400" y="50037"/>
                </a:lnTo>
                <a:lnTo>
                  <a:pt x="1549527" y="24637"/>
                </a:lnTo>
                <a:close/>
              </a:path>
              <a:path w="4837430" h="76200">
                <a:moveTo>
                  <a:pt x="1600327" y="24637"/>
                </a:moveTo>
                <a:lnTo>
                  <a:pt x="1574927" y="24637"/>
                </a:lnTo>
                <a:lnTo>
                  <a:pt x="1574800" y="50037"/>
                </a:lnTo>
                <a:lnTo>
                  <a:pt x="1600200" y="50037"/>
                </a:lnTo>
                <a:lnTo>
                  <a:pt x="1600327" y="24637"/>
                </a:lnTo>
                <a:close/>
              </a:path>
              <a:path w="4837430" h="76200">
                <a:moveTo>
                  <a:pt x="1651127" y="24637"/>
                </a:moveTo>
                <a:lnTo>
                  <a:pt x="1625727" y="24637"/>
                </a:lnTo>
                <a:lnTo>
                  <a:pt x="1625600" y="50037"/>
                </a:lnTo>
                <a:lnTo>
                  <a:pt x="1651000" y="50037"/>
                </a:lnTo>
                <a:lnTo>
                  <a:pt x="1651127" y="24637"/>
                </a:lnTo>
                <a:close/>
              </a:path>
              <a:path w="4837430" h="76200">
                <a:moveTo>
                  <a:pt x="1701927" y="24637"/>
                </a:moveTo>
                <a:lnTo>
                  <a:pt x="1676527" y="24637"/>
                </a:lnTo>
                <a:lnTo>
                  <a:pt x="1676400" y="50037"/>
                </a:lnTo>
                <a:lnTo>
                  <a:pt x="1701800" y="50037"/>
                </a:lnTo>
                <a:lnTo>
                  <a:pt x="1701927" y="24637"/>
                </a:lnTo>
                <a:close/>
              </a:path>
              <a:path w="4837430" h="76200">
                <a:moveTo>
                  <a:pt x="1752727" y="24637"/>
                </a:moveTo>
                <a:lnTo>
                  <a:pt x="1727327" y="24637"/>
                </a:lnTo>
                <a:lnTo>
                  <a:pt x="1727200" y="50037"/>
                </a:lnTo>
                <a:lnTo>
                  <a:pt x="1752600" y="50037"/>
                </a:lnTo>
                <a:lnTo>
                  <a:pt x="1752727" y="24637"/>
                </a:lnTo>
                <a:close/>
              </a:path>
              <a:path w="4837430" h="76200">
                <a:moveTo>
                  <a:pt x="1803527" y="24637"/>
                </a:moveTo>
                <a:lnTo>
                  <a:pt x="1778127" y="24637"/>
                </a:lnTo>
                <a:lnTo>
                  <a:pt x="1778000" y="50037"/>
                </a:lnTo>
                <a:lnTo>
                  <a:pt x="1803400" y="50037"/>
                </a:lnTo>
                <a:lnTo>
                  <a:pt x="1803527" y="24637"/>
                </a:lnTo>
                <a:close/>
              </a:path>
              <a:path w="4837430" h="76200">
                <a:moveTo>
                  <a:pt x="1854327" y="24637"/>
                </a:moveTo>
                <a:lnTo>
                  <a:pt x="1828927" y="24637"/>
                </a:lnTo>
                <a:lnTo>
                  <a:pt x="1828800" y="50037"/>
                </a:lnTo>
                <a:lnTo>
                  <a:pt x="1854200" y="50037"/>
                </a:lnTo>
                <a:lnTo>
                  <a:pt x="1854327" y="24637"/>
                </a:lnTo>
                <a:close/>
              </a:path>
              <a:path w="4837430" h="76200">
                <a:moveTo>
                  <a:pt x="1905127" y="24637"/>
                </a:moveTo>
                <a:lnTo>
                  <a:pt x="1879727" y="24637"/>
                </a:lnTo>
                <a:lnTo>
                  <a:pt x="1879600" y="50037"/>
                </a:lnTo>
                <a:lnTo>
                  <a:pt x="1905000" y="50037"/>
                </a:lnTo>
                <a:lnTo>
                  <a:pt x="1905127" y="24637"/>
                </a:lnTo>
                <a:close/>
              </a:path>
              <a:path w="4837430" h="76200">
                <a:moveTo>
                  <a:pt x="1955927" y="24637"/>
                </a:moveTo>
                <a:lnTo>
                  <a:pt x="1930527" y="24637"/>
                </a:lnTo>
                <a:lnTo>
                  <a:pt x="1930400" y="50037"/>
                </a:lnTo>
                <a:lnTo>
                  <a:pt x="1955800" y="50037"/>
                </a:lnTo>
                <a:lnTo>
                  <a:pt x="1955927" y="24637"/>
                </a:lnTo>
                <a:close/>
              </a:path>
              <a:path w="4837430" h="76200">
                <a:moveTo>
                  <a:pt x="1981327" y="24637"/>
                </a:moveTo>
                <a:lnTo>
                  <a:pt x="1981200" y="50037"/>
                </a:lnTo>
                <a:lnTo>
                  <a:pt x="2006600" y="50164"/>
                </a:lnTo>
                <a:lnTo>
                  <a:pt x="2006727" y="24764"/>
                </a:lnTo>
                <a:lnTo>
                  <a:pt x="1981327" y="24637"/>
                </a:lnTo>
                <a:close/>
              </a:path>
              <a:path w="4837430" h="76200">
                <a:moveTo>
                  <a:pt x="2057527" y="24764"/>
                </a:moveTo>
                <a:lnTo>
                  <a:pt x="2032127" y="24764"/>
                </a:lnTo>
                <a:lnTo>
                  <a:pt x="2032000" y="50164"/>
                </a:lnTo>
                <a:lnTo>
                  <a:pt x="2057400" y="50164"/>
                </a:lnTo>
                <a:lnTo>
                  <a:pt x="2057527" y="24764"/>
                </a:lnTo>
                <a:close/>
              </a:path>
              <a:path w="4837430" h="76200">
                <a:moveTo>
                  <a:pt x="2108327" y="24764"/>
                </a:moveTo>
                <a:lnTo>
                  <a:pt x="2082927" y="24764"/>
                </a:lnTo>
                <a:lnTo>
                  <a:pt x="2082800" y="50164"/>
                </a:lnTo>
                <a:lnTo>
                  <a:pt x="2108200" y="50164"/>
                </a:lnTo>
                <a:lnTo>
                  <a:pt x="2108327" y="24764"/>
                </a:lnTo>
                <a:close/>
              </a:path>
              <a:path w="4837430" h="76200">
                <a:moveTo>
                  <a:pt x="2159127" y="24764"/>
                </a:moveTo>
                <a:lnTo>
                  <a:pt x="2133727" y="24764"/>
                </a:lnTo>
                <a:lnTo>
                  <a:pt x="2133600" y="50164"/>
                </a:lnTo>
                <a:lnTo>
                  <a:pt x="2159000" y="50164"/>
                </a:lnTo>
                <a:lnTo>
                  <a:pt x="2159127" y="24764"/>
                </a:lnTo>
                <a:close/>
              </a:path>
              <a:path w="4837430" h="76200">
                <a:moveTo>
                  <a:pt x="2209927" y="24764"/>
                </a:moveTo>
                <a:lnTo>
                  <a:pt x="2184527" y="24764"/>
                </a:lnTo>
                <a:lnTo>
                  <a:pt x="2184400" y="50164"/>
                </a:lnTo>
                <a:lnTo>
                  <a:pt x="2209800" y="50164"/>
                </a:lnTo>
                <a:lnTo>
                  <a:pt x="2209927" y="24764"/>
                </a:lnTo>
                <a:close/>
              </a:path>
              <a:path w="4837430" h="76200">
                <a:moveTo>
                  <a:pt x="2260727" y="24764"/>
                </a:moveTo>
                <a:lnTo>
                  <a:pt x="2235327" y="24764"/>
                </a:lnTo>
                <a:lnTo>
                  <a:pt x="2235200" y="50164"/>
                </a:lnTo>
                <a:lnTo>
                  <a:pt x="2260600" y="50164"/>
                </a:lnTo>
                <a:lnTo>
                  <a:pt x="2260727" y="24764"/>
                </a:lnTo>
                <a:close/>
              </a:path>
              <a:path w="4837430" h="76200">
                <a:moveTo>
                  <a:pt x="2311527" y="24764"/>
                </a:moveTo>
                <a:lnTo>
                  <a:pt x="2286127" y="24764"/>
                </a:lnTo>
                <a:lnTo>
                  <a:pt x="2286000" y="50164"/>
                </a:lnTo>
                <a:lnTo>
                  <a:pt x="2311400" y="50164"/>
                </a:lnTo>
                <a:lnTo>
                  <a:pt x="2311527" y="24764"/>
                </a:lnTo>
                <a:close/>
              </a:path>
              <a:path w="4837430" h="76200">
                <a:moveTo>
                  <a:pt x="2362327" y="24764"/>
                </a:moveTo>
                <a:lnTo>
                  <a:pt x="2336927" y="24764"/>
                </a:lnTo>
                <a:lnTo>
                  <a:pt x="2336800" y="50164"/>
                </a:lnTo>
                <a:lnTo>
                  <a:pt x="2362200" y="50164"/>
                </a:lnTo>
                <a:lnTo>
                  <a:pt x="2362327" y="24764"/>
                </a:lnTo>
                <a:close/>
              </a:path>
              <a:path w="4837430" h="76200">
                <a:moveTo>
                  <a:pt x="2413127" y="24764"/>
                </a:moveTo>
                <a:lnTo>
                  <a:pt x="2387727" y="24764"/>
                </a:lnTo>
                <a:lnTo>
                  <a:pt x="2387600" y="50164"/>
                </a:lnTo>
                <a:lnTo>
                  <a:pt x="2413000" y="50164"/>
                </a:lnTo>
                <a:lnTo>
                  <a:pt x="2413127" y="24764"/>
                </a:lnTo>
                <a:close/>
              </a:path>
              <a:path w="4837430" h="76200">
                <a:moveTo>
                  <a:pt x="2463927" y="24764"/>
                </a:moveTo>
                <a:lnTo>
                  <a:pt x="2438527" y="24764"/>
                </a:lnTo>
                <a:lnTo>
                  <a:pt x="2438400" y="50164"/>
                </a:lnTo>
                <a:lnTo>
                  <a:pt x="2463800" y="50164"/>
                </a:lnTo>
                <a:lnTo>
                  <a:pt x="2463927" y="24764"/>
                </a:lnTo>
                <a:close/>
              </a:path>
              <a:path w="4837430" h="76200">
                <a:moveTo>
                  <a:pt x="2489327" y="24764"/>
                </a:moveTo>
                <a:lnTo>
                  <a:pt x="2489200" y="50164"/>
                </a:lnTo>
                <a:lnTo>
                  <a:pt x="2514600" y="50291"/>
                </a:lnTo>
                <a:lnTo>
                  <a:pt x="2514727" y="24891"/>
                </a:lnTo>
                <a:lnTo>
                  <a:pt x="2489327" y="24764"/>
                </a:lnTo>
                <a:close/>
              </a:path>
              <a:path w="4837430" h="76200">
                <a:moveTo>
                  <a:pt x="2565527" y="24891"/>
                </a:moveTo>
                <a:lnTo>
                  <a:pt x="2540127" y="24891"/>
                </a:lnTo>
                <a:lnTo>
                  <a:pt x="2540000" y="50291"/>
                </a:lnTo>
                <a:lnTo>
                  <a:pt x="2565400" y="50291"/>
                </a:lnTo>
                <a:lnTo>
                  <a:pt x="2565527" y="24891"/>
                </a:lnTo>
                <a:close/>
              </a:path>
              <a:path w="4837430" h="76200">
                <a:moveTo>
                  <a:pt x="2616327" y="24891"/>
                </a:moveTo>
                <a:lnTo>
                  <a:pt x="2590927" y="24891"/>
                </a:lnTo>
                <a:lnTo>
                  <a:pt x="2590800" y="50291"/>
                </a:lnTo>
                <a:lnTo>
                  <a:pt x="2616200" y="50291"/>
                </a:lnTo>
                <a:lnTo>
                  <a:pt x="2616327" y="24891"/>
                </a:lnTo>
                <a:close/>
              </a:path>
              <a:path w="4837430" h="76200">
                <a:moveTo>
                  <a:pt x="2667127" y="24891"/>
                </a:moveTo>
                <a:lnTo>
                  <a:pt x="2641727" y="24891"/>
                </a:lnTo>
                <a:lnTo>
                  <a:pt x="2641600" y="50291"/>
                </a:lnTo>
                <a:lnTo>
                  <a:pt x="2667000" y="50291"/>
                </a:lnTo>
                <a:lnTo>
                  <a:pt x="2667127" y="24891"/>
                </a:lnTo>
                <a:close/>
              </a:path>
              <a:path w="4837430" h="76200">
                <a:moveTo>
                  <a:pt x="2717927" y="24891"/>
                </a:moveTo>
                <a:lnTo>
                  <a:pt x="2692527" y="24891"/>
                </a:lnTo>
                <a:lnTo>
                  <a:pt x="2692400" y="50291"/>
                </a:lnTo>
                <a:lnTo>
                  <a:pt x="2717800" y="50291"/>
                </a:lnTo>
                <a:lnTo>
                  <a:pt x="2717927" y="24891"/>
                </a:lnTo>
                <a:close/>
              </a:path>
              <a:path w="4837430" h="76200">
                <a:moveTo>
                  <a:pt x="2768727" y="24891"/>
                </a:moveTo>
                <a:lnTo>
                  <a:pt x="2743327" y="24891"/>
                </a:lnTo>
                <a:lnTo>
                  <a:pt x="2743200" y="50291"/>
                </a:lnTo>
                <a:lnTo>
                  <a:pt x="2768600" y="50291"/>
                </a:lnTo>
                <a:lnTo>
                  <a:pt x="2768727" y="24891"/>
                </a:lnTo>
                <a:close/>
              </a:path>
              <a:path w="4837430" h="76200">
                <a:moveTo>
                  <a:pt x="2819527" y="24891"/>
                </a:moveTo>
                <a:lnTo>
                  <a:pt x="2794127" y="24891"/>
                </a:lnTo>
                <a:lnTo>
                  <a:pt x="2794000" y="50291"/>
                </a:lnTo>
                <a:lnTo>
                  <a:pt x="2819400" y="50291"/>
                </a:lnTo>
                <a:lnTo>
                  <a:pt x="2819527" y="24891"/>
                </a:lnTo>
                <a:close/>
              </a:path>
              <a:path w="4837430" h="76200">
                <a:moveTo>
                  <a:pt x="2870327" y="24891"/>
                </a:moveTo>
                <a:lnTo>
                  <a:pt x="2844927" y="24891"/>
                </a:lnTo>
                <a:lnTo>
                  <a:pt x="2844800" y="50291"/>
                </a:lnTo>
                <a:lnTo>
                  <a:pt x="2870200" y="50291"/>
                </a:lnTo>
                <a:lnTo>
                  <a:pt x="2870327" y="24891"/>
                </a:lnTo>
                <a:close/>
              </a:path>
              <a:path w="4837430" h="76200">
                <a:moveTo>
                  <a:pt x="2921127" y="24891"/>
                </a:moveTo>
                <a:lnTo>
                  <a:pt x="2895727" y="24891"/>
                </a:lnTo>
                <a:lnTo>
                  <a:pt x="2895600" y="50291"/>
                </a:lnTo>
                <a:lnTo>
                  <a:pt x="2921000" y="50291"/>
                </a:lnTo>
                <a:lnTo>
                  <a:pt x="2921127" y="24891"/>
                </a:lnTo>
                <a:close/>
              </a:path>
              <a:path w="4837430" h="76200">
                <a:moveTo>
                  <a:pt x="2971927" y="24891"/>
                </a:moveTo>
                <a:lnTo>
                  <a:pt x="2946527" y="24891"/>
                </a:lnTo>
                <a:lnTo>
                  <a:pt x="2946400" y="50291"/>
                </a:lnTo>
                <a:lnTo>
                  <a:pt x="2971800" y="50291"/>
                </a:lnTo>
                <a:lnTo>
                  <a:pt x="2971927" y="24891"/>
                </a:lnTo>
                <a:close/>
              </a:path>
              <a:path w="4837430" h="76200">
                <a:moveTo>
                  <a:pt x="2997327" y="24891"/>
                </a:moveTo>
                <a:lnTo>
                  <a:pt x="2997200" y="50291"/>
                </a:lnTo>
                <a:lnTo>
                  <a:pt x="3022600" y="50418"/>
                </a:lnTo>
                <a:lnTo>
                  <a:pt x="3022727" y="25018"/>
                </a:lnTo>
                <a:lnTo>
                  <a:pt x="2997327" y="24891"/>
                </a:lnTo>
                <a:close/>
              </a:path>
              <a:path w="4837430" h="76200">
                <a:moveTo>
                  <a:pt x="3073527" y="25018"/>
                </a:moveTo>
                <a:lnTo>
                  <a:pt x="3048127" y="25018"/>
                </a:lnTo>
                <a:lnTo>
                  <a:pt x="3048000" y="50418"/>
                </a:lnTo>
                <a:lnTo>
                  <a:pt x="3073400" y="50418"/>
                </a:lnTo>
                <a:lnTo>
                  <a:pt x="3073527" y="25018"/>
                </a:lnTo>
                <a:close/>
              </a:path>
              <a:path w="4837430" h="76200">
                <a:moveTo>
                  <a:pt x="3124327" y="25018"/>
                </a:moveTo>
                <a:lnTo>
                  <a:pt x="3098927" y="25018"/>
                </a:lnTo>
                <a:lnTo>
                  <a:pt x="3098800" y="50418"/>
                </a:lnTo>
                <a:lnTo>
                  <a:pt x="3124200" y="50418"/>
                </a:lnTo>
                <a:lnTo>
                  <a:pt x="3124327" y="25018"/>
                </a:lnTo>
                <a:close/>
              </a:path>
              <a:path w="4837430" h="76200">
                <a:moveTo>
                  <a:pt x="3175127" y="25018"/>
                </a:moveTo>
                <a:lnTo>
                  <a:pt x="3149727" y="25018"/>
                </a:lnTo>
                <a:lnTo>
                  <a:pt x="3149600" y="50418"/>
                </a:lnTo>
                <a:lnTo>
                  <a:pt x="3175000" y="50418"/>
                </a:lnTo>
                <a:lnTo>
                  <a:pt x="3175127" y="25018"/>
                </a:lnTo>
                <a:close/>
              </a:path>
              <a:path w="4837430" h="76200">
                <a:moveTo>
                  <a:pt x="3225927" y="25018"/>
                </a:moveTo>
                <a:lnTo>
                  <a:pt x="3200527" y="25018"/>
                </a:lnTo>
                <a:lnTo>
                  <a:pt x="3200400" y="50418"/>
                </a:lnTo>
                <a:lnTo>
                  <a:pt x="3225800" y="50418"/>
                </a:lnTo>
                <a:lnTo>
                  <a:pt x="3225927" y="25018"/>
                </a:lnTo>
                <a:close/>
              </a:path>
              <a:path w="4837430" h="76200">
                <a:moveTo>
                  <a:pt x="3276727" y="25018"/>
                </a:moveTo>
                <a:lnTo>
                  <a:pt x="3251327" y="25018"/>
                </a:lnTo>
                <a:lnTo>
                  <a:pt x="3251200" y="50418"/>
                </a:lnTo>
                <a:lnTo>
                  <a:pt x="3276600" y="50418"/>
                </a:lnTo>
                <a:lnTo>
                  <a:pt x="3276727" y="25018"/>
                </a:lnTo>
                <a:close/>
              </a:path>
              <a:path w="4837430" h="76200">
                <a:moveTo>
                  <a:pt x="3327527" y="25018"/>
                </a:moveTo>
                <a:lnTo>
                  <a:pt x="3302127" y="25018"/>
                </a:lnTo>
                <a:lnTo>
                  <a:pt x="3302000" y="50418"/>
                </a:lnTo>
                <a:lnTo>
                  <a:pt x="3327400" y="50418"/>
                </a:lnTo>
                <a:lnTo>
                  <a:pt x="3327527" y="25018"/>
                </a:lnTo>
                <a:close/>
              </a:path>
              <a:path w="4837430" h="76200">
                <a:moveTo>
                  <a:pt x="3378327" y="25018"/>
                </a:moveTo>
                <a:lnTo>
                  <a:pt x="3352927" y="25018"/>
                </a:lnTo>
                <a:lnTo>
                  <a:pt x="3352800" y="50418"/>
                </a:lnTo>
                <a:lnTo>
                  <a:pt x="3378200" y="50418"/>
                </a:lnTo>
                <a:lnTo>
                  <a:pt x="3378327" y="25018"/>
                </a:lnTo>
                <a:close/>
              </a:path>
              <a:path w="4837430" h="76200">
                <a:moveTo>
                  <a:pt x="3429127" y="25018"/>
                </a:moveTo>
                <a:lnTo>
                  <a:pt x="3403727" y="25018"/>
                </a:lnTo>
                <a:lnTo>
                  <a:pt x="3403600" y="50418"/>
                </a:lnTo>
                <a:lnTo>
                  <a:pt x="3429000" y="50418"/>
                </a:lnTo>
                <a:lnTo>
                  <a:pt x="3429127" y="25018"/>
                </a:lnTo>
                <a:close/>
              </a:path>
              <a:path w="4837430" h="76200">
                <a:moveTo>
                  <a:pt x="3479927" y="25018"/>
                </a:moveTo>
                <a:lnTo>
                  <a:pt x="3454527" y="25018"/>
                </a:lnTo>
                <a:lnTo>
                  <a:pt x="3454400" y="50418"/>
                </a:lnTo>
                <a:lnTo>
                  <a:pt x="3479800" y="50418"/>
                </a:lnTo>
                <a:lnTo>
                  <a:pt x="3479927" y="25018"/>
                </a:lnTo>
                <a:close/>
              </a:path>
              <a:path w="4837430" h="76200">
                <a:moveTo>
                  <a:pt x="3530727" y="25018"/>
                </a:moveTo>
                <a:lnTo>
                  <a:pt x="3505327" y="25018"/>
                </a:lnTo>
                <a:lnTo>
                  <a:pt x="3505200" y="50418"/>
                </a:lnTo>
                <a:lnTo>
                  <a:pt x="3530600" y="50418"/>
                </a:lnTo>
                <a:lnTo>
                  <a:pt x="3530727" y="25018"/>
                </a:lnTo>
                <a:close/>
              </a:path>
              <a:path w="4837430" h="76200">
                <a:moveTo>
                  <a:pt x="3581527" y="25145"/>
                </a:moveTo>
                <a:lnTo>
                  <a:pt x="3556127" y="25145"/>
                </a:lnTo>
                <a:lnTo>
                  <a:pt x="3556000" y="50545"/>
                </a:lnTo>
                <a:lnTo>
                  <a:pt x="3581400" y="50545"/>
                </a:lnTo>
                <a:lnTo>
                  <a:pt x="3581527" y="25145"/>
                </a:lnTo>
                <a:close/>
              </a:path>
              <a:path w="4837430" h="76200">
                <a:moveTo>
                  <a:pt x="3632327" y="25145"/>
                </a:moveTo>
                <a:lnTo>
                  <a:pt x="3606927" y="25145"/>
                </a:lnTo>
                <a:lnTo>
                  <a:pt x="3606800" y="50545"/>
                </a:lnTo>
                <a:lnTo>
                  <a:pt x="3632200" y="50545"/>
                </a:lnTo>
                <a:lnTo>
                  <a:pt x="3632327" y="25145"/>
                </a:lnTo>
                <a:close/>
              </a:path>
              <a:path w="4837430" h="76200">
                <a:moveTo>
                  <a:pt x="3683127" y="25145"/>
                </a:moveTo>
                <a:lnTo>
                  <a:pt x="3657727" y="25145"/>
                </a:lnTo>
                <a:lnTo>
                  <a:pt x="3657600" y="50545"/>
                </a:lnTo>
                <a:lnTo>
                  <a:pt x="3683000" y="50545"/>
                </a:lnTo>
                <a:lnTo>
                  <a:pt x="3683127" y="25145"/>
                </a:lnTo>
                <a:close/>
              </a:path>
              <a:path w="4837430" h="76200">
                <a:moveTo>
                  <a:pt x="3733927" y="25145"/>
                </a:moveTo>
                <a:lnTo>
                  <a:pt x="3708527" y="25145"/>
                </a:lnTo>
                <a:lnTo>
                  <a:pt x="3708400" y="50545"/>
                </a:lnTo>
                <a:lnTo>
                  <a:pt x="3733800" y="50545"/>
                </a:lnTo>
                <a:lnTo>
                  <a:pt x="3733927" y="25145"/>
                </a:lnTo>
                <a:close/>
              </a:path>
              <a:path w="4837430" h="76200">
                <a:moveTo>
                  <a:pt x="3784727" y="25145"/>
                </a:moveTo>
                <a:lnTo>
                  <a:pt x="3759327" y="25145"/>
                </a:lnTo>
                <a:lnTo>
                  <a:pt x="3759200" y="50545"/>
                </a:lnTo>
                <a:lnTo>
                  <a:pt x="3784600" y="50545"/>
                </a:lnTo>
                <a:lnTo>
                  <a:pt x="3784727" y="25145"/>
                </a:lnTo>
                <a:close/>
              </a:path>
              <a:path w="4837430" h="76200">
                <a:moveTo>
                  <a:pt x="3835527" y="25145"/>
                </a:moveTo>
                <a:lnTo>
                  <a:pt x="3810127" y="25145"/>
                </a:lnTo>
                <a:lnTo>
                  <a:pt x="3810000" y="50545"/>
                </a:lnTo>
                <a:lnTo>
                  <a:pt x="3835400" y="50545"/>
                </a:lnTo>
                <a:lnTo>
                  <a:pt x="3835527" y="25145"/>
                </a:lnTo>
                <a:close/>
              </a:path>
              <a:path w="4837430" h="76200">
                <a:moveTo>
                  <a:pt x="3886327" y="25145"/>
                </a:moveTo>
                <a:lnTo>
                  <a:pt x="3860927" y="25145"/>
                </a:lnTo>
                <a:lnTo>
                  <a:pt x="3860800" y="50545"/>
                </a:lnTo>
                <a:lnTo>
                  <a:pt x="3886200" y="50545"/>
                </a:lnTo>
                <a:lnTo>
                  <a:pt x="3886327" y="25145"/>
                </a:lnTo>
                <a:close/>
              </a:path>
              <a:path w="4837430" h="76200">
                <a:moveTo>
                  <a:pt x="3937127" y="25145"/>
                </a:moveTo>
                <a:lnTo>
                  <a:pt x="3911727" y="25145"/>
                </a:lnTo>
                <a:lnTo>
                  <a:pt x="3911600" y="50545"/>
                </a:lnTo>
                <a:lnTo>
                  <a:pt x="3937000" y="50545"/>
                </a:lnTo>
                <a:lnTo>
                  <a:pt x="3937127" y="25145"/>
                </a:lnTo>
                <a:close/>
              </a:path>
              <a:path w="4837430" h="76200">
                <a:moveTo>
                  <a:pt x="3987927" y="25145"/>
                </a:moveTo>
                <a:lnTo>
                  <a:pt x="3962527" y="25145"/>
                </a:lnTo>
                <a:lnTo>
                  <a:pt x="3962400" y="50545"/>
                </a:lnTo>
                <a:lnTo>
                  <a:pt x="3987800" y="50545"/>
                </a:lnTo>
                <a:lnTo>
                  <a:pt x="3987927" y="25145"/>
                </a:lnTo>
                <a:close/>
              </a:path>
              <a:path w="4837430" h="76200">
                <a:moveTo>
                  <a:pt x="4038727" y="25145"/>
                </a:moveTo>
                <a:lnTo>
                  <a:pt x="4013327" y="25145"/>
                </a:lnTo>
                <a:lnTo>
                  <a:pt x="4013200" y="50545"/>
                </a:lnTo>
                <a:lnTo>
                  <a:pt x="4038600" y="50545"/>
                </a:lnTo>
                <a:lnTo>
                  <a:pt x="4038727" y="25145"/>
                </a:lnTo>
                <a:close/>
              </a:path>
              <a:path w="4837430" h="76200">
                <a:moveTo>
                  <a:pt x="4089527" y="25272"/>
                </a:moveTo>
                <a:lnTo>
                  <a:pt x="4064127" y="25272"/>
                </a:lnTo>
                <a:lnTo>
                  <a:pt x="4064000" y="50672"/>
                </a:lnTo>
                <a:lnTo>
                  <a:pt x="4089400" y="50672"/>
                </a:lnTo>
                <a:lnTo>
                  <a:pt x="4089527" y="25272"/>
                </a:lnTo>
                <a:close/>
              </a:path>
              <a:path w="4837430" h="76200">
                <a:moveTo>
                  <a:pt x="4140327" y="25272"/>
                </a:moveTo>
                <a:lnTo>
                  <a:pt x="4114927" y="25272"/>
                </a:lnTo>
                <a:lnTo>
                  <a:pt x="4114800" y="50672"/>
                </a:lnTo>
                <a:lnTo>
                  <a:pt x="4140200" y="50672"/>
                </a:lnTo>
                <a:lnTo>
                  <a:pt x="4140327" y="25272"/>
                </a:lnTo>
                <a:close/>
              </a:path>
              <a:path w="4837430" h="76200">
                <a:moveTo>
                  <a:pt x="4191127" y="25272"/>
                </a:moveTo>
                <a:lnTo>
                  <a:pt x="4165727" y="25272"/>
                </a:lnTo>
                <a:lnTo>
                  <a:pt x="4165600" y="50672"/>
                </a:lnTo>
                <a:lnTo>
                  <a:pt x="4191000" y="50672"/>
                </a:lnTo>
                <a:lnTo>
                  <a:pt x="4191127" y="25272"/>
                </a:lnTo>
                <a:close/>
              </a:path>
              <a:path w="4837430" h="76200">
                <a:moveTo>
                  <a:pt x="4241927" y="25272"/>
                </a:moveTo>
                <a:lnTo>
                  <a:pt x="4216527" y="25272"/>
                </a:lnTo>
                <a:lnTo>
                  <a:pt x="4216400" y="50672"/>
                </a:lnTo>
                <a:lnTo>
                  <a:pt x="4241800" y="50672"/>
                </a:lnTo>
                <a:lnTo>
                  <a:pt x="4241927" y="25272"/>
                </a:lnTo>
                <a:close/>
              </a:path>
              <a:path w="4837430" h="76200">
                <a:moveTo>
                  <a:pt x="4292727" y="25272"/>
                </a:moveTo>
                <a:lnTo>
                  <a:pt x="4267327" y="25272"/>
                </a:lnTo>
                <a:lnTo>
                  <a:pt x="4267200" y="50672"/>
                </a:lnTo>
                <a:lnTo>
                  <a:pt x="4292600" y="50672"/>
                </a:lnTo>
                <a:lnTo>
                  <a:pt x="4292727" y="25272"/>
                </a:lnTo>
                <a:close/>
              </a:path>
              <a:path w="4837430" h="76200">
                <a:moveTo>
                  <a:pt x="4343527" y="25272"/>
                </a:moveTo>
                <a:lnTo>
                  <a:pt x="4318127" y="25272"/>
                </a:lnTo>
                <a:lnTo>
                  <a:pt x="4318000" y="50672"/>
                </a:lnTo>
                <a:lnTo>
                  <a:pt x="4343400" y="50672"/>
                </a:lnTo>
                <a:lnTo>
                  <a:pt x="4343527" y="25272"/>
                </a:lnTo>
                <a:close/>
              </a:path>
              <a:path w="4837430" h="76200">
                <a:moveTo>
                  <a:pt x="4394327" y="25272"/>
                </a:moveTo>
                <a:lnTo>
                  <a:pt x="4368927" y="25272"/>
                </a:lnTo>
                <a:lnTo>
                  <a:pt x="4368800" y="50672"/>
                </a:lnTo>
                <a:lnTo>
                  <a:pt x="4394200" y="50672"/>
                </a:lnTo>
                <a:lnTo>
                  <a:pt x="4394327" y="25272"/>
                </a:lnTo>
                <a:close/>
              </a:path>
              <a:path w="4837430" h="76200">
                <a:moveTo>
                  <a:pt x="4445127" y="25272"/>
                </a:moveTo>
                <a:lnTo>
                  <a:pt x="4419727" y="25272"/>
                </a:lnTo>
                <a:lnTo>
                  <a:pt x="4419600" y="50672"/>
                </a:lnTo>
                <a:lnTo>
                  <a:pt x="4445000" y="50672"/>
                </a:lnTo>
                <a:lnTo>
                  <a:pt x="4445127" y="25272"/>
                </a:lnTo>
                <a:close/>
              </a:path>
              <a:path w="4837430" h="76200">
                <a:moveTo>
                  <a:pt x="4495927" y="25272"/>
                </a:moveTo>
                <a:lnTo>
                  <a:pt x="4470527" y="25272"/>
                </a:lnTo>
                <a:lnTo>
                  <a:pt x="4470400" y="50672"/>
                </a:lnTo>
                <a:lnTo>
                  <a:pt x="4495800" y="50672"/>
                </a:lnTo>
                <a:lnTo>
                  <a:pt x="4495927" y="25272"/>
                </a:lnTo>
                <a:close/>
              </a:path>
              <a:path w="4837430" h="76200">
                <a:moveTo>
                  <a:pt x="4546727" y="25272"/>
                </a:moveTo>
                <a:lnTo>
                  <a:pt x="4521327" y="25272"/>
                </a:lnTo>
                <a:lnTo>
                  <a:pt x="4521200" y="50672"/>
                </a:lnTo>
                <a:lnTo>
                  <a:pt x="4546600" y="50672"/>
                </a:lnTo>
                <a:lnTo>
                  <a:pt x="4546727" y="25272"/>
                </a:lnTo>
                <a:close/>
              </a:path>
              <a:path w="4837430" h="76200">
                <a:moveTo>
                  <a:pt x="4597527" y="25400"/>
                </a:moveTo>
                <a:lnTo>
                  <a:pt x="4572127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527" y="25400"/>
                </a:lnTo>
                <a:close/>
              </a:path>
              <a:path w="4837430" h="76200">
                <a:moveTo>
                  <a:pt x="4648327" y="25400"/>
                </a:moveTo>
                <a:lnTo>
                  <a:pt x="4622927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327" y="25400"/>
                </a:lnTo>
                <a:close/>
              </a:path>
              <a:path w="4837430" h="76200">
                <a:moveTo>
                  <a:pt x="4699127" y="25400"/>
                </a:moveTo>
                <a:lnTo>
                  <a:pt x="4673727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127" y="25400"/>
                </a:lnTo>
                <a:close/>
              </a:path>
              <a:path w="4837430" h="76200">
                <a:moveTo>
                  <a:pt x="4749927" y="25400"/>
                </a:moveTo>
                <a:lnTo>
                  <a:pt x="4724527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927" y="25400"/>
                </a:lnTo>
                <a:close/>
              </a:path>
              <a:path w="4837430" h="76200">
                <a:moveTo>
                  <a:pt x="4799076" y="0"/>
                </a:moveTo>
                <a:lnTo>
                  <a:pt x="4784228" y="2988"/>
                </a:lnTo>
                <a:lnTo>
                  <a:pt x="4772120" y="11144"/>
                </a:lnTo>
                <a:lnTo>
                  <a:pt x="4763964" y="23252"/>
                </a:lnTo>
                <a:lnTo>
                  <a:pt x="4760976" y="38100"/>
                </a:lnTo>
                <a:lnTo>
                  <a:pt x="4763964" y="52947"/>
                </a:lnTo>
                <a:lnTo>
                  <a:pt x="4772120" y="65055"/>
                </a:lnTo>
                <a:lnTo>
                  <a:pt x="4784228" y="73211"/>
                </a:lnTo>
                <a:lnTo>
                  <a:pt x="4799076" y="76200"/>
                </a:lnTo>
                <a:lnTo>
                  <a:pt x="4813923" y="73211"/>
                </a:lnTo>
                <a:lnTo>
                  <a:pt x="4826031" y="65055"/>
                </a:lnTo>
                <a:lnTo>
                  <a:pt x="4834187" y="52947"/>
                </a:lnTo>
                <a:lnTo>
                  <a:pt x="4834619" y="50800"/>
                </a:lnTo>
                <a:lnTo>
                  <a:pt x="4775200" y="50800"/>
                </a:lnTo>
                <a:lnTo>
                  <a:pt x="4775327" y="25400"/>
                </a:lnTo>
                <a:lnTo>
                  <a:pt x="4834619" y="25400"/>
                </a:lnTo>
                <a:lnTo>
                  <a:pt x="4834187" y="23252"/>
                </a:lnTo>
                <a:lnTo>
                  <a:pt x="4826031" y="11144"/>
                </a:lnTo>
                <a:lnTo>
                  <a:pt x="4813923" y="2988"/>
                </a:lnTo>
                <a:lnTo>
                  <a:pt x="4799076" y="0"/>
                </a:lnTo>
                <a:close/>
              </a:path>
              <a:path w="4837430" h="76200">
                <a:moveTo>
                  <a:pt x="4799076" y="25400"/>
                </a:moveTo>
                <a:lnTo>
                  <a:pt x="4775327" y="25400"/>
                </a:lnTo>
                <a:lnTo>
                  <a:pt x="4775200" y="50800"/>
                </a:lnTo>
                <a:lnTo>
                  <a:pt x="4799076" y="50800"/>
                </a:lnTo>
                <a:lnTo>
                  <a:pt x="4799076" y="25400"/>
                </a:lnTo>
                <a:close/>
              </a:path>
              <a:path w="4837430" h="76200">
                <a:moveTo>
                  <a:pt x="4834619" y="25400"/>
                </a:moveTo>
                <a:lnTo>
                  <a:pt x="4799076" y="25400"/>
                </a:lnTo>
                <a:lnTo>
                  <a:pt x="4799076" y="50800"/>
                </a:lnTo>
                <a:lnTo>
                  <a:pt x="4834619" y="50800"/>
                </a:lnTo>
                <a:lnTo>
                  <a:pt x="4837176" y="38100"/>
                </a:lnTo>
                <a:lnTo>
                  <a:pt x="4834619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678176" y="2942335"/>
            <a:ext cx="920495" cy="737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939288" y="3037095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5133" y="2211323"/>
            <a:ext cx="3583940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Course</a:t>
            </a:r>
            <a:r>
              <a:rPr sz="32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Introduction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5133" y="3051385"/>
            <a:ext cx="287443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60" dirty="0">
                <a:latin typeface="Times New Roman" panose="02020603050405020304"/>
                <a:cs typeface="Times New Roman" panose="02020603050405020304"/>
              </a:rPr>
              <a:t>Unit</a:t>
            </a:r>
            <a:r>
              <a:rPr sz="32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Design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5133" y="3892972"/>
            <a:ext cx="2715260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Teaching</a:t>
            </a:r>
            <a:r>
              <a:rPr sz="3200" b="1" spc="-85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Demo</a:t>
            </a:r>
            <a:endParaRPr sz="3200" b="1" dirty="0">
              <a:solidFill>
                <a:srgbClr val="7030A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38200" y="681514"/>
            <a:ext cx="10515600" cy="692785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spc="-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9600" y="4367613"/>
            <a:ext cx="6451600" cy="1016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752" y="2988"/>
                </a:lnTo>
                <a:lnTo>
                  <a:pt x="4773644" y="11144"/>
                </a:lnTo>
                <a:lnTo>
                  <a:pt x="4765488" y="23252"/>
                </a:lnTo>
                <a:lnTo>
                  <a:pt x="4762500" y="38100"/>
                </a:lnTo>
                <a:lnTo>
                  <a:pt x="4765488" y="52947"/>
                </a:lnTo>
                <a:lnTo>
                  <a:pt x="4773644" y="65055"/>
                </a:lnTo>
                <a:lnTo>
                  <a:pt x="4785752" y="73211"/>
                </a:lnTo>
                <a:lnTo>
                  <a:pt x="4800600" y="76200"/>
                </a:lnTo>
                <a:lnTo>
                  <a:pt x="4815447" y="73211"/>
                </a:lnTo>
                <a:lnTo>
                  <a:pt x="4827555" y="65055"/>
                </a:lnTo>
                <a:lnTo>
                  <a:pt x="4835711" y="52947"/>
                </a:lnTo>
                <a:lnTo>
                  <a:pt x="4836143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3" y="25400"/>
                </a:lnTo>
                <a:lnTo>
                  <a:pt x="4835711" y="23252"/>
                </a:lnTo>
                <a:lnTo>
                  <a:pt x="4827555" y="11144"/>
                </a:lnTo>
                <a:lnTo>
                  <a:pt x="4815447" y="2988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3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3" y="50800"/>
                </a:lnTo>
                <a:lnTo>
                  <a:pt x="4838700" y="38100"/>
                </a:lnTo>
                <a:lnTo>
                  <a:pt x="4836143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678176" y="3779519"/>
            <a:ext cx="920495" cy="7376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939288" y="3876039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9600" y="2691213"/>
            <a:ext cx="6451600" cy="1016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752" y="2988"/>
                </a:lnTo>
                <a:lnTo>
                  <a:pt x="4773644" y="11144"/>
                </a:lnTo>
                <a:lnTo>
                  <a:pt x="4765488" y="23252"/>
                </a:lnTo>
                <a:lnTo>
                  <a:pt x="4762500" y="38100"/>
                </a:lnTo>
                <a:lnTo>
                  <a:pt x="4765488" y="52947"/>
                </a:lnTo>
                <a:lnTo>
                  <a:pt x="4773644" y="65055"/>
                </a:lnTo>
                <a:lnTo>
                  <a:pt x="4785752" y="73211"/>
                </a:lnTo>
                <a:lnTo>
                  <a:pt x="4800600" y="76200"/>
                </a:lnTo>
                <a:lnTo>
                  <a:pt x="4815447" y="73211"/>
                </a:lnTo>
                <a:lnTo>
                  <a:pt x="4827555" y="65055"/>
                </a:lnTo>
                <a:lnTo>
                  <a:pt x="4835711" y="52947"/>
                </a:lnTo>
                <a:lnTo>
                  <a:pt x="4836143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3" y="25400"/>
                </a:lnTo>
                <a:lnTo>
                  <a:pt x="4835711" y="23252"/>
                </a:lnTo>
                <a:lnTo>
                  <a:pt x="4827555" y="11144"/>
                </a:lnTo>
                <a:lnTo>
                  <a:pt x="4815447" y="2988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3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3" y="50800"/>
                </a:lnTo>
                <a:lnTo>
                  <a:pt x="4838700" y="38100"/>
                </a:lnTo>
                <a:lnTo>
                  <a:pt x="4836143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678176" y="2103119"/>
            <a:ext cx="920495" cy="737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939288" y="2199131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51631" y="3529413"/>
            <a:ext cx="6449907" cy="101600"/>
          </a:xfrm>
          <a:custGeom>
            <a:avLst/>
            <a:gdLst/>
            <a:ahLst/>
            <a:cxnLst/>
            <a:rect l="l" t="t" r="r" b="b"/>
            <a:pathLst>
              <a:path w="4837430" h="76200">
                <a:moveTo>
                  <a:pt x="25526" y="24256"/>
                </a:moveTo>
                <a:lnTo>
                  <a:pt x="126" y="24256"/>
                </a:lnTo>
                <a:lnTo>
                  <a:pt x="0" y="49656"/>
                </a:lnTo>
                <a:lnTo>
                  <a:pt x="25400" y="49656"/>
                </a:lnTo>
                <a:lnTo>
                  <a:pt x="25526" y="24256"/>
                </a:lnTo>
                <a:close/>
              </a:path>
              <a:path w="4837430" h="76200">
                <a:moveTo>
                  <a:pt x="76326" y="24256"/>
                </a:moveTo>
                <a:lnTo>
                  <a:pt x="50926" y="24256"/>
                </a:lnTo>
                <a:lnTo>
                  <a:pt x="50800" y="49656"/>
                </a:lnTo>
                <a:lnTo>
                  <a:pt x="76200" y="49656"/>
                </a:lnTo>
                <a:lnTo>
                  <a:pt x="76326" y="24256"/>
                </a:lnTo>
                <a:close/>
              </a:path>
              <a:path w="4837430" h="76200">
                <a:moveTo>
                  <a:pt x="127126" y="24256"/>
                </a:moveTo>
                <a:lnTo>
                  <a:pt x="101726" y="24256"/>
                </a:lnTo>
                <a:lnTo>
                  <a:pt x="101600" y="49656"/>
                </a:lnTo>
                <a:lnTo>
                  <a:pt x="127000" y="49656"/>
                </a:lnTo>
                <a:lnTo>
                  <a:pt x="127126" y="24256"/>
                </a:lnTo>
                <a:close/>
              </a:path>
              <a:path w="4837430" h="76200">
                <a:moveTo>
                  <a:pt x="177926" y="24256"/>
                </a:moveTo>
                <a:lnTo>
                  <a:pt x="152526" y="24256"/>
                </a:lnTo>
                <a:lnTo>
                  <a:pt x="152400" y="49656"/>
                </a:lnTo>
                <a:lnTo>
                  <a:pt x="177800" y="49656"/>
                </a:lnTo>
                <a:lnTo>
                  <a:pt x="177926" y="24256"/>
                </a:lnTo>
                <a:close/>
              </a:path>
              <a:path w="4837430" h="76200">
                <a:moveTo>
                  <a:pt x="228726" y="24256"/>
                </a:moveTo>
                <a:lnTo>
                  <a:pt x="203326" y="24256"/>
                </a:lnTo>
                <a:lnTo>
                  <a:pt x="203200" y="49656"/>
                </a:lnTo>
                <a:lnTo>
                  <a:pt x="228600" y="49656"/>
                </a:lnTo>
                <a:lnTo>
                  <a:pt x="228726" y="24256"/>
                </a:lnTo>
                <a:close/>
              </a:path>
              <a:path w="4837430" h="76200">
                <a:moveTo>
                  <a:pt x="279526" y="24256"/>
                </a:moveTo>
                <a:lnTo>
                  <a:pt x="254126" y="24256"/>
                </a:lnTo>
                <a:lnTo>
                  <a:pt x="254000" y="49656"/>
                </a:lnTo>
                <a:lnTo>
                  <a:pt x="279400" y="49656"/>
                </a:lnTo>
                <a:lnTo>
                  <a:pt x="279526" y="24256"/>
                </a:lnTo>
                <a:close/>
              </a:path>
              <a:path w="4837430" h="76200">
                <a:moveTo>
                  <a:pt x="330326" y="24256"/>
                </a:moveTo>
                <a:lnTo>
                  <a:pt x="304926" y="24256"/>
                </a:lnTo>
                <a:lnTo>
                  <a:pt x="304800" y="49656"/>
                </a:lnTo>
                <a:lnTo>
                  <a:pt x="330200" y="49656"/>
                </a:lnTo>
                <a:lnTo>
                  <a:pt x="330326" y="24256"/>
                </a:lnTo>
                <a:close/>
              </a:path>
              <a:path w="4837430" h="76200">
                <a:moveTo>
                  <a:pt x="381126" y="24256"/>
                </a:moveTo>
                <a:lnTo>
                  <a:pt x="355726" y="24256"/>
                </a:lnTo>
                <a:lnTo>
                  <a:pt x="355600" y="49656"/>
                </a:lnTo>
                <a:lnTo>
                  <a:pt x="381000" y="49656"/>
                </a:lnTo>
                <a:lnTo>
                  <a:pt x="381126" y="24256"/>
                </a:lnTo>
                <a:close/>
              </a:path>
              <a:path w="4837430" h="76200">
                <a:moveTo>
                  <a:pt x="431926" y="24256"/>
                </a:moveTo>
                <a:lnTo>
                  <a:pt x="406526" y="24256"/>
                </a:lnTo>
                <a:lnTo>
                  <a:pt x="406400" y="49656"/>
                </a:lnTo>
                <a:lnTo>
                  <a:pt x="431800" y="49656"/>
                </a:lnTo>
                <a:lnTo>
                  <a:pt x="431926" y="24256"/>
                </a:lnTo>
                <a:close/>
              </a:path>
              <a:path w="4837430" h="76200">
                <a:moveTo>
                  <a:pt x="457326" y="24256"/>
                </a:moveTo>
                <a:lnTo>
                  <a:pt x="457200" y="49656"/>
                </a:lnTo>
                <a:lnTo>
                  <a:pt x="482600" y="49783"/>
                </a:lnTo>
                <a:lnTo>
                  <a:pt x="482726" y="24383"/>
                </a:lnTo>
                <a:lnTo>
                  <a:pt x="457326" y="24256"/>
                </a:lnTo>
                <a:close/>
              </a:path>
              <a:path w="4837430" h="76200">
                <a:moveTo>
                  <a:pt x="533526" y="24383"/>
                </a:moveTo>
                <a:lnTo>
                  <a:pt x="508126" y="24383"/>
                </a:lnTo>
                <a:lnTo>
                  <a:pt x="508000" y="49783"/>
                </a:lnTo>
                <a:lnTo>
                  <a:pt x="533400" y="49783"/>
                </a:lnTo>
                <a:lnTo>
                  <a:pt x="533526" y="24383"/>
                </a:lnTo>
                <a:close/>
              </a:path>
              <a:path w="4837430" h="76200">
                <a:moveTo>
                  <a:pt x="584326" y="24383"/>
                </a:moveTo>
                <a:lnTo>
                  <a:pt x="558926" y="24383"/>
                </a:lnTo>
                <a:lnTo>
                  <a:pt x="558800" y="49783"/>
                </a:lnTo>
                <a:lnTo>
                  <a:pt x="584200" y="49783"/>
                </a:lnTo>
                <a:lnTo>
                  <a:pt x="584326" y="24383"/>
                </a:lnTo>
                <a:close/>
              </a:path>
              <a:path w="4837430" h="76200">
                <a:moveTo>
                  <a:pt x="635126" y="24383"/>
                </a:moveTo>
                <a:lnTo>
                  <a:pt x="609726" y="24383"/>
                </a:lnTo>
                <a:lnTo>
                  <a:pt x="609600" y="49783"/>
                </a:lnTo>
                <a:lnTo>
                  <a:pt x="635000" y="49783"/>
                </a:lnTo>
                <a:lnTo>
                  <a:pt x="635126" y="24383"/>
                </a:lnTo>
                <a:close/>
              </a:path>
              <a:path w="4837430" h="76200">
                <a:moveTo>
                  <a:pt x="685926" y="24383"/>
                </a:moveTo>
                <a:lnTo>
                  <a:pt x="660526" y="24383"/>
                </a:lnTo>
                <a:lnTo>
                  <a:pt x="660400" y="49783"/>
                </a:lnTo>
                <a:lnTo>
                  <a:pt x="685800" y="49783"/>
                </a:lnTo>
                <a:lnTo>
                  <a:pt x="685926" y="24383"/>
                </a:lnTo>
                <a:close/>
              </a:path>
              <a:path w="4837430" h="76200">
                <a:moveTo>
                  <a:pt x="736726" y="24383"/>
                </a:moveTo>
                <a:lnTo>
                  <a:pt x="711326" y="24383"/>
                </a:lnTo>
                <a:lnTo>
                  <a:pt x="711200" y="49783"/>
                </a:lnTo>
                <a:lnTo>
                  <a:pt x="736600" y="49783"/>
                </a:lnTo>
                <a:lnTo>
                  <a:pt x="736726" y="24383"/>
                </a:lnTo>
                <a:close/>
              </a:path>
              <a:path w="4837430" h="76200">
                <a:moveTo>
                  <a:pt x="787526" y="24383"/>
                </a:moveTo>
                <a:lnTo>
                  <a:pt x="762126" y="24383"/>
                </a:lnTo>
                <a:lnTo>
                  <a:pt x="762000" y="49783"/>
                </a:lnTo>
                <a:lnTo>
                  <a:pt x="787400" y="49783"/>
                </a:lnTo>
                <a:lnTo>
                  <a:pt x="787526" y="24383"/>
                </a:lnTo>
                <a:close/>
              </a:path>
              <a:path w="4837430" h="76200">
                <a:moveTo>
                  <a:pt x="838326" y="24383"/>
                </a:moveTo>
                <a:lnTo>
                  <a:pt x="812926" y="24383"/>
                </a:lnTo>
                <a:lnTo>
                  <a:pt x="812800" y="49783"/>
                </a:lnTo>
                <a:lnTo>
                  <a:pt x="838200" y="49783"/>
                </a:lnTo>
                <a:lnTo>
                  <a:pt x="838326" y="24383"/>
                </a:lnTo>
                <a:close/>
              </a:path>
              <a:path w="4837430" h="76200">
                <a:moveTo>
                  <a:pt x="889126" y="24383"/>
                </a:moveTo>
                <a:lnTo>
                  <a:pt x="863726" y="24383"/>
                </a:lnTo>
                <a:lnTo>
                  <a:pt x="863600" y="49783"/>
                </a:lnTo>
                <a:lnTo>
                  <a:pt x="889000" y="49783"/>
                </a:lnTo>
                <a:lnTo>
                  <a:pt x="889126" y="24383"/>
                </a:lnTo>
                <a:close/>
              </a:path>
              <a:path w="4837430" h="76200">
                <a:moveTo>
                  <a:pt x="939926" y="24383"/>
                </a:moveTo>
                <a:lnTo>
                  <a:pt x="914526" y="24383"/>
                </a:lnTo>
                <a:lnTo>
                  <a:pt x="914400" y="49783"/>
                </a:lnTo>
                <a:lnTo>
                  <a:pt x="939800" y="49783"/>
                </a:lnTo>
                <a:lnTo>
                  <a:pt x="939926" y="24383"/>
                </a:lnTo>
                <a:close/>
              </a:path>
              <a:path w="4837430" h="76200">
                <a:moveTo>
                  <a:pt x="965326" y="24383"/>
                </a:moveTo>
                <a:lnTo>
                  <a:pt x="965200" y="49783"/>
                </a:lnTo>
                <a:lnTo>
                  <a:pt x="990600" y="49911"/>
                </a:lnTo>
                <a:lnTo>
                  <a:pt x="990726" y="24511"/>
                </a:lnTo>
                <a:lnTo>
                  <a:pt x="965326" y="24383"/>
                </a:lnTo>
                <a:close/>
              </a:path>
              <a:path w="4837430" h="76200">
                <a:moveTo>
                  <a:pt x="1041526" y="24511"/>
                </a:moveTo>
                <a:lnTo>
                  <a:pt x="1016126" y="24511"/>
                </a:lnTo>
                <a:lnTo>
                  <a:pt x="1016000" y="49911"/>
                </a:lnTo>
                <a:lnTo>
                  <a:pt x="1041400" y="49911"/>
                </a:lnTo>
                <a:lnTo>
                  <a:pt x="1041526" y="24511"/>
                </a:lnTo>
                <a:close/>
              </a:path>
              <a:path w="4837430" h="76200">
                <a:moveTo>
                  <a:pt x="1092327" y="24511"/>
                </a:moveTo>
                <a:lnTo>
                  <a:pt x="1066927" y="24511"/>
                </a:lnTo>
                <a:lnTo>
                  <a:pt x="1066800" y="49911"/>
                </a:lnTo>
                <a:lnTo>
                  <a:pt x="1092200" y="49911"/>
                </a:lnTo>
                <a:lnTo>
                  <a:pt x="1092327" y="24511"/>
                </a:lnTo>
                <a:close/>
              </a:path>
              <a:path w="4837430" h="76200">
                <a:moveTo>
                  <a:pt x="1143127" y="24511"/>
                </a:moveTo>
                <a:lnTo>
                  <a:pt x="1117727" y="24511"/>
                </a:lnTo>
                <a:lnTo>
                  <a:pt x="1117600" y="49911"/>
                </a:lnTo>
                <a:lnTo>
                  <a:pt x="1143000" y="49911"/>
                </a:lnTo>
                <a:lnTo>
                  <a:pt x="1143127" y="24511"/>
                </a:lnTo>
                <a:close/>
              </a:path>
              <a:path w="4837430" h="76200">
                <a:moveTo>
                  <a:pt x="1193927" y="24511"/>
                </a:moveTo>
                <a:lnTo>
                  <a:pt x="1168527" y="24511"/>
                </a:lnTo>
                <a:lnTo>
                  <a:pt x="1168400" y="49911"/>
                </a:lnTo>
                <a:lnTo>
                  <a:pt x="1193800" y="49911"/>
                </a:lnTo>
                <a:lnTo>
                  <a:pt x="1193927" y="24511"/>
                </a:lnTo>
                <a:close/>
              </a:path>
              <a:path w="4837430" h="76200">
                <a:moveTo>
                  <a:pt x="1244727" y="24511"/>
                </a:moveTo>
                <a:lnTo>
                  <a:pt x="1219327" y="24511"/>
                </a:lnTo>
                <a:lnTo>
                  <a:pt x="1219200" y="49911"/>
                </a:lnTo>
                <a:lnTo>
                  <a:pt x="1244600" y="49911"/>
                </a:lnTo>
                <a:lnTo>
                  <a:pt x="1244727" y="24511"/>
                </a:lnTo>
                <a:close/>
              </a:path>
              <a:path w="4837430" h="76200">
                <a:moveTo>
                  <a:pt x="1295527" y="24511"/>
                </a:moveTo>
                <a:lnTo>
                  <a:pt x="1270127" y="24511"/>
                </a:lnTo>
                <a:lnTo>
                  <a:pt x="1270000" y="49911"/>
                </a:lnTo>
                <a:lnTo>
                  <a:pt x="1295400" y="49911"/>
                </a:lnTo>
                <a:lnTo>
                  <a:pt x="1295527" y="24511"/>
                </a:lnTo>
                <a:close/>
              </a:path>
              <a:path w="4837430" h="76200">
                <a:moveTo>
                  <a:pt x="1346327" y="24511"/>
                </a:moveTo>
                <a:lnTo>
                  <a:pt x="1320927" y="24511"/>
                </a:lnTo>
                <a:lnTo>
                  <a:pt x="1320800" y="49911"/>
                </a:lnTo>
                <a:lnTo>
                  <a:pt x="1346200" y="49911"/>
                </a:lnTo>
                <a:lnTo>
                  <a:pt x="1346327" y="24511"/>
                </a:lnTo>
                <a:close/>
              </a:path>
              <a:path w="4837430" h="76200">
                <a:moveTo>
                  <a:pt x="1397127" y="24511"/>
                </a:moveTo>
                <a:lnTo>
                  <a:pt x="1371727" y="24511"/>
                </a:lnTo>
                <a:lnTo>
                  <a:pt x="1371600" y="49911"/>
                </a:lnTo>
                <a:lnTo>
                  <a:pt x="1397000" y="49911"/>
                </a:lnTo>
                <a:lnTo>
                  <a:pt x="1397127" y="24511"/>
                </a:lnTo>
                <a:close/>
              </a:path>
              <a:path w="4837430" h="76200">
                <a:moveTo>
                  <a:pt x="1447927" y="24511"/>
                </a:moveTo>
                <a:lnTo>
                  <a:pt x="1422527" y="24511"/>
                </a:lnTo>
                <a:lnTo>
                  <a:pt x="1422400" y="49911"/>
                </a:lnTo>
                <a:lnTo>
                  <a:pt x="1447800" y="49911"/>
                </a:lnTo>
                <a:lnTo>
                  <a:pt x="1447927" y="24511"/>
                </a:lnTo>
                <a:close/>
              </a:path>
              <a:path w="4837430" h="76200">
                <a:moveTo>
                  <a:pt x="1473327" y="24511"/>
                </a:moveTo>
                <a:lnTo>
                  <a:pt x="1473200" y="49911"/>
                </a:lnTo>
                <a:lnTo>
                  <a:pt x="1498600" y="50037"/>
                </a:lnTo>
                <a:lnTo>
                  <a:pt x="1498727" y="24637"/>
                </a:lnTo>
                <a:lnTo>
                  <a:pt x="1473327" y="24511"/>
                </a:lnTo>
                <a:close/>
              </a:path>
              <a:path w="4837430" h="76200">
                <a:moveTo>
                  <a:pt x="1549527" y="24637"/>
                </a:moveTo>
                <a:lnTo>
                  <a:pt x="1524127" y="24637"/>
                </a:lnTo>
                <a:lnTo>
                  <a:pt x="1524000" y="50037"/>
                </a:lnTo>
                <a:lnTo>
                  <a:pt x="1549400" y="50037"/>
                </a:lnTo>
                <a:lnTo>
                  <a:pt x="1549527" y="24637"/>
                </a:lnTo>
                <a:close/>
              </a:path>
              <a:path w="4837430" h="76200">
                <a:moveTo>
                  <a:pt x="1600327" y="24637"/>
                </a:moveTo>
                <a:lnTo>
                  <a:pt x="1574927" y="24637"/>
                </a:lnTo>
                <a:lnTo>
                  <a:pt x="1574800" y="50037"/>
                </a:lnTo>
                <a:lnTo>
                  <a:pt x="1600200" y="50037"/>
                </a:lnTo>
                <a:lnTo>
                  <a:pt x="1600327" y="24637"/>
                </a:lnTo>
                <a:close/>
              </a:path>
              <a:path w="4837430" h="76200">
                <a:moveTo>
                  <a:pt x="1651127" y="24637"/>
                </a:moveTo>
                <a:lnTo>
                  <a:pt x="1625727" y="24637"/>
                </a:lnTo>
                <a:lnTo>
                  <a:pt x="1625600" y="50037"/>
                </a:lnTo>
                <a:lnTo>
                  <a:pt x="1651000" y="50037"/>
                </a:lnTo>
                <a:lnTo>
                  <a:pt x="1651127" y="24637"/>
                </a:lnTo>
                <a:close/>
              </a:path>
              <a:path w="4837430" h="76200">
                <a:moveTo>
                  <a:pt x="1701927" y="24637"/>
                </a:moveTo>
                <a:lnTo>
                  <a:pt x="1676527" y="24637"/>
                </a:lnTo>
                <a:lnTo>
                  <a:pt x="1676400" y="50037"/>
                </a:lnTo>
                <a:lnTo>
                  <a:pt x="1701800" y="50037"/>
                </a:lnTo>
                <a:lnTo>
                  <a:pt x="1701927" y="24637"/>
                </a:lnTo>
                <a:close/>
              </a:path>
              <a:path w="4837430" h="76200">
                <a:moveTo>
                  <a:pt x="1752727" y="24637"/>
                </a:moveTo>
                <a:lnTo>
                  <a:pt x="1727327" y="24637"/>
                </a:lnTo>
                <a:lnTo>
                  <a:pt x="1727200" y="50037"/>
                </a:lnTo>
                <a:lnTo>
                  <a:pt x="1752600" y="50037"/>
                </a:lnTo>
                <a:lnTo>
                  <a:pt x="1752727" y="24637"/>
                </a:lnTo>
                <a:close/>
              </a:path>
              <a:path w="4837430" h="76200">
                <a:moveTo>
                  <a:pt x="1803527" y="24637"/>
                </a:moveTo>
                <a:lnTo>
                  <a:pt x="1778127" y="24637"/>
                </a:lnTo>
                <a:lnTo>
                  <a:pt x="1778000" y="50037"/>
                </a:lnTo>
                <a:lnTo>
                  <a:pt x="1803400" y="50037"/>
                </a:lnTo>
                <a:lnTo>
                  <a:pt x="1803527" y="24637"/>
                </a:lnTo>
                <a:close/>
              </a:path>
              <a:path w="4837430" h="76200">
                <a:moveTo>
                  <a:pt x="1854327" y="24637"/>
                </a:moveTo>
                <a:lnTo>
                  <a:pt x="1828927" y="24637"/>
                </a:lnTo>
                <a:lnTo>
                  <a:pt x="1828800" y="50037"/>
                </a:lnTo>
                <a:lnTo>
                  <a:pt x="1854200" y="50037"/>
                </a:lnTo>
                <a:lnTo>
                  <a:pt x="1854327" y="24637"/>
                </a:lnTo>
                <a:close/>
              </a:path>
              <a:path w="4837430" h="76200">
                <a:moveTo>
                  <a:pt x="1905127" y="24637"/>
                </a:moveTo>
                <a:lnTo>
                  <a:pt x="1879727" y="24637"/>
                </a:lnTo>
                <a:lnTo>
                  <a:pt x="1879600" y="50037"/>
                </a:lnTo>
                <a:lnTo>
                  <a:pt x="1905000" y="50037"/>
                </a:lnTo>
                <a:lnTo>
                  <a:pt x="1905127" y="24637"/>
                </a:lnTo>
                <a:close/>
              </a:path>
              <a:path w="4837430" h="76200">
                <a:moveTo>
                  <a:pt x="1955927" y="24637"/>
                </a:moveTo>
                <a:lnTo>
                  <a:pt x="1930527" y="24637"/>
                </a:lnTo>
                <a:lnTo>
                  <a:pt x="1930400" y="50037"/>
                </a:lnTo>
                <a:lnTo>
                  <a:pt x="1955800" y="50037"/>
                </a:lnTo>
                <a:lnTo>
                  <a:pt x="1955927" y="24637"/>
                </a:lnTo>
                <a:close/>
              </a:path>
              <a:path w="4837430" h="76200">
                <a:moveTo>
                  <a:pt x="1981327" y="24637"/>
                </a:moveTo>
                <a:lnTo>
                  <a:pt x="1981200" y="50037"/>
                </a:lnTo>
                <a:lnTo>
                  <a:pt x="2006600" y="50164"/>
                </a:lnTo>
                <a:lnTo>
                  <a:pt x="2006727" y="24764"/>
                </a:lnTo>
                <a:lnTo>
                  <a:pt x="1981327" y="24637"/>
                </a:lnTo>
                <a:close/>
              </a:path>
              <a:path w="4837430" h="76200">
                <a:moveTo>
                  <a:pt x="2057527" y="24764"/>
                </a:moveTo>
                <a:lnTo>
                  <a:pt x="2032127" y="24764"/>
                </a:lnTo>
                <a:lnTo>
                  <a:pt x="2032000" y="50164"/>
                </a:lnTo>
                <a:lnTo>
                  <a:pt x="2057400" y="50164"/>
                </a:lnTo>
                <a:lnTo>
                  <a:pt x="2057527" y="24764"/>
                </a:lnTo>
                <a:close/>
              </a:path>
              <a:path w="4837430" h="76200">
                <a:moveTo>
                  <a:pt x="2108327" y="24764"/>
                </a:moveTo>
                <a:lnTo>
                  <a:pt x="2082927" y="24764"/>
                </a:lnTo>
                <a:lnTo>
                  <a:pt x="2082800" y="50164"/>
                </a:lnTo>
                <a:lnTo>
                  <a:pt x="2108200" y="50164"/>
                </a:lnTo>
                <a:lnTo>
                  <a:pt x="2108327" y="24764"/>
                </a:lnTo>
                <a:close/>
              </a:path>
              <a:path w="4837430" h="76200">
                <a:moveTo>
                  <a:pt x="2159127" y="24764"/>
                </a:moveTo>
                <a:lnTo>
                  <a:pt x="2133727" y="24764"/>
                </a:lnTo>
                <a:lnTo>
                  <a:pt x="2133600" y="50164"/>
                </a:lnTo>
                <a:lnTo>
                  <a:pt x="2159000" y="50164"/>
                </a:lnTo>
                <a:lnTo>
                  <a:pt x="2159127" y="24764"/>
                </a:lnTo>
                <a:close/>
              </a:path>
              <a:path w="4837430" h="76200">
                <a:moveTo>
                  <a:pt x="2209927" y="24764"/>
                </a:moveTo>
                <a:lnTo>
                  <a:pt x="2184527" y="24764"/>
                </a:lnTo>
                <a:lnTo>
                  <a:pt x="2184400" y="50164"/>
                </a:lnTo>
                <a:lnTo>
                  <a:pt x="2209800" y="50164"/>
                </a:lnTo>
                <a:lnTo>
                  <a:pt x="2209927" y="24764"/>
                </a:lnTo>
                <a:close/>
              </a:path>
              <a:path w="4837430" h="76200">
                <a:moveTo>
                  <a:pt x="2260727" y="24764"/>
                </a:moveTo>
                <a:lnTo>
                  <a:pt x="2235327" y="24764"/>
                </a:lnTo>
                <a:lnTo>
                  <a:pt x="2235200" y="50164"/>
                </a:lnTo>
                <a:lnTo>
                  <a:pt x="2260600" y="50164"/>
                </a:lnTo>
                <a:lnTo>
                  <a:pt x="2260727" y="24764"/>
                </a:lnTo>
                <a:close/>
              </a:path>
              <a:path w="4837430" h="76200">
                <a:moveTo>
                  <a:pt x="2311527" y="24764"/>
                </a:moveTo>
                <a:lnTo>
                  <a:pt x="2286127" y="24764"/>
                </a:lnTo>
                <a:lnTo>
                  <a:pt x="2286000" y="50164"/>
                </a:lnTo>
                <a:lnTo>
                  <a:pt x="2311400" y="50164"/>
                </a:lnTo>
                <a:lnTo>
                  <a:pt x="2311527" y="24764"/>
                </a:lnTo>
                <a:close/>
              </a:path>
              <a:path w="4837430" h="76200">
                <a:moveTo>
                  <a:pt x="2362327" y="24764"/>
                </a:moveTo>
                <a:lnTo>
                  <a:pt x="2336927" y="24764"/>
                </a:lnTo>
                <a:lnTo>
                  <a:pt x="2336800" y="50164"/>
                </a:lnTo>
                <a:lnTo>
                  <a:pt x="2362200" y="50164"/>
                </a:lnTo>
                <a:lnTo>
                  <a:pt x="2362327" y="24764"/>
                </a:lnTo>
                <a:close/>
              </a:path>
              <a:path w="4837430" h="76200">
                <a:moveTo>
                  <a:pt x="2413127" y="24764"/>
                </a:moveTo>
                <a:lnTo>
                  <a:pt x="2387727" y="24764"/>
                </a:lnTo>
                <a:lnTo>
                  <a:pt x="2387600" y="50164"/>
                </a:lnTo>
                <a:lnTo>
                  <a:pt x="2413000" y="50164"/>
                </a:lnTo>
                <a:lnTo>
                  <a:pt x="2413127" y="24764"/>
                </a:lnTo>
                <a:close/>
              </a:path>
              <a:path w="4837430" h="76200">
                <a:moveTo>
                  <a:pt x="2463927" y="24764"/>
                </a:moveTo>
                <a:lnTo>
                  <a:pt x="2438527" y="24764"/>
                </a:lnTo>
                <a:lnTo>
                  <a:pt x="2438400" y="50164"/>
                </a:lnTo>
                <a:lnTo>
                  <a:pt x="2463800" y="50164"/>
                </a:lnTo>
                <a:lnTo>
                  <a:pt x="2463927" y="24764"/>
                </a:lnTo>
                <a:close/>
              </a:path>
              <a:path w="4837430" h="76200">
                <a:moveTo>
                  <a:pt x="2489327" y="24764"/>
                </a:moveTo>
                <a:lnTo>
                  <a:pt x="2489200" y="50164"/>
                </a:lnTo>
                <a:lnTo>
                  <a:pt x="2514600" y="50291"/>
                </a:lnTo>
                <a:lnTo>
                  <a:pt x="2514727" y="24891"/>
                </a:lnTo>
                <a:lnTo>
                  <a:pt x="2489327" y="24764"/>
                </a:lnTo>
                <a:close/>
              </a:path>
              <a:path w="4837430" h="76200">
                <a:moveTo>
                  <a:pt x="2565527" y="24891"/>
                </a:moveTo>
                <a:lnTo>
                  <a:pt x="2540127" y="24891"/>
                </a:lnTo>
                <a:lnTo>
                  <a:pt x="2540000" y="50291"/>
                </a:lnTo>
                <a:lnTo>
                  <a:pt x="2565400" y="50291"/>
                </a:lnTo>
                <a:lnTo>
                  <a:pt x="2565527" y="24891"/>
                </a:lnTo>
                <a:close/>
              </a:path>
              <a:path w="4837430" h="76200">
                <a:moveTo>
                  <a:pt x="2616327" y="24891"/>
                </a:moveTo>
                <a:lnTo>
                  <a:pt x="2590927" y="24891"/>
                </a:lnTo>
                <a:lnTo>
                  <a:pt x="2590800" y="50291"/>
                </a:lnTo>
                <a:lnTo>
                  <a:pt x="2616200" y="50291"/>
                </a:lnTo>
                <a:lnTo>
                  <a:pt x="2616327" y="24891"/>
                </a:lnTo>
                <a:close/>
              </a:path>
              <a:path w="4837430" h="76200">
                <a:moveTo>
                  <a:pt x="2667127" y="24891"/>
                </a:moveTo>
                <a:lnTo>
                  <a:pt x="2641727" y="24891"/>
                </a:lnTo>
                <a:lnTo>
                  <a:pt x="2641600" y="50291"/>
                </a:lnTo>
                <a:lnTo>
                  <a:pt x="2667000" y="50291"/>
                </a:lnTo>
                <a:lnTo>
                  <a:pt x="2667127" y="24891"/>
                </a:lnTo>
                <a:close/>
              </a:path>
              <a:path w="4837430" h="76200">
                <a:moveTo>
                  <a:pt x="2717927" y="24891"/>
                </a:moveTo>
                <a:lnTo>
                  <a:pt x="2692527" y="24891"/>
                </a:lnTo>
                <a:lnTo>
                  <a:pt x="2692400" y="50291"/>
                </a:lnTo>
                <a:lnTo>
                  <a:pt x="2717800" y="50291"/>
                </a:lnTo>
                <a:lnTo>
                  <a:pt x="2717927" y="24891"/>
                </a:lnTo>
                <a:close/>
              </a:path>
              <a:path w="4837430" h="76200">
                <a:moveTo>
                  <a:pt x="2768727" y="24891"/>
                </a:moveTo>
                <a:lnTo>
                  <a:pt x="2743327" y="24891"/>
                </a:lnTo>
                <a:lnTo>
                  <a:pt x="2743200" y="50291"/>
                </a:lnTo>
                <a:lnTo>
                  <a:pt x="2768600" y="50291"/>
                </a:lnTo>
                <a:lnTo>
                  <a:pt x="2768727" y="24891"/>
                </a:lnTo>
                <a:close/>
              </a:path>
              <a:path w="4837430" h="76200">
                <a:moveTo>
                  <a:pt x="2819527" y="24891"/>
                </a:moveTo>
                <a:lnTo>
                  <a:pt x="2794127" y="24891"/>
                </a:lnTo>
                <a:lnTo>
                  <a:pt x="2794000" y="50291"/>
                </a:lnTo>
                <a:lnTo>
                  <a:pt x="2819400" y="50291"/>
                </a:lnTo>
                <a:lnTo>
                  <a:pt x="2819527" y="24891"/>
                </a:lnTo>
                <a:close/>
              </a:path>
              <a:path w="4837430" h="76200">
                <a:moveTo>
                  <a:pt x="2870327" y="24891"/>
                </a:moveTo>
                <a:lnTo>
                  <a:pt x="2844927" y="24891"/>
                </a:lnTo>
                <a:lnTo>
                  <a:pt x="2844800" y="50291"/>
                </a:lnTo>
                <a:lnTo>
                  <a:pt x="2870200" y="50291"/>
                </a:lnTo>
                <a:lnTo>
                  <a:pt x="2870327" y="24891"/>
                </a:lnTo>
                <a:close/>
              </a:path>
              <a:path w="4837430" h="76200">
                <a:moveTo>
                  <a:pt x="2921127" y="24891"/>
                </a:moveTo>
                <a:lnTo>
                  <a:pt x="2895727" y="24891"/>
                </a:lnTo>
                <a:lnTo>
                  <a:pt x="2895600" y="50291"/>
                </a:lnTo>
                <a:lnTo>
                  <a:pt x="2921000" y="50291"/>
                </a:lnTo>
                <a:lnTo>
                  <a:pt x="2921127" y="24891"/>
                </a:lnTo>
                <a:close/>
              </a:path>
              <a:path w="4837430" h="76200">
                <a:moveTo>
                  <a:pt x="2971927" y="24891"/>
                </a:moveTo>
                <a:lnTo>
                  <a:pt x="2946527" y="24891"/>
                </a:lnTo>
                <a:lnTo>
                  <a:pt x="2946400" y="50291"/>
                </a:lnTo>
                <a:lnTo>
                  <a:pt x="2971800" y="50291"/>
                </a:lnTo>
                <a:lnTo>
                  <a:pt x="2971927" y="24891"/>
                </a:lnTo>
                <a:close/>
              </a:path>
              <a:path w="4837430" h="76200">
                <a:moveTo>
                  <a:pt x="2997327" y="24891"/>
                </a:moveTo>
                <a:lnTo>
                  <a:pt x="2997200" y="50291"/>
                </a:lnTo>
                <a:lnTo>
                  <a:pt x="3022600" y="50418"/>
                </a:lnTo>
                <a:lnTo>
                  <a:pt x="3022727" y="25018"/>
                </a:lnTo>
                <a:lnTo>
                  <a:pt x="2997327" y="24891"/>
                </a:lnTo>
                <a:close/>
              </a:path>
              <a:path w="4837430" h="76200">
                <a:moveTo>
                  <a:pt x="3073527" y="25018"/>
                </a:moveTo>
                <a:lnTo>
                  <a:pt x="3048127" y="25018"/>
                </a:lnTo>
                <a:lnTo>
                  <a:pt x="3048000" y="50418"/>
                </a:lnTo>
                <a:lnTo>
                  <a:pt x="3073400" y="50418"/>
                </a:lnTo>
                <a:lnTo>
                  <a:pt x="3073527" y="25018"/>
                </a:lnTo>
                <a:close/>
              </a:path>
              <a:path w="4837430" h="76200">
                <a:moveTo>
                  <a:pt x="3124327" y="25018"/>
                </a:moveTo>
                <a:lnTo>
                  <a:pt x="3098927" y="25018"/>
                </a:lnTo>
                <a:lnTo>
                  <a:pt x="3098800" y="50418"/>
                </a:lnTo>
                <a:lnTo>
                  <a:pt x="3124200" y="50418"/>
                </a:lnTo>
                <a:lnTo>
                  <a:pt x="3124327" y="25018"/>
                </a:lnTo>
                <a:close/>
              </a:path>
              <a:path w="4837430" h="76200">
                <a:moveTo>
                  <a:pt x="3175127" y="25018"/>
                </a:moveTo>
                <a:lnTo>
                  <a:pt x="3149727" y="25018"/>
                </a:lnTo>
                <a:lnTo>
                  <a:pt x="3149600" y="50418"/>
                </a:lnTo>
                <a:lnTo>
                  <a:pt x="3175000" y="50418"/>
                </a:lnTo>
                <a:lnTo>
                  <a:pt x="3175127" y="25018"/>
                </a:lnTo>
                <a:close/>
              </a:path>
              <a:path w="4837430" h="76200">
                <a:moveTo>
                  <a:pt x="3225927" y="25018"/>
                </a:moveTo>
                <a:lnTo>
                  <a:pt x="3200527" y="25018"/>
                </a:lnTo>
                <a:lnTo>
                  <a:pt x="3200400" y="50418"/>
                </a:lnTo>
                <a:lnTo>
                  <a:pt x="3225800" y="50418"/>
                </a:lnTo>
                <a:lnTo>
                  <a:pt x="3225927" y="25018"/>
                </a:lnTo>
                <a:close/>
              </a:path>
              <a:path w="4837430" h="76200">
                <a:moveTo>
                  <a:pt x="3276727" y="25018"/>
                </a:moveTo>
                <a:lnTo>
                  <a:pt x="3251327" y="25018"/>
                </a:lnTo>
                <a:lnTo>
                  <a:pt x="3251200" y="50418"/>
                </a:lnTo>
                <a:lnTo>
                  <a:pt x="3276600" y="50418"/>
                </a:lnTo>
                <a:lnTo>
                  <a:pt x="3276727" y="25018"/>
                </a:lnTo>
                <a:close/>
              </a:path>
              <a:path w="4837430" h="76200">
                <a:moveTo>
                  <a:pt x="3327527" y="25018"/>
                </a:moveTo>
                <a:lnTo>
                  <a:pt x="3302127" y="25018"/>
                </a:lnTo>
                <a:lnTo>
                  <a:pt x="3302000" y="50418"/>
                </a:lnTo>
                <a:lnTo>
                  <a:pt x="3327400" y="50418"/>
                </a:lnTo>
                <a:lnTo>
                  <a:pt x="3327527" y="25018"/>
                </a:lnTo>
                <a:close/>
              </a:path>
              <a:path w="4837430" h="76200">
                <a:moveTo>
                  <a:pt x="3378327" y="25018"/>
                </a:moveTo>
                <a:lnTo>
                  <a:pt x="3352927" y="25018"/>
                </a:lnTo>
                <a:lnTo>
                  <a:pt x="3352800" y="50418"/>
                </a:lnTo>
                <a:lnTo>
                  <a:pt x="3378200" y="50418"/>
                </a:lnTo>
                <a:lnTo>
                  <a:pt x="3378327" y="25018"/>
                </a:lnTo>
                <a:close/>
              </a:path>
              <a:path w="4837430" h="76200">
                <a:moveTo>
                  <a:pt x="3429127" y="25018"/>
                </a:moveTo>
                <a:lnTo>
                  <a:pt x="3403727" y="25018"/>
                </a:lnTo>
                <a:lnTo>
                  <a:pt x="3403600" y="50418"/>
                </a:lnTo>
                <a:lnTo>
                  <a:pt x="3429000" y="50418"/>
                </a:lnTo>
                <a:lnTo>
                  <a:pt x="3429127" y="25018"/>
                </a:lnTo>
                <a:close/>
              </a:path>
              <a:path w="4837430" h="76200">
                <a:moveTo>
                  <a:pt x="3479927" y="25018"/>
                </a:moveTo>
                <a:lnTo>
                  <a:pt x="3454527" y="25018"/>
                </a:lnTo>
                <a:lnTo>
                  <a:pt x="3454400" y="50418"/>
                </a:lnTo>
                <a:lnTo>
                  <a:pt x="3479800" y="50418"/>
                </a:lnTo>
                <a:lnTo>
                  <a:pt x="3479927" y="25018"/>
                </a:lnTo>
                <a:close/>
              </a:path>
              <a:path w="4837430" h="76200">
                <a:moveTo>
                  <a:pt x="3530727" y="25018"/>
                </a:moveTo>
                <a:lnTo>
                  <a:pt x="3505327" y="25018"/>
                </a:lnTo>
                <a:lnTo>
                  <a:pt x="3505200" y="50418"/>
                </a:lnTo>
                <a:lnTo>
                  <a:pt x="3530600" y="50418"/>
                </a:lnTo>
                <a:lnTo>
                  <a:pt x="3530727" y="25018"/>
                </a:lnTo>
                <a:close/>
              </a:path>
              <a:path w="4837430" h="76200">
                <a:moveTo>
                  <a:pt x="3581527" y="25145"/>
                </a:moveTo>
                <a:lnTo>
                  <a:pt x="3556127" y="25145"/>
                </a:lnTo>
                <a:lnTo>
                  <a:pt x="3556000" y="50545"/>
                </a:lnTo>
                <a:lnTo>
                  <a:pt x="3581400" y="50545"/>
                </a:lnTo>
                <a:lnTo>
                  <a:pt x="3581527" y="25145"/>
                </a:lnTo>
                <a:close/>
              </a:path>
              <a:path w="4837430" h="76200">
                <a:moveTo>
                  <a:pt x="3632327" y="25145"/>
                </a:moveTo>
                <a:lnTo>
                  <a:pt x="3606927" y="25145"/>
                </a:lnTo>
                <a:lnTo>
                  <a:pt x="3606800" y="50545"/>
                </a:lnTo>
                <a:lnTo>
                  <a:pt x="3632200" y="50545"/>
                </a:lnTo>
                <a:lnTo>
                  <a:pt x="3632327" y="25145"/>
                </a:lnTo>
                <a:close/>
              </a:path>
              <a:path w="4837430" h="76200">
                <a:moveTo>
                  <a:pt x="3683127" y="25145"/>
                </a:moveTo>
                <a:lnTo>
                  <a:pt x="3657727" y="25145"/>
                </a:lnTo>
                <a:lnTo>
                  <a:pt x="3657600" y="50545"/>
                </a:lnTo>
                <a:lnTo>
                  <a:pt x="3683000" y="50545"/>
                </a:lnTo>
                <a:lnTo>
                  <a:pt x="3683127" y="25145"/>
                </a:lnTo>
                <a:close/>
              </a:path>
              <a:path w="4837430" h="76200">
                <a:moveTo>
                  <a:pt x="3733927" y="25145"/>
                </a:moveTo>
                <a:lnTo>
                  <a:pt x="3708527" y="25145"/>
                </a:lnTo>
                <a:lnTo>
                  <a:pt x="3708400" y="50545"/>
                </a:lnTo>
                <a:lnTo>
                  <a:pt x="3733800" y="50545"/>
                </a:lnTo>
                <a:lnTo>
                  <a:pt x="3733927" y="25145"/>
                </a:lnTo>
                <a:close/>
              </a:path>
              <a:path w="4837430" h="76200">
                <a:moveTo>
                  <a:pt x="3784727" y="25145"/>
                </a:moveTo>
                <a:lnTo>
                  <a:pt x="3759327" y="25145"/>
                </a:lnTo>
                <a:lnTo>
                  <a:pt x="3759200" y="50545"/>
                </a:lnTo>
                <a:lnTo>
                  <a:pt x="3784600" y="50545"/>
                </a:lnTo>
                <a:lnTo>
                  <a:pt x="3784727" y="25145"/>
                </a:lnTo>
                <a:close/>
              </a:path>
              <a:path w="4837430" h="76200">
                <a:moveTo>
                  <a:pt x="3835527" y="25145"/>
                </a:moveTo>
                <a:lnTo>
                  <a:pt x="3810127" y="25145"/>
                </a:lnTo>
                <a:lnTo>
                  <a:pt x="3810000" y="50545"/>
                </a:lnTo>
                <a:lnTo>
                  <a:pt x="3835400" y="50545"/>
                </a:lnTo>
                <a:lnTo>
                  <a:pt x="3835527" y="25145"/>
                </a:lnTo>
                <a:close/>
              </a:path>
              <a:path w="4837430" h="76200">
                <a:moveTo>
                  <a:pt x="3886327" y="25145"/>
                </a:moveTo>
                <a:lnTo>
                  <a:pt x="3860927" y="25145"/>
                </a:lnTo>
                <a:lnTo>
                  <a:pt x="3860800" y="50545"/>
                </a:lnTo>
                <a:lnTo>
                  <a:pt x="3886200" y="50545"/>
                </a:lnTo>
                <a:lnTo>
                  <a:pt x="3886327" y="25145"/>
                </a:lnTo>
                <a:close/>
              </a:path>
              <a:path w="4837430" h="76200">
                <a:moveTo>
                  <a:pt x="3937127" y="25145"/>
                </a:moveTo>
                <a:lnTo>
                  <a:pt x="3911727" y="25145"/>
                </a:lnTo>
                <a:lnTo>
                  <a:pt x="3911600" y="50545"/>
                </a:lnTo>
                <a:lnTo>
                  <a:pt x="3937000" y="50545"/>
                </a:lnTo>
                <a:lnTo>
                  <a:pt x="3937127" y="25145"/>
                </a:lnTo>
                <a:close/>
              </a:path>
              <a:path w="4837430" h="76200">
                <a:moveTo>
                  <a:pt x="3987927" y="25145"/>
                </a:moveTo>
                <a:lnTo>
                  <a:pt x="3962527" y="25145"/>
                </a:lnTo>
                <a:lnTo>
                  <a:pt x="3962400" y="50545"/>
                </a:lnTo>
                <a:lnTo>
                  <a:pt x="3987800" y="50545"/>
                </a:lnTo>
                <a:lnTo>
                  <a:pt x="3987927" y="25145"/>
                </a:lnTo>
                <a:close/>
              </a:path>
              <a:path w="4837430" h="76200">
                <a:moveTo>
                  <a:pt x="4038727" y="25145"/>
                </a:moveTo>
                <a:lnTo>
                  <a:pt x="4013327" y="25145"/>
                </a:lnTo>
                <a:lnTo>
                  <a:pt x="4013200" y="50545"/>
                </a:lnTo>
                <a:lnTo>
                  <a:pt x="4038600" y="50545"/>
                </a:lnTo>
                <a:lnTo>
                  <a:pt x="4038727" y="25145"/>
                </a:lnTo>
                <a:close/>
              </a:path>
              <a:path w="4837430" h="76200">
                <a:moveTo>
                  <a:pt x="4089527" y="25272"/>
                </a:moveTo>
                <a:lnTo>
                  <a:pt x="4064127" y="25272"/>
                </a:lnTo>
                <a:lnTo>
                  <a:pt x="4064000" y="50672"/>
                </a:lnTo>
                <a:lnTo>
                  <a:pt x="4089400" y="50672"/>
                </a:lnTo>
                <a:lnTo>
                  <a:pt x="4089527" y="25272"/>
                </a:lnTo>
                <a:close/>
              </a:path>
              <a:path w="4837430" h="76200">
                <a:moveTo>
                  <a:pt x="4140327" y="25272"/>
                </a:moveTo>
                <a:lnTo>
                  <a:pt x="4114927" y="25272"/>
                </a:lnTo>
                <a:lnTo>
                  <a:pt x="4114800" y="50672"/>
                </a:lnTo>
                <a:lnTo>
                  <a:pt x="4140200" y="50672"/>
                </a:lnTo>
                <a:lnTo>
                  <a:pt x="4140327" y="25272"/>
                </a:lnTo>
                <a:close/>
              </a:path>
              <a:path w="4837430" h="76200">
                <a:moveTo>
                  <a:pt x="4191127" y="25272"/>
                </a:moveTo>
                <a:lnTo>
                  <a:pt x="4165727" y="25272"/>
                </a:lnTo>
                <a:lnTo>
                  <a:pt x="4165600" y="50672"/>
                </a:lnTo>
                <a:lnTo>
                  <a:pt x="4191000" y="50672"/>
                </a:lnTo>
                <a:lnTo>
                  <a:pt x="4191127" y="25272"/>
                </a:lnTo>
                <a:close/>
              </a:path>
              <a:path w="4837430" h="76200">
                <a:moveTo>
                  <a:pt x="4241927" y="25272"/>
                </a:moveTo>
                <a:lnTo>
                  <a:pt x="4216527" y="25272"/>
                </a:lnTo>
                <a:lnTo>
                  <a:pt x="4216400" y="50672"/>
                </a:lnTo>
                <a:lnTo>
                  <a:pt x="4241800" y="50672"/>
                </a:lnTo>
                <a:lnTo>
                  <a:pt x="4241927" y="25272"/>
                </a:lnTo>
                <a:close/>
              </a:path>
              <a:path w="4837430" h="76200">
                <a:moveTo>
                  <a:pt x="4292727" y="25272"/>
                </a:moveTo>
                <a:lnTo>
                  <a:pt x="4267327" y="25272"/>
                </a:lnTo>
                <a:lnTo>
                  <a:pt x="4267200" y="50672"/>
                </a:lnTo>
                <a:lnTo>
                  <a:pt x="4292600" y="50672"/>
                </a:lnTo>
                <a:lnTo>
                  <a:pt x="4292727" y="25272"/>
                </a:lnTo>
                <a:close/>
              </a:path>
              <a:path w="4837430" h="76200">
                <a:moveTo>
                  <a:pt x="4343527" y="25272"/>
                </a:moveTo>
                <a:lnTo>
                  <a:pt x="4318127" y="25272"/>
                </a:lnTo>
                <a:lnTo>
                  <a:pt x="4318000" y="50672"/>
                </a:lnTo>
                <a:lnTo>
                  <a:pt x="4343400" y="50672"/>
                </a:lnTo>
                <a:lnTo>
                  <a:pt x="4343527" y="25272"/>
                </a:lnTo>
                <a:close/>
              </a:path>
              <a:path w="4837430" h="76200">
                <a:moveTo>
                  <a:pt x="4394327" y="25272"/>
                </a:moveTo>
                <a:lnTo>
                  <a:pt x="4368927" y="25272"/>
                </a:lnTo>
                <a:lnTo>
                  <a:pt x="4368800" y="50672"/>
                </a:lnTo>
                <a:lnTo>
                  <a:pt x="4394200" y="50672"/>
                </a:lnTo>
                <a:lnTo>
                  <a:pt x="4394327" y="25272"/>
                </a:lnTo>
                <a:close/>
              </a:path>
              <a:path w="4837430" h="76200">
                <a:moveTo>
                  <a:pt x="4445127" y="25272"/>
                </a:moveTo>
                <a:lnTo>
                  <a:pt x="4419727" y="25272"/>
                </a:lnTo>
                <a:lnTo>
                  <a:pt x="4419600" y="50672"/>
                </a:lnTo>
                <a:lnTo>
                  <a:pt x="4445000" y="50672"/>
                </a:lnTo>
                <a:lnTo>
                  <a:pt x="4445127" y="25272"/>
                </a:lnTo>
                <a:close/>
              </a:path>
              <a:path w="4837430" h="76200">
                <a:moveTo>
                  <a:pt x="4495927" y="25272"/>
                </a:moveTo>
                <a:lnTo>
                  <a:pt x="4470527" y="25272"/>
                </a:lnTo>
                <a:lnTo>
                  <a:pt x="4470400" y="50672"/>
                </a:lnTo>
                <a:lnTo>
                  <a:pt x="4495800" y="50672"/>
                </a:lnTo>
                <a:lnTo>
                  <a:pt x="4495927" y="25272"/>
                </a:lnTo>
                <a:close/>
              </a:path>
              <a:path w="4837430" h="76200">
                <a:moveTo>
                  <a:pt x="4546727" y="25272"/>
                </a:moveTo>
                <a:lnTo>
                  <a:pt x="4521327" y="25272"/>
                </a:lnTo>
                <a:lnTo>
                  <a:pt x="4521200" y="50672"/>
                </a:lnTo>
                <a:lnTo>
                  <a:pt x="4546600" y="50672"/>
                </a:lnTo>
                <a:lnTo>
                  <a:pt x="4546727" y="25272"/>
                </a:lnTo>
                <a:close/>
              </a:path>
              <a:path w="4837430" h="76200">
                <a:moveTo>
                  <a:pt x="4597527" y="25400"/>
                </a:moveTo>
                <a:lnTo>
                  <a:pt x="4572127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527" y="25400"/>
                </a:lnTo>
                <a:close/>
              </a:path>
              <a:path w="4837430" h="76200">
                <a:moveTo>
                  <a:pt x="4648327" y="25400"/>
                </a:moveTo>
                <a:lnTo>
                  <a:pt x="4622927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327" y="25400"/>
                </a:lnTo>
                <a:close/>
              </a:path>
              <a:path w="4837430" h="76200">
                <a:moveTo>
                  <a:pt x="4699127" y="25400"/>
                </a:moveTo>
                <a:lnTo>
                  <a:pt x="4673727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127" y="25400"/>
                </a:lnTo>
                <a:close/>
              </a:path>
              <a:path w="4837430" h="76200">
                <a:moveTo>
                  <a:pt x="4749927" y="25400"/>
                </a:moveTo>
                <a:lnTo>
                  <a:pt x="4724527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927" y="25400"/>
                </a:lnTo>
                <a:close/>
              </a:path>
              <a:path w="4837430" h="76200">
                <a:moveTo>
                  <a:pt x="4799076" y="0"/>
                </a:moveTo>
                <a:lnTo>
                  <a:pt x="4784228" y="2988"/>
                </a:lnTo>
                <a:lnTo>
                  <a:pt x="4772120" y="11144"/>
                </a:lnTo>
                <a:lnTo>
                  <a:pt x="4763964" y="23252"/>
                </a:lnTo>
                <a:lnTo>
                  <a:pt x="4760976" y="38100"/>
                </a:lnTo>
                <a:lnTo>
                  <a:pt x="4763964" y="52947"/>
                </a:lnTo>
                <a:lnTo>
                  <a:pt x="4772120" y="65055"/>
                </a:lnTo>
                <a:lnTo>
                  <a:pt x="4784228" y="73211"/>
                </a:lnTo>
                <a:lnTo>
                  <a:pt x="4799076" y="76200"/>
                </a:lnTo>
                <a:lnTo>
                  <a:pt x="4813923" y="73211"/>
                </a:lnTo>
                <a:lnTo>
                  <a:pt x="4826031" y="65055"/>
                </a:lnTo>
                <a:lnTo>
                  <a:pt x="4834187" y="52947"/>
                </a:lnTo>
                <a:lnTo>
                  <a:pt x="4834619" y="50800"/>
                </a:lnTo>
                <a:lnTo>
                  <a:pt x="4775200" y="50800"/>
                </a:lnTo>
                <a:lnTo>
                  <a:pt x="4775327" y="25400"/>
                </a:lnTo>
                <a:lnTo>
                  <a:pt x="4834619" y="25400"/>
                </a:lnTo>
                <a:lnTo>
                  <a:pt x="4834187" y="23252"/>
                </a:lnTo>
                <a:lnTo>
                  <a:pt x="4826031" y="11144"/>
                </a:lnTo>
                <a:lnTo>
                  <a:pt x="4813923" y="2988"/>
                </a:lnTo>
                <a:lnTo>
                  <a:pt x="4799076" y="0"/>
                </a:lnTo>
                <a:close/>
              </a:path>
              <a:path w="4837430" h="76200">
                <a:moveTo>
                  <a:pt x="4799076" y="25400"/>
                </a:moveTo>
                <a:lnTo>
                  <a:pt x="4775327" y="25400"/>
                </a:lnTo>
                <a:lnTo>
                  <a:pt x="4775200" y="50800"/>
                </a:lnTo>
                <a:lnTo>
                  <a:pt x="4799076" y="50800"/>
                </a:lnTo>
                <a:lnTo>
                  <a:pt x="4799076" y="25400"/>
                </a:lnTo>
                <a:close/>
              </a:path>
              <a:path w="4837430" h="76200">
                <a:moveTo>
                  <a:pt x="4834619" y="25400"/>
                </a:moveTo>
                <a:lnTo>
                  <a:pt x="4799076" y="25400"/>
                </a:lnTo>
                <a:lnTo>
                  <a:pt x="4799076" y="50800"/>
                </a:lnTo>
                <a:lnTo>
                  <a:pt x="4834619" y="50800"/>
                </a:lnTo>
                <a:lnTo>
                  <a:pt x="4837176" y="38100"/>
                </a:lnTo>
                <a:lnTo>
                  <a:pt x="4834619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678176" y="2942335"/>
            <a:ext cx="920495" cy="737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939288" y="3037095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5133" y="2211323"/>
            <a:ext cx="3583940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Course</a:t>
            </a:r>
            <a:r>
              <a:rPr sz="32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Introduction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5133" y="3051385"/>
            <a:ext cx="287443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60" dirty="0">
                <a:latin typeface="Times New Roman" panose="02020603050405020304"/>
                <a:cs typeface="Times New Roman" panose="02020603050405020304"/>
              </a:rPr>
              <a:t>Unit</a:t>
            </a:r>
            <a:r>
              <a:rPr sz="32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Design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5133" y="3892972"/>
            <a:ext cx="2715260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latin typeface="Times New Roman" panose="02020603050405020304"/>
                <a:cs typeface="Times New Roman" panose="02020603050405020304"/>
              </a:rPr>
              <a:t>Teaching</a:t>
            </a:r>
            <a:r>
              <a:rPr sz="32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Demo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38200" y="681514"/>
            <a:ext cx="10515600" cy="692785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spc="-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5092700" y="3159125"/>
            <a:ext cx="5817870" cy="323469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221" name="Rectangle 6"/>
          <p:cNvSpPr txBox="1"/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</a:endParaRPr>
          </a:p>
        </p:txBody>
      </p:sp>
      <p:pic>
        <p:nvPicPr>
          <p:cNvPr id="162817" name="Picture 1" descr="D:\找图\新视野读写1\U3\新视野大学英语(第三版)读写教程1 8056819125_L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44460" y="4860290"/>
            <a:ext cx="2799080" cy="1866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1650365" y="884555"/>
            <a:ext cx="8560435" cy="3415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Unit 3</a:t>
            </a:r>
            <a:endParaRPr kumimoji="0" lang="en-US" altLang="zh-CN" sz="7200" b="1" i="0" u="none" strike="noStrike" kern="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Digital Campus</a:t>
            </a:r>
            <a:endParaRPr kumimoji="0" lang="en-US" altLang="zh-CN" sz="7200" b="1" i="0" u="none" strike="noStrike" kern="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2" name="Picture 2" descr="D:\找图\新视野读写1\U3\新视野大学英语(第三版)读写教程1 8053546784_S.jpg"/>
          <p:cNvPicPr>
            <a:picLocks noChangeAspect="1" noChangeArrowheads="1"/>
          </p:cNvPicPr>
          <p:nvPr/>
        </p:nvPicPr>
        <p:blipFill>
          <a:blip r:embed="rId2" cstate="print"/>
          <a:srcRect t="6265" b="6371"/>
          <a:stretch>
            <a:fillRect/>
          </a:stretch>
        </p:blipFill>
        <p:spPr bwMode="auto">
          <a:xfrm>
            <a:off x="4668922" y="4726037"/>
            <a:ext cx="305277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D:\找图\新视野读写1\U3\新视野大学英语（第三版）读写教程1 waverbreak-8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265" y="4815205"/>
            <a:ext cx="2733040" cy="182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124075" y="2866073"/>
            <a:ext cx="1444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 u="sng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Skills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zh-CN" sz="3600" b="1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075" y="1701483"/>
            <a:ext cx="2438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 u="sng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Knowledge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zh-CN" sz="3600" b="1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1778000" y="1171575"/>
            <a:ext cx="10105390" cy="522224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rgbClr val="394AE7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noProof="0" dirty="0" smtClean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   to accumulate information and facts about the theme</a:t>
            </a:r>
            <a:endParaRPr lang="en-US" altLang="zh-CN" sz="2800" noProof="0" dirty="0" smtClean="0">
              <a:ln>
                <a:noFill/>
              </a:ln>
              <a:effectLst/>
              <a:uLnTx/>
              <a:uFillTx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zh-CN" sz="2800" noProof="0" dirty="0" smtClean="0">
              <a:ln>
                <a:noFill/>
              </a:ln>
              <a:effectLst/>
              <a:uLnTx/>
              <a:uFillTx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noProof="0" dirty="0" smtClean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   to practice and improve writing skills</a:t>
            </a:r>
            <a:endParaRPr lang="en-US" altLang="zh-CN" sz="2800" noProof="0" dirty="0" smtClean="0">
              <a:ln>
                <a:noFill/>
              </a:ln>
              <a:effectLst/>
              <a:uLnTx/>
              <a:uFillTx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</a:t>
            </a:r>
            <a:r>
              <a:rPr kumimoji="0" lang="en-US" altLang="zh-CN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Critical</a:t>
            </a:r>
            <a:r>
              <a:rPr kumimoji="0" lang="en-US" altLang="zh-CN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altLang="zh-CN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thinking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noProof="0" dirty="0" smtClean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   to think critically about the theme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i="1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altLang="zh-CN" sz="3600" b="1" i="1" u="sng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Emotion</a:t>
            </a:r>
            <a:r>
              <a:rPr lang="en-US" altLang="zh-CN" sz="3600" b="1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kumimoji="0" lang="en-US" altLang="zh-CN" sz="3600" b="1" i="1" u="sng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	to </a:t>
            </a:r>
            <a:r>
              <a:rPr lang="en-US" altLang="zh-CN" sz="2800" noProof="0" dirty="0" smtClean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generate patriotism and culture confidence</a:t>
            </a:r>
            <a:endParaRPr lang="en-US" altLang="zh-CN" sz="2800" noProof="0" dirty="0" smtClean="0">
              <a:ln>
                <a:noFill/>
              </a:ln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9221" name="Rectangle 6"/>
          <p:cNvSpPr txBox="1"/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114800" y="333375"/>
            <a:ext cx="5764213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Teaching Objectives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96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691640" y="5308600"/>
            <a:ext cx="2672080" cy="37338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1" hangingPunct="1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lang="en-US" altLang="zh-CN" sz="3600" b="1" i="1" u="sng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Emotion</a:t>
            </a:r>
            <a:r>
              <a:rPr lang="en-US" altLang="zh-CN" sz="3600" b="1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kumimoji="1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Freeform 4"/>
          <p:cNvSpPr/>
          <p:nvPr/>
        </p:nvSpPr>
        <p:spPr bwMode="auto">
          <a:xfrm>
            <a:off x="1691640" y="5248910"/>
            <a:ext cx="348615" cy="307975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tIns="34272" rIns="0" bIns="34272" anchor="ctr"/>
          <a:p>
            <a:pPr algn="ctr" defTabSz="685165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Rectangle 96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691640" y="3099435"/>
            <a:ext cx="2131695" cy="37338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1" hangingPunct="1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Skills</a:t>
            </a:r>
            <a:r>
              <a:rPr kumimoji="1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:</a:t>
            </a:r>
            <a:endParaRPr kumimoji="1" lang="en-US" sz="36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" name="Freeform 4"/>
          <p:cNvSpPr/>
          <p:nvPr/>
        </p:nvSpPr>
        <p:spPr bwMode="auto">
          <a:xfrm>
            <a:off x="1691640" y="3034665"/>
            <a:ext cx="348615" cy="307975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tIns="34272" rIns="0" bIns="34272" anchor="ctr"/>
          <a:p>
            <a:pPr algn="ctr" defTabSz="685165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" grpId="0" bldLvl="0" animBg="1"/>
      <p:bldP spid="2" grpId="1" animBg="1"/>
      <p:bldP spid="37" grpId="0" bldLvl="0" animBg="1"/>
      <p:bldP spid="37" grpId="1" animBg="1"/>
      <p:bldP spid="2" grpId="2" bldLvl="0" animBg="1"/>
      <p:bldP spid="37" grpId="2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9"/>
          <p:cNvGrpSpPr/>
          <p:nvPr/>
        </p:nvGrpSpPr>
        <p:grpSpPr>
          <a:xfrm>
            <a:off x="4890135" y="1571625"/>
            <a:ext cx="5531485" cy="803275"/>
            <a:chOff x="214282" y="1357298"/>
            <a:chExt cx="4000528" cy="1643074"/>
          </a:xfrm>
        </p:grpSpPr>
        <p:pic>
          <p:nvPicPr>
            <p:cNvPr id="18456" name="Picture 2" descr="F:\work\常州电信\未标题-10.png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/>
            <a:srcRect l="7111" t="12923" r="9412" b="4846"/>
            <a:stretch>
              <a:fillRect/>
            </a:stretch>
          </p:blipFill>
          <p:spPr>
            <a:xfrm>
              <a:off x="214282" y="1357298"/>
              <a:ext cx="4000528" cy="16430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Rectangle 96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6484" y="1795669"/>
              <a:ext cx="3677522" cy="7637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ts val="2200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FF0000"/>
                </a:buClr>
                <a:buSzTx/>
                <a:buFontTx/>
                <a:buNone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Bridge-in</a:t>
              </a:r>
              <a:endPara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" name="组合 22"/>
          <p:cNvGrpSpPr/>
          <p:nvPr/>
        </p:nvGrpSpPr>
        <p:grpSpPr>
          <a:xfrm>
            <a:off x="4840605" y="2602230"/>
            <a:ext cx="5581015" cy="803275"/>
            <a:chOff x="214282" y="1357298"/>
            <a:chExt cx="4000528" cy="1643074"/>
          </a:xfrm>
        </p:grpSpPr>
        <p:pic>
          <p:nvPicPr>
            <p:cNvPr id="18454" name="Picture 2" descr="F:\work\常州电信\未标题-10.png"/>
            <p:cNvPicPr>
              <a:picLocks noChangeAspect="1"/>
            </p:cNvPicPr>
            <p:nvPr/>
          </p:nvPicPr>
          <p:blipFill>
            <a:blip r:embed="rId2"/>
            <a:srcRect l="7111" t="12923" r="9412" b="4846"/>
            <a:stretch>
              <a:fillRect/>
            </a:stretch>
          </p:blipFill>
          <p:spPr>
            <a:xfrm>
              <a:off x="214282" y="1357298"/>
              <a:ext cx="4000528" cy="16430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Rectangle 96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6484" y="1766443"/>
              <a:ext cx="3677522" cy="7637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ts val="2200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FF0000"/>
                </a:buClr>
                <a:buSzTx/>
                <a:buFontTx/>
                <a:buNone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Pre-task</a:t>
              </a:r>
              <a:endPara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" name="组合 25"/>
          <p:cNvGrpSpPr/>
          <p:nvPr/>
        </p:nvGrpSpPr>
        <p:grpSpPr>
          <a:xfrm>
            <a:off x="4840605" y="3732530"/>
            <a:ext cx="5581015" cy="803275"/>
            <a:chOff x="214282" y="1357298"/>
            <a:chExt cx="4000528" cy="1643074"/>
          </a:xfrm>
        </p:grpSpPr>
        <p:pic>
          <p:nvPicPr>
            <p:cNvPr id="18452" name="Picture 2" descr="F:\work\常州电信\未标题-10.png"/>
            <p:cNvPicPr>
              <a:picLocks noChangeAspect="1"/>
            </p:cNvPicPr>
            <p:nvPr/>
          </p:nvPicPr>
          <p:blipFill>
            <a:blip r:embed="rId2"/>
            <a:srcRect l="7111" t="12923" r="9412" b="4846"/>
            <a:stretch>
              <a:fillRect/>
            </a:stretch>
          </p:blipFill>
          <p:spPr>
            <a:xfrm>
              <a:off x="214282" y="1357298"/>
              <a:ext cx="4000528" cy="16430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" name="Rectangle 96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01374" y="1759949"/>
              <a:ext cx="3677522" cy="7637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ts val="2200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FF0000"/>
                </a:buClr>
                <a:buSzPct val="90000"/>
                <a:buFontTx/>
                <a:buNone/>
                <a:defRPr/>
              </a:pPr>
              <a:r>
                <a:rPr kumimoji="1"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Participatory Learning</a:t>
              </a:r>
              <a:endPara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4" name="右箭头 43"/>
          <p:cNvSpPr/>
          <p:nvPr/>
        </p:nvSpPr>
        <p:spPr bwMode="auto">
          <a:xfrm rot="18992333">
            <a:off x="-80337" y="3097778"/>
            <a:ext cx="5635693" cy="844790"/>
          </a:xfrm>
          <a:prstGeom prst="rightArrow">
            <a:avLst/>
          </a:prstGeom>
          <a:gradFill>
            <a:gsLst>
              <a:gs pos="0">
                <a:srgbClr val="103166"/>
              </a:gs>
              <a:gs pos="100000">
                <a:srgbClr val="00B0F0"/>
              </a:gs>
            </a:gsLst>
            <a:lin ang="16200000" scaled="0"/>
          </a:gradFill>
          <a:ln w="127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8" name="Text Box 13"/>
          <p:cNvSpPr txBox="1"/>
          <p:nvPr/>
        </p:nvSpPr>
        <p:spPr>
          <a:xfrm>
            <a:off x="4330700" y="2171700"/>
            <a:ext cx="317500" cy="373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ts val="22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9" name="Text Box 13"/>
          <p:cNvSpPr txBox="1"/>
          <p:nvPr/>
        </p:nvSpPr>
        <p:spPr>
          <a:xfrm>
            <a:off x="4330700" y="3236913"/>
            <a:ext cx="317500" cy="373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ts val="22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0" name="Text Box 13"/>
          <p:cNvSpPr txBox="1"/>
          <p:nvPr/>
        </p:nvSpPr>
        <p:spPr>
          <a:xfrm>
            <a:off x="4330700" y="4398963"/>
            <a:ext cx="317500" cy="373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ts val="22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右箭头 48"/>
          <p:cNvSpPr/>
          <p:nvPr/>
        </p:nvSpPr>
        <p:spPr bwMode="auto">
          <a:xfrm rot="18992333">
            <a:off x="-80337" y="4160946"/>
            <a:ext cx="5635693" cy="844790"/>
          </a:xfrm>
          <a:prstGeom prst="rightArrow">
            <a:avLst/>
          </a:prstGeom>
          <a:gradFill>
            <a:gsLst>
              <a:gs pos="0">
                <a:srgbClr val="46720C"/>
              </a:gs>
              <a:gs pos="100000">
                <a:srgbClr val="7CFF05"/>
              </a:gs>
            </a:gsLst>
            <a:lin ang="16200000" scaled="0"/>
          </a:gradFill>
          <a:ln w="127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右箭头 49"/>
          <p:cNvSpPr/>
          <p:nvPr/>
        </p:nvSpPr>
        <p:spPr bwMode="auto">
          <a:xfrm rot="18992333">
            <a:off x="-80337" y="5303946"/>
            <a:ext cx="5635693" cy="844790"/>
          </a:xfrm>
          <a:prstGeom prst="rightArrow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6200000" scaled="0"/>
          </a:gradFill>
          <a:ln w="127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右箭头 50"/>
          <p:cNvSpPr/>
          <p:nvPr/>
        </p:nvSpPr>
        <p:spPr bwMode="auto">
          <a:xfrm rot="18992333">
            <a:off x="-101027" y="6537370"/>
            <a:ext cx="5635692" cy="844790"/>
          </a:xfrm>
          <a:prstGeom prst="rightArrow">
            <a:avLst/>
          </a:prstGeom>
          <a:gradFill>
            <a:gsLst>
              <a:gs pos="0">
                <a:srgbClr val="FFFF00"/>
              </a:gs>
              <a:gs pos="100000">
                <a:srgbClr val="FF0000"/>
              </a:gs>
            </a:gsLst>
            <a:lin ang="16200000" scaled="0"/>
          </a:gradFill>
          <a:ln w="127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组合 19"/>
          <p:cNvGrpSpPr/>
          <p:nvPr/>
        </p:nvGrpSpPr>
        <p:grpSpPr>
          <a:xfrm>
            <a:off x="4813300" y="4815205"/>
            <a:ext cx="5608320" cy="803275"/>
            <a:chOff x="177953" y="1357298"/>
            <a:chExt cx="4000528" cy="1643074"/>
          </a:xfrm>
        </p:grpSpPr>
        <p:pic>
          <p:nvPicPr>
            <p:cNvPr id="18450" name="Picture 2" descr="F:\work\常州电信\未标题-10.png"/>
            <p:cNvPicPr>
              <a:picLocks noChangeAspect="1"/>
            </p:cNvPicPr>
            <p:nvPr/>
          </p:nvPicPr>
          <p:blipFill>
            <a:blip r:embed="rId2"/>
            <a:srcRect l="7111" t="12923" r="9412" b="4846"/>
            <a:stretch>
              <a:fillRect/>
            </a:stretch>
          </p:blipFill>
          <p:spPr>
            <a:xfrm>
              <a:off x="177953" y="1357298"/>
              <a:ext cx="4000528" cy="16430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Rectangle 96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04918" y="1736569"/>
              <a:ext cx="3873283" cy="763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ts val="2200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FF0000"/>
                </a:buClr>
                <a:buSzTx/>
                <a:buFontTx/>
                <a:buNone/>
                <a:defRPr/>
              </a:pPr>
              <a:r>
                <a:rPr kumimoji="1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</a:t>
              </a:r>
              <a:r>
                <a:rPr kumimoji="1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Post-task</a:t>
              </a:r>
              <a:endParaRPr kumimoji="1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8445" name="Text Box 13"/>
          <p:cNvSpPr txBox="1"/>
          <p:nvPr/>
        </p:nvSpPr>
        <p:spPr>
          <a:xfrm>
            <a:off x="4330700" y="1785938"/>
            <a:ext cx="317500" cy="373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ts val="22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6" name="Text Box 13"/>
          <p:cNvSpPr txBox="1"/>
          <p:nvPr/>
        </p:nvSpPr>
        <p:spPr>
          <a:xfrm>
            <a:off x="4330700" y="3929063"/>
            <a:ext cx="317500" cy="373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ts val="22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7" name="Text Box 13"/>
          <p:cNvSpPr txBox="1"/>
          <p:nvPr/>
        </p:nvSpPr>
        <p:spPr>
          <a:xfrm>
            <a:off x="4310063" y="5159375"/>
            <a:ext cx="317500" cy="373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ts val="22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8" name="矩形 86"/>
          <p:cNvSpPr/>
          <p:nvPr/>
        </p:nvSpPr>
        <p:spPr>
          <a:xfrm>
            <a:off x="824865" y="1360170"/>
            <a:ext cx="327025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6000" b="1" u="sng">
                <a:solidFill>
                  <a:srgbClr val="B90601"/>
                </a:solidFill>
                <a:latin typeface="Calibri" panose="020F0502020204030204" charset="0"/>
                <a:ea typeface="黑体" panose="02010609060101010101" charset="-122"/>
              </a:rPr>
              <a:t>C</a:t>
            </a:r>
            <a:r>
              <a:rPr lang="en-US" altLang="zh-CN" sz="6000" b="1" u="sng">
                <a:latin typeface="Calibri" panose="020F0502020204030204" charset="0"/>
              </a:rPr>
              <a:t>ontents</a:t>
            </a:r>
            <a:endParaRPr lang="zh-CN" altLang="en-US" sz="6000" dirty="0">
              <a:latin typeface="Calibri" panose="020F0502020204030204" charset="0"/>
            </a:endParaRPr>
          </a:p>
        </p:txBody>
      </p:sp>
      <p:sp>
        <p:nvSpPr>
          <p:cNvPr id="18449" name="Text Box 13"/>
          <p:cNvSpPr txBox="1"/>
          <p:nvPr/>
        </p:nvSpPr>
        <p:spPr>
          <a:xfrm>
            <a:off x="4349750" y="2801938"/>
            <a:ext cx="317500" cy="373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ts val="2200"/>
              </a:lnSpc>
              <a:spcAft>
                <a:spcPct val="20000"/>
              </a:spcAft>
              <a:buClr>
                <a:srgbClr val="FF0000"/>
              </a:buClr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4" name="Freeform 11"/>
          <p:cNvSpPr/>
          <p:nvPr/>
        </p:nvSpPr>
        <p:spPr>
          <a:xfrm>
            <a:off x="3682604" y="1818085"/>
            <a:ext cx="1197769" cy="1013222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12" name="组合 11"/>
          <p:cNvGrpSpPr/>
          <p:nvPr/>
        </p:nvGrpSpPr>
        <p:grpSpPr>
          <a:xfrm>
            <a:off x="-78740" y="870585"/>
            <a:ext cx="12035155" cy="1985010"/>
            <a:chOff x="1570115" y="2055140"/>
            <a:chExt cx="10238312" cy="1444503"/>
          </a:xfrm>
        </p:grpSpPr>
        <p:grpSp>
          <p:nvGrpSpPr>
            <p:cNvPr id="10" name="组合 9"/>
            <p:cNvGrpSpPr/>
            <p:nvPr/>
          </p:nvGrpSpPr>
          <p:grpSpPr>
            <a:xfrm>
              <a:off x="1570115" y="2055140"/>
              <a:ext cx="10238312" cy="1444503"/>
              <a:chOff x="1576252" y="870073"/>
              <a:chExt cx="10238312" cy="144450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576252" y="870073"/>
                <a:ext cx="10238312" cy="1314421"/>
                <a:chOff x="1576252" y="870073"/>
                <a:chExt cx="10238312" cy="1314421"/>
              </a:xfrm>
            </p:grpSpPr>
            <p:sp>
              <p:nvSpPr>
                <p:cNvPr id="19458" name="Text Box 13"/>
                <p:cNvSpPr txBox="1"/>
                <p:nvPr/>
              </p:nvSpPr>
              <p:spPr>
                <a:xfrm>
                  <a:off x="4616450" y="895351"/>
                  <a:ext cx="317500" cy="2717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atinLnBrk="1">
                    <a:lnSpc>
                      <a:spcPts val="2200"/>
                    </a:lnSpc>
                    <a:spcAft>
                      <a:spcPct val="20000"/>
                    </a:spcAft>
                    <a:buClr>
                      <a:srgbClr val="FF0000"/>
                    </a:buClr>
                  </a:pPr>
                  <a:r>
                    <a:rPr lang="en-US" altLang="zh-CN" sz="240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  <a:endPara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1" name="Freeform 26"/>
                <p:cNvSpPr/>
                <p:nvPr/>
              </p:nvSpPr>
              <p:spPr bwMode="gray">
                <a:xfrm>
                  <a:off x="9237835" y="895950"/>
                  <a:ext cx="2576729" cy="479653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32" name="Freeform 27"/>
                <p:cNvSpPr/>
                <p:nvPr/>
              </p:nvSpPr>
              <p:spPr bwMode="gray">
                <a:xfrm>
                  <a:off x="1780986" y="892254"/>
                  <a:ext cx="2205075" cy="483349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9465" name="Text Box 47" descr="© INSCALE GmbH, 26.05.2010&#10;http://www.presentationload.com/">
                  <a:hlinkClick r:id="rId1" action="ppaction://hlinksldjump"/>
                </p:cNvPr>
                <p:cNvSpPr txBox="1"/>
                <p:nvPr/>
              </p:nvSpPr>
              <p:spPr>
                <a:xfrm>
                  <a:off x="4011464" y="1818099"/>
                  <a:ext cx="1965960" cy="3663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Calibri" panose="020F0502020204030204" charset="0"/>
                    </a:rPr>
                    <a:t>Pre-task</a:t>
                  </a:r>
                  <a:endParaRPr lang="en-US" altLang="zh-CN" dirty="0">
                    <a:solidFill>
                      <a:schemeClr val="bg1"/>
                    </a:solidFill>
                    <a:latin typeface="Calibri" panose="020F0502020204030204" charset="0"/>
                  </a:endParaRPr>
                </a:p>
              </p:txBody>
            </p:sp>
            <p:sp>
              <p:nvSpPr>
                <p:cNvPr id="68" name="Freeform 26"/>
                <p:cNvSpPr/>
                <p:nvPr/>
              </p:nvSpPr>
              <p:spPr bwMode="gray">
                <a:xfrm>
                  <a:off x="3800696" y="906780"/>
                  <a:ext cx="2463800" cy="463327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9470" name="Text Box 48" descr="© INSCALE GmbH, 26.05.2010&#10;http://www.presentationload.com/">
                  <a:hlinkClick r:id="rId1" action="ppaction://hlinksldjump"/>
                </p:cNvPr>
                <p:cNvSpPr txBox="1"/>
                <p:nvPr/>
              </p:nvSpPr>
              <p:spPr>
                <a:xfrm>
                  <a:off x="1576252" y="870073"/>
                  <a:ext cx="2527031" cy="4999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r>
                    <a:rPr lang="en-US" altLang="zh-CN" sz="2800" dirty="0"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charset="0"/>
                    </a:rPr>
                    <a:t>Bridge-in</a:t>
                  </a:r>
                  <a:endParaRPr lang="en-US" altLang="zh-CN" sz="2800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charset="0"/>
                  </a:endParaRPr>
                </a:p>
              </p:txBody>
            </p:sp>
            <p:sp>
              <p:nvSpPr>
                <p:cNvPr id="71" name="Freeform 26"/>
                <p:cNvSpPr/>
                <p:nvPr/>
              </p:nvSpPr>
              <p:spPr bwMode="gray">
                <a:xfrm>
                  <a:off x="5977219" y="883936"/>
                  <a:ext cx="3524231" cy="500447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9474" name="Text Box 48" descr="© INSCALE GmbH, 26.05.2010&#10;http://www.presentationload.com/">
                  <a:hlinkClick r:id="rId1" action="ppaction://hlinksldjump"/>
                </p:cNvPr>
                <p:cNvSpPr txBox="1"/>
                <p:nvPr/>
              </p:nvSpPr>
              <p:spPr>
                <a:xfrm>
                  <a:off x="5977759" y="907041"/>
                  <a:ext cx="3463729" cy="3798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Participatory Learning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9475" name="Text Box 48" descr="© INSCALE GmbH, 26.05.2010&#10;http://www.presentationload.com/">
                  <a:hlinkClick r:id="rId1" action="ppaction://hlinksldjump"/>
                </p:cNvPr>
                <p:cNvSpPr txBox="1"/>
                <p:nvPr/>
              </p:nvSpPr>
              <p:spPr>
                <a:xfrm>
                  <a:off x="9669551" y="883214"/>
                  <a:ext cx="1976876" cy="500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Post-task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19483" name="Freeform 4"/>
              <p:cNvSpPr/>
              <p:nvPr/>
            </p:nvSpPr>
            <p:spPr>
              <a:xfrm>
                <a:off x="3132139" y="1576389"/>
                <a:ext cx="1214437" cy="73818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9485" name="Freeform 13"/>
              <p:cNvSpPr/>
              <p:nvPr/>
            </p:nvSpPr>
            <p:spPr>
              <a:xfrm>
                <a:off x="3090863" y="1576389"/>
                <a:ext cx="1212850" cy="57943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grpSp>
            <p:nvGrpSpPr>
              <p:cNvPr id="5" name="Group 9"/>
              <p:cNvGrpSpPr/>
              <p:nvPr/>
            </p:nvGrpSpPr>
            <p:grpSpPr>
              <a:xfrm>
                <a:off x="5167724" y="1500189"/>
                <a:ext cx="1294989" cy="456319"/>
                <a:chOff x="75098" y="970389"/>
                <a:chExt cx="1295400" cy="457201"/>
              </a:xfrm>
            </p:grpSpPr>
            <p:sp>
              <p:nvSpPr>
                <p:cNvPr id="19487" name="Freeform 15"/>
                <p:cNvSpPr/>
                <p:nvPr/>
              </p:nvSpPr>
              <p:spPr>
                <a:xfrm>
                  <a:off x="75098" y="1046590"/>
                  <a:ext cx="1263634" cy="342880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9488" name="Freeform 16"/>
                <p:cNvSpPr/>
                <p:nvPr/>
              </p:nvSpPr>
              <p:spPr>
                <a:xfrm>
                  <a:off x="75098" y="970389"/>
                  <a:ext cx="1295400" cy="457201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11" name="文本框 10"/>
            <p:cNvSpPr txBox="1"/>
            <p:nvPr/>
          </p:nvSpPr>
          <p:spPr>
            <a:xfrm>
              <a:off x="4054048" y="2091875"/>
              <a:ext cx="1557627" cy="379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Calibri" panose="020F0502020204030204" charset="0"/>
                </a:rPr>
                <a:t>Pre-task</a:t>
              </a:r>
              <a:endParaRPr lang="zh-CN" altLang="en-US" sz="2800" dirty="0">
                <a:latin typeface="Calibri" panose="020F050202020403020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277360" y="3145155"/>
            <a:ext cx="3397885" cy="4629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Digital campus</a:t>
            </a:r>
            <a:endParaRPr lang="zh-CN" altLang="en-US" sz="3200" b="1" dirty="0"/>
          </a:p>
        </p:txBody>
      </p:sp>
      <p:sp>
        <p:nvSpPr>
          <p:cNvPr id="21" name="流程图: 可选过程 20"/>
          <p:cNvSpPr/>
          <p:nvPr/>
        </p:nvSpPr>
        <p:spPr>
          <a:xfrm>
            <a:off x="2182495" y="2169795"/>
            <a:ext cx="2610485" cy="54102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</a:rPr>
              <a:t>Digital technology</a:t>
            </a:r>
            <a:endParaRPr lang="en-US" altLang="zh-CN" sz="2100" b="1" dirty="0">
              <a:solidFill>
                <a:schemeClr val="tx1"/>
              </a:solidFill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6034384" y="3608020"/>
            <a:ext cx="0" cy="33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0" name="流程图: 可选过程 59"/>
          <p:cNvSpPr/>
          <p:nvPr/>
        </p:nvSpPr>
        <p:spPr>
          <a:xfrm>
            <a:off x="8141970" y="2117725"/>
            <a:ext cx="2415540" cy="1139825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</a:rPr>
              <a:t>Enhancement of Comprehensive Strength</a:t>
            </a:r>
            <a:endParaRPr lang="en-US" altLang="zh-CN" sz="2100" b="1" dirty="0">
              <a:solidFill>
                <a:schemeClr val="tx1"/>
              </a:solidFill>
            </a:endParaRPr>
          </a:p>
        </p:txBody>
      </p:sp>
      <p:sp>
        <p:nvSpPr>
          <p:cNvPr id="61" name="流程图: 可选过程 60"/>
          <p:cNvSpPr/>
          <p:nvPr/>
        </p:nvSpPr>
        <p:spPr>
          <a:xfrm>
            <a:off x="4980305" y="2117725"/>
            <a:ext cx="2695575" cy="701675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</a:rPr>
              <a:t>Software and online sources</a:t>
            </a:r>
            <a:endParaRPr lang="en-US" altLang="zh-CN" sz="2100" b="1" dirty="0">
              <a:solidFill>
                <a:schemeClr val="tx1"/>
              </a:solidFill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 flipH="1" flipV="1">
            <a:off x="4009390" y="2775585"/>
            <a:ext cx="2010410" cy="369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 flipV="1">
            <a:off x="6028265" y="2820841"/>
            <a:ext cx="12131" cy="324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6120317" y="2800045"/>
            <a:ext cx="1964357" cy="324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流程图: 决策 46"/>
          <p:cNvSpPr/>
          <p:nvPr/>
        </p:nvSpPr>
        <p:spPr>
          <a:xfrm>
            <a:off x="3181985" y="3940175"/>
            <a:ext cx="5754370" cy="1203960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Online Learning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Mixed Learning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H="1">
            <a:off x="3963035" y="4948555"/>
            <a:ext cx="935990" cy="993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endCxn id="62" idx="0"/>
          </p:cNvCxnSpPr>
          <p:nvPr/>
        </p:nvCxnSpPr>
        <p:spPr>
          <a:xfrm flipH="1">
            <a:off x="2182495" y="4728845"/>
            <a:ext cx="1560830" cy="981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6119125" y="5144002"/>
            <a:ext cx="1325" cy="817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7194235" y="4973541"/>
            <a:ext cx="668192" cy="817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8643620" y="4659630"/>
            <a:ext cx="1259205" cy="81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1473519" y="5710761"/>
            <a:ext cx="1417955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accessible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890135" y="6034405"/>
            <a:ext cx="1941195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indispensable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032884" y="5866908"/>
            <a:ext cx="136779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transform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936226" y="5477485"/>
            <a:ext cx="1621155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compensate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029537" y="6034528"/>
            <a:ext cx="162052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competitive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797245" y="2948366"/>
            <a:ext cx="14027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Cause</a:t>
            </a:r>
            <a:endParaRPr lang="zh-CN" altLang="en-US" sz="3200" b="1" dirty="0"/>
          </a:p>
        </p:txBody>
      </p:sp>
      <p:sp>
        <p:nvSpPr>
          <p:cNvPr id="70" name="箭头: 虚尾 69"/>
          <p:cNvSpPr/>
          <p:nvPr/>
        </p:nvSpPr>
        <p:spPr>
          <a:xfrm rot="5400000">
            <a:off x="833568" y="4432106"/>
            <a:ext cx="811366" cy="409499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2" name="箭头: 虚尾 71"/>
          <p:cNvSpPr/>
          <p:nvPr/>
        </p:nvSpPr>
        <p:spPr>
          <a:xfrm rot="16200000">
            <a:off x="789873" y="2953438"/>
            <a:ext cx="898938" cy="409497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1" name="文本框 100"/>
          <p:cNvSpPr txBox="1"/>
          <p:nvPr/>
        </p:nvSpPr>
        <p:spPr>
          <a:xfrm>
            <a:off x="1824403" y="4231048"/>
            <a:ext cx="13119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Effect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21" grpId="0" bldLvl="0" animBg="1"/>
      <p:bldP spid="21" grpId="1" animBg="1"/>
      <p:bldP spid="61" grpId="0" bldLvl="0" animBg="1"/>
      <p:bldP spid="61" grpId="1" animBg="1"/>
      <p:bldP spid="60" grpId="0" bldLvl="0" animBg="1"/>
      <p:bldP spid="60" grpId="1" animBg="1"/>
      <p:bldP spid="72" grpId="0" bldLvl="0" animBg="1"/>
      <p:bldP spid="72" grpId="1" animBg="1"/>
      <p:bldP spid="66" grpId="0"/>
      <p:bldP spid="66" grpId="1"/>
      <p:bldP spid="70" grpId="0" bldLvl="0" animBg="1"/>
      <p:bldP spid="70" grpId="1" animBg="1"/>
      <p:bldP spid="101" grpId="0"/>
      <p:bldP spid="101" grpId="1"/>
      <p:bldP spid="47" grpId="0" bldLvl="0" animBg="1"/>
      <p:bldP spid="47" grpId="1" animBg="1"/>
      <p:bldP spid="62" grpId="0" bldLvl="0" animBg="1"/>
      <p:bldP spid="62" grpId="1"/>
      <p:bldP spid="88" grpId="0" bldLvl="0" animBg="1"/>
      <p:bldP spid="88" grpId="1"/>
      <p:bldP spid="91" grpId="0" bldLvl="0" animBg="1"/>
      <p:bldP spid="91" grpId="1"/>
      <p:bldP spid="92" grpId="0" bldLvl="0" animBg="1"/>
      <p:bldP spid="92" grpId="1"/>
      <p:bldP spid="93" grpId="0" bldLvl="0" animBg="1"/>
      <p:bldP spid="9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83" name="Freeform 4"/>
          <p:cNvSpPr/>
          <p:nvPr/>
        </p:nvSpPr>
        <p:spPr>
          <a:xfrm>
            <a:off x="3132138" y="1576388"/>
            <a:ext cx="1214437" cy="738187"/>
          </a:xfrm>
          <a:custGeom>
            <a:avLst/>
            <a:gdLst/>
            <a:ahLst/>
            <a:cxnLst/>
            <a:pathLst/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84" name="Freeform 11"/>
          <p:cNvSpPr/>
          <p:nvPr/>
        </p:nvSpPr>
        <p:spPr>
          <a:xfrm>
            <a:off x="2878138" y="1281113"/>
            <a:ext cx="1597025" cy="1350962"/>
          </a:xfrm>
          <a:custGeom>
            <a:avLst/>
            <a:gdLst/>
            <a:ahLst/>
            <a:cxnLst/>
            <a:pathLst/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85" name="Freeform 13"/>
          <p:cNvSpPr/>
          <p:nvPr/>
        </p:nvSpPr>
        <p:spPr>
          <a:xfrm>
            <a:off x="3090863" y="1576388"/>
            <a:ext cx="1212850" cy="579437"/>
          </a:xfrm>
          <a:custGeom>
            <a:avLst/>
            <a:gdLst/>
            <a:ahLst/>
            <a:cxnLst/>
            <a:pathLst/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5" name="Group 9"/>
          <p:cNvGrpSpPr/>
          <p:nvPr/>
        </p:nvGrpSpPr>
        <p:grpSpPr>
          <a:xfrm>
            <a:off x="5167724" y="1500188"/>
            <a:ext cx="1294989" cy="456319"/>
            <a:chOff x="75098" y="970389"/>
            <a:chExt cx="1295400" cy="457201"/>
          </a:xfrm>
        </p:grpSpPr>
        <p:sp>
          <p:nvSpPr>
            <p:cNvPr id="19487" name="Freeform 15"/>
            <p:cNvSpPr/>
            <p:nvPr/>
          </p:nvSpPr>
          <p:spPr>
            <a:xfrm>
              <a:off x="75098" y="1046590"/>
              <a:ext cx="1263634" cy="342880"/>
            </a:xfrm>
            <a:custGeom>
              <a:avLst/>
              <a:gdLst/>
              <a:ahLst/>
              <a:cxnLst/>
              <a:pathLst/>
            </a:custGeom>
            <a:noFill/>
            <a:ln w="57150" cap="flat" cmpd="sng">
              <a:solidFill>
                <a:srgbClr val="D8621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8" name="Freeform 16"/>
            <p:cNvSpPr/>
            <p:nvPr/>
          </p:nvSpPr>
          <p:spPr>
            <a:xfrm>
              <a:off x="75098" y="970389"/>
              <a:ext cx="1295400" cy="457201"/>
            </a:xfrm>
            <a:custGeom>
              <a:avLst/>
              <a:gdLst/>
              <a:ahLst/>
              <a:cxnLst/>
              <a:pathLst/>
            </a:custGeom>
            <a:noFill/>
            <a:ln w="57150" cap="flat" cmpd="sng">
              <a:solidFill>
                <a:srgbClr val="D8621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5790" y="2770505"/>
            <a:ext cx="5020945" cy="3233420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>
          <a:xfrm>
            <a:off x="928370" y="1464945"/>
            <a:ext cx="9286875" cy="1305560"/>
          </a:xfrm>
          <a:prstGeom prst="rightArrow">
            <a:avLst>
              <a:gd name="adj1" fmla="val 63340"/>
              <a:gd name="adj2" fmla="val 50000"/>
            </a:avLst>
          </a:prstGeom>
          <a:solidFill>
            <a:srgbClr val="000066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have a chance to study abroad right now, do you want to go?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90" y="2770505"/>
            <a:ext cx="4521835" cy="345884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604" y="750568"/>
            <a:ext cx="12234546" cy="2263777"/>
            <a:chOff x="1532301" y="1852280"/>
            <a:chExt cx="10407934" cy="1647363"/>
          </a:xfrm>
        </p:grpSpPr>
        <p:grpSp>
          <p:nvGrpSpPr>
            <p:cNvPr id="10" name="组合 9"/>
            <p:cNvGrpSpPr/>
            <p:nvPr/>
          </p:nvGrpSpPr>
          <p:grpSpPr>
            <a:xfrm>
              <a:off x="1532301" y="1852280"/>
              <a:ext cx="10407934" cy="1647363"/>
              <a:chOff x="1538438" y="667213"/>
              <a:chExt cx="10407934" cy="164736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538438" y="667213"/>
                <a:ext cx="10407934" cy="1517281"/>
                <a:chOff x="1538438" y="667213"/>
                <a:chExt cx="10407934" cy="1517281"/>
              </a:xfrm>
            </p:grpSpPr>
            <p:sp>
              <p:nvSpPr>
                <p:cNvPr id="3" name="Text Box 13"/>
                <p:cNvSpPr txBox="1"/>
                <p:nvPr/>
              </p:nvSpPr>
              <p:spPr>
                <a:xfrm>
                  <a:off x="4616450" y="895351"/>
                  <a:ext cx="317500" cy="2717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atinLnBrk="1">
                    <a:lnSpc>
                      <a:spcPts val="2200"/>
                    </a:lnSpc>
                    <a:spcAft>
                      <a:spcPct val="20000"/>
                    </a:spcAft>
                    <a:buClr>
                      <a:srgbClr val="FF0000"/>
                    </a:buClr>
                  </a:pPr>
                  <a:r>
                    <a:rPr lang="en-US" altLang="zh-CN" sz="240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  <a:endPara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" name="Freeform 26"/>
                <p:cNvSpPr/>
                <p:nvPr/>
              </p:nvSpPr>
              <p:spPr bwMode="gray">
                <a:xfrm>
                  <a:off x="9369736" y="714774"/>
                  <a:ext cx="2576636" cy="512233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6" name="Freeform 27"/>
                <p:cNvSpPr/>
                <p:nvPr/>
              </p:nvSpPr>
              <p:spPr bwMode="gray">
                <a:xfrm>
                  <a:off x="3711642" y="729561"/>
                  <a:ext cx="2210477" cy="483349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1" name="Text Box 47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4011464" y="1818099"/>
                  <a:ext cx="1965960" cy="3663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>
                    <a:spcBef>
                      <a:spcPct val="50000"/>
                    </a:spcBef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Calibri" panose="020F0502020204030204" charset="0"/>
                    </a:rPr>
                    <a:t>Pre-task</a:t>
                  </a:r>
                  <a:endParaRPr lang="en-US" altLang="zh-CN" dirty="0">
                    <a:solidFill>
                      <a:schemeClr val="bg1"/>
                    </a:solidFill>
                    <a:latin typeface="Calibri" panose="020F0502020204030204" charset="0"/>
                  </a:endParaRPr>
                </a:p>
              </p:txBody>
            </p:sp>
            <p:sp>
              <p:nvSpPr>
                <p:cNvPr id="13" name="Freeform 26"/>
                <p:cNvSpPr/>
                <p:nvPr/>
              </p:nvSpPr>
              <p:spPr bwMode="gray">
                <a:xfrm>
                  <a:off x="1687454" y="739831"/>
                  <a:ext cx="2228303" cy="463479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4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1538438" y="667213"/>
                  <a:ext cx="2527031" cy="4999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charset="0"/>
                    </a:rPr>
                    <a:t>Bridge-in</a:t>
                  </a:r>
                  <a:endParaRPr lang="en-US" altLang="zh-CN" sz="2800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charset="0"/>
                  </a:endParaRPr>
                </a:p>
              </p:txBody>
            </p:sp>
            <p:sp>
              <p:nvSpPr>
                <p:cNvPr id="15" name="Freeform 26"/>
                <p:cNvSpPr/>
                <p:nvPr/>
              </p:nvSpPr>
              <p:spPr bwMode="gray">
                <a:xfrm>
                  <a:off x="5662285" y="721404"/>
                  <a:ext cx="4006625" cy="500447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6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5977219" y="754549"/>
                  <a:ext cx="2952165" cy="3798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Participatory Learning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7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9669551" y="721481"/>
                  <a:ext cx="1976876" cy="500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Post-task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18" name="Freeform 4"/>
              <p:cNvSpPr/>
              <p:nvPr/>
            </p:nvSpPr>
            <p:spPr>
              <a:xfrm>
                <a:off x="3132139" y="1576389"/>
                <a:ext cx="1214437" cy="73818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sz="1350"/>
              </a:p>
            </p:txBody>
          </p:sp>
          <p:sp>
            <p:nvSpPr>
              <p:cNvPr id="19" name="Freeform 13"/>
              <p:cNvSpPr/>
              <p:nvPr/>
            </p:nvSpPr>
            <p:spPr>
              <a:xfrm>
                <a:off x="3090863" y="1576389"/>
                <a:ext cx="1212850" cy="57943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sz="1350"/>
              </a:p>
            </p:txBody>
          </p:sp>
          <p:grpSp>
            <p:nvGrpSpPr>
              <p:cNvPr id="20" name="Group 9"/>
              <p:cNvGrpSpPr/>
              <p:nvPr/>
            </p:nvGrpSpPr>
            <p:grpSpPr>
              <a:xfrm>
                <a:off x="5167724" y="1500189"/>
                <a:ext cx="1294989" cy="456319"/>
                <a:chOff x="75098" y="970389"/>
                <a:chExt cx="1295400" cy="457201"/>
              </a:xfrm>
            </p:grpSpPr>
            <p:sp>
              <p:nvSpPr>
                <p:cNvPr id="21" name="Freeform 15"/>
                <p:cNvSpPr/>
                <p:nvPr/>
              </p:nvSpPr>
              <p:spPr>
                <a:xfrm>
                  <a:off x="75098" y="1046590"/>
                  <a:ext cx="1263634" cy="342880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1350"/>
                </a:p>
              </p:txBody>
            </p:sp>
            <p:sp>
              <p:nvSpPr>
                <p:cNvPr id="22" name="Freeform 16"/>
                <p:cNvSpPr/>
                <p:nvPr/>
              </p:nvSpPr>
              <p:spPr>
                <a:xfrm>
                  <a:off x="75098" y="970389"/>
                  <a:ext cx="1295400" cy="457201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1350"/>
                </a:p>
              </p:txBody>
            </p:sp>
          </p:grpSp>
        </p:grpSp>
        <p:sp>
          <p:nvSpPr>
            <p:cNvPr id="23" name="文本框 22"/>
            <p:cNvSpPr txBox="1"/>
            <p:nvPr/>
          </p:nvSpPr>
          <p:spPr>
            <a:xfrm>
              <a:off x="4031900" y="1972655"/>
              <a:ext cx="1557627" cy="379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latin typeface="Calibri" panose="020F0502020204030204" charset="0"/>
                </a:rPr>
                <a:t>Pre-task</a:t>
              </a:r>
              <a:endParaRPr lang="zh-CN" altLang="en-US" sz="2800" dirty="0"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2580" y="1512570"/>
            <a:ext cx="8595995" cy="9582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p>
            <a:r>
              <a:rPr lang="en-US" altLang="zh-CN" sz="4000">
                <a:solidFill>
                  <a:srgbClr val="FF0000"/>
                </a:solidFill>
              </a:rPr>
              <a:t>Separate the wheat from the chaff</a:t>
            </a:r>
            <a:endParaRPr lang="en-US" altLang="zh-CN" sz="400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56840" y="2713990"/>
            <a:ext cx="6021705" cy="379158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8891" y="750568"/>
            <a:ext cx="12234546" cy="2263777"/>
            <a:chOff x="1532301" y="1852280"/>
            <a:chExt cx="10407934" cy="1647363"/>
          </a:xfrm>
        </p:grpSpPr>
        <p:grpSp>
          <p:nvGrpSpPr>
            <p:cNvPr id="10" name="组合 9"/>
            <p:cNvGrpSpPr/>
            <p:nvPr/>
          </p:nvGrpSpPr>
          <p:grpSpPr>
            <a:xfrm>
              <a:off x="1532301" y="1852280"/>
              <a:ext cx="10407934" cy="1647363"/>
              <a:chOff x="1538438" y="667213"/>
              <a:chExt cx="10407934" cy="164736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538438" y="667213"/>
                <a:ext cx="10407934" cy="1517281"/>
                <a:chOff x="1538438" y="667213"/>
                <a:chExt cx="10407934" cy="1517281"/>
              </a:xfrm>
            </p:grpSpPr>
            <p:sp>
              <p:nvSpPr>
                <p:cNvPr id="3" name="Text Box 13"/>
                <p:cNvSpPr txBox="1"/>
                <p:nvPr/>
              </p:nvSpPr>
              <p:spPr>
                <a:xfrm>
                  <a:off x="4616450" y="895351"/>
                  <a:ext cx="317500" cy="2717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atinLnBrk="1">
                    <a:lnSpc>
                      <a:spcPts val="2200"/>
                    </a:lnSpc>
                    <a:spcAft>
                      <a:spcPct val="20000"/>
                    </a:spcAft>
                    <a:buClr>
                      <a:srgbClr val="FF0000"/>
                    </a:buClr>
                  </a:pPr>
                  <a:r>
                    <a:rPr lang="en-US" altLang="zh-CN" sz="240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  <a:endPara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" name="Freeform 26"/>
                <p:cNvSpPr/>
                <p:nvPr/>
              </p:nvSpPr>
              <p:spPr bwMode="gray">
                <a:xfrm>
                  <a:off x="9369736" y="714774"/>
                  <a:ext cx="2576636" cy="512233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6" name="Freeform 27"/>
                <p:cNvSpPr/>
                <p:nvPr/>
              </p:nvSpPr>
              <p:spPr bwMode="gray">
                <a:xfrm>
                  <a:off x="3711642" y="729561"/>
                  <a:ext cx="2210477" cy="483349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1" name="Text Box 47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4011464" y="1818099"/>
                  <a:ext cx="1965960" cy="3663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>
                    <a:spcBef>
                      <a:spcPct val="50000"/>
                    </a:spcBef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Calibri" panose="020F0502020204030204" charset="0"/>
                    </a:rPr>
                    <a:t>Pre-task</a:t>
                  </a:r>
                  <a:endParaRPr lang="en-US" altLang="zh-CN" dirty="0">
                    <a:solidFill>
                      <a:schemeClr val="bg1"/>
                    </a:solidFill>
                    <a:latin typeface="Calibri" panose="020F0502020204030204" charset="0"/>
                  </a:endParaRPr>
                </a:p>
              </p:txBody>
            </p:sp>
            <p:sp>
              <p:nvSpPr>
                <p:cNvPr id="13" name="Freeform 26"/>
                <p:cNvSpPr/>
                <p:nvPr/>
              </p:nvSpPr>
              <p:spPr bwMode="gray">
                <a:xfrm>
                  <a:off x="1687454" y="739831"/>
                  <a:ext cx="2228303" cy="463479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4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1538438" y="667213"/>
                  <a:ext cx="2527031" cy="4999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charset="0"/>
                    </a:rPr>
                    <a:t>Bridge-in</a:t>
                  </a:r>
                  <a:endParaRPr lang="en-US" altLang="zh-CN" sz="2800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charset="0"/>
                  </a:endParaRPr>
                </a:p>
              </p:txBody>
            </p:sp>
            <p:sp>
              <p:nvSpPr>
                <p:cNvPr id="15" name="Freeform 26"/>
                <p:cNvSpPr/>
                <p:nvPr/>
              </p:nvSpPr>
              <p:spPr bwMode="gray">
                <a:xfrm>
                  <a:off x="5662285" y="721404"/>
                  <a:ext cx="4006625" cy="500447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6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5977219" y="754549"/>
                  <a:ext cx="2952165" cy="3798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Participatory Learning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7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9669551" y="721481"/>
                  <a:ext cx="1976876" cy="500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Post-task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18" name="Freeform 4"/>
              <p:cNvSpPr/>
              <p:nvPr/>
            </p:nvSpPr>
            <p:spPr>
              <a:xfrm>
                <a:off x="3132139" y="1576389"/>
                <a:ext cx="1214437" cy="73818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sz="1350"/>
              </a:p>
            </p:txBody>
          </p:sp>
          <p:sp>
            <p:nvSpPr>
              <p:cNvPr id="19" name="Freeform 13"/>
              <p:cNvSpPr/>
              <p:nvPr/>
            </p:nvSpPr>
            <p:spPr>
              <a:xfrm>
                <a:off x="3090863" y="1576389"/>
                <a:ext cx="1212850" cy="57943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sz="1350"/>
              </a:p>
            </p:txBody>
          </p:sp>
          <p:grpSp>
            <p:nvGrpSpPr>
              <p:cNvPr id="20" name="Group 9"/>
              <p:cNvGrpSpPr/>
              <p:nvPr/>
            </p:nvGrpSpPr>
            <p:grpSpPr>
              <a:xfrm>
                <a:off x="5167724" y="1500189"/>
                <a:ext cx="1294989" cy="456319"/>
                <a:chOff x="75098" y="970389"/>
                <a:chExt cx="1295400" cy="457201"/>
              </a:xfrm>
            </p:grpSpPr>
            <p:sp>
              <p:nvSpPr>
                <p:cNvPr id="21" name="Freeform 15"/>
                <p:cNvSpPr/>
                <p:nvPr/>
              </p:nvSpPr>
              <p:spPr>
                <a:xfrm>
                  <a:off x="75098" y="1046590"/>
                  <a:ext cx="1263634" cy="342880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1350"/>
                </a:p>
              </p:txBody>
            </p:sp>
            <p:sp>
              <p:nvSpPr>
                <p:cNvPr id="22" name="Freeform 16"/>
                <p:cNvSpPr/>
                <p:nvPr/>
              </p:nvSpPr>
              <p:spPr>
                <a:xfrm>
                  <a:off x="75098" y="970389"/>
                  <a:ext cx="1295400" cy="457201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1350"/>
                </a:p>
              </p:txBody>
            </p:sp>
          </p:grpSp>
        </p:grpSp>
        <p:sp>
          <p:nvSpPr>
            <p:cNvPr id="23" name="文本框 22"/>
            <p:cNvSpPr txBox="1"/>
            <p:nvPr/>
          </p:nvSpPr>
          <p:spPr>
            <a:xfrm>
              <a:off x="4031900" y="1972655"/>
              <a:ext cx="1557627" cy="379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latin typeface="Calibri" panose="020F0502020204030204" charset="0"/>
                </a:rPr>
                <a:t>Pre-task</a:t>
              </a:r>
              <a:endParaRPr lang="zh-CN" altLang="en-US" sz="2800" dirty="0"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83" name="Freeform 4"/>
          <p:cNvSpPr/>
          <p:nvPr/>
        </p:nvSpPr>
        <p:spPr>
          <a:xfrm>
            <a:off x="3132138" y="1576388"/>
            <a:ext cx="1214437" cy="738187"/>
          </a:xfrm>
          <a:custGeom>
            <a:avLst/>
            <a:gdLst/>
            <a:ahLst/>
            <a:cxnLst/>
            <a:pathLst/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84" name="Freeform 11"/>
          <p:cNvSpPr/>
          <p:nvPr/>
        </p:nvSpPr>
        <p:spPr>
          <a:xfrm>
            <a:off x="2878138" y="1281113"/>
            <a:ext cx="1597025" cy="1350962"/>
          </a:xfrm>
          <a:custGeom>
            <a:avLst/>
            <a:gdLst/>
            <a:ahLst/>
            <a:cxnLst/>
            <a:pathLst/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85" name="Freeform 13"/>
          <p:cNvSpPr/>
          <p:nvPr/>
        </p:nvSpPr>
        <p:spPr>
          <a:xfrm>
            <a:off x="3090863" y="1576388"/>
            <a:ext cx="1212850" cy="579437"/>
          </a:xfrm>
          <a:custGeom>
            <a:avLst/>
            <a:gdLst/>
            <a:ahLst/>
            <a:cxnLst/>
            <a:pathLst/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5" name="Group 9"/>
          <p:cNvGrpSpPr/>
          <p:nvPr/>
        </p:nvGrpSpPr>
        <p:grpSpPr>
          <a:xfrm>
            <a:off x="5167724" y="1500188"/>
            <a:ext cx="1294989" cy="456319"/>
            <a:chOff x="75098" y="970389"/>
            <a:chExt cx="1295400" cy="457201"/>
          </a:xfrm>
        </p:grpSpPr>
        <p:sp>
          <p:nvSpPr>
            <p:cNvPr id="19487" name="Freeform 15"/>
            <p:cNvSpPr/>
            <p:nvPr/>
          </p:nvSpPr>
          <p:spPr>
            <a:xfrm>
              <a:off x="75098" y="1046590"/>
              <a:ext cx="1263634" cy="342880"/>
            </a:xfrm>
            <a:custGeom>
              <a:avLst/>
              <a:gdLst/>
              <a:ahLst/>
              <a:cxnLst/>
              <a:pathLst/>
            </a:custGeom>
            <a:noFill/>
            <a:ln w="57150" cap="flat" cmpd="sng">
              <a:solidFill>
                <a:srgbClr val="D8621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8" name="Freeform 16"/>
            <p:cNvSpPr/>
            <p:nvPr/>
          </p:nvSpPr>
          <p:spPr>
            <a:xfrm>
              <a:off x="75098" y="970389"/>
              <a:ext cx="1295400" cy="457201"/>
            </a:xfrm>
            <a:custGeom>
              <a:avLst/>
              <a:gdLst/>
              <a:ahLst/>
              <a:cxnLst/>
              <a:pathLst/>
            </a:custGeom>
            <a:noFill/>
            <a:ln w="57150" cap="flat" cmpd="sng">
              <a:solidFill>
                <a:srgbClr val="D8621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9285" y="1419860"/>
            <a:ext cx="8392795" cy="4586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935" y="1778000"/>
            <a:ext cx="4134485" cy="381254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604" y="750568"/>
            <a:ext cx="12234546" cy="2263777"/>
            <a:chOff x="1532301" y="1852280"/>
            <a:chExt cx="10407934" cy="1647363"/>
          </a:xfrm>
        </p:grpSpPr>
        <p:grpSp>
          <p:nvGrpSpPr>
            <p:cNvPr id="10" name="组合 9"/>
            <p:cNvGrpSpPr/>
            <p:nvPr/>
          </p:nvGrpSpPr>
          <p:grpSpPr>
            <a:xfrm>
              <a:off x="1532301" y="1852280"/>
              <a:ext cx="10407934" cy="1647363"/>
              <a:chOff x="1538438" y="667213"/>
              <a:chExt cx="10407934" cy="164736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538438" y="667213"/>
                <a:ext cx="10407934" cy="559794"/>
                <a:chOff x="1538438" y="667213"/>
                <a:chExt cx="10407934" cy="559794"/>
              </a:xfrm>
            </p:grpSpPr>
            <p:sp>
              <p:nvSpPr>
                <p:cNvPr id="3" name="Text Box 13"/>
                <p:cNvSpPr txBox="1"/>
                <p:nvPr/>
              </p:nvSpPr>
              <p:spPr>
                <a:xfrm>
                  <a:off x="4616450" y="895351"/>
                  <a:ext cx="317500" cy="2717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atinLnBrk="1">
                    <a:lnSpc>
                      <a:spcPts val="2200"/>
                    </a:lnSpc>
                    <a:spcAft>
                      <a:spcPct val="20000"/>
                    </a:spcAft>
                    <a:buClr>
                      <a:srgbClr val="FF0000"/>
                    </a:buClr>
                  </a:pPr>
                  <a:r>
                    <a:rPr lang="en-US" altLang="zh-CN" sz="240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  <a:endPara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" name="Freeform 26"/>
                <p:cNvSpPr/>
                <p:nvPr/>
              </p:nvSpPr>
              <p:spPr bwMode="gray">
                <a:xfrm>
                  <a:off x="9369736" y="714774"/>
                  <a:ext cx="2576636" cy="512233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7" name="Freeform 27"/>
                <p:cNvSpPr/>
                <p:nvPr/>
              </p:nvSpPr>
              <p:spPr bwMode="gray">
                <a:xfrm>
                  <a:off x="3711642" y="729561"/>
                  <a:ext cx="2210477" cy="483349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3" name="Freeform 26"/>
                <p:cNvSpPr/>
                <p:nvPr/>
              </p:nvSpPr>
              <p:spPr bwMode="gray">
                <a:xfrm>
                  <a:off x="1687454" y="739831"/>
                  <a:ext cx="2228303" cy="463479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4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1538438" y="667213"/>
                  <a:ext cx="2527031" cy="4999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charset="0"/>
                    </a:rPr>
                    <a:t>Bridge-in</a:t>
                  </a:r>
                  <a:endParaRPr lang="en-US" altLang="zh-CN" sz="2800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charset="0"/>
                  </a:endParaRPr>
                </a:p>
              </p:txBody>
            </p:sp>
            <p:sp>
              <p:nvSpPr>
                <p:cNvPr id="15" name="Freeform 26"/>
                <p:cNvSpPr/>
                <p:nvPr/>
              </p:nvSpPr>
              <p:spPr bwMode="gray">
                <a:xfrm>
                  <a:off x="5662285" y="721404"/>
                  <a:ext cx="4006625" cy="500447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6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5977219" y="754549"/>
                  <a:ext cx="2952165" cy="3798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Participatory Learning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7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9669551" y="721481"/>
                  <a:ext cx="1976876" cy="500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Post-task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18" name="Freeform 4"/>
              <p:cNvSpPr/>
              <p:nvPr/>
            </p:nvSpPr>
            <p:spPr>
              <a:xfrm>
                <a:off x="3132139" y="1576389"/>
                <a:ext cx="1214437" cy="73818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sz="1350"/>
              </a:p>
            </p:txBody>
          </p:sp>
          <p:sp>
            <p:nvSpPr>
              <p:cNvPr id="19" name="Freeform 13"/>
              <p:cNvSpPr/>
              <p:nvPr/>
            </p:nvSpPr>
            <p:spPr>
              <a:xfrm>
                <a:off x="3090863" y="1576389"/>
                <a:ext cx="1212850" cy="57943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sz="1350"/>
              </a:p>
            </p:txBody>
          </p:sp>
          <p:grpSp>
            <p:nvGrpSpPr>
              <p:cNvPr id="20" name="Group 9"/>
              <p:cNvGrpSpPr/>
              <p:nvPr/>
            </p:nvGrpSpPr>
            <p:grpSpPr>
              <a:xfrm>
                <a:off x="5167724" y="1500189"/>
                <a:ext cx="1294989" cy="456319"/>
                <a:chOff x="75098" y="970389"/>
                <a:chExt cx="1295400" cy="457201"/>
              </a:xfrm>
            </p:grpSpPr>
            <p:sp>
              <p:nvSpPr>
                <p:cNvPr id="21" name="Freeform 15"/>
                <p:cNvSpPr/>
                <p:nvPr/>
              </p:nvSpPr>
              <p:spPr>
                <a:xfrm>
                  <a:off x="75098" y="1046590"/>
                  <a:ext cx="1263634" cy="342880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1350"/>
                </a:p>
              </p:txBody>
            </p:sp>
            <p:sp>
              <p:nvSpPr>
                <p:cNvPr id="22" name="Freeform 16"/>
                <p:cNvSpPr/>
                <p:nvPr/>
              </p:nvSpPr>
              <p:spPr>
                <a:xfrm>
                  <a:off x="75098" y="970389"/>
                  <a:ext cx="1295400" cy="457201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1350"/>
                </a:p>
              </p:txBody>
            </p:sp>
          </p:grpSp>
        </p:grpSp>
        <p:sp>
          <p:nvSpPr>
            <p:cNvPr id="23" name="文本框 22"/>
            <p:cNvSpPr txBox="1"/>
            <p:nvPr/>
          </p:nvSpPr>
          <p:spPr>
            <a:xfrm>
              <a:off x="4031900" y="1972655"/>
              <a:ext cx="1557627" cy="379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latin typeface="Calibri" panose="020F0502020204030204" charset="0"/>
                </a:rPr>
                <a:t>Pre-task</a:t>
              </a:r>
              <a:endParaRPr lang="zh-CN" altLang="en-US" sz="2800" dirty="0"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3783965" y="4129405"/>
            <a:ext cx="4486910" cy="4340225"/>
          </a:xfrm>
          <a:prstGeom prst="blockArc">
            <a:avLst>
              <a:gd name="adj1" fmla="val 10800000"/>
              <a:gd name="adj2" fmla="val 1"/>
              <a:gd name="adj3" fmla="val 3011"/>
            </a:avLst>
          </a:prstGeom>
          <a:solidFill>
            <a:srgbClr val="EBEBEB"/>
          </a:soli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 rot="14803882">
            <a:off x="7613650" y="3475355"/>
            <a:ext cx="2134235" cy="204089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4982845" y="2242185"/>
            <a:ext cx="2143760" cy="19659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8029324">
            <a:off x="2374900" y="3492500"/>
            <a:ext cx="2092325" cy="2019935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44085" y="4480560"/>
            <a:ext cx="3194685" cy="1782445"/>
            <a:chOff x="3882457" y="1163107"/>
            <a:chExt cx="1672903" cy="1402242"/>
          </a:xfrm>
        </p:grpSpPr>
        <p:grpSp>
          <p:nvGrpSpPr>
            <p:cNvPr id="26" name="组合 25"/>
            <p:cNvGrpSpPr/>
            <p:nvPr/>
          </p:nvGrpSpPr>
          <p:grpSpPr>
            <a:xfrm>
              <a:off x="3882457" y="1163107"/>
              <a:ext cx="1503985" cy="1402242"/>
              <a:chOff x="392339" y="673100"/>
              <a:chExt cx="4290412" cy="400017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92339" y="673100"/>
                <a:ext cx="3912932" cy="400017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339" y="760695"/>
                <a:ext cx="4290412" cy="391118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955651" y="1354935"/>
              <a:ext cx="1599709" cy="410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independence</a:t>
              </a:r>
              <a:endPara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381385" y="4724400"/>
            <a:ext cx="45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620000">
            <a:off x="2496185" y="3898265"/>
            <a:ext cx="14427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cost of living</a:t>
            </a:r>
            <a:endParaRPr lang="en-US" altLang="zh-CN" sz="2800" b="1" dirty="0">
              <a:solidFill>
                <a:srgbClr val="03A9F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93391" y="2510661"/>
            <a:ext cx="188087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cultural </a:t>
            </a:r>
            <a:endParaRPr lang="en-US" altLang="zh-CN" sz="2800" b="1" dirty="0">
              <a:solidFill>
                <a:srgbClr val="03A9F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difference</a:t>
            </a:r>
            <a:endParaRPr lang="en-US" altLang="zh-CN" sz="2800" b="1" dirty="0">
              <a:solidFill>
                <a:srgbClr val="03A9F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3180000">
            <a:off x="7994051" y="4127172"/>
            <a:ext cx="19215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loneliness</a:t>
            </a:r>
            <a:endParaRPr lang="en-US" altLang="zh-CN" sz="2800" b="1" dirty="0">
              <a:solidFill>
                <a:srgbClr val="03A9F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82725" y="6387906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7" name="Picture 17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280" y="953152"/>
            <a:ext cx="1655184" cy="6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直角三角形 72"/>
          <p:cNvSpPr>
            <a:spLocks noChangeArrowheads="1"/>
          </p:cNvSpPr>
          <p:nvPr/>
        </p:nvSpPr>
        <p:spPr bwMode="auto">
          <a:xfrm rot="5400000">
            <a:off x="1523207" y="854868"/>
            <a:ext cx="889000" cy="893763"/>
          </a:xfrm>
          <a:prstGeom prst="rtTriangle">
            <a:avLst/>
          </a:prstGeom>
          <a:solidFill>
            <a:srgbClr val="EE4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直角三角形 73"/>
          <p:cNvSpPr>
            <a:spLocks noChangeArrowheads="1"/>
          </p:cNvSpPr>
          <p:nvPr/>
        </p:nvSpPr>
        <p:spPr bwMode="auto">
          <a:xfrm rot="5400000">
            <a:off x="1524000" y="857250"/>
            <a:ext cx="730250" cy="730250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直角三角形 74"/>
          <p:cNvSpPr>
            <a:spLocks noChangeArrowheads="1"/>
          </p:cNvSpPr>
          <p:nvPr/>
        </p:nvSpPr>
        <p:spPr bwMode="auto">
          <a:xfrm rot="5400000">
            <a:off x="1628775" y="962025"/>
            <a:ext cx="525463" cy="525463"/>
          </a:xfrm>
          <a:prstGeom prst="rtTriangle">
            <a:avLst/>
          </a:prstGeom>
          <a:solidFill>
            <a:srgbClr val="FBB6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矩形 75"/>
          <p:cNvSpPr>
            <a:spLocks noChangeArrowheads="1"/>
          </p:cNvSpPr>
          <p:nvPr/>
        </p:nvSpPr>
        <p:spPr bwMode="auto">
          <a:xfrm rot="2700000">
            <a:off x="1874044" y="886619"/>
            <a:ext cx="112713" cy="746125"/>
          </a:xfrm>
          <a:prstGeom prst="rect">
            <a:avLst/>
          </a:prstGeom>
          <a:solidFill>
            <a:srgbClr val="E7A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2414905" y="1021715"/>
            <a:ext cx="7223125" cy="6210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Challenges of Studying Abroad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0" name="组 8"/>
          <p:cNvGrpSpPr/>
          <p:nvPr/>
        </p:nvGrpSpPr>
        <p:grpSpPr>
          <a:xfrm rot="5400000">
            <a:off x="2287905" y="2988945"/>
            <a:ext cx="1018540" cy="289560"/>
            <a:chOff x="5717583" y="3050583"/>
            <a:chExt cx="2216159" cy="1061634"/>
          </a:xfrm>
          <a:solidFill>
            <a:schemeClr val="accent2">
              <a:lumMod val="75000"/>
            </a:schemeClr>
          </a:solidFill>
        </p:grpSpPr>
        <p:grpSp>
          <p:nvGrpSpPr>
            <p:cNvPr id="11" name="组 9"/>
            <p:cNvGrpSpPr/>
            <p:nvPr/>
          </p:nvGrpSpPr>
          <p:grpSpPr>
            <a:xfrm rot="10800000">
              <a:off x="5717583" y="3050583"/>
              <a:ext cx="1061634" cy="1061634"/>
              <a:chOff x="1118934" y="40077"/>
              <a:chExt cx="1061634" cy="1061634"/>
            </a:xfrm>
            <a:grpFill/>
          </p:grpSpPr>
          <p:sp>
            <p:nvSpPr>
              <p:cNvPr id="30" name="下箭头 29"/>
              <p:cNvSpPr/>
              <p:nvPr/>
            </p:nvSpPr>
            <p:spPr>
              <a:xfrm rot="16200000">
                <a:off x="1118934" y="40077"/>
                <a:ext cx="1061634" cy="1061634"/>
              </a:xfrm>
              <a:prstGeom prst="downArrow">
                <a:avLst>
                  <a:gd name="adj1" fmla="val 50000"/>
                  <a:gd name="adj2" fmla="val 35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下箭头 4"/>
              <p:cNvSpPr/>
              <p:nvPr/>
            </p:nvSpPr>
            <p:spPr>
              <a:xfrm rot="10800000">
                <a:off x="1118935" y="305484"/>
                <a:ext cx="875848" cy="53081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800" kern="1200" dirty="0"/>
              </a:p>
            </p:txBody>
          </p:sp>
        </p:grpSp>
        <p:grpSp>
          <p:nvGrpSpPr>
            <p:cNvPr id="32" name="组 10"/>
            <p:cNvGrpSpPr/>
            <p:nvPr/>
          </p:nvGrpSpPr>
          <p:grpSpPr>
            <a:xfrm>
              <a:off x="6872108" y="3050583"/>
              <a:ext cx="1061634" cy="1061634"/>
              <a:chOff x="1118934" y="40077"/>
              <a:chExt cx="1061634" cy="1061634"/>
            </a:xfrm>
            <a:grpFill/>
          </p:grpSpPr>
          <p:sp>
            <p:nvSpPr>
              <p:cNvPr id="33" name="下箭头 32"/>
              <p:cNvSpPr/>
              <p:nvPr/>
            </p:nvSpPr>
            <p:spPr>
              <a:xfrm rot="16200000">
                <a:off x="1118934" y="40077"/>
                <a:ext cx="1061634" cy="1061634"/>
              </a:xfrm>
              <a:prstGeom prst="downArrow">
                <a:avLst>
                  <a:gd name="adj1" fmla="val 50000"/>
                  <a:gd name="adj2" fmla="val 35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下箭头 4"/>
              <p:cNvSpPr/>
              <p:nvPr/>
            </p:nvSpPr>
            <p:spPr>
              <a:xfrm rot="10800000">
                <a:off x="1118935" y="305484"/>
                <a:ext cx="875848" cy="53081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800" kern="1200" dirty="0"/>
              </a:p>
            </p:txBody>
          </p:sp>
        </p:grpSp>
      </p:grpSp>
      <p:sp>
        <p:nvSpPr>
          <p:cNvPr id="16" name="TextBox 34"/>
          <p:cNvSpPr txBox="1"/>
          <p:nvPr/>
        </p:nvSpPr>
        <p:spPr>
          <a:xfrm>
            <a:off x="6517640" y="1630045"/>
            <a:ext cx="1753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cause 2</a:t>
            </a:r>
            <a:endParaRPr lang="en-US" altLang="zh-CN" sz="3600" b="1" dirty="0">
              <a:solidFill>
                <a:schemeClr val="tx1"/>
              </a:solidFill>
            </a:endParaRPr>
          </a:p>
        </p:txBody>
      </p:sp>
      <p:grpSp>
        <p:nvGrpSpPr>
          <p:cNvPr id="40" name="组 8"/>
          <p:cNvGrpSpPr/>
          <p:nvPr/>
        </p:nvGrpSpPr>
        <p:grpSpPr>
          <a:xfrm rot="5400000">
            <a:off x="8860155" y="3045460"/>
            <a:ext cx="1018540" cy="289560"/>
            <a:chOff x="5717583" y="3050583"/>
            <a:chExt cx="2216159" cy="1061634"/>
          </a:xfrm>
          <a:solidFill>
            <a:schemeClr val="accent2">
              <a:lumMod val="75000"/>
            </a:schemeClr>
          </a:solidFill>
        </p:grpSpPr>
        <p:grpSp>
          <p:nvGrpSpPr>
            <p:cNvPr id="41" name="组 9"/>
            <p:cNvGrpSpPr/>
            <p:nvPr/>
          </p:nvGrpSpPr>
          <p:grpSpPr>
            <a:xfrm rot="10800000">
              <a:off x="5717583" y="3050583"/>
              <a:ext cx="1061634" cy="1061634"/>
              <a:chOff x="1118934" y="40077"/>
              <a:chExt cx="1061634" cy="1061634"/>
            </a:xfrm>
            <a:grpFill/>
          </p:grpSpPr>
          <p:sp>
            <p:nvSpPr>
              <p:cNvPr id="42" name="下箭头 41"/>
              <p:cNvSpPr/>
              <p:nvPr/>
            </p:nvSpPr>
            <p:spPr>
              <a:xfrm rot="16200000">
                <a:off x="1118934" y="40077"/>
                <a:ext cx="1061634" cy="1061634"/>
              </a:xfrm>
              <a:prstGeom prst="downArrow">
                <a:avLst>
                  <a:gd name="adj1" fmla="val 50000"/>
                  <a:gd name="adj2" fmla="val 35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下箭头 4"/>
              <p:cNvSpPr/>
              <p:nvPr/>
            </p:nvSpPr>
            <p:spPr>
              <a:xfrm rot="10800000">
                <a:off x="1118935" y="305484"/>
                <a:ext cx="875848" cy="53081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800" kern="1200" dirty="0"/>
              </a:p>
            </p:txBody>
          </p:sp>
        </p:grpSp>
        <p:grpSp>
          <p:nvGrpSpPr>
            <p:cNvPr id="44" name="组 10"/>
            <p:cNvGrpSpPr/>
            <p:nvPr/>
          </p:nvGrpSpPr>
          <p:grpSpPr>
            <a:xfrm>
              <a:off x="6872108" y="3050583"/>
              <a:ext cx="1061634" cy="1061634"/>
              <a:chOff x="1118934" y="40077"/>
              <a:chExt cx="1061634" cy="1061634"/>
            </a:xfrm>
            <a:grpFill/>
          </p:grpSpPr>
          <p:sp>
            <p:nvSpPr>
              <p:cNvPr id="45" name="下箭头 44"/>
              <p:cNvSpPr/>
              <p:nvPr/>
            </p:nvSpPr>
            <p:spPr>
              <a:xfrm rot="16200000">
                <a:off x="1118934" y="40077"/>
                <a:ext cx="1061634" cy="1061634"/>
              </a:xfrm>
              <a:prstGeom prst="downArrow">
                <a:avLst>
                  <a:gd name="adj1" fmla="val 50000"/>
                  <a:gd name="adj2" fmla="val 35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下箭头 4"/>
              <p:cNvSpPr/>
              <p:nvPr/>
            </p:nvSpPr>
            <p:spPr>
              <a:xfrm rot="10800000">
                <a:off x="1118935" y="305484"/>
                <a:ext cx="875848" cy="53081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800" kern="1200" dirty="0"/>
              </a:p>
            </p:txBody>
          </p:sp>
        </p:grpSp>
      </p:grpSp>
      <p:sp>
        <p:nvSpPr>
          <p:cNvPr id="47" name="TextBox 34"/>
          <p:cNvSpPr txBox="1"/>
          <p:nvPr/>
        </p:nvSpPr>
        <p:spPr>
          <a:xfrm>
            <a:off x="2154555" y="1979295"/>
            <a:ext cx="1753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cause 1</a:t>
            </a:r>
            <a:endParaRPr lang="en-US" altLang="zh-CN" sz="3600" b="1" dirty="0">
              <a:solidFill>
                <a:schemeClr val="tx1"/>
              </a:solidFill>
            </a:endParaRPr>
          </a:p>
        </p:txBody>
      </p:sp>
      <p:sp>
        <p:nvSpPr>
          <p:cNvPr id="48" name="TextBox 34"/>
          <p:cNvSpPr txBox="1"/>
          <p:nvPr/>
        </p:nvSpPr>
        <p:spPr>
          <a:xfrm>
            <a:off x="8700135" y="2035810"/>
            <a:ext cx="1753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cause 3</a:t>
            </a:r>
            <a:endParaRPr lang="en-US" altLang="zh-CN" sz="3600" b="1" dirty="0">
              <a:solidFill>
                <a:schemeClr val="tx1"/>
              </a:solidFill>
            </a:endParaRPr>
          </a:p>
        </p:txBody>
      </p:sp>
      <p:sp>
        <p:nvSpPr>
          <p:cNvPr id="54" name="直角上箭头 53"/>
          <p:cNvSpPr/>
          <p:nvPr/>
        </p:nvSpPr>
        <p:spPr>
          <a:xfrm>
            <a:off x="7126605" y="2242185"/>
            <a:ext cx="452120" cy="890905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TextBox 34"/>
          <p:cNvSpPr txBox="1"/>
          <p:nvPr/>
        </p:nvSpPr>
        <p:spPr>
          <a:xfrm>
            <a:off x="5128895" y="5617845"/>
            <a:ext cx="1910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effect</a:t>
            </a:r>
            <a:endParaRPr lang="en-US" altLang="zh-CN" sz="3600" b="1" dirty="0">
              <a:solidFill>
                <a:schemeClr val="tx1"/>
              </a:solidFill>
            </a:endParaRPr>
          </a:p>
        </p:txBody>
      </p:sp>
      <p:sp>
        <p:nvSpPr>
          <p:cNvPr id="56" name="下箭头 55"/>
          <p:cNvSpPr/>
          <p:nvPr/>
        </p:nvSpPr>
        <p:spPr>
          <a:xfrm>
            <a:off x="5946775" y="5166995"/>
            <a:ext cx="215900" cy="63690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24131" y="107313"/>
            <a:ext cx="12234546" cy="2263777"/>
            <a:chOff x="1532301" y="1852280"/>
            <a:chExt cx="10407934" cy="1647363"/>
          </a:xfrm>
        </p:grpSpPr>
        <p:grpSp>
          <p:nvGrpSpPr>
            <p:cNvPr id="4" name="组合 3"/>
            <p:cNvGrpSpPr/>
            <p:nvPr/>
          </p:nvGrpSpPr>
          <p:grpSpPr>
            <a:xfrm>
              <a:off x="1532301" y="1852280"/>
              <a:ext cx="10407934" cy="1647363"/>
              <a:chOff x="1538438" y="667213"/>
              <a:chExt cx="10407934" cy="164736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538438" y="667213"/>
                <a:ext cx="10407934" cy="559794"/>
                <a:chOff x="1538438" y="667213"/>
                <a:chExt cx="10407934" cy="559794"/>
              </a:xfrm>
            </p:grpSpPr>
            <p:sp>
              <p:nvSpPr>
                <p:cNvPr id="20" name="Text Box 13"/>
                <p:cNvSpPr txBox="1"/>
                <p:nvPr/>
              </p:nvSpPr>
              <p:spPr>
                <a:xfrm>
                  <a:off x="4616450" y="895351"/>
                  <a:ext cx="317500" cy="2717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atinLnBrk="1">
                    <a:lnSpc>
                      <a:spcPts val="2200"/>
                    </a:lnSpc>
                    <a:spcAft>
                      <a:spcPct val="20000"/>
                    </a:spcAft>
                    <a:buClr>
                      <a:srgbClr val="FF0000"/>
                    </a:buClr>
                  </a:pPr>
                  <a:r>
                    <a:rPr lang="en-US" altLang="zh-CN" sz="240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  <a:endPara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1" name="Freeform 26"/>
                <p:cNvSpPr/>
                <p:nvPr/>
              </p:nvSpPr>
              <p:spPr bwMode="gray">
                <a:xfrm>
                  <a:off x="9369736" y="714774"/>
                  <a:ext cx="2576636" cy="512233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2" name="Freeform 27"/>
                <p:cNvSpPr/>
                <p:nvPr/>
              </p:nvSpPr>
              <p:spPr bwMode="gray">
                <a:xfrm>
                  <a:off x="3711642" y="729561"/>
                  <a:ext cx="2210477" cy="483349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4" name="Freeform 26"/>
                <p:cNvSpPr/>
                <p:nvPr/>
              </p:nvSpPr>
              <p:spPr bwMode="gray">
                <a:xfrm>
                  <a:off x="1687454" y="739831"/>
                  <a:ext cx="2228303" cy="463479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38" name="Text Box 48" descr="© INSCALE GmbH, 26.05.2010&#10;http://www.presentationload.com/">
                  <a:hlinkClick r:id="rId2" action="ppaction://hlinksldjump"/>
                </p:cNvPr>
                <p:cNvSpPr txBox="1"/>
                <p:nvPr/>
              </p:nvSpPr>
              <p:spPr>
                <a:xfrm>
                  <a:off x="1538438" y="667213"/>
                  <a:ext cx="2527031" cy="4999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charset="0"/>
                    </a:rPr>
                    <a:t>Bridge-in</a:t>
                  </a:r>
                  <a:endParaRPr lang="en-US" altLang="zh-CN" sz="2800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charset="0"/>
                  </a:endParaRPr>
                </a:p>
              </p:txBody>
            </p:sp>
            <p:sp>
              <p:nvSpPr>
                <p:cNvPr id="39" name="Freeform 26"/>
                <p:cNvSpPr/>
                <p:nvPr/>
              </p:nvSpPr>
              <p:spPr bwMode="gray">
                <a:xfrm>
                  <a:off x="5662285" y="721404"/>
                  <a:ext cx="4006625" cy="500447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65" name="Text Box 48" descr="© INSCALE GmbH, 26.05.2010&#10;http://www.presentationload.com/">
                  <a:hlinkClick r:id="rId2" action="ppaction://hlinksldjump"/>
                </p:cNvPr>
                <p:cNvSpPr txBox="1"/>
                <p:nvPr/>
              </p:nvSpPr>
              <p:spPr>
                <a:xfrm>
                  <a:off x="5977219" y="754549"/>
                  <a:ext cx="2952165" cy="3798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Participatory Learning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66" name="Text Box 48" descr="© INSCALE GmbH, 26.05.2010&#10;http://www.presentationload.com/">
                  <a:hlinkClick r:id="rId2" action="ppaction://hlinksldjump"/>
                </p:cNvPr>
                <p:cNvSpPr txBox="1"/>
                <p:nvPr/>
              </p:nvSpPr>
              <p:spPr>
                <a:xfrm>
                  <a:off x="9669551" y="721481"/>
                  <a:ext cx="1976876" cy="500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Post-task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67" name="Freeform 4"/>
              <p:cNvSpPr/>
              <p:nvPr/>
            </p:nvSpPr>
            <p:spPr>
              <a:xfrm>
                <a:off x="3132139" y="1576389"/>
                <a:ext cx="1214437" cy="73818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sz="1350"/>
              </a:p>
            </p:txBody>
          </p:sp>
          <p:sp>
            <p:nvSpPr>
              <p:cNvPr id="69" name="Freeform 13"/>
              <p:cNvSpPr/>
              <p:nvPr/>
            </p:nvSpPr>
            <p:spPr>
              <a:xfrm>
                <a:off x="3090863" y="1576389"/>
                <a:ext cx="1212850" cy="57943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sz="1350"/>
              </a:p>
            </p:txBody>
          </p:sp>
          <p:grpSp>
            <p:nvGrpSpPr>
              <p:cNvPr id="70" name="Group 9"/>
              <p:cNvGrpSpPr/>
              <p:nvPr/>
            </p:nvGrpSpPr>
            <p:grpSpPr>
              <a:xfrm>
                <a:off x="5167724" y="1500189"/>
                <a:ext cx="1294989" cy="456319"/>
                <a:chOff x="75098" y="970389"/>
                <a:chExt cx="1295400" cy="457201"/>
              </a:xfrm>
            </p:grpSpPr>
            <p:sp>
              <p:nvSpPr>
                <p:cNvPr id="72" name="Freeform 15"/>
                <p:cNvSpPr/>
                <p:nvPr/>
              </p:nvSpPr>
              <p:spPr>
                <a:xfrm>
                  <a:off x="75098" y="1046590"/>
                  <a:ext cx="1263634" cy="342880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1350"/>
                </a:p>
              </p:txBody>
            </p:sp>
            <p:sp>
              <p:nvSpPr>
                <p:cNvPr id="73" name="Freeform 16"/>
                <p:cNvSpPr/>
                <p:nvPr/>
              </p:nvSpPr>
              <p:spPr>
                <a:xfrm>
                  <a:off x="75098" y="970389"/>
                  <a:ext cx="1295400" cy="457201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1350"/>
                </a:p>
              </p:txBody>
            </p:sp>
          </p:grpSp>
        </p:grpSp>
        <p:sp>
          <p:nvSpPr>
            <p:cNvPr id="74" name="文本框 73"/>
            <p:cNvSpPr txBox="1"/>
            <p:nvPr/>
          </p:nvSpPr>
          <p:spPr>
            <a:xfrm>
              <a:off x="4031900" y="1972655"/>
              <a:ext cx="1557627" cy="379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latin typeface="Calibri" panose="020F0502020204030204" charset="0"/>
                </a:rPr>
                <a:t>Pre-task</a:t>
              </a:r>
              <a:endParaRPr lang="zh-CN" altLang="en-US" sz="2800" dirty="0"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35" grpId="0"/>
      <p:bldP spid="35" grpId="1"/>
      <p:bldP spid="36" grpId="0"/>
      <p:bldP spid="36" grpId="1"/>
      <p:bldP spid="37" grpId="0"/>
      <p:bldP spid="37" grpId="1"/>
      <p:bldP spid="48" grpId="0"/>
      <p:bldP spid="55" grpId="0"/>
      <p:bldP spid="54" grpId="0" bldLvl="0" animBg="1"/>
      <p:bldP spid="5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218189" y="2594512"/>
            <a:ext cx="3426890" cy="71859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167042" y="2737039"/>
            <a:ext cx="3478036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800"/>
              </a:lnSpc>
              <a:defRPr sz="2000">
                <a:latin typeface="Helvetica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2800" dirty="0" smtClean="0"/>
              <a:t>Cause</a:t>
            </a:r>
            <a:endParaRPr lang="zh-CN" altLang="en-US" sz="2800" dirty="0"/>
          </a:p>
        </p:txBody>
      </p:sp>
      <p:sp>
        <p:nvSpPr>
          <p:cNvPr id="11" name="下箭头 10"/>
          <p:cNvSpPr/>
          <p:nvPr/>
        </p:nvSpPr>
        <p:spPr>
          <a:xfrm>
            <a:off x="4742882" y="3429000"/>
            <a:ext cx="432048" cy="505894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269803" y="4067731"/>
            <a:ext cx="3426890" cy="71859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218656" y="4210258"/>
            <a:ext cx="3478036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800"/>
              </a:lnSpc>
              <a:defRPr sz="2000">
                <a:latin typeface="Helvetica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2800" dirty="0" smtClean="0"/>
              <a:t>Effect</a:t>
            </a:r>
            <a:endParaRPr lang="zh-CN" altLang="en-US" sz="2800" dirty="0"/>
          </a:p>
        </p:txBody>
      </p:sp>
      <p:pic>
        <p:nvPicPr>
          <p:cNvPr id="1026" name="Picture 2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51" y="4966237"/>
            <a:ext cx="3555824" cy="18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" y="765175"/>
            <a:ext cx="11934825" cy="70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AutoShape 5"/>
          <p:cNvSpPr/>
          <p:nvPr/>
        </p:nvSpPr>
        <p:spPr>
          <a:xfrm>
            <a:off x="7381240" y="3114675"/>
            <a:ext cx="1844040" cy="139065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3486710" y="6226462"/>
              </a:cxn>
              <a:cxn ang="11796480">
                <a:pos x="11724559" y="30748035"/>
              </a:cxn>
              <a:cxn ang="5898240">
                <a:pos x="43486710" y="61496017"/>
              </a:cxn>
              <a:cxn ang="0">
                <a:pos x="74768321" y="3074803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cause</a:t>
            </a:r>
            <a:endParaRPr lang="en-US" altLang="zh-CN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AutoShape 6">
            <a:hlinkClick r:id="rId1" action="ppaction://hlinksldjump"/>
          </p:cNvPr>
          <p:cNvSpPr/>
          <p:nvPr/>
        </p:nvSpPr>
        <p:spPr>
          <a:xfrm>
            <a:off x="2578100" y="4123690"/>
            <a:ext cx="1826260" cy="1452245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8257474" y="6226462"/>
              </a:cxn>
              <a:cxn ang="11796480">
                <a:pos x="13010828" y="30748035"/>
              </a:cxn>
              <a:cxn ang="5898240">
                <a:pos x="48257474" y="61496017"/>
              </a:cxn>
              <a:cxn ang="0">
                <a:pos x="82970909" y="3074803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effect</a:t>
            </a:r>
            <a:endParaRPr lang="en-US" altLang="zh-CN"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4" name="Oval 7"/>
          <p:cNvSpPr/>
          <p:nvPr/>
        </p:nvSpPr>
        <p:spPr>
          <a:xfrm>
            <a:off x="1358900" y="2390140"/>
            <a:ext cx="1440180" cy="863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</a:rPr>
              <a:t>cause 1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Oval 8"/>
          <p:cNvSpPr/>
          <p:nvPr/>
        </p:nvSpPr>
        <p:spPr>
          <a:xfrm>
            <a:off x="2799080" y="1658620"/>
            <a:ext cx="1440180" cy="863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</a:rPr>
              <a:t>cause 2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Oval 9"/>
          <p:cNvSpPr/>
          <p:nvPr/>
        </p:nvSpPr>
        <p:spPr>
          <a:xfrm>
            <a:off x="4639945" y="2390140"/>
            <a:ext cx="1414780" cy="863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</a:rPr>
              <a:t>cause 3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Oval 10"/>
          <p:cNvSpPr/>
          <p:nvPr/>
        </p:nvSpPr>
        <p:spPr>
          <a:xfrm>
            <a:off x="6054725" y="5013325"/>
            <a:ext cx="1344930" cy="97282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</a:rPr>
              <a:t>effect 1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8" name="Oval 13"/>
          <p:cNvSpPr/>
          <p:nvPr/>
        </p:nvSpPr>
        <p:spPr>
          <a:xfrm>
            <a:off x="7595870" y="5732780"/>
            <a:ext cx="1414780" cy="91249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</a:rPr>
              <a:t>effect 2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9" name="Oval 14"/>
          <p:cNvSpPr/>
          <p:nvPr/>
        </p:nvSpPr>
        <p:spPr>
          <a:xfrm>
            <a:off x="9588500" y="4942840"/>
            <a:ext cx="1474470" cy="9321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</a:rPr>
              <a:t>effect 3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15" name="Line 15"/>
          <p:cNvSpPr/>
          <p:nvPr/>
        </p:nvSpPr>
        <p:spPr>
          <a:xfrm>
            <a:off x="2480945" y="3253740"/>
            <a:ext cx="576263" cy="5032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16" name="Line 16"/>
          <p:cNvSpPr/>
          <p:nvPr/>
        </p:nvSpPr>
        <p:spPr>
          <a:xfrm>
            <a:off x="3519170" y="2637473"/>
            <a:ext cx="0" cy="12239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17" name="Line 17"/>
          <p:cNvSpPr/>
          <p:nvPr/>
        </p:nvSpPr>
        <p:spPr>
          <a:xfrm flipH="1">
            <a:off x="3920173" y="3253740"/>
            <a:ext cx="647700" cy="5032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18" name="Line 18"/>
          <p:cNvSpPr/>
          <p:nvPr/>
        </p:nvSpPr>
        <p:spPr>
          <a:xfrm flipH="1">
            <a:off x="6885940" y="4400550"/>
            <a:ext cx="864870" cy="57721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19" name="Line 19"/>
          <p:cNvSpPr/>
          <p:nvPr/>
        </p:nvSpPr>
        <p:spPr>
          <a:xfrm>
            <a:off x="8302943" y="4567555"/>
            <a:ext cx="0" cy="10080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20" name="Line 20"/>
          <p:cNvSpPr/>
          <p:nvPr/>
        </p:nvSpPr>
        <p:spPr>
          <a:xfrm>
            <a:off x="8855710" y="4365625"/>
            <a:ext cx="732790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05" y="765175"/>
            <a:ext cx="12085320" cy="713740"/>
          </a:xfrm>
          <a:prstGeom prst="rect">
            <a:avLst/>
          </a:prstGeom>
        </p:spPr>
      </p:pic>
      <p:sp>
        <p:nvSpPr>
          <p:cNvPr id="6148" name="AutoShape 4">
            <a:hlinkClick r:id="rId3" action="ppaction://hlinksldjump"/>
          </p:cNvPr>
          <p:cNvSpPr/>
          <p:nvPr/>
        </p:nvSpPr>
        <p:spPr>
          <a:xfrm>
            <a:off x="4404043" y="4762500"/>
            <a:ext cx="395287" cy="250825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3" name="AutoShape 4">
            <a:hlinkClick r:id="rId4" action="ppaction://hlinksldjump"/>
          </p:cNvPr>
          <p:cNvSpPr/>
          <p:nvPr/>
        </p:nvSpPr>
        <p:spPr>
          <a:xfrm>
            <a:off x="11153458" y="6267450"/>
            <a:ext cx="395287" cy="250825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9600" y="4367613"/>
            <a:ext cx="6451600" cy="1016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752" y="2988"/>
                </a:lnTo>
                <a:lnTo>
                  <a:pt x="4773644" y="11144"/>
                </a:lnTo>
                <a:lnTo>
                  <a:pt x="4765488" y="23252"/>
                </a:lnTo>
                <a:lnTo>
                  <a:pt x="4762500" y="38100"/>
                </a:lnTo>
                <a:lnTo>
                  <a:pt x="4765488" y="52947"/>
                </a:lnTo>
                <a:lnTo>
                  <a:pt x="4773644" y="65055"/>
                </a:lnTo>
                <a:lnTo>
                  <a:pt x="4785752" y="73211"/>
                </a:lnTo>
                <a:lnTo>
                  <a:pt x="4800600" y="76200"/>
                </a:lnTo>
                <a:lnTo>
                  <a:pt x="4815447" y="73211"/>
                </a:lnTo>
                <a:lnTo>
                  <a:pt x="4827555" y="65055"/>
                </a:lnTo>
                <a:lnTo>
                  <a:pt x="4835711" y="52947"/>
                </a:lnTo>
                <a:lnTo>
                  <a:pt x="4836143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3" y="25400"/>
                </a:lnTo>
                <a:lnTo>
                  <a:pt x="4835711" y="23252"/>
                </a:lnTo>
                <a:lnTo>
                  <a:pt x="4827555" y="11144"/>
                </a:lnTo>
                <a:lnTo>
                  <a:pt x="4815447" y="2988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3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3" y="50800"/>
                </a:lnTo>
                <a:lnTo>
                  <a:pt x="4838700" y="38100"/>
                </a:lnTo>
                <a:lnTo>
                  <a:pt x="4836143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678176" y="3779519"/>
            <a:ext cx="920495" cy="7376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939288" y="3876039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9600" y="2691213"/>
            <a:ext cx="6451600" cy="1016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752" y="2988"/>
                </a:lnTo>
                <a:lnTo>
                  <a:pt x="4773644" y="11144"/>
                </a:lnTo>
                <a:lnTo>
                  <a:pt x="4765488" y="23252"/>
                </a:lnTo>
                <a:lnTo>
                  <a:pt x="4762500" y="38100"/>
                </a:lnTo>
                <a:lnTo>
                  <a:pt x="4765488" y="52947"/>
                </a:lnTo>
                <a:lnTo>
                  <a:pt x="4773644" y="65055"/>
                </a:lnTo>
                <a:lnTo>
                  <a:pt x="4785752" y="73211"/>
                </a:lnTo>
                <a:lnTo>
                  <a:pt x="4800600" y="76200"/>
                </a:lnTo>
                <a:lnTo>
                  <a:pt x="4815447" y="73211"/>
                </a:lnTo>
                <a:lnTo>
                  <a:pt x="4827555" y="65055"/>
                </a:lnTo>
                <a:lnTo>
                  <a:pt x="4835711" y="52947"/>
                </a:lnTo>
                <a:lnTo>
                  <a:pt x="4836143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3" y="25400"/>
                </a:lnTo>
                <a:lnTo>
                  <a:pt x="4835711" y="23252"/>
                </a:lnTo>
                <a:lnTo>
                  <a:pt x="4827555" y="11144"/>
                </a:lnTo>
                <a:lnTo>
                  <a:pt x="4815447" y="2988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3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3" y="50800"/>
                </a:lnTo>
                <a:lnTo>
                  <a:pt x="4838700" y="38100"/>
                </a:lnTo>
                <a:lnTo>
                  <a:pt x="4836143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678176" y="2103119"/>
            <a:ext cx="920495" cy="737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939288" y="2199131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51631" y="3529413"/>
            <a:ext cx="6449907" cy="101600"/>
          </a:xfrm>
          <a:custGeom>
            <a:avLst/>
            <a:gdLst/>
            <a:ahLst/>
            <a:cxnLst/>
            <a:rect l="l" t="t" r="r" b="b"/>
            <a:pathLst>
              <a:path w="4837430" h="76200">
                <a:moveTo>
                  <a:pt x="25526" y="24256"/>
                </a:moveTo>
                <a:lnTo>
                  <a:pt x="126" y="24256"/>
                </a:lnTo>
                <a:lnTo>
                  <a:pt x="0" y="49656"/>
                </a:lnTo>
                <a:lnTo>
                  <a:pt x="25400" y="49656"/>
                </a:lnTo>
                <a:lnTo>
                  <a:pt x="25526" y="24256"/>
                </a:lnTo>
                <a:close/>
              </a:path>
              <a:path w="4837430" h="76200">
                <a:moveTo>
                  <a:pt x="76326" y="24256"/>
                </a:moveTo>
                <a:lnTo>
                  <a:pt x="50926" y="24256"/>
                </a:lnTo>
                <a:lnTo>
                  <a:pt x="50800" y="49656"/>
                </a:lnTo>
                <a:lnTo>
                  <a:pt x="76200" y="49656"/>
                </a:lnTo>
                <a:lnTo>
                  <a:pt x="76326" y="24256"/>
                </a:lnTo>
                <a:close/>
              </a:path>
              <a:path w="4837430" h="76200">
                <a:moveTo>
                  <a:pt x="127126" y="24256"/>
                </a:moveTo>
                <a:lnTo>
                  <a:pt x="101726" y="24256"/>
                </a:lnTo>
                <a:lnTo>
                  <a:pt x="101600" y="49656"/>
                </a:lnTo>
                <a:lnTo>
                  <a:pt x="127000" y="49656"/>
                </a:lnTo>
                <a:lnTo>
                  <a:pt x="127126" y="24256"/>
                </a:lnTo>
                <a:close/>
              </a:path>
              <a:path w="4837430" h="76200">
                <a:moveTo>
                  <a:pt x="177926" y="24256"/>
                </a:moveTo>
                <a:lnTo>
                  <a:pt x="152526" y="24256"/>
                </a:lnTo>
                <a:lnTo>
                  <a:pt x="152400" y="49656"/>
                </a:lnTo>
                <a:lnTo>
                  <a:pt x="177800" y="49656"/>
                </a:lnTo>
                <a:lnTo>
                  <a:pt x="177926" y="24256"/>
                </a:lnTo>
                <a:close/>
              </a:path>
              <a:path w="4837430" h="76200">
                <a:moveTo>
                  <a:pt x="228726" y="24256"/>
                </a:moveTo>
                <a:lnTo>
                  <a:pt x="203326" y="24256"/>
                </a:lnTo>
                <a:lnTo>
                  <a:pt x="203200" y="49656"/>
                </a:lnTo>
                <a:lnTo>
                  <a:pt x="228600" y="49656"/>
                </a:lnTo>
                <a:lnTo>
                  <a:pt x="228726" y="24256"/>
                </a:lnTo>
                <a:close/>
              </a:path>
              <a:path w="4837430" h="76200">
                <a:moveTo>
                  <a:pt x="279526" y="24256"/>
                </a:moveTo>
                <a:lnTo>
                  <a:pt x="254126" y="24256"/>
                </a:lnTo>
                <a:lnTo>
                  <a:pt x="254000" y="49656"/>
                </a:lnTo>
                <a:lnTo>
                  <a:pt x="279400" y="49656"/>
                </a:lnTo>
                <a:lnTo>
                  <a:pt x="279526" y="24256"/>
                </a:lnTo>
                <a:close/>
              </a:path>
              <a:path w="4837430" h="76200">
                <a:moveTo>
                  <a:pt x="330326" y="24256"/>
                </a:moveTo>
                <a:lnTo>
                  <a:pt x="304926" y="24256"/>
                </a:lnTo>
                <a:lnTo>
                  <a:pt x="304800" y="49656"/>
                </a:lnTo>
                <a:lnTo>
                  <a:pt x="330200" y="49656"/>
                </a:lnTo>
                <a:lnTo>
                  <a:pt x="330326" y="24256"/>
                </a:lnTo>
                <a:close/>
              </a:path>
              <a:path w="4837430" h="76200">
                <a:moveTo>
                  <a:pt x="381126" y="24256"/>
                </a:moveTo>
                <a:lnTo>
                  <a:pt x="355726" y="24256"/>
                </a:lnTo>
                <a:lnTo>
                  <a:pt x="355600" y="49656"/>
                </a:lnTo>
                <a:lnTo>
                  <a:pt x="381000" y="49656"/>
                </a:lnTo>
                <a:lnTo>
                  <a:pt x="381126" y="24256"/>
                </a:lnTo>
                <a:close/>
              </a:path>
              <a:path w="4837430" h="76200">
                <a:moveTo>
                  <a:pt x="431926" y="24256"/>
                </a:moveTo>
                <a:lnTo>
                  <a:pt x="406526" y="24256"/>
                </a:lnTo>
                <a:lnTo>
                  <a:pt x="406400" y="49656"/>
                </a:lnTo>
                <a:lnTo>
                  <a:pt x="431800" y="49656"/>
                </a:lnTo>
                <a:lnTo>
                  <a:pt x="431926" y="24256"/>
                </a:lnTo>
                <a:close/>
              </a:path>
              <a:path w="4837430" h="76200">
                <a:moveTo>
                  <a:pt x="457326" y="24256"/>
                </a:moveTo>
                <a:lnTo>
                  <a:pt x="457200" y="49656"/>
                </a:lnTo>
                <a:lnTo>
                  <a:pt x="482600" y="49783"/>
                </a:lnTo>
                <a:lnTo>
                  <a:pt x="482726" y="24383"/>
                </a:lnTo>
                <a:lnTo>
                  <a:pt x="457326" y="24256"/>
                </a:lnTo>
                <a:close/>
              </a:path>
              <a:path w="4837430" h="76200">
                <a:moveTo>
                  <a:pt x="533526" y="24383"/>
                </a:moveTo>
                <a:lnTo>
                  <a:pt x="508126" y="24383"/>
                </a:lnTo>
                <a:lnTo>
                  <a:pt x="508000" y="49783"/>
                </a:lnTo>
                <a:lnTo>
                  <a:pt x="533400" y="49783"/>
                </a:lnTo>
                <a:lnTo>
                  <a:pt x="533526" y="24383"/>
                </a:lnTo>
                <a:close/>
              </a:path>
              <a:path w="4837430" h="76200">
                <a:moveTo>
                  <a:pt x="584326" y="24383"/>
                </a:moveTo>
                <a:lnTo>
                  <a:pt x="558926" y="24383"/>
                </a:lnTo>
                <a:lnTo>
                  <a:pt x="558800" y="49783"/>
                </a:lnTo>
                <a:lnTo>
                  <a:pt x="584200" y="49783"/>
                </a:lnTo>
                <a:lnTo>
                  <a:pt x="584326" y="24383"/>
                </a:lnTo>
                <a:close/>
              </a:path>
              <a:path w="4837430" h="76200">
                <a:moveTo>
                  <a:pt x="635126" y="24383"/>
                </a:moveTo>
                <a:lnTo>
                  <a:pt x="609726" y="24383"/>
                </a:lnTo>
                <a:lnTo>
                  <a:pt x="609600" y="49783"/>
                </a:lnTo>
                <a:lnTo>
                  <a:pt x="635000" y="49783"/>
                </a:lnTo>
                <a:lnTo>
                  <a:pt x="635126" y="24383"/>
                </a:lnTo>
                <a:close/>
              </a:path>
              <a:path w="4837430" h="76200">
                <a:moveTo>
                  <a:pt x="685926" y="24383"/>
                </a:moveTo>
                <a:lnTo>
                  <a:pt x="660526" y="24383"/>
                </a:lnTo>
                <a:lnTo>
                  <a:pt x="660400" y="49783"/>
                </a:lnTo>
                <a:lnTo>
                  <a:pt x="685800" y="49783"/>
                </a:lnTo>
                <a:lnTo>
                  <a:pt x="685926" y="24383"/>
                </a:lnTo>
                <a:close/>
              </a:path>
              <a:path w="4837430" h="76200">
                <a:moveTo>
                  <a:pt x="736726" y="24383"/>
                </a:moveTo>
                <a:lnTo>
                  <a:pt x="711326" y="24383"/>
                </a:lnTo>
                <a:lnTo>
                  <a:pt x="711200" y="49783"/>
                </a:lnTo>
                <a:lnTo>
                  <a:pt x="736600" y="49783"/>
                </a:lnTo>
                <a:lnTo>
                  <a:pt x="736726" y="24383"/>
                </a:lnTo>
                <a:close/>
              </a:path>
              <a:path w="4837430" h="76200">
                <a:moveTo>
                  <a:pt x="787526" y="24383"/>
                </a:moveTo>
                <a:lnTo>
                  <a:pt x="762126" y="24383"/>
                </a:lnTo>
                <a:lnTo>
                  <a:pt x="762000" y="49783"/>
                </a:lnTo>
                <a:lnTo>
                  <a:pt x="787400" y="49783"/>
                </a:lnTo>
                <a:lnTo>
                  <a:pt x="787526" y="24383"/>
                </a:lnTo>
                <a:close/>
              </a:path>
              <a:path w="4837430" h="76200">
                <a:moveTo>
                  <a:pt x="838326" y="24383"/>
                </a:moveTo>
                <a:lnTo>
                  <a:pt x="812926" y="24383"/>
                </a:lnTo>
                <a:lnTo>
                  <a:pt x="812800" y="49783"/>
                </a:lnTo>
                <a:lnTo>
                  <a:pt x="838200" y="49783"/>
                </a:lnTo>
                <a:lnTo>
                  <a:pt x="838326" y="24383"/>
                </a:lnTo>
                <a:close/>
              </a:path>
              <a:path w="4837430" h="76200">
                <a:moveTo>
                  <a:pt x="889126" y="24383"/>
                </a:moveTo>
                <a:lnTo>
                  <a:pt x="863726" y="24383"/>
                </a:lnTo>
                <a:lnTo>
                  <a:pt x="863600" y="49783"/>
                </a:lnTo>
                <a:lnTo>
                  <a:pt x="889000" y="49783"/>
                </a:lnTo>
                <a:lnTo>
                  <a:pt x="889126" y="24383"/>
                </a:lnTo>
                <a:close/>
              </a:path>
              <a:path w="4837430" h="76200">
                <a:moveTo>
                  <a:pt x="939926" y="24383"/>
                </a:moveTo>
                <a:lnTo>
                  <a:pt x="914526" y="24383"/>
                </a:lnTo>
                <a:lnTo>
                  <a:pt x="914400" y="49783"/>
                </a:lnTo>
                <a:lnTo>
                  <a:pt x="939800" y="49783"/>
                </a:lnTo>
                <a:lnTo>
                  <a:pt x="939926" y="24383"/>
                </a:lnTo>
                <a:close/>
              </a:path>
              <a:path w="4837430" h="76200">
                <a:moveTo>
                  <a:pt x="965326" y="24383"/>
                </a:moveTo>
                <a:lnTo>
                  <a:pt x="965200" y="49783"/>
                </a:lnTo>
                <a:lnTo>
                  <a:pt x="990600" y="49911"/>
                </a:lnTo>
                <a:lnTo>
                  <a:pt x="990726" y="24511"/>
                </a:lnTo>
                <a:lnTo>
                  <a:pt x="965326" y="24383"/>
                </a:lnTo>
                <a:close/>
              </a:path>
              <a:path w="4837430" h="76200">
                <a:moveTo>
                  <a:pt x="1041526" y="24511"/>
                </a:moveTo>
                <a:lnTo>
                  <a:pt x="1016126" y="24511"/>
                </a:lnTo>
                <a:lnTo>
                  <a:pt x="1016000" y="49911"/>
                </a:lnTo>
                <a:lnTo>
                  <a:pt x="1041400" y="49911"/>
                </a:lnTo>
                <a:lnTo>
                  <a:pt x="1041526" y="24511"/>
                </a:lnTo>
                <a:close/>
              </a:path>
              <a:path w="4837430" h="76200">
                <a:moveTo>
                  <a:pt x="1092327" y="24511"/>
                </a:moveTo>
                <a:lnTo>
                  <a:pt x="1066927" y="24511"/>
                </a:lnTo>
                <a:lnTo>
                  <a:pt x="1066800" y="49911"/>
                </a:lnTo>
                <a:lnTo>
                  <a:pt x="1092200" y="49911"/>
                </a:lnTo>
                <a:lnTo>
                  <a:pt x="1092327" y="24511"/>
                </a:lnTo>
                <a:close/>
              </a:path>
              <a:path w="4837430" h="76200">
                <a:moveTo>
                  <a:pt x="1143127" y="24511"/>
                </a:moveTo>
                <a:lnTo>
                  <a:pt x="1117727" y="24511"/>
                </a:lnTo>
                <a:lnTo>
                  <a:pt x="1117600" y="49911"/>
                </a:lnTo>
                <a:lnTo>
                  <a:pt x="1143000" y="49911"/>
                </a:lnTo>
                <a:lnTo>
                  <a:pt x="1143127" y="24511"/>
                </a:lnTo>
                <a:close/>
              </a:path>
              <a:path w="4837430" h="76200">
                <a:moveTo>
                  <a:pt x="1193927" y="24511"/>
                </a:moveTo>
                <a:lnTo>
                  <a:pt x="1168527" y="24511"/>
                </a:lnTo>
                <a:lnTo>
                  <a:pt x="1168400" y="49911"/>
                </a:lnTo>
                <a:lnTo>
                  <a:pt x="1193800" y="49911"/>
                </a:lnTo>
                <a:lnTo>
                  <a:pt x="1193927" y="24511"/>
                </a:lnTo>
                <a:close/>
              </a:path>
              <a:path w="4837430" h="76200">
                <a:moveTo>
                  <a:pt x="1244727" y="24511"/>
                </a:moveTo>
                <a:lnTo>
                  <a:pt x="1219327" y="24511"/>
                </a:lnTo>
                <a:lnTo>
                  <a:pt x="1219200" y="49911"/>
                </a:lnTo>
                <a:lnTo>
                  <a:pt x="1244600" y="49911"/>
                </a:lnTo>
                <a:lnTo>
                  <a:pt x="1244727" y="24511"/>
                </a:lnTo>
                <a:close/>
              </a:path>
              <a:path w="4837430" h="76200">
                <a:moveTo>
                  <a:pt x="1295527" y="24511"/>
                </a:moveTo>
                <a:lnTo>
                  <a:pt x="1270127" y="24511"/>
                </a:lnTo>
                <a:lnTo>
                  <a:pt x="1270000" y="49911"/>
                </a:lnTo>
                <a:lnTo>
                  <a:pt x="1295400" y="49911"/>
                </a:lnTo>
                <a:lnTo>
                  <a:pt x="1295527" y="24511"/>
                </a:lnTo>
                <a:close/>
              </a:path>
              <a:path w="4837430" h="76200">
                <a:moveTo>
                  <a:pt x="1346327" y="24511"/>
                </a:moveTo>
                <a:lnTo>
                  <a:pt x="1320927" y="24511"/>
                </a:lnTo>
                <a:lnTo>
                  <a:pt x="1320800" y="49911"/>
                </a:lnTo>
                <a:lnTo>
                  <a:pt x="1346200" y="49911"/>
                </a:lnTo>
                <a:lnTo>
                  <a:pt x="1346327" y="24511"/>
                </a:lnTo>
                <a:close/>
              </a:path>
              <a:path w="4837430" h="76200">
                <a:moveTo>
                  <a:pt x="1397127" y="24511"/>
                </a:moveTo>
                <a:lnTo>
                  <a:pt x="1371727" y="24511"/>
                </a:lnTo>
                <a:lnTo>
                  <a:pt x="1371600" y="49911"/>
                </a:lnTo>
                <a:lnTo>
                  <a:pt x="1397000" y="49911"/>
                </a:lnTo>
                <a:lnTo>
                  <a:pt x="1397127" y="24511"/>
                </a:lnTo>
                <a:close/>
              </a:path>
              <a:path w="4837430" h="76200">
                <a:moveTo>
                  <a:pt x="1447927" y="24511"/>
                </a:moveTo>
                <a:lnTo>
                  <a:pt x="1422527" y="24511"/>
                </a:lnTo>
                <a:lnTo>
                  <a:pt x="1422400" y="49911"/>
                </a:lnTo>
                <a:lnTo>
                  <a:pt x="1447800" y="49911"/>
                </a:lnTo>
                <a:lnTo>
                  <a:pt x="1447927" y="24511"/>
                </a:lnTo>
                <a:close/>
              </a:path>
              <a:path w="4837430" h="76200">
                <a:moveTo>
                  <a:pt x="1473327" y="24511"/>
                </a:moveTo>
                <a:lnTo>
                  <a:pt x="1473200" y="49911"/>
                </a:lnTo>
                <a:lnTo>
                  <a:pt x="1498600" y="50037"/>
                </a:lnTo>
                <a:lnTo>
                  <a:pt x="1498727" y="24637"/>
                </a:lnTo>
                <a:lnTo>
                  <a:pt x="1473327" y="24511"/>
                </a:lnTo>
                <a:close/>
              </a:path>
              <a:path w="4837430" h="76200">
                <a:moveTo>
                  <a:pt x="1549527" y="24637"/>
                </a:moveTo>
                <a:lnTo>
                  <a:pt x="1524127" y="24637"/>
                </a:lnTo>
                <a:lnTo>
                  <a:pt x="1524000" y="50037"/>
                </a:lnTo>
                <a:lnTo>
                  <a:pt x="1549400" y="50037"/>
                </a:lnTo>
                <a:lnTo>
                  <a:pt x="1549527" y="24637"/>
                </a:lnTo>
                <a:close/>
              </a:path>
              <a:path w="4837430" h="76200">
                <a:moveTo>
                  <a:pt x="1600327" y="24637"/>
                </a:moveTo>
                <a:lnTo>
                  <a:pt x="1574927" y="24637"/>
                </a:lnTo>
                <a:lnTo>
                  <a:pt x="1574800" y="50037"/>
                </a:lnTo>
                <a:lnTo>
                  <a:pt x="1600200" y="50037"/>
                </a:lnTo>
                <a:lnTo>
                  <a:pt x="1600327" y="24637"/>
                </a:lnTo>
                <a:close/>
              </a:path>
              <a:path w="4837430" h="76200">
                <a:moveTo>
                  <a:pt x="1651127" y="24637"/>
                </a:moveTo>
                <a:lnTo>
                  <a:pt x="1625727" y="24637"/>
                </a:lnTo>
                <a:lnTo>
                  <a:pt x="1625600" y="50037"/>
                </a:lnTo>
                <a:lnTo>
                  <a:pt x="1651000" y="50037"/>
                </a:lnTo>
                <a:lnTo>
                  <a:pt x="1651127" y="24637"/>
                </a:lnTo>
                <a:close/>
              </a:path>
              <a:path w="4837430" h="76200">
                <a:moveTo>
                  <a:pt x="1701927" y="24637"/>
                </a:moveTo>
                <a:lnTo>
                  <a:pt x="1676527" y="24637"/>
                </a:lnTo>
                <a:lnTo>
                  <a:pt x="1676400" y="50037"/>
                </a:lnTo>
                <a:lnTo>
                  <a:pt x="1701800" y="50037"/>
                </a:lnTo>
                <a:lnTo>
                  <a:pt x="1701927" y="24637"/>
                </a:lnTo>
                <a:close/>
              </a:path>
              <a:path w="4837430" h="76200">
                <a:moveTo>
                  <a:pt x="1752727" y="24637"/>
                </a:moveTo>
                <a:lnTo>
                  <a:pt x="1727327" y="24637"/>
                </a:lnTo>
                <a:lnTo>
                  <a:pt x="1727200" y="50037"/>
                </a:lnTo>
                <a:lnTo>
                  <a:pt x="1752600" y="50037"/>
                </a:lnTo>
                <a:lnTo>
                  <a:pt x="1752727" y="24637"/>
                </a:lnTo>
                <a:close/>
              </a:path>
              <a:path w="4837430" h="76200">
                <a:moveTo>
                  <a:pt x="1803527" y="24637"/>
                </a:moveTo>
                <a:lnTo>
                  <a:pt x="1778127" y="24637"/>
                </a:lnTo>
                <a:lnTo>
                  <a:pt x="1778000" y="50037"/>
                </a:lnTo>
                <a:lnTo>
                  <a:pt x="1803400" y="50037"/>
                </a:lnTo>
                <a:lnTo>
                  <a:pt x="1803527" y="24637"/>
                </a:lnTo>
                <a:close/>
              </a:path>
              <a:path w="4837430" h="76200">
                <a:moveTo>
                  <a:pt x="1854327" y="24637"/>
                </a:moveTo>
                <a:lnTo>
                  <a:pt x="1828927" y="24637"/>
                </a:lnTo>
                <a:lnTo>
                  <a:pt x="1828800" y="50037"/>
                </a:lnTo>
                <a:lnTo>
                  <a:pt x="1854200" y="50037"/>
                </a:lnTo>
                <a:lnTo>
                  <a:pt x="1854327" y="24637"/>
                </a:lnTo>
                <a:close/>
              </a:path>
              <a:path w="4837430" h="76200">
                <a:moveTo>
                  <a:pt x="1905127" y="24637"/>
                </a:moveTo>
                <a:lnTo>
                  <a:pt x="1879727" y="24637"/>
                </a:lnTo>
                <a:lnTo>
                  <a:pt x="1879600" y="50037"/>
                </a:lnTo>
                <a:lnTo>
                  <a:pt x="1905000" y="50037"/>
                </a:lnTo>
                <a:lnTo>
                  <a:pt x="1905127" y="24637"/>
                </a:lnTo>
                <a:close/>
              </a:path>
              <a:path w="4837430" h="76200">
                <a:moveTo>
                  <a:pt x="1955927" y="24637"/>
                </a:moveTo>
                <a:lnTo>
                  <a:pt x="1930527" y="24637"/>
                </a:lnTo>
                <a:lnTo>
                  <a:pt x="1930400" y="50037"/>
                </a:lnTo>
                <a:lnTo>
                  <a:pt x="1955800" y="50037"/>
                </a:lnTo>
                <a:lnTo>
                  <a:pt x="1955927" y="24637"/>
                </a:lnTo>
                <a:close/>
              </a:path>
              <a:path w="4837430" h="76200">
                <a:moveTo>
                  <a:pt x="1981327" y="24637"/>
                </a:moveTo>
                <a:lnTo>
                  <a:pt x="1981200" y="50037"/>
                </a:lnTo>
                <a:lnTo>
                  <a:pt x="2006600" y="50164"/>
                </a:lnTo>
                <a:lnTo>
                  <a:pt x="2006727" y="24764"/>
                </a:lnTo>
                <a:lnTo>
                  <a:pt x="1981327" y="24637"/>
                </a:lnTo>
                <a:close/>
              </a:path>
              <a:path w="4837430" h="76200">
                <a:moveTo>
                  <a:pt x="2057527" y="24764"/>
                </a:moveTo>
                <a:lnTo>
                  <a:pt x="2032127" y="24764"/>
                </a:lnTo>
                <a:lnTo>
                  <a:pt x="2032000" y="50164"/>
                </a:lnTo>
                <a:lnTo>
                  <a:pt x="2057400" y="50164"/>
                </a:lnTo>
                <a:lnTo>
                  <a:pt x="2057527" y="24764"/>
                </a:lnTo>
                <a:close/>
              </a:path>
              <a:path w="4837430" h="76200">
                <a:moveTo>
                  <a:pt x="2108327" y="24764"/>
                </a:moveTo>
                <a:lnTo>
                  <a:pt x="2082927" y="24764"/>
                </a:lnTo>
                <a:lnTo>
                  <a:pt x="2082800" y="50164"/>
                </a:lnTo>
                <a:lnTo>
                  <a:pt x="2108200" y="50164"/>
                </a:lnTo>
                <a:lnTo>
                  <a:pt x="2108327" y="24764"/>
                </a:lnTo>
                <a:close/>
              </a:path>
              <a:path w="4837430" h="76200">
                <a:moveTo>
                  <a:pt x="2159127" y="24764"/>
                </a:moveTo>
                <a:lnTo>
                  <a:pt x="2133727" y="24764"/>
                </a:lnTo>
                <a:lnTo>
                  <a:pt x="2133600" y="50164"/>
                </a:lnTo>
                <a:lnTo>
                  <a:pt x="2159000" y="50164"/>
                </a:lnTo>
                <a:lnTo>
                  <a:pt x="2159127" y="24764"/>
                </a:lnTo>
                <a:close/>
              </a:path>
              <a:path w="4837430" h="76200">
                <a:moveTo>
                  <a:pt x="2209927" y="24764"/>
                </a:moveTo>
                <a:lnTo>
                  <a:pt x="2184527" y="24764"/>
                </a:lnTo>
                <a:lnTo>
                  <a:pt x="2184400" y="50164"/>
                </a:lnTo>
                <a:lnTo>
                  <a:pt x="2209800" y="50164"/>
                </a:lnTo>
                <a:lnTo>
                  <a:pt x="2209927" y="24764"/>
                </a:lnTo>
                <a:close/>
              </a:path>
              <a:path w="4837430" h="76200">
                <a:moveTo>
                  <a:pt x="2260727" y="24764"/>
                </a:moveTo>
                <a:lnTo>
                  <a:pt x="2235327" y="24764"/>
                </a:lnTo>
                <a:lnTo>
                  <a:pt x="2235200" y="50164"/>
                </a:lnTo>
                <a:lnTo>
                  <a:pt x="2260600" y="50164"/>
                </a:lnTo>
                <a:lnTo>
                  <a:pt x="2260727" y="24764"/>
                </a:lnTo>
                <a:close/>
              </a:path>
              <a:path w="4837430" h="76200">
                <a:moveTo>
                  <a:pt x="2311527" y="24764"/>
                </a:moveTo>
                <a:lnTo>
                  <a:pt x="2286127" y="24764"/>
                </a:lnTo>
                <a:lnTo>
                  <a:pt x="2286000" y="50164"/>
                </a:lnTo>
                <a:lnTo>
                  <a:pt x="2311400" y="50164"/>
                </a:lnTo>
                <a:lnTo>
                  <a:pt x="2311527" y="24764"/>
                </a:lnTo>
                <a:close/>
              </a:path>
              <a:path w="4837430" h="76200">
                <a:moveTo>
                  <a:pt x="2362327" y="24764"/>
                </a:moveTo>
                <a:lnTo>
                  <a:pt x="2336927" y="24764"/>
                </a:lnTo>
                <a:lnTo>
                  <a:pt x="2336800" y="50164"/>
                </a:lnTo>
                <a:lnTo>
                  <a:pt x="2362200" y="50164"/>
                </a:lnTo>
                <a:lnTo>
                  <a:pt x="2362327" y="24764"/>
                </a:lnTo>
                <a:close/>
              </a:path>
              <a:path w="4837430" h="76200">
                <a:moveTo>
                  <a:pt x="2413127" y="24764"/>
                </a:moveTo>
                <a:lnTo>
                  <a:pt x="2387727" y="24764"/>
                </a:lnTo>
                <a:lnTo>
                  <a:pt x="2387600" y="50164"/>
                </a:lnTo>
                <a:lnTo>
                  <a:pt x="2413000" y="50164"/>
                </a:lnTo>
                <a:lnTo>
                  <a:pt x="2413127" y="24764"/>
                </a:lnTo>
                <a:close/>
              </a:path>
              <a:path w="4837430" h="76200">
                <a:moveTo>
                  <a:pt x="2463927" y="24764"/>
                </a:moveTo>
                <a:lnTo>
                  <a:pt x="2438527" y="24764"/>
                </a:lnTo>
                <a:lnTo>
                  <a:pt x="2438400" y="50164"/>
                </a:lnTo>
                <a:lnTo>
                  <a:pt x="2463800" y="50164"/>
                </a:lnTo>
                <a:lnTo>
                  <a:pt x="2463927" y="24764"/>
                </a:lnTo>
                <a:close/>
              </a:path>
              <a:path w="4837430" h="76200">
                <a:moveTo>
                  <a:pt x="2489327" y="24764"/>
                </a:moveTo>
                <a:lnTo>
                  <a:pt x="2489200" y="50164"/>
                </a:lnTo>
                <a:lnTo>
                  <a:pt x="2514600" y="50291"/>
                </a:lnTo>
                <a:lnTo>
                  <a:pt x="2514727" y="24891"/>
                </a:lnTo>
                <a:lnTo>
                  <a:pt x="2489327" y="24764"/>
                </a:lnTo>
                <a:close/>
              </a:path>
              <a:path w="4837430" h="76200">
                <a:moveTo>
                  <a:pt x="2565527" y="24891"/>
                </a:moveTo>
                <a:lnTo>
                  <a:pt x="2540127" y="24891"/>
                </a:lnTo>
                <a:lnTo>
                  <a:pt x="2540000" y="50291"/>
                </a:lnTo>
                <a:lnTo>
                  <a:pt x="2565400" y="50291"/>
                </a:lnTo>
                <a:lnTo>
                  <a:pt x="2565527" y="24891"/>
                </a:lnTo>
                <a:close/>
              </a:path>
              <a:path w="4837430" h="76200">
                <a:moveTo>
                  <a:pt x="2616327" y="24891"/>
                </a:moveTo>
                <a:lnTo>
                  <a:pt x="2590927" y="24891"/>
                </a:lnTo>
                <a:lnTo>
                  <a:pt x="2590800" y="50291"/>
                </a:lnTo>
                <a:lnTo>
                  <a:pt x="2616200" y="50291"/>
                </a:lnTo>
                <a:lnTo>
                  <a:pt x="2616327" y="24891"/>
                </a:lnTo>
                <a:close/>
              </a:path>
              <a:path w="4837430" h="76200">
                <a:moveTo>
                  <a:pt x="2667127" y="24891"/>
                </a:moveTo>
                <a:lnTo>
                  <a:pt x="2641727" y="24891"/>
                </a:lnTo>
                <a:lnTo>
                  <a:pt x="2641600" y="50291"/>
                </a:lnTo>
                <a:lnTo>
                  <a:pt x="2667000" y="50291"/>
                </a:lnTo>
                <a:lnTo>
                  <a:pt x="2667127" y="24891"/>
                </a:lnTo>
                <a:close/>
              </a:path>
              <a:path w="4837430" h="76200">
                <a:moveTo>
                  <a:pt x="2717927" y="24891"/>
                </a:moveTo>
                <a:lnTo>
                  <a:pt x="2692527" y="24891"/>
                </a:lnTo>
                <a:lnTo>
                  <a:pt x="2692400" y="50291"/>
                </a:lnTo>
                <a:lnTo>
                  <a:pt x="2717800" y="50291"/>
                </a:lnTo>
                <a:lnTo>
                  <a:pt x="2717927" y="24891"/>
                </a:lnTo>
                <a:close/>
              </a:path>
              <a:path w="4837430" h="76200">
                <a:moveTo>
                  <a:pt x="2768727" y="24891"/>
                </a:moveTo>
                <a:lnTo>
                  <a:pt x="2743327" y="24891"/>
                </a:lnTo>
                <a:lnTo>
                  <a:pt x="2743200" y="50291"/>
                </a:lnTo>
                <a:lnTo>
                  <a:pt x="2768600" y="50291"/>
                </a:lnTo>
                <a:lnTo>
                  <a:pt x="2768727" y="24891"/>
                </a:lnTo>
                <a:close/>
              </a:path>
              <a:path w="4837430" h="76200">
                <a:moveTo>
                  <a:pt x="2819527" y="24891"/>
                </a:moveTo>
                <a:lnTo>
                  <a:pt x="2794127" y="24891"/>
                </a:lnTo>
                <a:lnTo>
                  <a:pt x="2794000" y="50291"/>
                </a:lnTo>
                <a:lnTo>
                  <a:pt x="2819400" y="50291"/>
                </a:lnTo>
                <a:lnTo>
                  <a:pt x="2819527" y="24891"/>
                </a:lnTo>
                <a:close/>
              </a:path>
              <a:path w="4837430" h="76200">
                <a:moveTo>
                  <a:pt x="2870327" y="24891"/>
                </a:moveTo>
                <a:lnTo>
                  <a:pt x="2844927" y="24891"/>
                </a:lnTo>
                <a:lnTo>
                  <a:pt x="2844800" y="50291"/>
                </a:lnTo>
                <a:lnTo>
                  <a:pt x="2870200" y="50291"/>
                </a:lnTo>
                <a:lnTo>
                  <a:pt x="2870327" y="24891"/>
                </a:lnTo>
                <a:close/>
              </a:path>
              <a:path w="4837430" h="76200">
                <a:moveTo>
                  <a:pt x="2921127" y="24891"/>
                </a:moveTo>
                <a:lnTo>
                  <a:pt x="2895727" y="24891"/>
                </a:lnTo>
                <a:lnTo>
                  <a:pt x="2895600" y="50291"/>
                </a:lnTo>
                <a:lnTo>
                  <a:pt x="2921000" y="50291"/>
                </a:lnTo>
                <a:lnTo>
                  <a:pt x="2921127" y="24891"/>
                </a:lnTo>
                <a:close/>
              </a:path>
              <a:path w="4837430" h="76200">
                <a:moveTo>
                  <a:pt x="2971927" y="24891"/>
                </a:moveTo>
                <a:lnTo>
                  <a:pt x="2946527" y="24891"/>
                </a:lnTo>
                <a:lnTo>
                  <a:pt x="2946400" y="50291"/>
                </a:lnTo>
                <a:lnTo>
                  <a:pt x="2971800" y="50291"/>
                </a:lnTo>
                <a:lnTo>
                  <a:pt x="2971927" y="24891"/>
                </a:lnTo>
                <a:close/>
              </a:path>
              <a:path w="4837430" h="76200">
                <a:moveTo>
                  <a:pt x="2997327" y="24891"/>
                </a:moveTo>
                <a:lnTo>
                  <a:pt x="2997200" y="50291"/>
                </a:lnTo>
                <a:lnTo>
                  <a:pt x="3022600" y="50418"/>
                </a:lnTo>
                <a:lnTo>
                  <a:pt x="3022727" y="25018"/>
                </a:lnTo>
                <a:lnTo>
                  <a:pt x="2997327" y="24891"/>
                </a:lnTo>
                <a:close/>
              </a:path>
              <a:path w="4837430" h="76200">
                <a:moveTo>
                  <a:pt x="3073527" y="25018"/>
                </a:moveTo>
                <a:lnTo>
                  <a:pt x="3048127" y="25018"/>
                </a:lnTo>
                <a:lnTo>
                  <a:pt x="3048000" y="50418"/>
                </a:lnTo>
                <a:lnTo>
                  <a:pt x="3073400" y="50418"/>
                </a:lnTo>
                <a:lnTo>
                  <a:pt x="3073527" y="25018"/>
                </a:lnTo>
                <a:close/>
              </a:path>
              <a:path w="4837430" h="76200">
                <a:moveTo>
                  <a:pt x="3124327" y="25018"/>
                </a:moveTo>
                <a:lnTo>
                  <a:pt x="3098927" y="25018"/>
                </a:lnTo>
                <a:lnTo>
                  <a:pt x="3098800" y="50418"/>
                </a:lnTo>
                <a:lnTo>
                  <a:pt x="3124200" y="50418"/>
                </a:lnTo>
                <a:lnTo>
                  <a:pt x="3124327" y="25018"/>
                </a:lnTo>
                <a:close/>
              </a:path>
              <a:path w="4837430" h="76200">
                <a:moveTo>
                  <a:pt x="3175127" y="25018"/>
                </a:moveTo>
                <a:lnTo>
                  <a:pt x="3149727" y="25018"/>
                </a:lnTo>
                <a:lnTo>
                  <a:pt x="3149600" y="50418"/>
                </a:lnTo>
                <a:lnTo>
                  <a:pt x="3175000" y="50418"/>
                </a:lnTo>
                <a:lnTo>
                  <a:pt x="3175127" y="25018"/>
                </a:lnTo>
                <a:close/>
              </a:path>
              <a:path w="4837430" h="76200">
                <a:moveTo>
                  <a:pt x="3225927" y="25018"/>
                </a:moveTo>
                <a:lnTo>
                  <a:pt x="3200527" y="25018"/>
                </a:lnTo>
                <a:lnTo>
                  <a:pt x="3200400" y="50418"/>
                </a:lnTo>
                <a:lnTo>
                  <a:pt x="3225800" y="50418"/>
                </a:lnTo>
                <a:lnTo>
                  <a:pt x="3225927" y="25018"/>
                </a:lnTo>
                <a:close/>
              </a:path>
              <a:path w="4837430" h="76200">
                <a:moveTo>
                  <a:pt x="3276727" y="25018"/>
                </a:moveTo>
                <a:lnTo>
                  <a:pt x="3251327" y="25018"/>
                </a:lnTo>
                <a:lnTo>
                  <a:pt x="3251200" y="50418"/>
                </a:lnTo>
                <a:lnTo>
                  <a:pt x="3276600" y="50418"/>
                </a:lnTo>
                <a:lnTo>
                  <a:pt x="3276727" y="25018"/>
                </a:lnTo>
                <a:close/>
              </a:path>
              <a:path w="4837430" h="76200">
                <a:moveTo>
                  <a:pt x="3327527" y="25018"/>
                </a:moveTo>
                <a:lnTo>
                  <a:pt x="3302127" y="25018"/>
                </a:lnTo>
                <a:lnTo>
                  <a:pt x="3302000" y="50418"/>
                </a:lnTo>
                <a:lnTo>
                  <a:pt x="3327400" y="50418"/>
                </a:lnTo>
                <a:lnTo>
                  <a:pt x="3327527" y="25018"/>
                </a:lnTo>
                <a:close/>
              </a:path>
              <a:path w="4837430" h="76200">
                <a:moveTo>
                  <a:pt x="3378327" y="25018"/>
                </a:moveTo>
                <a:lnTo>
                  <a:pt x="3352927" y="25018"/>
                </a:lnTo>
                <a:lnTo>
                  <a:pt x="3352800" y="50418"/>
                </a:lnTo>
                <a:lnTo>
                  <a:pt x="3378200" y="50418"/>
                </a:lnTo>
                <a:lnTo>
                  <a:pt x="3378327" y="25018"/>
                </a:lnTo>
                <a:close/>
              </a:path>
              <a:path w="4837430" h="76200">
                <a:moveTo>
                  <a:pt x="3429127" y="25018"/>
                </a:moveTo>
                <a:lnTo>
                  <a:pt x="3403727" y="25018"/>
                </a:lnTo>
                <a:lnTo>
                  <a:pt x="3403600" y="50418"/>
                </a:lnTo>
                <a:lnTo>
                  <a:pt x="3429000" y="50418"/>
                </a:lnTo>
                <a:lnTo>
                  <a:pt x="3429127" y="25018"/>
                </a:lnTo>
                <a:close/>
              </a:path>
              <a:path w="4837430" h="76200">
                <a:moveTo>
                  <a:pt x="3479927" y="25018"/>
                </a:moveTo>
                <a:lnTo>
                  <a:pt x="3454527" y="25018"/>
                </a:lnTo>
                <a:lnTo>
                  <a:pt x="3454400" y="50418"/>
                </a:lnTo>
                <a:lnTo>
                  <a:pt x="3479800" y="50418"/>
                </a:lnTo>
                <a:lnTo>
                  <a:pt x="3479927" y="25018"/>
                </a:lnTo>
                <a:close/>
              </a:path>
              <a:path w="4837430" h="76200">
                <a:moveTo>
                  <a:pt x="3530727" y="25018"/>
                </a:moveTo>
                <a:lnTo>
                  <a:pt x="3505327" y="25018"/>
                </a:lnTo>
                <a:lnTo>
                  <a:pt x="3505200" y="50418"/>
                </a:lnTo>
                <a:lnTo>
                  <a:pt x="3530600" y="50418"/>
                </a:lnTo>
                <a:lnTo>
                  <a:pt x="3530727" y="25018"/>
                </a:lnTo>
                <a:close/>
              </a:path>
              <a:path w="4837430" h="76200">
                <a:moveTo>
                  <a:pt x="3581527" y="25145"/>
                </a:moveTo>
                <a:lnTo>
                  <a:pt x="3556127" y="25145"/>
                </a:lnTo>
                <a:lnTo>
                  <a:pt x="3556000" y="50545"/>
                </a:lnTo>
                <a:lnTo>
                  <a:pt x="3581400" y="50545"/>
                </a:lnTo>
                <a:lnTo>
                  <a:pt x="3581527" y="25145"/>
                </a:lnTo>
                <a:close/>
              </a:path>
              <a:path w="4837430" h="76200">
                <a:moveTo>
                  <a:pt x="3632327" y="25145"/>
                </a:moveTo>
                <a:lnTo>
                  <a:pt x="3606927" y="25145"/>
                </a:lnTo>
                <a:lnTo>
                  <a:pt x="3606800" y="50545"/>
                </a:lnTo>
                <a:lnTo>
                  <a:pt x="3632200" y="50545"/>
                </a:lnTo>
                <a:lnTo>
                  <a:pt x="3632327" y="25145"/>
                </a:lnTo>
                <a:close/>
              </a:path>
              <a:path w="4837430" h="76200">
                <a:moveTo>
                  <a:pt x="3683127" y="25145"/>
                </a:moveTo>
                <a:lnTo>
                  <a:pt x="3657727" y="25145"/>
                </a:lnTo>
                <a:lnTo>
                  <a:pt x="3657600" y="50545"/>
                </a:lnTo>
                <a:lnTo>
                  <a:pt x="3683000" y="50545"/>
                </a:lnTo>
                <a:lnTo>
                  <a:pt x="3683127" y="25145"/>
                </a:lnTo>
                <a:close/>
              </a:path>
              <a:path w="4837430" h="76200">
                <a:moveTo>
                  <a:pt x="3733927" y="25145"/>
                </a:moveTo>
                <a:lnTo>
                  <a:pt x="3708527" y="25145"/>
                </a:lnTo>
                <a:lnTo>
                  <a:pt x="3708400" y="50545"/>
                </a:lnTo>
                <a:lnTo>
                  <a:pt x="3733800" y="50545"/>
                </a:lnTo>
                <a:lnTo>
                  <a:pt x="3733927" y="25145"/>
                </a:lnTo>
                <a:close/>
              </a:path>
              <a:path w="4837430" h="76200">
                <a:moveTo>
                  <a:pt x="3784727" y="25145"/>
                </a:moveTo>
                <a:lnTo>
                  <a:pt x="3759327" y="25145"/>
                </a:lnTo>
                <a:lnTo>
                  <a:pt x="3759200" y="50545"/>
                </a:lnTo>
                <a:lnTo>
                  <a:pt x="3784600" y="50545"/>
                </a:lnTo>
                <a:lnTo>
                  <a:pt x="3784727" y="25145"/>
                </a:lnTo>
                <a:close/>
              </a:path>
              <a:path w="4837430" h="76200">
                <a:moveTo>
                  <a:pt x="3835527" y="25145"/>
                </a:moveTo>
                <a:lnTo>
                  <a:pt x="3810127" y="25145"/>
                </a:lnTo>
                <a:lnTo>
                  <a:pt x="3810000" y="50545"/>
                </a:lnTo>
                <a:lnTo>
                  <a:pt x="3835400" y="50545"/>
                </a:lnTo>
                <a:lnTo>
                  <a:pt x="3835527" y="25145"/>
                </a:lnTo>
                <a:close/>
              </a:path>
              <a:path w="4837430" h="76200">
                <a:moveTo>
                  <a:pt x="3886327" y="25145"/>
                </a:moveTo>
                <a:lnTo>
                  <a:pt x="3860927" y="25145"/>
                </a:lnTo>
                <a:lnTo>
                  <a:pt x="3860800" y="50545"/>
                </a:lnTo>
                <a:lnTo>
                  <a:pt x="3886200" y="50545"/>
                </a:lnTo>
                <a:lnTo>
                  <a:pt x="3886327" y="25145"/>
                </a:lnTo>
                <a:close/>
              </a:path>
              <a:path w="4837430" h="76200">
                <a:moveTo>
                  <a:pt x="3937127" y="25145"/>
                </a:moveTo>
                <a:lnTo>
                  <a:pt x="3911727" y="25145"/>
                </a:lnTo>
                <a:lnTo>
                  <a:pt x="3911600" y="50545"/>
                </a:lnTo>
                <a:lnTo>
                  <a:pt x="3937000" y="50545"/>
                </a:lnTo>
                <a:lnTo>
                  <a:pt x="3937127" y="25145"/>
                </a:lnTo>
                <a:close/>
              </a:path>
              <a:path w="4837430" h="76200">
                <a:moveTo>
                  <a:pt x="3987927" y="25145"/>
                </a:moveTo>
                <a:lnTo>
                  <a:pt x="3962527" y="25145"/>
                </a:lnTo>
                <a:lnTo>
                  <a:pt x="3962400" y="50545"/>
                </a:lnTo>
                <a:lnTo>
                  <a:pt x="3987800" y="50545"/>
                </a:lnTo>
                <a:lnTo>
                  <a:pt x="3987927" y="25145"/>
                </a:lnTo>
                <a:close/>
              </a:path>
              <a:path w="4837430" h="76200">
                <a:moveTo>
                  <a:pt x="4038727" y="25145"/>
                </a:moveTo>
                <a:lnTo>
                  <a:pt x="4013327" y="25145"/>
                </a:lnTo>
                <a:lnTo>
                  <a:pt x="4013200" y="50545"/>
                </a:lnTo>
                <a:lnTo>
                  <a:pt x="4038600" y="50545"/>
                </a:lnTo>
                <a:lnTo>
                  <a:pt x="4038727" y="25145"/>
                </a:lnTo>
                <a:close/>
              </a:path>
              <a:path w="4837430" h="76200">
                <a:moveTo>
                  <a:pt x="4089527" y="25272"/>
                </a:moveTo>
                <a:lnTo>
                  <a:pt x="4064127" y="25272"/>
                </a:lnTo>
                <a:lnTo>
                  <a:pt x="4064000" y="50672"/>
                </a:lnTo>
                <a:lnTo>
                  <a:pt x="4089400" y="50672"/>
                </a:lnTo>
                <a:lnTo>
                  <a:pt x="4089527" y="25272"/>
                </a:lnTo>
                <a:close/>
              </a:path>
              <a:path w="4837430" h="76200">
                <a:moveTo>
                  <a:pt x="4140327" y="25272"/>
                </a:moveTo>
                <a:lnTo>
                  <a:pt x="4114927" y="25272"/>
                </a:lnTo>
                <a:lnTo>
                  <a:pt x="4114800" y="50672"/>
                </a:lnTo>
                <a:lnTo>
                  <a:pt x="4140200" y="50672"/>
                </a:lnTo>
                <a:lnTo>
                  <a:pt x="4140327" y="25272"/>
                </a:lnTo>
                <a:close/>
              </a:path>
              <a:path w="4837430" h="76200">
                <a:moveTo>
                  <a:pt x="4191127" y="25272"/>
                </a:moveTo>
                <a:lnTo>
                  <a:pt x="4165727" y="25272"/>
                </a:lnTo>
                <a:lnTo>
                  <a:pt x="4165600" y="50672"/>
                </a:lnTo>
                <a:lnTo>
                  <a:pt x="4191000" y="50672"/>
                </a:lnTo>
                <a:lnTo>
                  <a:pt x="4191127" y="25272"/>
                </a:lnTo>
                <a:close/>
              </a:path>
              <a:path w="4837430" h="76200">
                <a:moveTo>
                  <a:pt x="4241927" y="25272"/>
                </a:moveTo>
                <a:lnTo>
                  <a:pt x="4216527" y="25272"/>
                </a:lnTo>
                <a:lnTo>
                  <a:pt x="4216400" y="50672"/>
                </a:lnTo>
                <a:lnTo>
                  <a:pt x="4241800" y="50672"/>
                </a:lnTo>
                <a:lnTo>
                  <a:pt x="4241927" y="25272"/>
                </a:lnTo>
                <a:close/>
              </a:path>
              <a:path w="4837430" h="76200">
                <a:moveTo>
                  <a:pt x="4292727" y="25272"/>
                </a:moveTo>
                <a:lnTo>
                  <a:pt x="4267327" y="25272"/>
                </a:lnTo>
                <a:lnTo>
                  <a:pt x="4267200" y="50672"/>
                </a:lnTo>
                <a:lnTo>
                  <a:pt x="4292600" y="50672"/>
                </a:lnTo>
                <a:lnTo>
                  <a:pt x="4292727" y="25272"/>
                </a:lnTo>
                <a:close/>
              </a:path>
              <a:path w="4837430" h="76200">
                <a:moveTo>
                  <a:pt x="4343527" y="25272"/>
                </a:moveTo>
                <a:lnTo>
                  <a:pt x="4318127" y="25272"/>
                </a:lnTo>
                <a:lnTo>
                  <a:pt x="4318000" y="50672"/>
                </a:lnTo>
                <a:lnTo>
                  <a:pt x="4343400" y="50672"/>
                </a:lnTo>
                <a:lnTo>
                  <a:pt x="4343527" y="25272"/>
                </a:lnTo>
                <a:close/>
              </a:path>
              <a:path w="4837430" h="76200">
                <a:moveTo>
                  <a:pt x="4394327" y="25272"/>
                </a:moveTo>
                <a:lnTo>
                  <a:pt x="4368927" y="25272"/>
                </a:lnTo>
                <a:lnTo>
                  <a:pt x="4368800" y="50672"/>
                </a:lnTo>
                <a:lnTo>
                  <a:pt x="4394200" y="50672"/>
                </a:lnTo>
                <a:lnTo>
                  <a:pt x="4394327" y="25272"/>
                </a:lnTo>
                <a:close/>
              </a:path>
              <a:path w="4837430" h="76200">
                <a:moveTo>
                  <a:pt x="4445127" y="25272"/>
                </a:moveTo>
                <a:lnTo>
                  <a:pt x="4419727" y="25272"/>
                </a:lnTo>
                <a:lnTo>
                  <a:pt x="4419600" y="50672"/>
                </a:lnTo>
                <a:lnTo>
                  <a:pt x="4445000" y="50672"/>
                </a:lnTo>
                <a:lnTo>
                  <a:pt x="4445127" y="25272"/>
                </a:lnTo>
                <a:close/>
              </a:path>
              <a:path w="4837430" h="76200">
                <a:moveTo>
                  <a:pt x="4495927" y="25272"/>
                </a:moveTo>
                <a:lnTo>
                  <a:pt x="4470527" y="25272"/>
                </a:lnTo>
                <a:lnTo>
                  <a:pt x="4470400" y="50672"/>
                </a:lnTo>
                <a:lnTo>
                  <a:pt x="4495800" y="50672"/>
                </a:lnTo>
                <a:lnTo>
                  <a:pt x="4495927" y="25272"/>
                </a:lnTo>
                <a:close/>
              </a:path>
              <a:path w="4837430" h="76200">
                <a:moveTo>
                  <a:pt x="4546727" y="25272"/>
                </a:moveTo>
                <a:lnTo>
                  <a:pt x="4521327" y="25272"/>
                </a:lnTo>
                <a:lnTo>
                  <a:pt x="4521200" y="50672"/>
                </a:lnTo>
                <a:lnTo>
                  <a:pt x="4546600" y="50672"/>
                </a:lnTo>
                <a:lnTo>
                  <a:pt x="4546727" y="25272"/>
                </a:lnTo>
                <a:close/>
              </a:path>
              <a:path w="4837430" h="76200">
                <a:moveTo>
                  <a:pt x="4597527" y="25400"/>
                </a:moveTo>
                <a:lnTo>
                  <a:pt x="4572127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527" y="25400"/>
                </a:lnTo>
                <a:close/>
              </a:path>
              <a:path w="4837430" h="76200">
                <a:moveTo>
                  <a:pt x="4648327" y="25400"/>
                </a:moveTo>
                <a:lnTo>
                  <a:pt x="4622927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327" y="25400"/>
                </a:lnTo>
                <a:close/>
              </a:path>
              <a:path w="4837430" h="76200">
                <a:moveTo>
                  <a:pt x="4699127" y="25400"/>
                </a:moveTo>
                <a:lnTo>
                  <a:pt x="4673727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127" y="25400"/>
                </a:lnTo>
                <a:close/>
              </a:path>
              <a:path w="4837430" h="76200">
                <a:moveTo>
                  <a:pt x="4749927" y="25400"/>
                </a:moveTo>
                <a:lnTo>
                  <a:pt x="4724527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927" y="25400"/>
                </a:lnTo>
                <a:close/>
              </a:path>
              <a:path w="4837430" h="76200">
                <a:moveTo>
                  <a:pt x="4799076" y="0"/>
                </a:moveTo>
                <a:lnTo>
                  <a:pt x="4784228" y="2988"/>
                </a:lnTo>
                <a:lnTo>
                  <a:pt x="4772120" y="11144"/>
                </a:lnTo>
                <a:lnTo>
                  <a:pt x="4763964" y="23252"/>
                </a:lnTo>
                <a:lnTo>
                  <a:pt x="4760976" y="38100"/>
                </a:lnTo>
                <a:lnTo>
                  <a:pt x="4763964" y="52947"/>
                </a:lnTo>
                <a:lnTo>
                  <a:pt x="4772120" y="65055"/>
                </a:lnTo>
                <a:lnTo>
                  <a:pt x="4784228" y="73211"/>
                </a:lnTo>
                <a:lnTo>
                  <a:pt x="4799076" y="76200"/>
                </a:lnTo>
                <a:lnTo>
                  <a:pt x="4813923" y="73211"/>
                </a:lnTo>
                <a:lnTo>
                  <a:pt x="4826031" y="65055"/>
                </a:lnTo>
                <a:lnTo>
                  <a:pt x="4834187" y="52947"/>
                </a:lnTo>
                <a:lnTo>
                  <a:pt x="4834619" y="50800"/>
                </a:lnTo>
                <a:lnTo>
                  <a:pt x="4775200" y="50800"/>
                </a:lnTo>
                <a:lnTo>
                  <a:pt x="4775327" y="25400"/>
                </a:lnTo>
                <a:lnTo>
                  <a:pt x="4834619" y="25400"/>
                </a:lnTo>
                <a:lnTo>
                  <a:pt x="4834187" y="23252"/>
                </a:lnTo>
                <a:lnTo>
                  <a:pt x="4826031" y="11144"/>
                </a:lnTo>
                <a:lnTo>
                  <a:pt x="4813923" y="2988"/>
                </a:lnTo>
                <a:lnTo>
                  <a:pt x="4799076" y="0"/>
                </a:lnTo>
                <a:close/>
              </a:path>
              <a:path w="4837430" h="76200">
                <a:moveTo>
                  <a:pt x="4799076" y="25400"/>
                </a:moveTo>
                <a:lnTo>
                  <a:pt x="4775327" y="25400"/>
                </a:lnTo>
                <a:lnTo>
                  <a:pt x="4775200" y="50800"/>
                </a:lnTo>
                <a:lnTo>
                  <a:pt x="4799076" y="50800"/>
                </a:lnTo>
                <a:lnTo>
                  <a:pt x="4799076" y="25400"/>
                </a:lnTo>
                <a:close/>
              </a:path>
              <a:path w="4837430" h="76200">
                <a:moveTo>
                  <a:pt x="4834619" y="25400"/>
                </a:moveTo>
                <a:lnTo>
                  <a:pt x="4799076" y="25400"/>
                </a:lnTo>
                <a:lnTo>
                  <a:pt x="4799076" y="50800"/>
                </a:lnTo>
                <a:lnTo>
                  <a:pt x="4834619" y="50800"/>
                </a:lnTo>
                <a:lnTo>
                  <a:pt x="4837176" y="38100"/>
                </a:lnTo>
                <a:lnTo>
                  <a:pt x="4834619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678176" y="2942335"/>
            <a:ext cx="920495" cy="737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939288" y="3037095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5133" y="2211323"/>
            <a:ext cx="3583940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Course</a:t>
            </a:r>
            <a:r>
              <a:rPr sz="3200" b="1" spc="-55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sz="3200" b="1" spc="-5" dirty="0">
              <a:solidFill>
                <a:srgbClr val="7030A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5133" y="3051385"/>
            <a:ext cx="287443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60" dirty="0">
                <a:latin typeface="Times New Roman" panose="02020603050405020304"/>
                <a:cs typeface="Times New Roman" panose="02020603050405020304"/>
              </a:rPr>
              <a:t>Unit</a:t>
            </a:r>
            <a:r>
              <a:rPr sz="32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Design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5133" y="3892972"/>
            <a:ext cx="2715260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latin typeface="Times New Roman" panose="02020603050405020304"/>
                <a:cs typeface="Times New Roman" panose="02020603050405020304"/>
              </a:rPr>
              <a:t>Teaching</a:t>
            </a:r>
            <a:r>
              <a:rPr sz="32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Demo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38200" y="681514"/>
            <a:ext cx="10515600" cy="692785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spc="-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5" descr="qiushe707220081226104723809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290" y="2470150"/>
            <a:ext cx="4930140" cy="3119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6">
            <a:hlinkClick r:id="" action="ppaction://hlinkshowjump?jump=nextslide"/>
          </p:cNvPr>
          <p:cNvSpPr txBox="1"/>
          <p:nvPr/>
        </p:nvSpPr>
        <p:spPr>
          <a:xfrm>
            <a:off x="2487295" y="1443355"/>
            <a:ext cx="83134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the cause of air pollution?</a:t>
            </a:r>
            <a:endParaRPr lang="en-US" altLang="zh-CN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10" name="Picture 12" descr="20122522363268134_asqq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358" y="5716905"/>
            <a:ext cx="9525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35" y="2470150"/>
            <a:ext cx="4956175" cy="3177540"/>
          </a:xfrm>
          <a:prstGeom prst="rect">
            <a:avLst/>
          </a:prstGeom>
        </p:spPr>
      </p:pic>
      <p:pic>
        <p:nvPicPr>
          <p:cNvPr id="2" name="内容占位符 1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1605" y="765175"/>
            <a:ext cx="12085320" cy="71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9" name="AutoShape 5"/>
          <p:cNvSpPr/>
          <p:nvPr/>
        </p:nvSpPr>
        <p:spPr>
          <a:xfrm>
            <a:off x="1751648" y="1722755"/>
            <a:ext cx="3600450" cy="12954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p>
            <a:pPr algn="ctr"/>
            <a:r>
              <a:rPr lang="en-US" altLang="zh-CN" sz="2800" dirty="0">
                <a:latin typeface="Comic Sans MS" panose="030F0702030302020204" pitchFamily="66" charset="0"/>
              </a:rPr>
              <a:t>Vehicle exhaust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1270" name="AutoShape 6"/>
          <p:cNvSpPr/>
          <p:nvPr/>
        </p:nvSpPr>
        <p:spPr>
          <a:xfrm>
            <a:off x="1751965" y="3510915"/>
            <a:ext cx="3600450" cy="12954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p>
            <a:pPr algn="ctr"/>
            <a:r>
              <a:rPr lang="en-US" altLang="zh-CN" sz="2800" dirty="0">
                <a:latin typeface="Comic Sans MS" panose="030F0702030302020204" pitchFamily="66" charset="0"/>
              </a:rPr>
              <a:t>Uncontrolled factory</a:t>
            </a:r>
            <a:endParaRPr lang="en-US" altLang="zh-CN" sz="28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800" dirty="0">
                <a:latin typeface="Comic Sans MS" panose="030F0702030302020204" pitchFamily="66" charset="0"/>
              </a:rPr>
              <a:t> gasses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1271" name="AutoShape 7"/>
          <p:cNvSpPr/>
          <p:nvPr/>
        </p:nvSpPr>
        <p:spPr>
          <a:xfrm>
            <a:off x="1751965" y="5335905"/>
            <a:ext cx="3600450" cy="12954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p>
            <a:pPr algn="ctr"/>
            <a:r>
              <a:rPr lang="en-US" altLang="zh-CN" sz="2800" dirty="0">
                <a:latin typeface="Comic Sans MS" panose="030F0702030302020204" pitchFamily="66" charset="0"/>
              </a:rPr>
              <a:t>Burning of</a:t>
            </a:r>
            <a:endParaRPr lang="en-US" altLang="zh-CN" sz="28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800" dirty="0">
                <a:latin typeface="Comic Sans MS" panose="030F0702030302020204" pitchFamily="66" charset="0"/>
              </a:rPr>
              <a:t> low quality coal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1272" name="AutoShape 8"/>
          <p:cNvSpPr/>
          <p:nvPr/>
        </p:nvSpPr>
        <p:spPr>
          <a:xfrm>
            <a:off x="7414260" y="2727325"/>
            <a:ext cx="3190875" cy="260858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Air pollution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11273" name="Line 9"/>
          <p:cNvSpPr/>
          <p:nvPr/>
        </p:nvSpPr>
        <p:spPr>
          <a:xfrm>
            <a:off x="5808028" y="2130108"/>
            <a:ext cx="1512887" cy="10810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4" name="Line 10"/>
          <p:cNvSpPr/>
          <p:nvPr/>
        </p:nvSpPr>
        <p:spPr>
          <a:xfrm flipV="1">
            <a:off x="5880100" y="4003993"/>
            <a:ext cx="1368425" cy="1444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5" name="Line 11"/>
          <p:cNvSpPr/>
          <p:nvPr/>
        </p:nvSpPr>
        <p:spPr>
          <a:xfrm flipV="1">
            <a:off x="5879783" y="4529138"/>
            <a:ext cx="1657350" cy="16557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37" name="AutoShape 12">
            <a:hlinkClick r:id="rId1" action="ppaction://hlinksldjump"/>
          </p:cNvPr>
          <p:cNvSpPr/>
          <p:nvPr/>
        </p:nvSpPr>
        <p:spPr>
          <a:xfrm>
            <a:off x="9767888" y="6381750"/>
            <a:ext cx="360362" cy="287338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" y="740410"/>
            <a:ext cx="11964670" cy="750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 animBg="1"/>
      <p:bldP spid="11270" grpId="0" bldLvl="0" animBg="1"/>
      <p:bldP spid="11271" grpId="0" bldLvl="0" animBg="1"/>
      <p:bldP spid="11272" grpId="0" bldLvl="0" animBg="1"/>
      <p:bldP spid="11272" grpId="1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9" name="Text Box 9">
            <a:hlinkClick r:id="rId1" action="ppaction://hlinksldjump"/>
          </p:cNvPr>
          <p:cNvSpPr txBox="1"/>
          <p:nvPr/>
        </p:nvSpPr>
        <p:spPr>
          <a:xfrm>
            <a:off x="1116330" y="1568450"/>
            <a:ext cx="8801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What’s the effect of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COVID-19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altLang="zh-CN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10" name="Picture 12" descr="20122522363268134_asqq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693" y="5905500"/>
            <a:ext cx="9525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AutoShape 13">
            <a:hlinkClick r:id="rId3" action="ppaction://hlinksldjump"/>
          </p:cNvPr>
          <p:cNvSpPr/>
          <p:nvPr/>
        </p:nvSpPr>
        <p:spPr>
          <a:xfrm>
            <a:off x="10128250" y="6524625"/>
            <a:ext cx="28892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4215"/>
            <a:ext cx="11833225" cy="7727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" y="2621915"/>
            <a:ext cx="5380355" cy="3710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045" y="2733675"/>
            <a:ext cx="5398770" cy="3455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2" name="AutoShape 4"/>
          <p:cNvSpPr/>
          <p:nvPr/>
        </p:nvSpPr>
        <p:spPr>
          <a:xfrm>
            <a:off x="1291273" y="2430463"/>
            <a:ext cx="3529012" cy="2735262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 dirty="0"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latin typeface="Comic Sans MS" panose="030F0702030302020204" pitchFamily="66" charset="0"/>
              </a:rPr>
              <a:t>COVID-19</a:t>
            </a:r>
            <a:r>
              <a:rPr lang="en-US" altLang="zh-CN" sz="3200" b="1" dirty="0">
                <a:latin typeface="Arial" panose="020B0604020202020204" pitchFamily="34" charset="0"/>
              </a:rPr>
              <a:t> 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2293" name="AutoShape 5"/>
          <p:cNvSpPr/>
          <p:nvPr/>
        </p:nvSpPr>
        <p:spPr>
          <a:xfrm>
            <a:off x="6682423" y="1823085"/>
            <a:ext cx="3095625" cy="12954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way of life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2294" name="AutoShape 6"/>
          <p:cNvSpPr/>
          <p:nvPr/>
        </p:nvSpPr>
        <p:spPr>
          <a:xfrm>
            <a:off x="6682740" y="3500755"/>
            <a:ext cx="3095625" cy="12954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mental health </a:t>
            </a:r>
            <a:endParaRPr lang="en-US" altLang="zh-CN" sz="2800" b="1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and wellbeing</a:t>
            </a: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2295" name="AutoShape 7"/>
          <p:cNvSpPr/>
          <p:nvPr/>
        </p:nvSpPr>
        <p:spPr>
          <a:xfrm>
            <a:off x="6682740" y="5013008"/>
            <a:ext cx="3095625" cy="12954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p>
            <a:pPr algn="ctr"/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latin typeface="Comic Sans MS" panose="030F0702030302020204" pitchFamily="66" charset="0"/>
              </a:rPr>
              <a:t>economic loss</a:t>
            </a:r>
            <a:r>
              <a:rPr lang="en-US" altLang="zh-CN" sz="2400" dirty="0">
                <a:latin typeface="Comic Sans MS" panose="030F0702030302020204" pitchFamily="66" charset="0"/>
              </a:rPr>
              <a:t> 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12296" name="Line 8"/>
          <p:cNvSpPr/>
          <p:nvPr/>
        </p:nvSpPr>
        <p:spPr>
          <a:xfrm flipV="1">
            <a:off x="4819650" y="2421255"/>
            <a:ext cx="1378585" cy="9302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7" name="Line 9"/>
          <p:cNvSpPr/>
          <p:nvPr/>
        </p:nvSpPr>
        <p:spPr>
          <a:xfrm flipV="1">
            <a:off x="5015230" y="4010025"/>
            <a:ext cx="1471930" cy="2286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8" name="Line 10"/>
          <p:cNvSpPr/>
          <p:nvPr/>
        </p:nvSpPr>
        <p:spPr>
          <a:xfrm>
            <a:off x="4819015" y="4867275"/>
            <a:ext cx="1470660" cy="94361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1" name="AutoShape 11">
            <a:hlinkClick r:id="rId1" action="ppaction://hlinksldjump"/>
          </p:cNvPr>
          <p:cNvSpPr/>
          <p:nvPr/>
        </p:nvSpPr>
        <p:spPr>
          <a:xfrm>
            <a:off x="1992313" y="6308725"/>
            <a:ext cx="431800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" name="内容占位符 8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05" y="773430"/>
            <a:ext cx="11739880" cy="76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nimBg="1"/>
      <p:bldP spid="12293" grpId="0" bldLvl="0" animBg="1"/>
      <p:bldP spid="12294" grpId="0" bldLvl="0" animBg="1"/>
      <p:bldP spid="12295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4245" y="2786380"/>
            <a:ext cx="9784080" cy="1285875"/>
          </a:xfrm>
        </p:spPr>
        <p:txBody>
          <a:bodyPr>
            <a:normAutofit fontScale="40000"/>
          </a:bodyPr>
          <a:lstStyle/>
          <a:p>
            <a:pPr marL="0" indent="0" algn="ctr">
              <a:buNone/>
            </a:pPr>
            <a:r>
              <a:rPr lang="en-US" altLang="zh-CN" sz="9000" b="1" dirty="0">
                <a:latin typeface="Times New Roman" panose="02020603050405020304" charset="0"/>
                <a:cs typeface="Times New Roman" panose="02020603050405020304" charset="0"/>
              </a:rPr>
              <a:t>Polish  your essay--</a:t>
            </a:r>
            <a:r>
              <a:rPr lang="zh-CN" altLang="en-US" sz="90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altLang="zh-CN" sz="90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Popularity of Online Learning</a:t>
            </a:r>
            <a:r>
              <a:rPr lang="zh-CN" altLang="en-US" sz="90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” </a:t>
            </a:r>
            <a:r>
              <a:rPr lang="en-US" altLang="zh-CN" sz="9000" b="1" dirty="0">
                <a:latin typeface="Times New Roman" panose="02020603050405020304" charset="0"/>
                <a:cs typeface="Times New Roman" panose="02020603050405020304" charset="0"/>
              </a:rPr>
              <a:t>using cause-and-effect writing device.</a:t>
            </a:r>
            <a:endParaRPr lang="en-US" altLang="zh-CN" dirty="0"/>
          </a:p>
          <a:p>
            <a:endParaRPr lang="zh-CN" altLang="en-US" dirty="0"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85407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203835" y="854075"/>
            <a:ext cx="12395200" cy="1497330"/>
            <a:chOff x="1253337" y="2049377"/>
            <a:chExt cx="10429683" cy="1450266"/>
          </a:xfrm>
        </p:grpSpPr>
        <p:grpSp>
          <p:nvGrpSpPr>
            <p:cNvPr id="6" name="组合 5"/>
            <p:cNvGrpSpPr/>
            <p:nvPr/>
          </p:nvGrpSpPr>
          <p:grpSpPr>
            <a:xfrm>
              <a:off x="1253337" y="2049377"/>
              <a:ext cx="10429683" cy="1450266"/>
              <a:chOff x="1259474" y="864310"/>
              <a:chExt cx="10429683" cy="145026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259474" y="864310"/>
                <a:ext cx="10429683" cy="1320184"/>
                <a:chOff x="1259474" y="864310"/>
                <a:chExt cx="10429683" cy="1320184"/>
              </a:xfrm>
            </p:grpSpPr>
            <p:sp>
              <p:nvSpPr>
                <p:cNvPr id="14" name="Text Box 13"/>
                <p:cNvSpPr txBox="1"/>
                <p:nvPr/>
              </p:nvSpPr>
              <p:spPr>
                <a:xfrm>
                  <a:off x="4616450" y="895351"/>
                  <a:ext cx="317500" cy="3616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atinLnBrk="1">
                    <a:lnSpc>
                      <a:spcPts val="2200"/>
                    </a:lnSpc>
                    <a:spcAft>
                      <a:spcPct val="20000"/>
                    </a:spcAft>
                    <a:buClr>
                      <a:srgbClr val="FF0000"/>
                    </a:buClr>
                  </a:pPr>
                  <a:r>
                    <a:rPr lang="en-US" altLang="zh-CN" sz="240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  <a:endPara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5" name="Freeform 26"/>
                <p:cNvSpPr/>
                <p:nvPr/>
              </p:nvSpPr>
              <p:spPr bwMode="gray">
                <a:xfrm>
                  <a:off x="1396115" y="884252"/>
                  <a:ext cx="2552711" cy="488934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6" name="Freeform 27"/>
                <p:cNvSpPr/>
                <p:nvPr/>
              </p:nvSpPr>
              <p:spPr bwMode="gray">
                <a:xfrm>
                  <a:off x="9373376" y="864310"/>
                  <a:ext cx="2315781" cy="536930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7" name="Text Box 47" descr="© INSCALE GmbH, 26.05.2010&#10;http://www.presentationload.com/">
                  <a:hlinkClick r:id="rId2" action="ppaction://hlinksldjump"/>
                </p:cNvPr>
                <p:cNvSpPr txBox="1"/>
                <p:nvPr/>
              </p:nvSpPr>
              <p:spPr>
                <a:xfrm>
                  <a:off x="4011464" y="1818099"/>
                  <a:ext cx="1965960" cy="3663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Calibri" panose="020F0502020204030204" charset="0"/>
                    </a:rPr>
                    <a:t>Pre-task</a:t>
                  </a:r>
                  <a:endParaRPr lang="en-US" altLang="zh-CN" dirty="0">
                    <a:solidFill>
                      <a:schemeClr val="bg1"/>
                    </a:solidFill>
                    <a:latin typeface="Calibri" panose="020F0502020204030204" charset="0"/>
                  </a:endParaRPr>
                </a:p>
              </p:txBody>
            </p:sp>
            <p:sp>
              <p:nvSpPr>
                <p:cNvPr id="18" name="Freeform 26"/>
                <p:cNvSpPr/>
                <p:nvPr/>
              </p:nvSpPr>
              <p:spPr bwMode="gray">
                <a:xfrm>
                  <a:off x="3723332" y="872921"/>
                  <a:ext cx="2075246" cy="497568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9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1259474" y="864310"/>
                  <a:ext cx="2463800" cy="5000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Bridge-in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20" name="Freeform 26"/>
                <p:cNvSpPr/>
                <p:nvPr/>
              </p:nvSpPr>
              <p:spPr bwMode="gray">
                <a:xfrm>
                  <a:off x="5536884" y="872921"/>
                  <a:ext cx="4081848" cy="500028"/>
                </a:xfrm>
                <a:custGeom>
                  <a:avLst/>
                  <a:gdLst/>
                  <a:ahLst/>
                  <a:cxnLst>
                    <a:cxn ang="0">
                      <a:pos x="590" y="91"/>
                    </a:cxn>
                    <a:cxn ang="0">
                      <a:pos x="590" y="23"/>
                    </a:cxn>
                    <a:cxn ang="0">
                      <a:pos x="567" y="0"/>
                    </a:cxn>
                    <a:cxn ang="0">
                      <a:pos x="46" y="0"/>
                    </a:cxn>
                    <a:cxn ang="0">
                      <a:pos x="23" y="23"/>
                    </a:cxn>
                    <a:cxn ang="0">
                      <a:pos x="23" y="91"/>
                    </a:cxn>
                    <a:cxn ang="0">
                      <a:pos x="0" y="113"/>
                    </a:cxn>
                    <a:cxn ang="0">
                      <a:pos x="613" y="113"/>
                    </a:cxn>
                    <a:cxn ang="0">
                      <a:pos x="590" y="91"/>
                    </a:cxn>
                  </a:cxnLst>
                  <a:rect l="0" t="0" r="r" b="b"/>
                  <a:pathLst>
                    <a:path w="613" h="113">
                      <a:moveTo>
                        <a:pt x="590" y="91"/>
                      </a:moveTo>
                      <a:cubicBezTo>
                        <a:pt x="590" y="23"/>
                        <a:pt x="590" y="23"/>
                        <a:pt x="590" y="23"/>
                      </a:cubicBezTo>
                      <a:cubicBezTo>
                        <a:pt x="590" y="10"/>
                        <a:pt x="580" y="0"/>
                        <a:pt x="56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3" y="0"/>
                        <a:pt x="23" y="10"/>
                        <a:pt x="23" y="23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103"/>
                        <a:pt x="13" y="113"/>
                        <a:pt x="0" y="113"/>
                      </a:cubicBezTo>
                      <a:cubicBezTo>
                        <a:pt x="613" y="113"/>
                        <a:pt x="613" y="113"/>
                        <a:pt x="613" y="113"/>
                      </a:cubicBezTo>
                      <a:cubicBezTo>
                        <a:pt x="600" y="113"/>
                        <a:pt x="590" y="103"/>
                        <a:pt x="590" y="9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BDBDB"/>
                    </a:gs>
                    <a:gs pos="100000">
                      <a:srgbClr val="DBDBDB">
                        <a:gamma/>
                        <a:tint val="16078"/>
                        <a:invGamma/>
                      </a:srgbClr>
                    </a:gs>
                  </a:gsLst>
                  <a:lin ang="5400000" scaled="1"/>
                </a:gra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63500" h="25400"/>
                </a:sp3d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altLang="zh-CN" sz="1350">
                    <a:latin typeface="Calibri" panose="020F0502020204030204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1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5372298" y="1075884"/>
                  <a:ext cx="4246432" cy="1506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r>
                    <a:rPr lang="en-US" altLang="zh-CN" sz="2800" dirty="0">
                      <a:latin typeface="Calibri" panose="020F0502020204030204" charset="0"/>
                    </a:rPr>
                    <a:t>Participatory Learning</a:t>
                  </a:r>
                  <a:endParaRPr lang="en-US" altLang="zh-CN" sz="2800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22" name="Text Box 48" descr="© INSCALE GmbH, 26.05.2010&#10;http://www.presentationload.com/">
                  <a:hlinkClick r:id="rId3" action="ppaction://hlinksldjump"/>
                </p:cNvPr>
                <p:cNvSpPr txBox="1"/>
                <p:nvPr/>
              </p:nvSpPr>
              <p:spPr>
                <a:xfrm>
                  <a:off x="9485336" y="883991"/>
                  <a:ext cx="2203820" cy="5449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/>
                <a:p>
                  <a:pPr algn="ctr"/>
                  <a:r>
                    <a:rPr lang="en-US" altLang="zh-CN" sz="2800" dirty="0">
                      <a:solidFill>
                        <a:schemeClr val="tx1"/>
                      </a:solidFill>
                      <a:latin typeface="Calibri" panose="020F0502020204030204" charset="0"/>
                    </a:rPr>
                    <a:t>Post-task</a:t>
                  </a:r>
                  <a:endParaRPr lang="en-US" altLang="zh-CN" sz="2800" dirty="0">
                    <a:solidFill>
                      <a:schemeClr val="tx1"/>
                    </a:solidFill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9" name="Freeform 4"/>
              <p:cNvSpPr/>
              <p:nvPr/>
            </p:nvSpPr>
            <p:spPr>
              <a:xfrm>
                <a:off x="3132139" y="1576389"/>
                <a:ext cx="1214437" cy="73818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0" name="Freeform 13"/>
              <p:cNvSpPr/>
              <p:nvPr/>
            </p:nvSpPr>
            <p:spPr>
              <a:xfrm>
                <a:off x="3090863" y="1576389"/>
                <a:ext cx="1212850" cy="579437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grpSp>
            <p:nvGrpSpPr>
              <p:cNvPr id="11" name="Group 9"/>
              <p:cNvGrpSpPr/>
              <p:nvPr/>
            </p:nvGrpSpPr>
            <p:grpSpPr>
              <a:xfrm>
                <a:off x="5167724" y="1500189"/>
                <a:ext cx="1294989" cy="456319"/>
                <a:chOff x="75098" y="970389"/>
                <a:chExt cx="1295400" cy="457201"/>
              </a:xfrm>
            </p:grpSpPr>
            <p:sp>
              <p:nvSpPr>
                <p:cNvPr id="12" name="Freeform 15"/>
                <p:cNvSpPr/>
                <p:nvPr/>
              </p:nvSpPr>
              <p:spPr>
                <a:xfrm>
                  <a:off x="75098" y="1046590"/>
                  <a:ext cx="1263634" cy="342880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3" name="Freeform 16"/>
                <p:cNvSpPr/>
                <p:nvPr/>
              </p:nvSpPr>
              <p:spPr>
                <a:xfrm>
                  <a:off x="75098" y="970389"/>
                  <a:ext cx="1295400" cy="457201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57150" cap="flat" cmpd="sng">
                  <a:solidFill>
                    <a:srgbClr val="D8621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7" name="文本框 6"/>
            <p:cNvSpPr txBox="1"/>
            <p:nvPr/>
          </p:nvSpPr>
          <p:spPr>
            <a:xfrm>
              <a:off x="4005317" y="2108422"/>
              <a:ext cx="1683611" cy="505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Calibri" panose="020F0502020204030204" charset="0"/>
                </a:rPr>
                <a:t>Pre-test</a:t>
              </a:r>
              <a:endParaRPr lang="zh-CN" altLang="en-US" sz="2800" dirty="0">
                <a:latin typeface="Calibri" panose="020F0502020204030204" charset="0"/>
              </a:endParaRPr>
            </a:p>
          </p:txBody>
        </p:sp>
      </p:grpSp>
      <p:grpSp>
        <p:nvGrpSpPr>
          <p:cNvPr id="2" name="组合 3"/>
          <p:cNvGrpSpPr/>
          <p:nvPr/>
        </p:nvGrpSpPr>
        <p:grpSpPr bwMode="auto">
          <a:xfrm>
            <a:off x="958850" y="2930525"/>
            <a:ext cx="1255395" cy="1289685"/>
            <a:chOff x="0" y="0"/>
            <a:chExt cx="1970470" cy="1970470"/>
          </a:xfrm>
        </p:grpSpPr>
        <p:sp>
          <p:nvSpPr>
            <p:cNvPr id="23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任意多边形 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3"/>
          <p:cNvSpPr>
            <a:spLocks noChangeArrowheads="1"/>
          </p:cNvSpPr>
          <p:nvPr/>
        </p:nvSpPr>
        <p:spPr bwMode="auto">
          <a:xfrm>
            <a:off x="1363185" y="3315176"/>
            <a:ext cx="44640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021840" y="3991610"/>
            <a:ext cx="10077450" cy="424815"/>
          </a:xfrm>
          <a:prstGeom prst="rect">
            <a:avLst/>
          </a:prstGeom>
          <a:solidFill>
            <a:schemeClr val="tx1">
              <a:lumMod val="65000"/>
              <a:lumOff val="35000"/>
              <a:alpha val="39999"/>
            </a:schemeClr>
          </a:solidFill>
          <a:ln>
            <a:noFill/>
          </a:ln>
        </p:spPr>
        <p:txBody>
          <a:bodyPr lIns="68573" tIns="34287" rIns="68573" bIns="34287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03065" y="1838960"/>
            <a:ext cx="4057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sym typeface="+mn-ea"/>
              </a:rPr>
              <a:t>Assignments</a:t>
            </a:r>
            <a:endParaRPr lang="en-US" altLang="zh-CN" sz="4400" b="1" dirty="0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27" name="组合 3"/>
          <p:cNvGrpSpPr/>
          <p:nvPr/>
        </p:nvGrpSpPr>
        <p:grpSpPr bwMode="auto">
          <a:xfrm>
            <a:off x="958215" y="4998085"/>
            <a:ext cx="1255395" cy="1289685"/>
            <a:chOff x="0" y="0"/>
            <a:chExt cx="1970470" cy="1970470"/>
          </a:xfrm>
        </p:grpSpPr>
        <p:sp>
          <p:nvSpPr>
            <p:cNvPr id="28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9" name="任意多边形 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3"/>
          <p:cNvSpPr>
            <a:spLocks noChangeArrowheads="1"/>
          </p:cNvSpPr>
          <p:nvPr/>
        </p:nvSpPr>
        <p:spPr bwMode="auto">
          <a:xfrm>
            <a:off x="1363185" y="5319236"/>
            <a:ext cx="44640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en-US" altLang="zh-CN" sz="4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021840" y="6068695"/>
            <a:ext cx="9875520" cy="424815"/>
          </a:xfrm>
          <a:prstGeom prst="rect">
            <a:avLst/>
          </a:prstGeom>
          <a:solidFill>
            <a:schemeClr val="tx1">
              <a:lumMod val="65000"/>
              <a:lumOff val="35000"/>
              <a:alpha val="39999"/>
            </a:schemeClr>
          </a:solidFill>
          <a:ln>
            <a:noFill/>
          </a:ln>
        </p:spPr>
        <p:txBody>
          <a:bodyPr lIns="68573" tIns="34287" rIns="68573" bIns="34287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内容占位符 2"/>
          <p:cNvSpPr>
            <a:spLocks noGrp="1"/>
          </p:cNvSpPr>
          <p:nvPr/>
        </p:nvSpPr>
        <p:spPr>
          <a:xfrm>
            <a:off x="2285365" y="4917440"/>
            <a:ext cx="9611995" cy="122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Think about the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learning way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you think the most appropriate.</a:t>
            </a:r>
            <a:endParaRPr lang="zh-CN" altLang="en-US" sz="36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3" grpId="0" bldLvl="0" animBg="1"/>
      <p:bldP spid="33" grpId="1" animBg="1"/>
      <p:bldP spid="30" grpId="0"/>
      <p:bldP spid="30" grpId="1"/>
      <p:bldP spid="31" grpId="0" bldLvl="0" animBg="1"/>
      <p:bldP spid="3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5"/>
          <p:cNvSpPr txBox="1"/>
          <p:nvPr/>
        </p:nvSpPr>
        <p:spPr bwMode="auto">
          <a:xfrm>
            <a:off x="8610600" y="6356351"/>
            <a:ext cx="27432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/>
          <a:lstStyle>
            <a:defPPr>
              <a:defRPr lang="zh-CN"/>
            </a:defPPr>
            <a:lvl1pPr algn="r" defTabSz="685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algn="l" defTabSz="685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algn="l" defTabSz="685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algn="l" defTabSz="685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algn="l" defTabSz="685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FA48E6-3377-497B-8AD0-83C1C51C98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ea typeface="微软雅黑" panose="020B0503020204020204" charset="-122"/>
                <a:sym typeface="Arial" panose="020B0604020202020204" pitchFamily="34" charset="0"/>
              </a:rPr>
            </a:fld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35"/>
          <p:cNvSpPr>
            <a:spLocks noChangeArrowheads="1"/>
          </p:cNvSpPr>
          <p:nvPr/>
        </p:nvSpPr>
        <p:spPr bwMode="auto">
          <a:xfrm>
            <a:off x="5539317" y="2728384"/>
            <a:ext cx="670983" cy="2338916"/>
          </a:xfrm>
          <a:custGeom>
            <a:avLst/>
            <a:gdLst>
              <a:gd name="T0" fmla="*/ 55984 w 503853"/>
              <a:gd name="T1" fmla="*/ 0 h 1754155"/>
              <a:gd name="T2" fmla="*/ 503853 w 503853"/>
              <a:gd name="T3" fmla="*/ 391885 h 1754155"/>
              <a:gd name="T4" fmla="*/ 0 w 503853"/>
              <a:gd name="T5" fmla="*/ 1754155 h 1754155"/>
              <a:gd name="T6" fmla="*/ 55984 w 503853"/>
              <a:gd name="T7" fmla="*/ 0 h 1754155"/>
              <a:gd name="T8" fmla="*/ 0 60000 65536"/>
              <a:gd name="T9" fmla="*/ 0 60000 65536"/>
              <a:gd name="T10" fmla="*/ 0 60000 65536"/>
              <a:gd name="T11" fmla="*/ 0 60000 65536"/>
              <a:gd name="T12" fmla="*/ 0 w 503853"/>
              <a:gd name="T13" fmla="*/ 0 h 1754155"/>
              <a:gd name="T14" fmla="*/ 503853 w 503853"/>
              <a:gd name="T15" fmla="*/ 1754155 h 1754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853" h="1754155">
                <a:moveTo>
                  <a:pt x="55984" y="0"/>
                </a:moveTo>
                <a:lnTo>
                  <a:pt x="503853" y="391885"/>
                </a:lnTo>
                <a:lnTo>
                  <a:pt x="0" y="1754155"/>
                </a:lnTo>
                <a:lnTo>
                  <a:pt x="55984" y="0"/>
                </a:lnTo>
                <a:close/>
              </a:path>
            </a:pathLst>
          </a:custGeom>
          <a:solidFill>
            <a:srgbClr val="145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 36"/>
          <p:cNvSpPr>
            <a:spLocks noChangeArrowheads="1"/>
          </p:cNvSpPr>
          <p:nvPr/>
        </p:nvSpPr>
        <p:spPr bwMode="auto">
          <a:xfrm>
            <a:off x="4851400" y="2372784"/>
            <a:ext cx="1543051" cy="679449"/>
          </a:xfrm>
          <a:custGeom>
            <a:avLst/>
            <a:gdLst>
              <a:gd name="T0" fmla="*/ 0 w 1156996"/>
              <a:gd name="T1" fmla="*/ 6220 h 510073"/>
              <a:gd name="T2" fmla="*/ 1156996 w 1156996"/>
              <a:gd name="T3" fmla="*/ 0 h 510073"/>
              <a:gd name="T4" fmla="*/ 124408 w 1156996"/>
              <a:gd name="T5" fmla="*/ 510073 h 510073"/>
              <a:gd name="T6" fmla="*/ 0 w 1156996"/>
              <a:gd name="T7" fmla="*/ 6220 h 510073"/>
              <a:gd name="T8" fmla="*/ 0 60000 65536"/>
              <a:gd name="T9" fmla="*/ 0 60000 65536"/>
              <a:gd name="T10" fmla="*/ 0 60000 65536"/>
              <a:gd name="T11" fmla="*/ 0 60000 65536"/>
              <a:gd name="T12" fmla="*/ 0 w 1156996"/>
              <a:gd name="T13" fmla="*/ 0 h 510073"/>
              <a:gd name="T14" fmla="*/ 1156996 w 1156996"/>
              <a:gd name="T15" fmla="*/ 510073 h 5100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6996" h="510073">
                <a:moveTo>
                  <a:pt x="0" y="6220"/>
                </a:moveTo>
                <a:lnTo>
                  <a:pt x="1156996" y="0"/>
                </a:lnTo>
                <a:lnTo>
                  <a:pt x="124408" y="510073"/>
                </a:lnTo>
                <a:lnTo>
                  <a:pt x="0" y="6220"/>
                </a:lnTo>
                <a:close/>
              </a:path>
            </a:pathLst>
          </a:custGeom>
          <a:solidFill>
            <a:srgbClr val="12B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 33"/>
          <p:cNvSpPr>
            <a:spLocks noChangeArrowheads="1"/>
          </p:cNvSpPr>
          <p:nvPr/>
        </p:nvSpPr>
        <p:spPr bwMode="auto">
          <a:xfrm>
            <a:off x="4669367" y="2379133"/>
            <a:ext cx="903817" cy="2705100"/>
          </a:xfrm>
          <a:custGeom>
            <a:avLst/>
            <a:gdLst>
              <a:gd name="T0" fmla="*/ 136849 w 678025"/>
              <a:gd name="T1" fmla="*/ 0 h 2002971"/>
              <a:gd name="T2" fmla="*/ 678025 w 678025"/>
              <a:gd name="T3" fmla="*/ 2002971 h 2002971"/>
              <a:gd name="T4" fmla="*/ 0 w 678025"/>
              <a:gd name="T5" fmla="*/ 1125893 h 2002971"/>
              <a:gd name="T6" fmla="*/ 136849 w 678025"/>
              <a:gd name="T7" fmla="*/ 0 h 2002971"/>
              <a:gd name="T8" fmla="*/ 0 60000 65536"/>
              <a:gd name="T9" fmla="*/ 0 60000 65536"/>
              <a:gd name="T10" fmla="*/ 0 60000 65536"/>
              <a:gd name="T11" fmla="*/ 0 60000 65536"/>
              <a:gd name="T12" fmla="*/ 0 w 678025"/>
              <a:gd name="T13" fmla="*/ 0 h 2002971"/>
              <a:gd name="T14" fmla="*/ 678025 w 678025"/>
              <a:gd name="T15" fmla="*/ 2002971 h 20029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025" h="2002971">
                <a:moveTo>
                  <a:pt x="136849" y="0"/>
                </a:moveTo>
                <a:lnTo>
                  <a:pt x="678025" y="2002971"/>
                </a:lnTo>
                <a:lnTo>
                  <a:pt x="0" y="1125893"/>
                </a:lnTo>
                <a:lnTo>
                  <a:pt x="136849" y="0"/>
                </a:lnTo>
                <a:close/>
              </a:path>
            </a:pathLst>
          </a:custGeom>
          <a:solidFill>
            <a:srgbClr val="1468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任意多边形 30"/>
          <p:cNvSpPr>
            <a:spLocks noChangeArrowheads="1"/>
          </p:cNvSpPr>
          <p:nvPr/>
        </p:nvSpPr>
        <p:spPr bwMode="auto">
          <a:xfrm>
            <a:off x="4487333" y="3881967"/>
            <a:ext cx="2472267" cy="3043767"/>
          </a:xfrm>
          <a:custGeom>
            <a:avLst/>
            <a:gdLst>
              <a:gd name="T0" fmla="*/ 136849 w 1853682"/>
              <a:gd name="T1" fmla="*/ 0 h 2282889"/>
              <a:gd name="T2" fmla="*/ 1853682 w 1853682"/>
              <a:gd name="T3" fmla="*/ 2282889 h 2282889"/>
              <a:gd name="T4" fmla="*/ 1698171 w 1853682"/>
              <a:gd name="T5" fmla="*/ 2282889 h 2282889"/>
              <a:gd name="T6" fmla="*/ 0 w 1853682"/>
              <a:gd name="T7" fmla="*/ 1107232 h 2282889"/>
              <a:gd name="T8" fmla="*/ 136849 w 1853682"/>
              <a:gd name="T9" fmla="*/ 0 h 2282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3682"/>
              <a:gd name="T16" fmla="*/ 0 h 2282889"/>
              <a:gd name="T17" fmla="*/ 1853682 w 1853682"/>
              <a:gd name="T18" fmla="*/ 2282889 h 22828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3682" h="2282889">
                <a:moveTo>
                  <a:pt x="136849" y="0"/>
                </a:moveTo>
                <a:lnTo>
                  <a:pt x="1853682" y="2282889"/>
                </a:lnTo>
                <a:lnTo>
                  <a:pt x="1698171" y="2282889"/>
                </a:lnTo>
                <a:lnTo>
                  <a:pt x="0" y="1107232"/>
                </a:lnTo>
                <a:lnTo>
                  <a:pt x="136849" y="0"/>
                </a:lnTo>
                <a:close/>
              </a:path>
            </a:pathLst>
          </a:custGeom>
          <a:solidFill>
            <a:srgbClr val="1387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 38"/>
          <p:cNvSpPr>
            <a:spLocks noChangeArrowheads="1"/>
          </p:cNvSpPr>
          <p:nvPr/>
        </p:nvSpPr>
        <p:spPr bwMode="auto">
          <a:xfrm>
            <a:off x="3416300" y="-57151"/>
            <a:ext cx="1883833" cy="2478617"/>
          </a:xfrm>
          <a:custGeom>
            <a:avLst/>
            <a:gdLst>
              <a:gd name="T0" fmla="*/ 1069910 w 1393372"/>
              <a:gd name="T1" fmla="*/ 6220 h 1847461"/>
              <a:gd name="T2" fmla="*/ 1393372 w 1393372"/>
              <a:gd name="T3" fmla="*/ 0 h 1847461"/>
              <a:gd name="T4" fmla="*/ 1076131 w 1393372"/>
              <a:gd name="T5" fmla="*/ 1835020 h 1847461"/>
              <a:gd name="T6" fmla="*/ 0 w 1393372"/>
              <a:gd name="T7" fmla="*/ 1847461 h 1847461"/>
              <a:gd name="T8" fmla="*/ 1069910 w 1393372"/>
              <a:gd name="T9" fmla="*/ 6220 h 18474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3372"/>
              <a:gd name="T16" fmla="*/ 0 h 1847461"/>
              <a:gd name="T17" fmla="*/ 1393372 w 1393372"/>
              <a:gd name="T18" fmla="*/ 1847461 h 18474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3372" h="1847461">
                <a:moveTo>
                  <a:pt x="1069910" y="6220"/>
                </a:moveTo>
                <a:lnTo>
                  <a:pt x="1393372" y="0"/>
                </a:lnTo>
                <a:lnTo>
                  <a:pt x="1076131" y="1835020"/>
                </a:lnTo>
                <a:lnTo>
                  <a:pt x="0" y="1847461"/>
                </a:lnTo>
                <a:lnTo>
                  <a:pt x="1069910" y="6220"/>
                </a:lnTo>
                <a:close/>
              </a:path>
            </a:pathLst>
          </a:custGeom>
          <a:solidFill>
            <a:srgbClr val="1468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任意多边形 47"/>
          <p:cNvSpPr>
            <a:spLocks noChangeArrowheads="1"/>
          </p:cNvSpPr>
          <p:nvPr/>
        </p:nvSpPr>
        <p:spPr bwMode="auto">
          <a:xfrm>
            <a:off x="5698067" y="440267"/>
            <a:ext cx="298451" cy="952500"/>
          </a:xfrm>
          <a:custGeom>
            <a:avLst/>
            <a:gdLst>
              <a:gd name="T0" fmla="*/ 0 w 223935"/>
              <a:gd name="T1" fmla="*/ 0 h 715347"/>
              <a:gd name="T2" fmla="*/ 223935 w 223935"/>
              <a:gd name="T3" fmla="*/ 628261 h 715347"/>
              <a:gd name="T4" fmla="*/ 62204 w 223935"/>
              <a:gd name="T5" fmla="*/ 715347 h 715347"/>
              <a:gd name="T6" fmla="*/ 0 w 223935"/>
              <a:gd name="T7" fmla="*/ 0 h 715347"/>
              <a:gd name="T8" fmla="*/ 0 60000 65536"/>
              <a:gd name="T9" fmla="*/ 0 60000 65536"/>
              <a:gd name="T10" fmla="*/ 0 60000 65536"/>
              <a:gd name="T11" fmla="*/ 0 60000 65536"/>
              <a:gd name="T12" fmla="*/ 0 w 223935"/>
              <a:gd name="T13" fmla="*/ 0 h 715347"/>
              <a:gd name="T14" fmla="*/ 223935 w 223935"/>
              <a:gd name="T15" fmla="*/ 715347 h 7153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3935" h="715347">
                <a:moveTo>
                  <a:pt x="0" y="0"/>
                </a:moveTo>
                <a:lnTo>
                  <a:pt x="223935" y="628261"/>
                </a:lnTo>
                <a:lnTo>
                  <a:pt x="62204" y="715347"/>
                </a:lnTo>
                <a:lnTo>
                  <a:pt x="0" y="0"/>
                </a:lnTo>
                <a:close/>
              </a:path>
            </a:pathLst>
          </a:custGeom>
          <a:solidFill>
            <a:srgbClr val="28A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任意多边形 24"/>
          <p:cNvSpPr>
            <a:spLocks noChangeArrowheads="1"/>
          </p:cNvSpPr>
          <p:nvPr/>
        </p:nvSpPr>
        <p:spPr bwMode="auto">
          <a:xfrm>
            <a:off x="-156633" y="-74084"/>
            <a:ext cx="423333" cy="374651"/>
          </a:xfrm>
          <a:custGeom>
            <a:avLst/>
            <a:gdLst>
              <a:gd name="T0" fmla="*/ 37322 w 317241"/>
              <a:gd name="T1" fmla="*/ 255036 h 279918"/>
              <a:gd name="T2" fmla="*/ 118188 w 317241"/>
              <a:gd name="T3" fmla="*/ 279918 h 279918"/>
              <a:gd name="T4" fmla="*/ 317241 w 317241"/>
              <a:gd name="T5" fmla="*/ 0 h 279918"/>
              <a:gd name="T6" fmla="*/ 0 w 317241"/>
              <a:gd name="T7" fmla="*/ 6220 h 279918"/>
              <a:gd name="T8" fmla="*/ 37322 w 317241"/>
              <a:gd name="T9" fmla="*/ 255036 h 2799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7241"/>
              <a:gd name="T16" fmla="*/ 0 h 279918"/>
              <a:gd name="T17" fmla="*/ 317241 w 317241"/>
              <a:gd name="T18" fmla="*/ 279918 h 2799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7241" h="279918">
                <a:moveTo>
                  <a:pt x="37322" y="255036"/>
                </a:moveTo>
                <a:lnTo>
                  <a:pt x="118188" y="279918"/>
                </a:lnTo>
                <a:lnTo>
                  <a:pt x="317241" y="0"/>
                </a:lnTo>
                <a:lnTo>
                  <a:pt x="0" y="6220"/>
                </a:lnTo>
                <a:lnTo>
                  <a:pt x="37322" y="255036"/>
                </a:lnTo>
                <a:close/>
              </a:path>
            </a:pathLst>
          </a:custGeom>
          <a:solidFill>
            <a:srgbClr val="07A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任意多边形 39"/>
          <p:cNvSpPr>
            <a:spLocks noChangeArrowheads="1"/>
          </p:cNvSpPr>
          <p:nvPr/>
        </p:nvSpPr>
        <p:spPr bwMode="auto">
          <a:xfrm>
            <a:off x="3052233" y="-16933"/>
            <a:ext cx="929217" cy="1210733"/>
          </a:xfrm>
          <a:custGeom>
            <a:avLst/>
            <a:gdLst>
              <a:gd name="T0" fmla="*/ 12441 w 690466"/>
              <a:gd name="T1" fmla="*/ 883298 h 883298"/>
              <a:gd name="T2" fmla="*/ 690466 w 690466"/>
              <a:gd name="T3" fmla="*/ 298579 h 883298"/>
              <a:gd name="T4" fmla="*/ 155511 w 690466"/>
              <a:gd name="T5" fmla="*/ 0 h 883298"/>
              <a:gd name="T6" fmla="*/ 0 w 690466"/>
              <a:gd name="T7" fmla="*/ 6220 h 883298"/>
              <a:gd name="T8" fmla="*/ 12441 w 690466"/>
              <a:gd name="T9" fmla="*/ 883298 h 8832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0466"/>
              <a:gd name="T16" fmla="*/ 0 h 883298"/>
              <a:gd name="T17" fmla="*/ 690466 w 690466"/>
              <a:gd name="T18" fmla="*/ 883298 h 8832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0466" h="883298">
                <a:moveTo>
                  <a:pt x="12441" y="883298"/>
                </a:moveTo>
                <a:lnTo>
                  <a:pt x="690466" y="298579"/>
                </a:lnTo>
                <a:lnTo>
                  <a:pt x="155511" y="0"/>
                </a:lnTo>
                <a:lnTo>
                  <a:pt x="0" y="6220"/>
                </a:lnTo>
                <a:lnTo>
                  <a:pt x="12441" y="883298"/>
                </a:lnTo>
                <a:close/>
              </a:path>
            </a:pathLst>
          </a:custGeom>
          <a:solidFill>
            <a:srgbClr val="17B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任意多边形 31"/>
          <p:cNvSpPr>
            <a:spLocks noChangeArrowheads="1"/>
          </p:cNvSpPr>
          <p:nvPr/>
        </p:nvSpPr>
        <p:spPr bwMode="auto">
          <a:xfrm>
            <a:off x="3839633" y="2396067"/>
            <a:ext cx="1028700" cy="2952751"/>
          </a:xfrm>
          <a:custGeom>
            <a:avLst/>
            <a:gdLst>
              <a:gd name="T0" fmla="*/ 0 w 765110"/>
              <a:gd name="T1" fmla="*/ 1816359 h 2202024"/>
              <a:gd name="T2" fmla="*/ 765110 w 765110"/>
              <a:gd name="T3" fmla="*/ 0 h 2202024"/>
              <a:gd name="T4" fmla="*/ 485192 w 765110"/>
              <a:gd name="T5" fmla="*/ 2202024 h 2202024"/>
              <a:gd name="T6" fmla="*/ 0 w 765110"/>
              <a:gd name="T7" fmla="*/ 1816359 h 2202024"/>
              <a:gd name="T8" fmla="*/ 0 60000 65536"/>
              <a:gd name="T9" fmla="*/ 0 60000 65536"/>
              <a:gd name="T10" fmla="*/ 0 60000 65536"/>
              <a:gd name="T11" fmla="*/ 0 60000 65536"/>
              <a:gd name="T12" fmla="*/ 0 w 765110"/>
              <a:gd name="T13" fmla="*/ 0 h 2202024"/>
              <a:gd name="T14" fmla="*/ 765110 w 765110"/>
              <a:gd name="T15" fmla="*/ 2202024 h 2202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10" h="2202024">
                <a:moveTo>
                  <a:pt x="0" y="1816359"/>
                </a:moveTo>
                <a:lnTo>
                  <a:pt x="765110" y="0"/>
                </a:lnTo>
                <a:lnTo>
                  <a:pt x="485192" y="2202024"/>
                </a:lnTo>
                <a:lnTo>
                  <a:pt x="0" y="1816359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任意多边形 11"/>
          <p:cNvSpPr>
            <a:spLocks noChangeArrowheads="1"/>
          </p:cNvSpPr>
          <p:nvPr/>
        </p:nvSpPr>
        <p:spPr bwMode="auto">
          <a:xfrm>
            <a:off x="2861733" y="4936067"/>
            <a:ext cx="1392767" cy="2197100"/>
          </a:xfrm>
          <a:custGeom>
            <a:avLst/>
            <a:gdLst>
              <a:gd name="T0" fmla="*/ 0 w 1007706"/>
              <a:gd name="T1" fmla="*/ 0 h 1561323"/>
              <a:gd name="T2" fmla="*/ 541176 w 1007706"/>
              <a:gd name="T3" fmla="*/ 99527 h 1561323"/>
              <a:gd name="T4" fmla="*/ 1007706 w 1007706"/>
              <a:gd name="T5" fmla="*/ 1561323 h 1561323"/>
              <a:gd name="T6" fmla="*/ 0 w 1007706"/>
              <a:gd name="T7" fmla="*/ 0 h 1561323"/>
              <a:gd name="T8" fmla="*/ 0 60000 65536"/>
              <a:gd name="T9" fmla="*/ 0 60000 65536"/>
              <a:gd name="T10" fmla="*/ 0 60000 65536"/>
              <a:gd name="T11" fmla="*/ 0 60000 65536"/>
              <a:gd name="T12" fmla="*/ 0 w 1007706"/>
              <a:gd name="T13" fmla="*/ 0 h 1561323"/>
              <a:gd name="T14" fmla="*/ 1007706 w 1007706"/>
              <a:gd name="T15" fmla="*/ 1561323 h 1561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7706" h="1561323">
                <a:moveTo>
                  <a:pt x="0" y="0"/>
                </a:moveTo>
                <a:lnTo>
                  <a:pt x="541176" y="99527"/>
                </a:lnTo>
                <a:lnTo>
                  <a:pt x="1007706" y="1561323"/>
                </a:lnTo>
                <a:lnTo>
                  <a:pt x="0" y="0"/>
                </a:lnTo>
                <a:close/>
              </a:path>
            </a:pathLst>
          </a:custGeom>
          <a:solidFill>
            <a:srgbClr val="25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任意多边形 13"/>
          <p:cNvSpPr>
            <a:spLocks noChangeArrowheads="1"/>
          </p:cNvSpPr>
          <p:nvPr/>
        </p:nvSpPr>
        <p:spPr bwMode="auto">
          <a:xfrm>
            <a:off x="2321984" y="2290233"/>
            <a:ext cx="596900" cy="2760133"/>
          </a:xfrm>
          <a:custGeom>
            <a:avLst/>
            <a:gdLst>
              <a:gd name="T0" fmla="*/ 404327 w 404327"/>
              <a:gd name="T1" fmla="*/ 1897225 h 1897225"/>
              <a:gd name="T2" fmla="*/ 0 w 404327"/>
              <a:gd name="T3" fmla="*/ 1281404 h 1897225"/>
              <a:gd name="T4" fmla="*/ 311021 w 404327"/>
              <a:gd name="T5" fmla="*/ 0 h 1897225"/>
              <a:gd name="T6" fmla="*/ 404327 w 404327"/>
              <a:gd name="T7" fmla="*/ 1897225 h 1897225"/>
              <a:gd name="T8" fmla="*/ 0 60000 65536"/>
              <a:gd name="T9" fmla="*/ 0 60000 65536"/>
              <a:gd name="T10" fmla="*/ 0 60000 65536"/>
              <a:gd name="T11" fmla="*/ 0 60000 65536"/>
              <a:gd name="T12" fmla="*/ 0 w 404327"/>
              <a:gd name="T13" fmla="*/ 0 h 1897225"/>
              <a:gd name="T14" fmla="*/ 404327 w 404327"/>
              <a:gd name="T15" fmla="*/ 1897225 h 1897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4327" h="1897225">
                <a:moveTo>
                  <a:pt x="404327" y="1897225"/>
                </a:moveTo>
                <a:lnTo>
                  <a:pt x="0" y="1281404"/>
                </a:lnTo>
                <a:lnTo>
                  <a:pt x="311021" y="0"/>
                </a:lnTo>
                <a:lnTo>
                  <a:pt x="404327" y="1897225"/>
                </a:lnTo>
                <a:close/>
              </a:path>
            </a:pathLst>
          </a:custGeom>
          <a:solidFill>
            <a:srgbClr val="EC25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任意多边形 7"/>
          <p:cNvSpPr>
            <a:spLocks noChangeArrowheads="1"/>
          </p:cNvSpPr>
          <p:nvPr/>
        </p:nvSpPr>
        <p:spPr bwMode="auto">
          <a:xfrm>
            <a:off x="-114300" y="571500"/>
            <a:ext cx="4195233" cy="6320367"/>
          </a:xfrm>
          <a:custGeom>
            <a:avLst/>
            <a:gdLst>
              <a:gd name="T0" fmla="*/ 0 w 3147527"/>
              <a:gd name="T1" fmla="*/ 0 h 4708849"/>
              <a:gd name="T2" fmla="*/ 1219200 w 3147527"/>
              <a:gd name="T3" fmla="*/ 1324947 h 4708849"/>
              <a:gd name="T4" fmla="*/ 1175657 w 3147527"/>
              <a:gd name="T5" fmla="*/ 2481943 h 4708849"/>
              <a:gd name="T6" fmla="*/ 2233127 w 3147527"/>
              <a:gd name="T7" fmla="*/ 3228392 h 4708849"/>
              <a:gd name="T8" fmla="*/ 3147527 w 3147527"/>
              <a:gd name="T9" fmla="*/ 4696408 h 4708849"/>
              <a:gd name="T10" fmla="*/ 18662 w 3147527"/>
              <a:gd name="T11" fmla="*/ 4708849 h 4708849"/>
              <a:gd name="T12" fmla="*/ 0 w 3147527"/>
              <a:gd name="T13" fmla="*/ 0 h 47088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47527"/>
              <a:gd name="T22" fmla="*/ 0 h 4708849"/>
              <a:gd name="T23" fmla="*/ 3147527 w 3147527"/>
              <a:gd name="T24" fmla="*/ 4708849 h 47088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47527" h="4708849">
                <a:moveTo>
                  <a:pt x="0" y="0"/>
                </a:moveTo>
                <a:lnTo>
                  <a:pt x="1219200" y="1324947"/>
                </a:lnTo>
                <a:lnTo>
                  <a:pt x="1175657" y="2481943"/>
                </a:lnTo>
                <a:lnTo>
                  <a:pt x="2233127" y="3228392"/>
                </a:lnTo>
                <a:lnTo>
                  <a:pt x="3147527" y="4696408"/>
                </a:lnTo>
                <a:lnTo>
                  <a:pt x="18662" y="4708849"/>
                </a:lnTo>
                <a:cubicBezTo>
                  <a:pt x="12441" y="3139233"/>
                  <a:pt x="6221" y="1569616"/>
                  <a:pt x="0" y="0"/>
                </a:cubicBezTo>
                <a:close/>
              </a:path>
            </a:pathLst>
          </a:custGeom>
          <a:solidFill>
            <a:srgbClr val="FC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任意多边形 8"/>
          <p:cNvSpPr>
            <a:spLocks noChangeArrowheads="1"/>
          </p:cNvSpPr>
          <p:nvPr/>
        </p:nvSpPr>
        <p:spPr bwMode="auto">
          <a:xfrm>
            <a:off x="2620433" y="4910667"/>
            <a:ext cx="1477433" cy="1964267"/>
          </a:xfrm>
          <a:custGeom>
            <a:avLst/>
            <a:gdLst>
              <a:gd name="T0" fmla="*/ 174171 w 1076131"/>
              <a:gd name="T1" fmla="*/ 0 h 1474237"/>
              <a:gd name="T2" fmla="*/ 0 w 1076131"/>
              <a:gd name="T3" fmla="*/ 1474237 h 1474237"/>
              <a:gd name="T4" fmla="*/ 1076131 w 1076131"/>
              <a:gd name="T5" fmla="*/ 1474237 h 1474237"/>
              <a:gd name="T6" fmla="*/ 174171 w 1076131"/>
              <a:gd name="T7" fmla="*/ 0 h 1474237"/>
              <a:gd name="T8" fmla="*/ 0 60000 65536"/>
              <a:gd name="T9" fmla="*/ 0 60000 65536"/>
              <a:gd name="T10" fmla="*/ 0 60000 65536"/>
              <a:gd name="T11" fmla="*/ 0 60000 65536"/>
              <a:gd name="T12" fmla="*/ 0 w 1076131"/>
              <a:gd name="T13" fmla="*/ 0 h 1474237"/>
              <a:gd name="T14" fmla="*/ 1076131 w 1076131"/>
              <a:gd name="T15" fmla="*/ 1474237 h 1474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6131" h="1474237">
                <a:moveTo>
                  <a:pt x="174171" y="0"/>
                </a:moveTo>
                <a:lnTo>
                  <a:pt x="0" y="1474237"/>
                </a:lnTo>
                <a:lnTo>
                  <a:pt x="1076131" y="1474237"/>
                </a:lnTo>
                <a:lnTo>
                  <a:pt x="174171" y="0"/>
                </a:lnTo>
                <a:close/>
              </a:path>
            </a:pathLst>
          </a:custGeom>
          <a:solidFill>
            <a:srgbClr val="F8A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任意多边形 9"/>
          <p:cNvSpPr>
            <a:spLocks noChangeArrowheads="1"/>
          </p:cNvSpPr>
          <p:nvPr/>
        </p:nvSpPr>
        <p:spPr bwMode="auto">
          <a:xfrm>
            <a:off x="1085851" y="4322233"/>
            <a:ext cx="1775883" cy="2561167"/>
          </a:xfrm>
          <a:custGeom>
            <a:avLst/>
            <a:gdLst>
              <a:gd name="T0" fmla="*/ 1337388 w 1337388"/>
              <a:gd name="T1" fmla="*/ 454090 h 1909666"/>
              <a:gd name="T2" fmla="*/ 0 w 1337388"/>
              <a:gd name="T3" fmla="*/ 0 h 1909666"/>
              <a:gd name="T4" fmla="*/ 1169437 w 1337388"/>
              <a:gd name="T5" fmla="*/ 1909666 h 1909666"/>
              <a:gd name="T6" fmla="*/ 1337388 w 1337388"/>
              <a:gd name="T7" fmla="*/ 454090 h 1909666"/>
              <a:gd name="T8" fmla="*/ 0 60000 65536"/>
              <a:gd name="T9" fmla="*/ 0 60000 65536"/>
              <a:gd name="T10" fmla="*/ 0 60000 65536"/>
              <a:gd name="T11" fmla="*/ 0 60000 65536"/>
              <a:gd name="T12" fmla="*/ 0 w 1337388"/>
              <a:gd name="T13" fmla="*/ 0 h 1909666"/>
              <a:gd name="T14" fmla="*/ 1337388 w 1337388"/>
              <a:gd name="T15" fmla="*/ 1909666 h 19096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7388" h="1909666">
                <a:moveTo>
                  <a:pt x="1337388" y="454090"/>
                </a:moveTo>
                <a:lnTo>
                  <a:pt x="0" y="0"/>
                </a:lnTo>
                <a:lnTo>
                  <a:pt x="1169437" y="1909666"/>
                </a:lnTo>
                <a:lnTo>
                  <a:pt x="1337388" y="454090"/>
                </a:lnTo>
                <a:close/>
              </a:path>
            </a:pathLst>
          </a:custGeom>
          <a:solidFill>
            <a:srgbClr val="F49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任意多边形 10"/>
          <p:cNvSpPr>
            <a:spLocks noChangeArrowheads="1"/>
          </p:cNvSpPr>
          <p:nvPr/>
        </p:nvSpPr>
        <p:spPr bwMode="auto">
          <a:xfrm>
            <a:off x="1062567" y="4271433"/>
            <a:ext cx="1250951" cy="2620433"/>
          </a:xfrm>
          <a:custGeom>
            <a:avLst/>
            <a:gdLst>
              <a:gd name="T0" fmla="*/ 0 w 920621"/>
              <a:gd name="T1" fmla="*/ 0 h 1922106"/>
              <a:gd name="T2" fmla="*/ 920621 w 920621"/>
              <a:gd name="T3" fmla="*/ 1922106 h 1922106"/>
              <a:gd name="T4" fmla="*/ 534955 w 920621"/>
              <a:gd name="T5" fmla="*/ 1922106 h 1922106"/>
              <a:gd name="T6" fmla="*/ 0 w 920621"/>
              <a:gd name="T7" fmla="*/ 0 h 1922106"/>
              <a:gd name="T8" fmla="*/ 0 60000 65536"/>
              <a:gd name="T9" fmla="*/ 0 60000 65536"/>
              <a:gd name="T10" fmla="*/ 0 60000 65536"/>
              <a:gd name="T11" fmla="*/ 0 60000 65536"/>
              <a:gd name="T12" fmla="*/ 0 w 920621"/>
              <a:gd name="T13" fmla="*/ 0 h 1922106"/>
              <a:gd name="T14" fmla="*/ 920621 w 920621"/>
              <a:gd name="T15" fmla="*/ 1922106 h 1922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0621" h="1922106">
                <a:moveTo>
                  <a:pt x="0" y="0"/>
                </a:moveTo>
                <a:lnTo>
                  <a:pt x="920621" y="1922106"/>
                </a:lnTo>
                <a:lnTo>
                  <a:pt x="534955" y="1922106"/>
                </a:lnTo>
                <a:lnTo>
                  <a:pt x="0" y="0"/>
                </a:lnTo>
                <a:close/>
              </a:path>
            </a:pathLst>
          </a:custGeom>
          <a:solidFill>
            <a:srgbClr val="F9A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任意多边形 12"/>
          <p:cNvSpPr>
            <a:spLocks noChangeArrowheads="1"/>
          </p:cNvSpPr>
          <p:nvPr/>
        </p:nvSpPr>
        <p:spPr bwMode="auto">
          <a:xfrm>
            <a:off x="2785533" y="2379133"/>
            <a:ext cx="829733" cy="2713567"/>
          </a:xfrm>
          <a:custGeom>
            <a:avLst/>
            <a:gdLst>
              <a:gd name="T0" fmla="*/ 68425 w 609600"/>
              <a:gd name="T1" fmla="*/ 1884784 h 1996751"/>
              <a:gd name="T2" fmla="*/ 0 w 609600"/>
              <a:gd name="T3" fmla="*/ 0 h 1996751"/>
              <a:gd name="T4" fmla="*/ 609600 w 609600"/>
              <a:gd name="T5" fmla="*/ 1996751 h 1996751"/>
              <a:gd name="T6" fmla="*/ 68425 w 609600"/>
              <a:gd name="T7" fmla="*/ 1884784 h 1996751"/>
              <a:gd name="T8" fmla="*/ 0 60000 65536"/>
              <a:gd name="T9" fmla="*/ 0 60000 65536"/>
              <a:gd name="T10" fmla="*/ 0 60000 65536"/>
              <a:gd name="T11" fmla="*/ 0 60000 65536"/>
              <a:gd name="T12" fmla="*/ 0 w 609600"/>
              <a:gd name="T13" fmla="*/ 0 h 1996751"/>
              <a:gd name="T14" fmla="*/ 609600 w 609600"/>
              <a:gd name="T15" fmla="*/ 1996751 h 19967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" h="1996751">
                <a:moveTo>
                  <a:pt x="68425" y="1884784"/>
                </a:moveTo>
                <a:lnTo>
                  <a:pt x="0" y="0"/>
                </a:lnTo>
                <a:lnTo>
                  <a:pt x="609600" y="1996751"/>
                </a:lnTo>
                <a:lnTo>
                  <a:pt x="68425" y="1884784"/>
                </a:lnTo>
                <a:close/>
              </a:path>
            </a:pathLst>
          </a:custGeom>
          <a:solidFill>
            <a:srgbClr val="BE2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任意多边形 14"/>
          <p:cNvSpPr>
            <a:spLocks noChangeArrowheads="1"/>
          </p:cNvSpPr>
          <p:nvPr/>
        </p:nvSpPr>
        <p:spPr bwMode="auto">
          <a:xfrm>
            <a:off x="2546351" y="1691217"/>
            <a:ext cx="1708149" cy="5458883"/>
          </a:xfrm>
          <a:custGeom>
            <a:avLst/>
            <a:gdLst>
              <a:gd name="T0" fmla="*/ 0 w 1262743"/>
              <a:gd name="T1" fmla="*/ 0 h 3999723"/>
              <a:gd name="T2" fmla="*/ 684245 w 1262743"/>
              <a:gd name="T3" fmla="*/ 516294 h 3999723"/>
              <a:gd name="T4" fmla="*/ 1262743 w 1262743"/>
              <a:gd name="T5" fmla="*/ 3999723 h 3999723"/>
              <a:gd name="T6" fmla="*/ 0 w 1262743"/>
              <a:gd name="T7" fmla="*/ 0 h 3999723"/>
              <a:gd name="T8" fmla="*/ 0 60000 65536"/>
              <a:gd name="T9" fmla="*/ 0 60000 65536"/>
              <a:gd name="T10" fmla="*/ 0 60000 65536"/>
              <a:gd name="T11" fmla="*/ 0 60000 65536"/>
              <a:gd name="T12" fmla="*/ 0 w 1262743"/>
              <a:gd name="T13" fmla="*/ 0 h 3999723"/>
              <a:gd name="T14" fmla="*/ 1262743 w 1262743"/>
              <a:gd name="T15" fmla="*/ 3999723 h 39997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2743" h="3999723">
                <a:moveTo>
                  <a:pt x="0" y="0"/>
                </a:moveTo>
                <a:lnTo>
                  <a:pt x="684245" y="516294"/>
                </a:lnTo>
                <a:lnTo>
                  <a:pt x="1262743" y="3999723"/>
                </a:lnTo>
                <a:lnTo>
                  <a:pt x="0" y="0"/>
                </a:lnTo>
                <a:close/>
              </a:path>
            </a:pathLst>
          </a:custGeom>
          <a:solidFill>
            <a:srgbClr val="EA25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任意多边形 15"/>
          <p:cNvSpPr>
            <a:spLocks noChangeArrowheads="1"/>
          </p:cNvSpPr>
          <p:nvPr/>
        </p:nvSpPr>
        <p:spPr bwMode="auto">
          <a:xfrm>
            <a:off x="1426633" y="3898900"/>
            <a:ext cx="1435100" cy="1035051"/>
          </a:xfrm>
          <a:custGeom>
            <a:avLst/>
            <a:gdLst>
              <a:gd name="T0" fmla="*/ 0 w 1082351"/>
              <a:gd name="T1" fmla="*/ 0 h 777551"/>
              <a:gd name="T2" fmla="*/ 690465 w 1082351"/>
              <a:gd name="T3" fmla="*/ 149290 h 777551"/>
              <a:gd name="T4" fmla="*/ 1082351 w 1082351"/>
              <a:gd name="T5" fmla="*/ 777551 h 777551"/>
              <a:gd name="T6" fmla="*/ 0 w 1082351"/>
              <a:gd name="T7" fmla="*/ 0 h 777551"/>
              <a:gd name="T8" fmla="*/ 0 60000 65536"/>
              <a:gd name="T9" fmla="*/ 0 60000 65536"/>
              <a:gd name="T10" fmla="*/ 0 60000 65536"/>
              <a:gd name="T11" fmla="*/ 0 60000 65536"/>
              <a:gd name="T12" fmla="*/ 0 w 1082351"/>
              <a:gd name="T13" fmla="*/ 0 h 777551"/>
              <a:gd name="T14" fmla="*/ 1082351 w 1082351"/>
              <a:gd name="T15" fmla="*/ 777551 h 7775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2351" h="777551">
                <a:moveTo>
                  <a:pt x="0" y="0"/>
                </a:moveTo>
                <a:lnTo>
                  <a:pt x="690465" y="149290"/>
                </a:lnTo>
                <a:lnTo>
                  <a:pt x="1082351" y="777551"/>
                </a:lnTo>
                <a:lnTo>
                  <a:pt x="0" y="0"/>
                </a:lnTo>
                <a:close/>
              </a:path>
            </a:pathLst>
          </a:custGeom>
          <a:solidFill>
            <a:srgbClr val="4EC1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任意多边形 16"/>
          <p:cNvSpPr>
            <a:spLocks noChangeArrowheads="1"/>
          </p:cNvSpPr>
          <p:nvPr/>
        </p:nvSpPr>
        <p:spPr bwMode="auto">
          <a:xfrm>
            <a:off x="1435100" y="2379133"/>
            <a:ext cx="1335617" cy="1733551"/>
          </a:xfrm>
          <a:custGeom>
            <a:avLst/>
            <a:gdLst>
              <a:gd name="T0" fmla="*/ 0 w 976604"/>
              <a:gd name="T1" fmla="*/ 1132114 h 1287624"/>
              <a:gd name="T2" fmla="*/ 976604 w 976604"/>
              <a:gd name="T3" fmla="*/ 0 h 1287624"/>
              <a:gd name="T4" fmla="*/ 659363 w 976604"/>
              <a:gd name="T5" fmla="*/ 1287624 h 1287624"/>
              <a:gd name="T6" fmla="*/ 0 w 976604"/>
              <a:gd name="T7" fmla="*/ 1132114 h 1287624"/>
              <a:gd name="T8" fmla="*/ 0 60000 65536"/>
              <a:gd name="T9" fmla="*/ 0 60000 65536"/>
              <a:gd name="T10" fmla="*/ 0 60000 65536"/>
              <a:gd name="T11" fmla="*/ 0 60000 65536"/>
              <a:gd name="T12" fmla="*/ 0 w 976604"/>
              <a:gd name="T13" fmla="*/ 0 h 1287624"/>
              <a:gd name="T14" fmla="*/ 976604 w 976604"/>
              <a:gd name="T15" fmla="*/ 1287624 h 1287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6604" h="1287624">
                <a:moveTo>
                  <a:pt x="0" y="1132114"/>
                </a:moveTo>
                <a:lnTo>
                  <a:pt x="976604" y="0"/>
                </a:lnTo>
                <a:lnTo>
                  <a:pt x="659363" y="1287624"/>
                </a:lnTo>
                <a:lnTo>
                  <a:pt x="0" y="1132114"/>
                </a:lnTo>
                <a:close/>
              </a:path>
            </a:pathLst>
          </a:custGeom>
          <a:solidFill>
            <a:srgbClr val="15A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任意多边形 17"/>
          <p:cNvSpPr>
            <a:spLocks noChangeArrowheads="1"/>
          </p:cNvSpPr>
          <p:nvPr/>
        </p:nvSpPr>
        <p:spPr bwMode="auto">
          <a:xfrm>
            <a:off x="1443567" y="2379133"/>
            <a:ext cx="1333500" cy="1526117"/>
          </a:xfrm>
          <a:custGeom>
            <a:avLst/>
            <a:gdLst>
              <a:gd name="T0" fmla="*/ 0 w 1001486"/>
              <a:gd name="T1" fmla="*/ 1144555 h 1144555"/>
              <a:gd name="T2" fmla="*/ 49763 w 1001486"/>
              <a:gd name="T3" fmla="*/ 6221 h 1144555"/>
              <a:gd name="T4" fmla="*/ 1001486 w 1001486"/>
              <a:gd name="T5" fmla="*/ 0 h 1144555"/>
              <a:gd name="T6" fmla="*/ 0 w 1001486"/>
              <a:gd name="T7" fmla="*/ 1144555 h 1144555"/>
              <a:gd name="T8" fmla="*/ 0 60000 65536"/>
              <a:gd name="T9" fmla="*/ 0 60000 65536"/>
              <a:gd name="T10" fmla="*/ 0 60000 65536"/>
              <a:gd name="T11" fmla="*/ 0 60000 65536"/>
              <a:gd name="T12" fmla="*/ 0 w 1001486"/>
              <a:gd name="T13" fmla="*/ 0 h 1144555"/>
              <a:gd name="T14" fmla="*/ 1001486 w 1001486"/>
              <a:gd name="T15" fmla="*/ 1144555 h 1144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486" h="1144555">
                <a:moveTo>
                  <a:pt x="0" y="1144555"/>
                </a:moveTo>
                <a:lnTo>
                  <a:pt x="49763" y="6221"/>
                </a:lnTo>
                <a:lnTo>
                  <a:pt x="1001486" y="0"/>
                </a:lnTo>
                <a:lnTo>
                  <a:pt x="0" y="1144555"/>
                </a:lnTo>
                <a:close/>
              </a:path>
            </a:pathLst>
          </a:custGeom>
          <a:solidFill>
            <a:srgbClr val="17B6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>
            <a:off x="1483784" y="1667933"/>
            <a:ext cx="1284816" cy="745067"/>
          </a:xfrm>
          <a:custGeom>
            <a:avLst/>
            <a:gdLst>
              <a:gd name="T0" fmla="*/ 0 w 933061"/>
              <a:gd name="T1" fmla="*/ 547396 h 559837"/>
              <a:gd name="T2" fmla="*/ 765110 w 933061"/>
              <a:gd name="T3" fmla="*/ 0 h 559837"/>
              <a:gd name="T4" fmla="*/ 933061 w 933061"/>
              <a:gd name="T5" fmla="*/ 559837 h 559837"/>
              <a:gd name="T6" fmla="*/ 0 w 933061"/>
              <a:gd name="T7" fmla="*/ 547396 h 559837"/>
              <a:gd name="T8" fmla="*/ 0 60000 65536"/>
              <a:gd name="T9" fmla="*/ 0 60000 65536"/>
              <a:gd name="T10" fmla="*/ 0 60000 65536"/>
              <a:gd name="T11" fmla="*/ 0 60000 65536"/>
              <a:gd name="T12" fmla="*/ 0 w 933061"/>
              <a:gd name="T13" fmla="*/ 0 h 559837"/>
              <a:gd name="T14" fmla="*/ 933061 w 933061"/>
              <a:gd name="T15" fmla="*/ 559837 h 5598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3061" h="559837">
                <a:moveTo>
                  <a:pt x="0" y="547396"/>
                </a:moveTo>
                <a:lnTo>
                  <a:pt x="765110" y="0"/>
                </a:lnTo>
                <a:lnTo>
                  <a:pt x="933061" y="559837"/>
                </a:lnTo>
                <a:lnTo>
                  <a:pt x="0" y="547396"/>
                </a:lnTo>
                <a:close/>
              </a:path>
            </a:pathLst>
          </a:custGeom>
          <a:solidFill>
            <a:srgbClr val="57C8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任意多边形 19"/>
          <p:cNvSpPr>
            <a:spLocks noChangeArrowheads="1"/>
          </p:cNvSpPr>
          <p:nvPr/>
        </p:nvSpPr>
        <p:spPr bwMode="auto">
          <a:xfrm>
            <a:off x="1517651" y="1327151"/>
            <a:ext cx="1020233" cy="1068916"/>
          </a:xfrm>
          <a:custGeom>
            <a:avLst/>
            <a:gdLst>
              <a:gd name="T0" fmla="*/ 236375 w 765110"/>
              <a:gd name="T1" fmla="*/ 0 h 802433"/>
              <a:gd name="T2" fmla="*/ 0 w 765110"/>
              <a:gd name="T3" fmla="*/ 802433 h 802433"/>
              <a:gd name="T4" fmla="*/ 765110 w 765110"/>
              <a:gd name="T5" fmla="*/ 255037 h 802433"/>
              <a:gd name="T6" fmla="*/ 236375 w 765110"/>
              <a:gd name="T7" fmla="*/ 0 h 802433"/>
              <a:gd name="T8" fmla="*/ 0 60000 65536"/>
              <a:gd name="T9" fmla="*/ 0 60000 65536"/>
              <a:gd name="T10" fmla="*/ 0 60000 65536"/>
              <a:gd name="T11" fmla="*/ 0 60000 65536"/>
              <a:gd name="T12" fmla="*/ 0 w 765110"/>
              <a:gd name="T13" fmla="*/ 0 h 802433"/>
              <a:gd name="T14" fmla="*/ 765110 w 765110"/>
              <a:gd name="T15" fmla="*/ 802433 h 8024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10" h="802433">
                <a:moveTo>
                  <a:pt x="236375" y="0"/>
                </a:moveTo>
                <a:lnTo>
                  <a:pt x="0" y="802433"/>
                </a:lnTo>
                <a:lnTo>
                  <a:pt x="765110" y="255037"/>
                </a:lnTo>
                <a:lnTo>
                  <a:pt x="236375" y="0"/>
                </a:lnTo>
                <a:close/>
              </a:path>
            </a:pathLst>
          </a:custGeom>
          <a:solidFill>
            <a:srgbClr val="1AA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任意多边形 20"/>
          <p:cNvSpPr>
            <a:spLocks noChangeArrowheads="1"/>
          </p:cNvSpPr>
          <p:nvPr/>
        </p:nvSpPr>
        <p:spPr bwMode="auto">
          <a:xfrm>
            <a:off x="1691217" y="-99484"/>
            <a:ext cx="846667" cy="1809751"/>
          </a:xfrm>
          <a:custGeom>
            <a:avLst/>
            <a:gdLst>
              <a:gd name="T0" fmla="*/ 105747 w 634481"/>
              <a:gd name="T1" fmla="*/ 1069910 h 1356049"/>
              <a:gd name="T2" fmla="*/ 0 w 634481"/>
              <a:gd name="T3" fmla="*/ 12441 h 1356049"/>
              <a:gd name="T4" fmla="*/ 236375 w 634481"/>
              <a:gd name="T5" fmla="*/ 0 h 1356049"/>
              <a:gd name="T6" fmla="*/ 634481 w 634481"/>
              <a:gd name="T7" fmla="*/ 1356049 h 1356049"/>
              <a:gd name="T8" fmla="*/ 105747 w 634481"/>
              <a:gd name="T9" fmla="*/ 1069910 h 13560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4481"/>
              <a:gd name="T16" fmla="*/ 0 h 1356049"/>
              <a:gd name="T17" fmla="*/ 634481 w 634481"/>
              <a:gd name="T18" fmla="*/ 1356049 h 13560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4481" h="1356049">
                <a:moveTo>
                  <a:pt x="105747" y="1069910"/>
                </a:moveTo>
                <a:lnTo>
                  <a:pt x="0" y="12441"/>
                </a:lnTo>
                <a:lnTo>
                  <a:pt x="236375" y="0"/>
                </a:lnTo>
                <a:lnTo>
                  <a:pt x="634481" y="1356049"/>
                </a:lnTo>
                <a:lnTo>
                  <a:pt x="105747" y="1069910"/>
                </a:lnTo>
                <a:close/>
              </a:path>
            </a:pathLst>
          </a:custGeom>
          <a:solidFill>
            <a:srgbClr val="25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任意多边形 21"/>
          <p:cNvSpPr>
            <a:spLocks noChangeArrowheads="1"/>
          </p:cNvSpPr>
          <p:nvPr/>
        </p:nvSpPr>
        <p:spPr bwMode="auto">
          <a:xfrm>
            <a:off x="1998133" y="-105833"/>
            <a:ext cx="1113367" cy="1790700"/>
          </a:xfrm>
          <a:custGeom>
            <a:avLst/>
            <a:gdLst>
              <a:gd name="T0" fmla="*/ 398106 w 833535"/>
              <a:gd name="T1" fmla="*/ 1343608 h 1343608"/>
              <a:gd name="T2" fmla="*/ 833535 w 833535"/>
              <a:gd name="T3" fmla="*/ 982824 h 1343608"/>
              <a:gd name="T4" fmla="*/ 279918 w 833535"/>
              <a:gd name="T5" fmla="*/ 0 h 1343608"/>
              <a:gd name="T6" fmla="*/ 0 w 833535"/>
              <a:gd name="T7" fmla="*/ 18661 h 1343608"/>
              <a:gd name="T8" fmla="*/ 398106 w 833535"/>
              <a:gd name="T9" fmla="*/ 1343608 h 1343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3535"/>
              <a:gd name="T16" fmla="*/ 0 h 1343608"/>
              <a:gd name="T17" fmla="*/ 833535 w 833535"/>
              <a:gd name="T18" fmla="*/ 1343608 h 13436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3535" h="1343608">
                <a:moveTo>
                  <a:pt x="398106" y="1343608"/>
                </a:moveTo>
                <a:lnTo>
                  <a:pt x="833535" y="982824"/>
                </a:lnTo>
                <a:lnTo>
                  <a:pt x="279918" y="0"/>
                </a:lnTo>
                <a:lnTo>
                  <a:pt x="0" y="18661"/>
                </a:lnTo>
                <a:lnTo>
                  <a:pt x="398106" y="1343608"/>
                </a:lnTo>
                <a:close/>
              </a:path>
            </a:pathLst>
          </a:custGeom>
          <a:solidFill>
            <a:srgbClr val="BE1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任意多边形 22"/>
          <p:cNvSpPr>
            <a:spLocks noChangeArrowheads="1"/>
          </p:cNvSpPr>
          <p:nvPr/>
        </p:nvSpPr>
        <p:spPr bwMode="auto">
          <a:xfrm>
            <a:off x="-372533" y="182033"/>
            <a:ext cx="2205567" cy="2230967"/>
          </a:xfrm>
          <a:custGeom>
            <a:avLst/>
            <a:gdLst>
              <a:gd name="T0" fmla="*/ 1654628 w 1654628"/>
              <a:gd name="T1" fmla="*/ 858416 h 1673290"/>
              <a:gd name="T2" fmla="*/ 1418253 w 1654628"/>
              <a:gd name="T3" fmla="*/ 1673290 h 1673290"/>
              <a:gd name="T4" fmla="*/ 0 w 1654628"/>
              <a:gd name="T5" fmla="*/ 99527 h 1673290"/>
              <a:gd name="T6" fmla="*/ 136849 w 1654628"/>
              <a:gd name="T7" fmla="*/ 0 h 1673290"/>
              <a:gd name="T8" fmla="*/ 1654628 w 1654628"/>
              <a:gd name="T9" fmla="*/ 858416 h 1673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4628"/>
              <a:gd name="T16" fmla="*/ 0 h 1673290"/>
              <a:gd name="T17" fmla="*/ 1654628 w 1654628"/>
              <a:gd name="T18" fmla="*/ 1673290 h 1673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4628" h="1673290">
                <a:moveTo>
                  <a:pt x="1654628" y="858416"/>
                </a:moveTo>
                <a:lnTo>
                  <a:pt x="1418253" y="1673290"/>
                </a:lnTo>
                <a:lnTo>
                  <a:pt x="0" y="99527"/>
                </a:lnTo>
                <a:lnTo>
                  <a:pt x="136849" y="0"/>
                </a:lnTo>
                <a:lnTo>
                  <a:pt x="1654628" y="858416"/>
                </a:lnTo>
                <a:close/>
              </a:path>
            </a:pathLst>
          </a:custGeom>
          <a:solidFill>
            <a:srgbClr val="17B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任意多边形 23"/>
          <p:cNvSpPr>
            <a:spLocks noChangeArrowheads="1"/>
          </p:cNvSpPr>
          <p:nvPr/>
        </p:nvSpPr>
        <p:spPr bwMode="auto">
          <a:xfrm>
            <a:off x="-23284" y="-91017"/>
            <a:ext cx="1856317" cy="1418168"/>
          </a:xfrm>
          <a:custGeom>
            <a:avLst/>
            <a:gdLst>
              <a:gd name="T0" fmla="*/ 1393372 w 1393372"/>
              <a:gd name="T1" fmla="*/ 1063690 h 1063690"/>
              <a:gd name="T2" fmla="*/ 1293845 w 1393372"/>
              <a:gd name="T3" fmla="*/ 6221 h 1063690"/>
              <a:gd name="T4" fmla="*/ 223935 w 1393372"/>
              <a:gd name="T5" fmla="*/ 0 h 1063690"/>
              <a:gd name="T6" fmla="*/ 0 w 1393372"/>
              <a:gd name="T7" fmla="*/ 292359 h 1063690"/>
              <a:gd name="T8" fmla="*/ 1393372 w 1393372"/>
              <a:gd name="T9" fmla="*/ 1063690 h 10636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3372"/>
              <a:gd name="T16" fmla="*/ 0 h 1063690"/>
              <a:gd name="T17" fmla="*/ 1393372 w 1393372"/>
              <a:gd name="T18" fmla="*/ 1063690 h 10636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3372" h="1063690">
                <a:moveTo>
                  <a:pt x="1393372" y="1063690"/>
                </a:moveTo>
                <a:lnTo>
                  <a:pt x="1293845" y="6221"/>
                </a:lnTo>
                <a:lnTo>
                  <a:pt x="223935" y="0"/>
                </a:lnTo>
                <a:lnTo>
                  <a:pt x="0" y="292359"/>
                </a:lnTo>
                <a:lnTo>
                  <a:pt x="1393372" y="1063690"/>
                </a:lnTo>
                <a:close/>
              </a:path>
            </a:pathLst>
          </a:custGeom>
          <a:solidFill>
            <a:srgbClr val="4CC4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任意多边形 26"/>
          <p:cNvSpPr>
            <a:spLocks noChangeArrowheads="1"/>
          </p:cNvSpPr>
          <p:nvPr/>
        </p:nvSpPr>
        <p:spPr bwMode="auto">
          <a:xfrm>
            <a:off x="3856567" y="4826000"/>
            <a:ext cx="531284" cy="2281767"/>
          </a:xfrm>
          <a:custGeom>
            <a:avLst/>
            <a:gdLst>
              <a:gd name="T0" fmla="*/ 0 w 398106"/>
              <a:gd name="T1" fmla="*/ 0 h 1710612"/>
              <a:gd name="T2" fmla="*/ 398106 w 398106"/>
              <a:gd name="T3" fmla="*/ 982824 h 1710612"/>
              <a:gd name="T4" fmla="*/ 286139 w 398106"/>
              <a:gd name="T5" fmla="*/ 1710612 h 1710612"/>
              <a:gd name="T6" fmla="*/ 0 w 398106"/>
              <a:gd name="T7" fmla="*/ 0 h 1710612"/>
              <a:gd name="T8" fmla="*/ 0 60000 65536"/>
              <a:gd name="T9" fmla="*/ 0 60000 65536"/>
              <a:gd name="T10" fmla="*/ 0 60000 65536"/>
              <a:gd name="T11" fmla="*/ 0 60000 65536"/>
              <a:gd name="T12" fmla="*/ 0 w 398106"/>
              <a:gd name="T13" fmla="*/ 0 h 1710612"/>
              <a:gd name="T14" fmla="*/ 398106 w 398106"/>
              <a:gd name="T15" fmla="*/ 1710612 h 1710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106" h="1710612">
                <a:moveTo>
                  <a:pt x="0" y="0"/>
                </a:moveTo>
                <a:lnTo>
                  <a:pt x="398106" y="982824"/>
                </a:lnTo>
                <a:lnTo>
                  <a:pt x="286139" y="1710612"/>
                </a:lnTo>
                <a:lnTo>
                  <a:pt x="0" y="0"/>
                </a:lnTo>
                <a:close/>
              </a:path>
            </a:pathLst>
          </a:custGeom>
          <a:solidFill>
            <a:srgbClr val="FBA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任意多边形 27"/>
          <p:cNvSpPr>
            <a:spLocks noChangeArrowheads="1"/>
          </p:cNvSpPr>
          <p:nvPr/>
        </p:nvSpPr>
        <p:spPr bwMode="auto">
          <a:xfrm>
            <a:off x="4246033" y="6129867"/>
            <a:ext cx="2156884" cy="753533"/>
          </a:xfrm>
          <a:custGeom>
            <a:avLst/>
            <a:gdLst>
              <a:gd name="T0" fmla="*/ 99526 w 1617306"/>
              <a:gd name="T1" fmla="*/ 0 h 566057"/>
              <a:gd name="T2" fmla="*/ 1617306 w 1617306"/>
              <a:gd name="T3" fmla="*/ 566057 h 566057"/>
              <a:gd name="T4" fmla="*/ 0 w 1617306"/>
              <a:gd name="T5" fmla="*/ 566057 h 566057"/>
              <a:gd name="T6" fmla="*/ 99526 w 1617306"/>
              <a:gd name="T7" fmla="*/ 0 h 566057"/>
              <a:gd name="T8" fmla="*/ 0 60000 65536"/>
              <a:gd name="T9" fmla="*/ 0 60000 65536"/>
              <a:gd name="T10" fmla="*/ 0 60000 65536"/>
              <a:gd name="T11" fmla="*/ 0 60000 65536"/>
              <a:gd name="T12" fmla="*/ 0 w 1617306"/>
              <a:gd name="T13" fmla="*/ 0 h 566057"/>
              <a:gd name="T14" fmla="*/ 1617306 w 1617306"/>
              <a:gd name="T15" fmla="*/ 566057 h 5660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7306" h="566057">
                <a:moveTo>
                  <a:pt x="99526" y="0"/>
                </a:moveTo>
                <a:lnTo>
                  <a:pt x="1617306" y="566057"/>
                </a:lnTo>
                <a:lnTo>
                  <a:pt x="0" y="566057"/>
                </a:lnTo>
                <a:lnTo>
                  <a:pt x="99526" y="0"/>
                </a:lnTo>
                <a:close/>
              </a:path>
            </a:pathLst>
          </a:custGeom>
          <a:solidFill>
            <a:srgbClr val="ED3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任意多边形 28"/>
          <p:cNvSpPr>
            <a:spLocks noChangeArrowheads="1"/>
          </p:cNvSpPr>
          <p:nvPr/>
        </p:nvSpPr>
        <p:spPr bwMode="auto">
          <a:xfrm>
            <a:off x="4370917" y="5348817"/>
            <a:ext cx="2387600" cy="1543049"/>
          </a:xfrm>
          <a:custGeom>
            <a:avLst/>
            <a:gdLst>
              <a:gd name="T0" fmla="*/ 87086 w 1791477"/>
              <a:gd name="T1" fmla="*/ 0 h 1156996"/>
              <a:gd name="T2" fmla="*/ 1791477 w 1791477"/>
              <a:gd name="T3" fmla="*/ 1150776 h 1156996"/>
              <a:gd name="T4" fmla="*/ 1536441 w 1791477"/>
              <a:gd name="T5" fmla="*/ 1156996 h 1156996"/>
              <a:gd name="T6" fmla="*/ 0 w 1791477"/>
              <a:gd name="T7" fmla="*/ 603380 h 1156996"/>
              <a:gd name="T8" fmla="*/ 87086 w 1791477"/>
              <a:gd name="T9" fmla="*/ 0 h 1156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1477"/>
              <a:gd name="T16" fmla="*/ 0 h 1156996"/>
              <a:gd name="T17" fmla="*/ 1791477 w 1791477"/>
              <a:gd name="T18" fmla="*/ 1156996 h 1156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1477" h="1156996">
                <a:moveTo>
                  <a:pt x="87086" y="0"/>
                </a:moveTo>
                <a:lnTo>
                  <a:pt x="1791477" y="1150776"/>
                </a:lnTo>
                <a:lnTo>
                  <a:pt x="1536441" y="1156996"/>
                </a:lnTo>
                <a:lnTo>
                  <a:pt x="0" y="603380"/>
                </a:lnTo>
                <a:lnTo>
                  <a:pt x="87086" y="0"/>
                </a:lnTo>
                <a:close/>
              </a:path>
            </a:pathLst>
          </a:custGeom>
          <a:solidFill>
            <a:srgbClr val="F0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任意多边形 29"/>
          <p:cNvSpPr>
            <a:spLocks noChangeArrowheads="1"/>
          </p:cNvSpPr>
          <p:nvPr/>
        </p:nvSpPr>
        <p:spPr bwMode="auto">
          <a:xfrm>
            <a:off x="3848100" y="4817533"/>
            <a:ext cx="647700" cy="1312333"/>
          </a:xfrm>
          <a:custGeom>
            <a:avLst/>
            <a:gdLst>
              <a:gd name="T0" fmla="*/ 0 w 491412"/>
              <a:gd name="T1" fmla="*/ 0 h 976604"/>
              <a:gd name="T2" fmla="*/ 491412 w 491412"/>
              <a:gd name="T3" fmla="*/ 398106 h 976604"/>
              <a:gd name="T4" fmla="*/ 398106 w 491412"/>
              <a:gd name="T5" fmla="*/ 976604 h 976604"/>
              <a:gd name="T6" fmla="*/ 0 w 491412"/>
              <a:gd name="T7" fmla="*/ 0 h 976604"/>
              <a:gd name="T8" fmla="*/ 0 60000 65536"/>
              <a:gd name="T9" fmla="*/ 0 60000 65536"/>
              <a:gd name="T10" fmla="*/ 0 60000 65536"/>
              <a:gd name="T11" fmla="*/ 0 60000 65536"/>
              <a:gd name="T12" fmla="*/ 0 w 491412"/>
              <a:gd name="T13" fmla="*/ 0 h 976604"/>
              <a:gd name="T14" fmla="*/ 491412 w 491412"/>
              <a:gd name="T15" fmla="*/ 976604 h 9766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1412" h="976604">
                <a:moveTo>
                  <a:pt x="0" y="0"/>
                </a:moveTo>
                <a:lnTo>
                  <a:pt x="491412" y="398106"/>
                </a:lnTo>
                <a:lnTo>
                  <a:pt x="398106" y="976604"/>
                </a:lnTo>
                <a:lnTo>
                  <a:pt x="0" y="0"/>
                </a:lnTo>
                <a:close/>
              </a:path>
            </a:pathLst>
          </a:custGeom>
          <a:solidFill>
            <a:srgbClr val="FCB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任意多边形 32"/>
          <p:cNvSpPr>
            <a:spLocks noChangeArrowheads="1"/>
          </p:cNvSpPr>
          <p:nvPr/>
        </p:nvSpPr>
        <p:spPr bwMode="auto">
          <a:xfrm>
            <a:off x="3441700" y="2364317"/>
            <a:ext cx="1443567" cy="2512483"/>
          </a:xfrm>
          <a:custGeom>
            <a:avLst/>
            <a:gdLst>
              <a:gd name="T0" fmla="*/ 0 w 1076131"/>
              <a:gd name="T1" fmla="*/ 0 h 1841240"/>
              <a:gd name="T2" fmla="*/ 1076131 w 1076131"/>
              <a:gd name="T3" fmla="*/ 6220 h 1841240"/>
              <a:gd name="T4" fmla="*/ 304800 w 1076131"/>
              <a:gd name="T5" fmla="*/ 1841240 h 1841240"/>
              <a:gd name="T6" fmla="*/ 0 w 1076131"/>
              <a:gd name="T7" fmla="*/ 0 h 1841240"/>
              <a:gd name="T8" fmla="*/ 0 60000 65536"/>
              <a:gd name="T9" fmla="*/ 0 60000 65536"/>
              <a:gd name="T10" fmla="*/ 0 60000 65536"/>
              <a:gd name="T11" fmla="*/ 0 60000 65536"/>
              <a:gd name="T12" fmla="*/ 0 w 1076131"/>
              <a:gd name="T13" fmla="*/ 0 h 1841240"/>
              <a:gd name="T14" fmla="*/ 1076131 w 1076131"/>
              <a:gd name="T15" fmla="*/ 1841240 h 1841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6131" h="1841240">
                <a:moveTo>
                  <a:pt x="0" y="0"/>
                </a:moveTo>
                <a:lnTo>
                  <a:pt x="1076131" y="6220"/>
                </a:lnTo>
                <a:lnTo>
                  <a:pt x="304800" y="1841240"/>
                </a:lnTo>
                <a:lnTo>
                  <a:pt x="0" y="0"/>
                </a:lnTo>
                <a:close/>
              </a:path>
            </a:pathLst>
          </a:custGeom>
          <a:solidFill>
            <a:srgbClr val="EA7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任意多边形 34"/>
          <p:cNvSpPr>
            <a:spLocks noChangeArrowheads="1"/>
          </p:cNvSpPr>
          <p:nvPr/>
        </p:nvSpPr>
        <p:spPr bwMode="auto">
          <a:xfrm>
            <a:off x="5018617" y="2736851"/>
            <a:ext cx="605367" cy="2313516"/>
          </a:xfrm>
          <a:custGeom>
            <a:avLst/>
            <a:gdLst>
              <a:gd name="T0" fmla="*/ 454090 w 454090"/>
              <a:gd name="T1" fmla="*/ 0 h 1735494"/>
              <a:gd name="T2" fmla="*/ 410547 w 454090"/>
              <a:gd name="T3" fmla="*/ 1735494 h 1735494"/>
              <a:gd name="T4" fmla="*/ 0 w 454090"/>
              <a:gd name="T5" fmla="*/ 230155 h 1735494"/>
              <a:gd name="T6" fmla="*/ 454090 w 454090"/>
              <a:gd name="T7" fmla="*/ 0 h 1735494"/>
              <a:gd name="T8" fmla="*/ 0 60000 65536"/>
              <a:gd name="T9" fmla="*/ 0 60000 65536"/>
              <a:gd name="T10" fmla="*/ 0 60000 65536"/>
              <a:gd name="T11" fmla="*/ 0 60000 65536"/>
              <a:gd name="T12" fmla="*/ 0 w 454090"/>
              <a:gd name="T13" fmla="*/ 0 h 1735494"/>
              <a:gd name="T14" fmla="*/ 454090 w 454090"/>
              <a:gd name="T15" fmla="*/ 1735494 h 17354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090" h="1735494">
                <a:moveTo>
                  <a:pt x="454090" y="0"/>
                </a:moveTo>
                <a:lnTo>
                  <a:pt x="410547" y="1735494"/>
                </a:lnTo>
                <a:lnTo>
                  <a:pt x="0" y="230155"/>
                </a:lnTo>
                <a:lnTo>
                  <a:pt x="454090" y="0"/>
                </a:lnTo>
                <a:close/>
              </a:path>
            </a:pathLst>
          </a:custGeom>
          <a:solidFill>
            <a:srgbClr val="118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任意多边形 37"/>
          <p:cNvSpPr>
            <a:spLocks noChangeArrowheads="1"/>
          </p:cNvSpPr>
          <p:nvPr/>
        </p:nvSpPr>
        <p:spPr bwMode="auto">
          <a:xfrm>
            <a:off x="2512484" y="-74084"/>
            <a:ext cx="2389716" cy="2455335"/>
          </a:xfrm>
          <a:custGeom>
            <a:avLst/>
            <a:gdLst>
              <a:gd name="T0" fmla="*/ 0 w 1791478"/>
              <a:gd name="T1" fmla="*/ 1318726 h 1841241"/>
              <a:gd name="T2" fmla="*/ 696686 w 1791478"/>
              <a:gd name="T3" fmla="*/ 1841241 h 1841241"/>
              <a:gd name="T4" fmla="*/ 1791478 w 1791478"/>
              <a:gd name="T5" fmla="*/ 12441 h 1841241"/>
              <a:gd name="T6" fmla="*/ 1474237 w 1791478"/>
              <a:gd name="T7" fmla="*/ 0 h 1841241"/>
              <a:gd name="T8" fmla="*/ 0 w 1791478"/>
              <a:gd name="T9" fmla="*/ 1318726 h 1841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1478"/>
              <a:gd name="T16" fmla="*/ 0 h 1841241"/>
              <a:gd name="T17" fmla="*/ 1791478 w 1791478"/>
              <a:gd name="T18" fmla="*/ 1841241 h 1841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1478" h="1841241">
                <a:moveTo>
                  <a:pt x="0" y="1318726"/>
                </a:moveTo>
                <a:lnTo>
                  <a:pt x="696686" y="1841241"/>
                </a:lnTo>
                <a:lnTo>
                  <a:pt x="1791478" y="12441"/>
                </a:lnTo>
                <a:lnTo>
                  <a:pt x="1474237" y="0"/>
                </a:lnTo>
                <a:lnTo>
                  <a:pt x="0" y="1318726"/>
                </a:lnTo>
                <a:close/>
              </a:path>
            </a:pathLst>
          </a:custGeom>
          <a:solidFill>
            <a:srgbClr val="EE4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任意多边形 40"/>
          <p:cNvSpPr>
            <a:spLocks noChangeArrowheads="1"/>
          </p:cNvSpPr>
          <p:nvPr/>
        </p:nvSpPr>
        <p:spPr bwMode="auto">
          <a:xfrm>
            <a:off x="2404533" y="-48684"/>
            <a:ext cx="681567" cy="1236135"/>
          </a:xfrm>
          <a:custGeom>
            <a:avLst/>
            <a:gdLst>
              <a:gd name="T0" fmla="*/ 503853 w 510073"/>
              <a:gd name="T1" fmla="*/ 926841 h 926841"/>
              <a:gd name="T2" fmla="*/ 510073 w 510073"/>
              <a:gd name="T3" fmla="*/ 12441 h 926841"/>
              <a:gd name="T4" fmla="*/ 0 w 510073"/>
              <a:gd name="T5" fmla="*/ 0 h 926841"/>
              <a:gd name="T6" fmla="*/ 503853 w 510073"/>
              <a:gd name="T7" fmla="*/ 926841 h 926841"/>
              <a:gd name="T8" fmla="*/ 0 60000 65536"/>
              <a:gd name="T9" fmla="*/ 0 60000 65536"/>
              <a:gd name="T10" fmla="*/ 0 60000 65536"/>
              <a:gd name="T11" fmla="*/ 0 60000 65536"/>
              <a:gd name="T12" fmla="*/ 0 w 510073"/>
              <a:gd name="T13" fmla="*/ 0 h 926841"/>
              <a:gd name="T14" fmla="*/ 510073 w 510073"/>
              <a:gd name="T15" fmla="*/ 926841 h 926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0073" h="926841">
                <a:moveTo>
                  <a:pt x="503853" y="926841"/>
                </a:moveTo>
                <a:cubicBezTo>
                  <a:pt x="505926" y="622041"/>
                  <a:pt x="508000" y="317241"/>
                  <a:pt x="510073" y="12441"/>
                </a:cubicBezTo>
                <a:lnTo>
                  <a:pt x="0" y="0"/>
                </a:lnTo>
                <a:lnTo>
                  <a:pt x="503853" y="926841"/>
                </a:lnTo>
                <a:close/>
              </a:path>
            </a:pathLst>
          </a:custGeom>
          <a:solidFill>
            <a:srgbClr val="D91D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任意多边形 41"/>
          <p:cNvSpPr>
            <a:spLocks noChangeArrowheads="1"/>
          </p:cNvSpPr>
          <p:nvPr/>
        </p:nvSpPr>
        <p:spPr bwMode="auto">
          <a:xfrm>
            <a:off x="3208867" y="-23284"/>
            <a:ext cx="781051" cy="446617"/>
          </a:xfrm>
          <a:custGeom>
            <a:avLst/>
            <a:gdLst>
              <a:gd name="T0" fmla="*/ 0 w 528734"/>
              <a:gd name="T1" fmla="*/ 0 h 311020"/>
              <a:gd name="T2" fmla="*/ 317240 w 528734"/>
              <a:gd name="T3" fmla="*/ 6220 h 311020"/>
              <a:gd name="T4" fmla="*/ 528734 w 528734"/>
              <a:gd name="T5" fmla="*/ 311020 h 311020"/>
              <a:gd name="T6" fmla="*/ 0 w 528734"/>
              <a:gd name="T7" fmla="*/ 0 h 311020"/>
              <a:gd name="T8" fmla="*/ 0 60000 65536"/>
              <a:gd name="T9" fmla="*/ 0 60000 65536"/>
              <a:gd name="T10" fmla="*/ 0 60000 65536"/>
              <a:gd name="T11" fmla="*/ 0 60000 65536"/>
              <a:gd name="T12" fmla="*/ 0 w 528734"/>
              <a:gd name="T13" fmla="*/ 0 h 311020"/>
              <a:gd name="T14" fmla="*/ 528734 w 528734"/>
              <a:gd name="T15" fmla="*/ 311020 h 3110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734" h="311020">
                <a:moveTo>
                  <a:pt x="0" y="0"/>
                </a:moveTo>
                <a:lnTo>
                  <a:pt x="317240" y="6220"/>
                </a:lnTo>
                <a:lnTo>
                  <a:pt x="528734" y="311020"/>
                </a:lnTo>
                <a:lnTo>
                  <a:pt x="0" y="0"/>
                </a:lnTo>
                <a:close/>
              </a:path>
            </a:pathLst>
          </a:custGeom>
          <a:solidFill>
            <a:srgbClr val="159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任意多边形 42"/>
          <p:cNvSpPr>
            <a:spLocks noChangeArrowheads="1"/>
          </p:cNvSpPr>
          <p:nvPr/>
        </p:nvSpPr>
        <p:spPr bwMode="auto">
          <a:xfrm>
            <a:off x="3674533" y="-16933"/>
            <a:ext cx="753533" cy="423333"/>
          </a:xfrm>
          <a:custGeom>
            <a:avLst/>
            <a:gdLst>
              <a:gd name="T0" fmla="*/ 0 w 566057"/>
              <a:gd name="T1" fmla="*/ 0 h 286139"/>
              <a:gd name="T2" fmla="*/ 566057 w 566057"/>
              <a:gd name="T3" fmla="*/ 6220 h 286139"/>
              <a:gd name="T4" fmla="*/ 223934 w 566057"/>
              <a:gd name="T5" fmla="*/ 286139 h 286139"/>
              <a:gd name="T6" fmla="*/ 0 w 566057"/>
              <a:gd name="T7" fmla="*/ 0 h 286139"/>
              <a:gd name="T8" fmla="*/ 0 60000 65536"/>
              <a:gd name="T9" fmla="*/ 0 60000 65536"/>
              <a:gd name="T10" fmla="*/ 0 60000 65536"/>
              <a:gd name="T11" fmla="*/ 0 60000 65536"/>
              <a:gd name="T12" fmla="*/ 0 w 566057"/>
              <a:gd name="T13" fmla="*/ 0 h 286139"/>
              <a:gd name="T14" fmla="*/ 566057 w 566057"/>
              <a:gd name="T15" fmla="*/ 286139 h 286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057" h="286139">
                <a:moveTo>
                  <a:pt x="0" y="0"/>
                </a:moveTo>
                <a:lnTo>
                  <a:pt x="566057" y="6220"/>
                </a:lnTo>
                <a:lnTo>
                  <a:pt x="223934" y="286139"/>
                </a:lnTo>
                <a:lnTo>
                  <a:pt x="0" y="0"/>
                </a:lnTo>
                <a:close/>
              </a:path>
            </a:pathLst>
          </a:custGeom>
          <a:solidFill>
            <a:srgbClr val="2178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任意多边形 43"/>
          <p:cNvSpPr>
            <a:spLocks noChangeArrowheads="1"/>
          </p:cNvSpPr>
          <p:nvPr/>
        </p:nvSpPr>
        <p:spPr bwMode="auto">
          <a:xfrm>
            <a:off x="5058833" y="-16933"/>
            <a:ext cx="366184" cy="1253067"/>
          </a:xfrm>
          <a:custGeom>
            <a:avLst/>
            <a:gdLst>
              <a:gd name="T0" fmla="*/ 273698 w 273698"/>
              <a:gd name="T1" fmla="*/ 18661 h 939281"/>
              <a:gd name="T2" fmla="*/ 0 w 273698"/>
              <a:gd name="T3" fmla="*/ 939281 h 939281"/>
              <a:gd name="T4" fmla="*/ 161730 w 273698"/>
              <a:gd name="T5" fmla="*/ 0 h 939281"/>
              <a:gd name="T6" fmla="*/ 273698 w 273698"/>
              <a:gd name="T7" fmla="*/ 18661 h 939281"/>
              <a:gd name="T8" fmla="*/ 0 60000 65536"/>
              <a:gd name="T9" fmla="*/ 0 60000 65536"/>
              <a:gd name="T10" fmla="*/ 0 60000 65536"/>
              <a:gd name="T11" fmla="*/ 0 60000 65536"/>
              <a:gd name="T12" fmla="*/ 0 w 273698"/>
              <a:gd name="T13" fmla="*/ 0 h 939281"/>
              <a:gd name="T14" fmla="*/ 273698 w 273698"/>
              <a:gd name="T15" fmla="*/ 939281 h 9392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698" h="939281">
                <a:moveTo>
                  <a:pt x="273698" y="18661"/>
                </a:moveTo>
                <a:lnTo>
                  <a:pt x="0" y="939281"/>
                </a:lnTo>
                <a:lnTo>
                  <a:pt x="161730" y="0"/>
                </a:lnTo>
                <a:lnTo>
                  <a:pt x="273698" y="18661"/>
                </a:lnTo>
                <a:close/>
              </a:path>
            </a:pathLst>
          </a:custGeom>
          <a:solidFill>
            <a:srgbClr val="1796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任意多边形 44"/>
          <p:cNvSpPr>
            <a:spLocks noChangeArrowheads="1"/>
          </p:cNvSpPr>
          <p:nvPr/>
        </p:nvSpPr>
        <p:spPr bwMode="auto">
          <a:xfrm>
            <a:off x="5050367" y="-31751"/>
            <a:ext cx="804333" cy="2063751"/>
          </a:xfrm>
          <a:custGeom>
            <a:avLst/>
            <a:gdLst>
              <a:gd name="T0" fmla="*/ 267477 w 603379"/>
              <a:gd name="T1" fmla="*/ 6220 h 1548881"/>
              <a:gd name="T2" fmla="*/ 472751 w 603379"/>
              <a:gd name="T3" fmla="*/ 0 h 1548881"/>
              <a:gd name="T4" fmla="*/ 603379 w 603379"/>
              <a:gd name="T5" fmla="*/ 1548881 h 1548881"/>
              <a:gd name="T6" fmla="*/ 0 w 603379"/>
              <a:gd name="T7" fmla="*/ 939281 h 1548881"/>
              <a:gd name="T8" fmla="*/ 267477 w 603379"/>
              <a:gd name="T9" fmla="*/ 6220 h 15488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3379"/>
              <a:gd name="T16" fmla="*/ 0 h 1548881"/>
              <a:gd name="T17" fmla="*/ 603379 w 603379"/>
              <a:gd name="T18" fmla="*/ 1548881 h 15488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3379" h="1548881">
                <a:moveTo>
                  <a:pt x="267477" y="6220"/>
                </a:moveTo>
                <a:lnTo>
                  <a:pt x="472751" y="0"/>
                </a:lnTo>
                <a:lnTo>
                  <a:pt x="603379" y="1548881"/>
                </a:lnTo>
                <a:lnTo>
                  <a:pt x="0" y="939281"/>
                </a:lnTo>
                <a:lnTo>
                  <a:pt x="267477" y="6220"/>
                </a:lnTo>
                <a:close/>
              </a:path>
            </a:pathLst>
          </a:custGeom>
          <a:solidFill>
            <a:srgbClr val="107A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任意多边形 45"/>
          <p:cNvSpPr>
            <a:spLocks noChangeArrowheads="1"/>
          </p:cNvSpPr>
          <p:nvPr/>
        </p:nvSpPr>
        <p:spPr bwMode="auto">
          <a:xfrm>
            <a:off x="4868333" y="1210733"/>
            <a:ext cx="994833" cy="1185333"/>
          </a:xfrm>
          <a:custGeom>
            <a:avLst/>
            <a:gdLst>
              <a:gd name="T0" fmla="*/ 143070 w 746449"/>
              <a:gd name="T1" fmla="*/ 0 h 889518"/>
              <a:gd name="T2" fmla="*/ 746449 w 746449"/>
              <a:gd name="T3" fmla="*/ 603379 h 889518"/>
              <a:gd name="T4" fmla="*/ 0 w 746449"/>
              <a:gd name="T5" fmla="*/ 889518 h 889518"/>
              <a:gd name="T6" fmla="*/ 143070 w 746449"/>
              <a:gd name="T7" fmla="*/ 0 h 889518"/>
              <a:gd name="T8" fmla="*/ 0 60000 65536"/>
              <a:gd name="T9" fmla="*/ 0 60000 65536"/>
              <a:gd name="T10" fmla="*/ 0 60000 65536"/>
              <a:gd name="T11" fmla="*/ 0 60000 65536"/>
              <a:gd name="T12" fmla="*/ 0 w 746449"/>
              <a:gd name="T13" fmla="*/ 0 h 889518"/>
              <a:gd name="T14" fmla="*/ 746449 w 746449"/>
              <a:gd name="T15" fmla="*/ 889518 h 889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6449" h="889518">
                <a:moveTo>
                  <a:pt x="143070" y="0"/>
                </a:moveTo>
                <a:lnTo>
                  <a:pt x="746449" y="603379"/>
                </a:lnTo>
                <a:lnTo>
                  <a:pt x="0" y="889518"/>
                </a:lnTo>
                <a:lnTo>
                  <a:pt x="143070" y="0"/>
                </a:lnTo>
                <a:close/>
              </a:path>
            </a:pathLst>
          </a:custGeom>
          <a:solidFill>
            <a:srgbClr val="12B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任意多边形 46"/>
          <p:cNvSpPr>
            <a:spLocks noChangeArrowheads="1"/>
          </p:cNvSpPr>
          <p:nvPr/>
        </p:nvSpPr>
        <p:spPr bwMode="auto">
          <a:xfrm>
            <a:off x="4859867" y="1981200"/>
            <a:ext cx="1534584" cy="406400"/>
          </a:xfrm>
          <a:custGeom>
            <a:avLst/>
            <a:gdLst>
              <a:gd name="T0" fmla="*/ 696686 w 1094792"/>
              <a:gd name="T1" fmla="*/ 0 h 286139"/>
              <a:gd name="T2" fmla="*/ 1094792 w 1094792"/>
              <a:gd name="T3" fmla="*/ 273698 h 286139"/>
              <a:gd name="T4" fmla="*/ 0 w 1094792"/>
              <a:gd name="T5" fmla="*/ 286139 h 286139"/>
              <a:gd name="T6" fmla="*/ 696686 w 1094792"/>
              <a:gd name="T7" fmla="*/ 0 h 286139"/>
              <a:gd name="T8" fmla="*/ 0 60000 65536"/>
              <a:gd name="T9" fmla="*/ 0 60000 65536"/>
              <a:gd name="T10" fmla="*/ 0 60000 65536"/>
              <a:gd name="T11" fmla="*/ 0 60000 65536"/>
              <a:gd name="T12" fmla="*/ 0 w 1094792"/>
              <a:gd name="T13" fmla="*/ 0 h 286139"/>
              <a:gd name="T14" fmla="*/ 1094792 w 1094792"/>
              <a:gd name="T15" fmla="*/ 286139 h 286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4792" h="286139">
                <a:moveTo>
                  <a:pt x="696686" y="0"/>
                </a:moveTo>
                <a:lnTo>
                  <a:pt x="1094792" y="273698"/>
                </a:lnTo>
                <a:lnTo>
                  <a:pt x="0" y="286139"/>
                </a:lnTo>
                <a:lnTo>
                  <a:pt x="696686" y="0"/>
                </a:lnTo>
                <a:close/>
              </a:path>
            </a:pathLst>
          </a:custGeom>
          <a:solidFill>
            <a:srgbClr val="067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任意多边形 48"/>
          <p:cNvSpPr>
            <a:spLocks noChangeArrowheads="1"/>
          </p:cNvSpPr>
          <p:nvPr/>
        </p:nvSpPr>
        <p:spPr bwMode="auto">
          <a:xfrm>
            <a:off x="5780617" y="1278467"/>
            <a:ext cx="215900" cy="429684"/>
          </a:xfrm>
          <a:custGeom>
            <a:avLst/>
            <a:gdLst>
              <a:gd name="T0" fmla="*/ 149290 w 149290"/>
              <a:gd name="T1" fmla="*/ 0 h 323461"/>
              <a:gd name="T2" fmla="*/ 111968 w 149290"/>
              <a:gd name="T3" fmla="*/ 323461 h 323461"/>
              <a:gd name="T4" fmla="*/ 0 w 149290"/>
              <a:gd name="T5" fmla="*/ 74645 h 323461"/>
              <a:gd name="T6" fmla="*/ 149290 w 149290"/>
              <a:gd name="T7" fmla="*/ 0 h 323461"/>
              <a:gd name="T8" fmla="*/ 0 60000 65536"/>
              <a:gd name="T9" fmla="*/ 0 60000 65536"/>
              <a:gd name="T10" fmla="*/ 0 60000 65536"/>
              <a:gd name="T11" fmla="*/ 0 60000 65536"/>
              <a:gd name="T12" fmla="*/ 0 w 149290"/>
              <a:gd name="T13" fmla="*/ 0 h 323461"/>
              <a:gd name="T14" fmla="*/ 149290 w 149290"/>
              <a:gd name="T15" fmla="*/ 323461 h 3234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290" h="323461">
                <a:moveTo>
                  <a:pt x="149290" y="0"/>
                </a:moveTo>
                <a:lnTo>
                  <a:pt x="111968" y="323461"/>
                </a:lnTo>
                <a:lnTo>
                  <a:pt x="0" y="74645"/>
                </a:lnTo>
                <a:lnTo>
                  <a:pt x="149290" y="0"/>
                </a:lnTo>
                <a:close/>
              </a:path>
            </a:pathLst>
          </a:custGeom>
          <a:solidFill>
            <a:srgbClr val="0F79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任意多边形 49"/>
          <p:cNvSpPr>
            <a:spLocks noChangeArrowheads="1"/>
          </p:cNvSpPr>
          <p:nvPr/>
        </p:nvSpPr>
        <p:spPr bwMode="auto">
          <a:xfrm>
            <a:off x="5789084" y="1384300"/>
            <a:ext cx="397933" cy="829733"/>
          </a:xfrm>
          <a:custGeom>
            <a:avLst/>
            <a:gdLst>
              <a:gd name="T0" fmla="*/ 0 w 298579"/>
              <a:gd name="T1" fmla="*/ 0 h 622040"/>
              <a:gd name="T2" fmla="*/ 298579 w 298579"/>
              <a:gd name="T3" fmla="*/ 622040 h 622040"/>
              <a:gd name="T4" fmla="*/ 37322 w 298579"/>
              <a:gd name="T5" fmla="*/ 373224 h 622040"/>
              <a:gd name="T6" fmla="*/ 0 w 298579"/>
              <a:gd name="T7" fmla="*/ 0 h 622040"/>
              <a:gd name="T8" fmla="*/ 0 60000 65536"/>
              <a:gd name="T9" fmla="*/ 0 60000 65536"/>
              <a:gd name="T10" fmla="*/ 0 60000 65536"/>
              <a:gd name="T11" fmla="*/ 0 60000 65536"/>
              <a:gd name="T12" fmla="*/ 0 w 298579"/>
              <a:gd name="T13" fmla="*/ 0 h 622040"/>
              <a:gd name="T14" fmla="*/ 298579 w 298579"/>
              <a:gd name="T15" fmla="*/ 622040 h 6220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8579" h="622040">
                <a:moveTo>
                  <a:pt x="0" y="0"/>
                </a:moveTo>
                <a:lnTo>
                  <a:pt x="298579" y="622040"/>
                </a:lnTo>
                <a:lnTo>
                  <a:pt x="37322" y="373224"/>
                </a:lnTo>
                <a:lnTo>
                  <a:pt x="0" y="0"/>
                </a:lnTo>
                <a:close/>
              </a:path>
            </a:pathLst>
          </a:custGeom>
          <a:solidFill>
            <a:srgbClr val="0F5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任意多边形 50"/>
          <p:cNvSpPr>
            <a:spLocks noChangeArrowheads="1"/>
          </p:cNvSpPr>
          <p:nvPr/>
        </p:nvSpPr>
        <p:spPr bwMode="auto">
          <a:xfrm>
            <a:off x="5837767" y="1883833"/>
            <a:ext cx="573617" cy="497417"/>
          </a:xfrm>
          <a:custGeom>
            <a:avLst/>
            <a:gdLst>
              <a:gd name="T0" fmla="*/ 0 w 429208"/>
              <a:gd name="T1" fmla="*/ 0 h 373225"/>
              <a:gd name="T2" fmla="*/ 429208 w 429208"/>
              <a:gd name="T3" fmla="*/ 373225 h 373225"/>
              <a:gd name="T4" fmla="*/ 0 w 429208"/>
              <a:gd name="T5" fmla="*/ 93306 h 373225"/>
              <a:gd name="T6" fmla="*/ 0 w 429208"/>
              <a:gd name="T7" fmla="*/ 0 h 373225"/>
              <a:gd name="T8" fmla="*/ 0 60000 65536"/>
              <a:gd name="T9" fmla="*/ 0 60000 65536"/>
              <a:gd name="T10" fmla="*/ 0 60000 65536"/>
              <a:gd name="T11" fmla="*/ 0 60000 65536"/>
              <a:gd name="T12" fmla="*/ 0 w 429208"/>
              <a:gd name="T13" fmla="*/ 0 h 373225"/>
              <a:gd name="T14" fmla="*/ 429208 w 429208"/>
              <a:gd name="T15" fmla="*/ 373225 h 373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9208" h="373225">
                <a:moveTo>
                  <a:pt x="0" y="0"/>
                </a:moveTo>
                <a:lnTo>
                  <a:pt x="429208" y="373225"/>
                </a:lnTo>
                <a:lnTo>
                  <a:pt x="0" y="93306"/>
                </a:lnTo>
                <a:lnTo>
                  <a:pt x="0" y="0"/>
                </a:lnTo>
                <a:close/>
              </a:path>
            </a:pathLst>
          </a:custGeom>
          <a:solidFill>
            <a:srgbClr val="1142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任意多边形 51"/>
          <p:cNvSpPr>
            <a:spLocks noChangeArrowheads="1"/>
          </p:cNvSpPr>
          <p:nvPr/>
        </p:nvSpPr>
        <p:spPr bwMode="auto">
          <a:xfrm>
            <a:off x="5897033" y="1651000"/>
            <a:ext cx="497417" cy="719667"/>
          </a:xfrm>
          <a:custGeom>
            <a:avLst/>
            <a:gdLst>
              <a:gd name="T0" fmla="*/ 0 w 329682"/>
              <a:gd name="T1" fmla="*/ 0 h 541176"/>
              <a:gd name="T2" fmla="*/ 329682 w 329682"/>
              <a:gd name="T3" fmla="*/ 541176 h 541176"/>
              <a:gd name="T4" fmla="*/ 174172 w 329682"/>
              <a:gd name="T5" fmla="*/ 385666 h 541176"/>
              <a:gd name="T6" fmla="*/ 0 w 329682"/>
              <a:gd name="T7" fmla="*/ 0 h 541176"/>
              <a:gd name="T8" fmla="*/ 0 60000 65536"/>
              <a:gd name="T9" fmla="*/ 0 60000 65536"/>
              <a:gd name="T10" fmla="*/ 0 60000 65536"/>
              <a:gd name="T11" fmla="*/ 0 60000 65536"/>
              <a:gd name="T12" fmla="*/ 0 w 329682"/>
              <a:gd name="T13" fmla="*/ 0 h 541176"/>
              <a:gd name="T14" fmla="*/ 329682 w 329682"/>
              <a:gd name="T15" fmla="*/ 541176 h 54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682" h="541176">
                <a:moveTo>
                  <a:pt x="0" y="0"/>
                </a:moveTo>
                <a:lnTo>
                  <a:pt x="329682" y="541176"/>
                </a:lnTo>
                <a:lnTo>
                  <a:pt x="174172" y="385666"/>
                </a:lnTo>
                <a:lnTo>
                  <a:pt x="0" y="0"/>
                </a:lnTo>
                <a:close/>
              </a:path>
            </a:pathLst>
          </a:custGeom>
          <a:solidFill>
            <a:srgbClr val="007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任意多边形 52"/>
          <p:cNvSpPr>
            <a:spLocks noChangeArrowheads="1"/>
          </p:cNvSpPr>
          <p:nvPr/>
        </p:nvSpPr>
        <p:spPr bwMode="auto">
          <a:xfrm rot="183440">
            <a:off x="-182033" y="245533"/>
            <a:ext cx="520700" cy="239184"/>
          </a:xfrm>
          <a:custGeom>
            <a:avLst/>
            <a:gdLst>
              <a:gd name="T0" fmla="*/ 43542 w 391885"/>
              <a:gd name="T1" fmla="*/ 0 h 180392"/>
              <a:gd name="T2" fmla="*/ 391885 w 391885"/>
              <a:gd name="T3" fmla="*/ 180392 h 180392"/>
              <a:gd name="T4" fmla="*/ 0 w 391885"/>
              <a:gd name="T5" fmla="*/ 143070 h 180392"/>
              <a:gd name="T6" fmla="*/ 43542 w 391885"/>
              <a:gd name="T7" fmla="*/ 0 h 180392"/>
              <a:gd name="T8" fmla="*/ 0 60000 65536"/>
              <a:gd name="T9" fmla="*/ 0 60000 65536"/>
              <a:gd name="T10" fmla="*/ 0 60000 65536"/>
              <a:gd name="T11" fmla="*/ 0 60000 65536"/>
              <a:gd name="T12" fmla="*/ 0 w 391885"/>
              <a:gd name="T13" fmla="*/ 0 h 180392"/>
              <a:gd name="T14" fmla="*/ 391885 w 391885"/>
              <a:gd name="T15" fmla="*/ 180392 h 180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1885" h="180392">
                <a:moveTo>
                  <a:pt x="43542" y="0"/>
                </a:moveTo>
                <a:lnTo>
                  <a:pt x="391885" y="180392"/>
                </a:lnTo>
                <a:lnTo>
                  <a:pt x="0" y="143070"/>
                </a:lnTo>
                <a:lnTo>
                  <a:pt x="43542" y="0"/>
                </a:lnTo>
                <a:close/>
              </a:path>
            </a:pathLst>
          </a:custGeom>
          <a:solidFill>
            <a:srgbClr val="FC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任意多边形 53"/>
          <p:cNvSpPr>
            <a:spLocks noChangeArrowheads="1"/>
          </p:cNvSpPr>
          <p:nvPr/>
        </p:nvSpPr>
        <p:spPr bwMode="auto">
          <a:xfrm>
            <a:off x="6432551" y="804333"/>
            <a:ext cx="323849" cy="687917"/>
          </a:xfrm>
          <a:custGeom>
            <a:avLst/>
            <a:gdLst>
              <a:gd name="T0" fmla="*/ 199053 w 242596"/>
              <a:gd name="T1" fmla="*/ 0 h 516294"/>
              <a:gd name="T2" fmla="*/ 0 w 242596"/>
              <a:gd name="T3" fmla="*/ 111967 h 516294"/>
              <a:gd name="T4" fmla="*/ 242596 w 242596"/>
              <a:gd name="T5" fmla="*/ 516294 h 516294"/>
              <a:gd name="T6" fmla="*/ 199053 w 242596"/>
              <a:gd name="T7" fmla="*/ 0 h 516294"/>
              <a:gd name="T8" fmla="*/ 0 60000 65536"/>
              <a:gd name="T9" fmla="*/ 0 60000 65536"/>
              <a:gd name="T10" fmla="*/ 0 60000 65536"/>
              <a:gd name="T11" fmla="*/ 0 60000 65536"/>
              <a:gd name="T12" fmla="*/ 0 w 242596"/>
              <a:gd name="T13" fmla="*/ 0 h 516294"/>
              <a:gd name="T14" fmla="*/ 242596 w 242596"/>
              <a:gd name="T15" fmla="*/ 516294 h 516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596" h="516294">
                <a:moveTo>
                  <a:pt x="199053" y="0"/>
                </a:moveTo>
                <a:lnTo>
                  <a:pt x="0" y="111967"/>
                </a:lnTo>
                <a:lnTo>
                  <a:pt x="242596" y="516294"/>
                </a:lnTo>
                <a:lnTo>
                  <a:pt x="199053" y="0"/>
                </a:lnTo>
                <a:close/>
              </a:path>
            </a:pathLst>
          </a:custGeom>
          <a:solidFill>
            <a:srgbClr val="125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任意多边形 54"/>
          <p:cNvSpPr>
            <a:spLocks noChangeArrowheads="1"/>
          </p:cNvSpPr>
          <p:nvPr/>
        </p:nvSpPr>
        <p:spPr bwMode="auto">
          <a:xfrm>
            <a:off x="7683500" y="1684867"/>
            <a:ext cx="698500" cy="355600"/>
          </a:xfrm>
          <a:custGeom>
            <a:avLst/>
            <a:gdLst>
              <a:gd name="T0" fmla="*/ 0 w 522514"/>
              <a:gd name="T1" fmla="*/ 12441 h 267478"/>
              <a:gd name="T2" fmla="*/ 522514 w 522514"/>
              <a:gd name="T3" fmla="*/ 0 h 267478"/>
              <a:gd name="T4" fmla="*/ 273698 w 522514"/>
              <a:gd name="T5" fmla="*/ 267478 h 267478"/>
              <a:gd name="T6" fmla="*/ 0 w 522514"/>
              <a:gd name="T7" fmla="*/ 12441 h 267478"/>
              <a:gd name="T8" fmla="*/ 0 60000 65536"/>
              <a:gd name="T9" fmla="*/ 0 60000 65536"/>
              <a:gd name="T10" fmla="*/ 0 60000 65536"/>
              <a:gd name="T11" fmla="*/ 0 60000 65536"/>
              <a:gd name="T12" fmla="*/ 0 w 522514"/>
              <a:gd name="T13" fmla="*/ 0 h 267478"/>
              <a:gd name="T14" fmla="*/ 522514 w 522514"/>
              <a:gd name="T15" fmla="*/ 267478 h 267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2514" h="267478">
                <a:moveTo>
                  <a:pt x="0" y="12441"/>
                </a:moveTo>
                <a:lnTo>
                  <a:pt x="522514" y="0"/>
                </a:lnTo>
                <a:lnTo>
                  <a:pt x="273698" y="267478"/>
                </a:lnTo>
                <a:lnTo>
                  <a:pt x="0" y="12441"/>
                </a:lnTo>
                <a:close/>
              </a:path>
            </a:pathLst>
          </a:custGeom>
          <a:solidFill>
            <a:srgbClr val="1A80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任意多边形 55"/>
          <p:cNvSpPr>
            <a:spLocks noChangeArrowheads="1"/>
          </p:cNvSpPr>
          <p:nvPr/>
        </p:nvSpPr>
        <p:spPr bwMode="auto">
          <a:xfrm>
            <a:off x="6826251" y="2882900"/>
            <a:ext cx="455083" cy="338667"/>
          </a:xfrm>
          <a:custGeom>
            <a:avLst/>
            <a:gdLst>
              <a:gd name="T0" fmla="*/ 161731 w 342123"/>
              <a:gd name="T1" fmla="*/ 0 h 255037"/>
              <a:gd name="T2" fmla="*/ 0 w 342123"/>
              <a:gd name="T3" fmla="*/ 255037 h 255037"/>
              <a:gd name="T4" fmla="*/ 342123 w 342123"/>
              <a:gd name="T5" fmla="*/ 80865 h 255037"/>
              <a:gd name="T6" fmla="*/ 161731 w 342123"/>
              <a:gd name="T7" fmla="*/ 0 h 255037"/>
              <a:gd name="T8" fmla="*/ 0 60000 65536"/>
              <a:gd name="T9" fmla="*/ 0 60000 65536"/>
              <a:gd name="T10" fmla="*/ 0 60000 65536"/>
              <a:gd name="T11" fmla="*/ 0 60000 65536"/>
              <a:gd name="T12" fmla="*/ 0 w 342123"/>
              <a:gd name="T13" fmla="*/ 0 h 255037"/>
              <a:gd name="T14" fmla="*/ 342123 w 342123"/>
              <a:gd name="T15" fmla="*/ 255037 h 255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123" h="255037">
                <a:moveTo>
                  <a:pt x="161731" y="0"/>
                </a:moveTo>
                <a:lnTo>
                  <a:pt x="0" y="255037"/>
                </a:lnTo>
                <a:lnTo>
                  <a:pt x="342123" y="80865"/>
                </a:lnTo>
                <a:lnTo>
                  <a:pt x="161731" y="0"/>
                </a:lnTo>
                <a:close/>
              </a:path>
            </a:pathLst>
          </a:custGeom>
          <a:solidFill>
            <a:srgbClr val="175E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任意多边形 56"/>
          <p:cNvSpPr>
            <a:spLocks noChangeArrowheads="1"/>
          </p:cNvSpPr>
          <p:nvPr/>
        </p:nvSpPr>
        <p:spPr bwMode="auto">
          <a:xfrm>
            <a:off x="8001000" y="5571067"/>
            <a:ext cx="687917" cy="497417"/>
          </a:xfrm>
          <a:custGeom>
            <a:avLst/>
            <a:gdLst>
              <a:gd name="T0" fmla="*/ 255036 w 516293"/>
              <a:gd name="T1" fmla="*/ 0 h 373224"/>
              <a:gd name="T2" fmla="*/ 0 w 516293"/>
              <a:gd name="T3" fmla="*/ 373224 h 373224"/>
              <a:gd name="T4" fmla="*/ 516293 w 516293"/>
              <a:gd name="T5" fmla="*/ 242596 h 373224"/>
              <a:gd name="T6" fmla="*/ 255036 w 516293"/>
              <a:gd name="T7" fmla="*/ 0 h 373224"/>
              <a:gd name="T8" fmla="*/ 0 60000 65536"/>
              <a:gd name="T9" fmla="*/ 0 60000 65536"/>
              <a:gd name="T10" fmla="*/ 0 60000 65536"/>
              <a:gd name="T11" fmla="*/ 0 60000 65536"/>
              <a:gd name="T12" fmla="*/ 0 w 516293"/>
              <a:gd name="T13" fmla="*/ 0 h 373224"/>
              <a:gd name="T14" fmla="*/ 516293 w 516293"/>
              <a:gd name="T15" fmla="*/ 373224 h 373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6293" h="373224">
                <a:moveTo>
                  <a:pt x="255036" y="0"/>
                </a:moveTo>
                <a:lnTo>
                  <a:pt x="0" y="373224"/>
                </a:lnTo>
                <a:lnTo>
                  <a:pt x="516293" y="242596"/>
                </a:lnTo>
                <a:lnTo>
                  <a:pt x="255036" y="0"/>
                </a:lnTo>
                <a:close/>
              </a:path>
            </a:pathLst>
          </a:custGeom>
          <a:solidFill>
            <a:srgbClr val="F059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任意多边形 57"/>
          <p:cNvSpPr>
            <a:spLocks noChangeArrowheads="1"/>
          </p:cNvSpPr>
          <p:nvPr/>
        </p:nvSpPr>
        <p:spPr bwMode="auto">
          <a:xfrm>
            <a:off x="6826251" y="5969000"/>
            <a:ext cx="522816" cy="579967"/>
          </a:xfrm>
          <a:custGeom>
            <a:avLst/>
            <a:gdLst>
              <a:gd name="T0" fmla="*/ 0 w 391885"/>
              <a:gd name="T1" fmla="*/ 0 h 435429"/>
              <a:gd name="T2" fmla="*/ 391885 w 391885"/>
              <a:gd name="T3" fmla="*/ 111967 h 435429"/>
              <a:gd name="T4" fmla="*/ 186612 w 391885"/>
              <a:gd name="T5" fmla="*/ 435429 h 435429"/>
              <a:gd name="T6" fmla="*/ 0 w 391885"/>
              <a:gd name="T7" fmla="*/ 0 h 435429"/>
              <a:gd name="T8" fmla="*/ 0 60000 65536"/>
              <a:gd name="T9" fmla="*/ 0 60000 65536"/>
              <a:gd name="T10" fmla="*/ 0 60000 65536"/>
              <a:gd name="T11" fmla="*/ 0 60000 65536"/>
              <a:gd name="T12" fmla="*/ 0 w 391885"/>
              <a:gd name="T13" fmla="*/ 0 h 435429"/>
              <a:gd name="T14" fmla="*/ 391885 w 391885"/>
              <a:gd name="T15" fmla="*/ 435429 h 4354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1885" h="435429">
                <a:moveTo>
                  <a:pt x="0" y="0"/>
                </a:moveTo>
                <a:lnTo>
                  <a:pt x="391885" y="111967"/>
                </a:lnTo>
                <a:lnTo>
                  <a:pt x="186612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F7B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任意多边形 58"/>
          <p:cNvSpPr>
            <a:spLocks noChangeArrowheads="1"/>
          </p:cNvSpPr>
          <p:nvPr/>
        </p:nvSpPr>
        <p:spPr bwMode="auto">
          <a:xfrm>
            <a:off x="7668684" y="6508751"/>
            <a:ext cx="315383" cy="281516"/>
          </a:xfrm>
          <a:custGeom>
            <a:avLst/>
            <a:gdLst>
              <a:gd name="T0" fmla="*/ 68424 w 236375"/>
              <a:gd name="T1" fmla="*/ 0 h 211494"/>
              <a:gd name="T2" fmla="*/ 236375 w 236375"/>
              <a:gd name="T3" fmla="*/ 211494 h 211494"/>
              <a:gd name="T4" fmla="*/ 0 w 236375"/>
              <a:gd name="T5" fmla="*/ 130628 h 211494"/>
              <a:gd name="T6" fmla="*/ 68424 w 236375"/>
              <a:gd name="T7" fmla="*/ 0 h 211494"/>
              <a:gd name="T8" fmla="*/ 0 60000 65536"/>
              <a:gd name="T9" fmla="*/ 0 60000 65536"/>
              <a:gd name="T10" fmla="*/ 0 60000 65536"/>
              <a:gd name="T11" fmla="*/ 0 60000 65536"/>
              <a:gd name="T12" fmla="*/ 0 w 236375"/>
              <a:gd name="T13" fmla="*/ 0 h 211494"/>
              <a:gd name="T14" fmla="*/ 236375 w 236375"/>
              <a:gd name="T15" fmla="*/ 211494 h 2114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375" h="211494">
                <a:moveTo>
                  <a:pt x="68424" y="0"/>
                </a:moveTo>
                <a:lnTo>
                  <a:pt x="236375" y="211494"/>
                </a:lnTo>
                <a:lnTo>
                  <a:pt x="0" y="130628"/>
                </a:lnTo>
                <a:lnTo>
                  <a:pt x="68424" y="0"/>
                </a:lnTo>
                <a:close/>
              </a:path>
            </a:pathLst>
          </a:custGeom>
          <a:solidFill>
            <a:srgbClr val="EF6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任意多边形 59"/>
          <p:cNvSpPr>
            <a:spLocks noChangeArrowheads="1"/>
          </p:cNvSpPr>
          <p:nvPr/>
        </p:nvSpPr>
        <p:spPr bwMode="auto">
          <a:xfrm>
            <a:off x="9266767" y="6642100"/>
            <a:ext cx="249767" cy="347133"/>
          </a:xfrm>
          <a:custGeom>
            <a:avLst/>
            <a:gdLst>
              <a:gd name="T0" fmla="*/ 186612 w 186612"/>
              <a:gd name="T1" fmla="*/ 242596 h 261257"/>
              <a:gd name="T2" fmla="*/ 105746 w 186612"/>
              <a:gd name="T3" fmla="*/ 0 h 261257"/>
              <a:gd name="T4" fmla="*/ 0 w 186612"/>
              <a:gd name="T5" fmla="*/ 261257 h 261257"/>
              <a:gd name="T6" fmla="*/ 186612 w 186612"/>
              <a:gd name="T7" fmla="*/ 242596 h 261257"/>
              <a:gd name="T8" fmla="*/ 0 60000 65536"/>
              <a:gd name="T9" fmla="*/ 0 60000 65536"/>
              <a:gd name="T10" fmla="*/ 0 60000 65536"/>
              <a:gd name="T11" fmla="*/ 0 60000 65536"/>
              <a:gd name="T12" fmla="*/ 0 w 186612"/>
              <a:gd name="T13" fmla="*/ 0 h 261257"/>
              <a:gd name="T14" fmla="*/ 186612 w 186612"/>
              <a:gd name="T15" fmla="*/ 261257 h 261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612" h="261257">
                <a:moveTo>
                  <a:pt x="186612" y="242596"/>
                </a:moveTo>
                <a:lnTo>
                  <a:pt x="105746" y="0"/>
                </a:lnTo>
                <a:lnTo>
                  <a:pt x="0" y="261257"/>
                </a:lnTo>
                <a:lnTo>
                  <a:pt x="186612" y="242596"/>
                </a:lnTo>
                <a:close/>
              </a:path>
            </a:pathLst>
          </a:custGeom>
          <a:solidFill>
            <a:srgbClr val="E919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TextBox 7"/>
          <p:cNvSpPr>
            <a:spLocks noChangeArrowheads="1"/>
          </p:cNvSpPr>
          <p:nvPr/>
        </p:nvSpPr>
        <p:spPr bwMode="auto">
          <a:xfrm>
            <a:off x="1998133" y="2264833"/>
            <a:ext cx="8893387" cy="14452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微软雅黑" panose="020B0503020204020204" charset="-122"/>
                <a:sym typeface="Arial" panose="020B0604020202020204" pitchFamily="34" charset="0"/>
              </a:rPr>
              <a:t>Thank you!</a:t>
            </a:r>
            <a:endParaRPr lang="en-US" altLang="zh-CN" sz="8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矩形 62"/>
          <p:cNvSpPr>
            <a:spLocks noChangeArrowheads="1"/>
          </p:cNvSpPr>
          <p:nvPr/>
        </p:nvSpPr>
        <p:spPr bwMode="auto">
          <a:xfrm>
            <a:off x="9319684" y="4040717"/>
            <a:ext cx="478367" cy="48683"/>
          </a:xfrm>
          <a:prstGeom prst="rect">
            <a:avLst/>
          </a:prstGeom>
          <a:solidFill>
            <a:srgbClr val="12B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8" name="任意多边形 63"/>
          <p:cNvSpPr>
            <a:spLocks noChangeArrowheads="1"/>
          </p:cNvSpPr>
          <p:nvPr/>
        </p:nvSpPr>
        <p:spPr bwMode="auto">
          <a:xfrm rot="11241277">
            <a:off x="6927851" y="4982633"/>
            <a:ext cx="455083" cy="338667"/>
          </a:xfrm>
          <a:custGeom>
            <a:avLst/>
            <a:gdLst>
              <a:gd name="T0" fmla="*/ 161731 w 342123"/>
              <a:gd name="T1" fmla="*/ 0 h 255037"/>
              <a:gd name="T2" fmla="*/ 0 w 342123"/>
              <a:gd name="T3" fmla="*/ 255037 h 255037"/>
              <a:gd name="T4" fmla="*/ 342123 w 342123"/>
              <a:gd name="T5" fmla="*/ 80865 h 255037"/>
              <a:gd name="T6" fmla="*/ 161731 w 342123"/>
              <a:gd name="T7" fmla="*/ 0 h 255037"/>
              <a:gd name="T8" fmla="*/ 0 60000 65536"/>
              <a:gd name="T9" fmla="*/ 0 60000 65536"/>
              <a:gd name="T10" fmla="*/ 0 60000 65536"/>
              <a:gd name="T11" fmla="*/ 0 60000 65536"/>
              <a:gd name="T12" fmla="*/ 0 w 342123"/>
              <a:gd name="T13" fmla="*/ 0 h 255037"/>
              <a:gd name="T14" fmla="*/ 342123 w 342123"/>
              <a:gd name="T15" fmla="*/ 255037 h 255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123" h="255037">
                <a:moveTo>
                  <a:pt x="161731" y="0"/>
                </a:moveTo>
                <a:lnTo>
                  <a:pt x="0" y="255037"/>
                </a:lnTo>
                <a:lnTo>
                  <a:pt x="342123" y="80865"/>
                </a:lnTo>
                <a:lnTo>
                  <a:pt x="161731" y="0"/>
                </a:lnTo>
                <a:close/>
              </a:path>
            </a:pathLst>
          </a:custGeom>
          <a:solidFill>
            <a:srgbClr val="BE2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9" name="任意多边形 69"/>
          <p:cNvSpPr>
            <a:spLocks noChangeArrowheads="1"/>
          </p:cNvSpPr>
          <p:nvPr/>
        </p:nvSpPr>
        <p:spPr bwMode="auto">
          <a:xfrm>
            <a:off x="11703051" y="1767417"/>
            <a:ext cx="531283" cy="497416"/>
          </a:xfrm>
          <a:custGeom>
            <a:avLst/>
            <a:gdLst>
              <a:gd name="T0" fmla="*/ 379445 w 398106"/>
              <a:gd name="T1" fmla="*/ 18661 h 373225"/>
              <a:gd name="T2" fmla="*/ 398106 w 398106"/>
              <a:gd name="T3" fmla="*/ 373225 h 373225"/>
              <a:gd name="T4" fmla="*/ 0 w 398106"/>
              <a:gd name="T5" fmla="*/ 0 h 373225"/>
              <a:gd name="T6" fmla="*/ 379445 w 398106"/>
              <a:gd name="T7" fmla="*/ 18661 h 373225"/>
              <a:gd name="T8" fmla="*/ 0 60000 65536"/>
              <a:gd name="T9" fmla="*/ 0 60000 65536"/>
              <a:gd name="T10" fmla="*/ 0 60000 65536"/>
              <a:gd name="T11" fmla="*/ 0 60000 65536"/>
              <a:gd name="T12" fmla="*/ 0 w 398106"/>
              <a:gd name="T13" fmla="*/ 0 h 373225"/>
              <a:gd name="T14" fmla="*/ 398106 w 398106"/>
              <a:gd name="T15" fmla="*/ 373225 h 373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106" h="373225">
                <a:moveTo>
                  <a:pt x="379445" y="18661"/>
                </a:moveTo>
                <a:lnTo>
                  <a:pt x="398106" y="373225"/>
                </a:lnTo>
                <a:lnTo>
                  <a:pt x="0" y="0"/>
                </a:lnTo>
                <a:lnTo>
                  <a:pt x="379445" y="18661"/>
                </a:lnTo>
                <a:close/>
              </a:path>
            </a:pathLst>
          </a:custGeom>
          <a:solidFill>
            <a:srgbClr val="46C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0" name="任意多边形 70"/>
          <p:cNvSpPr>
            <a:spLocks noChangeArrowheads="1"/>
          </p:cNvSpPr>
          <p:nvPr/>
        </p:nvSpPr>
        <p:spPr bwMode="auto">
          <a:xfrm>
            <a:off x="11254317" y="1767417"/>
            <a:ext cx="721783" cy="247649"/>
          </a:xfrm>
          <a:custGeom>
            <a:avLst/>
            <a:gdLst>
              <a:gd name="T0" fmla="*/ 335902 w 541175"/>
              <a:gd name="T1" fmla="*/ 0 h 186613"/>
              <a:gd name="T2" fmla="*/ 0 w 541175"/>
              <a:gd name="T3" fmla="*/ 143070 h 186613"/>
              <a:gd name="T4" fmla="*/ 541175 w 541175"/>
              <a:gd name="T5" fmla="*/ 186613 h 186613"/>
              <a:gd name="T6" fmla="*/ 335902 w 541175"/>
              <a:gd name="T7" fmla="*/ 0 h 186613"/>
              <a:gd name="T8" fmla="*/ 0 60000 65536"/>
              <a:gd name="T9" fmla="*/ 0 60000 65536"/>
              <a:gd name="T10" fmla="*/ 0 60000 65536"/>
              <a:gd name="T11" fmla="*/ 0 60000 65536"/>
              <a:gd name="T12" fmla="*/ 0 w 541175"/>
              <a:gd name="T13" fmla="*/ 0 h 186613"/>
              <a:gd name="T14" fmla="*/ 541175 w 541175"/>
              <a:gd name="T15" fmla="*/ 186613 h 186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1175" h="186613">
                <a:moveTo>
                  <a:pt x="335902" y="0"/>
                </a:moveTo>
                <a:lnTo>
                  <a:pt x="0" y="143070"/>
                </a:lnTo>
                <a:lnTo>
                  <a:pt x="541175" y="186613"/>
                </a:lnTo>
                <a:lnTo>
                  <a:pt x="335902" y="0"/>
                </a:lnTo>
                <a:close/>
              </a:path>
            </a:pathLst>
          </a:custGeom>
          <a:solidFill>
            <a:srgbClr val="2294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任意多边形 71"/>
          <p:cNvSpPr>
            <a:spLocks noChangeArrowheads="1"/>
          </p:cNvSpPr>
          <p:nvPr/>
        </p:nvSpPr>
        <p:spPr bwMode="auto">
          <a:xfrm>
            <a:off x="10892367" y="1432984"/>
            <a:ext cx="150284" cy="222249"/>
          </a:xfrm>
          <a:custGeom>
            <a:avLst/>
            <a:gdLst>
              <a:gd name="T0" fmla="*/ 0 w 111967"/>
              <a:gd name="T1" fmla="*/ 0 h 167951"/>
              <a:gd name="T2" fmla="*/ 111967 w 111967"/>
              <a:gd name="T3" fmla="*/ 105747 h 167951"/>
              <a:gd name="T4" fmla="*/ 31102 w 111967"/>
              <a:gd name="T5" fmla="*/ 167951 h 167951"/>
              <a:gd name="T6" fmla="*/ 0 w 111967"/>
              <a:gd name="T7" fmla="*/ 0 h 167951"/>
              <a:gd name="T8" fmla="*/ 0 60000 65536"/>
              <a:gd name="T9" fmla="*/ 0 60000 65536"/>
              <a:gd name="T10" fmla="*/ 0 60000 65536"/>
              <a:gd name="T11" fmla="*/ 0 60000 65536"/>
              <a:gd name="T12" fmla="*/ 0 w 111967"/>
              <a:gd name="T13" fmla="*/ 0 h 167951"/>
              <a:gd name="T14" fmla="*/ 111967 w 111967"/>
              <a:gd name="T15" fmla="*/ 167951 h 1679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967" h="167951">
                <a:moveTo>
                  <a:pt x="0" y="0"/>
                </a:moveTo>
                <a:lnTo>
                  <a:pt x="111967" y="105747"/>
                </a:lnTo>
                <a:lnTo>
                  <a:pt x="31102" y="167951"/>
                </a:lnTo>
                <a:lnTo>
                  <a:pt x="0" y="0"/>
                </a:lnTo>
                <a:close/>
              </a:path>
            </a:pathLst>
          </a:custGeom>
          <a:solidFill>
            <a:srgbClr val="F059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" name="任意多边形 72"/>
          <p:cNvSpPr>
            <a:spLocks noChangeArrowheads="1"/>
          </p:cNvSpPr>
          <p:nvPr/>
        </p:nvSpPr>
        <p:spPr bwMode="auto">
          <a:xfrm>
            <a:off x="11328400" y="2571751"/>
            <a:ext cx="101600" cy="124883"/>
          </a:xfrm>
          <a:custGeom>
            <a:avLst/>
            <a:gdLst>
              <a:gd name="T0" fmla="*/ 68425 w 74645"/>
              <a:gd name="T1" fmla="*/ 0 h 93306"/>
              <a:gd name="T2" fmla="*/ 0 w 74645"/>
              <a:gd name="T3" fmla="*/ 43543 h 93306"/>
              <a:gd name="T4" fmla="*/ 74645 w 74645"/>
              <a:gd name="T5" fmla="*/ 93306 h 93306"/>
              <a:gd name="T6" fmla="*/ 68425 w 74645"/>
              <a:gd name="T7" fmla="*/ 0 h 93306"/>
              <a:gd name="T8" fmla="*/ 0 60000 65536"/>
              <a:gd name="T9" fmla="*/ 0 60000 65536"/>
              <a:gd name="T10" fmla="*/ 0 60000 65536"/>
              <a:gd name="T11" fmla="*/ 0 60000 65536"/>
              <a:gd name="T12" fmla="*/ 0 w 74645"/>
              <a:gd name="T13" fmla="*/ 0 h 93306"/>
              <a:gd name="T14" fmla="*/ 74645 w 74645"/>
              <a:gd name="T15" fmla="*/ 93306 h 933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645" h="93306">
                <a:moveTo>
                  <a:pt x="68425" y="0"/>
                </a:moveTo>
                <a:lnTo>
                  <a:pt x="0" y="43543"/>
                </a:lnTo>
                <a:lnTo>
                  <a:pt x="74645" y="93306"/>
                </a:lnTo>
                <a:lnTo>
                  <a:pt x="68425" y="0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任意多边形 73"/>
          <p:cNvSpPr>
            <a:spLocks noChangeArrowheads="1"/>
          </p:cNvSpPr>
          <p:nvPr/>
        </p:nvSpPr>
        <p:spPr bwMode="auto">
          <a:xfrm rot="5189374">
            <a:off x="11939059" y="5174192"/>
            <a:ext cx="455083" cy="338667"/>
          </a:xfrm>
          <a:custGeom>
            <a:avLst/>
            <a:gdLst>
              <a:gd name="T0" fmla="*/ 161731 w 342123"/>
              <a:gd name="T1" fmla="*/ 0 h 255037"/>
              <a:gd name="T2" fmla="*/ 0 w 342123"/>
              <a:gd name="T3" fmla="*/ 255037 h 255037"/>
              <a:gd name="T4" fmla="*/ 342123 w 342123"/>
              <a:gd name="T5" fmla="*/ 80865 h 255037"/>
              <a:gd name="T6" fmla="*/ 161731 w 342123"/>
              <a:gd name="T7" fmla="*/ 0 h 255037"/>
              <a:gd name="T8" fmla="*/ 0 60000 65536"/>
              <a:gd name="T9" fmla="*/ 0 60000 65536"/>
              <a:gd name="T10" fmla="*/ 0 60000 65536"/>
              <a:gd name="T11" fmla="*/ 0 60000 65536"/>
              <a:gd name="T12" fmla="*/ 0 w 342123"/>
              <a:gd name="T13" fmla="*/ 0 h 255037"/>
              <a:gd name="T14" fmla="*/ 342123 w 342123"/>
              <a:gd name="T15" fmla="*/ 255037 h 255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123" h="255037">
                <a:moveTo>
                  <a:pt x="161731" y="0"/>
                </a:moveTo>
                <a:lnTo>
                  <a:pt x="0" y="255037"/>
                </a:lnTo>
                <a:lnTo>
                  <a:pt x="342123" y="80865"/>
                </a:lnTo>
                <a:lnTo>
                  <a:pt x="161731" y="0"/>
                </a:lnTo>
                <a:close/>
              </a:path>
            </a:pathLst>
          </a:custGeom>
          <a:solidFill>
            <a:srgbClr val="EA7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4" name="任意多边形 74"/>
          <p:cNvSpPr>
            <a:spLocks noChangeArrowheads="1"/>
          </p:cNvSpPr>
          <p:nvPr/>
        </p:nvSpPr>
        <p:spPr bwMode="auto">
          <a:xfrm rot="19199850">
            <a:off x="10697633" y="6119284"/>
            <a:ext cx="249767" cy="347133"/>
          </a:xfrm>
          <a:custGeom>
            <a:avLst/>
            <a:gdLst>
              <a:gd name="T0" fmla="*/ 186612 w 186612"/>
              <a:gd name="T1" fmla="*/ 242596 h 261257"/>
              <a:gd name="T2" fmla="*/ 105746 w 186612"/>
              <a:gd name="T3" fmla="*/ 0 h 261257"/>
              <a:gd name="T4" fmla="*/ 0 w 186612"/>
              <a:gd name="T5" fmla="*/ 261257 h 261257"/>
              <a:gd name="T6" fmla="*/ 186612 w 186612"/>
              <a:gd name="T7" fmla="*/ 242596 h 261257"/>
              <a:gd name="T8" fmla="*/ 0 60000 65536"/>
              <a:gd name="T9" fmla="*/ 0 60000 65536"/>
              <a:gd name="T10" fmla="*/ 0 60000 65536"/>
              <a:gd name="T11" fmla="*/ 0 60000 65536"/>
              <a:gd name="T12" fmla="*/ 0 w 186612"/>
              <a:gd name="T13" fmla="*/ 0 h 261257"/>
              <a:gd name="T14" fmla="*/ 186612 w 186612"/>
              <a:gd name="T15" fmla="*/ 261257 h 261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612" h="261257">
                <a:moveTo>
                  <a:pt x="186612" y="242596"/>
                </a:moveTo>
                <a:lnTo>
                  <a:pt x="105746" y="0"/>
                </a:lnTo>
                <a:lnTo>
                  <a:pt x="0" y="261257"/>
                </a:lnTo>
                <a:lnTo>
                  <a:pt x="186612" y="242596"/>
                </a:lnTo>
                <a:close/>
              </a:path>
            </a:pathLst>
          </a:custGeom>
          <a:solidFill>
            <a:srgbClr val="F0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1S$Z3CG]T]VS20I%Q$D9G`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735705" cy="4122420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876525" y="1656899"/>
            <a:ext cx="4374662" cy="4838679"/>
            <a:chOff x="4047500" y="332807"/>
            <a:chExt cx="5387976" cy="5959475"/>
          </a:xfrm>
        </p:grpSpPr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047500" y="332807"/>
              <a:ext cx="5387976" cy="5959475"/>
              <a:chOff x="2229" y="283"/>
              <a:chExt cx="3394" cy="3754"/>
            </a:xfrm>
          </p:grpSpPr>
          <p:sp>
            <p:nvSpPr>
              <p:cNvPr id="10" name="Line 5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966" y="28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Line 6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966" y="28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4199" y="574"/>
                <a:ext cx="206" cy="385"/>
              </a:xfrm>
              <a:custGeom>
                <a:avLst/>
                <a:gdLst>
                  <a:gd name="T0" fmla="*/ 149 w 150"/>
                  <a:gd name="T1" fmla="*/ 281 h 281"/>
                  <a:gd name="T2" fmla="*/ 150 w 150"/>
                  <a:gd name="T3" fmla="*/ 31 h 281"/>
                  <a:gd name="T4" fmla="*/ 144 w 150"/>
                  <a:gd name="T5" fmla="*/ 11 h 281"/>
                  <a:gd name="T6" fmla="*/ 128 w 150"/>
                  <a:gd name="T7" fmla="*/ 1 h 281"/>
                  <a:gd name="T8" fmla="*/ 125 w 150"/>
                  <a:gd name="T9" fmla="*/ 0 h 281"/>
                  <a:gd name="T10" fmla="*/ 73 w 150"/>
                  <a:gd name="T11" fmla="*/ 0 h 281"/>
                  <a:gd name="T12" fmla="*/ 73 w 150"/>
                  <a:gd name="T13" fmla="*/ 0 h 281"/>
                  <a:gd name="T14" fmla="*/ 25 w 150"/>
                  <a:gd name="T15" fmla="*/ 0 h 281"/>
                  <a:gd name="T16" fmla="*/ 23 w 150"/>
                  <a:gd name="T17" fmla="*/ 0 h 281"/>
                  <a:gd name="T18" fmla="*/ 7 w 150"/>
                  <a:gd name="T19" fmla="*/ 11 h 281"/>
                  <a:gd name="T20" fmla="*/ 1 w 150"/>
                  <a:gd name="T21" fmla="*/ 31 h 281"/>
                  <a:gd name="T22" fmla="*/ 1 w 150"/>
                  <a:gd name="T23" fmla="*/ 280 h 281"/>
                  <a:gd name="T24" fmla="*/ 0 w 150"/>
                  <a:gd name="T25" fmla="*/ 280 h 281"/>
                  <a:gd name="T26" fmla="*/ 149 w 150"/>
                  <a:gd name="T2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281">
                    <a:moveTo>
                      <a:pt x="149" y="281"/>
                    </a:moveTo>
                    <a:cubicBezTo>
                      <a:pt x="149" y="146"/>
                      <a:pt x="149" y="49"/>
                      <a:pt x="150" y="31"/>
                    </a:cubicBezTo>
                    <a:cubicBezTo>
                      <a:pt x="150" y="29"/>
                      <a:pt x="150" y="19"/>
                      <a:pt x="144" y="11"/>
                    </a:cubicBezTo>
                    <a:cubicBezTo>
                      <a:pt x="142" y="9"/>
                      <a:pt x="137" y="2"/>
                      <a:pt x="128" y="1"/>
                    </a:cubicBezTo>
                    <a:cubicBezTo>
                      <a:pt x="127" y="0"/>
                      <a:pt x="126" y="0"/>
                      <a:pt x="125" y="0"/>
                    </a:cubicBezTo>
                    <a:cubicBezTo>
                      <a:pt x="117" y="0"/>
                      <a:pt x="90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57" y="0"/>
                      <a:pt x="41" y="0"/>
                      <a:pt x="25" y="0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14" y="2"/>
                      <a:pt x="8" y="9"/>
                      <a:pt x="7" y="11"/>
                    </a:cubicBezTo>
                    <a:cubicBezTo>
                      <a:pt x="1" y="19"/>
                      <a:pt x="1" y="28"/>
                      <a:pt x="1" y="31"/>
                    </a:cubicBezTo>
                    <a:cubicBezTo>
                      <a:pt x="2" y="49"/>
                      <a:pt x="1" y="146"/>
                      <a:pt x="1" y="280"/>
                    </a:cubicBezTo>
                    <a:cubicBezTo>
                      <a:pt x="1" y="280"/>
                      <a:pt x="0" y="280"/>
                      <a:pt x="0" y="280"/>
                    </a:cubicBezTo>
                    <a:cubicBezTo>
                      <a:pt x="50" y="280"/>
                      <a:pt x="99" y="280"/>
                      <a:pt x="149" y="281"/>
                    </a:cubicBezTo>
                    <a:close/>
                  </a:path>
                </a:pathLst>
              </a:custGeom>
              <a:solidFill>
                <a:srgbClr val="136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4102" y="956"/>
                <a:ext cx="399" cy="263"/>
              </a:xfrm>
              <a:custGeom>
                <a:avLst/>
                <a:gdLst>
                  <a:gd name="T0" fmla="*/ 70 w 291"/>
                  <a:gd name="T1" fmla="*/ 0 h 192"/>
                  <a:gd name="T2" fmla="*/ 22 w 291"/>
                  <a:gd name="T3" fmla="*/ 0 h 192"/>
                  <a:gd name="T4" fmla="*/ 5 w 291"/>
                  <a:gd name="T5" fmla="*/ 0 h 192"/>
                  <a:gd name="T6" fmla="*/ 2 w 291"/>
                  <a:gd name="T7" fmla="*/ 3 h 192"/>
                  <a:gd name="T8" fmla="*/ 2 w 291"/>
                  <a:gd name="T9" fmla="*/ 11 h 192"/>
                  <a:gd name="T10" fmla="*/ 10 w 291"/>
                  <a:gd name="T11" fmla="*/ 25 h 192"/>
                  <a:gd name="T12" fmla="*/ 121 w 291"/>
                  <a:gd name="T13" fmla="*/ 169 h 192"/>
                  <a:gd name="T14" fmla="*/ 135 w 291"/>
                  <a:gd name="T15" fmla="*/ 186 h 192"/>
                  <a:gd name="T16" fmla="*/ 143 w 291"/>
                  <a:gd name="T17" fmla="*/ 191 h 192"/>
                  <a:gd name="T18" fmla="*/ 144 w 291"/>
                  <a:gd name="T19" fmla="*/ 191 h 192"/>
                  <a:gd name="T20" fmla="*/ 148 w 291"/>
                  <a:gd name="T21" fmla="*/ 192 h 192"/>
                  <a:gd name="T22" fmla="*/ 157 w 291"/>
                  <a:gd name="T23" fmla="*/ 186 h 192"/>
                  <a:gd name="T24" fmla="*/ 171 w 291"/>
                  <a:gd name="T25" fmla="*/ 169 h 192"/>
                  <a:gd name="T26" fmla="*/ 282 w 291"/>
                  <a:gd name="T27" fmla="*/ 25 h 192"/>
                  <a:gd name="T28" fmla="*/ 290 w 291"/>
                  <a:gd name="T29" fmla="*/ 12 h 192"/>
                  <a:gd name="T30" fmla="*/ 290 w 291"/>
                  <a:gd name="T31" fmla="*/ 3 h 192"/>
                  <a:gd name="T32" fmla="*/ 286 w 291"/>
                  <a:gd name="T33" fmla="*/ 0 h 192"/>
                  <a:gd name="T34" fmla="*/ 269 w 291"/>
                  <a:gd name="T35" fmla="*/ 0 h 192"/>
                  <a:gd name="T36" fmla="*/ 220 w 291"/>
                  <a:gd name="T37" fmla="*/ 0 h 192"/>
                  <a:gd name="T38" fmla="*/ 70 w 291"/>
                  <a:gd name="T3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1" h="192">
                    <a:moveTo>
                      <a:pt x="70" y="0"/>
                    </a:moveTo>
                    <a:cubicBezTo>
                      <a:pt x="66" y="0"/>
                      <a:pt x="47" y="0"/>
                      <a:pt x="22" y="0"/>
                    </a:cubicBezTo>
                    <a:cubicBezTo>
                      <a:pt x="15" y="0"/>
                      <a:pt x="9" y="0"/>
                      <a:pt x="5" y="0"/>
                    </a:cubicBezTo>
                    <a:cubicBezTo>
                      <a:pt x="4" y="1"/>
                      <a:pt x="3" y="1"/>
                      <a:pt x="2" y="3"/>
                    </a:cubicBezTo>
                    <a:cubicBezTo>
                      <a:pt x="1" y="4"/>
                      <a:pt x="0" y="6"/>
                      <a:pt x="2" y="11"/>
                    </a:cubicBezTo>
                    <a:cubicBezTo>
                      <a:pt x="3" y="14"/>
                      <a:pt x="5" y="20"/>
                      <a:pt x="10" y="25"/>
                    </a:cubicBezTo>
                    <a:cubicBezTo>
                      <a:pt x="47" y="73"/>
                      <a:pt x="84" y="121"/>
                      <a:pt x="121" y="169"/>
                    </a:cubicBezTo>
                    <a:cubicBezTo>
                      <a:pt x="123" y="172"/>
                      <a:pt x="129" y="179"/>
                      <a:pt x="135" y="186"/>
                    </a:cubicBezTo>
                    <a:cubicBezTo>
                      <a:pt x="137" y="188"/>
                      <a:pt x="139" y="191"/>
                      <a:pt x="143" y="191"/>
                    </a:cubicBezTo>
                    <a:cubicBezTo>
                      <a:pt x="144" y="191"/>
                      <a:pt x="144" y="191"/>
                      <a:pt x="144" y="191"/>
                    </a:cubicBezTo>
                    <a:cubicBezTo>
                      <a:pt x="145" y="192"/>
                      <a:pt x="147" y="192"/>
                      <a:pt x="148" y="192"/>
                    </a:cubicBezTo>
                    <a:cubicBezTo>
                      <a:pt x="152" y="191"/>
                      <a:pt x="155" y="188"/>
                      <a:pt x="157" y="186"/>
                    </a:cubicBezTo>
                    <a:cubicBezTo>
                      <a:pt x="163" y="179"/>
                      <a:pt x="168" y="172"/>
                      <a:pt x="171" y="169"/>
                    </a:cubicBezTo>
                    <a:cubicBezTo>
                      <a:pt x="208" y="121"/>
                      <a:pt x="245" y="73"/>
                      <a:pt x="282" y="25"/>
                    </a:cubicBezTo>
                    <a:cubicBezTo>
                      <a:pt x="287" y="20"/>
                      <a:pt x="289" y="15"/>
                      <a:pt x="290" y="12"/>
                    </a:cubicBezTo>
                    <a:cubicBezTo>
                      <a:pt x="291" y="7"/>
                      <a:pt x="291" y="5"/>
                      <a:pt x="290" y="3"/>
                    </a:cubicBezTo>
                    <a:cubicBezTo>
                      <a:pt x="289" y="2"/>
                      <a:pt x="287" y="1"/>
                      <a:pt x="286" y="0"/>
                    </a:cubicBezTo>
                    <a:cubicBezTo>
                      <a:pt x="280" y="0"/>
                      <a:pt x="275" y="0"/>
                      <a:pt x="269" y="0"/>
                    </a:cubicBezTo>
                    <a:cubicBezTo>
                      <a:pt x="252" y="1"/>
                      <a:pt x="236" y="0"/>
                      <a:pt x="220" y="0"/>
                    </a:cubicBezTo>
                    <a:cubicBezTo>
                      <a:pt x="126" y="0"/>
                      <a:pt x="87" y="0"/>
                      <a:pt x="70" y="0"/>
                    </a:cubicBezTo>
                    <a:close/>
                  </a:path>
                </a:pathLst>
              </a:custGeom>
              <a:solidFill>
                <a:srgbClr val="136FB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4" name="Freeform 9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4217" y="608"/>
                <a:ext cx="71" cy="321"/>
              </a:xfrm>
              <a:custGeom>
                <a:avLst/>
                <a:gdLst>
                  <a:gd name="T0" fmla="*/ 32 w 52"/>
                  <a:gd name="T1" fmla="*/ 234 h 234"/>
                  <a:gd name="T2" fmla="*/ 19 w 52"/>
                  <a:gd name="T3" fmla="*/ 234 h 234"/>
                  <a:gd name="T4" fmla="*/ 0 w 52"/>
                  <a:gd name="T5" fmla="*/ 214 h 234"/>
                  <a:gd name="T6" fmla="*/ 0 w 52"/>
                  <a:gd name="T7" fmla="*/ 19 h 234"/>
                  <a:gd name="T8" fmla="*/ 19 w 52"/>
                  <a:gd name="T9" fmla="*/ 0 h 234"/>
                  <a:gd name="T10" fmla="*/ 32 w 52"/>
                  <a:gd name="T11" fmla="*/ 0 h 234"/>
                  <a:gd name="T12" fmla="*/ 52 w 52"/>
                  <a:gd name="T13" fmla="*/ 19 h 234"/>
                  <a:gd name="T14" fmla="*/ 52 w 52"/>
                  <a:gd name="T15" fmla="*/ 214 h 234"/>
                  <a:gd name="T16" fmla="*/ 32 w 52"/>
                  <a:gd name="T1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234">
                    <a:moveTo>
                      <a:pt x="32" y="234"/>
                    </a:moveTo>
                    <a:cubicBezTo>
                      <a:pt x="19" y="234"/>
                      <a:pt x="19" y="234"/>
                      <a:pt x="19" y="234"/>
                    </a:cubicBezTo>
                    <a:cubicBezTo>
                      <a:pt x="9" y="234"/>
                      <a:pt x="0" y="225"/>
                      <a:pt x="0" y="21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3" y="0"/>
                      <a:pt x="52" y="9"/>
                      <a:pt x="52" y="19"/>
                    </a:cubicBezTo>
                    <a:cubicBezTo>
                      <a:pt x="52" y="214"/>
                      <a:pt x="52" y="214"/>
                      <a:pt x="52" y="214"/>
                    </a:cubicBezTo>
                    <a:cubicBezTo>
                      <a:pt x="52" y="225"/>
                      <a:pt x="43" y="234"/>
                      <a:pt x="32" y="234"/>
                    </a:cubicBezTo>
                    <a:close/>
                  </a:path>
                </a:pathLst>
              </a:custGeom>
              <a:solidFill>
                <a:srgbClr val="136FB8">
                  <a:lumMod val="50000"/>
                  <a:lumOff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0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115" y="967"/>
                <a:ext cx="191" cy="244"/>
              </a:xfrm>
              <a:custGeom>
                <a:avLst/>
                <a:gdLst>
                  <a:gd name="T0" fmla="*/ 137 w 139"/>
                  <a:gd name="T1" fmla="*/ 158 h 178"/>
                  <a:gd name="T2" fmla="*/ 136 w 139"/>
                  <a:gd name="T3" fmla="*/ 177 h 178"/>
                  <a:gd name="T4" fmla="*/ 117 w 139"/>
                  <a:gd name="T5" fmla="*/ 160 h 178"/>
                  <a:gd name="T6" fmla="*/ 22 w 139"/>
                  <a:gd name="T7" fmla="*/ 35 h 178"/>
                  <a:gd name="T8" fmla="*/ 4 w 139"/>
                  <a:gd name="T9" fmla="*/ 3 h 178"/>
                  <a:gd name="T10" fmla="*/ 26 w 139"/>
                  <a:gd name="T11" fmla="*/ 3 h 178"/>
                  <a:gd name="T12" fmla="*/ 53 w 139"/>
                  <a:gd name="T13" fmla="*/ 11 h 178"/>
                  <a:gd name="T14" fmla="*/ 42 w 139"/>
                  <a:gd name="T15" fmla="*/ 25 h 178"/>
                  <a:gd name="T16" fmla="*/ 89 w 139"/>
                  <a:gd name="T17" fmla="*/ 100 h 178"/>
                  <a:gd name="T18" fmla="*/ 108 w 139"/>
                  <a:gd name="T19" fmla="*/ 125 h 178"/>
                  <a:gd name="T20" fmla="*/ 129 w 139"/>
                  <a:gd name="T21" fmla="*/ 142 h 178"/>
                  <a:gd name="T22" fmla="*/ 137 w 139"/>
                  <a:gd name="T23" fmla="*/ 136 h 178"/>
                  <a:gd name="T24" fmla="*/ 137 w 139"/>
                  <a:gd name="T25" fmla="*/ 15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78">
                    <a:moveTo>
                      <a:pt x="137" y="158"/>
                    </a:moveTo>
                    <a:cubicBezTo>
                      <a:pt x="137" y="171"/>
                      <a:pt x="139" y="176"/>
                      <a:pt x="136" y="177"/>
                    </a:cubicBezTo>
                    <a:cubicBezTo>
                      <a:pt x="135" y="178"/>
                      <a:pt x="130" y="176"/>
                      <a:pt x="117" y="160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16" y="28"/>
                      <a:pt x="0" y="10"/>
                      <a:pt x="4" y="3"/>
                    </a:cubicBezTo>
                    <a:cubicBezTo>
                      <a:pt x="6" y="0"/>
                      <a:pt x="15" y="1"/>
                      <a:pt x="26" y="3"/>
                    </a:cubicBezTo>
                    <a:cubicBezTo>
                      <a:pt x="38" y="6"/>
                      <a:pt x="47" y="9"/>
                      <a:pt x="53" y="11"/>
                    </a:cubicBezTo>
                    <a:cubicBezTo>
                      <a:pt x="46" y="17"/>
                      <a:pt x="43" y="22"/>
                      <a:pt x="42" y="25"/>
                    </a:cubicBezTo>
                    <a:cubicBezTo>
                      <a:pt x="37" y="43"/>
                      <a:pt x="59" y="55"/>
                      <a:pt x="89" y="100"/>
                    </a:cubicBezTo>
                    <a:cubicBezTo>
                      <a:pt x="91" y="103"/>
                      <a:pt x="97" y="110"/>
                      <a:pt x="108" y="125"/>
                    </a:cubicBezTo>
                    <a:cubicBezTo>
                      <a:pt x="118" y="137"/>
                      <a:pt x="123" y="143"/>
                      <a:pt x="129" y="142"/>
                    </a:cubicBezTo>
                    <a:cubicBezTo>
                      <a:pt x="133" y="142"/>
                      <a:pt x="135" y="139"/>
                      <a:pt x="137" y="136"/>
                    </a:cubicBezTo>
                    <a:cubicBezTo>
                      <a:pt x="137" y="141"/>
                      <a:pt x="136" y="149"/>
                      <a:pt x="137" y="158"/>
                    </a:cubicBezTo>
                    <a:close/>
                  </a:path>
                </a:pathLst>
              </a:custGeom>
              <a:solidFill>
                <a:srgbClr val="136FB8">
                  <a:lumMod val="50000"/>
                  <a:lumOff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842" y="398"/>
                <a:ext cx="206" cy="385"/>
              </a:xfrm>
              <a:custGeom>
                <a:avLst/>
                <a:gdLst>
                  <a:gd name="T0" fmla="*/ 149 w 150"/>
                  <a:gd name="T1" fmla="*/ 281 h 281"/>
                  <a:gd name="T2" fmla="*/ 150 w 150"/>
                  <a:gd name="T3" fmla="*/ 31 h 281"/>
                  <a:gd name="T4" fmla="*/ 144 w 150"/>
                  <a:gd name="T5" fmla="*/ 11 h 281"/>
                  <a:gd name="T6" fmla="*/ 128 w 150"/>
                  <a:gd name="T7" fmla="*/ 1 h 281"/>
                  <a:gd name="T8" fmla="*/ 125 w 150"/>
                  <a:gd name="T9" fmla="*/ 0 h 281"/>
                  <a:gd name="T10" fmla="*/ 73 w 150"/>
                  <a:gd name="T11" fmla="*/ 0 h 281"/>
                  <a:gd name="T12" fmla="*/ 73 w 150"/>
                  <a:gd name="T13" fmla="*/ 0 h 281"/>
                  <a:gd name="T14" fmla="*/ 25 w 150"/>
                  <a:gd name="T15" fmla="*/ 0 h 281"/>
                  <a:gd name="T16" fmla="*/ 23 w 150"/>
                  <a:gd name="T17" fmla="*/ 0 h 281"/>
                  <a:gd name="T18" fmla="*/ 7 w 150"/>
                  <a:gd name="T19" fmla="*/ 11 h 281"/>
                  <a:gd name="T20" fmla="*/ 1 w 150"/>
                  <a:gd name="T21" fmla="*/ 31 h 281"/>
                  <a:gd name="T22" fmla="*/ 1 w 150"/>
                  <a:gd name="T23" fmla="*/ 280 h 281"/>
                  <a:gd name="T24" fmla="*/ 0 w 150"/>
                  <a:gd name="T25" fmla="*/ 280 h 281"/>
                  <a:gd name="T26" fmla="*/ 149 w 150"/>
                  <a:gd name="T2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281">
                    <a:moveTo>
                      <a:pt x="149" y="281"/>
                    </a:moveTo>
                    <a:cubicBezTo>
                      <a:pt x="149" y="146"/>
                      <a:pt x="149" y="49"/>
                      <a:pt x="150" y="31"/>
                    </a:cubicBezTo>
                    <a:cubicBezTo>
                      <a:pt x="150" y="29"/>
                      <a:pt x="150" y="19"/>
                      <a:pt x="144" y="11"/>
                    </a:cubicBezTo>
                    <a:cubicBezTo>
                      <a:pt x="142" y="9"/>
                      <a:pt x="137" y="2"/>
                      <a:pt x="128" y="1"/>
                    </a:cubicBezTo>
                    <a:cubicBezTo>
                      <a:pt x="127" y="0"/>
                      <a:pt x="126" y="0"/>
                      <a:pt x="125" y="0"/>
                    </a:cubicBezTo>
                    <a:cubicBezTo>
                      <a:pt x="117" y="0"/>
                      <a:pt x="90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57" y="0"/>
                      <a:pt x="41" y="0"/>
                      <a:pt x="25" y="0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14" y="2"/>
                      <a:pt x="8" y="9"/>
                      <a:pt x="7" y="11"/>
                    </a:cubicBezTo>
                    <a:cubicBezTo>
                      <a:pt x="1" y="19"/>
                      <a:pt x="1" y="28"/>
                      <a:pt x="1" y="31"/>
                    </a:cubicBezTo>
                    <a:cubicBezTo>
                      <a:pt x="2" y="49"/>
                      <a:pt x="1" y="146"/>
                      <a:pt x="1" y="280"/>
                    </a:cubicBezTo>
                    <a:cubicBezTo>
                      <a:pt x="1" y="280"/>
                      <a:pt x="0" y="280"/>
                      <a:pt x="0" y="280"/>
                    </a:cubicBezTo>
                    <a:cubicBezTo>
                      <a:pt x="50" y="280"/>
                      <a:pt x="99" y="280"/>
                      <a:pt x="149" y="281"/>
                    </a:cubicBezTo>
                    <a:close/>
                  </a:path>
                </a:pathLst>
              </a:custGeom>
              <a:solidFill>
                <a:srgbClr val="136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2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745" y="781"/>
                <a:ext cx="399" cy="263"/>
              </a:xfrm>
              <a:custGeom>
                <a:avLst/>
                <a:gdLst>
                  <a:gd name="T0" fmla="*/ 70 w 291"/>
                  <a:gd name="T1" fmla="*/ 0 h 192"/>
                  <a:gd name="T2" fmla="*/ 22 w 291"/>
                  <a:gd name="T3" fmla="*/ 0 h 192"/>
                  <a:gd name="T4" fmla="*/ 5 w 291"/>
                  <a:gd name="T5" fmla="*/ 0 h 192"/>
                  <a:gd name="T6" fmla="*/ 2 w 291"/>
                  <a:gd name="T7" fmla="*/ 3 h 192"/>
                  <a:gd name="T8" fmla="*/ 2 w 291"/>
                  <a:gd name="T9" fmla="*/ 11 h 192"/>
                  <a:gd name="T10" fmla="*/ 10 w 291"/>
                  <a:gd name="T11" fmla="*/ 25 h 192"/>
                  <a:gd name="T12" fmla="*/ 121 w 291"/>
                  <a:gd name="T13" fmla="*/ 169 h 192"/>
                  <a:gd name="T14" fmla="*/ 135 w 291"/>
                  <a:gd name="T15" fmla="*/ 186 h 192"/>
                  <a:gd name="T16" fmla="*/ 143 w 291"/>
                  <a:gd name="T17" fmla="*/ 191 h 192"/>
                  <a:gd name="T18" fmla="*/ 144 w 291"/>
                  <a:gd name="T19" fmla="*/ 191 h 192"/>
                  <a:gd name="T20" fmla="*/ 148 w 291"/>
                  <a:gd name="T21" fmla="*/ 192 h 192"/>
                  <a:gd name="T22" fmla="*/ 157 w 291"/>
                  <a:gd name="T23" fmla="*/ 186 h 192"/>
                  <a:gd name="T24" fmla="*/ 171 w 291"/>
                  <a:gd name="T25" fmla="*/ 169 h 192"/>
                  <a:gd name="T26" fmla="*/ 282 w 291"/>
                  <a:gd name="T27" fmla="*/ 25 h 192"/>
                  <a:gd name="T28" fmla="*/ 290 w 291"/>
                  <a:gd name="T29" fmla="*/ 12 h 192"/>
                  <a:gd name="T30" fmla="*/ 290 w 291"/>
                  <a:gd name="T31" fmla="*/ 3 h 192"/>
                  <a:gd name="T32" fmla="*/ 286 w 291"/>
                  <a:gd name="T33" fmla="*/ 0 h 192"/>
                  <a:gd name="T34" fmla="*/ 269 w 291"/>
                  <a:gd name="T35" fmla="*/ 0 h 192"/>
                  <a:gd name="T36" fmla="*/ 220 w 291"/>
                  <a:gd name="T37" fmla="*/ 0 h 192"/>
                  <a:gd name="T38" fmla="*/ 70 w 291"/>
                  <a:gd name="T3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1" h="192">
                    <a:moveTo>
                      <a:pt x="70" y="0"/>
                    </a:moveTo>
                    <a:cubicBezTo>
                      <a:pt x="66" y="0"/>
                      <a:pt x="47" y="0"/>
                      <a:pt x="22" y="0"/>
                    </a:cubicBezTo>
                    <a:cubicBezTo>
                      <a:pt x="15" y="0"/>
                      <a:pt x="9" y="0"/>
                      <a:pt x="5" y="0"/>
                    </a:cubicBezTo>
                    <a:cubicBezTo>
                      <a:pt x="4" y="1"/>
                      <a:pt x="3" y="1"/>
                      <a:pt x="2" y="3"/>
                    </a:cubicBezTo>
                    <a:cubicBezTo>
                      <a:pt x="1" y="4"/>
                      <a:pt x="0" y="6"/>
                      <a:pt x="2" y="11"/>
                    </a:cubicBezTo>
                    <a:cubicBezTo>
                      <a:pt x="3" y="14"/>
                      <a:pt x="5" y="20"/>
                      <a:pt x="10" y="25"/>
                    </a:cubicBezTo>
                    <a:cubicBezTo>
                      <a:pt x="47" y="73"/>
                      <a:pt x="84" y="121"/>
                      <a:pt x="121" y="169"/>
                    </a:cubicBezTo>
                    <a:cubicBezTo>
                      <a:pt x="123" y="172"/>
                      <a:pt x="129" y="179"/>
                      <a:pt x="135" y="186"/>
                    </a:cubicBezTo>
                    <a:cubicBezTo>
                      <a:pt x="137" y="188"/>
                      <a:pt x="139" y="191"/>
                      <a:pt x="143" y="191"/>
                    </a:cubicBezTo>
                    <a:cubicBezTo>
                      <a:pt x="144" y="191"/>
                      <a:pt x="144" y="191"/>
                      <a:pt x="144" y="191"/>
                    </a:cubicBezTo>
                    <a:cubicBezTo>
                      <a:pt x="145" y="192"/>
                      <a:pt x="147" y="192"/>
                      <a:pt x="148" y="192"/>
                    </a:cubicBezTo>
                    <a:cubicBezTo>
                      <a:pt x="152" y="191"/>
                      <a:pt x="155" y="188"/>
                      <a:pt x="157" y="186"/>
                    </a:cubicBezTo>
                    <a:cubicBezTo>
                      <a:pt x="163" y="179"/>
                      <a:pt x="168" y="172"/>
                      <a:pt x="171" y="169"/>
                    </a:cubicBezTo>
                    <a:cubicBezTo>
                      <a:pt x="208" y="121"/>
                      <a:pt x="245" y="73"/>
                      <a:pt x="282" y="25"/>
                    </a:cubicBezTo>
                    <a:cubicBezTo>
                      <a:pt x="287" y="20"/>
                      <a:pt x="289" y="15"/>
                      <a:pt x="290" y="12"/>
                    </a:cubicBezTo>
                    <a:cubicBezTo>
                      <a:pt x="291" y="7"/>
                      <a:pt x="291" y="5"/>
                      <a:pt x="290" y="3"/>
                    </a:cubicBezTo>
                    <a:cubicBezTo>
                      <a:pt x="289" y="2"/>
                      <a:pt x="287" y="1"/>
                      <a:pt x="286" y="0"/>
                    </a:cubicBezTo>
                    <a:cubicBezTo>
                      <a:pt x="280" y="0"/>
                      <a:pt x="275" y="0"/>
                      <a:pt x="269" y="0"/>
                    </a:cubicBezTo>
                    <a:cubicBezTo>
                      <a:pt x="252" y="1"/>
                      <a:pt x="236" y="0"/>
                      <a:pt x="220" y="0"/>
                    </a:cubicBezTo>
                    <a:cubicBezTo>
                      <a:pt x="126" y="0"/>
                      <a:pt x="87" y="0"/>
                      <a:pt x="70" y="0"/>
                    </a:cubicBezTo>
                    <a:close/>
                  </a:path>
                </a:pathLst>
              </a:custGeom>
              <a:solidFill>
                <a:srgbClr val="136FB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3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860" y="433"/>
                <a:ext cx="72" cy="320"/>
              </a:xfrm>
              <a:custGeom>
                <a:avLst/>
                <a:gdLst>
                  <a:gd name="T0" fmla="*/ 32 w 52"/>
                  <a:gd name="T1" fmla="*/ 234 h 234"/>
                  <a:gd name="T2" fmla="*/ 19 w 52"/>
                  <a:gd name="T3" fmla="*/ 234 h 234"/>
                  <a:gd name="T4" fmla="*/ 0 w 52"/>
                  <a:gd name="T5" fmla="*/ 214 h 234"/>
                  <a:gd name="T6" fmla="*/ 0 w 52"/>
                  <a:gd name="T7" fmla="*/ 19 h 234"/>
                  <a:gd name="T8" fmla="*/ 19 w 52"/>
                  <a:gd name="T9" fmla="*/ 0 h 234"/>
                  <a:gd name="T10" fmla="*/ 32 w 52"/>
                  <a:gd name="T11" fmla="*/ 0 h 234"/>
                  <a:gd name="T12" fmla="*/ 52 w 52"/>
                  <a:gd name="T13" fmla="*/ 19 h 234"/>
                  <a:gd name="T14" fmla="*/ 52 w 52"/>
                  <a:gd name="T15" fmla="*/ 214 h 234"/>
                  <a:gd name="T16" fmla="*/ 32 w 52"/>
                  <a:gd name="T1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234">
                    <a:moveTo>
                      <a:pt x="32" y="234"/>
                    </a:moveTo>
                    <a:cubicBezTo>
                      <a:pt x="19" y="234"/>
                      <a:pt x="19" y="234"/>
                      <a:pt x="19" y="234"/>
                    </a:cubicBezTo>
                    <a:cubicBezTo>
                      <a:pt x="9" y="234"/>
                      <a:pt x="0" y="225"/>
                      <a:pt x="0" y="21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3" y="0"/>
                      <a:pt x="52" y="9"/>
                      <a:pt x="52" y="19"/>
                    </a:cubicBezTo>
                    <a:cubicBezTo>
                      <a:pt x="52" y="214"/>
                      <a:pt x="52" y="214"/>
                      <a:pt x="52" y="214"/>
                    </a:cubicBezTo>
                    <a:cubicBezTo>
                      <a:pt x="52" y="225"/>
                      <a:pt x="43" y="234"/>
                      <a:pt x="32" y="234"/>
                    </a:cubicBezTo>
                    <a:close/>
                  </a:path>
                </a:pathLst>
              </a:custGeom>
              <a:solidFill>
                <a:srgbClr val="136FB8">
                  <a:lumMod val="50000"/>
                  <a:lumOff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4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759" y="792"/>
                <a:ext cx="190" cy="243"/>
              </a:xfrm>
              <a:custGeom>
                <a:avLst/>
                <a:gdLst>
                  <a:gd name="T0" fmla="*/ 137 w 139"/>
                  <a:gd name="T1" fmla="*/ 158 h 178"/>
                  <a:gd name="T2" fmla="*/ 136 w 139"/>
                  <a:gd name="T3" fmla="*/ 177 h 178"/>
                  <a:gd name="T4" fmla="*/ 117 w 139"/>
                  <a:gd name="T5" fmla="*/ 160 h 178"/>
                  <a:gd name="T6" fmla="*/ 22 w 139"/>
                  <a:gd name="T7" fmla="*/ 35 h 178"/>
                  <a:gd name="T8" fmla="*/ 4 w 139"/>
                  <a:gd name="T9" fmla="*/ 3 h 178"/>
                  <a:gd name="T10" fmla="*/ 26 w 139"/>
                  <a:gd name="T11" fmla="*/ 3 h 178"/>
                  <a:gd name="T12" fmla="*/ 53 w 139"/>
                  <a:gd name="T13" fmla="*/ 11 h 178"/>
                  <a:gd name="T14" fmla="*/ 42 w 139"/>
                  <a:gd name="T15" fmla="*/ 25 h 178"/>
                  <a:gd name="T16" fmla="*/ 89 w 139"/>
                  <a:gd name="T17" fmla="*/ 100 h 178"/>
                  <a:gd name="T18" fmla="*/ 108 w 139"/>
                  <a:gd name="T19" fmla="*/ 125 h 178"/>
                  <a:gd name="T20" fmla="*/ 129 w 139"/>
                  <a:gd name="T21" fmla="*/ 142 h 178"/>
                  <a:gd name="T22" fmla="*/ 137 w 139"/>
                  <a:gd name="T23" fmla="*/ 136 h 178"/>
                  <a:gd name="T24" fmla="*/ 137 w 139"/>
                  <a:gd name="T25" fmla="*/ 15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78">
                    <a:moveTo>
                      <a:pt x="137" y="158"/>
                    </a:moveTo>
                    <a:cubicBezTo>
                      <a:pt x="137" y="171"/>
                      <a:pt x="139" y="176"/>
                      <a:pt x="136" y="177"/>
                    </a:cubicBezTo>
                    <a:cubicBezTo>
                      <a:pt x="135" y="178"/>
                      <a:pt x="130" y="176"/>
                      <a:pt x="117" y="160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16" y="28"/>
                      <a:pt x="0" y="10"/>
                      <a:pt x="4" y="3"/>
                    </a:cubicBezTo>
                    <a:cubicBezTo>
                      <a:pt x="6" y="0"/>
                      <a:pt x="15" y="1"/>
                      <a:pt x="26" y="3"/>
                    </a:cubicBezTo>
                    <a:cubicBezTo>
                      <a:pt x="38" y="6"/>
                      <a:pt x="47" y="9"/>
                      <a:pt x="53" y="11"/>
                    </a:cubicBezTo>
                    <a:cubicBezTo>
                      <a:pt x="46" y="17"/>
                      <a:pt x="43" y="22"/>
                      <a:pt x="42" y="25"/>
                    </a:cubicBezTo>
                    <a:cubicBezTo>
                      <a:pt x="37" y="43"/>
                      <a:pt x="59" y="55"/>
                      <a:pt x="89" y="100"/>
                    </a:cubicBezTo>
                    <a:cubicBezTo>
                      <a:pt x="91" y="103"/>
                      <a:pt x="97" y="110"/>
                      <a:pt x="108" y="125"/>
                    </a:cubicBezTo>
                    <a:cubicBezTo>
                      <a:pt x="118" y="137"/>
                      <a:pt x="123" y="143"/>
                      <a:pt x="129" y="142"/>
                    </a:cubicBezTo>
                    <a:cubicBezTo>
                      <a:pt x="133" y="142"/>
                      <a:pt x="135" y="139"/>
                      <a:pt x="137" y="136"/>
                    </a:cubicBezTo>
                    <a:cubicBezTo>
                      <a:pt x="137" y="141"/>
                      <a:pt x="136" y="149"/>
                      <a:pt x="137" y="158"/>
                    </a:cubicBezTo>
                    <a:close/>
                  </a:path>
                </a:pathLst>
              </a:custGeom>
              <a:solidFill>
                <a:srgbClr val="136FB8">
                  <a:lumMod val="50000"/>
                  <a:lumOff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5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25" y="574"/>
                <a:ext cx="206" cy="385"/>
              </a:xfrm>
              <a:custGeom>
                <a:avLst/>
                <a:gdLst>
                  <a:gd name="T0" fmla="*/ 149 w 150"/>
                  <a:gd name="T1" fmla="*/ 281 h 281"/>
                  <a:gd name="T2" fmla="*/ 150 w 150"/>
                  <a:gd name="T3" fmla="*/ 31 h 281"/>
                  <a:gd name="T4" fmla="*/ 144 w 150"/>
                  <a:gd name="T5" fmla="*/ 11 h 281"/>
                  <a:gd name="T6" fmla="*/ 128 w 150"/>
                  <a:gd name="T7" fmla="*/ 1 h 281"/>
                  <a:gd name="T8" fmla="*/ 125 w 150"/>
                  <a:gd name="T9" fmla="*/ 0 h 281"/>
                  <a:gd name="T10" fmla="*/ 73 w 150"/>
                  <a:gd name="T11" fmla="*/ 0 h 281"/>
                  <a:gd name="T12" fmla="*/ 73 w 150"/>
                  <a:gd name="T13" fmla="*/ 0 h 281"/>
                  <a:gd name="T14" fmla="*/ 25 w 150"/>
                  <a:gd name="T15" fmla="*/ 0 h 281"/>
                  <a:gd name="T16" fmla="*/ 23 w 150"/>
                  <a:gd name="T17" fmla="*/ 0 h 281"/>
                  <a:gd name="T18" fmla="*/ 7 w 150"/>
                  <a:gd name="T19" fmla="*/ 11 h 281"/>
                  <a:gd name="T20" fmla="*/ 1 w 150"/>
                  <a:gd name="T21" fmla="*/ 31 h 281"/>
                  <a:gd name="T22" fmla="*/ 1 w 150"/>
                  <a:gd name="T23" fmla="*/ 280 h 281"/>
                  <a:gd name="T24" fmla="*/ 0 w 150"/>
                  <a:gd name="T25" fmla="*/ 280 h 281"/>
                  <a:gd name="T26" fmla="*/ 149 w 150"/>
                  <a:gd name="T2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281">
                    <a:moveTo>
                      <a:pt x="149" y="281"/>
                    </a:moveTo>
                    <a:cubicBezTo>
                      <a:pt x="149" y="146"/>
                      <a:pt x="149" y="49"/>
                      <a:pt x="150" y="31"/>
                    </a:cubicBezTo>
                    <a:cubicBezTo>
                      <a:pt x="150" y="29"/>
                      <a:pt x="150" y="19"/>
                      <a:pt x="144" y="11"/>
                    </a:cubicBezTo>
                    <a:cubicBezTo>
                      <a:pt x="142" y="9"/>
                      <a:pt x="137" y="2"/>
                      <a:pt x="128" y="1"/>
                    </a:cubicBezTo>
                    <a:cubicBezTo>
                      <a:pt x="127" y="0"/>
                      <a:pt x="126" y="0"/>
                      <a:pt x="125" y="0"/>
                    </a:cubicBezTo>
                    <a:cubicBezTo>
                      <a:pt x="117" y="0"/>
                      <a:pt x="90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57" y="0"/>
                      <a:pt x="41" y="0"/>
                      <a:pt x="25" y="0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14" y="2"/>
                      <a:pt x="8" y="9"/>
                      <a:pt x="7" y="11"/>
                    </a:cubicBezTo>
                    <a:cubicBezTo>
                      <a:pt x="1" y="19"/>
                      <a:pt x="1" y="28"/>
                      <a:pt x="1" y="31"/>
                    </a:cubicBezTo>
                    <a:cubicBezTo>
                      <a:pt x="2" y="49"/>
                      <a:pt x="1" y="146"/>
                      <a:pt x="1" y="280"/>
                    </a:cubicBezTo>
                    <a:cubicBezTo>
                      <a:pt x="1" y="280"/>
                      <a:pt x="0" y="280"/>
                      <a:pt x="0" y="280"/>
                    </a:cubicBezTo>
                    <a:cubicBezTo>
                      <a:pt x="50" y="280"/>
                      <a:pt x="99" y="280"/>
                      <a:pt x="149" y="281"/>
                    </a:cubicBezTo>
                    <a:close/>
                  </a:path>
                </a:pathLst>
              </a:custGeom>
              <a:solidFill>
                <a:srgbClr val="136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6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328" y="956"/>
                <a:ext cx="399" cy="263"/>
              </a:xfrm>
              <a:custGeom>
                <a:avLst/>
                <a:gdLst>
                  <a:gd name="T0" fmla="*/ 70 w 291"/>
                  <a:gd name="T1" fmla="*/ 0 h 192"/>
                  <a:gd name="T2" fmla="*/ 22 w 291"/>
                  <a:gd name="T3" fmla="*/ 0 h 192"/>
                  <a:gd name="T4" fmla="*/ 5 w 291"/>
                  <a:gd name="T5" fmla="*/ 0 h 192"/>
                  <a:gd name="T6" fmla="*/ 2 w 291"/>
                  <a:gd name="T7" fmla="*/ 3 h 192"/>
                  <a:gd name="T8" fmla="*/ 2 w 291"/>
                  <a:gd name="T9" fmla="*/ 11 h 192"/>
                  <a:gd name="T10" fmla="*/ 10 w 291"/>
                  <a:gd name="T11" fmla="*/ 25 h 192"/>
                  <a:gd name="T12" fmla="*/ 121 w 291"/>
                  <a:gd name="T13" fmla="*/ 169 h 192"/>
                  <a:gd name="T14" fmla="*/ 135 w 291"/>
                  <a:gd name="T15" fmla="*/ 186 h 192"/>
                  <a:gd name="T16" fmla="*/ 143 w 291"/>
                  <a:gd name="T17" fmla="*/ 191 h 192"/>
                  <a:gd name="T18" fmla="*/ 144 w 291"/>
                  <a:gd name="T19" fmla="*/ 191 h 192"/>
                  <a:gd name="T20" fmla="*/ 148 w 291"/>
                  <a:gd name="T21" fmla="*/ 192 h 192"/>
                  <a:gd name="T22" fmla="*/ 157 w 291"/>
                  <a:gd name="T23" fmla="*/ 186 h 192"/>
                  <a:gd name="T24" fmla="*/ 171 w 291"/>
                  <a:gd name="T25" fmla="*/ 169 h 192"/>
                  <a:gd name="T26" fmla="*/ 282 w 291"/>
                  <a:gd name="T27" fmla="*/ 25 h 192"/>
                  <a:gd name="T28" fmla="*/ 290 w 291"/>
                  <a:gd name="T29" fmla="*/ 12 h 192"/>
                  <a:gd name="T30" fmla="*/ 290 w 291"/>
                  <a:gd name="T31" fmla="*/ 3 h 192"/>
                  <a:gd name="T32" fmla="*/ 286 w 291"/>
                  <a:gd name="T33" fmla="*/ 0 h 192"/>
                  <a:gd name="T34" fmla="*/ 269 w 291"/>
                  <a:gd name="T35" fmla="*/ 0 h 192"/>
                  <a:gd name="T36" fmla="*/ 220 w 291"/>
                  <a:gd name="T37" fmla="*/ 0 h 192"/>
                  <a:gd name="T38" fmla="*/ 70 w 291"/>
                  <a:gd name="T3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1" h="192">
                    <a:moveTo>
                      <a:pt x="70" y="0"/>
                    </a:moveTo>
                    <a:cubicBezTo>
                      <a:pt x="66" y="0"/>
                      <a:pt x="47" y="0"/>
                      <a:pt x="22" y="0"/>
                    </a:cubicBezTo>
                    <a:cubicBezTo>
                      <a:pt x="15" y="0"/>
                      <a:pt x="9" y="0"/>
                      <a:pt x="5" y="0"/>
                    </a:cubicBezTo>
                    <a:cubicBezTo>
                      <a:pt x="4" y="1"/>
                      <a:pt x="3" y="1"/>
                      <a:pt x="2" y="3"/>
                    </a:cubicBezTo>
                    <a:cubicBezTo>
                      <a:pt x="1" y="4"/>
                      <a:pt x="0" y="6"/>
                      <a:pt x="2" y="11"/>
                    </a:cubicBezTo>
                    <a:cubicBezTo>
                      <a:pt x="3" y="14"/>
                      <a:pt x="5" y="20"/>
                      <a:pt x="10" y="25"/>
                    </a:cubicBezTo>
                    <a:cubicBezTo>
                      <a:pt x="47" y="73"/>
                      <a:pt x="84" y="121"/>
                      <a:pt x="121" y="169"/>
                    </a:cubicBezTo>
                    <a:cubicBezTo>
                      <a:pt x="123" y="172"/>
                      <a:pt x="129" y="179"/>
                      <a:pt x="135" y="186"/>
                    </a:cubicBezTo>
                    <a:cubicBezTo>
                      <a:pt x="137" y="188"/>
                      <a:pt x="139" y="191"/>
                      <a:pt x="143" y="191"/>
                    </a:cubicBezTo>
                    <a:cubicBezTo>
                      <a:pt x="144" y="191"/>
                      <a:pt x="144" y="191"/>
                      <a:pt x="144" y="191"/>
                    </a:cubicBezTo>
                    <a:cubicBezTo>
                      <a:pt x="145" y="192"/>
                      <a:pt x="147" y="192"/>
                      <a:pt x="148" y="192"/>
                    </a:cubicBezTo>
                    <a:cubicBezTo>
                      <a:pt x="152" y="191"/>
                      <a:pt x="155" y="188"/>
                      <a:pt x="157" y="186"/>
                    </a:cubicBezTo>
                    <a:cubicBezTo>
                      <a:pt x="163" y="179"/>
                      <a:pt x="168" y="172"/>
                      <a:pt x="171" y="169"/>
                    </a:cubicBezTo>
                    <a:cubicBezTo>
                      <a:pt x="208" y="121"/>
                      <a:pt x="245" y="73"/>
                      <a:pt x="282" y="25"/>
                    </a:cubicBezTo>
                    <a:cubicBezTo>
                      <a:pt x="287" y="20"/>
                      <a:pt x="289" y="15"/>
                      <a:pt x="290" y="12"/>
                    </a:cubicBezTo>
                    <a:cubicBezTo>
                      <a:pt x="291" y="7"/>
                      <a:pt x="291" y="5"/>
                      <a:pt x="290" y="3"/>
                    </a:cubicBezTo>
                    <a:cubicBezTo>
                      <a:pt x="289" y="2"/>
                      <a:pt x="287" y="1"/>
                      <a:pt x="286" y="0"/>
                    </a:cubicBezTo>
                    <a:cubicBezTo>
                      <a:pt x="280" y="0"/>
                      <a:pt x="275" y="0"/>
                      <a:pt x="269" y="0"/>
                    </a:cubicBezTo>
                    <a:cubicBezTo>
                      <a:pt x="252" y="1"/>
                      <a:pt x="236" y="0"/>
                      <a:pt x="220" y="0"/>
                    </a:cubicBezTo>
                    <a:cubicBezTo>
                      <a:pt x="126" y="0"/>
                      <a:pt x="87" y="0"/>
                      <a:pt x="70" y="0"/>
                    </a:cubicBezTo>
                    <a:close/>
                  </a:path>
                </a:pathLst>
              </a:custGeom>
              <a:solidFill>
                <a:srgbClr val="136FB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7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43" y="608"/>
                <a:ext cx="72" cy="321"/>
              </a:xfrm>
              <a:custGeom>
                <a:avLst/>
                <a:gdLst>
                  <a:gd name="T0" fmla="*/ 32 w 52"/>
                  <a:gd name="T1" fmla="*/ 234 h 234"/>
                  <a:gd name="T2" fmla="*/ 19 w 52"/>
                  <a:gd name="T3" fmla="*/ 234 h 234"/>
                  <a:gd name="T4" fmla="*/ 0 w 52"/>
                  <a:gd name="T5" fmla="*/ 214 h 234"/>
                  <a:gd name="T6" fmla="*/ 0 w 52"/>
                  <a:gd name="T7" fmla="*/ 19 h 234"/>
                  <a:gd name="T8" fmla="*/ 19 w 52"/>
                  <a:gd name="T9" fmla="*/ 0 h 234"/>
                  <a:gd name="T10" fmla="*/ 32 w 52"/>
                  <a:gd name="T11" fmla="*/ 0 h 234"/>
                  <a:gd name="T12" fmla="*/ 52 w 52"/>
                  <a:gd name="T13" fmla="*/ 19 h 234"/>
                  <a:gd name="T14" fmla="*/ 52 w 52"/>
                  <a:gd name="T15" fmla="*/ 214 h 234"/>
                  <a:gd name="T16" fmla="*/ 32 w 52"/>
                  <a:gd name="T1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234">
                    <a:moveTo>
                      <a:pt x="32" y="234"/>
                    </a:moveTo>
                    <a:cubicBezTo>
                      <a:pt x="19" y="234"/>
                      <a:pt x="19" y="234"/>
                      <a:pt x="19" y="234"/>
                    </a:cubicBezTo>
                    <a:cubicBezTo>
                      <a:pt x="9" y="234"/>
                      <a:pt x="0" y="225"/>
                      <a:pt x="0" y="21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3" y="0"/>
                      <a:pt x="52" y="9"/>
                      <a:pt x="52" y="19"/>
                    </a:cubicBezTo>
                    <a:cubicBezTo>
                      <a:pt x="52" y="214"/>
                      <a:pt x="52" y="214"/>
                      <a:pt x="52" y="214"/>
                    </a:cubicBezTo>
                    <a:cubicBezTo>
                      <a:pt x="52" y="225"/>
                      <a:pt x="43" y="234"/>
                      <a:pt x="32" y="234"/>
                    </a:cubicBezTo>
                    <a:close/>
                  </a:path>
                </a:pathLst>
              </a:custGeom>
              <a:solidFill>
                <a:srgbClr val="136FB8">
                  <a:lumMod val="50000"/>
                  <a:lumOff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342" y="967"/>
                <a:ext cx="190" cy="244"/>
              </a:xfrm>
              <a:custGeom>
                <a:avLst/>
                <a:gdLst>
                  <a:gd name="T0" fmla="*/ 137 w 139"/>
                  <a:gd name="T1" fmla="*/ 158 h 178"/>
                  <a:gd name="T2" fmla="*/ 136 w 139"/>
                  <a:gd name="T3" fmla="*/ 177 h 178"/>
                  <a:gd name="T4" fmla="*/ 117 w 139"/>
                  <a:gd name="T5" fmla="*/ 160 h 178"/>
                  <a:gd name="T6" fmla="*/ 22 w 139"/>
                  <a:gd name="T7" fmla="*/ 35 h 178"/>
                  <a:gd name="T8" fmla="*/ 4 w 139"/>
                  <a:gd name="T9" fmla="*/ 3 h 178"/>
                  <a:gd name="T10" fmla="*/ 26 w 139"/>
                  <a:gd name="T11" fmla="*/ 3 h 178"/>
                  <a:gd name="T12" fmla="*/ 53 w 139"/>
                  <a:gd name="T13" fmla="*/ 11 h 178"/>
                  <a:gd name="T14" fmla="*/ 42 w 139"/>
                  <a:gd name="T15" fmla="*/ 25 h 178"/>
                  <a:gd name="T16" fmla="*/ 89 w 139"/>
                  <a:gd name="T17" fmla="*/ 100 h 178"/>
                  <a:gd name="T18" fmla="*/ 108 w 139"/>
                  <a:gd name="T19" fmla="*/ 125 h 178"/>
                  <a:gd name="T20" fmla="*/ 129 w 139"/>
                  <a:gd name="T21" fmla="*/ 142 h 178"/>
                  <a:gd name="T22" fmla="*/ 137 w 139"/>
                  <a:gd name="T23" fmla="*/ 136 h 178"/>
                  <a:gd name="T24" fmla="*/ 137 w 139"/>
                  <a:gd name="T25" fmla="*/ 15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78">
                    <a:moveTo>
                      <a:pt x="137" y="158"/>
                    </a:moveTo>
                    <a:cubicBezTo>
                      <a:pt x="137" y="171"/>
                      <a:pt x="139" y="176"/>
                      <a:pt x="136" y="177"/>
                    </a:cubicBezTo>
                    <a:cubicBezTo>
                      <a:pt x="135" y="178"/>
                      <a:pt x="130" y="176"/>
                      <a:pt x="117" y="160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16" y="28"/>
                      <a:pt x="0" y="10"/>
                      <a:pt x="4" y="3"/>
                    </a:cubicBezTo>
                    <a:cubicBezTo>
                      <a:pt x="6" y="0"/>
                      <a:pt x="15" y="1"/>
                      <a:pt x="26" y="3"/>
                    </a:cubicBezTo>
                    <a:cubicBezTo>
                      <a:pt x="38" y="6"/>
                      <a:pt x="47" y="9"/>
                      <a:pt x="53" y="11"/>
                    </a:cubicBezTo>
                    <a:cubicBezTo>
                      <a:pt x="46" y="17"/>
                      <a:pt x="43" y="22"/>
                      <a:pt x="42" y="25"/>
                    </a:cubicBezTo>
                    <a:cubicBezTo>
                      <a:pt x="37" y="43"/>
                      <a:pt x="59" y="55"/>
                      <a:pt x="89" y="100"/>
                    </a:cubicBezTo>
                    <a:cubicBezTo>
                      <a:pt x="91" y="103"/>
                      <a:pt x="97" y="110"/>
                      <a:pt x="108" y="125"/>
                    </a:cubicBezTo>
                    <a:cubicBezTo>
                      <a:pt x="118" y="137"/>
                      <a:pt x="123" y="143"/>
                      <a:pt x="129" y="142"/>
                    </a:cubicBezTo>
                    <a:cubicBezTo>
                      <a:pt x="133" y="142"/>
                      <a:pt x="135" y="139"/>
                      <a:pt x="137" y="136"/>
                    </a:cubicBezTo>
                    <a:cubicBezTo>
                      <a:pt x="137" y="141"/>
                      <a:pt x="136" y="149"/>
                      <a:pt x="137" y="158"/>
                    </a:cubicBezTo>
                    <a:close/>
                  </a:path>
                </a:pathLst>
              </a:custGeom>
              <a:solidFill>
                <a:srgbClr val="136FB8">
                  <a:lumMod val="50000"/>
                  <a:lumOff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642" y="1172"/>
                <a:ext cx="379" cy="377"/>
              </a:xfrm>
              <a:custGeom>
                <a:avLst/>
                <a:gdLst>
                  <a:gd name="T0" fmla="*/ 261 w 276"/>
                  <a:gd name="T1" fmla="*/ 103 h 275"/>
                  <a:gd name="T2" fmla="*/ 242 w 276"/>
                  <a:gd name="T3" fmla="*/ 103 h 275"/>
                  <a:gd name="T4" fmla="*/ 237 w 276"/>
                  <a:gd name="T5" fmla="*/ 90 h 275"/>
                  <a:gd name="T6" fmla="*/ 237 w 276"/>
                  <a:gd name="T7" fmla="*/ 89 h 275"/>
                  <a:gd name="T8" fmla="*/ 251 w 276"/>
                  <a:gd name="T9" fmla="*/ 76 h 275"/>
                  <a:gd name="T10" fmla="*/ 251 w 276"/>
                  <a:gd name="T11" fmla="*/ 55 h 275"/>
                  <a:gd name="T12" fmla="*/ 222 w 276"/>
                  <a:gd name="T13" fmla="*/ 26 h 275"/>
                  <a:gd name="T14" fmla="*/ 201 w 276"/>
                  <a:gd name="T15" fmla="*/ 26 h 275"/>
                  <a:gd name="T16" fmla="*/ 187 w 276"/>
                  <a:gd name="T17" fmla="*/ 39 h 275"/>
                  <a:gd name="T18" fmla="*/ 174 w 276"/>
                  <a:gd name="T19" fmla="*/ 33 h 275"/>
                  <a:gd name="T20" fmla="*/ 174 w 276"/>
                  <a:gd name="T21" fmla="*/ 15 h 275"/>
                  <a:gd name="T22" fmla="*/ 159 w 276"/>
                  <a:gd name="T23" fmla="*/ 0 h 275"/>
                  <a:gd name="T24" fmla="*/ 118 w 276"/>
                  <a:gd name="T25" fmla="*/ 0 h 275"/>
                  <a:gd name="T26" fmla="*/ 103 w 276"/>
                  <a:gd name="T27" fmla="*/ 15 h 275"/>
                  <a:gd name="T28" fmla="*/ 103 w 276"/>
                  <a:gd name="T29" fmla="*/ 33 h 275"/>
                  <a:gd name="T30" fmla="*/ 90 w 276"/>
                  <a:gd name="T31" fmla="*/ 39 h 275"/>
                  <a:gd name="T32" fmla="*/ 77 w 276"/>
                  <a:gd name="T33" fmla="*/ 26 h 275"/>
                  <a:gd name="T34" fmla="*/ 56 w 276"/>
                  <a:gd name="T35" fmla="*/ 26 h 275"/>
                  <a:gd name="T36" fmla="*/ 27 w 276"/>
                  <a:gd name="T37" fmla="*/ 55 h 275"/>
                  <a:gd name="T38" fmla="*/ 27 w 276"/>
                  <a:gd name="T39" fmla="*/ 76 h 275"/>
                  <a:gd name="T40" fmla="*/ 39 w 276"/>
                  <a:gd name="T41" fmla="*/ 89 h 275"/>
                  <a:gd name="T42" fmla="*/ 34 w 276"/>
                  <a:gd name="T43" fmla="*/ 102 h 275"/>
                  <a:gd name="T44" fmla="*/ 16 w 276"/>
                  <a:gd name="T45" fmla="*/ 102 h 275"/>
                  <a:gd name="T46" fmla="*/ 1 w 276"/>
                  <a:gd name="T47" fmla="*/ 117 h 275"/>
                  <a:gd name="T48" fmla="*/ 0 w 276"/>
                  <a:gd name="T49" fmla="*/ 158 h 275"/>
                  <a:gd name="T50" fmla="*/ 15 w 276"/>
                  <a:gd name="T51" fmla="*/ 173 h 275"/>
                  <a:gd name="T52" fmla="*/ 34 w 276"/>
                  <a:gd name="T53" fmla="*/ 173 h 275"/>
                  <a:gd name="T54" fmla="*/ 40 w 276"/>
                  <a:gd name="T55" fmla="*/ 186 h 275"/>
                  <a:gd name="T56" fmla="*/ 27 w 276"/>
                  <a:gd name="T57" fmla="*/ 198 h 275"/>
                  <a:gd name="T58" fmla="*/ 27 w 276"/>
                  <a:gd name="T59" fmla="*/ 220 h 275"/>
                  <a:gd name="T60" fmla="*/ 56 w 276"/>
                  <a:gd name="T61" fmla="*/ 249 h 275"/>
                  <a:gd name="T62" fmla="*/ 77 w 276"/>
                  <a:gd name="T63" fmla="*/ 249 h 275"/>
                  <a:gd name="T64" fmla="*/ 90 w 276"/>
                  <a:gd name="T65" fmla="*/ 236 h 275"/>
                  <a:gd name="T66" fmla="*/ 102 w 276"/>
                  <a:gd name="T67" fmla="*/ 241 h 275"/>
                  <a:gd name="T68" fmla="*/ 102 w 276"/>
                  <a:gd name="T69" fmla="*/ 260 h 275"/>
                  <a:gd name="T70" fmla="*/ 117 w 276"/>
                  <a:gd name="T71" fmla="*/ 275 h 275"/>
                  <a:gd name="T72" fmla="*/ 158 w 276"/>
                  <a:gd name="T73" fmla="*/ 275 h 275"/>
                  <a:gd name="T74" fmla="*/ 173 w 276"/>
                  <a:gd name="T75" fmla="*/ 260 h 275"/>
                  <a:gd name="T76" fmla="*/ 173 w 276"/>
                  <a:gd name="T77" fmla="*/ 241 h 275"/>
                  <a:gd name="T78" fmla="*/ 186 w 276"/>
                  <a:gd name="T79" fmla="*/ 236 h 275"/>
                  <a:gd name="T80" fmla="*/ 186 w 276"/>
                  <a:gd name="T81" fmla="*/ 236 h 275"/>
                  <a:gd name="T82" fmla="*/ 200 w 276"/>
                  <a:gd name="T83" fmla="*/ 250 h 275"/>
                  <a:gd name="T84" fmla="*/ 221 w 276"/>
                  <a:gd name="T85" fmla="*/ 250 h 275"/>
                  <a:gd name="T86" fmla="*/ 250 w 276"/>
                  <a:gd name="T87" fmla="*/ 221 h 275"/>
                  <a:gd name="T88" fmla="*/ 250 w 276"/>
                  <a:gd name="T89" fmla="*/ 200 h 275"/>
                  <a:gd name="T90" fmla="*/ 236 w 276"/>
                  <a:gd name="T91" fmla="*/ 186 h 275"/>
                  <a:gd name="T92" fmla="*/ 236 w 276"/>
                  <a:gd name="T93" fmla="*/ 186 h 275"/>
                  <a:gd name="T94" fmla="*/ 242 w 276"/>
                  <a:gd name="T95" fmla="*/ 174 h 275"/>
                  <a:gd name="T96" fmla="*/ 260 w 276"/>
                  <a:gd name="T97" fmla="*/ 174 h 275"/>
                  <a:gd name="T98" fmla="*/ 275 w 276"/>
                  <a:gd name="T99" fmla="*/ 159 h 275"/>
                  <a:gd name="T100" fmla="*/ 276 w 276"/>
                  <a:gd name="T101" fmla="*/ 118 h 275"/>
                  <a:gd name="T102" fmla="*/ 261 w 276"/>
                  <a:gd name="T103" fmla="*/ 103 h 275"/>
                  <a:gd name="T104" fmla="*/ 136 w 276"/>
                  <a:gd name="T105" fmla="*/ 201 h 275"/>
                  <a:gd name="T106" fmla="*/ 73 w 276"/>
                  <a:gd name="T107" fmla="*/ 137 h 275"/>
                  <a:gd name="T108" fmla="*/ 137 w 276"/>
                  <a:gd name="T109" fmla="*/ 74 h 275"/>
                  <a:gd name="T110" fmla="*/ 201 w 276"/>
                  <a:gd name="T111" fmla="*/ 138 h 275"/>
                  <a:gd name="T112" fmla="*/ 136 w 276"/>
                  <a:gd name="T113" fmla="*/ 20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6" h="275">
                    <a:moveTo>
                      <a:pt x="261" y="103"/>
                    </a:moveTo>
                    <a:cubicBezTo>
                      <a:pt x="242" y="103"/>
                      <a:pt x="242" y="103"/>
                      <a:pt x="242" y="103"/>
                    </a:cubicBezTo>
                    <a:cubicBezTo>
                      <a:pt x="241" y="98"/>
                      <a:pt x="239" y="94"/>
                      <a:pt x="237" y="90"/>
                    </a:cubicBezTo>
                    <a:cubicBezTo>
                      <a:pt x="237" y="89"/>
                      <a:pt x="237" y="89"/>
                      <a:pt x="237" y="89"/>
                    </a:cubicBezTo>
                    <a:cubicBezTo>
                      <a:pt x="251" y="76"/>
                      <a:pt x="251" y="76"/>
                      <a:pt x="251" y="76"/>
                    </a:cubicBezTo>
                    <a:cubicBezTo>
                      <a:pt x="257" y="70"/>
                      <a:pt x="257" y="61"/>
                      <a:pt x="251" y="55"/>
                    </a:cubicBezTo>
                    <a:cubicBezTo>
                      <a:pt x="222" y="26"/>
                      <a:pt x="222" y="26"/>
                      <a:pt x="222" y="26"/>
                    </a:cubicBezTo>
                    <a:cubicBezTo>
                      <a:pt x="216" y="20"/>
                      <a:pt x="207" y="20"/>
                      <a:pt x="201" y="26"/>
                    </a:cubicBezTo>
                    <a:cubicBezTo>
                      <a:pt x="187" y="39"/>
                      <a:pt x="187" y="39"/>
                      <a:pt x="187" y="39"/>
                    </a:cubicBezTo>
                    <a:cubicBezTo>
                      <a:pt x="183" y="37"/>
                      <a:pt x="178" y="35"/>
                      <a:pt x="174" y="33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74" y="7"/>
                      <a:pt x="167" y="0"/>
                      <a:pt x="15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0" y="0"/>
                      <a:pt x="103" y="6"/>
                      <a:pt x="103" y="15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98" y="35"/>
                      <a:pt x="94" y="36"/>
                      <a:pt x="90" y="39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1" y="20"/>
                      <a:pt x="62" y="20"/>
                      <a:pt x="56" y="26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1" y="61"/>
                      <a:pt x="21" y="70"/>
                      <a:pt x="27" y="76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7" y="93"/>
                      <a:pt x="35" y="98"/>
                      <a:pt x="34" y="10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7" y="102"/>
                      <a:pt x="1" y="109"/>
                      <a:pt x="1" y="117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7"/>
                      <a:pt x="7" y="173"/>
                      <a:pt x="15" y="173"/>
                    </a:cubicBezTo>
                    <a:cubicBezTo>
                      <a:pt x="34" y="173"/>
                      <a:pt x="34" y="173"/>
                      <a:pt x="34" y="173"/>
                    </a:cubicBezTo>
                    <a:cubicBezTo>
                      <a:pt x="36" y="178"/>
                      <a:pt x="38" y="182"/>
                      <a:pt x="40" y="186"/>
                    </a:cubicBezTo>
                    <a:cubicBezTo>
                      <a:pt x="27" y="198"/>
                      <a:pt x="27" y="198"/>
                      <a:pt x="27" y="198"/>
                    </a:cubicBezTo>
                    <a:cubicBezTo>
                      <a:pt x="21" y="204"/>
                      <a:pt x="21" y="214"/>
                      <a:pt x="27" y="220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62" y="255"/>
                      <a:pt x="71" y="255"/>
                      <a:pt x="77" y="249"/>
                    </a:cubicBezTo>
                    <a:cubicBezTo>
                      <a:pt x="90" y="236"/>
                      <a:pt x="90" y="236"/>
                      <a:pt x="90" y="236"/>
                    </a:cubicBezTo>
                    <a:cubicBezTo>
                      <a:pt x="94" y="238"/>
                      <a:pt x="98" y="240"/>
                      <a:pt x="102" y="241"/>
                    </a:cubicBezTo>
                    <a:cubicBezTo>
                      <a:pt x="102" y="260"/>
                      <a:pt x="102" y="260"/>
                      <a:pt x="102" y="260"/>
                    </a:cubicBezTo>
                    <a:cubicBezTo>
                      <a:pt x="102" y="268"/>
                      <a:pt x="109" y="275"/>
                      <a:pt x="117" y="275"/>
                    </a:cubicBezTo>
                    <a:cubicBezTo>
                      <a:pt x="158" y="275"/>
                      <a:pt x="158" y="275"/>
                      <a:pt x="158" y="275"/>
                    </a:cubicBezTo>
                    <a:cubicBezTo>
                      <a:pt x="166" y="275"/>
                      <a:pt x="173" y="268"/>
                      <a:pt x="173" y="260"/>
                    </a:cubicBezTo>
                    <a:cubicBezTo>
                      <a:pt x="173" y="241"/>
                      <a:pt x="173" y="241"/>
                      <a:pt x="173" y="241"/>
                    </a:cubicBezTo>
                    <a:cubicBezTo>
                      <a:pt x="178" y="240"/>
                      <a:pt x="182" y="238"/>
                      <a:pt x="186" y="236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00" y="250"/>
                      <a:pt x="200" y="250"/>
                      <a:pt x="200" y="250"/>
                    </a:cubicBezTo>
                    <a:cubicBezTo>
                      <a:pt x="205" y="256"/>
                      <a:pt x="215" y="256"/>
                      <a:pt x="221" y="250"/>
                    </a:cubicBezTo>
                    <a:cubicBezTo>
                      <a:pt x="250" y="221"/>
                      <a:pt x="250" y="221"/>
                      <a:pt x="250" y="221"/>
                    </a:cubicBezTo>
                    <a:cubicBezTo>
                      <a:pt x="256" y="215"/>
                      <a:pt x="256" y="206"/>
                      <a:pt x="250" y="200"/>
                    </a:cubicBezTo>
                    <a:cubicBezTo>
                      <a:pt x="236" y="186"/>
                      <a:pt x="236" y="186"/>
                      <a:pt x="236" y="186"/>
                    </a:cubicBezTo>
                    <a:cubicBezTo>
                      <a:pt x="236" y="186"/>
                      <a:pt x="236" y="186"/>
                      <a:pt x="236" y="186"/>
                    </a:cubicBezTo>
                    <a:cubicBezTo>
                      <a:pt x="238" y="182"/>
                      <a:pt x="240" y="178"/>
                      <a:pt x="242" y="174"/>
                    </a:cubicBezTo>
                    <a:cubicBezTo>
                      <a:pt x="260" y="174"/>
                      <a:pt x="260" y="174"/>
                      <a:pt x="260" y="174"/>
                    </a:cubicBezTo>
                    <a:cubicBezTo>
                      <a:pt x="269" y="174"/>
                      <a:pt x="275" y="167"/>
                      <a:pt x="275" y="159"/>
                    </a:cubicBezTo>
                    <a:cubicBezTo>
                      <a:pt x="276" y="118"/>
                      <a:pt x="276" y="118"/>
                      <a:pt x="276" y="118"/>
                    </a:cubicBezTo>
                    <a:cubicBezTo>
                      <a:pt x="276" y="110"/>
                      <a:pt x="269" y="103"/>
                      <a:pt x="261" y="103"/>
                    </a:cubicBezTo>
                    <a:close/>
                    <a:moveTo>
                      <a:pt x="136" y="201"/>
                    </a:moveTo>
                    <a:cubicBezTo>
                      <a:pt x="101" y="201"/>
                      <a:pt x="73" y="173"/>
                      <a:pt x="73" y="137"/>
                    </a:cubicBezTo>
                    <a:cubicBezTo>
                      <a:pt x="73" y="102"/>
                      <a:pt x="102" y="74"/>
                      <a:pt x="137" y="74"/>
                    </a:cubicBezTo>
                    <a:cubicBezTo>
                      <a:pt x="172" y="74"/>
                      <a:pt x="201" y="102"/>
                      <a:pt x="201" y="138"/>
                    </a:cubicBezTo>
                    <a:cubicBezTo>
                      <a:pt x="200" y="173"/>
                      <a:pt x="172" y="201"/>
                      <a:pt x="136" y="201"/>
                    </a:cubicBezTo>
                    <a:close/>
                  </a:path>
                </a:pathLst>
              </a:custGeom>
              <a:solidFill>
                <a:srgbClr val="EFC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0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715" y="1246"/>
                <a:ext cx="229" cy="229"/>
              </a:xfrm>
              <a:custGeom>
                <a:avLst/>
                <a:gdLst>
                  <a:gd name="T0" fmla="*/ 84 w 167"/>
                  <a:gd name="T1" fmla="*/ 0 h 167"/>
                  <a:gd name="T2" fmla="*/ 0 w 167"/>
                  <a:gd name="T3" fmla="*/ 84 h 167"/>
                  <a:gd name="T4" fmla="*/ 84 w 167"/>
                  <a:gd name="T5" fmla="*/ 167 h 167"/>
                  <a:gd name="T6" fmla="*/ 167 w 167"/>
                  <a:gd name="T7" fmla="*/ 84 h 167"/>
                  <a:gd name="T8" fmla="*/ 84 w 167"/>
                  <a:gd name="T9" fmla="*/ 0 h 167"/>
                  <a:gd name="T10" fmla="*/ 84 w 167"/>
                  <a:gd name="T11" fmla="*/ 147 h 167"/>
                  <a:gd name="T12" fmla="*/ 20 w 167"/>
                  <a:gd name="T13" fmla="*/ 84 h 167"/>
                  <a:gd name="T14" fmla="*/ 84 w 167"/>
                  <a:gd name="T15" fmla="*/ 20 h 167"/>
                  <a:gd name="T16" fmla="*/ 147 w 167"/>
                  <a:gd name="T17" fmla="*/ 84 h 167"/>
                  <a:gd name="T18" fmla="*/ 84 w 167"/>
                  <a:gd name="T19" fmla="*/ 1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167">
                    <a:moveTo>
                      <a:pt x="84" y="0"/>
                    </a:moveTo>
                    <a:cubicBezTo>
                      <a:pt x="38" y="0"/>
                      <a:pt x="0" y="37"/>
                      <a:pt x="0" y="84"/>
                    </a:cubicBezTo>
                    <a:cubicBezTo>
                      <a:pt x="0" y="130"/>
                      <a:pt x="38" y="167"/>
                      <a:pt x="84" y="167"/>
                    </a:cubicBezTo>
                    <a:cubicBezTo>
                      <a:pt x="130" y="167"/>
                      <a:pt x="167" y="130"/>
                      <a:pt x="167" y="84"/>
                    </a:cubicBezTo>
                    <a:cubicBezTo>
                      <a:pt x="167" y="37"/>
                      <a:pt x="130" y="0"/>
                      <a:pt x="84" y="0"/>
                    </a:cubicBezTo>
                    <a:close/>
                    <a:moveTo>
                      <a:pt x="84" y="147"/>
                    </a:moveTo>
                    <a:cubicBezTo>
                      <a:pt x="49" y="147"/>
                      <a:pt x="20" y="119"/>
                      <a:pt x="20" y="84"/>
                    </a:cubicBezTo>
                    <a:cubicBezTo>
                      <a:pt x="20" y="48"/>
                      <a:pt x="49" y="20"/>
                      <a:pt x="84" y="20"/>
                    </a:cubicBezTo>
                    <a:cubicBezTo>
                      <a:pt x="119" y="20"/>
                      <a:pt x="147" y="48"/>
                      <a:pt x="147" y="84"/>
                    </a:cubicBezTo>
                    <a:cubicBezTo>
                      <a:pt x="147" y="119"/>
                      <a:pt x="119" y="147"/>
                      <a:pt x="84" y="147"/>
                    </a:cubicBezTo>
                    <a:close/>
                  </a:path>
                </a:pathLst>
              </a:custGeom>
              <a:solidFill>
                <a:srgbClr val="EFC82D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1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903" y="1404"/>
                <a:ext cx="883" cy="883"/>
              </a:xfrm>
              <a:custGeom>
                <a:avLst/>
                <a:gdLst>
                  <a:gd name="T0" fmla="*/ 609 w 644"/>
                  <a:gd name="T1" fmla="*/ 242 h 645"/>
                  <a:gd name="T2" fmla="*/ 567 w 644"/>
                  <a:gd name="T3" fmla="*/ 242 h 645"/>
                  <a:gd name="T4" fmla="*/ 554 w 644"/>
                  <a:gd name="T5" fmla="*/ 211 h 645"/>
                  <a:gd name="T6" fmla="*/ 555 w 644"/>
                  <a:gd name="T7" fmla="*/ 210 h 645"/>
                  <a:gd name="T8" fmla="*/ 587 w 644"/>
                  <a:gd name="T9" fmla="*/ 179 h 645"/>
                  <a:gd name="T10" fmla="*/ 587 w 644"/>
                  <a:gd name="T11" fmla="*/ 129 h 645"/>
                  <a:gd name="T12" fmla="*/ 519 w 644"/>
                  <a:gd name="T13" fmla="*/ 61 h 645"/>
                  <a:gd name="T14" fmla="*/ 469 w 644"/>
                  <a:gd name="T15" fmla="*/ 61 h 645"/>
                  <a:gd name="T16" fmla="*/ 438 w 644"/>
                  <a:gd name="T17" fmla="*/ 92 h 645"/>
                  <a:gd name="T18" fmla="*/ 406 w 644"/>
                  <a:gd name="T19" fmla="*/ 79 h 645"/>
                  <a:gd name="T20" fmla="*/ 406 w 644"/>
                  <a:gd name="T21" fmla="*/ 36 h 645"/>
                  <a:gd name="T22" fmla="*/ 371 w 644"/>
                  <a:gd name="T23" fmla="*/ 0 h 645"/>
                  <a:gd name="T24" fmla="*/ 275 w 644"/>
                  <a:gd name="T25" fmla="*/ 0 h 645"/>
                  <a:gd name="T26" fmla="*/ 240 w 644"/>
                  <a:gd name="T27" fmla="*/ 35 h 645"/>
                  <a:gd name="T28" fmla="*/ 240 w 644"/>
                  <a:gd name="T29" fmla="*/ 79 h 645"/>
                  <a:gd name="T30" fmla="*/ 209 w 644"/>
                  <a:gd name="T31" fmla="*/ 91 h 645"/>
                  <a:gd name="T32" fmla="*/ 179 w 644"/>
                  <a:gd name="T33" fmla="*/ 62 h 645"/>
                  <a:gd name="T34" fmla="*/ 130 w 644"/>
                  <a:gd name="T35" fmla="*/ 62 h 645"/>
                  <a:gd name="T36" fmla="*/ 62 w 644"/>
                  <a:gd name="T37" fmla="*/ 130 h 645"/>
                  <a:gd name="T38" fmla="*/ 62 w 644"/>
                  <a:gd name="T39" fmla="*/ 179 h 645"/>
                  <a:gd name="T40" fmla="*/ 91 w 644"/>
                  <a:gd name="T41" fmla="*/ 209 h 645"/>
                  <a:gd name="T42" fmla="*/ 78 w 644"/>
                  <a:gd name="T43" fmla="*/ 241 h 645"/>
                  <a:gd name="T44" fmla="*/ 35 w 644"/>
                  <a:gd name="T45" fmla="*/ 241 h 645"/>
                  <a:gd name="T46" fmla="*/ 0 w 644"/>
                  <a:gd name="T47" fmla="*/ 276 h 645"/>
                  <a:gd name="T48" fmla="*/ 0 w 644"/>
                  <a:gd name="T49" fmla="*/ 372 h 645"/>
                  <a:gd name="T50" fmla="*/ 35 w 644"/>
                  <a:gd name="T51" fmla="*/ 407 h 645"/>
                  <a:gd name="T52" fmla="*/ 79 w 644"/>
                  <a:gd name="T53" fmla="*/ 407 h 645"/>
                  <a:gd name="T54" fmla="*/ 92 w 644"/>
                  <a:gd name="T55" fmla="*/ 437 h 645"/>
                  <a:gd name="T56" fmla="*/ 63 w 644"/>
                  <a:gd name="T57" fmla="*/ 466 h 645"/>
                  <a:gd name="T58" fmla="*/ 62 w 644"/>
                  <a:gd name="T59" fmla="*/ 516 h 645"/>
                  <a:gd name="T60" fmla="*/ 130 w 644"/>
                  <a:gd name="T61" fmla="*/ 584 h 645"/>
                  <a:gd name="T62" fmla="*/ 180 w 644"/>
                  <a:gd name="T63" fmla="*/ 584 h 645"/>
                  <a:gd name="T64" fmla="*/ 210 w 644"/>
                  <a:gd name="T65" fmla="*/ 554 h 645"/>
                  <a:gd name="T66" fmla="*/ 238 w 644"/>
                  <a:gd name="T67" fmla="*/ 566 h 645"/>
                  <a:gd name="T68" fmla="*/ 238 w 644"/>
                  <a:gd name="T69" fmla="*/ 609 h 645"/>
                  <a:gd name="T70" fmla="*/ 273 w 644"/>
                  <a:gd name="T71" fmla="*/ 644 h 645"/>
                  <a:gd name="T72" fmla="*/ 369 w 644"/>
                  <a:gd name="T73" fmla="*/ 645 h 645"/>
                  <a:gd name="T74" fmla="*/ 405 w 644"/>
                  <a:gd name="T75" fmla="*/ 610 h 645"/>
                  <a:gd name="T76" fmla="*/ 405 w 644"/>
                  <a:gd name="T77" fmla="*/ 566 h 645"/>
                  <a:gd name="T78" fmla="*/ 435 w 644"/>
                  <a:gd name="T79" fmla="*/ 554 h 645"/>
                  <a:gd name="T80" fmla="*/ 435 w 644"/>
                  <a:gd name="T81" fmla="*/ 555 h 645"/>
                  <a:gd name="T82" fmla="*/ 466 w 644"/>
                  <a:gd name="T83" fmla="*/ 586 h 645"/>
                  <a:gd name="T84" fmla="*/ 516 w 644"/>
                  <a:gd name="T85" fmla="*/ 586 h 645"/>
                  <a:gd name="T86" fmla="*/ 584 w 644"/>
                  <a:gd name="T87" fmla="*/ 519 h 645"/>
                  <a:gd name="T88" fmla="*/ 584 w 644"/>
                  <a:gd name="T89" fmla="*/ 469 h 645"/>
                  <a:gd name="T90" fmla="*/ 553 w 644"/>
                  <a:gd name="T91" fmla="*/ 437 h 645"/>
                  <a:gd name="T92" fmla="*/ 553 w 644"/>
                  <a:gd name="T93" fmla="*/ 437 h 645"/>
                  <a:gd name="T94" fmla="*/ 565 w 644"/>
                  <a:gd name="T95" fmla="*/ 409 h 645"/>
                  <a:gd name="T96" fmla="*/ 609 w 644"/>
                  <a:gd name="T97" fmla="*/ 409 h 645"/>
                  <a:gd name="T98" fmla="*/ 644 w 644"/>
                  <a:gd name="T99" fmla="*/ 374 h 645"/>
                  <a:gd name="T100" fmla="*/ 644 w 644"/>
                  <a:gd name="T101" fmla="*/ 278 h 645"/>
                  <a:gd name="T102" fmla="*/ 609 w 644"/>
                  <a:gd name="T103" fmla="*/ 242 h 645"/>
                  <a:gd name="T104" fmla="*/ 319 w 644"/>
                  <a:gd name="T105" fmla="*/ 473 h 645"/>
                  <a:gd name="T106" fmla="*/ 169 w 644"/>
                  <a:gd name="T107" fmla="*/ 323 h 645"/>
                  <a:gd name="T108" fmla="*/ 319 w 644"/>
                  <a:gd name="T109" fmla="*/ 174 h 645"/>
                  <a:gd name="T110" fmla="*/ 469 w 644"/>
                  <a:gd name="T111" fmla="*/ 324 h 645"/>
                  <a:gd name="T112" fmla="*/ 319 w 644"/>
                  <a:gd name="T113" fmla="*/ 473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44" h="645">
                    <a:moveTo>
                      <a:pt x="609" y="242"/>
                    </a:moveTo>
                    <a:cubicBezTo>
                      <a:pt x="567" y="242"/>
                      <a:pt x="567" y="242"/>
                      <a:pt x="567" y="242"/>
                    </a:cubicBezTo>
                    <a:cubicBezTo>
                      <a:pt x="563" y="232"/>
                      <a:pt x="559" y="221"/>
                      <a:pt x="554" y="211"/>
                    </a:cubicBezTo>
                    <a:cubicBezTo>
                      <a:pt x="555" y="211"/>
                      <a:pt x="555" y="211"/>
                      <a:pt x="555" y="210"/>
                    </a:cubicBezTo>
                    <a:cubicBezTo>
                      <a:pt x="587" y="179"/>
                      <a:pt x="587" y="179"/>
                      <a:pt x="587" y="179"/>
                    </a:cubicBezTo>
                    <a:cubicBezTo>
                      <a:pt x="600" y="165"/>
                      <a:pt x="600" y="143"/>
                      <a:pt x="587" y="129"/>
                    </a:cubicBezTo>
                    <a:cubicBezTo>
                      <a:pt x="519" y="61"/>
                      <a:pt x="519" y="61"/>
                      <a:pt x="519" y="61"/>
                    </a:cubicBezTo>
                    <a:cubicBezTo>
                      <a:pt x="505" y="48"/>
                      <a:pt x="483" y="47"/>
                      <a:pt x="469" y="61"/>
                    </a:cubicBezTo>
                    <a:cubicBezTo>
                      <a:pt x="438" y="92"/>
                      <a:pt x="438" y="92"/>
                      <a:pt x="438" y="92"/>
                    </a:cubicBezTo>
                    <a:cubicBezTo>
                      <a:pt x="428" y="87"/>
                      <a:pt x="417" y="83"/>
                      <a:pt x="406" y="79"/>
                    </a:cubicBezTo>
                    <a:cubicBezTo>
                      <a:pt x="406" y="36"/>
                      <a:pt x="406" y="36"/>
                      <a:pt x="406" y="36"/>
                    </a:cubicBezTo>
                    <a:cubicBezTo>
                      <a:pt x="406" y="16"/>
                      <a:pt x="390" y="1"/>
                      <a:pt x="371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56" y="0"/>
                      <a:pt x="240" y="16"/>
                      <a:pt x="240" y="35"/>
                    </a:cubicBezTo>
                    <a:cubicBezTo>
                      <a:pt x="240" y="79"/>
                      <a:pt x="240" y="79"/>
                      <a:pt x="240" y="79"/>
                    </a:cubicBezTo>
                    <a:cubicBezTo>
                      <a:pt x="229" y="82"/>
                      <a:pt x="219" y="87"/>
                      <a:pt x="209" y="91"/>
                    </a:cubicBezTo>
                    <a:cubicBezTo>
                      <a:pt x="179" y="62"/>
                      <a:pt x="179" y="62"/>
                      <a:pt x="179" y="62"/>
                    </a:cubicBezTo>
                    <a:cubicBezTo>
                      <a:pt x="166" y="48"/>
                      <a:pt x="143" y="48"/>
                      <a:pt x="130" y="62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48" y="143"/>
                      <a:pt x="48" y="166"/>
                      <a:pt x="62" y="179"/>
                    </a:cubicBezTo>
                    <a:cubicBezTo>
                      <a:pt x="91" y="209"/>
                      <a:pt x="91" y="209"/>
                      <a:pt x="91" y="209"/>
                    </a:cubicBezTo>
                    <a:cubicBezTo>
                      <a:pt x="86" y="219"/>
                      <a:pt x="82" y="230"/>
                      <a:pt x="78" y="241"/>
                    </a:cubicBezTo>
                    <a:cubicBezTo>
                      <a:pt x="35" y="241"/>
                      <a:pt x="35" y="241"/>
                      <a:pt x="35" y="241"/>
                    </a:cubicBezTo>
                    <a:cubicBezTo>
                      <a:pt x="16" y="241"/>
                      <a:pt x="0" y="257"/>
                      <a:pt x="0" y="276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391"/>
                      <a:pt x="16" y="407"/>
                      <a:pt x="35" y="407"/>
                    </a:cubicBezTo>
                    <a:cubicBezTo>
                      <a:pt x="79" y="407"/>
                      <a:pt x="79" y="407"/>
                      <a:pt x="79" y="407"/>
                    </a:cubicBezTo>
                    <a:cubicBezTo>
                      <a:pt x="83" y="418"/>
                      <a:pt x="87" y="427"/>
                      <a:pt x="92" y="437"/>
                    </a:cubicBezTo>
                    <a:cubicBezTo>
                      <a:pt x="63" y="466"/>
                      <a:pt x="63" y="466"/>
                      <a:pt x="63" y="466"/>
                    </a:cubicBezTo>
                    <a:cubicBezTo>
                      <a:pt x="49" y="480"/>
                      <a:pt x="49" y="502"/>
                      <a:pt x="62" y="516"/>
                    </a:cubicBezTo>
                    <a:cubicBezTo>
                      <a:pt x="130" y="584"/>
                      <a:pt x="130" y="584"/>
                      <a:pt x="130" y="584"/>
                    </a:cubicBezTo>
                    <a:cubicBezTo>
                      <a:pt x="144" y="597"/>
                      <a:pt x="166" y="597"/>
                      <a:pt x="180" y="584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19" y="559"/>
                      <a:pt x="229" y="562"/>
                      <a:pt x="238" y="566"/>
                    </a:cubicBezTo>
                    <a:cubicBezTo>
                      <a:pt x="238" y="609"/>
                      <a:pt x="238" y="609"/>
                      <a:pt x="238" y="609"/>
                    </a:cubicBezTo>
                    <a:cubicBezTo>
                      <a:pt x="238" y="629"/>
                      <a:pt x="254" y="644"/>
                      <a:pt x="273" y="644"/>
                    </a:cubicBezTo>
                    <a:cubicBezTo>
                      <a:pt x="369" y="645"/>
                      <a:pt x="369" y="645"/>
                      <a:pt x="369" y="645"/>
                    </a:cubicBezTo>
                    <a:cubicBezTo>
                      <a:pt x="389" y="645"/>
                      <a:pt x="405" y="629"/>
                      <a:pt x="405" y="610"/>
                    </a:cubicBezTo>
                    <a:cubicBezTo>
                      <a:pt x="405" y="566"/>
                      <a:pt x="405" y="566"/>
                      <a:pt x="405" y="566"/>
                    </a:cubicBezTo>
                    <a:cubicBezTo>
                      <a:pt x="415" y="563"/>
                      <a:pt x="425" y="559"/>
                      <a:pt x="435" y="554"/>
                    </a:cubicBezTo>
                    <a:cubicBezTo>
                      <a:pt x="435" y="554"/>
                      <a:pt x="435" y="554"/>
                      <a:pt x="435" y="555"/>
                    </a:cubicBezTo>
                    <a:cubicBezTo>
                      <a:pt x="466" y="586"/>
                      <a:pt x="466" y="586"/>
                      <a:pt x="466" y="586"/>
                    </a:cubicBezTo>
                    <a:cubicBezTo>
                      <a:pt x="480" y="600"/>
                      <a:pt x="502" y="600"/>
                      <a:pt x="516" y="586"/>
                    </a:cubicBezTo>
                    <a:cubicBezTo>
                      <a:pt x="584" y="519"/>
                      <a:pt x="584" y="519"/>
                      <a:pt x="584" y="519"/>
                    </a:cubicBezTo>
                    <a:cubicBezTo>
                      <a:pt x="598" y="505"/>
                      <a:pt x="598" y="483"/>
                      <a:pt x="584" y="469"/>
                    </a:cubicBezTo>
                    <a:cubicBezTo>
                      <a:pt x="553" y="437"/>
                      <a:pt x="553" y="437"/>
                      <a:pt x="553" y="437"/>
                    </a:cubicBezTo>
                    <a:cubicBezTo>
                      <a:pt x="553" y="437"/>
                      <a:pt x="553" y="437"/>
                      <a:pt x="553" y="437"/>
                    </a:cubicBezTo>
                    <a:cubicBezTo>
                      <a:pt x="557" y="428"/>
                      <a:pt x="561" y="418"/>
                      <a:pt x="565" y="409"/>
                    </a:cubicBezTo>
                    <a:cubicBezTo>
                      <a:pt x="609" y="409"/>
                      <a:pt x="609" y="409"/>
                      <a:pt x="609" y="409"/>
                    </a:cubicBezTo>
                    <a:cubicBezTo>
                      <a:pt x="628" y="409"/>
                      <a:pt x="644" y="393"/>
                      <a:pt x="644" y="374"/>
                    </a:cubicBezTo>
                    <a:cubicBezTo>
                      <a:pt x="644" y="278"/>
                      <a:pt x="644" y="278"/>
                      <a:pt x="644" y="278"/>
                    </a:cubicBezTo>
                    <a:cubicBezTo>
                      <a:pt x="644" y="258"/>
                      <a:pt x="629" y="242"/>
                      <a:pt x="609" y="242"/>
                    </a:cubicBezTo>
                    <a:close/>
                    <a:moveTo>
                      <a:pt x="319" y="473"/>
                    </a:moveTo>
                    <a:cubicBezTo>
                      <a:pt x="236" y="473"/>
                      <a:pt x="169" y="406"/>
                      <a:pt x="169" y="323"/>
                    </a:cubicBezTo>
                    <a:cubicBezTo>
                      <a:pt x="170" y="240"/>
                      <a:pt x="237" y="173"/>
                      <a:pt x="319" y="174"/>
                    </a:cubicBezTo>
                    <a:cubicBezTo>
                      <a:pt x="402" y="174"/>
                      <a:pt x="469" y="241"/>
                      <a:pt x="469" y="324"/>
                    </a:cubicBezTo>
                    <a:cubicBezTo>
                      <a:pt x="469" y="406"/>
                      <a:pt x="401" y="473"/>
                      <a:pt x="319" y="473"/>
                    </a:cubicBezTo>
                    <a:close/>
                  </a:path>
                </a:pathLst>
              </a:custGeom>
              <a:solidFill>
                <a:srgbClr val="EFC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2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73" y="1579"/>
                <a:ext cx="535" cy="535"/>
              </a:xfrm>
              <a:custGeom>
                <a:avLst/>
                <a:gdLst>
                  <a:gd name="T0" fmla="*/ 195 w 390"/>
                  <a:gd name="T1" fmla="*/ 0 h 390"/>
                  <a:gd name="T2" fmla="*/ 0 w 390"/>
                  <a:gd name="T3" fmla="*/ 195 h 390"/>
                  <a:gd name="T4" fmla="*/ 195 w 390"/>
                  <a:gd name="T5" fmla="*/ 390 h 390"/>
                  <a:gd name="T6" fmla="*/ 390 w 390"/>
                  <a:gd name="T7" fmla="*/ 195 h 390"/>
                  <a:gd name="T8" fmla="*/ 195 w 390"/>
                  <a:gd name="T9" fmla="*/ 0 h 390"/>
                  <a:gd name="T10" fmla="*/ 195 w 390"/>
                  <a:gd name="T11" fmla="*/ 344 h 390"/>
                  <a:gd name="T12" fmla="*/ 46 w 390"/>
                  <a:gd name="T13" fmla="*/ 195 h 390"/>
                  <a:gd name="T14" fmla="*/ 195 w 390"/>
                  <a:gd name="T15" fmla="*/ 46 h 390"/>
                  <a:gd name="T16" fmla="*/ 344 w 390"/>
                  <a:gd name="T17" fmla="*/ 195 h 390"/>
                  <a:gd name="T18" fmla="*/ 195 w 390"/>
                  <a:gd name="T19" fmla="*/ 34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390">
                    <a:moveTo>
                      <a:pt x="195" y="0"/>
                    </a:moveTo>
                    <a:cubicBezTo>
                      <a:pt x="87" y="0"/>
                      <a:pt x="0" y="87"/>
                      <a:pt x="0" y="195"/>
                    </a:cubicBezTo>
                    <a:cubicBezTo>
                      <a:pt x="0" y="303"/>
                      <a:pt x="87" y="390"/>
                      <a:pt x="195" y="390"/>
                    </a:cubicBezTo>
                    <a:cubicBezTo>
                      <a:pt x="303" y="390"/>
                      <a:pt x="390" y="303"/>
                      <a:pt x="390" y="195"/>
                    </a:cubicBezTo>
                    <a:cubicBezTo>
                      <a:pt x="390" y="87"/>
                      <a:pt x="303" y="0"/>
                      <a:pt x="195" y="0"/>
                    </a:cubicBezTo>
                    <a:close/>
                    <a:moveTo>
                      <a:pt x="195" y="344"/>
                    </a:moveTo>
                    <a:cubicBezTo>
                      <a:pt x="113" y="344"/>
                      <a:pt x="46" y="278"/>
                      <a:pt x="46" y="195"/>
                    </a:cubicBezTo>
                    <a:cubicBezTo>
                      <a:pt x="46" y="113"/>
                      <a:pt x="113" y="46"/>
                      <a:pt x="195" y="46"/>
                    </a:cubicBezTo>
                    <a:cubicBezTo>
                      <a:pt x="277" y="46"/>
                      <a:pt x="344" y="113"/>
                      <a:pt x="344" y="195"/>
                    </a:cubicBezTo>
                    <a:cubicBezTo>
                      <a:pt x="344" y="278"/>
                      <a:pt x="277" y="344"/>
                      <a:pt x="195" y="344"/>
                    </a:cubicBezTo>
                    <a:close/>
                  </a:path>
                </a:pathLst>
              </a:custGeom>
              <a:solidFill>
                <a:srgbClr val="EFC82D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3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301" y="1535"/>
                <a:ext cx="555" cy="557"/>
              </a:xfrm>
              <a:custGeom>
                <a:avLst/>
                <a:gdLst>
                  <a:gd name="T0" fmla="*/ 383 w 405"/>
                  <a:gd name="T1" fmla="*/ 153 h 406"/>
                  <a:gd name="T2" fmla="*/ 356 w 405"/>
                  <a:gd name="T3" fmla="*/ 153 h 406"/>
                  <a:gd name="T4" fmla="*/ 349 w 405"/>
                  <a:gd name="T5" fmla="*/ 133 h 406"/>
                  <a:gd name="T6" fmla="*/ 349 w 405"/>
                  <a:gd name="T7" fmla="*/ 133 h 406"/>
                  <a:gd name="T8" fmla="*/ 369 w 405"/>
                  <a:gd name="T9" fmla="*/ 113 h 406"/>
                  <a:gd name="T10" fmla="*/ 369 w 405"/>
                  <a:gd name="T11" fmla="*/ 82 h 406"/>
                  <a:gd name="T12" fmla="*/ 326 w 405"/>
                  <a:gd name="T13" fmla="*/ 39 h 406"/>
                  <a:gd name="T14" fmla="*/ 295 w 405"/>
                  <a:gd name="T15" fmla="*/ 39 h 406"/>
                  <a:gd name="T16" fmla="*/ 275 w 405"/>
                  <a:gd name="T17" fmla="*/ 58 h 406"/>
                  <a:gd name="T18" fmla="*/ 255 w 405"/>
                  <a:gd name="T19" fmla="*/ 50 h 406"/>
                  <a:gd name="T20" fmla="*/ 255 w 405"/>
                  <a:gd name="T21" fmla="*/ 23 h 406"/>
                  <a:gd name="T22" fmla="*/ 233 w 405"/>
                  <a:gd name="T23" fmla="*/ 1 h 406"/>
                  <a:gd name="T24" fmla="*/ 173 w 405"/>
                  <a:gd name="T25" fmla="*/ 0 h 406"/>
                  <a:gd name="T26" fmla="*/ 151 w 405"/>
                  <a:gd name="T27" fmla="*/ 22 h 406"/>
                  <a:gd name="T28" fmla="*/ 151 w 405"/>
                  <a:gd name="T29" fmla="*/ 50 h 406"/>
                  <a:gd name="T30" fmla="*/ 131 w 405"/>
                  <a:gd name="T31" fmla="*/ 58 h 406"/>
                  <a:gd name="T32" fmla="*/ 113 w 405"/>
                  <a:gd name="T33" fmla="*/ 39 h 406"/>
                  <a:gd name="T34" fmla="*/ 81 w 405"/>
                  <a:gd name="T35" fmla="*/ 39 h 406"/>
                  <a:gd name="T36" fmla="*/ 39 w 405"/>
                  <a:gd name="T37" fmla="*/ 82 h 406"/>
                  <a:gd name="T38" fmla="*/ 39 w 405"/>
                  <a:gd name="T39" fmla="*/ 113 h 406"/>
                  <a:gd name="T40" fmla="*/ 57 w 405"/>
                  <a:gd name="T41" fmla="*/ 132 h 406"/>
                  <a:gd name="T42" fmla="*/ 49 w 405"/>
                  <a:gd name="T43" fmla="*/ 152 h 406"/>
                  <a:gd name="T44" fmla="*/ 22 w 405"/>
                  <a:gd name="T45" fmla="*/ 152 h 406"/>
                  <a:gd name="T46" fmla="*/ 0 w 405"/>
                  <a:gd name="T47" fmla="*/ 174 h 406"/>
                  <a:gd name="T48" fmla="*/ 0 w 405"/>
                  <a:gd name="T49" fmla="*/ 234 h 406"/>
                  <a:gd name="T50" fmla="*/ 22 w 405"/>
                  <a:gd name="T51" fmla="*/ 256 h 406"/>
                  <a:gd name="T52" fmla="*/ 50 w 405"/>
                  <a:gd name="T53" fmla="*/ 257 h 406"/>
                  <a:gd name="T54" fmla="*/ 57 w 405"/>
                  <a:gd name="T55" fmla="*/ 275 h 406"/>
                  <a:gd name="T56" fmla="*/ 39 w 405"/>
                  <a:gd name="T57" fmla="*/ 293 h 406"/>
                  <a:gd name="T58" fmla="*/ 39 w 405"/>
                  <a:gd name="T59" fmla="*/ 325 h 406"/>
                  <a:gd name="T60" fmla="*/ 82 w 405"/>
                  <a:gd name="T61" fmla="*/ 367 h 406"/>
                  <a:gd name="T62" fmla="*/ 113 w 405"/>
                  <a:gd name="T63" fmla="*/ 368 h 406"/>
                  <a:gd name="T64" fmla="*/ 132 w 405"/>
                  <a:gd name="T65" fmla="*/ 349 h 406"/>
                  <a:gd name="T66" fmla="*/ 150 w 405"/>
                  <a:gd name="T67" fmla="*/ 356 h 406"/>
                  <a:gd name="T68" fmla="*/ 150 w 405"/>
                  <a:gd name="T69" fmla="*/ 384 h 406"/>
                  <a:gd name="T70" fmla="*/ 172 w 405"/>
                  <a:gd name="T71" fmla="*/ 406 h 406"/>
                  <a:gd name="T72" fmla="*/ 232 w 405"/>
                  <a:gd name="T73" fmla="*/ 406 h 406"/>
                  <a:gd name="T74" fmla="*/ 254 w 405"/>
                  <a:gd name="T75" fmla="*/ 384 h 406"/>
                  <a:gd name="T76" fmla="*/ 254 w 405"/>
                  <a:gd name="T77" fmla="*/ 356 h 406"/>
                  <a:gd name="T78" fmla="*/ 273 w 405"/>
                  <a:gd name="T79" fmla="*/ 349 h 406"/>
                  <a:gd name="T80" fmla="*/ 273 w 405"/>
                  <a:gd name="T81" fmla="*/ 349 h 406"/>
                  <a:gd name="T82" fmla="*/ 293 w 405"/>
                  <a:gd name="T83" fmla="*/ 369 h 406"/>
                  <a:gd name="T84" fmla="*/ 324 w 405"/>
                  <a:gd name="T85" fmla="*/ 369 h 406"/>
                  <a:gd name="T86" fmla="*/ 367 w 405"/>
                  <a:gd name="T87" fmla="*/ 326 h 406"/>
                  <a:gd name="T88" fmla="*/ 367 w 405"/>
                  <a:gd name="T89" fmla="*/ 295 h 406"/>
                  <a:gd name="T90" fmla="*/ 348 w 405"/>
                  <a:gd name="T91" fmla="*/ 275 h 406"/>
                  <a:gd name="T92" fmla="*/ 348 w 405"/>
                  <a:gd name="T93" fmla="*/ 275 h 406"/>
                  <a:gd name="T94" fmla="*/ 355 w 405"/>
                  <a:gd name="T95" fmla="*/ 257 h 406"/>
                  <a:gd name="T96" fmla="*/ 383 w 405"/>
                  <a:gd name="T97" fmla="*/ 257 h 406"/>
                  <a:gd name="T98" fmla="*/ 405 w 405"/>
                  <a:gd name="T99" fmla="*/ 235 h 406"/>
                  <a:gd name="T100" fmla="*/ 405 w 405"/>
                  <a:gd name="T101" fmla="*/ 175 h 406"/>
                  <a:gd name="T102" fmla="*/ 383 w 405"/>
                  <a:gd name="T103" fmla="*/ 153 h 406"/>
                  <a:gd name="T104" fmla="*/ 200 w 405"/>
                  <a:gd name="T105" fmla="*/ 298 h 406"/>
                  <a:gd name="T106" fmla="*/ 106 w 405"/>
                  <a:gd name="T107" fmla="*/ 203 h 406"/>
                  <a:gd name="T108" fmla="*/ 201 w 405"/>
                  <a:gd name="T109" fmla="*/ 109 h 406"/>
                  <a:gd name="T110" fmla="*/ 295 w 405"/>
                  <a:gd name="T111" fmla="*/ 204 h 406"/>
                  <a:gd name="T112" fmla="*/ 200 w 405"/>
                  <a:gd name="T113" fmla="*/ 29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05" h="406">
                    <a:moveTo>
                      <a:pt x="383" y="153"/>
                    </a:moveTo>
                    <a:cubicBezTo>
                      <a:pt x="356" y="153"/>
                      <a:pt x="356" y="153"/>
                      <a:pt x="356" y="153"/>
                    </a:cubicBezTo>
                    <a:cubicBezTo>
                      <a:pt x="354" y="146"/>
                      <a:pt x="352" y="139"/>
                      <a:pt x="349" y="133"/>
                    </a:cubicBezTo>
                    <a:cubicBezTo>
                      <a:pt x="349" y="133"/>
                      <a:pt x="349" y="133"/>
                      <a:pt x="349" y="133"/>
                    </a:cubicBezTo>
                    <a:cubicBezTo>
                      <a:pt x="369" y="113"/>
                      <a:pt x="369" y="113"/>
                      <a:pt x="369" y="113"/>
                    </a:cubicBezTo>
                    <a:cubicBezTo>
                      <a:pt x="377" y="104"/>
                      <a:pt x="378" y="90"/>
                      <a:pt x="369" y="82"/>
                    </a:cubicBezTo>
                    <a:cubicBezTo>
                      <a:pt x="326" y="39"/>
                      <a:pt x="326" y="39"/>
                      <a:pt x="326" y="39"/>
                    </a:cubicBezTo>
                    <a:cubicBezTo>
                      <a:pt x="318" y="30"/>
                      <a:pt x="304" y="30"/>
                      <a:pt x="295" y="39"/>
                    </a:cubicBezTo>
                    <a:cubicBezTo>
                      <a:pt x="275" y="58"/>
                      <a:pt x="275" y="58"/>
                      <a:pt x="275" y="58"/>
                    </a:cubicBezTo>
                    <a:cubicBezTo>
                      <a:pt x="269" y="55"/>
                      <a:pt x="262" y="52"/>
                      <a:pt x="255" y="50"/>
                    </a:cubicBezTo>
                    <a:cubicBezTo>
                      <a:pt x="255" y="23"/>
                      <a:pt x="255" y="23"/>
                      <a:pt x="255" y="23"/>
                    </a:cubicBezTo>
                    <a:cubicBezTo>
                      <a:pt x="255" y="11"/>
                      <a:pt x="245" y="1"/>
                      <a:pt x="233" y="1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61" y="0"/>
                      <a:pt x="151" y="10"/>
                      <a:pt x="151" y="22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44" y="52"/>
                      <a:pt x="137" y="55"/>
                      <a:pt x="131" y="58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04" y="31"/>
                      <a:pt x="90" y="31"/>
                      <a:pt x="81" y="39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0" y="90"/>
                      <a:pt x="30" y="104"/>
                      <a:pt x="39" y="113"/>
                    </a:cubicBezTo>
                    <a:cubicBezTo>
                      <a:pt x="57" y="132"/>
                      <a:pt x="57" y="132"/>
                      <a:pt x="57" y="132"/>
                    </a:cubicBezTo>
                    <a:cubicBezTo>
                      <a:pt x="54" y="138"/>
                      <a:pt x="51" y="145"/>
                      <a:pt x="49" y="152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10" y="152"/>
                      <a:pt x="0" y="162"/>
                      <a:pt x="0" y="17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46"/>
                      <a:pt x="10" y="256"/>
                      <a:pt x="22" y="256"/>
                    </a:cubicBezTo>
                    <a:cubicBezTo>
                      <a:pt x="50" y="257"/>
                      <a:pt x="50" y="257"/>
                      <a:pt x="50" y="257"/>
                    </a:cubicBezTo>
                    <a:cubicBezTo>
                      <a:pt x="52" y="263"/>
                      <a:pt x="54" y="269"/>
                      <a:pt x="57" y="275"/>
                    </a:cubicBezTo>
                    <a:cubicBezTo>
                      <a:pt x="39" y="293"/>
                      <a:pt x="39" y="293"/>
                      <a:pt x="39" y="293"/>
                    </a:cubicBezTo>
                    <a:cubicBezTo>
                      <a:pt x="30" y="302"/>
                      <a:pt x="30" y="316"/>
                      <a:pt x="39" y="325"/>
                    </a:cubicBezTo>
                    <a:cubicBezTo>
                      <a:pt x="82" y="367"/>
                      <a:pt x="82" y="367"/>
                      <a:pt x="82" y="367"/>
                    </a:cubicBezTo>
                    <a:cubicBezTo>
                      <a:pt x="90" y="376"/>
                      <a:pt x="104" y="376"/>
                      <a:pt x="113" y="368"/>
                    </a:cubicBezTo>
                    <a:cubicBezTo>
                      <a:pt x="132" y="349"/>
                      <a:pt x="132" y="349"/>
                      <a:pt x="132" y="349"/>
                    </a:cubicBezTo>
                    <a:cubicBezTo>
                      <a:pt x="138" y="352"/>
                      <a:pt x="144" y="354"/>
                      <a:pt x="150" y="356"/>
                    </a:cubicBezTo>
                    <a:cubicBezTo>
                      <a:pt x="150" y="384"/>
                      <a:pt x="150" y="384"/>
                      <a:pt x="150" y="384"/>
                    </a:cubicBezTo>
                    <a:cubicBezTo>
                      <a:pt x="150" y="396"/>
                      <a:pt x="160" y="406"/>
                      <a:pt x="172" y="406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44" y="406"/>
                      <a:pt x="254" y="396"/>
                      <a:pt x="254" y="384"/>
                    </a:cubicBezTo>
                    <a:cubicBezTo>
                      <a:pt x="254" y="356"/>
                      <a:pt x="254" y="356"/>
                      <a:pt x="254" y="356"/>
                    </a:cubicBezTo>
                    <a:cubicBezTo>
                      <a:pt x="261" y="354"/>
                      <a:pt x="267" y="352"/>
                      <a:pt x="273" y="349"/>
                    </a:cubicBezTo>
                    <a:cubicBezTo>
                      <a:pt x="273" y="349"/>
                      <a:pt x="273" y="349"/>
                      <a:pt x="273" y="349"/>
                    </a:cubicBezTo>
                    <a:cubicBezTo>
                      <a:pt x="293" y="369"/>
                      <a:pt x="293" y="369"/>
                      <a:pt x="293" y="369"/>
                    </a:cubicBezTo>
                    <a:cubicBezTo>
                      <a:pt x="302" y="378"/>
                      <a:pt x="316" y="378"/>
                      <a:pt x="324" y="369"/>
                    </a:cubicBezTo>
                    <a:cubicBezTo>
                      <a:pt x="367" y="326"/>
                      <a:pt x="367" y="326"/>
                      <a:pt x="367" y="326"/>
                    </a:cubicBezTo>
                    <a:cubicBezTo>
                      <a:pt x="376" y="318"/>
                      <a:pt x="376" y="304"/>
                      <a:pt x="367" y="295"/>
                    </a:cubicBezTo>
                    <a:cubicBezTo>
                      <a:pt x="348" y="275"/>
                      <a:pt x="348" y="275"/>
                      <a:pt x="348" y="275"/>
                    </a:cubicBezTo>
                    <a:cubicBezTo>
                      <a:pt x="348" y="275"/>
                      <a:pt x="348" y="275"/>
                      <a:pt x="348" y="275"/>
                    </a:cubicBezTo>
                    <a:cubicBezTo>
                      <a:pt x="350" y="269"/>
                      <a:pt x="353" y="263"/>
                      <a:pt x="355" y="257"/>
                    </a:cubicBezTo>
                    <a:cubicBezTo>
                      <a:pt x="383" y="257"/>
                      <a:pt x="383" y="257"/>
                      <a:pt x="383" y="257"/>
                    </a:cubicBezTo>
                    <a:cubicBezTo>
                      <a:pt x="395" y="257"/>
                      <a:pt x="405" y="247"/>
                      <a:pt x="405" y="235"/>
                    </a:cubicBezTo>
                    <a:cubicBezTo>
                      <a:pt x="405" y="175"/>
                      <a:pt x="405" y="175"/>
                      <a:pt x="405" y="175"/>
                    </a:cubicBezTo>
                    <a:cubicBezTo>
                      <a:pt x="405" y="163"/>
                      <a:pt x="395" y="153"/>
                      <a:pt x="383" y="153"/>
                    </a:cubicBezTo>
                    <a:close/>
                    <a:moveTo>
                      <a:pt x="200" y="298"/>
                    </a:moveTo>
                    <a:cubicBezTo>
                      <a:pt x="148" y="298"/>
                      <a:pt x="106" y="255"/>
                      <a:pt x="106" y="203"/>
                    </a:cubicBezTo>
                    <a:cubicBezTo>
                      <a:pt x="107" y="151"/>
                      <a:pt x="149" y="109"/>
                      <a:pt x="201" y="109"/>
                    </a:cubicBezTo>
                    <a:cubicBezTo>
                      <a:pt x="253" y="110"/>
                      <a:pt x="295" y="152"/>
                      <a:pt x="295" y="204"/>
                    </a:cubicBezTo>
                    <a:cubicBezTo>
                      <a:pt x="295" y="256"/>
                      <a:pt x="252" y="298"/>
                      <a:pt x="200" y="298"/>
                    </a:cubicBezTo>
                    <a:close/>
                  </a:path>
                </a:pathLst>
              </a:custGeom>
              <a:solidFill>
                <a:srgbClr val="EFC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4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408" y="1646"/>
                <a:ext cx="336" cy="336"/>
              </a:xfrm>
              <a:custGeom>
                <a:avLst/>
                <a:gdLst>
                  <a:gd name="T0" fmla="*/ 123 w 245"/>
                  <a:gd name="T1" fmla="*/ 0 h 245"/>
                  <a:gd name="T2" fmla="*/ 0 w 245"/>
                  <a:gd name="T3" fmla="*/ 123 h 245"/>
                  <a:gd name="T4" fmla="*/ 123 w 245"/>
                  <a:gd name="T5" fmla="*/ 245 h 245"/>
                  <a:gd name="T6" fmla="*/ 245 w 245"/>
                  <a:gd name="T7" fmla="*/ 123 h 245"/>
                  <a:gd name="T8" fmla="*/ 123 w 245"/>
                  <a:gd name="T9" fmla="*/ 0 h 245"/>
                  <a:gd name="T10" fmla="*/ 123 w 245"/>
                  <a:gd name="T11" fmla="*/ 216 h 245"/>
                  <a:gd name="T12" fmla="*/ 29 w 245"/>
                  <a:gd name="T13" fmla="*/ 123 h 245"/>
                  <a:gd name="T14" fmla="*/ 123 w 245"/>
                  <a:gd name="T15" fmla="*/ 29 h 245"/>
                  <a:gd name="T16" fmla="*/ 216 w 245"/>
                  <a:gd name="T17" fmla="*/ 123 h 245"/>
                  <a:gd name="T18" fmla="*/ 123 w 245"/>
                  <a:gd name="T19" fmla="*/ 21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" h="245">
                    <a:moveTo>
                      <a:pt x="123" y="0"/>
                    </a:moveTo>
                    <a:cubicBezTo>
                      <a:pt x="55" y="0"/>
                      <a:pt x="0" y="55"/>
                      <a:pt x="0" y="123"/>
                    </a:cubicBezTo>
                    <a:cubicBezTo>
                      <a:pt x="0" y="190"/>
                      <a:pt x="55" y="245"/>
                      <a:pt x="123" y="245"/>
                    </a:cubicBezTo>
                    <a:cubicBezTo>
                      <a:pt x="190" y="245"/>
                      <a:pt x="245" y="190"/>
                      <a:pt x="245" y="123"/>
                    </a:cubicBezTo>
                    <a:cubicBezTo>
                      <a:pt x="245" y="55"/>
                      <a:pt x="190" y="0"/>
                      <a:pt x="123" y="0"/>
                    </a:cubicBezTo>
                    <a:close/>
                    <a:moveTo>
                      <a:pt x="123" y="216"/>
                    </a:moveTo>
                    <a:cubicBezTo>
                      <a:pt x="71" y="216"/>
                      <a:pt x="29" y="174"/>
                      <a:pt x="29" y="123"/>
                    </a:cubicBezTo>
                    <a:cubicBezTo>
                      <a:pt x="29" y="71"/>
                      <a:pt x="71" y="29"/>
                      <a:pt x="123" y="29"/>
                    </a:cubicBezTo>
                    <a:cubicBezTo>
                      <a:pt x="174" y="29"/>
                      <a:pt x="216" y="71"/>
                      <a:pt x="216" y="123"/>
                    </a:cubicBezTo>
                    <a:cubicBezTo>
                      <a:pt x="216" y="174"/>
                      <a:pt x="174" y="216"/>
                      <a:pt x="123" y="216"/>
                    </a:cubicBezTo>
                    <a:close/>
                  </a:path>
                </a:pathLst>
              </a:custGeom>
              <a:solidFill>
                <a:srgbClr val="EFC82D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5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752" y="2107"/>
                <a:ext cx="285" cy="282"/>
              </a:xfrm>
              <a:custGeom>
                <a:avLst/>
                <a:gdLst>
                  <a:gd name="T0" fmla="*/ 197 w 208"/>
                  <a:gd name="T1" fmla="*/ 78 h 206"/>
                  <a:gd name="T2" fmla="*/ 183 w 208"/>
                  <a:gd name="T3" fmla="*/ 77 h 206"/>
                  <a:gd name="T4" fmla="*/ 179 w 208"/>
                  <a:gd name="T5" fmla="*/ 68 h 206"/>
                  <a:gd name="T6" fmla="*/ 179 w 208"/>
                  <a:gd name="T7" fmla="*/ 67 h 206"/>
                  <a:gd name="T8" fmla="*/ 189 w 208"/>
                  <a:gd name="T9" fmla="*/ 57 h 206"/>
                  <a:gd name="T10" fmla="*/ 189 w 208"/>
                  <a:gd name="T11" fmla="*/ 41 h 206"/>
                  <a:gd name="T12" fmla="*/ 167 w 208"/>
                  <a:gd name="T13" fmla="*/ 20 h 206"/>
                  <a:gd name="T14" fmla="*/ 151 w 208"/>
                  <a:gd name="T15" fmla="*/ 20 h 206"/>
                  <a:gd name="T16" fmla="*/ 141 w 208"/>
                  <a:gd name="T17" fmla="*/ 30 h 206"/>
                  <a:gd name="T18" fmla="*/ 131 w 208"/>
                  <a:gd name="T19" fmla="*/ 25 h 206"/>
                  <a:gd name="T20" fmla="*/ 131 w 208"/>
                  <a:gd name="T21" fmla="*/ 12 h 206"/>
                  <a:gd name="T22" fmla="*/ 120 w 208"/>
                  <a:gd name="T23" fmla="*/ 0 h 206"/>
                  <a:gd name="T24" fmla="*/ 89 w 208"/>
                  <a:gd name="T25" fmla="*/ 0 h 206"/>
                  <a:gd name="T26" fmla="*/ 77 w 208"/>
                  <a:gd name="T27" fmla="*/ 11 h 206"/>
                  <a:gd name="T28" fmla="*/ 77 w 208"/>
                  <a:gd name="T29" fmla="*/ 25 h 206"/>
                  <a:gd name="T30" fmla="*/ 67 w 208"/>
                  <a:gd name="T31" fmla="*/ 29 h 206"/>
                  <a:gd name="T32" fmla="*/ 58 w 208"/>
                  <a:gd name="T33" fmla="*/ 20 h 206"/>
                  <a:gd name="T34" fmla="*/ 42 w 208"/>
                  <a:gd name="T35" fmla="*/ 20 h 206"/>
                  <a:gd name="T36" fmla="*/ 20 w 208"/>
                  <a:gd name="T37" fmla="*/ 42 h 206"/>
                  <a:gd name="T38" fmla="*/ 20 w 208"/>
                  <a:gd name="T39" fmla="*/ 57 h 206"/>
                  <a:gd name="T40" fmla="*/ 29 w 208"/>
                  <a:gd name="T41" fmla="*/ 67 h 206"/>
                  <a:gd name="T42" fmla="*/ 25 w 208"/>
                  <a:gd name="T43" fmla="*/ 77 h 206"/>
                  <a:gd name="T44" fmla="*/ 11 w 208"/>
                  <a:gd name="T45" fmla="*/ 77 h 206"/>
                  <a:gd name="T46" fmla="*/ 0 w 208"/>
                  <a:gd name="T47" fmla="*/ 88 h 206"/>
                  <a:gd name="T48" fmla="*/ 0 w 208"/>
                  <a:gd name="T49" fmla="*/ 119 h 206"/>
                  <a:gd name="T50" fmla="*/ 11 w 208"/>
                  <a:gd name="T51" fmla="*/ 130 h 206"/>
                  <a:gd name="T52" fmla="*/ 25 w 208"/>
                  <a:gd name="T53" fmla="*/ 130 h 206"/>
                  <a:gd name="T54" fmla="*/ 29 w 208"/>
                  <a:gd name="T55" fmla="*/ 140 h 206"/>
                  <a:gd name="T56" fmla="*/ 20 w 208"/>
                  <a:gd name="T57" fmla="*/ 149 h 206"/>
                  <a:gd name="T58" fmla="*/ 20 w 208"/>
                  <a:gd name="T59" fmla="*/ 165 h 206"/>
                  <a:gd name="T60" fmla="*/ 42 w 208"/>
                  <a:gd name="T61" fmla="*/ 187 h 206"/>
                  <a:gd name="T62" fmla="*/ 58 w 208"/>
                  <a:gd name="T63" fmla="*/ 187 h 206"/>
                  <a:gd name="T64" fmla="*/ 67 w 208"/>
                  <a:gd name="T65" fmla="*/ 177 h 206"/>
                  <a:gd name="T66" fmla="*/ 77 w 208"/>
                  <a:gd name="T67" fmla="*/ 181 h 206"/>
                  <a:gd name="T68" fmla="*/ 77 w 208"/>
                  <a:gd name="T69" fmla="*/ 195 h 206"/>
                  <a:gd name="T70" fmla="*/ 88 w 208"/>
                  <a:gd name="T71" fmla="*/ 206 h 206"/>
                  <a:gd name="T72" fmla="*/ 119 w 208"/>
                  <a:gd name="T73" fmla="*/ 206 h 206"/>
                  <a:gd name="T74" fmla="*/ 130 w 208"/>
                  <a:gd name="T75" fmla="*/ 195 h 206"/>
                  <a:gd name="T76" fmla="*/ 130 w 208"/>
                  <a:gd name="T77" fmla="*/ 181 h 206"/>
                  <a:gd name="T78" fmla="*/ 140 w 208"/>
                  <a:gd name="T79" fmla="*/ 177 h 206"/>
                  <a:gd name="T80" fmla="*/ 140 w 208"/>
                  <a:gd name="T81" fmla="*/ 177 h 206"/>
                  <a:gd name="T82" fmla="*/ 150 w 208"/>
                  <a:gd name="T83" fmla="*/ 187 h 206"/>
                  <a:gd name="T84" fmla="*/ 166 w 208"/>
                  <a:gd name="T85" fmla="*/ 187 h 206"/>
                  <a:gd name="T86" fmla="*/ 188 w 208"/>
                  <a:gd name="T87" fmla="*/ 166 h 206"/>
                  <a:gd name="T88" fmla="*/ 188 w 208"/>
                  <a:gd name="T89" fmla="*/ 150 h 206"/>
                  <a:gd name="T90" fmla="*/ 178 w 208"/>
                  <a:gd name="T91" fmla="*/ 140 h 206"/>
                  <a:gd name="T92" fmla="*/ 178 w 208"/>
                  <a:gd name="T93" fmla="*/ 140 h 206"/>
                  <a:gd name="T94" fmla="*/ 182 w 208"/>
                  <a:gd name="T95" fmla="*/ 131 h 206"/>
                  <a:gd name="T96" fmla="*/ 196 w 208"/>
                  <a:gd name="T97" fmla="*/ 131 h 206"/>
                  <a:gd name="T98" fmla="*/ 208 w 208"/>
                  <a:gd name="T99" fmla="*/ 119 h 206"/>
                  <a:gd name="T100" fmla="*/ 208 w 208"/>
                  <a:gd name="T101" fmla="*/ 89 h 206"/>
                  <a:gd name="T102" fmla="*/ 197 w 208"/>
                  <a:gd name="T103" fmla="*/ 78 h 206"/>
                  <a:gd name="T104" fmla="*/ 103 w 208"/>
                  <a:gd name="T105" fmla="*/ 151 h 206"/>
                  <a:gd name="T106" fmla="*/ 54 w 208"/>
                  <a:gd name="T107" fmla="*/ 103 h 206"/>
                  <a:gd name="T108" fmla="*/ 103 w 208"/>
                  <a:gd name="T109" fmla="*/ 56 h 206"/>
                  <a:gd name="T110" fmla="*/ 151 w 208"/>
                  <a:gd name="T111" fmla="*/ 103 h 206"/>
                  <a:gd name="T112" fmla="*/ 103 w 208"/>
                  <a:gd name="T113" fmla="*/ 15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" h="206">
                    <a:moveTo>
                      <a:pt x="197" y="78"/>
                    </a:moveTo>
                    <a:cubicBezTo>
                      <a:pt x="183" y="77"/>
                      <a:pt x="183" y="77"/>
                      <a:pt x="183" y="77"/>
                    </a:cubicBezTo>
                    <a:cubicBezTo>
                      <a:pt x="182" y="74"/>
                      <a:pt x="180" y="71"/>
                      <a:pt x="179" y="68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94" y="53"/>
                      <a:pt x="194" y="46"/>
                      <a:pt x="189" y="4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3" y="15"/>
                      <a:pt x="156" y="15"/>
                      <a:pt x="151" y="2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38" y="28"/>
                      <a:pt x="134" y="27"/>
                      <a:pt x="131" y="25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31" y="5"/>
                      <a:pt x="126" y="0"/>
                      <a:pt x="120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0"/>
                      <a:pt x="77" y="5"/>
                      <a:pt x="77" y="11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4" y="26"/>
                      <a:pt x="70" y="28"/>
                      <a:pt x="67" y="29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3" y="16"/>
                      <a:pt x="46" y="16"/>
                      <a:pt x="42" y="20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15" y="46"/>
                      <a:pt x="15" y="53"/>
                      <a:pt x="20" y="5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8" y="70"/>
                      <a:pt x="26" y="74"/>
                      <a:pt x="25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5" y="77"/>
                      <a:pt x="0" y="82"/>
                      <a:pt x="0" y="8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5"/>
                      <a:pt x="5" y="130"/>
                      <a:pt x="11" y="130"/>
                    </a:cubicBezTo>
                    <a:cubicBezTo>
                      <a:pt x="25" y="130"/>
                      <a:pt x="25" y="130"/>
                      <a:pt x="25" y="130"/>
                    </a:cubicBezTo>
                    <a:cubicBezTo>
                      <a:pt x="26" y="133"/>
                      <a:pt x="28" y="137"/>
                      <a:pt x="29" y="140"/>
                    </a:cubicBezTo>
                    <a:cubicBezTo>
                      <a:pt x="20" y="149"/>
                      <a:pt x="20" y="149"/>
                      <a:pt x="20" y="149"/>
                    </a:cubicBezTo>
                    <a:cubicBezTo>
                      <a:pt x="15" y="153"/>
                      <a:pt x="15" y="160"/>
                      <a:pt x="20" y="165"/>
                    </a:cubicBezTo>
                    <a:cubicBezTo>
                      <a:pt x="42" y="187"/>
                      <a:pt x="42" y="187"/>
                      <a:pt x="42" y="187"/>
                    </a:cubicBezTo>
                    <a:cubicBezTo>
                      <a:pt x="46" y="191"/>
                      <a:pt x="53" y="191"/>
                      <a:pt x="58" y="187"/>
                    </a:cubicBezTo>
                    <a:cubicBezTo>
                      <a:pt x="67" y="177"/>
                      <a:pt x="67" y="177"/>
                      <a:pt x="67" y="177"/>
                    </a:cubicBezTo>
                    <a:cubicBezTo>
                      <a:pt x="70" y="179"/>
                      <a:pt x="74" y="180"/>
                      <a:pt x="77" y="181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7" y="201"/>
                      <a:pt x="82" y="206"/>
                      <a:pt x="88" y="206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25" y="206"/>
                      <a:pt x="130" y="201"/>
                      <a:pt x="130" y="195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34" y="180"/>
                      <a:pt x="137" y="179"/>
                      <a:pt x="140" y="177"/>
                    </a:cubicBezTo>
                    <a:cubicBezTo>
                      <a:pt x="140" y="177"/>
                      <a:pt x="140" y="177"/>
                      <a:pt x="140" y="177"/>
                    </a:cubicBezTo>
                    <a:cubicBezTo>
                      <a:pt x="150" y="187"/>
                      <a:pt x="150" y="187"/>
                      <a:pt x="150" y="187"/>
                    </a:cubicBezTo>
                    <a:cubicBezTo>
                      <a:pt x="155" y="192"/>
                      <a:pt x="162" y="192"/>
                      <a:pt x="166" y="187"/>
                    </a:cubicBezTo>
                    <a:cubicBezTo>
                      <a:pt x="188" y="166"/>
                      <a:pt x="188" y="166"/>
                      <a:pt x="188" y="166"/>
                    </a:cubicBezTo>
                    <a:cubicBezTo>
                      <a:pt x="193" y="161"/>
                      <a:pt x="193" y="154"/>
                      <a:pt x="188" y="150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80" y="137"/>
                      <a:pt x="181" y="134"/>
                      <a:pt x="182" y="131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203" y="131"/>
                      <a:pt x="208" y="126"/>
                      <a:pt x="208" y="119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08" y="83"/>
                      <a:pt x="203" y="78"/>
                      <a:pt x="197" y="78"/>
                    </a:cubicBezTo>
                    <a:close/>
                    <a:moveTo>
                      <a:pt x="103" y="151"/>
                    </a:moveTo>
                    <a:cubicBezTo>
                      <a:pt x="76" y="151"/>
                      <a:pt x="54" y="130"/>
                      <a:pt x="54" y="103"/>
                    </a:cubicBezTo>
                    <a:cubicBezTo>
                      <a:pt x="55" y="77"/>
                      <a:pt x="76" y="55"/>
                      <a:pt x="103" y="56"/>
                    </a:cubicBezTo>
                    <a:cubicBezTo>
                      <a:pt x="130" y="56"/>
                      <a:pt x="151" y="77"/>
                      <a:pt x="151" y="103"/>
                    </a:cubicBezTo>
                    <a:cubicBezTo>
                      <a:pt x="151" y="130"/>
                      <a:pt x="129" y="151"/>
                      <a:pt x="103" y="15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6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807" y="2163"/>
                <a:ext cx="173" cy="171"/>
              </a:xfrm>
              <a:custGeom>
                <a:avLst/>
                <a:gdLst>
                  <a:gd name="T0" fmla="*/ 63 w 126"/>
                  <a:gd name="T1" fmla="*/ 0 h 125"/>
                  <a:gd name="T2" fmla="*/ 0 w 126"/>
                  <a:gd name="T3" fmla="*/ 62 h 125"/>
                  <a:gd name="T4" fmla="*/ 63 w 126"/>
                  <a:gd name="T5" fmla="*/ 125 h 125"/>
                  <a:gd name="T6" fmla="*/ 126 w 126"/>
                  <a:gd name="T7" fmla="*/ 62 h 125"/>
                  <a:gd name="T8" fmla="*/ 63 w 126"/>
                  <a:gd name="T9" fmla="*/ 0 h 125"/>
                  <a:gd name="T10" fmla="*/ 63 w 126"/>
                  <a:gd name="T11" fmla="*/ 110 h 125"/>
                  <a:gd name="T12" fmla="*/ 15 w 126"/>
                  <a:gd name="T13" fmla="*/ 62 h 125"/>
                  <a:gd name="T14" fmla="*/ 63 w 126"/>
                  <a:gd name="T15" fmla="*/ 15 h 125"/>
                  <a:gd name="T16" fmla="*/ 111 w 126"/>
                  <a:gd name="T17" fmla="*/ 62 h 125"/>
                  <a:gd name="T18" fmla="*/ 63 w 126"/>
                  <a:gd name="T19" fmla="*/ 11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125">
                    <a:moveTo>
                      <a:pt x="63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8" y="125"/>
                      <a:pt x="126" y="97"/>
                      <a:pt x="126" y="62"/>
                    </a:cubicBezTo>
                    <a:cubicBezTo>
                      <a:pt x="126" y="28"/>
                      <a:pt x="98" y="0"/>
                      <a:pt x="63" y="0"/>
                    </a:cubicBezTo>
                    <a:close/>
                    <a:moveTo>
                      <a:pt x="63" y="110"/>
                    </a:moveTo>
                    <a:cubicBezTo>
                      <a:pt x="36" y="110"/>
                      <a:pt x="15" y="89"/>
                      <a:pt x="15" y="62"/>
                    </a:cubicBezTo>
                    <a:cubicBezTo>
                      <a:pt x="15" y="36"/>
                      <a:pt x="36" y="15"/>
                      <a:pt x="63" y="15"/>
                    </a:cubicBezTo>
                    <a:cubicBezTo>
                      <a:pt x="89" y="15"/>
                      <a:pt x="111" y="36"/>
                      <a:pt x="111" y="62"/>
                    </a:cubicBezTo>
                    <a:cubicBezTo>
                      <a:pt x="111" y="89"/>
                      <a:pt x="89" y="110"/>
                      <a:pt x="63" y="110"/>
                    </a:cubicBezTo>
                    <a:close/>
                  </a:path>
                </a:pathLst>
              </a:custGeom>
              <a:solidFill>
                <a:srgbClr val="D9D9D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"/>
              <p:cNvSpPr>
                <a:spLocks noEditPoint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95" y="2607"/>
                <a:ext cx="406" cy="401"/>
              </a:xfrm>
              <a:custGeom>
                <a:avLst/>
                <a:gdLst>
                  <a:gd name="T0" fmla="*/ 280 w 296"/>
                  <a:gd name="T1" fmla="*/ 110 h 293"/>
                  <a:gd name="T2" fmla="*/ 260 w 296"/>
                  <a:gd name="T3" fmla="*/ 110 h 293"/>
                  <a:gd name="T4" fmla="*/ 254 w 296"/>
                  <a:gd name="T5" fmla="*/ 95 h 293"/>
                  <a:gd name="T6" fmla="*/ 255 w 296"/>
                  <a:gd name="T7" fmla="*/ 95 h 293"/>
                  <a:gd name="T8" fmla="*/ 269 w 296"/>
                  <a:gd name="T9" fmla="*/ 81 h 293"/>
                  <a:gd name="T10" fmla="*/ 269 w 296"/>
                  <a:gd name="T11" fmla="*/ 58 h 293"/>
                  <a:gd name="T12" fmla="*/ 238 w 296"/>
                  <a:gd name="T13" fmla="*/ 27 h 293"/>
                  <a:gd name="T14" fmla="*/ 215 w 296"/>
                  <a:gd name="T15" fmla="*/ 27 h 293"/>
                  <a:gd name="T16" fmla="*/ 201 w 296"/>
                  <a:gd name="T17" fmla="*/ 42 h 293"/>
                  <a:gd name="T18" fmla="*/ 186 w 296"/>
                  <a:gd name="T19" fmla="*/ 36 h 293"/>
                  <a:gd name="T20" fmla="*/ 186 w 296"/>
                  <a:gd name="T21" fmla="*/ 16 h 293"/>
                  <a:gd name="T22" fmla="*/ 170 w 296"/>
                  <a:gd name="T23" fmla="*/ 0 h 293"/>
                  <a:gd name="T24" fmla="*/ 126 w 296"/>
                  <a:gd name="T25" fmla="*/ 0 h 293"/>
                  <a:gd name="T26" fmla="*/ 110 w 296"/>
                  <a:gd name="T27" fmla="*/ 16 h 293"/>
                  <a:gd name="T28" fmla="*/ 110 w 296"/>
                  <a:gd name="T29" fmla="*/ 35 h 293"/>
                  <a:gd name="T30" fmla="*/ 96 w 296"/>
                  <a:gd name="T31" fmla="*/ 41 h 293"/>
                  <a:gd name="T32" fmla="*/ 82 w 296"/>
                  <a:gd name="T33" fmla="*/ 28 h 293"/>
                  <a:gd name="T34" fmla="*/ 59 w 296"/>
                  <a:gd name="T35" fmla="*/ 28 h 293"/>
                  <a:gd name="T36" fmla="*/ 28 w 296"/>
                  <a:gd name="T37" fmla="*/ 59 h 293"/>
                  <a:gd name="T38" fmla="*/ 28 w 296"/>
                  <a:gd name="T39" fmla="*/ 81 h 293"/>
                  <a:gd name="T40" fmla="*/ 42 w 296"/>
                  <a:gd name="T41" fmla="*/ 95 h 293"/>
                  <a:gd name="T42" fmla="*/ 36 w 296"/>
                  <a:gd name="T43" fmla="*/ 109 h 293"/>
                  <a:gd name="T44" fmla="*/ 16 w 296"/>
                  <a:gd name="T45" fmla="*/ 109 h 293"/>
                  <a:gd name="T46" fmla="*/ 0 w 296"/>
                  <a:gd name="T47" fmla="*/ 125 h 293"/>
                  <a:gd name="T48" fmla="*/ 0 w 296"/>
                  <a:gd name="T49" fmla="*/ 169 h 293"/>
                  <a:gd name="T50" fmla="*/ 16 w 296"/>
                  <a:gd name="T51" fmla="*/ 185 h 293"/>
                  <a:gd name="T52" fmla="*/ 36 w 296"/>
                  <a:gd name="T53" fmla="*/ 185 h 293"/>
                  <a:gd name="T54" fmla="*/ 42 w 296"/>
                  <a:gd name="T55" fmla="*/ 198 h 293"/>
                  <a:gd name="T56" fmla="*/ 28 w 296"/>
                  <a:gd name="T57" fmla="*/ 211 h 293"/>
                  <a:gd name="T58" fmla="*/ 28 w 296"/>
                  <a:gd name="T59" fmla="*/ 234 h 293"/>
                  <a:gd name="T60" fmla="*/ 60 w 296"/>
                  <a:gd name="T61" fmla="*/ 265 h 293"/>
                  <a:gd name="T62" fmla="*/ 82 w 296"/>
                  <a:gd name="T63" fmla="*/ 265 h 293"/>
                  <a:gd name="T64" fmla="*/ 96 w 296"/>
                  <a:gd name="T65" fmla="*/ 251 h 293"/>
                  <a:gd name="T66" fmla="*/ 109 w 296"/>
                  <a:gd name="T67" fmla="*/ 257 h 293"/>
                  <a:gd name="T68" fmla="*/ 109 w 296"/>
                  <a:gd name="T69" fmla="*/ 276 h 293"/>
                  <a:gd name="T70" fmla="*/ 125 w 296"/>
                  <a:gd name="T71" fmla="*/ 292 h 293"/>
                  <a:gd name="T72" fmla="*/ 169 w 296"/>
                  <a:gd name="T73" fmla="*/ 293 h 293"/>
                  <a:gd name="T74" fmla="*/ 186 w 296"/>
                  <a:gd name="T75" fmla="*/ 277 h 293"/>
                  <a:gd name="T76" fmla="*/ 186 w 296"/>
                  <a:gd name="T77" fmla="*/ 257 h 293"/>
                  <a:gd name="T78" fmla="*/ 199 w 296"/>
                  <a:gd name="T79" fmla="*/ 251 h 293"/>
                  <a:gd name="T80" fmla="*/ 200 w 296"/>
                  <a:gd name="T81" fmla="*/ 252 h 293"/>
                  <a:gd name="T82" fmla="*/ 214 w 296"/>
                  <a:gd name="T83" fmla="*/ 266 h 293"/>
                  <a:gd name="T84" fmla="*/ 237 w 296"/>
                  <a:gd name="T85" fmla="*/ 266 h 293"/>
                  <a:gd name="T86" fmla="*/ 268 w 296"/>
                  <a:gd name="T87" fmla="*/ 235 h 293"/>
                  <a:gd name="T88" fmla="*/ 268 w 296"/>
                  <a:gd name="T89" fmla="*/ 213 h 293"/>
                  <a:gd name="T90" fmla="*/ 254 w 296"/>
                  <a:gd name="T91" fmla="*/ 198 h 293"/>
                  <a:gd name="T92" fmla="*/ 254 w 296"/>
                  <a:gd name="T93" fmla="*/ 198 h 293"/>
                  <a:gd name="T94" fmla="*/ 259 w 296"/>
                  <a:gd name="T95" fmla="*/ 185 h 293"/>
                  <a:gd name="T96" fmla="*/ 280 w 296"/>
                  <a:gd name="T97" fmla="*/ 185 h 293"/>
                  <a:gd name="T98" fmla="*/ 296 w 296"/>
                  <a:gd name="T99" fmla="*/ 169 h 293"/>
                  <a:gd name="T100" fmla="*/ 296 w 296"/>
                  <a:gd name="T101" fmla="*/ 126 h 293"/>
                  <a:gd name="T102" fmla="*/ 280 w 296"/>
                  <a:gd name="T103" fmla="*/ 110 h 293"/>
                  <a:gd name="T104" fmla="*/ 146 w 296"/>
                  <a:gd name="T105" fmla="*/ 214 h 293"/>
                  <a:gd name="T106" fmla="*/ 78 w 296"/>
                  <a:gd name="T107" fmla="*/ 146 h 293"/>
                  <a:gd name="T108" fmla="*/ 147 w 296"/>
                  <a:gd name="T109" fmla="*/ 78 h 293"/>
                  <a:gd name="T110" fmla="*/ 215 w 296"/>
                  <a:gd name="T111" fmla="*/ 147 h 293"/>
                  <a:gd name="T112" fmla="*/ 146 w 296"/>
                  <a:gd name="T113" fmla="*/ 21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6" h="293">
                    <a:moveTo>
                      <a:pt x="280" y="110"/>
                    </a:moveTo>
                    <a:cubicBezTo>
                      <a:pt x="260" y="110"/>
                      <a:pt x="260" y="110"/>
                      <a:pt x="260" y="110"/>
                    </a:cubicBezTo>
                    <a:cubicBezTo>
                      <a:pt x="259" y="105"/>
                      <a:pt x="257" y="100"/>
                      <a:pt x="254" y="95"/>
                    </a:cubicBezTo>
                    <a:cubicBezTo>
                      <a:pt x="255" y="95"/>
                      <a:pt x="255" y="95"/>
                      <a:pt x="255" y="95"/>
                    </a:cubicBezTo>
                    <a:cubicBezTo>
                      <a:pt x="269" y="81"/>
                      <a:pt x="269" y="81"/>
                      <a:pt x="269" y="81"/>
                    </a:cubicBezTo>
                    <a:cubicBezTo>
                      <a:pt x="276" y="75"/>
                      <a:pt x="276" y="65"/>
                      <a:pt x="269" y="58"/>
                    </a:cubicBezTo>
                    <a:cubicBezTo>
                      <a:pt x="238" y="27"/>
                      <a:pt x="238" y="27"/>
                      <a:pt x="238" y="27"/>
                    </a:cubicBezTo>
                    <a:cubicBezTo>
                      <a:pt x="232" y="21"/>
                      <a:pt x="222" y="21"/>
                      <a:pt x="215" y="27"/>
                    </a:cubicBezTo>
                    <a:cubicBezTo>
                      <a:pt x="201" y="42"/>
                      <a:pt x="201" y="42"/>
                      <a:pt x="201" y="42"/>
                    </a:cubicBezTo>
                    <a:cubicBezTo>
                      <a:pt x="196" y="39"/>
                      <a:pt x="191" y="37"/>
                      <a:pt x="186" y="36"/>
                    </a:cubicBezTo>
                    <a:cubicBezTo>
                      <a:pt x="186" y="16"/>
                      <a:pt x="186" y="16"/>
                      <a:pt x="186" y="16"/>
                    </a:cubicBezTo>
                    <a:cubicBezTo>
                      <a:pt x="186" y="7"/>
                      <a:pt x="179" y="0"/>
                      <a:pt x="170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7" y="0"/>
                      <a:pt x="110" y="7"/>
                      <a:pt x="110" y="16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05" y="37"/>
                      <a:pt x="100" y="39"/>
                      <a:pt x="96" y="41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76" y="22"/>
                      <a:pt x="66" y="22"/>
                      <a:pt x="59" y="28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2" y="65"/>
                      <a:pt x="22" y="75"/>
                      <a:pt x="28" y="81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39" y="99"/>
                      <a:pt x="37" y="104"/>
                      <a:pt x="36" y="109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7" y="109"/>
                      <a:pt x="0" y="116"/>
                      <a:pt x="0" y="1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7"/>
                      <a:pt x="7" y="185"/>
                      <a:pt x="16" y="185"/>
                    </a:cubicBezTo>
                    <a:cubicBezTo>
                      <a:pt x="36" y="185"/>
                      <a:pt x="36" y="185"/>
                      <a:pt x="36" y="185"/>
                    </a:cubicBezTo>
                    <a:cubicBezTo>
                      <a:pt x="38" y="189"/>
                      <a:pt x="40" y="194"/>
                      <a:pt x="42" y="198"/>
                    </a:cubicBezTo>
                    <a:cubicBezTo>
                      <a:pt x="28" y="211"/>
                      <a:pt x="28" y="211"/>
                      <a:pt x="28" y="211"/>
                    </a:cubicBezTo>
                    <a:cubicBezTo>
                      <a:pt x="22" y="217"/>
                      <a:pt x="22" y="228"/>
                      <a:pt x="28" y="234"/>
                    </a:cubicBezTo>
                    <a:cubicBezTo>
                      <a:pt x="60" y="265"/>
                      <a:pt x="60" y="265"/>
                      <a:pt x="60" y="265"/>
                    </a:cubicBezTo>
                    <a:cubicBezTo>
                      <a:pt x="66" y="271"/>
                      <a:pt x="76" y="271"/>
                      <a:pt x="82" y="265"/>
                    </a:cubicBezTo>
                    <a:cubicBezTo>
                      <a:pt x="96" y="251"/>
                      <a:pt x="96" y="251"/>
                      <a:pt x="96" y="251"/>
                    </a:cubicBezTo>
                    <a:cubicBezTo>
                      <a:pt x="100" y="253"/>
                      <a:pt x="105" y="255"/>
                      <a:pt x="109" y="257"/>
                    </a:cubicBezTo>
                    <a:cubicBezTo>
                      <a:pt x="109" y="276"/>
                      <a:pt x="109" y="276"/>
                      <a:pt x="109" y="276"/>
                    </a:cubicBezTo>
                    <a:cubicBezTo>
                      <a:pt x="109" y="285"/>
                      <a:pt x="116" y="292"/>
                      <a:pt x="125" y="292"/>
                    </a:cubicBezTo>
                    <a:cubicBezTo>
                      <a:pt x="169" y="293"/>
                      <a:pt x="169" y="293"/>
                      <a:pt x="169" y="293"/>
                    </a:cubicBezTo>
                    <a:cubicBezTo>
                      <a:pt x="178" y="293"/>
                      <a:pt x="186" y="285"/>
                      <a:pt x="186" y="277"/>
                    </a:cubicBezTo>
                    <a:cubicBezTo>
                      <a:pt x="186" y="257"/>
                      <a:pt x="186" y="257"/>
                      <a:pt x="186" y="257"/>
                    </a:cubicBezTo>
                    <a:cubicBezTo>
                      <a:pt x="190" y="255"/>
                      <a:pt x="195" y="253"/>
                      <a:pt x="199" y="251"/>
                    </a:cubicBezTo>
                    <a:cubicBezTo>
                      <a:pt x="199" y="251"/>
                      <a:pt x="200" y="252"/>
                      <a:pt x="200" y="252"/>
                    </a:cubicBezTo>
                    <a:cubicBezTo>
                      <a:pt x="214" y="266"/>
                      <a:pt x="214" y="266"/>
                      <a:pt x="214" y="266"/>
                    </a:cubicBezTo>
                    <a:cubicBezTo>
                      <a:pt x="220" y="272"/>
                      <a:pt x="231" y="272"/>
                      <a:pt x="237" y="266"/>
                    </a:cubicBezTo>
                    <a:cubicBezTo>
                      <a:pt x="268" y="235"/>
                      <a:pt x="268" y="235"/>
                      <a:pt x="268" y="235"/>
                    </a:cubicBezTo>
                    <a:cubicBezTo>
                      <a:pt x="274" y="229"/>
                      <a:pt x="274" y="219"/>
                      <a:pt x="268" y="213"/>
                    </a:cubicBezTo>
                    <a:cubicBezTo>
                      <a:pt x="254" y="198"/>
                      <a:pt x="254" y="198"/>
                      <a:pt x="254" y="198"/>
                    </a:cubicBezTo>
                    <a:cubicBezTo>
                      <a:pt x="254" y="198"/>
                      <a:pt x="254" y="198"/>
                      <a:pt x="254" y="198"/>
                    </a:cubicBezTo>
                    <a:cubicBezTo>
                      <a:pt x="256" y="194"/>
                      <a:pt x="258" y="190"/>
                      <a:pt x="259" y="185"/>
                    </a:cubicBezTo>
                    <a:cubicBezTo>
                      <a:pt x="280" y="185"/>
                      <a:pt x="280" y="185"/>
                      <a:pt x="280" y="185"/>
                    </a:cubicBezTo>
                    <a:cubicBezTo>
                      <a:pt x="288" y="185"/>
                      <a:pt x="296" y="178"/>
                      <a:pt x="296" y="169"/>
                    </a:cubicBezTo>
                    <a:cubicBezTo>
                      <a:pt x="296" y="126"/>
                      <a:pt x="296" y="126"/>
                      <a:pt x="296" y="126"/>
                    </a:cubicBezTo>
                    <a:cubicBezTo>
                      <a:pt x="296" y="117"/>
                      <a:pt x="289" y="110"/>
                      <a:pt x="280" y="110"/>
                    </a:cubicBezTo>
                    <a:close/>
                    <a:moveTo>
                      <a:pt x="146" y="214"/>
                    </a:moveTo>
                    <a:cubicBezTo>
                      <a:pt x="108" y="214"/>
                      <a:pt x="77" y="184"/>
                      <a:pt x="78" y="146"/>
                    </a:cubicBezTo>
                    <a:cubicBezTo>
                      <a:pt x="78" y="109"/>
                      <a:pt x="109" y="78"/>
                      <a:pt x="147" y="78"/>
                    </a:cubicBezTo>
                    <a:cubicBezTo>
                      <a:pt x="184" y="79"/>
                      <a:pt x="215" y="109"/>
                      <a:pt x="215" y="147"/>
                    </a:cubicBezTo>
                    <a:cubicBezTo>
                      <a:pt x="215" y="184"/>
                      <a:pt x="184" y="215"/>
                      <a:pt x="146" y="214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8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73" y="2686"/>
                <a:ext cx="246" cy="243"/>
              </a:xfrm>
              <a:custGeom>
                <a:avLst/>
                <a:gdLst>
                  <a:gd name="T0" fmla="*/ 89 w 179"/>
                  <a:gd name="T1" fmla="*/ 0 h 177"/>
                  <a:gd name="T2" fmla="*/ 0 w 179"/>
                  <a:gd name="T3" fmla="*/ 88 h 177"/>
                  <a:gd name="T4" fmla="*/ 89 w 179"/>
                  <a:gd name="T5" fmla="*/ 177 h 177"/>
                  <a:gd name="T6" fmla="*/ 179 w 179"/>
                  <a:gd name="T7" fmla="*/ 88 h 177"/>
                  <a:gd name="T8" fmla="*/ 89 w 179"/>
                  <a:gd name="T9" fmla="*/ 0 h 177"/>
                  <a:gd name="T10" fmla="*/ 89 w 179"/>
                  <a:gd name="T11" fmla="*/ 156 h 177"/>
                  <a:gd name="T12" fmla="*/ 21 w 179"/>
                  <a:gd name="T13" fmla="*/ 88 h 177"/>
                  <a:gd name="T14" fmla="*/ 89 w 179"/>
                  <a:gd name="T15" fmla="*/ 21 h 177"/>
                  <a:gd name="T16" fmla="*/ 158 w 179"/>
                  <a:gd name="T17" fmla="*/ 88 h 177"/>
                  <a:gd name="T18" fmla="*/ 89 w 179"/>
                  <a:gd name="T19" fmla="*/ 15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177">
                    <a:moveTo>
                      <a:pt x="89" y="0"/>
                    </a:moveTo>
                    <a:cubicBezTo>
                      <a:pt x="40" y="0"/>
                      <a:pt x="0" y="39"/>
                      <a:pt x="0" y="88"/>
                    </a:cubicBezTo>
                    <a:cubicBezTo>
                      <a:pt x="0" y="137"/>
                      <a:pt x="40" y="177"/>
                      <a:pt x="89" y="177"/>
                    </a:cubicBezTo>
                    <a:cubicBezTo>
                      <a:pt x="139" y="177"/>
                      <a:pt x="179" y="137"/>
                      <a:pt x="179" y="88"/>
                    </a:cubicBezTo>
                    <a:cubicBezTo>
                      <a:pt x="179" y="39"/>
                      <a:pt x="139" y="0"/>
                      <a:pt x="89" y="0"/>
                    </a:cubicBezTo>
                    <a:close/>
                    <a:moveTo>
                      <a:pt x="89" y="156"/>
                    </a:moveTo>
                    <a:cubicBezTo>
                      <a:pt x="52" y="156"/>
                      <a:pt x="21" y="126"/>
                      <a:pt x="21" y="88"/>
                    </a:cubicBezTo>
                    <a:cubicBezTo>
                      <a:pt x="21" y="51"/>
                      <a:pt x="52" y="21"/>
                      <a:pt x="89" y="21"/>
                    </a:cubicBezTo>
                    <a:cubicBezTo>
                      <a:pt x="127" y="21"/>
                      <a:pt x="158" y="51"/>
                      <a:pt x="158" y="88"/>
                    </a:cubicBezTo>
                    <a:cubicBezTo>
                      <a:pt x="158" y="126"/>
                      <a:pt x="127" y="156"/>
                      <a:pt x="89" y="156"/>
                    </a:cubicBezTo>
                    <a:close/>
                  </a:path>
                </a:pathLst>
              </a:custGeom>
              <a:solidFill>
                <a:srgbClr val="D9D9D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9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104" y="2240"/>
                <a:ext cx="817" cy="806"/>
              </a:xfrm>
              <a:custGeom>
                <a:avLst/>
                <a:gdLst>
                  <a:gd name="T0" fmla="*/ 562 w 595"/>
                  <a:gd name="T1" fmla="*/ 221 h 589"/>
                  <a:gd name="T2" fmla="*/ 523 w 595"/>
                  <a:gd name="T3" fmla="*/ 221 h 589"/>
                  <a:gd name="T4" fmla="*/ 512 w 595"/>
                  <a:gd name="T5" fmla="*/ 193 h 589"/>
                  <a:gd name="T6" fmla="*/ 512 w 595"/>
                  <a:gd name="T7" fmla="*/ 192 h 589"/>
                  <a:gd name="T8" fmla="*/ 541 w 595"/>
                  <a:gd name="T9" fmla="*/ 163 h 589"/>
                  <a:gd name="T10" fmla="*/ 542 w 595"/>
                  <a:gd name="T11" fmla="*/ 118 h 589"/>
                  <a:gd name="T12" fmla="*/ 479 w 595"/>
                  <a:gd name="T13" fmla="*/ 56 h 589"/>
                  <a:gd name="T14" fmla="*/ 433 w 595"/>
                  <a:gd name="T15" fmla="*/ 56 h 589"/>
                  <a:gd name="T16" fmla="*/ 404 w 595"/>
                  <a:gd name="T17" fmla="*/ 84 h 589"/>
                  <a:gd name="T18" fmla="*/ 375 w 595"/>
                  <a:gd name="T19" fmla="*/ 72 h 589"/>
                  <a:gd name="T20" fmla="*/ 375 w 595"/>
                  <a:gd name="T21" fmla="*/ 33 h 589"/>
                  <a:gd name="T22" fmla="*/ 342 w 595"/>
                  <a:gd name="T23" fmla="*/ 0 h 589"/>
                  <a:gd name="T24" fmla="*/ 254 w 595"/>
                  <a:gd name="T25" fmla="*/ 0 h 589"/>
                  <a:gd name="T26" fmla="*/ 221 w 595"/>
                  <a:gd name="T27" fmla="*/ 32 h 589"/>
                  <a:gd name="T28" fmla="*/ 221 w 595"/>
                  <a:gd name="T29" fmla="*/ 72 h 589"/>
                  <a:gd name="T30" fmla="*/ 193 w 595"/>
                  <a:gd name="T31" fmla="*/ 83 h 589"/>
                  <a:gd name="T32" fmla="*/ 166 w 595"/>
                  <a:gd name="T33" fmla="*/ 57 h 589"/>
                  <a:gd name="T34" fmla="*/ 120 w 595"/>
                  <a:gd name="T35" fmla="*/ 57 h 589"/>
                  <a:gd name="T36" fmla="*/ 57 w 595"/>
                  <a:gd name="T37" fmla="*/ 118 h 589"/>
                  <a:gd name="T38" fmla="*/ 57 w 595"/>
                  <a:gd name="T39" fmla="*/ 164 h 589"/>
                  <a:gd name="T40" fmla="*/ 84 w 595"/>
                  <a:gd name="T41" fmla="*/ 191 h 589"/>
                  <a:gd name="T42" fmla="*/ 72 w 595"/>
                  <a:gd name="T43" fmla="*/ 220 h 589"/>
                  <a:gd name="T44" fmla="*/ 33 w 595"/>
                  <a:gd name="T45" fmla="*/ 220 h 589"/>
                  <a:gd name="T46" fmla="*/ 0 w 595"/>
                  <a:gd name="T47" fmla="*/ 252 h 589"/>
                  <a:gd name="T48" fmla="*/ 0 w 595"/>
                  <a:gd name="T49" fmla="*/ 340 h 589"/>
                  <a:gd name="T50" fmla="*/ 32 w 595"/>
                  <a:gd name="T51" fmla="*/ 372 h 589"/>
                  <a:gd name="T52" fmla="*/ 73 w 595"/>
                  <a:gd name="T53" fmla="*/ 372 h 589"/>
                  <a:gd name="T54" fmla="*/ 84 w 595"/>
                  <a:gd name="T55" fmla="*/ 399 h 589"/>
                  <a:gd name="T56" fmla="*/ 58 w 595"/>
                  <a:gd name="T57" fmla="*/ 425 h 589"/>
                  <a:gd name="T58" fmla="*/ 57 w 595"/>
                  <a:gd name="T59" fmla="*/ 471 h 589"/>
                  <a:gd name="T60" fmla="*/ 120 w 595"/>
                  <a:gd name="T61" fmla="*/ 533 h 589"/>
                  <a:gd name="T62" fmla="*/ 166 w 595"/>
                  <a:gd name="T63" fmla="*/ 533 h 589"/>
                  <a:gd name="T64" fmla="*/ 194 w 595"/>
                  <a:gd name="T65" fmla="*/ 506 h 589"/>
                  <a:gd name="T66" fmla="*/ 220 w 595"/>
                  <a:gd name="T67" fmla="*/ 517 h 589"/>
                  <a:gd name="T68" fmla="*/ 220 w 595"/>
                  <a:gd name="T69" fmla="*/ 556 h 589"/>
                  <a:gd name="T70" fmla="*/ 252 w 595"/>
                  <a:gd name="T71" fmla="*/ 588 h 589"/>
                  <a:gd name="T72" fmla="*/ 341 w 595"/>
                  <a:gd name="T73" fmla="*/ 589 h 589"/>
                  <a:gd name="T74" fmla="*/ 374 w 595"/>
                  <a:gd name="T75" fmla="*/ 557 h 589"/>
                  <a:gd name="T76" fmla="*/ 374 w 595"/>
                  <a:gd name="T77" fmla="*/ 517 h 589"/>
                  <a:gd name="T78" fmla="*/ 401 w 595"/>
                  <a:gd name="T79" fmla="*/ 506 h 589"/>
                  <a:gd name="T80" fmla="*/ 401 w 595"/>
                  <a:gd name="T81" fmla="*/ 506 h 589"/>
                  <a:gd name="T82" fmla="*/ 430 w 595"/>
                  <a:gd name="T83" fmla="*/ 535 h 589"/>
                  <a:gd name="T84" fmla="*/ 476 w 595"/>
                  <a:gd name="T85" fmla="*/ 535 h 589"/>
                  <a:gd name="T86" fmla="*/ 539 w 595"/>
                  <a:gd name="T87" fmla="*/ 473 h 589"/>
                  <a:gd name="T88" fmla="*/ 539 w 595"/>
                  <a:gd name="T89" fmla="*/ 428 h 589"/>
                  <a:gd name="T90" fmla="*/ 510 w 595"/>
                  <a:gd name="T91" fmla="*/ 399 h 589"/>
                  <a:gd name="T92" fmla="*/ 510 w 595"/>
                  <a:gd name="T93" fmla="*/ 399 h 589"/>
                  <a:gd name="T94" fmla="*/ 521 w 595"/>
                  <a:gd name="T95" fmla="*/ 373 h 589"/>
                  <a:gd name="T96" fmla="*/ 562 w 595"/>
                  <a:gd name="T97" fmla="*/ 373 h 589"/>
                  <a:gd name="T98" fmla="*/ 595 w 595"/>
                  <a:gd name="T99" fmla="*/ 341 h 589"/>
                  <a:gd name="T100" fmla="*/ 595 w 595"/>
                  <a:gd name="T101" fmla="*/ 253 h 589"/>
                  <a:gd name="T102" fmla="*/ 562 w 595"/>
                  <a:gd name="T103" fmla="*/ 221 h 589"/>
                  <a:gd name="T104" fmla="*/ 294 w 595"/>
                  <a:gd name="T105" fmla="*/ 432 h 589"/>
                  <a:gd name="T106" fmla="*/ 156 w 595"/>
                  <a:gd name="T107" fmla="*/ 295 h 589"/>
                  <a:gd name="T108" fmla="*/ 295 w 595"/>
                  <a:gd name="T109" fmla="*/ 158 h 589"/>
                  <a:gd name="T110" fmla="*/ 433 w 595"/>
                  <a:gd name="T111" fmla="*/ 295 h 589"/>
                  <a:gd name="T112" fmla="*/ 294 w 595"/>
                  <a:gd name="T113" fmla="*/ 432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5" h="589">
                    <a:moveTo>
                      <a:pt x="562" y="221"/>
                    </a:moveTo>
                    <a:cubicBezTo>
                      <a:pt x="523" y="221"/>
                      <a:pt x="523" y="221"/>
                      <a:pt x="523" y="221"/>
                    </a:cubicBezTo>
                    <a:cubicBezTo>
                      <a:pt x="520" y="211"/>
                      <a:pt x="516" y="202"/>
                      <a:pt x="512" y="193"/>
                    </a:cubicBezTo>
                    <a:cubicBezTo>
                      <a:pt x="512" y="192"/>
                      <a:pt x="512" y="192"/>
                      <a:pt x="512" y="192"/>
                    </a:cubicBezTo>
                    <a:cubicBezTo>
                      <a:pt x="541" y="163"/>
                      <a:pt x="541" y="163"/>
                      <a:pt x="541" y="163"/>
                    </a:cubicBezTo>
                    <a:cubicBezTo>
                      <a:pt x="554" y="151"/>
                      <a:pt x="554" y="131"/>
                      <a:pt x="542" y="118"/>
                    </a:cubicBezTo>
                    <a:cubicBezTo>
                      <a:pt x="479" y="56"/>
                      <a:pt x="479" y="56"/>
                      <a:pt x="479" y="56"/>
                    </a:cubicBezTo>
                    <a:cubicBezTo>
                      <a:pt x="466" y="43"/>
                      <a:pt x="446" y="43"/>
                      <a:pt x="433" y="56"/>
                    </a:cubicBezTo>
                    <a:cubicBezTo>
                      <a:pt x="404" y="84"/>
                      <a:pt x="404" y="84"/>
                      <a:pt x="404" y="84"/>
                    </a:cubicBezTo>
                    <a:cubicBezTo>
                      <a:pt x="395" y="80"/>
                      <a:pt x="385" y="76"/>
                      <a:pt x="375" y="72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5" y="15"/>
                      <a:pt x="360" y="0"/>
                      <a:pt x="342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36" y="0"/>
                      <a:pt x="221" y="15"/>
                      <a:pt x="221" y="32"/>
                    </a:cubicBezTo>
                    <a:cubicBezTo>
                      <a:pt x="221" y="72"/>
                      <a:pt x="221" y="72"/>
                      <a:pt x="221" y="72"/>
                    </a:cubicBezTo>
                    <a:cubicBezTo>
                      <a:pt x="211" y="75"/>
                      <a:pt x="202" y="79"/>
                      <a:pt x="193" y="83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3" y="44"/>
                      <a:pt x="132" y="44"/>
                      <a:pt x="120" y="57"/>
                    </a:cubicBezTo>
                    <a:cubicBezTo>
                      <a:pt x="57" y="118"/>
                      <a:pt x="57" y="118"/>
                      <a:pt x="57" y="118"/>
                    </a:cubicBezTo>
                    <a:cubicBezTo>
                      <a:pt x="44" y="131"/>
                      <a:pt x="44" y="151"/>
                      <a:pt x="57" y="164"/>
                    </a:cubicBezTo>
                    <a:cubicBezTo>
                      <a:pt x="84" y="191"/>
                      <a:pt x="84" y="191"/>
                      <a:pt x="84" y="191"/>
                    </a:cubicBezTo>
                    <a:cubicBezTo>
                      <a:pt x="79" y="200"/>
                      <a:pt x="75" y="210"/>
                      <a:pt x="72" y="220"/>
                    </a:cubicBezTo>
                    <a:cubicBezTo>
                      <a:pt x="33" y="220"/>
                      <a:pt x="33" y="220"/>
                      <a:pt x="33" y="220"/>
                    </a:cubicBezTo>
                    <a:cubicBezTo>
                      <a:pt x="15" y="220"/>
                      <a:pt x="0" y="234"/>
                      <a:pt x="0" y="252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57"/>
                      <a:pt x="14" y="372"/>
                      <a:pt x="32" y="372"/>
                    </a:cubicBezTo>
                    <a:cubicBezTo>
                      <a:pt x="73" y="372"/>
                      <a:pt x="73" y="372"/>
                      <a:pt x="73" y="372"/>
                    </a:cubicBezTo>
                    <a:cubicBezTo>
                      <a:pt x="76" y="381"/>
                      <a:pt x="80" y="390"/>
                      <a:pt x="84" y="399"/>
                    </a:cubicBezTo>
                    <a:cubicBezTo>
                      <a:pt x="58" y="425"/>
                      <a:pt x="58" y="425"/>
                      <a:pt x="58" y="425"/>
                    </a:cubicBezTo>
                    <a:cubicBezTo>
                      <a:pt x="45" y="438"/>
                      <a:pt x="45" y="458"/>
                      <a:pt x="57" y="471"/>
                    </a:cubicBezTo>
                    <a:cubicBezTo>
                      <a:pt x="120" y="533"/>
                      <a:pt x="120" y="533"/>
                      <a:pt x="120" y="533"/>
                    </a:cubicBezTo>
                    <a:cubicBezTo>
                      <a:pt x="133" y="545"/>
                      <a:pt x="153" y="545"/>
                      <a:pt x="166" y="533"/>
                    </a:cubicBezTo>
                    <a:cubicBezTo>
                      <a:pt x="194" y="506"/>
                      <a:pt x="194" y="506"/>
                      <a:pt x="194" y="506"/>
                    </a:cubicBezTo>
                    <a:cubicBezTo>
                      <a:pt x="202" y="510"/>
                      <a:pt x="211" y="514"/>
                      <a:pt x="220" y="517"/>
                    </a:cubicBezTo>
                    <a:cubicBezTo>
                      <a:pt x="220" y="556"/>
                      <a:pt x="220" y="556"/>
                      <a:pt x="220" y="556"/>
                    </a:cubicBezTo>
                    <a:cubicBezTo>
                      <a:pt x="220" y="574"/>
                      <a:pt x="234" y="588"/>
                      <a:pt x="252" y="588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59" y="589"/>
                      <a:pt x="373" y="574"/>
                      <a:pt x="374" y="557"/>
                    </a:cubicBezTo>
                    <a:cubicBezTo>
                      <a:pt x="374" y="517"/>
                      <a:pt x="374" y="517"/>
                      <a:pt x="374" y="517"/>
                    </a:cubicBezTo>
                    <a:cubicBezTo>
                      <a:pt x="383" y="514"/>
                      <a:pt x="392" y="510"/>
                      <a:pt x="401" y="506"/>
                    </a:cubicBezTo>
                    <a:cubicBezTo>
                      <a:pt x="401" y="506"/>
                      <a:pt x="401" y="506"/>
                      <a:pt x="401" y="506"/>
                    </a:cubicBezTo>
                    <a:cubicBezTo>
                      <a:pt x="430" y="535"/>
                      <a:pt x="430" y="535"/>
                      <a:pt x="430" y="535"/>
                    </a:cubicBezTo>
                    <a:cubicBezTo>
                      <a:pt x="443" y="548"/>
                      <a:pt x="464" y="548"/>
                      <a:pt x="476" y="535"/>
                    </a:cubicBezTo>
                    <a:cubicBezTo>
                      <a:pt x="539" y="473"/>
                      <a:pt x="539" y="473"/>
                      <a:pt x="539" y="473"/>
                    </a:cubicBezTo>
                    <a:cubicBezTo>
                      <a:pt x="552" y="461"/>
                      <a:pt x="552" y="441"/>
                      <a:pt x="539" y="428"/>
                    </a:cubicBezTo>
                    <a:cubicBezTo>
                      <a:pt x="510" y="399"/>
                      <a:pt x="510" y="399"/>
                      <a:pt x="510" y="399"/>
                    </a:cubicBezTo>
                    <a:cubicBezTo>
                      <a:pt x="510" y="399"/>
                      <a:pt x="510" y="399"/>
                      <a:pt x="510" y="399"/>
                    </a:cubicBezTo>
                    <a:cubicBezTo>
                      <a:pt x="514" y="391"/>
                      <a:pt x="518" y="382"/>
                      <a:pt x="521" y="373"/>
                    </a:cubicBezTo>
                    <a:cubicBezTo>
                      <a:pt x="562" y="373"/>
                      <a:pt x="562" y="373"/>
                      <a:pt x="562" y="373"/>
                    </a:cubicBezTo>
                    <a:cubicBezTo>
                      <a:pt x="580" y="373"/>
                      <a:pt x="595" y="359"/>
                      <a:pt x="595" y="341"/>
                    </a:cubicBezTo>
                    <a:cubicBezTo>
                      <a:pt x="595" y="253"/>
                      <a:pt x="595" y="253"/>
                      <a:pt x="595" y="253"/>
                    </a:cubicBezTo>
                    <a:cubicBezTo>
                      <a:pt x="595" y="236"/>
                      <a:pt x="580" y="221"/>
                      <a:pt x="562" y="221"/>
                    </a:cubicBezTo>
                    <a:close/>
                    <a:moveTo>
                      <a:pt x="294" y="432"/>
                    </a:moveTo>
                    <a:cubicBezTo>
                      <a:pt x="218" y="432"/>
                      <a:pt x="156" y="370"/>
                      <a:pt x="156" y="295"/>
                    </a:cubicBezTo>
                    <a:cubicBezTo>
                      <a:pt x="156" y="219"/>
                      <a:pt x="218" y="158"/>
                      <a:pt x="295" y="158"/>
                    </a:cubicBezTo>
                    <a:cubicBezTo>
                      <a:pt x="371" y="159"/>
                      <a:pt x="433" y="220"/>
                      <a:pt x="433" y="295"/>
                    </a:cubicBezTo>
                    <a:cubicBezTo>
                      <a:pt x="432" y="371"/>
                      <a:pt x="370" y="432"/>
                      <a:pt x="294" y="432"/>
                    </a:cubicBezTo>
                    <a:close/>
                  </a:path>
                </a:pathLst>
              </a:custGeom>
              <a:solidFill>
                <a:srgbClr val="EFC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0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261" y="2400"/>
                <a:ext cx="495" cy="487"/>
              </a:xfrm>
              <a:custGeom>
                <a:avLst/>
                <a:gdLst>
                  <a:gd name="T0" fmla="*/ 180 w 361"/>
                  <a:gd name="T1" fmla="*/ 0 h 356"/>
                  <a:gd name="T2" fmla="*/ 0 w 361"/>
                  <a:gd name="T3" fmla="*/ 178 h 356"/>
                  <a:gd name="T4" fmla="*/ 180 w 361"/>
                  <a:gd name="T5" fmla="*/ 356 h 356"/>
                  <a:gd name="T6" fmla="*/ 361 w 361"/>
                  <a:gd name="T7" fmla="*/ 178 h 356"/>
                  <a:gd name="T8" fmla="*/ 180 w 361"/>
                  <a:gd name="T9" fmla="*/ 0 h 356"/>
                  <a:gd name="T10" fmla="*/ 180 w 361"/>
                  <a:gd name="T11" fmla="*/ 314 h 356"/>
                  <a:gd name="T12" fmla="*/ 43 w 361"/>
                  <a:gd name="T13" fmla="*/ 178 h 356"/>
                  <a:gd name="T14" fmla="*/ 180 w 361"/>
                  <a:gd name="T15" fmla="*/ 42 h 356"/>
                  <a:gd name="T16" fmla="*/ 318 w 361"/>
                  <a:gd name="T17" fmla="*/ 178 h 356"/>
                  <a:gd name="T18" fmla="*/ 180 w 361"/>
                  <a:gd name="T19" fmla="*/ 314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1" h="356">
                    <a:moveTo>
                      <a:pt x="180" y="0"/>
                    </a:moveTo>
                    <a:cubicBezTo>
                      <a:pt x="81" y="0"/>
                      <a:pt x="0" y="80"/>
                      <a:pt x="0" y="178"/>
                    </a:cubicBezTo>
                    <a:cubicBezTo>
                      <a:pt x="0" y="277"/>
                      <a:pt x="81" y="356"/>
                      <a:pt x="180" y="356"/>
                    </a:cubicBezTo>
                    <a:cubicBezTo>
                      <a:pt x="280" y="356"/>
                      <a:pt x="361" y="277"/>
                      <a:pt x="361" y="178"/>
                    </a:cubicBezTo>
                    <a:cubicBezTo>
                      <a:pt x="361" y="80"/>
                      <a:pt x="280" y="0"/>
                      <a:pt x="180" y="0"/>
                    </a:cubicBezTo>
                    <a:close/>
                    <a:moveTo>
                      <a:pt x="180" y="314"/>
                    </a:moveTo>
                    <a:cubicBezTo>
                      <a:pt x="104" y="314"/>
                      <a:pt x="43" y="253"/>
                      <a:pt x="43" y="178"/>
                    </a:cubicBezTo>
                    <a:cubicBezTo>
                      <a:pt x="43" y="103"/>
                      <a:pt x="104" y="42"/>
                      <a:pt x="180" y="42"/>
                    </a:cubicBezTo>
                    <a:cubicBezTo>
                      <a:pt x="256" y="42"/>
                      <a:pt x="318" y="103"/>
                      <a:pt x="318" y="178"/>
                    </a:cubicBezTo>
                    <a:cubicBezTo>
                      <a:pt x="318" y="253"/>
                      <a:pt x="256" y="314"/>
                      <a:pt x="180" y="314"/>
                    </a:cubicBezTo>
                    <a:close/>
                  </a:path>
                </a:pathLst>
              </a:custGeom>
              <a:solidFill>
                <a:srgbClr val="D9D9D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1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169" y="2408"/>
                <a:ext cx="619" cy="611"/>
              </a:xfrm>
              <a:custGeom>
                <a:avLst/>
                <a:gdLst>
                  <a:gd name="T0" fmla="*/ 426 w 451"/>
                  <a:gd name="T1" fmla="*/ 168 h 446"/>
                  <a:gd name="T2" fmla="*/ 397 w 451"/>
                  <a:gd name="T3" fmla="*/ 168 h 446"/>
                  <a:gd name="T4" fmla="*/ 388 w 451"/>
                  <a:gd name="T5" fmla="*/ 146 h 446"/>
                  <a:gd name="T6" fmla="*/ 388 w 451"/>
                  <a:gd name="T7" fmla="*/ 146 h 446"/>
                  <a:gd name="T8" fmla="*/ 410 w 451"/>
                  <a:gd name="T9" fmla="*/ 124 h 446"/>
                  <a:gd name="T10" fmla="*/ 410 w 451"/>
                  <a:gd name="T11" fmla="*/ 90 h 446"/>
                  <a:gd name="T12" fmla="*/ 363 w 451"/>
                  <a:gd name="T13" fmla="*/ 43 h 446"/>
                  <a:gd name="T14" fmla="*/ 328 w 451"/>
                  <a:gd name="T15" fmla="*/ 43 h 446"/>
                  <a:gd name="T16" fmla="*/ 306 w 451"/>
                  <a:gd name="T17" fmla="*/ 64 h 446"/>
                  <a:gd name="T18" fmla="*/ 284 w 451"/>
                  <a:gd name="T19" fmla="*/ 55 h 446"/>
                  <a:gd name="T20" fmla="*/ 284 w 451"/>
                  <a:gd name="T21" fmla="*/ 25 h 446"/>
                  <a:gd name="T22" fmla="*/ 259 w 451"/>
                  <a:gd name="T23" fmla="*/ 1 h 446"/>
                  <a:gd name="T24" fmla="*/ 192 w 451"/>
                  <a:gd name="T25" fmla="*/ 0 h 446"/>
                  <a:gd name="T26" fmla="*/ 168 w 451"/>
                  <a:gd name="T27" fmla="*/ 25 h 446"/>
                  <a:gd name="T28" fmla="*/ 168 w 451"/>
                  <a:gd name="T29" fmla="*/ 55 h 446"/>
                  <a:gd name="T30" fmla="*/ 146 w 451"/>
                  <a:gd name="T31" fmla="*/ 64 h 446"/>
                  <a:gd name="T32" fmla="*/ 125 w 451"/>
                  <a:gd name="T33" fmla="*/ 43 h 446"/>
                  <a:gd name="T34" fmla="*/ 91 w 451"/>
                  <a:gd name="T35" fmla="*/ 43 h 446"/>
                  <a:gd name="T36" fmla="*/ 43 w 451"/>
                  <a:gd name="T37" fmla="*/ 90 h 446"/>
                  <a:gd name="T38" fmla="*/ 43 w 451"/>
                  <a:gd name="T39" fmla="*/ 124 h 446"/>
                  <a:gd name="T40" fmla="*/ 64 w 451"/>
                  <a:gd name="T41" fmla="*/ 145 h 446"/>
                  <a:gd name="T42" fmla="*/ 54 w 451"/>
                  <a:gd name="T43" fmla="*/ 167 h 446"/>
                  <a:gd name="T44" fmla="*/ 25 w 451"/>
                  <a:gd name="T45" fmla="*/ 167 h 446"/>
                  <a:gd name="T46" fmla="*/ 0 w 451"/>
                  <a:gd name="T47" fmla="*/ 191 h 446"/>
                  <a:gd name="T48" fmla="*/ 0 w 451"/>
                  <a:gd name="T49" fmla="*/ 258 h 446"/>
                  <a:gd name="T50" fmla="*/ 24 w 451"/>
                  <a:gd name="T51" fmla="*/ 282 h 446"/>
                  <a:gd name="T52" fmla="*/ 55 w 451"/>
                  <a:gd name="T53" fmla="*/ 282 h 446"/>
                  <a:gd name="T54" fmla="*/ 64 w 451"/>
                  <a:gd name="T55" fmla="*/ 303 h 446"/>
                  <a:gd name="T56" fmla="*/ 44 w 451"/>
                  <a:gd name="T57" fmla="*/ 323 h 446"/>
                  <a:gd name="T58" fmla="*/ 44 w 451"/>
                  <a:gd name="T59" fmla="*/ 357 h 446"/>
                  <a:gd name="T60" fmla="*/ 91 w 451"/>
                  <a:gd name="T61" fmla="*/ 404 h 446"/>
                  <a:gd name="T62" fmla="*/ 126 w 451"/>
                  <a:gd name="T63" fmla="*/ 404 h 446"/>
                  <a:gd name="T64" fmla="*/ 147 w 451"/>
                  <a:gd name="T65" fmla="*/ 384 h 446"/>
                  <a:gd name="T66" fmla="*/ 167 w 451"/>
                  <a:gd name="T67" fmla="*/ 392 h 446"/>
                  <a:gd name="T68" fmla="*/ 167 w 451"/>
                  <a:gd name="T69" fmla="*/ 422 h 446"/>
                  <a:gd name="T70" fmla="*/ 191 w 451"/>
                  <a:gd name="T71" fmla="*/ 446 h 446"/>
                  <a:gd name="T72" fmla="*/ 258 w 451"/>
                  <a:gd name="T73" fmla="*/ 446 h 446"/>
                  <a:gd name="T74" fmla="*/ 283 w 451"/>
                  <a:gd name="T75" fmla="*/ 422 h 446"/>
                  <a:gd name="T76" fmla="*/ 283 w 451"/>
                  <a:gd name="T77" fmla="*/ 392 h 446"/>
                  <a:gd name="T78" fmla="*/ 304 w 451"/>
                  <a:gd name="T79" fmla="*/ 384 h 446"/>
                  <a:gd name="T80" fmla="*/ 304 w 451"/>
                  <a:gd name="T81" fmla="*/ 384 h 446"/>
                  <a:gd name="T82" fmla="*/ 326 w 451"/>
                  <a:gd name="T83" fmla="*/ 406 h 446"/>
                  <a:gd name="T84" fmla="*/ 361 w 451"/>
                  <a:gd name="T85" fmla="*/ 406 h 446"/>
                  <a:gd name="T86" fmla="*/ 409 w 451"/>
                  <a:gd name="T87" fmla="*/ 359 h 446"/>
                  <a:gd name="T88" fmla="*/ 409 w 451"/>
                  <a:gd name="T89" fmla="*/ 325 h 446"/>
                  <a:gd name="T90" fmla="*/ 387 w 451"/>
                  <a:gd name="T91" fmla="*/ 303 h 446"/>
                  <a:gd name="T92" fmla="*/ 387 w 451"/>
                  <a:gd name="T93" fmla="*/ 303 h 446"/>
                  <a:gd name="T94" fmla="*/ 395 w 451"/>
                  <a:gd name="T95" fmla="*/ 283 h 446"/>
                  <a:gd name="T96" fmla="*/ 426 w 451"/>
                  <a:gd name="T97" fmla="*/ 283 h 446"/>
                  <a:gd name="T98" fmla="*/ 451 w 451"/>
                  <a:gd name="T99" fmla="*/ 259 h 446"/>
                  <a:gd name="T100" fmla="*/ 451 w 451"/>
                  <a:gd name="T101" fmla="*/ 192 h 446"/>
                  <a:gd name="T102" fmla="*/ 426 w 451"/>
                  <a:gd name="T103" fmla="*/ 168 h 446"/>
                  <a:gd name="T104" fmla="*/ 223 w 451"/>
                  <a:gd name="T105" fmla="*/ 327 h 446"/>
                  <a:gd name="T106" fmla="*/ 118 w 451"/>
                  <a:gd name="T107" fmla="*/ 224 h 446"/>
                  <a:gd name="T108" fmla="*/ 223 w 451"/>
                  <a:gd name="T109" fmla="*/ 120 h 446"/>
                  <a:gd name="T110" fmla="*/ 328 w 451"/>
                  <a:gd name="T111" fmla="*/ 224 h 446"/>
                  <a:gd name="T112" fmla="*/ 223 w 451"/>
                  <a:gd name="T113" fmla="*/ 327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446">
                    <a:moveTo>
                      <a:pt x="426" y="168"/>
                    </a:moveTo>
                    <a:cubicBezTo>
                      <a:pt x="397" y="168"/>
                      <a:pt x="397" y="168"/>
                      <a:pt x="397" y="168"/>
                    </a:cubicBezTo>
                    <a:cubicBezTo>
                      <a:pt x="394" y="160"/>
                      <a:pt x="391" y="153"/>
                      <a:pt x="388" y="146"/>
                    </a:cubicBezTo>
                    <a:cubicBezTo>
                      <a:pt x="388" y="146"/>
                      <a:pt x="388" y="146"/>
                      <a:pt x="388" y="146"/>
                    </a:cubicBezTo>
                    <a:cubicBezTo>
                      <a:pt x="410" y="124"/>
                      <a:pt x="410" y="124"/>
                      <a:pt x="410" y="124"/>
                    </a:cubicBezTo>
                    <a:cubicBezTo>
                      <a:pt x="420" y="115"/>
                      <a:pt x="420" y="99"/>
                      <a:pt x="410" y="90"/>
                    </a:cubicBezTo>
                    <a:cubicBezTo>
                      <a:pt x="363" y="43"/>
                      <a:pt x="363" y="43"/>
                      <a:pt x="363" y="43"/>
                    </a:cubicBezTo>
                    <a:cubicBezTo>
                      <a:pt x="354" y="33"/>
                      <a:pt x="338" y="33"/>
                      <a:pt x="328" y="43"/>
                    </a:cubicBezTo>
                    <a:cubicBezTo>
                      <a:pt x="306" y="64"/>
                      <a:pt x="306" y="64"/>
                      <a:pt x="306" y="64"/>
                    </a:cubicBezTo>
                    <a:cubicBezTo>
                      <a:pt x="299" y="61"/>
                      <a:pt x="292" y="58"/>
                      <a:pt x="284" y="55"/>
                    </a:cubicBezTo>
                    <a:cubicBezTo>
                      <a:pt x="284" y="25"/>
                      <a:pt x="284" y="25"/>
                      <a:pt x="284" y="25"/>
                    </a:cubicBezTo>
                    <a:cubicBezTo>
                      <a:pt x="284" y="12"/>
                      <a:pt x="273" y="1"/>
                      <a:pt x="259" y="1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79" y="0"/>
                      <a:pt x="168" y="11"/>
                      <a:pt x="168" y="25"/>
                    </a:cubicBezTo>
                    <a:cubicBezTo>
                      <a:pt x="168" y="55"/>
                      <a:pt x="168" y="55"/>
                      <a:pt x="168" y="55"/>
                    </a:cubicBezTo>
                    <a:cubicBezTo>
                      <a:pt x="160" y="57"/>
                      <a:pt x="153" y="60"/>
                      <a:pt x="146" y="64"/>
                    </a:cubicBezTo>
                    <a:cubicBezTo>
                      <a:pt x="125" y="43"/>
                      <a:pt x="125" y="43"/>
                      <a:pt x="125" y="43"/>
                    </a:cubicBezTo>
                    <a:cubicBezTo>
                      <a:pt x="116" y="34"/>
                      <a:pt x="100" y="34"/>
                      <a:pt x="91" y="43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33" y="99"/>
                      <a:pt x="33" y="115"/>
                      <a:pt x="43" y="124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0" y="152"/>
                      <a:pt x="57" y="159"/>
                      <a:pt x="54" y="167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11" y="167"/>
                      <a:pt x="0" y="178"/>
                      <a:pt x="0" y="191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0" y="271"/>
                      <a:pt x="11" y="282"/>
                      <a:pt x="24" y="282"/>
                    </a:cubicBezTo>
                    <a:cubicBezTo>
                      <a:pt x="55" y="282"/>
                      <a:pt x="55" y="282"/>
                      <a:pt x="55" y="282"/>
                    </a:cubicBezTo>
                    <a:cubicBezTo>
                      <a:pt x="58" y="289"/>
                      <a:pt x="61" y="296"/>
                      <a:pt x="64" y="303"/>
                    </a:cubicBezTo>
                    <a:cubicBezTo>
                      <a:pt x="44" y="323"/>
                      <a:pt x="44" y="323"/>
                      <a:pt x="44" y="323"/>
                    </a:cubicBezTo>
                    <a:cubicBezTo>
                      <a:pt x="34" y="332"/>
                      <a:pt x="34" y="348"/>
                      <a:pt x="44" y="357"/>
                    </a:cubicBezTo>
                    <a:cubicBezTo>
                      <a:pt x="91" y="404"/>
                      <a:pt x="91" y="404"/>
                      <a:pt x="91" y="404"/>
                    </a:cubicBezTo>
                    <a:cubicBezTo>
                      <a:pt x="100" y="414"/>
                      <a:pt x="116" y="414"/>
                      <a:pt x="126" y="404"/>
                    </a:cubicBezTo>
                    <a:cubicBezTo>
                      <a:pt x="147" y="384"/>
                      <a:pt x="147" y="384"/>
                      <a:pt x="147" y="384"/>
                    </a:cubicBezTo>
                    <a:cubicBezTo>
                      <a:pt x="153" y="387"/>
                      <a:pt x="160" y="389"/>
                      <a:pt x="167" y="392"/>
                    </a:cubicBezTo>
                    <a:cubicBezTo>
                      <a:pt x="167" y="422"/>
                      <a:pt x="167" y="422"/>
                      <a:pt x="167" y="422"/>
                    </a:cubicBezTo>
                    <a:cubicBezTo>
                      <a:pt x="167" y="435"/>
                      <a:pt x="178" y="446"/>
                      <a:pt x="191" y="446"/>
                    </a:cubicBezTo>
                    <a:cubicBezTo>
                      <a:pt x="258" y="446"/>
                      <a:pt x="258" y="446"/>
                      <a:pt x="258" y="446"/>
                    </a:cubicBezTo>
                    <a:cubicBezTo>
                      <a:pt x="272" y="446"/>
                      <a:pt x="283" y="435"/>
                      <a:pt x="283" y="422"/>
                    </a:cubicBezTo>
                    <a:cubicBezTo>
                      <a:pt x="283" y="392"/>
                      <a:pt x="283" y="392"/>
                      <a:pt x="283" y="392"/>
                    </a:cubicBezTo>
                    <a:cubicBezTo>
                      <a:pt x="290" y="390"/>
                      <a:pt x="297" y="387"/>
                      <a:pt x="304" y="384"/>
                    </a:cubicBezTo>
                    <a:cubicBezTo>
                      <a:pt x="304" y="384"/>
                      <a:pt x="304" y="384"/>
                      <a:pt x="304" y="384"/>
                    </a:cubicBezTo>
                    <a:cubicBezTo>
                      <a:pt x="326" y="406"/>
                      <a:pt x="326" y="406"/>
                      <a:pt x="326" y="406"/>
                    </a:cubicBezTo>
                    <a:cubicBezTo>
                      <a:pt x="336" y="415"/>
                      <a:pt x="351" y="415"/>
                      <a:pt x="361" y="406"/>
                    </a:cubicBezTo>
                    <a:cubicBezTo>
                      <a:pt x="409" y="359"/>
                      <a:pt x="409" y="359"/>
                      <a:pt x="409" y="359"/>
                    </a:cubicBezTo>
                    <a:cubicBezTo>
                      <a:pt x="418" y="350"/>
                      <a:pt x="418" y="334"/>
                      <a:pt x="409" y="325"/>
                    </a:cubicBezTo>
                    <a:cubicBezTo>
                      <a:pt x="387" y="303"/>
                      <a:pt x="387" y="303"/>
                      <a:pt x="387" y="303"/>
                    </a:cubicBezTo>
                    <a:cubicBezTo>
                      <a:pt x="387" y="303"/>
                      <a:pt x="387" y="303"/>
                      <a:pt x="387" y="303"/>
                    </a:cubicBezTo>
                    <a:cubicBezTo>
                      <a:pt x="390" y="296"/>
                      <a:pt x="393" y="290"/>
                      <a:pt x="395" y="283"/>
                    </a:cubicBezTo>
                    <a:cubicBezTo>
                      <a:pt x="426" y="283"/>
                      <a:pt x="426" y="283"/>
                      <a:pt x="426" y="283"/>
                    </a:cubicBezTo>
                    <a:cubicBezTo>
                      <a:pt x="440" y="283"/>
                      <a:pt x="451" y="272"/>
                      <a:pt x="451" y="259"/>
                    </a:cubicBezTo>
                    <a:cubicBezTo>
                      <a:pt x="451" y="192"/>
                      <a:pt x="451" y="192"/>
                      <a:pt x="451" y="192"/>
                    </a:cubicBezTo>
                    <a:cubicBezTo>
                      <a:pt x="451" y="179"/>
                      <a:pt x="440" y="168"/>
                      <a:pt x="426" y="168"/>
                    </a:cubicBezTo>
                    <a:close/>
                    <a:moveTo>
                      <a:pt x="223" y="327"/>
                    </a:moveTo>
                    <a:cubicBezTo>
                      <a:pt x="165" y="327"/>
                      <a:pt x="118" y="281"/>
                      <a:pt x="118" y="224"/>
                    </a:cubicBezTo>
                    <a:cubicBezTo>
                      <a:pt x="119" y="166"/>
                      <a:pt x="166" y="120"/>
                      <a:pt x="223" y="120"/>
                    </a:cubicBezTo>
                    <a:cubicBezTo>
                      <a:pt x="281" y="120"/>
                      <a:pt x="328" y="167"/>
                      <a:pt x="328" y="224"/>
                    </a:cubicBezTo>
                    <a:cubicBezTo>
                      <a:pt x="328" y="281"/>
                      <a:pt x="281" y="328"/>
                      <a:pt x="223" y="327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2"/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288" y="2530"/>
                <a:ext cx="375" cy="370"/>
              </a:xfrm>
              <a:custGeom>
                <a:avLst/>
                <a:gdLst>
                  <a:gd name="T0" fmla="*/ 136 w 273"/>
                  <a:gd name="T1" fmla="*/ 0 h 270"/>
                  <a:gd name="T2" fmla="*/ 0 w 273"/>
                  <a:gd name="T3" fmla="*/ 135 h 270"/>
                  <a:gd name="T4" fmla="*/ 136 w 273"/>
                  <a:gd name="T5" fmla="*/ 270 h 270"/>
                  <a:gd name="T6" fmla="*/ 273 w 273"/>
                  <a:gd name="T7" fmla="*/ 135 h 270"/>
                  <a:gd name="T8" fmla="*/ 136 w 273"/>
                  <a:gd name="T9" fmla="*/ 0 h 270"/>
                  <a:gd name="T10" fmla="*/ 136 w 273"/>
                  <a:gd name="T11" fmla="*/ 238 h 270"/>
                  <a:gd name="T12" fmla="*/ 32 w 273"/>
                  <a:gd name="T13" fmla="*/ 135 h 270"/>
                  <a:gd name="T14" fmla="*/ 136 w 273"/>
                  <a:gd name="T15" fmla="*/ 32 h 270"/>
                  <a:gd name="T16" fmla="*/ 240 w 273"/>
                  <a:gd name="T17" fmla="*/ 135 h 270"/>
                  <a:gd name="T18" fmla="*/ 136 w 273"/>
                  <a:gd name="T19" fmla="*/ 23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0">
                    <a:moveTo>
                      <a:pt x="136" y="0"/>
                    </a:moveTo>
                    <a:cubicBezTo>
                      <a:pt x="61" y="0"/>
                      <a:pt x="0" y="60"/>
                      <a:pt x="0" y="135"/>
                    </a:cubicBezTo>
                    <a:cubicBezTo>
                      <a:pt x="0" y="210"/>
                      <a:pt x="61" y="270"/>
                      <a:pt x="136" y="270"/>
                    </a:cubicBezTo>
                    <a:cubicBezTo>
                      <a:pt x="212" y="270"/>
                      <a:pt x="273" y="210"/>
                      <a:pt x="273" y="135"/>
                    </a:cubicBezTo>
                    <a:cubicBezTo>
                      <a:pt x="273" y="60"/>
                      <a:pt x="212" y="0"/>
                      <a:pt x="136" y="0"/>
                    </a:cubicBezTo>
                    <a:close/>
                    <a:moveTo>
                      <a:pt x="136" y="238"/>
                    </a:moveTo>
                    <a:cubicBezTo>
                      <a:pt x="79" y="238"/>
                      <a:pt x="32" y="192"/>
                      <a:pt x="32" y="135"/>
                    </a:cubicBezTo>
                    <a:cubicBezTo>
                      <a:pt x="32" y="78"/>
                      <a:pt x="79" y="32"/>
                      <a:pt x="136" y="32"/>
                    </a:cubicBezTo>
                    <a:cubicBezTo>
                      <a:pt x="194" y="32"/>
                      <a:pt x="240" y="78"/>
                      <a:pt x="240" y="135"/>
                    </a:cubicBezTo>
                    <a:cubicBezTo>
                      <a:pt x="240" y="192"/>
                      <a:pt x="194" y="238"/>
                      <a:pt x="136" y="238"/>
                    </a:cubicBezTo>
                    <a:close/>
                  </a:path>
                </a:pathLst>
              </a:custGeom>
              <a:solidFill>
                <a:srgbClr val="D9D9D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3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773" y="2096"/>
                <a:ext cx="503" cy="501"/>
              </a:xfrm>
              <a:custGeom>
                <a:avLst/>
                <a:gdLst>
                  <a:gd name="T0" fmla="*/ 347 w 367"/>
                  <a:gd name="T1" fmla="*/ 138 h 366"/>
                  <a:gd name="T2" fmla="*/ 323 w 367"/>
                  <a:gd name="T3" fmla="*/ 138 h 366"/>
                  <a:gd name="T4" fmla="*/ 316 w 367"/>
                  <a:gd name="T5" fmla="*/ 120 h 366"/>
                  <a:gd name="T6" fmla="*/ 316 w 367"/>
                  <a:gd name="T7" fmla="*/ 120 h 366"/>
                  <a:gd name="T8" fmla="*/ 334 w 367"/>
                  <a:gd name="T9" fmla="*/ 102 h 366"/>
                  <a:gd name="T10" fmla="*/ 334 w 367"/>
                  <a:gd name="T11" fmla="*/ 74 h 366"/>
                  <a:gd name="T12" fmla="*/ 295 w 367"/>
                  <a:gd name="T13" fmla="*/ 35 h 366"/>
                  <a:gd name="T14" fmla="*/ 267 w 367"/>
                  <a:gd name="T15" fmla="*/ 35 h 366"/>
                  <a:gd name="T16" fmla="*/ 249 w 367"/>
                  <a:gd name="T17" fmla="*/ 53 h 366"/>
                  <a:gd name="T18" fmla="*/ 231 w 367"/>
                  <a:gd name="T19" fmla="*/ 45 h 366"/>
                  <a:gd name="T20" fmla="*/ 231 w 367"/>
                  <a:gd name="T21" fmla="*/ 21 h 366"/>
                  <a:gd name="T22" fmla="*/ 211 w 367"/>
                  <a:gd name="T23" fmla="*/ 1 h 366"/>
                  <a:gd name="T24" fmla="*/ 156 w 367"/>
                  <a:gd name="T25" fmla="*/ 0 h 366"/>
                  <a:gd name="T26" fmla="*/ 136 w 367"/>
                  <a:gd name="T27" fmla="*/ 20 h 366"/>
                  <a:gd name="T28" fmla="*/ 136 w 367"/>
                  <a:gd name="T29" fmla="*/ 45 h 366"/>
                  <a:gd name="T30" fmla="*/ 119 w 367"/>
                  <a:gd name="T31" fmla="*/ 52 h 366"/>
                  <a:gd name="T32" fmla="*/ 102 w 367"/>
                  <a:gd name="T33" fmla="*/ 35 h 366"/>
                  <a:gd name="T34" fmla="*/ 74 w 367"/>
                  <a:gd name="T35" fmla="*/ 35 h 366"/>
                  <a:gd name="T36" fmla="*/ 35 w 367"/>
                  <a:gd name="T37" fmla="*/ 74 h 366"/>
                  <a:gd name="T38" fmla="*/ 35 w 367"/>
                  <a:gd name="T39" fmla="*/ 102 h 366"/>
                  <a:gd name="T40" fmla="*/ 52 w 367"/>
                  <a:gd name="T41" fmla="*/ 119 h 366"/>
                  <a:gd name="T42" fmla="*/ 44 w 367"/>
                  <a:gd name="T43" fmla="*/ 137 h 366"/>
                  <a:gd name="T44" fmla="*/ 20 w 367"/>
                  <a:gd name="T45" fmla="*/ 137 h 366"/>
                  <a:gd name="T46" fmla="*/ 0 w 367"/>
                  <a:gd name="T47" fmla="*/ 157 h 366"/>
                  <a:gd name="T48" fmla="*/ 0 w 367"/>
                  <a:gd name="T49" fmla="*/ 211 h 366"/>
                  <a:gd name="T50" fmla="*/ 20 w 367"/>
                  <a:gd name="T51" fmla="*/ 231 h 366"/>
                  <a:gd name="T52" fmla="*/ 45 w 367"/>
                  <a:gd name="T53" fmla="*/ 231 h 366"/>
                  <a:gd name="T54" fmla="*/ 52 w 367"/>
                  <a:gd name="T55" fmla="*/ 248 h 366"/>
                  <a:gd name="T56" fmla="*/ 35 w 367"/>
                  <a:gd name="T57" fmla="*/ 264 h 366"/>
                  <a:gd name="T58" fmla="*/ 35 w 367"/>
                  <a:gd name="T59" fmla="*/ 293 h 366"/>
                  <a:gd name="T60" fmla="*/ 74 w 367"/>
                  <a:gd name="T61" fmla="*/ 331 h 366"/>
                  <a:gd name="T62" fmla="*/ 102 w 367"/>
                  <a:gd name="T63" fmla="*/ 331 h 366"/>
                  <a:gd name="T64" fmla="*/ 119 w 367"/>
                  <a:gd name="T65" fmla="*/ 314 h 366"/>
                  <a:gd name="T66" fmla="*/ 136 w 367"/>
                  <a:gd name="T67" fmla="*/ 321 h 366"/>
                  <a:gd name="T68" fmla="*/ 136 w 367"/>
                  <a:gd name="T69" fmla="*/ 346 h 366"/>
                  <a:gd name="T70" fmla="*/ 156 w 367"/>
                  <a:gd name="T71" fmla="*/ 366 h 366"/>
                  <a:gd name="T72" fmla="*/ 210 w 367"/>
                  <a:gd name="T73" fmla="*/ 366 h 366"/>
                  <a:gd name="T74" fmla="*/ 230 w 367"/>
                  <a:gd name="T75" fmla="*/ 346 h 366"/>
                  <a:gd name="T76" fmla="*/ 230 w 367"/>
                  <a:gd name="T77" fmla="*/ 321 h 366"/>
                  <a:gd name="T78" fmla="*/ 247 w 367"/>
                  <a:gd name="T79" fmla="*/ 314 h 366"/>
                  <a:gd name="T80" fmla="*/ 248 w 367"/>
                  <a:gd name="T81" fmla="*/ 315 h 366"/>
                  <a:gd name="T82" fmla="*/ 265 w 367"/>
                  <a:gd name="T83" fmla="*/ 333 h 366"/>
                  <a:gd name="T84" fmla="*/ 294 w 367"/>
                  <a:gd name="T85" fmla="*/ 333 h 366"/>
                  <a:gd name="T86" fmla="*/ 333 w 367"/>
                  <a:gd name="T87" fmla="*/ 294 h 366"/>
                  <a:gd name="T88" fmla="*/ 333 w 367"/>
                  <a:gd name="T89" fmla="*/ 266 h 366"/>
                  <a:gd name="T90" fmla="*/ 315 w 367"/>
                  <a:gd name="T91" fmla="*/ 248 h 366"/>
                  <a:gd name="T92" fmla="*/ 315 w 367"/>
                  <a:gd name="T93" fmla="*/ 248 h 366"/>
                  <a:gd name="T94" fmla="*/ 322 w 367"/>
                  <a:gd name="T95" fmla="*/ 232 h 366"/>
                  <a:gd name="T96" fmla="*/ 347 w 367"/>
                  <a:gd name="T97" fmla="*/ 232 h 366"/>
                  <a:gd name="T98" fmla="*/ 367 w 367"/>
                  <a:gd name="T99" fmla="*/ 212 h 366"/>
                  <a:gd name="T100" fmla="*/ 367 w 367"/>
                  <a:gd name="T101" fmla="*/ 158 h 366"/>
                  <a:gd name="T102" fmla="*/ 347 w 367"/>
                  <a:gd name="T103" fmla="*/ 138 h 366"/>
                  <a:gd name="T104" fmla="*/ 181 w 367"/>
                  <a:gd name="T105" fmla="*/ 268 h 366"/>
                  <a:gd name="T106" fmla="*/ 96 w 367"/>
                  <a:gd name="T107" fmla="*/ 183 h 366"/>
                  <a:gd name="T108" fmla="*/ 182 w 367"/>
                  <a:gd name="T109" fmla="*/ 99 h 366"/>
                  <a:gd name="T110" fmla="*/ 267 w 367"/>
                  <a:gd name="T111" fmla="*/ 184 h 366"/>
                  <a:gd name="T112" fmla="*/ 181 w 367"/>
                  <a:gd name="T113" fmla="*/ 26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7" h="366">
                    <a:moveTo>
                      <a:pt x="347" y="138"/>
                    </a:moveTo>
                    <a:cubicBezTo>
                      <a:pt x="323" y="138"/>
                      <a:pt x="323" y="138"/>
                      <a:pt x="323" y="138"/>
                    </a:cubicBezTo>
                    <a:cubicBezTo>
                      <a:pt x="321" y="131"/>
                      <a:pt x="318" y="126"/>
                      <a:pt x="316" y="120"/>
                    </a:cubicBezTo>
                    <a:cubicBezTo>
                      <a:pt x="316" y="120"/>
                      <a:pt x="316" y="120"/>
                      <a:pt x="316" y="120"/>
                    </a:cubicBezTo>
                    <a:cubicBezTo>
                      <a:pt x="334" y="102"/>
                      <a:pt x="334" y="102"/>
                      <a:pt x="334" y="102"/>
                    </a:cubicBezTo>
                    <a:cubicBezTo>
                      <a:pt x="342" y="94"/>
                      <a:pt x="342" y="81"/>
                      <a:pt x="334" y="74"/>
                    </a:cubicBezTo>
                    <a:cubicBezTo>
                      <a:pt x="295" y="35"/>
                      <a:pt x="295" y="35"/>
                      <a:pt x="295" y="35"/>
                    </a:cubicBezTo>
                    <a:cubicBezTo>
                      <a:pt x="288" y="27"/>
                      <a:pt x="275" y="27"/>
                      <a:pt x="267" y="35"/>
                    </a:cubicBezTo>
                    <a:cubicBezTo>
                      <a:pt x="249" y="53"/>
                      <a:pt x="249" y="53"/>
                      <a:pt x="249" y="53"/>
                    </a:cubicBezTo>
                    <a:cubicBezTo>
                      <a:pt x="243" y="50"/>
                      <a:pt x="237" y="47"/>
                      <a:pt x="231" y="45"/>
                    </a:cubicBezTo>
                    <a:cubicBezTo>
                      <a:pt x="231" y="21"/>
                      <a:pt x="231" y="21"/>
                      <a:pt x="231" y="21"/>
                    </a:cubicBezTo>
                    <a:cubicBezTo>
                      <a:pt x="231" y="10"/>
                      <a:pt x="222" y="1"/>
                      <a:pt x="211" y="1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5" y="0"/>
                      <a:pt x="136" y="9"/>
                      <a:pt x="136" y="20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0" y="47"/>
                      <a:pt x="124" y="49"/>
                      <a:pt x="119" y="52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4" y="28"/>
                      <a:pt x="82" y="28"/>
                      <a:pt x="74" y="35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27" y="82"/>
                      <a:pt x="27" y="94"/>
                      <a:pt x="35" y="102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49" y="125"/>
                      <a:pt x="46" y="131"/>
                      <a:pt x="44" y="137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9" y="137"/>
                      <a:pt x="0" y="146"/>
                      <a:pt x="0" y="157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222"/>
                      <a:pt x="9" y="231"/>
                      <a:pt x="20" y="231"/>
                    </a:cubicBezTo>
                    <a:cubicBezTo>
                      <a:pt x="45" y="231"/>
                      <a:pt x="45" y="231"/>
                      <a:pt x="45" y="231"/>
                    </a:cubicBezTo>
                    <a:cubicBezTo>
                      <a:pt x="47" y="237"/>
                      <a:pt x="49" y="243"/>
                      <a:pt x="52" y="248"/>
                    </a:cubicBezTo>
                    <a:cubicBezTo>
                      <a:pt x="35" y="264"/>
                      <a:pt x="35" y="264"/>
                      <a:pt x="35" y="264"/>
                    </a:cubicBezTo>
                    <a:cubicBezTo>
                      <a:pt x="28" y="272"/>
                      <a:pt x="28" y="285"/>
                      <a:pt x="35" y="293"/>
                    </a:cubicBezTo>
                    <a:cubicBezTo>
                      <a:pt x="74" y="331"/>
                      <a:pt x="74" y="331"/>
                      <a:pt x="74" y="331"/>
                    </a:cubicBezTo>
                    <a:cubicBezTo>
                      <a:pt x="82" y="339"/>
                      <a:pt x="94" y="339"/>
                      <a:pt x="102" y="331"/>
                    </a:cubicBezTo>
                    <a:cubicBezTo>
                      <a:pt x="119" y="314"/>
                      <a:pt x="119" y="314"/>
                      <a:pt x="119" y="314"/>
                    </a:cubicBezTo>
                    <a:cubicBezTo>
                      <a:pt x="125" y="317"/>
                      <a:pt x="130" y="319"/>
                      <a:pt x="136" y="321"/>
                    </a:cubicBezTo>
                    <a:cubicBezTo>
                      <a:pt x="136" y="346"/>
                      <a:pt x="136" y="346"/>
                      <a:pt x="136" y="346"/>
                    </a:cubicBezTo>
                    <a:cubicBezTo>
                      <a:pt x="136" y="357"/>
                      <a:pt x="145" y="366"/>
                      <a:pt x="156" y="366"/>
                    </a:cubicBezTo>
                    <a:cubicBezTo>
                      <a:pt x="210" y="366"/>
                      <a:pt x="210" y="366"/>
                      <a:pt x="210" y="366"/>
                    </a:cubicBezTo>
                    <a:cubicBezTo>
                      <a:pt x="221" y="366"/>
                      <a:pt x="230" y="357"/>
                      <a:pt x="230" y="346"/>
                    </a:cubicBezTo>
                    <a:cubicBezTo>
                      <a:pt x="230" y="321"/>
                      <a:pt x="230" y="321"/>
                      <a:pt x="230" y="321"/>
                    </a:cubicBezTo>
                    <a:cubicBezTo>
                      <a:pt x="236" y="319"/>
                      <a:pt x="242" y="317"/>
                      <a:pt x="247" y="314"/>
                    </a:cubicBezTo>
                    <a:cubicBezTo>
                      <a:pt x="247" y="314"/>
                      <a:pt x="247" y="315"/>
                      <a:pt x="248" y="315"/>
                    </a:cubicBezTo>
                    <a:cubicBezTo>
                      <a:pt x="265" y="333"/>
                      <a:pt x="265" y="333"/>
                      <a:pt x="265" y="333"/>
                    </a:cubicBezTo>
                    <a:cubicBezTo>
                      <a:pt x="273" y="340"/>
                      <a:pt x="286" y="340"/>
                      <a:pt x="294" y="333"/>
                    </a:cubicBezTo>
                    <a:cubicBezTo>
                      <a:pt x="333" y="294"/>
                      <a:pt x="333" y="294"/>
                      <a:pt x="333" y="294"/>
                    </a:cubicBezTo>
                    <a:cubicBezTo>
                      <a:pt x="340" y="286"/>
                      <a:pt x="340" y="274"/>
                      <a:pt x="333" y="266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7" y="243"/>
                      <a:pt x="320" y="237"/>
                      <a:pt x="322" y="232"/>
                    </a:cubicBezTo>
                    <a:cubicBezTo>
                      <a:pt x="347" y="232"/>
                      <a:pt x="347" y="232"/>
                      <a:pt x="347" y="232"/>
                    </a:cubicBezTo>
                    <a:cubicBezTo>
                      <a:pt x="358" y="232"/>
                      <a:pt x="367" y="223"/>
                      <a:pt x="367" y="212"/>
                    </a:cubicBezTo>
                    <a:cubicBezTo>
                      <a:pt x="367" y="158"/>
                      <a:pt x="367" y="158"/>
                      <a:pt x="367" y="158"/>
                    </a:cubicBezTo>
                    <a:cubicBezTo>
                      <a:pt x="367" y="147"/>
                      <a:pt x="358" y="138"/>
                      <a:pt x="347" y="138"/>
                    </a:cubicBezTo>
                    <a:close/>
                    <a:moveTo>
                      <a:pt x="181" y="268"/>
                    </a:moveTo>
                    <a:cubicBezTo>
                      <a:pt x="134" y="268"/>
                      <a:pt x="96" y="230"/>
                      <a:pt x="96" y="183"/>
                    </a:cubicBezTo>
                    <a:cubicBezTo>
                      <a:pt x="96" y="136"/>
                      <a:pt x="135" y="99"/>
                      <a:pt x="182" y="99"/>
                    </a:cubicBezTo>
                    <a:cubicBezTo>
                      <a:pt x="229" y="99"/>
                      <a:pt x="267" y="137"/>
                      <a:pt x="267" y="184"/>
                    </a:cubicBezTo>
                    <a:cubicBezTo>
                      <a:pt x="267" y="231"/>
                      <a:pt x="228" y="268"/>
                      <a:pt x="181" y="268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4"/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869" y="2196"/>
                <a:ext cx="306" cy="302"/>
              </a:xfrm>
              <a:custGeom>
                <a:avLst/>
                <a:gdLst>
                  <a:gd name="T0" fmla="*/ 112 w 223"/>
                  <a:gd name="T1" fmla="*/ 0 h 221"/>
                  <a:gd name="T2" fmla="*/ 0 w 223"/>
                  <a:gd name="T3" fmla="*/ 110 h 221"/>
                  <a:gd name="T4" fmla="*/ 112 w 223"/>
                  <a:gd name="T5" fmla="*/ 221 h 221"/>
                  <a:gd name="T6" fmla="*/ 223 w 223"/>
                  <a:gd name="T7" fmla="*/ 110 h 221"/>
                  <a:gd name="T8" fmla="*/ 112 w 223"/>
                  <a:gd name="T9" fmla="*/ 0 h 221"/>
                  <a:gd name="T10" fmla="*/ 112 w 223"/>
                  <a:gd name="T11" fmla="*/ 195 h 221"/>
                  <a:gd name="T12" fmla="*/ 27 w 223"/>
                  <a:gd name="T13" fmla="*/ 110 h 221"/>
                  <a:gd name="T14" fmla="*/ 112 w 223"/>
                  <a:gd name="T15" fmla="*/ 26 h 221"/>
                  <a:gd name="T16" fmla="*/ 196 w 223"/>
                  <a:gd name="T17" fmla="*/ 110 h 221"/>
                  <a:gd name="T18" fmla="*/ 112 w 223"/>
                  <a:gd name="T19" fmla="*/ 19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3" h="221">
                    <a:moveTo>
                      <a:pt x="112" y="0"/>
                    </a:moveTo>
                    <a:cubicBezTo>
                      <a:pt x="50" y="0"/>
                      <a:pt x="0" y="49"/>
                      <a:pt x="0" y="110"/>
                    </a:cubicBezTo>
                    <a:cubicBezTo>
                      <a:pt x="0" y="172"/>
                      <a:pt x="50" y="221"/>
                      <a:pt x="112" y="221"/>
                    </a:cubicBezTo>
                    <a:cubicBezTo>
                      <a:pt x="173" y="221"/>
                      <a:pt x="223" y="172"/>
                      <a:pt x="223" y="110"/>
                    </a:cubicBezTo>
                    <a:cubicBezTo>
                      <a:pt x="223" y="49"/>
                      <a:pt x="173" y="0"/>
                      <a:pt x="112" y="0"/>
                    </a:cubicBezTo>
                    <a:close/>
                    <a:moveTo>
                      <a:pt x="112" y="195"/>
                    </a:moveTo>
                    <a:cubicBezTo>
                      <a:pt x="65" y="195"/>
                      <a:pt x="27" y="157"/>
                      <a:pt x="27" y="110"/>
                    </a:cubicBezTo>
                    <a:cubicBezTo>
                      <a:pt x="27" y="64"/>
                      <a:pt x="65" y="26"/>
                      <a:pt x="112" y="26"/>
                    </a:cubicBezTo>
                    <a:cubicBezTo>
                      <a:pt x="158" y="26"/>
                      <a:pt x="196" y="64"/>
                      <a:pt x="196" y="110"/>
                    </a:cubicBezTo>
                    <a:cubicBezTo>
                      <a:pt x="196" y="157"/>
                      <a:pt x="158" y="195"/>
                      <a:pt x="112" y="195"/>
                    </a:cubicBezTo>
                    <a:close/>
                  </a:path>
                </a:pathLst>
              </a:custGeom>
              <a:solidFill>
                <a:srgbClr val="D9D9D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5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140" y="2572"/>
                <a:ext cx="383" cy="381"/>
              </a:xfrm>
              <a:custGeom>
                <a:avLst/>
                <a:gdLst>
                  <a:gd name="T0" fmla="*/ 264 w 279"/>
                  <a:gd name="T1" fmla="*/ 105 h 278"/>
                  <a:gd name="T2" fmla="*/ 245 w 279"/>
                  <a:gd name="T3" fmla="*/ 104 h 278"/>
                  <a:gd name="T4" fmla="*/ 240 w 279"/>
                  <a:gd name="T5" fmla="*/ 91 h 278"/>
                  <a:gd name="T6" fmla="*/ 240 w 279"/>
                  <a:gd name="T7" fmla="*/ 91 h 278"/>
                  <a:gd name="T8" fmla="*/ 254 w 279"/>
                  <a:gd name="T9" fmla="*/ 77 h 278"/>
                  <a:gd name="T10" fmla="*/ 254 w 279"/>
                  <a:gd name="T11" fmla="*/ 56 h 278"/>
                  <a:gd name="T12" fmla="*/ 225 w 279"/>
                  <a:gd name="T13" fmla="*/ 26 h 278"/>
                  <a:gd name="T14" fmla="*/ 203 w 279"/>
                  <a:gd name="T15" fmla="*/ 26 h 278"/>
                  <a:gd name="T16" fmla="*/ 189 w 279"/>
                  <a:gd name="T17" fmla="*/ 40 h 278"/>
                  <a:gd name="T18" fmla="*/ 176 w 279"/>
                  <a:gd name="T19" fmla="*/ 34 h 278"/>
                  <a:gd name="T20" fmla="*/ 176 w 279"/>
                  <a:gd name="T21" fmla="*/ 15 h 278"/>
                  <a:gd name="T22" fmla="*/ 160 w 279"/>
                  <a:gd name="T23" fmla="*/ 0 h 278"/>
                  <a:gd name="T24" fmla="*/ 119 w 279"/>
                  <a:gd name="T25" fmla="*/ 0 h 278"/>
                  <a:gd name="T26" fmla="*/ 104 w 279"/>
                  <a:gd name="T27" fmla="*/ 15 h 278"/>
                  <a:gd name="T28" fmla="*/ 104 w 279"/>
                  <a:gd name="T29" fmla="*/ 34 h 278"/>
                  <a:gd name="T30" fmla="*/ 90 w 279"/>
                  <a:gd name="T31" fmla="*/ 40 h 278"/>
                  <a:gd name="T32" fmla="*/ 78 w 279"/>
                  <a:gd name="T33" fmla="*/ 27 h 278"/>
                  <a:gd name="T34" fmla="*/ 56 w 279"/>
                  <a:gd name="T35" fmla="*/ 27 h 278"/>
                  <a:gd name="T36" fmla="*/ 27 w 279"/>
                  <a:gd name="T37" fmla="*/ 56 h 278"/>
                  <a:gd name="T38" fmla="*/ 27 w 279"/>
                  <a:gd name="T39" fmla="*/ 77 h 278"/>
                  <a:gd name="T40" fmla="*/ 39 w 279"/>
                  <a:gd name="T41" fmla="*/ 90 h 278"/>
                  <a:gd name="T42" fmla="*/ 34 w 279"/>
                  <a:gd name="T43" fmla="*/ 104 h 278"/>
                  <a:gd name="T44" fmla="*/ 15 w 279"/>
                  <a:gd name="T45" fmla="*/ 104 h 278"/>
                  <a:gd name="T46" fmla="*/ 0 w 279"/>
                  <a:gd name="T47" fmla="*/ 119 h 278"/>
                  <a:gd name="T48" fmla="*/ 0 w 279"/>
                  <a:gd name="T49" fmla="*/ 160 h 278"/>
                  <a:gd name="T50" fmla="*/ 15 w 279"/>
                  <a:gd name="T51" fmla="*/ 176 h 278"/>
                  <a:gd name="T52" fmla="*/ 34 w 279"/>
                  <a:gd name="T53" fmla="*/ 176 h 278"/>
                  <a:gd name="T54" fmla="*/ 40 w 279"/>
                  <a:gd name="T55" fmla="*/ 188 h 278"/>
                  <a:gd name="T56" fmla="*/ 27 w 279"/>
                  <a:gd name="T57" fmla="*/ 201 h 278"/>
                  <a:gd name="T58" fmla="*/ 27 w 279"/>
                  <a:gd name="T59" fmla="*/ 222 h 278"/>
                  <a:gd name="T60" fmla="*/ 56 w 279"/>
                  <a:gd name="T61" fmla="*/ 252 h 278"/>
                  <a:gd name="T62" fmla="*/ 78 w 279"/>
                  <a:gd name="T63" fmla="*/ 252 h 278"/>
                  <a:gd name="T64" fmla="*/ 91 w 279"/>
                  <a:gd name="T65" fmla="*/ 239 h 278"/>
                  <a:gd name="T66" fmla="*/ 103 w 279"/>
                  <a:gd name="T67" fmla="*/ 244 h 278"/>
                  <a:gd name="T68" fmla="*/ 103 w 279"/>
                  <a:gd name="T69" fmla="*/ 263 h 278"/>
                  <a:gd name="T70" fmla="*/ 118 w 279"/>
                  <a:gd name="T71" fmla="*/ 278 h 278"/>
                  <a:gd name="T72" fmla="*/ 160 w 279"/>
                  <a:gd name="T73" fmla="*/ 278 h 278"/>
                  <a:gd name="T74" fmla="*/ 175 w 279"/>
                  <a:gd name="T75" fmla="*/ 263 h 278"/>
                  <a:gd name="T76" fmla="*/ 175 w 279"/>
                  <a:gd name="T77" fmla="*/ 244 h 278"/>
                  <a:gd name="T78" fmla="*/ 188 w 279"/>
                  <a:gd name="T79" fmla="*/ 239 h 278"/>
                  <a:gd name="T80" fmla="*/ 188 w 279"/>
                  <a:gd name="T81" fmla="*/ 239 h 278"/>
                  <a:gd name="T82" fmla="*/ 202 w 279"/>
                  <a:gd name="T83" fmla="*/ 253 h 278"/>
                  <a:gd name="T84" fmla="*/ 223 w 279"/>
                  <a:gd name="T85" fmla="*/ 253 h 278"/>
                  <a:gd name="T86" fmla="*/ 253 w 279"/>
                  <a:gd name="T87" fmla="*/ 224 h 278"/>
                  <a:gd name="T88" fmla="*/ 253 w 279"/>
                  <a:gd name="T89" fmla="*/ 202 h 278"/>
                  <a:gd name="T90" fmla="*/ 239 w 279"/>
                  <a:gd name="T91" fmla="*/ 189 h 278"/>
                  <a:gd name="T92" fmla="*/ 239 w 279"/>
                  <a:gd name="T93" fmla="*/ 188 h 278"/>
                  <a:gd name="T94" fmla="*/ 244 w 279"/>
                  <a:gd name="T95" fmla="*/ 176 h 278"/>
                  <a:gd name="T96" fmla="*/ 263 w 279"/>
                  <a:gd name="T97" fmla="*/ 176 h 278"/>
                  <a:gd name="T98" fmla="*/ 279 w 279"/>
                  <a:gd name="T99" fmla="*/ 161 h 278"/>
                  <a:gd name="T100" fmla="*/ 279 w 279"/>
                  <a:gd name="T101" fmla="*/ 120 h 278"/>
                  <a:gd name="T102" fmla="*/ 264 w 279"/>
                  <a:gd name="T103" fmla="*/ 105 h 278"/>
                  <a:gd name="T104" fmla="*/ 138 w 279"/>
                  <a:gd name="T105" fmla="*/ 204 h 278"/>
                  <a:gd name="T106" fmla="*/ 73 w 279"/>
                  <a:gd name="T107" fmla="*/ 139 h 278"/>
                  <a:gd name="T108" fmla="*/ 138 w 279"/>
                  <a:gd name="T109" fmla="*/ 75 h 278"/>
                  <a:gd name="T110" fmla="*/ 203 w 279"/>
                  <a:gd name="T111" fmla="*/ 140 h 278"/>
                  <a:gd name="T112" fmla="*/ 138 w 279"/>
                  <a:gd name="T113" fmla="*/ 204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9" h="278">
                    <a:moveTo>
                      <a:pt x="264" y="105"/>
                    </a:moveTo>
                    <a:cubicBezTo>
                      <a:pt x="245" y="104"/>
                      <a:pt x="245" y="104"/>
                      <a:pt x="245" y="104"/>
                    </a:cubicBezTo>
                    <a:cubicBezTo>
                      <a:pt x="244" y="100"/>
                      <a:pt x="242" y="95"/>
                      <a:pt x="240" y="91"/>
                    </a:cubicBezTo>
                    <a:cubicBezTo>
                      <a:pt x="240" y="91"/>
                      <a:pt x="240" y="91"/>
                      <a:pt x="240" y="91"/>
                    </a:cubicBezTo>
                    <a:cubicBezTo>
                      <a:pt x="254" y="77"/>
                      <a:pt x="254" y="77"/>
                      <a:pt x="254" y="77"/>
                    </a:cubicBezTo>
                    <a:cubicBezTo>
                      <a:pt x="260" y="71"/>
                      <a:pt x="260" y="62"/>
                      <a:pt x="254" y="56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19" y="21"/>
                      <a:pt x="209" y="21"/>
                      <a:pt x="203" y="26"/>
                    </a:cubicBezTo>
                    <a:cubicBezTo>
                      <a:pt x="189" y="40"/>
                      <a:pt x="189" y="40"/>
                      <a:pt x="189" y="40"/>
                    </a:cubicBezTo>
                    <a:cubicBezTo>
                      <a:pt x="185" y="38"/>
                      <a:pt x="180" y="36"/>
                      <a:pt x="176" y="3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176" y="7"/>
                      <a:pt x="169" y="0"/>
                      <a:pt x="160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1" y="0"/>
                      <a:pt x="104" y="7"/>
                      <a:pt x="104" y="15"/>
                    </a:cubicBezTo>
                    <a:cubicBezTo>
                      <a:pt x="104" y="34"/>
                      <a:pt x="104" y="34"/>
                      <a:pt x="104" y="34"/>
                    </a:cubicBezTo>
                    <a:cubicBezTo>
                      <a:pt x="99" y="36"/>
                      <a:pt x="95" y="37"/>
                      <a:pt x="90" y="40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2" y="21"/>
                      <a:pt x="62" y="21"/>
                      <a:pt x="56" y="27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1" y="62"/>
                      <a:pt x="21" y="72"/>
                      <a:pt x="27" y="77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7" y="95"/>
                      <a:pt x="35" y="99"/>
                      <a:pt x="34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7" y="104"/>
                      <a:pt x="0" y="111"/>
                      <a:pt x="0" y="119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9"/>
                      <a:pt x="7" y="176"/>
                      <a:pt x="15" y="176"/>
                    </a:cubicBezTo>
                    <a:cubicBezTo>
                      <a:pt x="34" y="176"/>
                      <a:pt x="34" y="176"/>
                      <a:pt x="34" y="176"/>
                    </a:cubicBezTo>
                    <a:cubicBezTo>
                      <a:pt x="36" y="180"/>
                      <a:pt x="37" y="184"/>
                      <a:pt x="40" y="188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1" y="207"/>
                      <a:pt x="21" y="216"/>
                      <a:pt x="27" y="222"/>
                    </a:cubicBezTo>
                    <a:cubicBezTo>
                      <a:pt x="56" y="252"/>
                      <a:pt x="56" y="252"/>
                      <a:pt x="56" y="252"/>
                    </a:cubicBezTo>
                    <a:cubicBezTo>
                      <a:pt x="62" y="258"/>
                      <a:pt x="72" y="258"/>
                      <a:pt x="78" y="252"/>
                    </a:cubicBezTo>
                    <a:cubicBezTo>
                      <a:pt x="91" y="239"/>
                      <a:pt x="91" y="239"/>
                      <a:pt x="91" y="239"/>
                    </a:cubicBezTo>
                    <a:cubicBezTo>
                      <a:pt x="95" y="241"/>
                      <a:pt x="99" y="242"/>
                      <a:pt x="103" y="244"/>
                    </a:cubicBezTo>
                    <a:cubicBezTo>
                      <a:pt x="103" y="263"/>
                      <a:pt x="103" y="263"/>
                      <a:pt x="103" y="263"/>
                    </a:cubicBezTo>
                    <a:cubicBezTo>
                      <a:pt x="103" y="271"/>
                      <a:pt x="110" y="278"/>
                      <a:pt x="118" y="278"/>
                    </a:cubicBezTo>
                    <a:cubicBezTo>
                      <a:pt x="160" y="278"/>
                      <a:pt x="160" y="278"/>
                      <a:pt x="160" y="278"/>
                    </a:cubicBezTo>
                    <a:cubicBezTo>
                      <a:pt x="168" y="278"/>
                      <a:pt x="175" y="271"/>
                      <a:pt x="175" y="263"/>
                    </a:cubicBezTo>
                    <a:cubicBezTo>
                      <a:pt x="175" y="244"/>
                      <a:pt x="175" y="244"/>
                      <a:pt x="175" y="244"/>
                    </a:cubicBezTo>
                    <a:cubicBezTo>
                      <a:pt x="180" y="243"/>
                      <a:pt x="184" y="241"/>
                      <a:pt x="188" y="239"/>
                    </a:cubicBezTo>
                    <a:cubicBezTo>
                      <a:pt x="188" y="239"/>
                      <a:pt x="188" y="239"/>
                      <a:pt x="188" y="239"/>
                    </a:cubicBezTo>
                    <a:cubicBezTo>
                      <a:pt x="202" y="253"/>
                      <a:pt x="202" y="253"/>
                      <a:pt x="202" y="253"/>
                    </a:cubicBezTo>
                    <a:cubicBezTo>
                      <a:pt x="208" y="259"/>
                      <a:pt x="217" y="259"/>
                      <a:pt x="223" y="253"/>
                    </a:cubicBezTo>
                    <a:cubicBezTo>
                      <a:pt x="253" y="224"/>
                      <a:pt x="253" y="224"/>
                      <a:pt x="253" y="224"/>
                    </a:cubicBezTo>
                    <a:cubicBezTo>
                      <a:pt x="259" y="218"/>
                      <a:pt x="259" y="208"/>
                      <a:pt x="253" y="202"/>
                    </a:cubicBezTo>
                    <a:cubicBezTo>
                      <a:pt x="239" y="189"/>
                      <a:pt x="239" y="189"/>
                      <a:pt x="239" y="189"/>
                    </a:cubicBezTo>
                    <a:cubicBezTo>
                      <a:pt x="239" y="189"/>
                      <a:pt x="239" y="188"/>
                      <a:pt x="239" y="188"/>
                    </a:cubicBezTo>
                    <a:cubicBezTo>
                      <a:pt x="241" y="184"/>
                      <a:pt x="243" y="180"/>
                      <a:pt x="244" y="176"/>
                    </a:cubicBezTo>
                    <a:cubicBezTo>
                      <a:pt x="263" y="176"/>
                      <a:pt x="263" y="176"/>
                      <a:pt x="263" y="176"/>
                    </a:cubicBezTo>
                    <a:cubicBezTo>
                      <a:pt x="272" y="176"/>
                      <a:pt x="279" y="169"/>
                      <a:pt x="279" y="161"/>
                    </a:cubicBezTo>
                    <a:cubicBezTo>
                      <a:pt x="279" y="120"/>
                      <a:pt x="279" y="120"/>
                      <a:pt x="279" y="120"/>
                    </a:cubicBezTo>
                    <a:cubicBezTo>
                      <a:pt x="279" y="111"/>
                      <a:pt x="272" y="105"/>
                      <a:pt x="264" y="105"/>
                    </a:cubicBezTo>
                    <a:close/>
                    <a:moveTo>
                      <a:pt x="138" y="204"/>
                    </a:moveTo>
                    <a:cubicBezTo>
                      <a:pt x="102" y="204"/>
                      <a:pt x="73" y="175"/>
                      <a:pt x="73" y="139"/>
                    </a:cubicBezTo>
                    <a:cubicBezTo>
                      <a:pt x="73" y="104"/>
                      <a:pt x="102" y="75"/>
                      <a:pt x="138" y="75"/>
                    </a:cubicBezTo>
                    <a:cubicBezTo>
                      <a:pt x="174" y="75"/>
                      <a:pt x="203" y="104"/>
                      <a:pt x="203" y="140"/>
                    </a:cubicBezTo>
                    <a:cubicBezTo>
                      <a:pt x="203" y="175"/>
                      <a:pt x="174" y="204"/>
                      <a:pt x="138" y="204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6"/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213" y="2648"/>
                <a:ext cx="233" cy="230"/>
              </a:xfrm>
              <a:custGeom>
                <a:avLst/>
                <a:gdLst>
                  <a:gd name="T0" fmla="*/ 85 w 170"/>
                  <a:gd name="T1" fmla="*/ 0 h 168"/>
                  <a:gd name="T2" fmla="*/ 0 w 170"/>
                  <a:gd name="T3" fmla="*/ 84 h 168"/>
                  <a:gd name="T4" fmla="*/ 85 w 170"/>
                  <a:gd name="T5" fmla="*/ 168 h 168"/>
                  <a:gd name="T6" fmla="*/ 170 w 170"/>
                  <a:gd name="T7" fmla="*/ 84 h 168"/>
                  <a:gd name="T8" fmla="*/ 85 w 170"/>
                  <a:gd name="T9" fmla="*/ 0 h 168"/>
                  <a:gd name="T10" fmla="*/ 85 w 170"/>
                  <a:gd name="T11" fmla="*/ 149 h 168"/>
                  <a:gd name="T12" fmla="*/ 20 w 170"/>
                  <a:gd name="T13" fmla="*/ 84 h 168"/>
                  <a:gd name="T14" fmla="*/ 85 w 170"/>
                  <a:gd name="T15" fmla="*/ 20 h 168"/>
                  <a:gd name="T16" fmla="*/ 150 w 170"/>
                  <a:gd name="T17" fmla="*/ 84 h 168"/>
                  <a:gd name="T18" fmla="*/ 85 w 170"/>
                  <a:gd name="T19" fmla="*/ 149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68">
                    <a:moveTo>
                      <a:pt x="85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5" y="168"/>
                    </a:cubicBezTo>
                    <a:cubicBezTo>
                      <a:pt x="132" y="168"/>
                      <a:pt x="170" y="131"/>
                      <a:pt x="170" y="84"/>
                    </a:cubicBezTo>
                    <a:cubicBezTo>
                      <a:pt x="170" y="38"/>
                      <a:pt x="132" y="0"/>
                      <a:pt x="85" y="0"/>
                    </a:cubicBezTo>
                    <a:close/>
                    <a:moveTo>
                      <a:pt x="85" y="149"/>
                    </a:moveTo>
                    <a:cubicBezTo>
                      <a:pt x="49" y="149"/>
                      <a:pt x="20" y="120"/>
                      <a:pt x="20" y="84"/>
                    </a:cubicBezTo>
                    <a:cubicBezTo>
                      <a:pt x="20" y="49"/>
                      <a:pt x="49" y="20"/>
                      <a:pt x="85" y="20"/>
                    </a:cubicBezTo>
                    <a:cubicBezTo>
                      <a:pt x="121" y="20"/>
                      <a:pt x="150" y="49"/>
                      <a:pt x="150" y="84"/>
                    </a:cubicBezTo>
                    <a:cubicBezTo>
                      <a:pt x="150" y="120"/>
                      <a:pt x="121" y="149"/>
                      <a:pt x="85" y="149"/>
                    </a:cubicBezTo>
                    <a:close/>
                  </a:path>
                </a:pathLst>
              </a:custGeom>
              <a:solidFill>
                <a:srgbClr val="D9D9D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7"/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229" y="2416"/>
                <a:ext cx="1431" cy="814"/>
              </a:xfrm>
              <a:custGeom>
                <a:avLst/>
                <a:gdLst>
                  <a:gd name="T0" fmla="*/ 1030 w 1043"/>
                  <a:gd name="T1" fmla="*/ 67 h 594"/>
                  <a:gd name="T2" fmla="*/ 1026 w 1043"/>
                  <a:gd name="T3" fmla="*/ 14 h 594"/>
                  <a:gd name="T4" fmla="*/ 972 w 1043"/>
                  <a:gd name="T5" fmla="*/ 17 h 594"/>
                  <a:gd name="T6" fmla="*/ 700 w 1043"/>
                  <a:gd name="T7" fmla="*/ 329 h 594"/>
                  <a:gd name="T8" fmla="*/ 697 w 1043"/>
                  <a:gd name="T9" fmla="*/ 334 h 594"/>
                  <a:gd name="T10" fmla="*/ 693 w 1043"/>
                  <a:gd name="T11" fmla="*/ 338 h 594"/>
                  <a:gd name="T12" fmla="*/ 683 w 1043"/>
                  <a:gd name="T13" fmla="*/ 337 h 594"/>
                  <a:gd name="T14" fmla="*/ 672 w 1043"/>
                  <a:gd name="T15" fmla="*/ 336 h 594"/>
                  <a:gd name="T16" fmla="*/ 643 w 1043"/>
                  <a:gd name="T17" fmla="*/ 340 h 594"/>
                  <a:gd name="T18" fmla="*/ 617 w 1043"/>
                  <a:gd name="T19" fmla="*/ 351 h 594"/>
                  <a:gd name="T20" fmla="*/ 615 w 1043"/>
                  <a:gd name="T21" fmla="*/ 350 h 594"/>
                  <a:gd name="T22" fmla="*/ 614 w 1043"/>
                  <a:gd name="T23" fmla="*/ 349 h 594"/>
                  <a:gd name="T24" fmla="*/ 510 w 1043"/>
                  <a:gd name="T25" fmla="*/ 252 h 594"/>
                  <a:gd name="T26" fmla="*/ 506 w 1043"/>
                  <a:gd name="T27" fmla="*/ 249 h 594"/>
                  <a:gd name="T28" fmla="*/ 502 w 1043"/>
                  <a:gd name="T29" fmla="*/ 245 h 594"/>
                  <a:gd name="T30" fmla="*/ 506 w 1043"/>
                  <a:gd name="T31" fmla="*/ 233 h 594"/>
                  <a:gd name="T32" fmla="*/ 510 w 1043"/>
                  <a:gd name="T33" fmla="*/ 206 h 594"/>
                  <a:gd name="T34" fmla="*/ 405 w 1043"/>
                  <a:gd name="T35" fmla="*/ 101 h 594"/>
                  <a:gd name="T36" fmla="*/ 300 w 1043"/>
                  <a:gd name="T37" fmla="*/ 206 h 594"/>
                  <a:gd name="T38" fmla="*/ 301 w 1043"/>
                  <a:gd name="T39" fmla="*/ 221 h 594"/>
                  <a:gd name="T40" fmla="*/ 303 w 1043"/>
                  <a:gd name="T41" fmla="*/ 235 h 594"/>
                  <a:gd name="T42" fmla="*/ 300 w 1043"/>
                  <a:gd name="T43" fmla="*/ 239 h 594"/>
                  <a:gd name="T44" fmla="*/ 295 w 1043"/>
                  <a:gd name="T45" fmla="*/ 246 h 594"/>
                  <a:gd name="T46" fmla="*/ 15 w 1043"/>
                  <a:gd name="T47" fmla="*/ 530 h 594"/>
                  <a:gd name="T48" fmla="*/ 15 w 1043"/>
                  <a:gd name="T49" fmla="*/ 583 h 594"/>
                  <a:gd name="T50" fmla="*/ 42 w 1043"/>
                  <a:gd name="T51" fmla="*/ 594 h 594"/>
                  <a:gd name="T52" fmla="*/ 69 w 1043"/>
                  <a:gd name="T53" fmla="*/ 583 h 594"/>
                  <a:gd name="T54" fmla="*/ 349 w 1043"/>
                  <a:gd name="T55" fmla="*/ 299 h 594"/>
                  <a:gd name="T56" fmla="*/ 350 w 1043"/>
                  <a:gd name="T57" fmla="*/ 298 h 594"/>
                  <a:gd name="T58" fmla="*/ 352 w 1043"/>
                  <a:gd name="T59" fmla="*/ 297 h 594"/>
                  <a:gd name="T60" fmla="*/ 377 w 1043"/>
                  <a:gd name="T61" fmla="*/ 307 h 594"/>
                  <a:gd name="T62" fmla="*/ 405 w 1043"/>
                  <a:gd name="T63" fmla="*/ 311 h 594"/>
                  <a:gd name="T64" fmla="*/ 429 w 1043"/>
                  <a:gd name="T65" fmla="*/ 308 h 594"/>
                  <a:gd name="T66" fmla="*/ 450 w 1043"/>
                  <a:gd name="T67" fmla="*/ 300 h 594"/>
                  <a:gd name="T68" fmla="*/ 455 w 1043"/>
                  <a:gd name="T69" fmla="*/ 304 h 594"/>
                  <a:gd name="T70" fmla="*/ 458 w 1043"/>
                  <a:gd name="T71" fmla="*/ 308 h 594"/>
                  <a:gd name="T72" fmla="*/ 562 w 1043"/>
                  <a:gd name="T73" fmla="*/ 404 h 594"/>
                  <a:gd name="T74" fmla="*/ 566 w 1043"/>
                  <a:gd name="T75" fmla="*/ 408 h 594"/>
                  <a:gd name="T76" fmla="*/ 571 w 1043"/>
                  <a:gd name="T77" fmla="*/ 413 h 594"/>
                  <a:gd name="T78" fmla="*/ 568 w 1043"/>
                  <a:gd name="T79" fmla="*/ 424 h 594"/>
                  <a:gd name="T80" fmla="*/ 567 w 1043"/>
                  <a:gd name="T81" fmla="*/ 441 h 594"/>
                  <a:gd name="T82" fmla="*/ 672 w 1043"/>
                  <a:gd name="T83" fmla="*/ 546 h 594"/>
                  <a:gd name="T84" fmla="*/ 777 w 1043"/>
                  <a:gd name="T85" fmla="*/ 441 h 594"/>
                  <a:gd name="T86" fmla="*/ 757 w 1043"/>
                  <a:gd name="T87" fmla="*/ 380 h 594"/>
                  <a:gd name="T88" fmla="*/ 758 w 1043"/>
                  <a:gd name="T89" fmla="*/ 379 h 594"/>
                  <a:gd name="T90" fmla="*/ 1030 w 1043"/>
                  <a:gd name="T91" fmla="*/ 67 h 594"/>
                  <a:gd name="T92" fmla="*/ 405 w 1043"/>
                  <a:gd name="T93" fmla="*/ 272 h 594"/>
                  <a:gd name="T94" fmla="*/ 338 w 1043"/>
                  <a:gd name="T95" fmla="*/ 206 h 594"/>
                  <a:gd name="T96" fmla="*/ 405 w 1043"/>
                  <a:gd name="T97" fmla="*/ 139 h 594"/>
                  <a:gd name="T98" fmla="*/ 471 w 1043"/>
                  <a:gd name="T99" fmla="*/ 206 h 594"/>
                  <a:gd name="T100" fmla="*/ 405 w 1043"/>
                  <a:gd name="T101" fmla="*/ 272 h 594"/>
                  <a:gd name="T102" fmla="*/ 672 w 1043"/>
                  <a:gd name="T103" fmla="*/ 508 h 594"/>
                  <a:gd name="T104" fmla="*/ 605 w 1043"/>
                  <a:gd name="T105" fmla="*/ 441 h 594"/>
                  <a:gd name="T106" fmla="*/ 672 w 1043"/>
                  <a:gd name="T107" fmla="*/ 375 h 594"/>
                  <a:gd name="T108" fmla="*/ 704 w 1043"/>
                  <a:gd name="T109" fmla="*/ 383 h 594"/>
                  <a:gd name="T110" fmla="*/ 712 w 1043"/>
                  <a:gd name="T111" fmla="*/ 388 h 594"/>
                  <a:gd name="T112" fmla="*/ 738 w 1043"/>
                  <a:gd name="T113" fmla="*/ 441 h 594"/>
                  <a:gd name="T114" fmla="*/ 672 w 1043"/>
                  <a:gd name="T115" fmla="*/ 508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43" h="594">
                    <a:moveTo>
                      <a:pt x="1030" y="67"/>
                    </a:moveTo>
                    <a:cubicBezTo>
                      <a:pt x="1043" y="51"/>
                      <a:pt x="1042" y="27"/>
                      <a:pt x="1026" y="14"/>
                    </a:cubicBezTo>
                    <a:cubicBezTo>
                      <a:pt x="1010" y="0"/>
                      <a:pt x="986" y="1"/>
                      <a:pt x="972" y="17"/>
                    </a:cubicBezTo>
                    <a:cubicBezTo>
                      <a:pt x="700" y="329"/>
                      <a:pt x="700" y="329"/>
                      <a:pt x="700" y="329"/>
                    </a:cubicBezTo>
                    <a:cubicBezTo>
                      <a:pt x="700" y="331"/>
                      <a:pt x="698" y="332"/>
                      <a:pt x="697" y="334"/>
                    </a:cubicBezTo>
                    <a:cubicBezTo>
                      <a:pt x="696" y="336"/>
                      <a:pt x="694" y="337"/>
                      <a:pt x="693" y="338"/>
                    </a:cubicBezTo>
                    <a:cubicBezTo>
                      <a:pt x="690" y="338"/>
                      <a:pt x="687" y="337"/>
                      <a:pt x="683" y="337"/>
                    </a:cubicBezTo>
                    <a:cubicBezTo>
                      <a:pt x="683" y="337"/>
                      <a:pt x="678" y="336"/>
                      <a:pt x="672" y="336"/>
                    </a:cubicBezTo>
                    <a:cubicBezTo>
                      <a:pt x="657" y="336"/>
                      <a:pt x="644" y="340"/>
                      <a:pt x="643" y="340"/>
                    </a:cubicBezTo>
                    <a:cubicBezTo>
                      <a:pt x="632" y="343"/>
                      <a:pt x="623" y="348"/>
                      <a:pt x="617" y="351"/>
                    </a:cubicBezTo>
                    <a:cubicBezTo>
                      <a:pt x="617" y="351"/>
                      <a:pt x="616" y="351"/>
                      <a:pt x="615" y="350"/>
                    </a:cubicBezTo>
                    <a:cubicBezTo>
                      <a:pt x="615" y="350"/>
                      <a:pt x="614" y="349"/>
                      <a:pt x="614" y="349"/>
                    </a:cubicBezTo>
                    <a:cubicBezTo>
                      <a:pt x="510" y="252"/>
                      <a:pt x="510" y="252"/>
                      <a:pt x="510" y="252"/>
                    </a:cubicBezTo>
                    <a:cubicBezTo>
                      <a:pt x="509" y="251"/>
                      <a:pt x="507" y="250"/>
                      <a:pt x="506" y="249"/>
                    </a:cubicBezTo>
                    <a:cubicBezTo>
                      <a:pt x="504" y="248"/>
                      <a:pt x="503" y="246"/>
                      <a:pt x="502" y="245"/>
                    </a:cubicBezTo>
                    <a:cubicBezTo>
                      <a:pt x="503" y="242"/>
                      <a:pt x="505" y="238"/>
                      <a:pt x="506" y="233"/>
                    </a:cubicBezTo>
                    <a:cubicBezTo>
                      <a:pt x="506" y="233"/>
                      <a:pt x="510" y="220"/>
                      <a:pt x="510" y="206"/>
                    </a:cubicBezTo>
                    <a:cubicBezTo>
                      <a:pt x="510" y="148"/>
                      <a:pt x="463" y="101"/>
                      <a:pt x="405" y="101"/>
                    </a:cubicBezTo>
                    <a:cubicBezTo>
                      <a:pt x="347" y="101"/>
                      <a:pt x="300" y="148"/>
                      <a:pt x="300" y="206"/>
                    </a:cubicBezTo>
                    <a:cubicBezTo>
                      <a:pt x="300" y="213"/>
                      <a:pt x="301" y="221"/>
                      <a:pt x="301" y="221"/>
                    </a:cubicBezTo>
                    <a:cubicBezTo>
                      <a:pt x="301" y="227"/>
                      <a:pt x="302" y="231"/>
                      <a:pt x="303" y="235"/>
                    </a:cubicBezTo>
                    <a:cubicBezTo>
                      <a:pt x="302" y="236"/>
                      <a:pt x="301" y="238"/>
                      <a:pt x="300" y="239"/>
                    </a:cubicBezTo>
                    <a:cubicBezTo>
                      <a:pt x="298" y="241"/>
                      <a:pt x="297" y="243"/>
                      <a:pt x="295" y="246"/>
                    </a:cubicBezTo>
                    <a:cubicBezTo>
                      <a:pt x="15" y="530"/>
                      <a:pt x="15" y="530"/>
                      <a:pt x="15" y="530"/>
                    </a:cubicBezTo>
                    <a:cubicBezTo>
                      <a:pt x="0" y="544"/>
                      <a:pt x="0" y="569"/>
                      <a:pt x="15" y="583"/>
                    </a:cubicBezTo>
                    <a:cubicBezTo>
                      <a:pt x="23" y="591"/>
                      <a:pt x="32" y="594"/>
                      <a:pt x="42" y="594"/>
                    </a:cubicBezTo>
                    <a:cubicBezTo>
                      <a:pt x="52" y="594"/>
                      <a:pt x="62" y="590"/>
                      <a:pt x="69" y="583"/>
                    </a:cubicBezTo>
                    <a:cubicBezTo>
                      <a:pt x="349" y="299"/>
                      <a:pt x="349" y="299"/>
                      <a:pt x="349" y="299"/>
                    </a:cubicBezTo>
                    <a:cubicBezTo>
                      <a:pt x="349" y="299"/>
                      <a:pt x="350" y="298"/>
                      <a:pt x="350" y="298"/>
                    </a:cubicBezTo>
                    <a:cubicBezTo>
                      <a:pt x="351" y="297"/>
                      <a:pt x="351" y="297"/>
                      <a:pt x="352" y="297"/>
                    </a:cubicBezTo>
                    <a:cubicBezTo>
                      <a:pt x="358" y="300"/>
                      <a:pt x="367" y="304"/>
                      <a:pt x="377" y="307"/>
                    </a:cubicBezTo>
                    <a:cubicBezTo>
                      <a:pt x="384" y="309"/>
                      <a:pt x="393" y="311"/>
                      <a:pt x="405" y="311"/>
                    </a:cubicBezTo>
                    <a:cubicBezTo>
                      <a:pt x="410" y="311"/>
                      <a:pt x="419" y="310"/>
                      <a:pt x="429" y="308"/>
                    </a:cubicBezTo>
                    <a:cubicBezTo>
                      <a:pt x="438" y="306"/>
                      <a:pt x="445" y="303"/>
                      <a:pt x="450" y="300"/>
                    </a:cubicBezTo>
                    <a:cubicBezTo>
                      <a:pt x="452" y="302"/>
                      <a:pt x="453" y="303"/>
                      <a:pt x="455" y="304"/>
                    </a:cubicBezTo>
                    <a:cubicBezTo>
                      <a:pt x="456" y="305"/>
                      <a:pt x="457" y="306"/>
                      <a:pt x="458" y="308"/>
                    </a:cubicBezTo>
                    <a:cubicBezTo>
                      <a:pt x="562" y="404"/>
                      <a:pt x="562" y="404"/>
                      <a:pt x="562" y="404"/>
                    </a:cubicBezTo>
                    <a:cubicBezTo>
                      <a:pt x="563" y="406"/>
                      <a:pt x="565" y="407"/>
                      <a:pt x="566" y="408"/>
                    </a:cubicBezTo>
                    <a:cubicBezTo>
                      <a:pt x="567" y="410"/>
                      <a:pt x="569" y="411"/>
                      <a:pt x="571" y="413"/>
                    </a:cubicBezTo>
                    <a:cubicBezTo>
                      <a:pt x="570" y="416"/>
                      <a:pt x="569" y="420"/>
                      <a:pt x="568" y="424"/>
                    </a:cubicBezTo>
                    <a:cubicBezTo>
                      <a:pt x="568" y="424"/>
                      <a:pt x="567" y="433"/>
                      <a:pt x="567" y="441"/>
                    </a:cubicBezTo>
                    <a:cubicBezTo>
                      <a:pt x="567" y="499"/>
                      <a:pt x="614" y="546"/>
                      <a:pt x="672" y="546"/>
                    </a:cubicBezTo>
                    <a:cubicBezTo>
                      <a:pt x="730" y="546"/>
                      <a:pt x="777" y="499"/>
                      <a:pt x="777" y="441"/>
                    </a:cubicBezTo>
                    <a:cubicBezTo>
                      <a:pt x="777" y="418"/>
                      <a:pt x="770" y="397"/>
                      <a:pt x="757" y="380"/>
                    </a:cubicBezTo>
                    <a:cubicBezTo>
                      <a:pt x="757" y="380"/>
                      <a:pt x="758" y="379"/>
                      <a:pt x="758" y="379"/>
                    </a:cubicBezTo>
                    <a:lnTo>
                      <a:pt x="1030" y="67"/>
                    </a:lnTo>
                    <a:close/>
                    <a:moveTo>
                      <a:pt x="405" y="272"/>
                    </a:moveTo>
                    <a:cubicBezTo>
                      <a:pt x="368" y="272"/>
                      <a:pt x="338" y="242"/>
                      <a:pt x="338" y="206"/>
                    </a:cubicBezTo>
                    <a:cubicBezTo>
                      <a:pt x="338" y="169"/>
                      <a:pt x="368" y="139"/>
                      <a:pt x="405" y="139"/>
                    </a:cubicBezTo>
                    <a:cubicBezTo>
                      <a:pt x="441" y="139"/>
                      <a:pt x="471" y="169"/>
                      <a:pt x="471" y="206"/>
                    </a:cubicBezTo>
                    <a:cubicBezTo>
                      <a:pt x="471" y="242"/>
                      <a:pt x="441" y="272"/>
                      <a:pt x="405" y="272"/>
                    </a:cubicBezTo>
                    <a:close/>
                    <a:moveTo>
                      <a:pt x="672" y="508"/>
                    </a:moveTo>
                    <a:cubicBezTo>
                      <a:pt x="635" y="508"/>
                      <a:pt x="605" y="478"/>
                      <a:pt x="605" y="441"/>
                    </a:cubicBezTo>
                    <a:cubicBezTo>
                      <a:pt x="605" y="404"/>
                      <a:pt x="635" y="375"/>
                      <a:pt x="672" y="375"/>
                    </a:cubicBezTo>
                    <a:cubicBezTo>
                      <a:pt x="684" y="375"/>
                      <a:pt x="695" y="378"/>
                      <a:pt x="704" y="383"/>
                    </a:cubicBezTo>
                    <a:cubicBezTo>
                      <a:pt x="707" y="385"/>
                      <a:pt x="709" y="387"/>
                      <a:pt x="712" y="388"/>
                    </a:cubicBezTo>
                    <a:cubicBezTo>
                      <a:pt x="728" y="400"/>
                      <a:pt x="738" y="420"/>
                      <a:pt x="738" y="441"/>
                    </a:cubicBezTo>
                    <a:cubicBezTo>
                      <a:pt x="738" y="478"/>
                      <a:pt x="709" y="508"/>
                      <a:pt x="672" y="508"/>
                    </a:cubicBezTo>
                    <a:close/>
                  </a:path>
                </a:pathLst>
              </a:custGeom>
              <a:solidFill>
                <a:srgbClr val="EFC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8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244" y="1974"/>
                <a:ext cx="1379" cy="1037"/>
              </a:xfrm>
              <a:custGeom>
                <a:avLst/>
                <a:gdLst>
                  <a:gd name="T0" fmla="*/ 1001 w 1005"/>
                  <a:gd name="T1" fmla="*/ 27 h 757"/>
                  <a:gd name="T2" fmla="*/ 992 w 1005"/>
                  <a:gd name="T3" fmla="*/ 10 h 757"/>
                  <a:gd name="T4" fmla="*/ 992 w 1005"/>
                  <a:gd name="T5" fmla="*/ 10 h 757"/>
                  <a:gd name="T6" fmla="*/ 974 w 1005"/>
                  <a:gd name="T7" fmla="*/ 2 h 757"/>
                  <a:gd name="T8" fmla="*/ 950 w 1005"/>
                  <a:gd name="T9" fmla="*/ 4 h 757"/>
                  <a:gd name="T10" fmla="*/ 784 w 1005"/>
                  <a:gd name="T11" fmla="*/ 87 h 757"/>
                  <a:gd name="T12" fmla="*/ 768 w 1005"/>
                  <a:gd name="T13" fmla="*/ 108 h 757"/>
                  <a:gd name="T14" fmla="*/ 769 w 1005"/>
                  <a:gd name="T15" fmla="*/ 126 h 757"/>
                  <a:gd name="T16" fmla="*/ 801 w 1005"/>
                  <a:gd name="T17" fmla="*/ 155 h 757"/>
                  <a:gd name="T18" fmla="*/ 424 w 1005"/>
                  <a:gd name="T19" fmla="*/ 549 h 757"/>
                  <a:gd name="T20" fmla="*/ 419 w 1005"/>
                  <a:gd name="T21" fmla="*/ 555 h 757"/>
                  <a:gd name="T22" fmla="*/ 413 w 1005"/>
                  <a:gd name="T23" fmla="*/ 559 h 757"/>
                  <a:gd name="T24" fmla="*/ 394 w 1005"/>
                  <a:gd name="T25" fmla="*/ 551 h 757"/>
                  <a:gd name="T26" fmla="*/ 365 w 1005"/>
                  <a:gd name="T27" fmla="*/ 547 h 757"/>
                  <a:gd name="T28" fmla="*/ 298 w 1005"/>
                  <a:gd name="T29" fmla="*/ 571 h 757"/>
                  <a:gd name="T30" fmla="*/ 67 w 1005"/>
                  <a:gd name="T31" fmla="*/ 361 h 757"/>
                  <a:gd name="T32" fmla="*/ 14 w 1005"/>
                  <a:gd name="T33" fmla="*/ 363 h 757"/>
                  <a:gd name="T34" fmla="*/ 16 w 1005"/>
                  <a:gd name="T35" fmla="*/ 417 h 757"/>
                  <a:gd name="T36" fmla="*/ 248 w 1005"/>
                  <a:gd name="T37" fmla="*/ 629 h 757"/>
                  <a:gd name="T38" fmla="*/ 253 w 1005"/>
                  <a:gd name="T39" fmla="*/ 633 h 757"/>
                  <a:gd name="T40" fmla="*/ 260 w 1005"/>
                  <a:gd name="T41" fmla="*/ 640 h 757"/>
                  <a:gd name="T42" fmla="*/ 260 w 1005"/>
                  <a:gd name="T43" fmla="*/ 644 h 757"/>
                  <a:gd name="T44" fmla="*/ 260 w 1005"/>
                  <a:gd name="T45" fmla="*/ 652 h 757"/>
                  <a:gd name="T46" fmla="*/ 365 w 1005"/>
                  <a:gd name="T47" fmla="*/ 757 h 757"/>
                  <a:gd name="T48" fmla="*/ 470 w 1005"/>
                  <a:gd name="T49" fmla="*/ 652 h 757"/>
                  <a:gd name="T50" fmla="*/ 468 w 1005"/>
                  <a:gd name="T51" fmla="*/ 633 h 757"/>
                  <a:gd name="T52" fmla="*/ 465 w 1005"/>
                  <a:gd name="T53" fmla="*/ 622 h 757"/>
                  <a:gd name="T54" fmla="*/ 475 w 1005"/>
                  <a:gd name="T55" fmla="*/ 610 h 757"/>
                  <a:gd name="T56" fmla="*/ 482 w 1005"/>
                  <a:gd name="T57" fmla="*/ 603 h 757"/>
                  <a:gd name="T58" fmla="*/ 857 w 1005"/>
                  <a:gd name="T59" fmla="*/ 207 h 757"/>
                  <a:gd name="T60" fmla="*/ 893 w 1005"/>
                  <a:gd name="T61" fmla="*/ 241 h 757"/>
                  <a:gd name="T62" fmla="*/ 911 w 1005"/>
                  <a:gd name="T63" fmla="*/ 240 h 757"/>
                  <a:gd name="T64" fmla="*/ 930 w 1005"/>
                  <a:gd name="T65" fmla="*/ 223 h 757"/>
                  <a:gd name="T66" fmla="*/ 1001 w 1005"/>
                  <a:gd name="T67" fmla="*/ 52 h 757"/>
                  <a:gd name="T68" fmla="*/ 1001 w 1005"/>
                  <a:gd name="T69" fmla="*/ 27 h 757"/>
                  <a:gd name="T70" fmla="*/ 365 w 1005"/>
                  <a:gd name="T71" fmla="*/ 719 h 757"/>
                  <a:gd name="T72" fmla="*/ 298 w 1005"/>
                  <a:gd name="T73" fmla="*/ 652 h 757"/>
                  <a:gd name="T74" fmla="*/ 306 w 1005"/>
                  <a:gd name="T75" fmla="*/ 621 h 757"/>
                  <a:gd name="T76" fmla="*/ 307 w 1005"/>
                  <a:gd name="T77" fmla="*/ 619 h 757"/>
                  <a:gd name="T78" fmla="*/ 365 w 1005"/>
                  <a:gd name="T79" fmla="*/ 586 h 757"/>
                  <a:gd name="T80" fmla="*/ 431 w 1005"/>
                  <a:gd name="T81" fmla="*/ 652 h 757"/>
                  <a:gd name="T82" fmla="*/ 365 w 1005"/>
                  <a:gd name="T83" fmla="*/ 719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5" h="757">
                    <a:moveTo>
                      <a:pt x="1001" y="27"/>
                    </a:moveTo>
                    <a:cubicBezTo>
                      <a:pt x="999" y="19"/>
                      <a:pt x="995" y="13"/>
                      <a:pt x="992" y="10"/>
                    </a:cubicBezTo>
                    <a:cubicBezTo>
                      <a:pt x="992" y="10"/>
                      <a:pt x="992" y="10"/>
                      <a:pt x="992" y="10"/>
                    </a:cubicBezTo>
                    <a:cubicBezTo>
                      <a:pt x="989" y="8"/>
                      <a:pt x="983" y="4"/>
                      <a:pt x="974" y="2"/>
                    </a:cubicBezTo>
                    <a:cubicBezTo>
                      <a:pt x="963" y="0"/>
                      <a:pt x="953" y="3"/>
                      <a:pt x="950" y="4"/>
                    </a:cubicBezTo>
                    <a:cubicBezTo>
                      <a:pt x="895" y="32"/>
                      <a:pt x="840" y="60"/>
                      <a:pt x="784" y="87"/>
                    </a:cubicBezTo>
                    <a:cubicBezTo>
                      <a:pt x="782" y="89"/>
                      <a:pt x="772" y="95"/>
                      <a:pt x="768" y="108"/>
                    </a:cubicBezTo>
                    <a:cubicBezTo>
                      <a:pt x="766" y="116"/>
                      <a:pt x="768" y="123"/>
                      <a:pt x="769" y="126"/>
                    </a:cubicBezTo>
                    <a:cubicBezTo>
                      <a:pt x="780" y="136"/>
                      <a:pt x="791" y="146"/>
                      <a:pt x="801" y="155"/>
                    </a:cubicBezTo>
                    <a:cubicBezTo>
                      <a:pt x="676" y="287"/>
                      <a:pt x="550" y="418"/>
                      <a:pt x="424" y="549"/>
                    </a:cubicBezTo>
                    <a:cubicBezTo>
                      <a:pt x="423" y="551"/>
                      <a:pt x="421" y="553"/>
                      <a:pt x="419" y="555"/>
                    </a:cubicBezTo>
                    <a:cubicBezTo>
                      <a:pt x="417" y="556"/>
                      <a:pt x="415" y="558"/>
                      <a:pt x="413" y="559"/>
                    </a:cubicBezTo>
                    <a:cubicBezTo>
                      <a:pt x="408" y="556"/>
                      <a:pt x="402" y="554"/>
                      <a:pt x="394" y="551"/>
                    </a:cubicBezTo>
                    <a:cubicBezTo>
                      <a:pt x="381" y="548"/>
                      <a:pt x="370" y="547"/>
                      <a:pt x="365" y="547"/>
                    </a:cubicBezTo>
                    <a:cubicBezTo>
                      <a:pt x="339" y="547"/>
                      <a:pt x="316" y="556"/>
                      <a:pt x="298" y="571"/>
                    </a:cubicBezTo>
                    <a:cubicBezTo>
                      <a:pt x="67" y="361"/>
                      <a:pt x="67" y="361"/>
                      <a:pt x="67" y="361"/>
                    </a:cubicBezTo>
                    <a:cubicBezTo>
                      <a:pt x="52" y="346"/>
                      <a:pt x="28" y="348"/>
                      <a:pt x="14" y="363"/>
                    </a:cubicBezTo>
                    <a:cubicBezTo>
                      <a:pt x="0" y="379"/>
                      <a:pt x="1" y="403"/>
                      <a:pt x="16" y="417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50" y="630"/>
                      <a:pt x="251" y="632"/>
                      <a:pt x="253" y="633"/>
                    </a:cubicBezTo>
                    <a:cubicBezTo>
                      <a:pt x="255" y="635"/>
                      <a:pt x="258" y="638"/>
                      <a:pt x="260" y="640"/>
                    </a:cubicBezTo>
                    <a:cubicBezTo>
                      <a:pt x="260" y="641"/>
                      <a:pt x="260" y="642"/>
                      <a:pt x="260" y="644"/>
                    </a:cubicBezTo>
                    <a:cubicBezTo>
                      <a:pt x="260" y="644"/>
                      <a:pt x="260" y="648"/>
                      <a:pt x="260" y="652"/>
                    </a:cubicBezTo>
                    <a:cubicBezTo>
                      <a:pt x="260" y="710"/>
                      <a:pt x="307" y="757"/>
                      <a:pt x="365" y="757"/>
                    </a:cubicBezTo>
                    <a:cubicBezTo>
                      <a:pt x="423" y="757"/>
                      <a:pt x="470" y="710"/>
                      <a:pt x="470" y="652"/>
                    </a:cubicBezTo>
                    <a:cubicBezTo>
                      <a:pt x="470" y="643"/>
                      <a:pt x="468" y="633"/>
                      <a:pt x="468" y="633"/>
                    </a:cubicBezTo>
                    <a:cubicBezTo>
                      <a:pt x="467" y="629"/>
                      <a:pt x="466" y="625"/>
                      <a:pt x="465" y="622"/>
                    </a:cubicBezTo>
                    <a:cubicBezTo>
                      <a:pt x="468" y="618"/>
                      <a:pt x="471" y="614"/>
                      <a:pt x="475" y="610"/>
                    </a:cubicBezTo>
                    <a:cubicBezTo>
                      <a:pt x="477" y="608"/>
                      <a:pt x="480" y="605"/>
                      <a:pt x="482" y="603"/>
                    </a:cubicBezTo>
                    <a:cubicBezTo>
                      <a:pt x="607" y="471"/>
                      <a:pt x="732" y="339"/>
                      <a:pt x="857" y="207"/>
                    </a:cubicBezTo>
                    <a:cubicBezTo>
                      <a:pt x="869" y="218"/>
                      <a:pt x="881" y="229"/>
                      <a:pt x="893" y="241"/>
                    </a:cubicBezTo>
                    <a:cubicBezTo>
                      <a:pt x="896" y="241"/>
                      <a:pt x="903" y="243"/>
                      <a:pt x="911" y="240"/>
                    </a:cubicBezTo>
                    <a:cubicBezTo>
                      <a:pt x="924" y="236"/>
                      <a:pt x="929" y="225"/>
                      <a:pt x="930" y="223"/>
                    </a:cubicBezTo>
                    <a:cubicBezTo>
                      <a:pt x="954" y="166"/>
                      <a:pt x="977" y="109"/>
                      <a:pt x="1001" y="52"/>
                    </a:cubicBezTo>
                    <a:cubicBezTo>
                      <a:pt x="1002" y="48"/>
                      <a:pt x="1005" y="38"/>
                      <a:pt x="1001" y="27"/>
                    </a:cubicBezTo>
                    <a:close/>
                    <a:moveTo>
                      <a:pt x="365" y="719"/>
                    </a:moveTo>
                    <a:cubicBezTo>
                      <a:pt x="328" y="719"/>
                      <a:pt x="298" y="689"/>
                      <a:pt x="298" y="652"/>
                    </a:cubicBezTo>
                    <a:cubicBezTo>
                      <a:pt x="298" y="641"/>
                      <a:pt x="301" y="630"/>
                      <a:pt x="306" y="621"/>
                    </a:cubicBezTo>
                    <a:cubicBezTo>
                      <a:pt x="306" y="620"/>
                      <a:pt x="307" y="620"/>
                      <a:pt x="307" y="619"/>
                    </a:cubicBezTo>
                    <a:cubicBezTo>
                      <a:pt x="319" y="599"/>
                      <a:pt x="340" y="586"/>
                      <a:pt x="365" y="586"/>
                    </a:cubicBezTo>
                    <a:cubicBezTo>
                      <a:pt x="401" y="586"/>
                      <a:pt x="431" y="615"/>
                      <a:pt x="431" y="652"/>
                    </a:cubicBezTo>
                    <a:cubicBezTo>
                      <a:pt x="431" y="689"/>
                      <a:pt x="401" y="719"/>
                      <a:pt x="365" y="719"/>
                    </a:cubicBezTo>
                    <a:close/>
                  </a:path>
                </a:pathLst>
              </a:custGeom>
              <a:solidFill>
                <a:srgbClr val="EFC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44" name="Freeform 3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2984" y="1934"/>
                <a:ext cx="1997" cy="881"/>
              </a:xfrm>
              <a:custGeom>
                <a:avLst/>
                <a:gdLst>
                  <a:gd name="T0" fmla="*/ 916 w 1456"/>
                  <a:gd name="T1" fmla="*/ 642 h 643"/>
                  <a:gd name="T2" fmla="*/ 1456 w 1456"/>
                  <a:gd name="T3" fmla="*/ 0 h 643"/>
                  <a:gd name="T4" fmla="*/ 0 w 1456"/>
                  <a:gd name="T5" fmla="*/ 0 h 643"/>
                  <a:gd name="T6" fmla="*/ 528 w 1456"/>
                  <a:gd name="T7" fmla="*/ 643 h 643"/>
                  <a:gd name="T8" fmla="*/ 916 w 1456"/>
                  <a:gd name="T9" fmla="*/ 642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6" h="643">
                    <a:moveTo>
                      <a:pt x="916" y="642"/>
                    </a:moveTo>
                    <a:cubicBezTo>
                      <a:pt x="1096" y="428"/>
                      <a:pt x="1276" y="214"/>
                      <a:pt x="14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6" y="214"/>
                      <a:pt x="352" y="429"/>
                      <a:pt x="528" y="643"/>
                    </a:cubicBezTo>
                    <a:cubicBezTo>
                      <a:pt x="657" y="643"/>
                      <a:pt x="787" y="642"/>
                      <a:pt x="916" y="642"/>
                    </a:cubicBezTo>
                    <a:close/>
                  </a:path>
                </a:pathLst>
              </a:custGeom>
              <a:solidFill>
                <a:srgbClr val="EC6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708" y="2813"/>
                <a:ext cx="534" cy="413"/>
              </a:xfrm>
              <a:custGeom>
                <a:avLst/>
                <a:gdLst>
                  <a:gd name="T0" fmla="*/ 0 w 389"/>
                  <a:gd name="T1" fmla="*/ 1 h 301"/>
                  <a:gd name="T2" fmla="*/ 0 w 389"/>
                  <a:gd name="T3" fmla="*/ 301 h 301"/>
                  <a:gd name="T4" fmla="*/ 389 w 389"/>
                  <a:gd name="T5" fmla="*/ 301 h 301"/>
                  <a:gd name="T6" fmla="*/ 388 w 389"/>
                  <a:gd name="T7" fmla="*/ 0 h 301"/>
                  <a:gd name="T8" fmla="*/ 0 w 389"/>
                  <a:gd name="T9" fmla="*/ 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9" h="301">
                    <a:moveTo>
                      <a:pt x="0" y="1"/>
                    </a:moveTo>
                    <a:cubicBezTo>
                      <a:pt x="0" y="101"/>
                      <a:pt x="0" y="201"/>
                      <a:pt x="0" y="301"/>
                    </a:cubicBezTo>
                    <a:cubicBezTo>
                      <a:pt x="389" y="301"/>
                      <a:pt x="389" y="301"/>
                      <a:pt x="389" y="301"/>
                    </a:cubicBezTo>
                    <a:cubicBezTo>
                      <a:pt x="389" y="200"/>
                      <a:pt x="388" y="100"/>
                      <a:pt x="388" y="0"/>
                    </a:cubicBezTo>
                    <a:cubicBezTo>
                      <a:pt x="259" y="0"/>
                      <a:pt x="129" y="1"/>
                      <a:pt x="0" y="1"/>
                    </a:cubicBezTo>
                    <a:close/>
                  </a:path>
                </a:pathLst>
              </a:custGeom>
              <a:solidFill>
                <a:srgbClr val="E669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1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2896" y="1809"/>
                <a:ext cx="2173" cy="148"/>
              </a:xfrm>
              <a:custGeom>
                <a:avLst/>
                <a:gdLst>
                  <a:gd name="T0" fmla="*/ 1530 w 1584"/>
                  <a:gd name="T1" fmla="*/ 108 h 108"/>
                  <a:gd name="T2" fmla="*/ 54 w 1584"/>
                  <a:gd name="T3" fmla="*/ 108 h 108"/>
                  <a:gd name="T4" fmla="*/ 0 w 1584"/>
                  <a:gd name="T5" fmla="*/ 54 h 108"/>
                  <a:gd name="T6" fmla="*/ 0 w 1584"/>
                  <a:gd name="T7" fmla="*/ 54 h 108"/>
                  <a:gd name="T8" fmla="*/ 54 w 1584"/>
                  <a:gd name="T9" fmla="*/ 0 h 108"/>
                  <a:gd name="T10" fmla="*/ 1530 w 1584"/>
                  <a:gd name="T11" fmla="*/ 0 h 108"/>
                  <a:gd name="T12" fmla="*/ 1584 w 1584"/>
                  <a:gd name="T13" fmla="*/ 54 h 108"/>
                  <a:gd name="T14" fmla="*/ 1584 w 1584"/>
                  <a:gd name="T15" fmla="*/ 54 h 108"/>
                  <a:gd name="T16" fmla="*/ 1530 w 1584"/>
                  <a:gd name="T1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4" h="108">
                    <a:moveTo>
                      <a:pt x="1530" y="108"/>
                    </a:moveTo>
                    <a:cubicBezTo>
                      <a:pt x="54" y="108"/>
                      <a:pt x="54" y="108"/>
                      <a:pt x="54" y="108"/>
                    </a:cubicBezTo>
                    <a:cubicBezTo>
                      <a:pt x="24" y="108"/>
                      <a:pt x="0" y="8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5"/>
                      <a:pt x="24" y="0"/>
                      <a:pt x="54" y="0"/>
                    </a:cubicBezTo>
                    <a:cubicBezTo>
                      <a:pt x="1530" y="0"/>
                      <a:pt x="1530" y="0"/>
                      <a:pt x="1530" y="0"/>
                    </a:cubicBezTo>
                    <a:cubicBezTo>
                      <a:pt x="1560" y="0"/>
                      <a:pt x="1584" y="25"/>
                      <a:pt x="1584" y="54"/>
                    </a:cubicBezTo>
                    <a:cubicBezTo>
                      <a:pt x="1584" y="54"/>
                      <a:pt x="1584" y="54"/>
                      <a:pt x="1584" y="54"/>
                    </a:cubicBezTo>
                    <a:cubicBezTo>
                      <a:pt x="1584" y="84"/>
                      <a:pt x="1560" y="108"/>
                      <a:pt x="1530" y="108"/>
                    </a:cubicBezTo>
                    <a:close/>
                  </a:path>
                </a:pathLst>
              </a:custGeom>
              <a:solidFill>
                <a:srgbClr val="D05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664" y="3113"/>
                <a:ext cx="637" cy="148"/>
              </a:xfrm>
              <a:custGeom>
                <a:avLst/>
                <a:gdLst>
                  <a:gd name="T0" fmla="*/ 410 w 464"/>
                  <a:gd name="T1" fmla="*/ 108 h 108"/>
                  <a:gd name="T2" fmla="*/ 54 w 464"/>
                  <a:gd name="T3" fmla="*/ 108 h 108"/>
                  <a:gd name="T4" fmla="*/ 0 w 464"/>
                  <a:gd name="T5" fmla="*/ 54 h 108"/>
                  <a:gd name="T6" fmla="*/ 0 w 464"/>
                  <a:gd name="T7" fmla="*/ 54 h 108"/>
                  <a:gd name="T8" fmla="*/ 54 w 464"/>
                  <a:gd name="T9" fmla="*/ 0 h 108"/>
                  <a:gd name="T10" fmla="*/ 410 w 464"/>
                  <a:gd name="T11" fmla="*/ 0 h 108"/>
                  <a:gd name="T12" fmla="*/ 464 w 464"/>
                  <a:gd name="T13" fmla="*/ 54 h 108"/>
                  <a:gd name="T14" fmla="*/ 464 w 464"/>
                  <a:gd name="T15" fmla="*/ 54 h 108"/>
                  <a:gd name="T16" fmla="*/ 410 w 464"/>
                  <a:gd name="T1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108">
                    <a:moveTo>
                      <a:pt x="410" y="108"/>
                    </a:moveTo>
                    <a:cubicBezTo>
                      <a:pt x="54" y="108"/>
                      <a:pt x="54" y="108"/>
                      <a:pt x="54" y="108"/>
                    </a:cubicBezTo>
                    <a:cubicBezTo>
                      <a:pt x="24" y="108"/>
                      <a:pt x="0" y="8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5"/>
                      <a:pt x="24" y="0"/>
                      <a:pt x="54" y="0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440" y="0"/>
                      <a:pt x="464" y="25"/>
                      <a:pt x="464" y="54"/>
                    </a:cubicBezTo>
                    <a:cubicBezTo>
                      <a:pt x="464" y="54"/>
                      <a:pt x="464" y="54"/>
                      <a:pt x="464" y="54"/>
                    </a:cubicBezTo>
                    <a:cubicBezTo>
                      <a:pt x="464" y="84"/>
                      <a:pt x="440" y="108"/>
                      <a:pt x="410" y="108"/>
                    </a:cubicBezTo>
                    <a:close/>
                  </a:path>
                </a:pathLst>
              </a:custGeom>
              <a:solidFill>
                <a:srgbClr val="D05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3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2941" y="1824"/>
                <a:ext cx="369" cy="103"/>
              </a:xfrm>
              <a:custGeom>
                <a:avLst/>
                <a:gdLst>
                  <a:gd name="T0" fmla="*/ 237 w 269"/>
                  <a:gd name="T1" fmla="*/ 75 h 75"/>
                  <a:gd name="T2" fmla="*/ 32 w 269"/>
                  <a:gd name="T3" fmla="*/ 75 h 75"/>
                  <a:gd name="T4" fmla="*/ 0 w 269"/>
                  <a:gd name="T5" fmla="*/ 43 h 75"/>
                  <a:gd name="T6" fmla="*/ 0 w 269"/>
                  <a:gd name="T7" fmla="*/ 32 h 75"/>
                  <a:gd name="T8" fmla="*/ 32 w 269"/>
                  <a:gd name="T9" fmla="*/ 0 h 75"/>
                  <a:gd name="T10" fmla="*/ 237 w 269"/>
                  <a:gd name="T11" fmla="*/ 0 h 75"/>
                  <a:gd name="T12" fmla="*/ 269 w 269"/>
                  <a:gd name="T13" fmla="*/ 32 h 75"/>
                  <a:gd name="T14" fmla="*/ 269 w 269"/>
                  <a:gd name="T15" fmla="*/ 43 h 75"/>
                  <a:gd name="T16" fmla="*/ 237 w 26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75">
                    <a:moveTo>
                      <a:pt x="237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55" y="0"/>
                      <a:pt x="269" y="15"/>
                      <a:pt x="269" y="32"/>
                    </a:cubicBezTo>
                    <a:cubicBezTo>
                      <a:pt x="269" y="43"/>
                      <a:pt x="269" y="43"/>
                      <a:pt x="269" y="43"/>
                    </a:cubicBezTo>
                    <a:cubicBezTo>
                      <a:pt x="269" y="61"/>
                      <a:pt x="255" y="75"/>
                      <a:pt x="237" y="75"/>
                    </a:cubicBezTo>
                    <a:close/>
                  </a:path>
                </a:pathLst>
              </a:custGeom>
              <a:solidFill>
                <a:srgbClr val="EC6B52">
                  <a:lumMod val="85000"/>
                  <a:lumOff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4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189" y="2001"/>
                <a:ext cx="501" cy="562"/>
              </a:xfrm>
              <a:custGeom>
                <a:avLst/>
                <a:gdLst>
                  <a:gd name="T0" fmla="*/ 256 w 365"/>
                  <a:gd name="T1" fmla="*/ 382 h 410"/>
                  <a:gd name="T2" fmla="*/ 21 w 365"/>
                  <a:gd name="T3" fmla="*/ 102 h 410"/>
                  <a:gd name="T4" fmla="*/ 28 w 365"/>
                  <a:gd name="T5" fmla="*/ 21 h 410"/>
                  <a:gd name="T6" fmla="*/ 28 w 365"/>
                  <a:gd name="T7" fmla="*/ 21 h 410"/>
                  <a:gd name="T8" fmla="*/ 110 w 365"/>
                  <a:gd name="T9" fmla="*/ 28 h 410"/>
                  <a:gd name="T10" fmla="*/ 345 w 365"/>
                  <a:gd name="T11" fmla="*/ 308 h 410"/>
                  <a:gd name="T12" fmla="*/ 337 w 365"/>
                  <a:gd name="T13" fmla="*/ 389 h 410"/>
                  <a:gd name="T14" fmla="*/ 337 w 365"/>
                  <a:gd name="T15" fmla="*/ 389 h 410"/>
                  <a:gd name="T16" fmla="*/ 256 w 365"/>
                  <a:gd name="T17" fmla="*/ 382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10">
                    <a:moveTo>
                      <a:pt x="256" y="382"/>
                    </a:moveTo>
                    <a:cubicBezTo>
                      <a:pt x="21" y="102"/>
                      <a:pt x="21" y="102"/>
                      <a:pt x="21" y="102"/>
                    </a:cubicBezTo>
                    <a:cubicBezTo>
                      <a:pt x="0" y="78"/>
                      <a:pt x="4" y="4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52" y="0"/>
                      <a:pt x="89" y="4"/>
                      <a:pt x="110" y="28"/>
                    </a:cubicBezTo>
                    <a:cubicBezTo>
                      <a:pt x="345" y="308"/>
                      <a:pt x="345" y="308"/>
                      <a:pt x="345" y="308"/>
                    </a:cubicBezTo>
                    <a:cubicBezTo>
                      <a:pt x="365" y="332"/>
                      <a:pt x="362" y="369"/>
                      <a:pt x="337" y="389"/>
                    </a:cubicBezTo>
                    <a:cubicBezTo>
                      <a:pt x="337" y="389"/>
                      <a:pt x="337" y="389"/>
                      <a:pt x="337" y="389"/>
                    </a:cubicBezTo>
                    <a:cubicBezTo>
                      <a:pt x="313" y="410"/>
                      <a:pt x="276" y="407"/>
                      <a:pt x="256" y="382"/>
                    </a:cubicBezTo>
                    <a:close/>
                  </a:path>
                </a:pathLst>
              </a:custGeom>
              <a:solidFill>
                <a:srgbClr val="EC6B52">
                  <a:lumMod val="70000"/>
                  <a:lumOff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628" y="2529"/>
                <a:ext cx="225" cy="241"/>
              </a:xfrm>
              <a:custGeom>
                <a:avLst/>
                <a:gdLst>
                  <a:gd name="T0" fmla="*/ 51 w 164"/>
                  <a:gd name="T1" fmla="*/ 145 h 176"/>
                  <a:gd name="T2" fmla="*/ 19 w 164"/>
                  <a:gd name="T3" fmla="*/ 102 h 176"/>
                  <a:gd name="T4" fmla="*/ 32 w 164"/>
                  <a:gd name="T5" fmla="*/ 20 h 176"/>
                  <a:gd name="T6" fmla="*/ 32 w 164"/>
                  <a:gd name="T7" fmla="*/ 20 h 176"/>
                  <a:gd name="T8" fmla="*/ 114 w 164"/>
                  <a:gd name="T9" fmla="*/ 32 h 176"/>
                  <a:gd name="T10" fmla="*/ 145 w 164"/>
                  <a:gd name="T11" fmla="*/ 75 h 176"/>
                  <a:gd name="T12" fmla="*/ 133 w 164"/>
                  <a:gd name="T13" fmla="*/ 157 h 176"/>
                  <a:gd name="T14" fmla="*/ 133 w 164"/>
                  <a:gd name="T15" fmla="*/ 157 h 176"/>
                  <a:gd name="T16" fmla="*/ 51 w 164"/>
                  <a:gd name="T17" fmla="*/ 1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76">
                    <a:moveTo>
                      <a:pt x="51" y="145"/>
                    </a:moveTo>
                    <a:cubicBezTo>
                      <a:pt x="19" y="102"/>
                      <a:pt x="19" y="102"/>
                      <a:pt x="19" y="102"/>
                    </a:cubicBezTo>
                    <a:cubicBezTo>
                      <a:pt x="0" y="75"/>
                      <a:pt x="6" y="39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58" y="0"/>
                      <a:pt x="94" y="6"/>
                      <a:pt x="114" y="32"/>
                    </a:cubicBezTo>
                    <a:cubicBezTo>
                      <a:pt x="145" y="75"/>
                      <a:pt x="145" y="75"/>
                      <a:pt x="145" y="75"/>
                    </a:cubicBezTo>
                    <a:cubicBezTo>
                      <a:pt x="164" y="101"/>
                      <a:pt x="159" y="138"/>
                      <a:pt x="133" y="157"/>
                    </a:cubicBezTo>
                    <a:cubicBezTo>
                      <a:pt x="133" y="157"/>
                      <a:pt x="133" y="157"/>
                      <a:pt x="133" y="157"/>
                    </a:cubicBezTo>
                    <a:cubicBezTo>
                      <a:pt x="107" y="176"/>
                      <a:pt x="70" y="171"/>
                      <a:pt x="51" y="145"/>
                    </a:cubicBezTo>
                    <a:close/>
                  </a:path>
                </a:pathLst>
              </a:custGeom>
              <a:solidFill>
                <a:srgbClr val="EC6B52">
                  <a:lumMod val="70000"/>
                  <a:lumOff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4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738" y="2852"/>
                <a:ext cx="162" cy="233"/>
              </a:xfrm>
              <a:custGeom>
                <a:avLst/>
                <a:gdLst>
                  <a:gd name="T0" fmla="*/ 0 w 118"/>
                  <a:gd name="T1" fmla="*/ 112 h 170"/>
                  <a:gd name="T2" fmla="*/ 0 w 118"/>
                  <a:gd name="T3" fmla="*/ 58 h 170"/>
                  <a:gd name="T4" fmla="*/ 59 w 118"/>
                  <a:gd name="T5" fmla="*/ 0 h 170"/>
                  <a:gd name="T6" fmla="*/ 59 w 118"/>
                  <a:gd name="T7" fmla="*/ 0 h 170"/>
                  <a:gd name="T8" fmla="*/ 118 w 118"/>
                  <a:gd name="T9" fmla="*/ 58 h 170"/>
                  <a:gd name="T10" fmla="*/ 118 w 118"/>
                  <a:gd name="T11" fmla="*/ 112 h 170"/>
                  <a:gd name="T12" fmla="*/ 59 w 118"/>
                  <a:gd name="T13" fmla="*/ 170 h 170"/>
                  <a:gd name="T14" fmla="*/ 59 w 118"/>
                  <a:gd name="T15" fmla="*/ 170 h 170"/>
                  <a:gd name="T16" fmla="*/ 0 w 118"/>
                  <a:gd name="T17" fmla="*/ 1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70">
                    <a:moveTo>
                      <a:pt x="0" y="112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0" y="26"/>
                      <a:pt x="26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91" y="0"/>
                      <a:pt x="118" y="26"/>
                      <a:pt x="118" y="58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44"/>
                      <a:pt x="91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26" y="170"/>
                      <a:pt x="0" y="144"/>
                      <a:pt x="0" y="112"/>
                    </a:cubicBezTo>
                    <a:close/>
                  </a:path>
                </a:pathLst>
              </a:custGeom>
              <a:solidFill>
                <a:srgbClr val="EC6B52">
                  <a:lumMod val="70000"/>
                  <a:lumOff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4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694" y="3137"/>
                <a:ext cx="373" cy="105"/>
              </a:xfrm>
              <a:custGeom>
                <a:avLst/>
                <a:gdLst>
                  <a:gd name="T0" fmla="*/ 240 w 272"/>
                  <a:gd name="T1" fmla="*/ 77 h 77"/>
                  <a:gd name="T2" fmla="*/ 32 w 272"/>
                  <a:gd name="T3" fmla="*/ 77 h 77"/>
                  <a:gd name="T4" fmla="*/ 0 w 272"/>
                  <a:gd name="T5" fmla="*/ 45 h 77"/>
                  <a:gd name="T6" fmla="*/ 0 w 272"/>
                  <a:gd name="T7" fmla="*/ 32 h 77"/>
                  <a:gd name="T8" fmla="*/ 32 w 272"/>
                  <a:gd name="T9" fmla="*/ 0 h 77"/>
                  <a:gd name="T10" fmla="*/ 240 w 272"/>
                  <a:gd name="T11" fmla="*/ 0 h 77"/>
                  <a:gd name="T12" fmla="*/ 272 w 272"/>
                  <a:gd name="T13" fmla="*/ 32 h 77"/>
                  <a:gd name="T14" fmla="*/ 272 w 272"/>
                  <a:gd name="T15" fmla="*/ 45 h 77"/>
                  <a:gd name="T16" fmla="*/ 240 w 272"/>
                  <a:gd name="T1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77">
                    <a:moveTo>
                      <a:pt x="240" y="77"/>
                    </a:moveTo>
                    <a:cubicBezTo>
                      <a:pt x="32" y="77"/>
                      <a:pt x="32" y="77"/>
                      <a:pt x="32" y="77"/>
                    </a:cubicBezTo>
                    <a:cubicBezTo>
                      <a:pt x="15" y="77"/>
                      <a:pt x="0" y="63"/>
                      <a:pt x="0" y="4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5" y="0"/>
                      <a:pt x="32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8" y="0"/>
                      <a:pt x="272" y="14"/>
                      <a:pt x="272" y="32"/>
                    </a:cubicBezTo>
                    <a:cubicBezTo>
                      <a:pt x="272" y="45"/>
                      <a:pt x="272" y="45"/>
                      <a:pt x="272" y="45"/>
                    </a:cubicBezTo>
                    <a:cubicBezTo>
                      <a:pt x="272" y="63"/>
                      <a:pt x="258" y="77"/>
                      <a:pt x="240" y="77"/>
                    </a:cubicBezTo>
                    <a:close/>
                  </a:path>
                </a:pathLst>
              </a:custGeom>
              <a:solidFill>
                <a:srgbClr val="EC6B52">
                  <a:lumMod val="85000"/>
                  <a:lumOff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Oval 48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746" y="3594"/>
                <a:ext cx="444" cy="443"/>
              </a:xfrm>
              <a:prstGeom prst="ellipse">
                <a:avLst/>
              </a:prstGeom>
              <a:solidFill>
                <a:srgbClr val="EFC82D">
                  <a:lumMod val="75000"/>
                  <a:lumOff val="2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Oval 49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812" y="3660"/>
                <a:ext cx="312" cy="311"/>
              </a:xfrm>
              <a:prstGeom prst="ellipse">
                <a:avLst/>
              </a:prstGeom>
              <a:solidFill>
                <a:srgbClr val="ECE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0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937" y="3429"/>
                <a:ext cx="66" cy="134"/>
              </a:xfrm>
              <a:custGeom>
                <a:avLst/>
                <a:gdLst>
                  <a:gd name="T0" fmla="*/ 24 w 48"/>
                  <a:gd name="T1" fmla="*/ 98 h 98"/>
                  <a:gd name="T2" fmla="*/ 24 w 48"/>
                  <a:gd name="T3" fmla="*/ 98 h 98"/>
                  <a:gd name="T4" fmla="*/ 0 w 48"/>
                  <a:gd name="T5" fmla="*/ 74 h 98"/>
                  <a:gd name="T6" fmla="*/ 0 w 48"/>
                  <a:gd name="T7" fmla="*/ 24 h 98"/>
                  <a:gd name="T8" fmla="*/ 24 w 48"/>
                  <a:gd name="T9" fmla="*/ 0 h 98"/>
                  <a:gd name="T10" fmla="*/ 24 w 48"/>
                  <a:gd name="T11" fmla="*/ 0 h 98"/>
                  <a:gd name="T12" fmla="*/ 48 w 48"/>
                  <a:gd name="T13" fmla="*/ 24 h 98"/>
                  <a:gd name="T14" fmla="*/ 48 w 48"/>
                  <a:gd name="T15" fmla="*/ 74 h 98"/>
                  <a:gd name="T16" fmla="*/ 24 w 48"/>
                  <a:gd name="T1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98">
                    <a:moveTo>
                      <a:pt x="24" y="98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11" y="98"/>
                      <a:pt x="0" y="88"/>
                      <a:pt x="0" y="7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7" y="0"/>
                      <a:pt x="48" y="10"/>
                      <a:pt x="48" y="24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8" y="88"/>
                      <a:pt x="37" y="98"/>
                      <a:pt x="24" y="98"/>
                    </a:cubicBezTo>
                    <a:close/>
                  </a:path>
                </a:pathLst>
              </a:custGeom>
              <a:solidFill>
                <a:srgbClr val="EFC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1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775" y="3457"/>
                <a:ext cx="114" cy="132"/>
              </a:xfrm>
              <a:custGeom>
                <a:avLst/>
                <a:gdLst>
                  <a:gd name="T0" fmla="*/ 70 w 83"/>
                  <a:gd name="T1" fmla="*/ 88 h 96"/>
                  <a:gd name="T2" fmla="*/ 70 w 83"/>
                  <a:gd name="T3" fmla="*/ 88 h 96"/>
                  <a:gd name="T4" fmla="*/ 37 w 83"/>
                  <a:gd name="T5" fmla="*/ 82 h 96"/>
                  <a:gd name="T6" fmla="*/ 8 w 83"/>
                  <a:gd name="T7" fmla="*/ 41 h 96"/>
                  <a:gd name="T8" fmla="*/ 14 w 83"/>
                  <a:gd name="T9" fmla="*/ 7 h 96"/>
                  <a:gd name="T10" fmla="*/ 14 w 83"/>
                  <a:gd name="T11" fmla="*/ 7 h 96"/>
                  <a:gd name="T12" fmla="*/ 47 w 83"/>
                  <a:gd name="T13" fmla="*/ 13 h 96"/>
                  <a:gd name="T14" fmla="*/ 76 w 83"/>
                  <a:gd name="T15" fmla="*/ 55 h 96"/>
                  <a:gd name="T16" fmla="*/ 70 w 83"/>
                  <a:gd name="T17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6">
                    <a:moveTo>
                      <a:pt x="70" y="88"/>
                    </a:moveTo>
                    <a:cubicBezTo>
                      <a:pt x="70" y="88"/>
                      <a:pt x="70" y="88"/>
                      <a:pt x="70" y="88"/>
                    </a:cubicBezTo>
                    <a:cubicBezTo>
                      <a:pt x="59" y="96"/>
                      <a:pt x="44" y="93"/>
                      <a:pt x="37" y="82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0" y="30"/>
                      <a:pt x="3" y="15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5" y="0"/>
                      <a:pt x="40" y="3"/>
                      <a:pt x="47" y="1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83" y="66"/>
                      <a:pt x="81" y="81"/>
                      <a:pt x="70" y="88"/>
                    </a:cubicBezTo>
                    <a:close/>
                  </a:path>
                </a:pathLst>
              </a:custGeom>
              <a:solidFill>
                <a:srgbClr val="EFC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2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4063" y="3468"/>
                <a:ext cx="114" cy="132"/>
              </a:xfrm>
              <a:custGeom>
                <a:avLst/>
                <a:gdLst>
                  <a:gd name="T0" fmla="*/ 13 w 83"/>
                  <a:gd name="T1" fmla="*/ 89 h 96"/>
                  <a:gd name="T2" fmla="*/ 13 w 83"/>
                  <a:gd name="T3" fmla="*/ 89 h 96"/>
                  <a:gd name="T4" fmla="*/ 46 w 83"/>
                  <a:gd name="T5" fmla="*/ 83 h 96"/>
                  <a:gd name="T6" fmla="*/ 75 w 83"/>
                  <a:gd name="T7" fmla="*/ 41 h 96"/>
                  <a:gd name="T8" fmla="*/ 69 w 83"/>
                  <a:gd name="T9" fmla="*/ 8 h 96"/>
                  <a:gd name="T10" fmla="*/ 69 w 83"/>
                  <a:gd name="T11" fmla="*/ 8 h 96"/>
                  <a:gd name="T12" fmla="*/ 36 w 83"/>
                  <a:gd name="T13" fmla="*/ 14 h 96"/>
                  <a:gd name="T14" fmla="*/ 7 w 83"/>
                  <a:gd name="T15" fmla="*/ 55 h 96"/>
                  <a:gd name="T16" fmla="*/ 13 w 83"/>
                  <a:gd name="T17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6">
                    <a:moveTo>
                      <a:pt x="13" y="89"/>
                    </a:moveTo>
                    <a:cubicBezTo>
                      <a:pt x="13" y="89"/>
                      <a:pt x="13" y="89"/>
                      <a:pt x="13" y="89"/>
                    </a:cubicBezTo>
                    <a:cubicBezTo>
                      <a:pt x="24" y="96"/>
                      <a:pt x="39" y="93"/>
                      <a:pt x="46" y="83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83" y="30"/>
                      <a:pt x="80" y="15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58" y="0"/>
                      <a:pt x="43" y="3"/>
                      <a:pt x="36" y="14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0" y="66"/>
                      <a:pt x="2" y="81"/>
                      <a:pt x="13" y="89"/>
                    </a:cubicBezTo>
                    <a:close/>
                  </a:path>
                </a:pathLst>
              </a:custGeom>
              <a:solidFill>
                <a:srgbClr val="EFC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8" name="Rectangle 10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671053" y="5616590"/>
              <a:ext cx="296146" cy="150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EC6B52"/>
                </a:solidFill>
                <a:effectLst/>
                <a:latin typeface="微软雅黑" panose="020B0503020204020204" charset="-122"/>
              </a:endParaRPr>
            </a:p>
          </p:txBody>
        </p:sp>
      </p:grpSp>
      <p:sp>
        <p:nvSpPr>
          <p:cNvPr id="59" name="Freeform 33"/>
          <p:cNvSpPr>
            <a:spLocks noEditPoints="1"/>
          </p:cNvSpPr>
          <p:nvPr>
            <p:custDataLst>
              <p:tags r:id="rId52"/>
            </p:custDataLst>
          </p:nvPr>
        </p:nvSpPr>
        <p:spPr bwMode="auto">
          <a:xfrm>
            <a:off x="7600455" y="1656937"/>
            <a:ext cx="363061" cy="361617"/>
          </a:xfrm>
          <a:custGeom>
            <a:avLst/>
            <a:gdLst>
              <a:gd name="T0" fmla="*/ 347 w 367"/>
              <a:gd name="T1" fmla="*/ 138 h 366"/>
              <a:gd name="T2" fmla="*/ 323 w 367"/>
              <a:gd name="T3" fmla="*/ 138 h 366"/>
              <a:gd name="T4" fmla="*/ 316 w 367"/>
              <a:gd name="T5" fmla="*/ 120 h 366"/>
              <a:gd name="T6" fmla="*/ 316 w 367"/>
              <a:gd name="T7" fmla="*/ 120 h 366"/>
              <a:gd name="T8" fmla="*/ 334 w 367"/>
              <a:gd name="T9" fmla="*/ 102 h 366"/>
              <a:gd name="T10" fmla="*/ 334 w 367"/>
              <a:gd name="T11" fmla="*/ 74 h 366"/>
              <a:gd name="T12" fmla="*/ 295 w 367"/>
              <a:gd name="T13" fmla="*/ 35 h 366"/>
              <a:gd name="T14" fmla="*/ 267 w 367"/>
              <a:gd name="T15" fmla="*/ 35 h 366"/>
              <a:gd name="T16" fmla="*/ 249 w 367"/>
              <a:gd name="T17" fmla="*/ 53 h 366"/>
              <a:gd name="T18" fmla="*/ 231 w 367"/>
              <a:gd name="T19" fmla="*/ 45 h 366"/>
              <a:gd name="T20" fmla="*/ 231 w 367"/>
              <a:gd name="T21" fmla="*/ 21 h 366"/>
              <a:gd name="T22" fmla="*/ 211 w 367"/>
              <a:gd name="T23" fmla="*/ 1 h 366"/>
              <a:gd name="T24" fmla="*/ 156 w 367"/>
              <a:gd name="T25" fmla="*/ 0 h 366"/>
              <a:gd name="T26" fmla="*/ 136 w 367"/>
              <a:gd name="T27" fmla="*/ 20 h 366"/>
              <a:gd name="T28" fmla="*/ 136 w 367"/>
              <a:gd name="T29" fmla="*/ 45 h 366"/>
              <a:gd name="T30" fmla="*/ 119 w 367"/>
              <a:gd name="T31" fmla="*/ 52 h 366"/>
              <a:gd name="T32" fmla="*/ 102 w 367"/>
              <a:gd name="T33" fmla="*/ 35 h 366"/>
              <a:gd name="T34" fmla="*/ 74 w 367"/>
              <a:gd name="T35" fmla="*/ 35 h 366"/>
              <a:gd name="T36" fmla="*/ 35 w 367"/>
              <a:gd name="T37" fmla="*/ 74 h 366"/>
              <a:gd name="T38" fmla="*/ 35 w 367"/>
              <a:gd name="T39" fmla="*/ 102 h 366"/>
              <a:gd name="T40" fmla="*/ 52 w 367"/>
              <a:gd name="T41" fmla="*/ 119 h 366"/>
              <a:gd name="T42" fmla="*/ 44 w 367"/>
              <a:gd name="T43" fmla="*/ 137 h 366"/>
              <a:gd name="T44" fmla="*/ 20 w 367"/>
              <a:gd name="T45" fmla="*/ 137 h 366"/>
              <a:gd name="T46" fmla="*/ 0 w 367"/>
              <a:gd name="T47" fmla="*/ 157 h 366"/>
              <a:gd name="T48" fmla="*/ 0 w 367"/>
              <a:gd name="T49" fmla="*/ 211 h 366"/>
              <a:gd name="T50" fmla="*/ 20 w 367"/>
              <a:gd name="T51" fmla="*/ 231 h 366"/>
              <a:gd name="T52" fmla="*/ 45 w 367"/>
              <a:gd name="T53" fmla="*/ 231 h 366"/>
              <a:gd name="T54" fmla="*/ 52 w 367"/>
              <a:gd name="T55" fmla="*/ 248 h 366"/>
              <a:gd name="T56" fmla="*/ 35 w 367"/>
              <a:gd name="T57" fmla="*/ 264 h 366"/>
              <a:gd name="T58" fmla="*/ 35 w 367"/>
              <a:gd name="T59" fmla="*/ 293 h 366"/>
              <a:gd name="T60" fmla="*/ 74 w 367"/>
              <a:gd name="T61" fmla="*/ 331 h 366"/>
              <a:gd name="T62" fmla="*/ 102 w 367"/>
              <a:gd name="T63" fmla="*/ 331 h 366"/>
              <a:gd name="T64" fmla="*/ 119 w 367"/>
              <a:gd name="T65" fmla="*/ 314 h 366"/>
              <a:gd name="T66" fmla="*/ 136 w 367"/>
              <a:gd name="T67" fmla="*/ 321 h 366"/>
              <a:gd name="T68" fmla="*/ 136 w 367"/>
              <a:gd name="T69" fmla="*/ 346 h 366"/>
              <a:gd name="T70" fmla="*/ 156 w 367"/>
              <a:gd name="T71" fmla="*/ 366 h 366"/>
              <a:gd name="T72" fmla="*/ 210 w 367"/>
              <a:gd name="T73" fmla="*/ 366 h 366"/>
              <a:gd name="T74" fmla="*/ 230 w 367"/>
              <a:gd name="T75" fmla="*/ 346 h 366"/>
              <a:gd name="T76" fmla="*/ 230 w 367"/>
              <a:gd name="T77" fmla="*/ 321 h 366"/>
              <a:gd name="T78" fmla="*/ 247 w 367"/>
              <a:gd name="T79" fmla="*/ 314 h 366"/>
              <a:gd name="T80" fmla="*/ 248 w 367"/>
              <a:gd name="T81" fmla="*/ 315 h 366"/>
              <a:gd name="T82" fmla="*/ 265 w 367"/>
              <a:gd name="T83" fmla="*/ 333 h 366"/>
              <a:gd name="T84" fmla="*/ 294 w 367"/>
              <a:gd name="T85" fmla="*/ 333 h 366"/>
              <a:gd name="T86" fmla="*/ 333 w 367"/>
              <a:gd name="T87" fmla="*/ 294 h 366"/>
              <a:gd name="T88" fmla="*/ 333 w 367"/>
              <a:gd name="T89" fmla="*/ 266 h 366"/>
              <a:gd name="T90" fmla="*/ 315 w 367"/>
              <a:gd name="T91" fmla="*/ 248 h 366"/>
              <a:gd name="T92" fmla="*/ 315 w 367"/>
              <a:gd name="T93" fmla="*/ 248 h 366"/>
              <a:gd name="T94" fmla="*/ 322 w 367"/>
              <a:gd name="T95" fmla="*/ 232 h 366"/>
              <a:gd name="T96" fmla="*/ 347 w 367"/>
              <a:gd name="T97" fmla="*/ 232 h 366"/>
              <a:gd name="T98" fmla="*/ 367 w 367"/>
              <a:gd name="T99" fmla="*/ 212 h 366"/>
              <a:gd name="T100" fmla="*/ 367 w 367"/>
              <a:gd name="T101" fmla="*/ 158 h 366"/>
              <a:gd name="T102" fmla="*/ 347 w 367"/>
              <a:gd name="T103" fmla="*/ 138 h 366"/>
              <a:gd name="T104" fmla="*/ 181 w 367"/>
              <a:gd name="T105" fmla="*/ 268 h 366"/>
              <a:gd name="T106" fmla="*/ 96 w 367"/>
              <a:gd name="T107" fmla="*/ 183 h 366"/>
              <a:gd name="T108" fmla="*/ 182 w 367"/>
              <a:gd name="T109" fmla="*/ 99 h 366"/>
              <a:gd name="T110" fmla="*/ 267 w 367"/>
              <a:gd name="T111" fmla="*/ 184 h 366"/>
              <a:gd name="T112" fmla="*/ 181 w 367"/>
              <a:gd name="T113" fmla="*/ 268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" h="366">
                <a:moveTo>
                  <a:pt x="347" y="138"/>
                </a:moveTo>
                <a:cubicBezTo>
                  <a:pt x="323" y="138"/>
                  <a:pt x="323" y="138"/>
                  <a:pt x="323" y="138"/>
                </a:cubicBezTo>
                <a:cubicBezTo>
                  <a:pt x="321" y="131"/>
                  <a:pt x="318" y="126"/>
                  <a:pt x="316" y="120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2"/>
                  <a:pt x="334" y="102"/>
                  <a:pt x="334" y="102"/>
                </a:cubicBezTo>
                <a:cubicBezTo>
                  <a:pt x="342" y="94"/>
                  <a:pt x="342" y="81"/>
                  <a:pt x="334" y="74"/>
                </a:cubicBezTo>
                <a:cubicBezTo>
                  <a:pt x="295" y="35"/>
                  <a:pt x="295" y="35"/>
                  <a:pt x="295" y="35"/>
                </a:cubicBezTo>
                <a:cubicBezTo>
                  <a:pt x="288" y="27"/>
                  <a:pt x="275" y="27"/>
                  <a:pt x="267" y="35"/>
                </a:cubicBezTo>
                <a:cubicBezTo>
                  <a:pt x="249" y="53"/>
                  <a:pt x="249" y="53"/>
                  <a:pt x="249" y="53"/>
                </a:cubicBezTo>
                <a:cubicBezTo>
                  <a:pt x="243" y="50"/>
                  <a:pt x="237" y="47"/>
                  <a:pt x="231" y="45"/>
                </a:cubicBezTo>
                <a:cubicBezTo>
                  <a:pt x="231" y="21"/>
                  <a:pt x="231" y="21"/>
                  <a:pt x="231" y="21"/>
                </a:cubicBezTo>
                <a:cubicBezTo>
                  <a:pt x="231" y="10"/>
                  <a:pt x="222" y="1"/>
                  <a:pt x="211" y="1"/>
                </a:cubicBezTo>
                <a:cubicBezTo>
                  <a:pt x="156" y="0"/>
                  <a:pt x="156" y="0"/>
                  <a:pt x="156" y="0"/>
                </a:cubicBezTo>
                <a:cubicBezTo>
                  <a:pt x="145" y="0"/>
                  <a:pt x="136" y="9"/>
                  <a:pt x="136" y="20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0" y="47"/>
                  <a:pt x="124" y="49"/>
                  <a:pt x="119" y="52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94" y="28"/>
                  <a:pt x="82" y="28"/>
                  <a:pt x="74" y="35"/>
                </a:cubicBezTo>
                <a:cubicBezTo>
                  <a:pt x="35" y="74"/>
                  <a:pt x="35" y="74"/>
                  <a:pt x="35" y="74"/>
                </a:cubicBezTo>
                <a:cubicBezTo>
                  <a:pt x="27" y="82"/>
                  <a:pt x="27" y="94"/>
                  <a:pt x="35" y="102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49" y="125"/>
                  <a:pt x="46" y="131"/>
                  <a:pt x="44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9" y="137"/>
                  <a:pt x="0" y="146"/>
                  <a:pt x="0" y="157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22"/>
                  <a:pt x="9" y="231"/>
                  <a:pt x="20" y="231"/>
                </a:cubicBezTo>
                <a:cubicBezTo>
                  <a:pt x="45" y="231"/>
                  <a:pt x="45" y="231"/>
                  <a:pt x="45" y="231"/>
                </a:cubicBezTo>
                <a:cubicBezTo>
                  <a:pt x="47" y="237"/>
                  <a:pt x="49" y="243"/>
                  <a:pt x="52" y="248"/>
                </a:cubicBezTo>
                <a:cubicBezTo>
                  <a:pt x="35" y="264"/>
                  <a:pt x="35" y="264"/>
                  <a:pt x="35" y="264"/>
                </a:cubicBezTo>
                <a:cubicBezTo>
                  <a:pt x="28" y="272"/>
                  <a:pt x="28" y="285"/>
                  <a:pt x="35" y="293"/>
                </a:cubicBezTo>
                <a:cubicBezTo>
                  <a:pt x="74" y="331"/>
                  <a:pt x="74" y="331"/>
                  <a:pt x="74" y="331"/>
                </a:cubicBezTo>
                <a:cubicBezTo>
                  <a:pt x="82" y="339"/>
                  <a:pt x="94" y="339"/>
                  <a:pt x="102" y="331"/>
                </a:cubicBezTo>
                <a:cubicBezTo>
                  <a:pt x="119" y="314"/>
                  <a:pt x="119" y="314"/>
                  <a:pt x="119" y="314"/>
                </a:cubicBezTo>
                <a:cubicBezTo>
                  <a:pt x="125" y="317"/>
                  <a:pt x="130" y="319"/>
                  <a:pt x="136" y="321"/>
                </a:cubicBezTo>
                <a:cubicBezTo>
                  <a:pt x="136" y="346"/>
                  <a:pt x="136" y="346"/>
                  <a:pt x="136" y="346"/>
                </a:cubicBezTo>
                <a:cubicBezTo>
                  <a:pt x="136" y="357"/>
                  <a:pt x="145" y="366"/>
                  <a:pt x="156" y="366"/>
                </a:cubicBezTo>
                <a:cubicBezTo>
                  <a:pt x="210" y="366"/>
                  <a:pt x="210" y="366"/>
                  <a:pt x="210" y="366"/>
                </a:cubicBezTo>
                <a:cubicBezTo>
                  <a:pt x="221" y="366"/>
                  <a:pt x="230" y="357"/>
                  <a:pt x="230" y="346"/>
                </a:cubicBezTo>
                <a:cubicBezTo>
                  <a:pt x="230" y="321"/>
                  <a:pt x="230" y="321"/>
                  <a:pt x="230" y="321"/>
                </a:cubicBezTo>
                <a:cubicBezTo>
                  <a:pt x="236" y="319"/>
                  <a:pt x="242" y="317"/>
                  <a:pt x="247" y="314"/>
                </a:cubicBezTo>
                <a:cubicBezTo>
                  <a:pt x="247" y="314"/>
                  <a:pt x="247" y="315"/>
                  <a:pt x="248" y="315"/>
                </a:cubicBezTo>
                <a:cubicBezTo>
                  <a:pt x="265" y="333"/>
                  <a:pt x="265" y="333"/>
                  <a:pt x="265" y="333"/>
                </a:cubicBezTo>
                <a:cubicBezTo>
                  <a:pt x="273" y="340"/>
                  <a:pt x="286" y="340"/>
                  <a:pt x="294" y="333"/>
                </a:cubicBezTo>
                <a:cubicBezTo>
                  <a:pt x="333" y="294"/>
                  <a:pt x="333" y="294"/>
                  <a:pt x="333" y="294"/>
                </a:cubicBezTo>
                <a:cubicBezTo>
                  <a:pt x="340" y="286"/>
                  <a:pt x="340" y="274"/>
                  <a:pt x="333" y="266"/>
                </a:cubicBezTo>
                <a:cubicBezTo>
                  <a:pt x="315" y="248"/>
                  <a:pt x="315" y="248"/>
                  <a:pt x="315" y="248"/>
                </a:cubicBezTo>
                <a:cubicBezTo>
                  <a:pt x="315" y="248"/>
                  <a:pt x="315" y="248"/>
                  <a:pt x="315" y="248"/>
                </a:cubicBezTo>
                <a:cubicBezTo>
                  <a:pt x="317" y="243"/>
                  <a:pt x="320" y="237"/>
                  <a:pt x="322" y="232"/>
                </a:cubicBezTo>
                <a:cubicBezTo>
                  <a:pt x="347" y="232"/>
                  <a:pt x="347" y="232"/>
                  <a:pt x="347" y="232"/>
                </a:cubicBezTo>
                <a:cubicBezTo>
                  <a:pt x="358" y="232"/>
                  <a:pt x="367" y="223"/>
                  <a:pt x="367" y="212"/>
                </a:cubicBezTo>
                <a:cubicBezTo>
                  <a:pt x="367" y="158"/>
                  <a:pt x="367" y="158"/>
                  <a:pt x="367" y="158"/>
                </a:cubicBezTo>
                <a:cubicBezTo>
                  <a:pt x="367" y="147"/>
                  <a:pt x="358" y="138"/>
                  <a:pt x="347" y="138"/>
                </a:cubicBezTo>
                <a:close/>
                <a:moveTo>
                  <a:pt x="181" y="268"/>
                </a:moveTo>
                <a:cubicBezTo>
                  <a:pt x="134" y="268"/>
                  <a:pt x="96" y="230"/>
                  <a:pt x="96" y="183"/>
                </a:cubicBezTo>
                <a:cubicBezTo>
                  <a:pt x="96" y="136"/>
                  <a:pt x="135" y="99"/>
                  <a:pt x="182" y="99"/>
                </a:cubicBezTo>
                <a:cubicBezTo>
                  <a:pt x="229" y="99"/>
                  <a:pt x="267" y="137"/>
                  <a:pt x="267" y="184"/>
                </a:cubicBezTo>
                <a:cubicBezTo>
                  <a:pt x="267" y="231"/>
                  <a:pt x="228" y="268"/>
                  <a:pt x="181" y="268"/>
                </a:cubicBezTo>
                <a:close/>
              </a:path>
            </a:pathLst>
          </a:custGeom>
          <a:solidFill>
            <a:srgbClr val="EFC8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文本框 60"/>
          <p:cNvSpPr txBox="1"/>
          <p:nvPr>
            <p:custDataLst>
              <p:tags r:id="rId53"/>
            </p:custDataLst>
          </p:nvPr>
        </p:nvSpPr>
        <p:spPr>
          <a:xfrm>
            <a:off x="8105140" y="1591945"/>
            <a:ext cx="369951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rgbClr val="404040">
                    <a:lumMod val="65000"/>
                    <a:lumOff val="35000"/>
                  </a:srgbClr>
                </a:solidFill>
                <a:latin typeface="微软雅黑" panose="020B0503020204020204" charset="-122"/>
              </a:defRPr>
            </a:lvl1pPr>
          </a:lstStyle>
          <a:p>
            <a:r>
              <a:rPr lang="en-US" altLang="zh-CN" sz="28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Problem-analyzing &amp; problem-solving ability</a:t>
            </a:r>
            <a:endParaRPr lang="en-US" altLang="zh-CN" sz="280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5" name="Freeform 33"/>
          <p:cNvSpPr>
            <a:spLocks noEditPoints="1"/>
          </p:cNvSpPr>
          <p:nvPr>
            <p:custDataLst>
              <p:tags r:id="rId54"/>
            </p:custDataLst>
          </p:nvPr>
        </p:nvSpPr>
        <p:spPr bwMode="auto">
          <a:xfrm>
            <a:off x="7482980" y="3453435"/>
            <a:ext cx="363061" cy="361617"/>
          </a:xfrm>
          <a:custGeom>
            <a:avLst/>
            <a:gdLst>
              <a:gd name="T0" fmla="*/ 347 w 367"/>
              <a:gd name="T1" fmla="*/ 138 h 366"/>
              <a:gd name="T2" fmla="*/ 323 w 367"/>
              <a:gd name="T3" fmla="*/ 138 h 366"/>
              <a:gd name="T4" fmla="*/ 316 w 367"/>
              <a:gd name="T5" fmla="*/ 120 h 366"/>
              <a:gd name="T6" fmla="*/ 316 w 367"/>
              <a:gd name="T7" fmla="*/ 120 h 366"/>
              <a:gd name="T8" fmla="*/ 334 w 367"/>
              <a:gd name="T9" fmla="*/ 102 h 366"/>
              <a:gd name="T10" fmla="*/ 334 w 367"/>
              <a:gd name="T11" fmla="*/ 74 h 366"/>
              <a:gd name="T12" fmla="*/ 295 w 367"/>
              <a:gd name="T13" fmla="*/ 35 h 366"/>
              <a:gd name="T14" fmla="*/ 267 w 367"/>
              <a:gd name="T15" fmla="*/ 35 h 366"/>
              <a:gd name="T16" fmla="*/ 249 w 367"/>
              <a:gd name="T17" fmla="*/ 53 h 366"/>
              <a:gd name="T18" fmla="*/ 231 w 367"/>
              <a:gd name="T19" fmla="*/ 45 h 366"/>
              <a:gd name="T20" fmla="*/ 231 w 367"/>
              <a:gd name="T21" fmla="*/ 21 h 366"/>
              <a:gd name="T22" fmla="*/ 211 w 367"/>
              <a:gd name="T23" fmla="*/ 1 h 366"/>
              <a:gd name="T24" fmla="*/ 156 w 367"/>
              <a:gd name="T25" fmla="*/ 0 h 366"/>
              <a:gd name="T26" fmla="*/ 136 w 367"/>
              <a:gd name="T27" fmla="*/ 20 h 366"/>
              <a:gd name="T28" fmla="*/ 136 w 367"/>
              <a:gd name="T29" fmla="*/ 45 h 366"/>
              <a:gd name="T30" fmla="*/ 119 w 367"/>
              <a:gd name="T31" fmla="*/ 52 h 366"/>
              <a:gd name="T32" fmla="*/ 102 w 367"/>
              <a:gd name="T33" fmla="*/ 35 h 366"/>
              <a:gd name="T34" fmla="*/ 74 w 367"/>
              <a:gd name="T35" fmla="*/ 35 h 366"/>
              <a:gd name="T36" fmla="*/ 35 w 367"/>
              <a:gd name="T37" fmla="*/ 74 h 366"/>
              <a:gd name="T38" fmla="*/ 35 w 367"/>
              <a:gd name="T39" fmla="*/ 102 h 366"/>
              <a:gd name="T40" fmla="*/ 52 w 367"/>
              <a:gd name="T41" fmla="*/ 119 h 366"/>
              <a:gd name="T42" fmla="*/ 44 w 367"/>
              <a:gd name="T43" fmla="*/ 137 h 366"/>
              <a:gd name="T44" fmla="*/ 20 w 367"/>
              <a:gd name="T45" fmla="*/ 137 h 366"/>
              <a:gd name="T46" fmla="*/ 0 w 367"/>
              <a:gd name="T47" fmla="*/ 157 h 366"/>
              <a:gd name="T48" fmla="*/ 0 w 367"/>
              <a:gd name="T49" fmla="*/ 211 h 366"/>
              <a:gd name="T50" fmla="*/ 20 w 367"/>
              <a:gd name="T51" fmla="*/ 231 h 366"/>
              <a:gd name="T52" fmla="*/ 45 w 367"/>
              <a:gd name="T53" fmla="*/ 231 h 366"/>
              <a:gd name="T54" fmla="*/ 52 w 367"/>
              <a:gd name="T55" fmla="*/ 248 h 366"/>
              <a:gd name="T56" fmla="*/ 35 w 367"/>
              <a:gd name="T57" fmla="*/ 264 h 366"/>
              <a:gd name="T58" fmla="*/ 35 w 367"/>
              <a:gd name="T59" fmla="*/ 293 h 366"/>
              <a:gd name="T60" fmla="*/ 74 w 367"/>
              <a:gd name="T61" fmla="*/ 331 h 366"/>
              <a:gd name="T62" fmla="*/ 102 w 367"/>
              <a:gd name="T63" fmla="*/ 331 h 366"/>
              <a:gd name="T64" fmla="*/ 119 w 367"/>
              <a:gd name="T65" fmla="*/ 314 h 366"/>
              <a:gd name="T66" fmla="*/ 136 w 367"/>
              <a:gd name="T67" fmla="*/ 321 h 366"/>
              <a:gd name="T68" fmla="*/ 136 w 367"/>
              <a:gd name="T69" fmla="*/ 346 h 366"/>
              <a:gd name="T70" fmla="*/ 156 w 367"/>
              <a:gd name="T71" fmla="*/ 366 h 366"/>
              <a:gd name="T72" fmla="*/ 210 w 367"/>
              <a:gd name="T73" fmla="*/ 366 h 366"/>
              <a:gd name="T74" fmla="*/ 230 w 367"/>
              <a:gd name="T75" fmla="*/ 346 h 366"/>
              <a:gd name="T76" fmla="*/ 230 w 367"/>
              <a:gd name="T77" fmla="*/ 321 h 366"/>
              <a:gd name="T78" fmla="*/ 247 w 367"/>
              <a:gd name="T79" fmla="*/ 314 h 366"/>
              <a:gd name="T80" fmla="*/ 248 w 367"/>
              <a:gd name="T81" fmla="*/ 315 h 366"/>
              <a:gd name="T82" fmla="*/ 265 w 367"/>
              <a:gd name="T83" fmla="*/ 333 h 366"/>
              <a:gd name="T84" fmla="*/ 294 w 367"/>
              <a:gd name="T85" fmla="*/ 333 h 366"/>
              <a:gd name="T86" fmla="*/ 333 w 367"/>
              <a:gd name="T87" fmla="*/ 294 h 366"/>
              <a:gd name="T88" fmla="*/ 333 w 367"/>
              <a:gd name="T89" fmla="*/ 266 h 366"/>
              <a:gd name="T90" fmla="*/ 315 w 367"/>
              <a:gd name="T91" fmla="*/ 248 h 366"/>
              <a:gd name="T92" fmla="*/ 315 w 367"/>
              <a:gd name="T93" fmla="*/ 248 h 366"/>
              <a:gd name="T94" fmla="*/ 322 w 367"/>
              <a:gd name="T95" fmla="*/ 232 h 366"/>
              <a:gd name="T96" fmla="*/ 347 w 367"/>
              <a:gd name="T97" fmla="*/ 232 h 366"/>
              <a:gd name="T98" fmla="*/ 367 w 367"/>
              <a:gd name="T99" fmla="*/ 212 h 366"/>
              <a:gd name="T100" fmla="*/ 367 w 367"/>
              <a:gd name="T101" fmla="*/ 158 h 366"/>
              <a:gd name="T102" fmla="*/ 347 w 367"/>
              <a:gd name="T103" fmla="*/ 138 h 366"/>
              <a:gd name="T104" fmla="*/ 181 w 367"/>
              <a:gd name="T105" fmla="*/ 268 h 366"/>
              <a:gd name="T106" fmla="*/ 96 w 367"/>
              <a:gd name="T107" fmla="*/ 183 h 366"/>
              <a:gd name="T108" fmla="*/ 182 w 367"/>
              <a:gd name="T109" fmla="*/ 99 h 366"/>
              <a:gd name="T110" fmla="*/ 267 w 367"/>
              <a:gd name="T111" fmla="*/ 184 h 366"/>
              <a:gd name="T112" fmla="*/ 181 w 367"/>
              <a:gd name="T113" fmla="*/ 268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" h="366">
                <a:moveTo>
                  <a:pt x="347" y="138"/>
                </a:moveTo>
                <a:cubicBezTo>
                  <a:pt x="323" y="138"/>
                  <a:pt x="323" y="138"/>
                  <a:pt x="323" y="138"/>
                </a:cubicBezTo>
                <a:cubicBezTo>
                  <a:pt x="321" y="131"/>
                  <a:pt x="318" y="126"/>
                  <a:pt x="316" y="120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2"/>
                  <a:pt x="334" y="102"/>
                  <a:pt x="334" y="102"/>
                </a:cubicBezTo>
                <a:cubicBezTo>
                  <a:pt x="342" y="94"/>
                  <a:pt x="342" y="81"/>
                  <a:pt x="334" y="74"/>
                </a:cubicBezTo>
                <a:cubicBezTo>
                  <a:pt x="295" y="35"/>
                  <a:pt x="295" y="35"/>
                  <a:pt x="295" y="35"/>
                </a:cubicBezTo>
                <a:cubicBezTo>
                  <a:pt x="288" y="27"/>
                  <a:pt x="275" y="27"/>
                  <a:pt x="267" y="35"/>
                </a:cubicBezTo>
                <a:cubicBezTo>
                  <a:pt x="249" y="53"/>
                  <a:pt x="249" y="53"/>
                  <a:pt x="249" y="53"/>
                </a:cubicBezTo>
                <a:cubicBezTo>
                  <a:pt x="243" y="50"/>
                  <a:pt x="237" y="47"/>
                  <a:pt x="231" y="45"/>
                </a:cubicBezTo>
                <a:cubicBezTo>
                  <a:pt x="231" y="21"/>
                  <a:pt x="231" y="21"/>
                  <a:pt x="231" y="21"/>
                </a:cubicBezTo>
                <a:cubicBezTo>
                  <a:pt x="231" y="10"/>
                  <a:pt x="222" y="1"/>
                  <a:pt x="211" y="1"/>
                </a:cubicBezTo>
                <a:cubicBezTo>
                  <a:pt x="156" y="0"/>
                  <a:pt x="156" y="0"/>
                  <a:pt x="156" y="0"/>
                </a:cubicBezTo>
                <a:cubicBezTo>
                  <a:pt x="145" y="0"/>
                  <a:pt x="136" y="9"/>
                  <a:pt x="136" y="20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0" y="47"/>
                  <a:pt x="124" y="49"/>
                  <a:pt x="119" y="52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94" y="28"/>
                  <a:pt x="82" y="28"/>
                  <a:pt x="74" y="35"/>
                </a:cubicBezTo>
                <a:cubicBezTo>
                  <a:pt x="35" y="74"/>
                  <a:pt x="35" y="74"/>
                  <a:pt x="35" y="74"/>
                </a:cubicBezTo>
                <a:cubicBezTo>
                  <a:pt x="27" y="82"/>
                  <a:pt x="27" y="94"/>
                  <a:pt x="35" y="102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49" y="125"/>
                  <a:pt x="46" y="131"/>
                  <a:pt x="44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9" y="137"/>
                  <a:pt x="0" y="146"/>
                  <a:pt x="0" y="157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22"/>
                  <a:pt x="9" y="231"/>
                  <a:pt x="20" y="231"/>
                </a:cubicBezTo>
                <a:cubicBezTo>
                  <a:pt x="45" y="231"/>
                  <a:pt x="45" y="231"/>
                  <a:pt x="45" y="231"/>
                </a:cubicBezTo>
                <a:cubicBezTo>
                  <a:pt x="47" y="237"/>
                  <a:pt x="49" y="243"/>
                  <a:pt x="52" y="248"/>
                </a:cubicBezTo>
                <a:cubicBezTo>
                  <a:pt x="35" y="264"/>
                  <a:pt x="35" y="264"/>
                  <a:pt x="35" y="264"/>
                </a:cubicBezTo>
                <a:cubicBezTo>
                  <a:pt x="28" y="272"/>
                  <a:pt x="28" y="285"/>
                  <a:pt x="35" y="293"/>
                </a:cubicBezTo>
                <a:cubicBezTo>
                  <a:pt x="74" y="331"/>
                  <a:pt x="74" y="331"/>
                  <a:pt x="74" y="331"/>
                </a:cubicBezTo>
                <a:cubicBezTo>
                  <a:pt x="82" y="339"/>
                  <a:pt x="94" y="339"/>
                  <a:pt x="102" y="331"/>
                </a:cubicBezTo>
                <a:cubicBezTo>
                  <a:pt x="119" y="314"/>
                  <a:pt x="119" y="314"/>
                  <a:pt x="119" y="314"/>
                </a:cubicBezTo>
                <a:cubicBezTo>
                  <a:pt x="125" y="317"/>
                  <a:pt x="130" y="319"/>
                  <a:pt x="136" y="321"/>
                </a:cubicBezTo>
                <a:cubicBezTo>
                  <a:pt x="136" y="346"/>
                  <a:pt x="136" y="346"/>
                  <a:pt x="136" y="346"/>
                </a:cubicBezTo>
                <a:cubicBezTo>
                  <a:pt x="136" y="357"/>
                  <a:pt x="145" y="366"/>
                  <a:pt x="156" y="366"/>
                </a:cubicBezTo>
                <a:cubicBezTo>
                  <a:pt x="210" y="366"/>
                  <a:pt x="210" y="366"/>
                  <a:pt x="210" y="366"/>
                </a:cubicBezTo>
                <a:cubicBezTo>
                  <a:pt x="221" y="366"/>
                  <a:pt x="230" y="357"/>
                  <a:pt x="230" y="346"/>
                </a:cubicBezTo>
                <a:cubicBezTo>
                  <a:pt x="230" y="321"/>
                  <a:pt x="230" y="321"/>
                  <a:pt x="230" y="321"/>
                </a:cubicBezTo>
                <a:cubicBezTo>
                  <a:pt x="236" y="319"/>
                  <a:pt x="242" y="317"/>
                  <a:pt x="247" y="314"/>
                </a:cubicBezTo>
                <a:cubicBezTo>
                  <a:pt x="247" y="314"/>
                  <a:pt x="247" y="315"/>
                  <a:pt x="248" y="315"/>
                </a:cubicBezTo>
                <a:cubicBezTo>
                  <a:pt x="265" y="333"/>
                  <a:pt x="265" y="333"/>
                  <a:pt x="265" y="333"/>
                </a:cubicBezTo>
                <a:cubicBezTo>
                  <a:pt x="273" y="340"/>
                  <a:pt x="286" y="340"/>
                  <a:pt x="294" y="333"/>
                </a:cubicBezTo>
                <a:cubicBezTo>
                  <a:pt x="333" y="294"/>
                  <a:pt x="333" y="294"/>
                  <a:pt x="333" y="294"/>
                </a:cubicBezTo>
                <a:cubicBezTo>
                  <a:pt x="340" y="286"/>
                  <a:pt x="340" y="274"/>
                  <a:pt x="333" y="266"/>
                </a:cubicBezTo>
                <a:cubicBezTo>
                  <a:pt x="315" y="248"/>
                  <a:pt x="315" y="248"/>
                  <a:pt x="315" y="248"/>
                </a:cubicBezTo>
                <a:cubicBezTo>
                  <a:pt x="315" y="248"/>
                  <a:pt x="315" y="248"/>
                  <a:pt x="315" y="248"/>
                </a:cubicBezTo>
                <a:cubicBezTo>
                  <a:pt x="317" y="243"/>
                  <a:pt x="320" y="237"/>
                  <a:pt x="322" y="232"/>
                </a:cubicBezTo>
                <a:cubicBezTo>
                  <a:pt x="347" y="232"/>
                  <a:pt x="347" y="232"/>
                  <a:pt x="347" y="232"/>
                </a:cubicBezTo>
                <a:cubicBezTo>
                  <a:pt x="358" y="232"/>
                  <a:pt x="367" y="223"/>
                  <a:pt x="367" y="212"/>
                </a:cubicBezTo>
                <a:cubicBezTo>
                  <a:pt x="367" y="158"/>
                  <a:pt x="367" y="158"/>
                  <a:pt x="367" y="158"/>
                </a:cubicBezTo>
                <a:cubicBezTo>
                  <a:pt x="367" y="147"/>
                  <a:pt x="358" y="138"/>
                  <a:pt x="347" y="138"/>
                </a:cubicBezTo>
                <a:close/>
                <a:moveTo>
                  <a:pt x="181" y="268"/>
                </a:moveTo>
                <a:cubicBezTo>
                  <a:pt x="134" y="268"/>
                  <a:pt x="96" y="230"/>
                  <a:pt x="96" y="183"/>
                </a:cubicBezTo>
                <a:cubicBezTo>
                  <a:pt x="96" y="136"/>
                  <a:pt x="135" y="99"/>
                  <a:pt x="182" y="99"/>
                </a:cubicBezTo>
                <a:cubicBezTo>
                  <a:pt x="229" y="99"/>
                  <a:pt x="267" y="137"/>
                  <a:pt x="267" y="184"/>
                </a:cubicBezTo>
                <a:cubicBezTo>
                  <a:pt x="267" y="231"/>
                  <a:pt x="228" y="268"/>
                  <a:pt x="181" y="268"/>
                </a:cubicBezTo>
                <a:close/>
              </a:path>
            </a:pathLst>
          </a:custGeom>
          <a:solidFill>
            <a:srgbClr val="EFC8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文本框 66"/>
          <p:cNvSpPr txBox="1"/>
          <p:nvPr>
            <p:custDataLst>
              <p:tags r:id="rId55"/>
            </p:custDataLst>
          </p:nvPr>
        </p:nvSpPr>
        <p:spPr>
          <a:xfrm>
            <a:off x="8105140" y="3174365"/>
            <a:ext cx="408686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rgbClr val="404040">
                    <a:lumMod val="65000"/>
                    <a:lumOff val="35000"/>
                  </a:srgbClr>
                </a:solidFill>
                <a:latin typeface="微软雅黑" panose="020B0503020204020204" charset="-122"/>
              </a:defRPr>
            </a:lvl1pPr>
          </a:lstStyle>
          <a:p>
            <a:r>
              <a:rPr lang="en-US" altLang="zh-CN" sz="28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Cooperative &amp; communicative ability</a:t>
            </a:r>
            <a:endParaRPr lang="en-US" altLang="zh-CN" sz="280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8" name="Freeform 33"/>
          <p:cNvSpPr>
            <a:spLocks noEditPoints="1"/>
          </p:cNvSpPr>
          <p:nvPr>
            <p:custDataLst>
              <p:tags r:id="rId56"/>
            </p:custDataLst>
          </p:nvPr>
        </p:nvSpPr>
        <p:spPr bwMode="auto">
          <a:xfrm>
            <a:off x="7483045" y="4754550"/>
            <a:ext cx="363061" cy="361617"/>
          </a:xfrm>
          <a:custGeom>
            <a:avLst/>
            <a:gdLst>
              <a:gd name="T0" fmla="*/ 347 w 367"/>
              <a:gd name="T1" fmla="*/ 138 h 366"/>
              <a:gd name="T2" fmla="*/ 323 w 367"/>
              <a:gd name="T3" fmla="*/ 138 h 366"/>
              <a:gd name="T4" fmla="*/ 316 w 367"/>
              <a:gd name="T5" fmla="*/ 120 h 366"/>
              <a:gd name="T6" fmla="*/ 316 w 367"/>
              <a:gd name="T7" fmla="*/ 120 h 366"/>
              <a:gd name="T8" fmla="*/ 334 w 367"/>
              <a:gd name="T9" fmla="*/ 102 h 366"/>
              <a:gd name="T10" fmla="*/ 334 w 367"/>
              <a:gd name="T11" fmla="*/ 74 h 366"/>
              <a:gd name="T12" fmla="*/ 295 w 367"/>
              <a:gd name="T13" fmla="*/ 35 h 366"/>
              <a:gd name="T14" fmla="*/ 267 w 367"/>
              <a:gd name="T15" fmla="*/ 35 h 366"/>
              <a:gd name="T16" fmla="*/ 249 w 367"/>
              <a:gd name="T17" fmla="*/ 53 h 366"/>
              <a:gd name="T18" fmla="*/ 231 w 367"/>
              <a:gd name="T19" fmla="*/ 45 h 366"/>
              <a:gd name="T20" fmla="*/ 231 w 367"/>
              <a:gd name="T21" fmla="*/ 21 h 366"/>
              <a:gd name="T22" fmla="*/ 211 w 367"/>
              <a:gd name="T23" fmla="*/ 1 h 366"/>
              <a:gd name="T24" fmla="*/ 156 w 367"/>
              <a:gd name="T25" fmla="*/ 0 h 366"/>
              <a:gd name="T26" fmla="*/ 136 w 367"/>
              <a:gd name="T27" fmla="*/ 20 h 366"/>
              <a:gd name="T28" fmla="*/ 136 w 367"/>
              <a:gd name="T29" fmla="*/ 45 h 366"/>
              <a:gd name="T30" fmla="*/ 119 w 367"/>
              <a:gd name="T31" fmla="*/ 52 h 366"/>
              <a:gd name="T32" fmla="*/ 102 w 367"/>
              <a:gd name="T33" fmla="*/ 35 h 366"/>
              <a:gd name="T34" fmla="*/ 74 w 367"/>
              <a:gd name="T35" fmla="*/ 35 h 366"/>
              <a:gd name="T36" fmla="*/ 35 w 367"/>
              <a:gd name="T37" fmla="*/ 74 h 366"/>
              <a:gd name="T38" fmla="*/ 35 w 367"/>
              <a:gd name="T39" fmla="*/ 102 h 366"/>
              <a:gd name="T40" fmla="*/ 52 w 367"/>
              <a:gd name="T41" fmla="*/ 119 h 366"/>
              <a:gd name="T42" fmla="*/ 44 w 367"/>
              <a:gd name="T43" fmla="*/ 137 h 366"/>
              <a:gd name="T44" fmla="*/ 20 w 367"/>
              <a:gd name="T45" fmla="*/ 137 h 366"/>
              <a:gd name="T46" fmla="*/ 0 w 367"/>
              <a:gd name="T47" fmla="*/ 157 h 366"/>
              <a:gd name="T48" fmla="*/ 0 w 367"/>
              <a:gd name="T49" fmla="*/ 211 h 366"/>
              <a:gd name="T50" fmla="*/ 20 w 367"/>
              <a:gd name="T51" fmla="*/ 231 h 366"/>
              <a:gd name="T52" fmla="*/ 45 w 367"/>
              <a:gd name="T53" fmla="*/ 231 h 366"/>
              <a:gd name="T54" fmla="*/ 52 w 367"/>
              <a:gd name="T55" fmla="*/ 248 h 366"/>
              <a:gd name="T56" fmla="*/ 35 w 367"/>
              <a:gd name="T57" fmla="*/ 264 h 366"/>
              <a:gd name="T58" fmla="*/ 35 w 367"/>
              <a:gd name="T59" fmla="*/ 293 h 366"/>
              <a:gd name="T60" fmla="*/ 74 w 367"/>
              <a:gd name="T61" fmla="*/ 331 h 366"/>
              <a:gd name="T62" fmla="*/ 102 w 367"/>
              <a:gd name="T63" fmla="*/ 331 h 366"/>
              <a:gd name="T64" fmla="*/ 119 w 367"/>
              <a:gd name="T65" fmla="*/ 314 h 366"/>
              <a:gd name="T66" fmla="*/ 136 w 367"/>
              <a:gd name="T67" fmla="*/ 321 h 366"/>
              <a:gd name="T68" fmla="*/ 136 w 367"/>
              <a:gd name="T69" fmla="*/ 346 h 366"/>
              <a:gd name="T70" fmla="*/ 156 w 367"/>
              <a:gd name="T71" fmla="*/ 366 h 366"/>
              <a:gd name="T72" fmla="*/ 210 w 367"/>
              <a:gd name="T73" fmla="*/ 366 h 366"/>
              <a:gd name="T74" fmla="*/ 230 w 367"/>
              <a:gd name="T75" fmla="*/ 346 h 366"/>
              <a:gd name="T76" fmla="*/ 230 w 367"/>
              <a:gd name="T77" fmla="*/ 321 h 366"/>
              <a:gd name="T78" fmla="*/ 247 w 367"/>
              <a:gd name="T79" fmla="*/ 314 h 366"/>
              <a:gd name="T80" fmla="*/ 248 w 367"/>
              <a:gd name="T81" fmla="*/ 315 h 366"/>
              <a:gd name="T82" fmla="*/ 265 w 367"/>
              <a:gd name="T83" fmla="*/ 333 h 366"/>
              <a:gd name="T84" fmla="*/ 294 w 367"/>
              <a:gd name="T85" fmla="*/ 333 h 366"/>
              <a:gd name="T86" fmla="*/ 333 w 367"/>
              <a:gd name="T87" fmla="*/ 294 h 366"/>
              <a:gd name="T88" fmla="*/ 333 w 367"/>
              <a:gd name="T89" fmla="*/ 266 h 366"/>
              <a:gd name="T90" fmla="*/ 315 w 367"/>
              <a:gd name="T91" fmla="*/ 248 h 366"/>
              <a:gd name="T92" fmla="*/ 315 w 367"/>
              <a:gd name="T93" fmla="*/ 248 h 366"/>
              <a:gd name="T94" fmla="*/ 322 w 367"/>
              <a:gd name="T95" fmla="*/ 232 h 366"/>
              <a:gd name="T96" fmla="*/ 347 w 367"/>
              <a:gd name="T97" fmla="*/ 232 h 366"/>
              <a:gd name="T98" fmla="*/ 367 w 367"/>
              <a:gd name="T99" fmla="*/ 212 h 366"/>
              <a:gd name="T100" fmla="*/ 367 w 367"/>
              <a:gd name="T101" fmla="*/ 158 h 366"/>
              <a:gd name="T102" fmla="*/ 347 w 367"/>
              <a:gd name="T103" fmla="*/ 138 h 366"/>
              <a:gd name="T104" fmla="*/ 181 w 367"/>
              <a:gd name="T105" fmla="*/ 268 h 366"/>
              <a:gd name="T106" fmla="*/ 96 w 367"/>
              <a:gd name="T107" fmla="*/ 183 h 366"/>
              <a:gd name="T108" fmla="*/ 182 w 367"/>
              <a:gd name="T109" fmla="*/ 99 h 366"/>
              <a:gd name="T110" fmla="*/ 267 w 367"/>
              <a:gd name="T111" fmla="*/ 184 h 366"/>
              <a:gd name="T112" fmla="*/ 181 w 367"/>
              <a:gd name="T113" fmla="*/ 268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" h="366">
                <a:moveTo>
                  <a:pt x="347" y="138"/>
                </a:moveTo>
                <a:cubicBezTo>
                  <a:pt x="323" y="138"/>
                  <a:pt x="323" y="138"/>
                  <a:pt x="323" y="138"/>
                </a:cubicBezTo>
                <a:cubicBezTo>
                  <a:pt x="321" y="131"/>
                  <a:pt x="318" y="126"/>
                  <a:pt x="316" y="120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2"/>
                  <a:pt x="334" y="102"/>
                  <a:pt x="334" y="102"/>
                </a:cubicBezTo>
                <a:cubicBezTo>
                  <a:pt x="342" y="94"/>
                  <a:pt x="342" y="81"/>
                  <a:pt x="334" y="74"/>
                </a:cubicBezTo>
                <a:cubicBezTo>
                  <a:pt x="295" y="35"/>
                  <a:pt x="295" y="35"/>
                  <a:pt x="295" y="35"/>
                </a:cubicBezTo>
                <a:cubicBezTo>
                  <a:pt x="288" y="27"/>
                  <a:pt x="275" y="27"/>
                  <a:pt x="267" y="35"/>
                </a:cubicBezTo>
                <a:cubicBezTo>
                  <a:pt x="249" y="53"/>
                  <a:pt x="249" y="53"/>
                  <a:pt x="249" y="53"/>
                </a:cubicBezTo>
                <a:cubicBezTo>
                  <a:pt x="243" y="50"/>
                  <a:pt x="237" y="47"/>
                  <a:pt x="231" y="45"/>
                </a:cubicBezTo>
                <a:cubicBezTo>
                  <a:pt x="231" y="21"/>
                  <a:pt x="231" y="21"/>
                  <a:pt x="231" y="21"/>
                </a:cubicBezTo>
                <a:cubicBezTo>
                  <a:pt x="231" y="10"/>
                  <a:pt x="222" y="1"/>
                  <a:pt x="211" y="1"/>
                </a:cubicBezTo>
                <a:cubicBezTo>
                  <a:pt x="156" y="0"/>
                  <a:pt x="156" y="0"/>
                  <a:pt x="156" y="0"/>
                </a:cubicBezTo>
                <a:cubicBezTo>
                  <a:pt x="145" y="0"/>
                  <a:pt x="136" y="9"/>
                  <a:pt x="136" y="20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0" y="47"/>
                  <a:pt x="124" y="49"/>
                  <a:pt x="119" y="52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94" y="28"/>
                  <a:pt x="82" y="28"/>
                  <a:pt x="74" y="35"/>
                </a:cubicBezTo>
                <a:cubicBezTo>
                  <a:pt x="35" y="74"/>
                  <a:pt x="35" y="74"/>
                  <a:pt x="35" y="74"/>
                </a:cubicBezTo>
                <a:cubicBezTo>
                  <a:pt x="27" y="82"/>
                  <a:pt x="27" y="94"/>
                  <a:pt x="35" y="102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49" y="125"/>
                  <a:pt x="46" y="131"/>
                  <a:pt x="44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9" y="137"/>
                  <a:pt x="0" y="146"/>
                  <a:pt x="0" y="157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22"/>
                  <a:pt x="9" y="231"/>
                  <a:pt x="20" y="231"/>
                </a:cubicBezTo>
                <a:cubicBezTo>
                  <a:pt x="45" y="231"/>
                  <a:pt x="45" y="231"/>
                  <a:pt x="45" y="231"/>
                </a:cubicBezTo>
                <a:cubicBezTo>
                  <a:pt x="47" y="237"/>
                  <a:pt x="49" y="243"/>
                  <a:pt x="52" y="248"/>
                </a:cubicBezTo>
                <a:cubicBezTo>
                  <a:pt x="35" y="264"/>
                  <a:pt x="35" y="264"/>
                  <a:pt x="35" y="264"/>
                </a:cubicBezTo>
                <a:cubicBezTo>
                  <a:pt x="28" y="272"/>
                  <a:pt x="28" y="285"/>
                  <a:pt x="35" y="293"/>
                </a:cubicBezTo>
                <a:cubicBezTo>
                  <a:pt x="74" y="331"/>
                  <a:pt x="74" y="331"/>
                  <a:pt x="74" y="331"/>
                </a:cubicBezTo>
                <a:cubicBezTo>
                  <a:pt x="82" y="339"/>
                  <a:pt x="94" y="339"/>
                  <a:pt x="102" y="331"/>
                </a:cubicBezTo>
                <a:cubicBezTo>
                  <a:pt x="119" y="314"/>
                  <a:pt x="119" y="314"/>
                  <a:pt x="119" y="314"/>
                </a:cubicBezTo>
                <a:cubicBezTo>
                  <a:pt x="125" y="317"/>
                  <a:pt x="130" y="319"/>
                  <a:pt x="136" y="321"/>
                </a:cubicBezTo>
                <a:cubicBezTo>
                  <a:pt x="136" y="346"/>
                  <a:pt x="136" y="346"/>
                  <a:pt x="136" y="346"/>
                </a:cubicBezTo>
                <a:cubicBezTo>
                  <a:pt x="136" y="357"/>
                  <a:pt x="145" y="366"/>
                  <a:pt x="156" y="366"/>
                </a:cubicBezTo>
                <a:cubicBezTo>
                  <a:pt x="210" y="366"/>
                  <a:pt x="210" y="366"/>
                  <a:pt x="210" y="366"/>
                </a:cubicBezTo>
                <a:cubicBezTo>
                  <a:pt x="221" y="366"/>
                  <a:pt x="230" y="357"/>
                  <a:pt x="230" y="346"/>
                </a:cubicBezTo>
                <a:cubicBezTo>
                  <a:pt x="230" y="321"/>
                  <a:pt x="230" y="321"/>
                  <a:pt x="230" y="321"/>
                </a:cubicBezTo>
                <a:cubicBezTo>
                  <a:pt x="236" y="319"/>
                  <a:pt x="242" y="317"/>
                  <a:pt x="247" y="314"/>
                </a:cubicBezTo>
                <a:cubicBezTo>
                  <a:pt x="247" y="314"/>
                  <a:pt x="247" y="315"/>
                  <a:pt x="248" y="315"/>
                </a:cubicBezTo>
                <a:cubicBezTo>
                  <a:pt x="265" y="333"/>
                  <a:pt x="265" y="333"/>
                  <a:pt x="265" y="333"/>
                </a:cubicBezTo>
                <a:cubicBezTo>
                  <a:pt x="273" y="340"/>
                  <a:pt x="286" y="340"/>
                  <a:pt x="294" y="333"/>
                </a:cubicBezTo>
                <a:cubicBezTo>
                  <a:pt x="333" y="294"/>
                  <a:pt x="333" y="294"/>
                  <a:pt x="333" y="294"/>
                </a:cubicBezTo>
                <a:cubicBezTo>
                  <a:pt x="340" y="286"/>
                  <a:pt x="340" y="274"/>
                  <a:pt x="333" y="266"/>
                </a:cubicBezTo>
                <a:cubicBezTo>
                  <a:pt x="315" y="248"/>
                  <a:pt x="315" y="248"/>
                  <a:pt x="315" y="248"/>
                </a:cubicBezTo>
                <a:cubicBezTo>
                  <a:pt x="315" y="248"/>
                  <a:pt x="315" y="248"/>
                  <a:pt x="315" y="248"/>
                </a:cubicBezTo>
                <a:cubicBezTo>
                  <a:pt x="317" y="243"/>
                  <a:pt x="320" y="237"/>
                  <a:pt x="322" y="232"/>
                </a:cubicBezTo>
                <a:cubicBezTo>
                  <a:pt x="347" y="232"/>
                  <a:pt x="347" y="232"/>
                  <a:pt x="347" y="232"/>
                </a:cubicBezTo>
                <a:cubicBezTo>
                  <a:pt x="358" y="232"/>
                  <a:pt x="367" y="223"/>
                  <a:pt x="367" y="212"/>
                </a:cubicBezTo>
                <a:cubicBezTo>
                  <a:pt x="367" y="158"/>
                  <a:pt x="367" y="158"/>
                  <a:pt x="367" y="158"/>
                </a:cubicBezTo>
                <a:cubicBezTo>
                  <a:pt x="367" y="147"/>
                  <a:pt x="358" y="138"/>
                  <a:pt x="347" y="138"/>
                </a:cubicBezTo>
                <a:close/>
                <a:moveTo>
                  <a:pt x="181" y="268"/>
                </a:moveTo>
                <a:cubicBezTo>
                  <a:pt x="134" y="268"/>
                  <a:pt x="96" y="230"/>
                  <a:pt x="96" y="183"/>
                </a:cubicBezTo>
                <a:cubicBezTo>
                  <a:pt x="96" y="136"/>
                  <a:pt x="135" y="99"/>
                  <a:pt x="182" y="99"/>
                </a:cubicBezTo>
                <a:cubicBezTo>
                  <a:pt x="229" y="99"/>
                  <a:pt x="267" y="137"/>
                  <a:pt x="267" y="184"/>
                </a:cubicBezTo>
                <a:cubicBezTo>
                  <a:pt x="267" y="231"/>
                  <a:pt x="228" y="268"/>
                  <a:pt x="181" y="268"/>
                </a:cubicBezTo>
                <a:close/>
              </a:path>
            </a:pathLst>
          </a:custGeom>
          <a:solidFill>
            <a:srgbClr val="EFC8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文本框 69"/>
          <p:cNvSpPr txBox="1"/>
          <p:nvPr>
            <p:custDataLst>
              <p:tags r:id="rId57"/>
            </p:custDataLst>
          </p:nvPr>
        </p:nvSpPr>
        <p:spPr>
          <a:xfrm>
            <a:off x="7600315" y="4918075"/>
            <a:ext cx="420624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rgbClr val="404040">
                    <a:lumMod val="65000"/>
                    <a:lumOff val="35000"/>
                  </a:srgbClr>
                </a:solidFill>
                <a:latin typeface="微软雅黑" panose="020B0503020204020204" charset="-122"/>
              </a:defRPr>
            </a:lvl1pPr>
          </a:lstStyle>
          <a:p>
            <a:r>
              <a:rPr lang="en-US" altLang="zh-CN" sz="28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Cross-cultural awareness &amp; international vision </a:t>
            </a:r>
            <a:endParaRPr lang="en-US" altLang="zh-CN" sz="280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679950" y="450850"/>
            <a:ext cx="4145915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Course Objectives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4C6E664A56B69D6A2B88025D4E1354A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57910" y="2491740"/>
            <a:ext cx="53149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48</a:t>
            </a:r>
            <a:endParaRPr lang="en-US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18485" y="5359400"/>
            <a:ext cx="53149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44</a:t>
            </a:r>
            <a:endParaRPr lang="en-US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K(]5J5LH@%8X7}2MIMTW4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50" y="343535"/>
            <a:ext cx="7938770" cy="5927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DD410B2FBB3B20805AA643875B1CAF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935" y="341630"/>
            <a:ext cx="8340090" cy="5501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9600" y="4367613"/>
            <a:ext cx="6451600" cy="1016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752" y="2988"/>
                </a:lnTo>
                <a:lnTo>
                  <a:pt x="4773644" y="11144"/>
                </a:lnTo>
                <a:lnTo>
                  <a:pt x="4765488" y="23252"/>
                </a:lnTo>
                <a:lnTo>
                  <a:pt x="4762500" y="38100"/>
                </a:lnTo>
                <a:lnTo>
                  <a:pt x="4765488" y="52947"/>
                </a:lnTo>
                <a:lnTo>
                  <a:pt x="4773644" y="65055"/>
                </a:lnTo>
                <a:lnTo>
                  <a:pt x="4785752" y="73211"/>
                </a:lnTo>
                <a:lnTo>
                  <a:pt x="4800600" y="76200"/>
                </a:lnTo>
                <a:lnTo>
                  <a:pt x="4815447" y="73211"/>
                </a:lnTo>
                <a:lnTo>
                  <a:pt x="4827555" y="65055"/>
                </a:lnTo>
                <a:lnTo>
                  <a:pt x="4835711" y="52947"/>
                </a:lnTo>
                <a:lnTo>
                  <a:pt x="4836143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3" y="25400"/>
                </a:lnTo>
                <a:lnTo>
                  <a:pt x="4835711" y="23252"/>
                </a:lnTo>
                <a:lnTo>
                  <a:pt x="4827555" y="11144"/>
                </a:lnTo>
                <a:lnTo>
                  <a:pt x="4815447" y="2988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3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3" y="50800"/>
                </a:lnTo>
                <a:lnTo>
                  <a:pt x="4838700" y="38100"/>
                </a:lnTo>
                <a:lnTo>
                  <a:pt x="4836143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678176" y="3779519"/>
            <a:ext cx="920495" cy="7376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939288" y="3876039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9600" y="2691213"/>
            <a:ext cx="6451600" cy="101600"/>
          </a:xfrm>
          <a:custGeom>
            <a:avLst/>
            <a:gdLst/>
            <a:ahLst/>
            <a:cxnLst/>
            <a:rect l="l" t="t" r="r" b="b"/>
            <a:pathLst>
              <a:path w="4838700" h="76200">
                <a:moveTo>
                  <a:pt x="254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5400" y="50800"/>
                </a:lnTo>
                <a:lnTo>
                  <a:pt x="25400" y="25400"/>
                </a:lnTo>
                <a:close/>
              </a:path>
              <a:path w="4838700" h="76200">
                <a:moveTo>
                  <a:pt x="76200" y="25400"/>
                </a:moveTo>
                <a:lnTo>
                  <a:pt x="50800" y="25400"/>
                </a:lnTo>
                <a:lnTo>
                  <a:pt x="508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838700" h="76200">
                <a:moveTo>
                  <a:pt x="127000" y="25400"/>
                </a:moveTo>
                <a:lnTo>
                  <a:pt x="101600" y="25400"/>
                </a:lnTo>
                <a:lnTo>
                  <a:pt x="101600" y="50800"/>
                </a:lnTo>
                <a:lnTo>
                  <a:pt x="127000" y="50800"/>
                </a:lnTo>
                <a:lnTo>
                  <a:pt x="127000" y="25400"/>
                </a:lnTo>
                <a:close/>
              </a:path>
              <a:path w="483870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483870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483870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483870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483870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483870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483870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483870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483870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483870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483870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483870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4838700" h="76200">
                <a:moveTo>
                  <a:pt x="7874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87400" y="50800"/>
                </a:lnTo>
                <a:lnTo>
                  <a:pt x="787400" y="25400"/>
                </a:lnTo>
                <a:close/>
              </a:path>
              <a:path w="4838700" h="76200">
                <a:moveTo>
                  <a:pt x="838200" y="25400"/>
                </a:moveTo>
                <a:lnTo>
                  <a:pt x="812800" y="25400"/>
                </a:lnTo>
                <a:lnTo>
                  <a:pt x="812800" y="50800"/>
                </a:lnTo>
                <a:lnTo>
                  <a:pt x="838200" y="50800"/>
                </a:lnTo>
                <a:lnTo>
                  <a:pt x="838200" y="25400"/>
                </a:lnTo>
                <a:close/>
              </a:path>
              <a:path w="4838700" h="76200">
                <a:moveTo>
                  <a:pt x="889000" y="25400"/>
                </a:moveTo>
                <a:lnTo>
                  <a:pt x="863600" y="254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889000" y="25400"/>
                </a:lnTo>
                <a:close/>
              </a:path>
              <a:path w="4838700" h="76200">
                <a:moveTo>
                  <a:pt x="939800" y="25400"/>
                </a:moveTo>
                <a:lnTo>
                  <a:pt x="914400" y="25400"/>
                </a:lnTo>
                <a:lnTo>
                  <a:pt x="914400" y="50800"/>
                </a:lnTo>
                <a:lnTo>
                  <a:pt x="939800" y="50800"/>
                </a:lnTo>
                <a:lnTo>
                  <a:pt x="939800" y="25400"/>
                </a:lnTo>
                <a:close/>
              </a:path>
              <a:path w="4838700" h="76200">
                <a:moveTo>
                  <a:pt x="990600" y="25400"/>
                </a:moveTo>
                <a:lnTo>
                  <a:pt x="965200" y="25400"/>
                </a:lnTo>
                <a:lnTo>
                  <a:pt x="965200" y="50800"/>
                </a:lnTo>
                <a:lnTo>
                  <a:pt x="990600" y="50800"/>
                </a:lnTo>
                <a:lnTo>
                  <a:pt x="990600" y="25400"/>
                </a:lnTo>
                <a:close/>
              </a:path>
              <a:path w="4838700" h="76200">
                <a:moveTo>
                  <a:pt x="1041400" y="25400"/>
                </a:moveTo>
                <a:lnTo>
                  <a:pt x="1016000" y="25400"/>
                </a:lnTo>
                <a:lnTo>
                  <a:pt x="10160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4838700" h="76200">
                <a:moveTo>
                  <a:pt x="1092200" y="25400"/>
                </a:moveTo>
                <a:lnTo>
                  <a:pt x="1066800" y="25400"/>
                </a:lnTo>
                <a:lnTo>
                  <a:pt x="1066800" y="50800"/>
                </a:lnTo>
                <a:lnTo>
                  <a:pt x="1092200" y="50800"/>
                </a:lnTo>
                <a:lnTo>
                  <a:pt x="1092200" y="25400"/>
                </a:lnTo>
                <a:close/>
              </a:path>
              <a:path w="4838700" h="76200">
                <a:moveTo>
                  <a:pt x="11430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143000" y="50800"/>
                </a:lnTo>
                <a:lnTo>
                  <a:pt x="1143000" y="25400"/>
                </a:lnTo>
                <a:close/>
              </a:path>
              <a:path w="4838700" h="76200">
                <a:moveTo>
                  <a:pt x="1193800" y="25400"/>
                </a:moveTo>
                <a:lnTo>
                  <a:pt x="1168400" y="25400"/>
                </a:lnTo>
                <a:lnTo>
                  <a:pt x="1168400" y="50800"/>
                </a:lnTo>
                <a:lnTo>
                  <a:pt x="1193800" y="50800"/>
                </a:lnTo>
                <a:lnTo>
                  <a:pt x="1193800" y="25400"/>
                </a:lnTo>
                <a:close/>
              </a:path>
              <a:path w="4838700" h="76200">
                <a:moveTo>
                  <a:pt x="12446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44600" y="50800"/>
                </a:lnTo>
                <a:lnTo>
                  <a:pt x="1244600" y="25400"/>
                </a:lnTo>
                <a:close/>
              </a:path>
              <a:path w="4838700" h="76200">
                <a:moveTo>
                  <a:pt x="1295400" y="25400"/>
                </a:moveTo>
                <a:lnTo>
                  <a:pt x="1270000" y="25400"/>
                </a:lnTo>
                <a:lnTo>
                  <a:pt x="1270000" y="50800"/>
                </a:lnTo>
                <a:lnTo>
                  <a:pt x="1295400" y="50800"/>
                </a:lnTo>
                <a:lnTo>
                  <a:pt x="1295400" y="25400"/>
                </a:lnTo>
                <a:close/>
              </a:path>
              <a:path w="4838700" h="76200">
                <a:moveTo>
                  <a:pt x="1346200" y="25400"/>
                </a:moveTo>
                <a:lnTo>
                  <a:pt x="1320800" y="254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46200" y="25400"/>
                </a:lnTo>
                <a:close/>
              </a:path>
              <a:path w="4838700" h="76200">
                <a:moveTo>
                  <a:pt x="1397000" y="25400"/>
                </a:moveTo>
                <a:lnTo>
                  <a:pt x="1371600" y="25400"/>
                </a:lnTo>
                <a:lnTo>
                  <a:pt x="13716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4838700" h="76200">
                <a:moveTo>
                  <a:pt x="1447800" y="25400"/>
                </a:moveTo>
                <a:lnTo>
                  <a:pt x="1422400" y="25400"/>
                </a:lnTo>
                <a:lnTo>
                  <a:pt x="1422400" y="50800"/>
                </a:lnTo>
                <a:lnTo>
                  <a:pt x="1447800" y="50800"/>
                </a:lnTo>
                <a:lnTo>
                  <a:pt x="1447800" y="25400"/>
                </a:lnTo>
                <a:close/>
              </a:path>
              <a:path w="4838700" h="76200">
                <a:moveTo>
                  <a:pt x="14986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498600" y="50800"/>
                </a:lnTo>
                <a:lnTo>
                  <a:pt x="1498600" y="25400"/>
                </a:lnTo>
                <a:close/>
              </a:path>
              <a:path w="4838700" h="76200">
                <a:moveTo>
                  <a:pt x="1549400" y="25400"/>
                </a:moveTo>
                <a:lnTo>
                  <a:pt x="1524000" y="25400"/>
                </a:lnTo>
                <a:lnTo>
                  <a:pt x="1524000" y="50800"/>
                </a:lnTo>
                <a:lnTo>
                  <a:pt x="1549400" y="50800"/>
                </a:lnTo>
                <a:lnTo>
                  <a:pt x="1549400" y="25400"/>
                </a:lnTo>
                <a:close/>
              </a:path>
              <a:path w="4838700" h="76200">
                <a:moveTo>
                  <a:pt x="1600200" y="25400"/>
                </a:moveTo>
                <a:lnTo>
                  <a:pt x="1574800" y="25400"/>
                </a:lnTo>
                <a:lnTo>
                  <a:pt x="1574800" y="50800"/>
                </a:lnTo>
                <a:lnTo>
                  <a:pt x="1600200" y="50800"/>
                </a:lnTo>
                <a:lnTo>
                  <a:pt x="1600200" y="25400"/>
                </a:lnTo>
                <a:close/>
              </a:path>
              <a:path w="4838700" h="76200">
                <a:moveTo>
                  <a:pt x="1651000" y="25400"/>
                </a:moveTo>
                <a:lnTo>
                  <a:pt x="1625600" y="25400"/>
                </a:lnTo>
                <a:lnTo>
                  <a:pt x="1625600" y="50800"/>
                </a:lnTo>
                <a:lnTo>
                  <a:pt x="1651000" y="50800"/>
                </a:lnTo>
                <a:lnTo>
                  <a:pt x="1651000" y="25400"/>
                </a:lnTo>
                <a:close/>
              </a:path>
              <a:path w="4838700" h="76200">
                <a:moveTo>
                  <a:pt x="1701800" y="25400"/>
                </a:moveTo>
                <a:lnTo>
                  <a:pt x="1676400" y="25400"/>
                </a:lnTo>
                <a:lnTo>
                  <a:pt x="1676400" y="50800"/>
                </a:lnTo>
                <a:lnTo>
                  <a:pt x="1701800" y="50800"/>
                </a:lnTo>
                <a:lnTo>
                  <a:pt x="1701800" y="25400"/>
                </a:lnTo>
                <a:close/>
              </a:path>
              <a:path w="4838700" h="76200">
                <a:moveTo>
                  <a:pt x="1752600" y="25400"/>
                </a:moveTo>
                <a:lnTo>
                  <a:pt x="1727200" y="25400"/>
                </a:lnTo>
                <a:lnTo>
                  <a:pt x="1727200" y="50800"/>
                </a:lnTo>
                <a:lnTo>
                  <a:pt x="1752600" y="50800"/>
                </a:lnTo>
                <a:lnTo>
                  <a:pt x="1752600" y="25400"/>
                </a:lnTo>
                <a:close/>
              </a:path>
              <a:path w="4838700" h="76200">
                <a:moveTo>
                  <a:pt x="1803400" y="25400"/>
                </a:moveTo>
                <a:lnTo>
                  <a:pt x="1778000" y="25400"/>
                </a:lnTo>
                <a:lnTo>
                  <a:pt x="1778000" y="50800"/>
                </a:lnTo>
                <a:lnTo>
                  <a:pt x="1803400" y="50800"/>
                </a:lnTo>
                <a:lnTo>
                  <a:pt x="1803400" y="25400"/>
                </a:lnTo>
                <a:close/>
              </a:path>
              <a:path w="4838700" h="76200">
                <a:moveTo>
                  <a:pt x="1854200" y="25400"/>
                </a:moveTo>
                <a:lnTo>
                  <a:pt x="1828800" y="25400"/>
                </a:lnTo>
                <a:lnTo>
                  <a:pt x="1828800" y="50800"/>
                </a:lnTo>
                <a:lnTo>
                  <a:pt x="1854200" y="50800"/>
                </a:lnTo>
                <a:lnTo>
                  <a:pt x="1854200" y="25400"/>
                </a:lnTo>
                <a:close/>
              </a:path>
              <a:path w="4838700" h="76200">
                <a:moveTo>
                  <a:pt x="1905000" y="25400"/>
                </a:moveTo>
                <a:lnTo>
                  <a:pt x="1879600" y="25400"/>
                </a:lnTo>
                <a:lnTo>
                  <a:pt x="18796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  <a:path w="4838700" h="76200">
                <a:moveTo>
                  <a:pt x="1955800" y="25400"/>
                </a:moveTo>
                <a:lnTo>
                  <a:pt x="1930400" y="25400"/>
                </a:lnTo>
                <a:lnTo>
                  <a:pt x="1930400" y="50800"/>
                </a:lnTo>
                <a:lnTo>
                  <a:pt x="1955800" y="50800"/>
                </a:lnTo>
                <a:lnTo>
                  <a:pt x="1955800" y="25400"/>
                </a:lnTo>
                <a:close/>
              </a:path>
              <a:path w="4838700" h="76200">
                <a:moveTo>
                  <a:pt x="2006600" y="25400"/>
                </a:moveTo>
                <a:lnTo>
                  <a:pt x="1981200" y="25400"/>
                </a:lnTo>
                <a:lnTo>
                  <a:pt x="1981200" y="50800"/>
                </a:lnTo>
                <a:lnTo>
                  <a:pt x="2006600" y="50800"/>
                </a:lnTo>
                <a:lnTo>
                  <a:pt x="2006600" y="25400"/>
                </a:lnTo>
                <a:close/>
              </a:path>
              <a:path w="4838700" h="76200">
                <a:moveTo>
                  <a:pt x="2057400" y="25400"/>
                </a:moveTo>
                <a:lnTo>
                  <a:pt x="2032000" y="25400"/>
                </a:lnTo>
                <a:lnTo>
                  <a:pt x="2032000" y="50800"/>
                </a:lnTo>
                <a:lnTo>
                  <a:pt x="2057400" y="50800"/>
                </a:lnTo>
                <a:lnTo>
                  <a:pt x="2057400" y="25400"/>
                </a:lnTo>
                <a:close/>
              </a:path>
              <a:path w="4838700" h="76200">
                <a:moveTo>
                  <a:pt x="2108200" y="25400"/>
                </a:moveTo>
                <a:lnTo>
                  <a:pt x="2082800" y="25400"/>
                </a:lnTo>
                <a:lnTo>
                  <a:pt x="2082800" y="50800"/>
                </a:lnTo>
                <a:lnTo>
                  <a:pt x="2108200" y="50800"/>
                </a:lnTo>
                <a:lnTo>
                  <a:pt x="2108200" y="25400"/>
                </a:lnTo>
                <a:close/>
              </a:path>
              <a:path w="4838700" h="76200">
                <a:moveTo>
                  <a:pt x="2159000" y="25400"/>
                </a:moveTo>
                <a:lnTo>
                  <a:pt x="2133600" y="25400"/>
                </a:lnTo>
                <a:lnTo>
                  <a:pt x="2133600" y="50800"/>
                </a:lnTo>
                <a:lnTo>
                  <a:pt x="2159000" y="50800"/>
                </a:lnTo>
                <a:lnTo>
                  <a:pt x="2159000" y="25400"/>
                </a:lnTo>
                <a:close/>
              </a:path>
              <a:path w="4838700" h="76200">
                <a:moveTo>
                  <a:pt x="2209800" y="25400"/>
                </a:moveTo>
                <a:lnTo>
                  <a:pt x="2184400" y="25400"/>
                </a:lnTo>
                <a:lnTo>
                  <a:pt x="2184400" y="50800"/>
                </a:lnTo>
                <a:lnTo>
                  <a:pt x="2209800" y="50800"/>
                </a:lnTo>
                <a:lnTo>
                  <a:pt x="2209800" y="25400"/>
                </a:lnTo>
                <a:close/>
              </a:path>
              <a:path w="4838700" h="76200">
                <a:moveTo>
                  <a:pt x="2260600" y="25400"/>
                </a:moveTo>
                <a:lnTo>
                  <a:pt x="2235200" y="254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60600" y="25400"/>
                </a:lnTo>
                <a:close/>
              </a:path>
              <a:path w="4838700" h="76200">
                <a:moveTo>
                  <a:pt x="2311400" y="25400"/>
                </a:moveTo>
                <a:lnTo>
                  <a:pt x="2286000" y="25400"/>
                </a:lnTo>
                <a:lnTo>
                  <a:pt x="2286000" y="50800"/>
                </a:lnTo>
                <a:lnTo>
                  <a:pt x="2311400" y="50800"/>
                </a:lnTo>
                <a:lnTo>
                  <a:pt x="2311400" y="25400"/>
                </a:lnTo>
                <a:close/>
              </a:path>
              <a:path w="4838700" h="76200">
                <a:moveTo>
                  <a:pt x="2362200" y="25400"/>
                </a:moveTo>
                <a:lnTo>
                  <a:pt x="2336800" y="25400"/>
                </a:lnTo>
                <a:lnTo>
                  <a:pt x="2336800" y="50800"/>
                </a:lnTo>
                <a:lnTo>
                  <a:pt x="2362200" y="50800"/>
                </a:lnTo>
                <a:lnTo>
                  <a:pt x="2362200" y="25400"/>
                </a:lnTo>
                <a:close/>
              </a:path>
              <a:path w="4838700" h="76200">
                <a:moveTo>
                  <a:pt x="2413000" y="25400"/>
                </a:moveTo>
                <a:lnTo>
                  <a:pt x="2387600" y="25400"/>
                </a:lnTo>
                <a:lnTo>
                  <a:pt x="2387600" y="50800"/>
                </a:lnTo>
                <a:lnTo>
                  <a:pt x="2413000" y="50800"/>
                </a:lnTo>
                <a:lnTo>
                  <a:pt x="2413000" y="25400"/>
                </a:lnTo>
                <a:close/>
              </a:path>
              <a:path w="4838700" h="76200">
                <a:moveTo>
                  <a:pt x="2463800" y="25400"/>
                </a:moveTo>
                <a:lnTo>
                  <a:pt x="2438400" y="254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63800" y="25400"/>
                </a:lnTo>
                <a:close/>
              </a:path>
              <a:path w="4838700" h="76200">
                <a:moveTo>
                  <a:pt x="2514600" y="25400"/>
                </a:moveTo>
                <a:lnTo>
                  <a:pt x="2489200" y="25400"/>
                </a:lnTo>
                <a:lnTo>
                  <a:pt x="2489200" y="50800"/>
                </a:lnTo>
                <a:lnTo>
                  <a:pt x="2514600" y="50800"/>
                </a:lnTo>
                <a:lnTo>
                  <a:pt x="2514600" y="25400"/>
                </a:lnTo>
                <a:close/>
              </a:path>
              <a:path w="4838700" h="76200">
                <a:moveTo>
                  <a:pt x="2565400" y="25400"/>
                </a:moveTo>
                <a:lnTo>
                  <a:pt x="2540000" y="25400"/>
                </a:lnTo>
                <a:lnTo>
                  <a:pt x="2540000" y="50800"/>
                </a:lnTo>
                <a:lnTo>
                  <a:pt x="2565400" y="50800"/>
                </a:lnTo>
                <a:lnTo>
                  <a:pt x="2565400" y="25400"/>
                </a:lnTo>
                <a:close/>
              </a:path>
              <a:path w="4838700" h="76200">
                <a:moveTo>
                  <a:pt x="2616200" y="25400"/>
                </a:moveTo>
                <a:lnTo>
                  <a:pt x="2590800" y="25400"/>
                </a:lnTo>
                <a:lnTo>
                  <a:pt x="2590800" y="50800"/>
                </a:lnTo>
                <a:lnTo>
                  <a:pt x="2616200" y="50800"/>
                </a:lnTo>
                <a:lnTo>
                  <a:pt x="2616200" y="25400"/>
                </a:lnTo>
                <a:close/>
              </a:path>
              <a:path w="4838700" h="76200">
                <a:moveTo>
                  <a:pt x="2667000" y="25400"/>
                </a:moveTo>
                <a:lnTo>
                  <a:pt x="2641600" y="25400"/>
                </a:lnTo>
                <a:lnTo>
                  <a:pt x="2641600" y="50800"/>
                </a:lnTo>
                <a:lnTo>
                  <a:pt x="2667000" y="50800"/>
                </a:lnTo>
                <a:lnTo>
                  <a:pt x="2667000" y="25400"/>
                </a:lnTo>
                <a:close/>
              </a:path>
              <a:path w="4838700" h="76200">
                <a:moveTo>
                  <a:pt x="2717800" y="25400"/>
                </a:moveTo>
                <a:lnTo>
                  <a:pt x="2692400" y="25400"/>
                </a:lnTo>
                <a:lnTo>
                  <a:pt x="2692400" y="50800"/>
                </a:lnTo>
                <a:lnTo>
                  <a:pt x="2717800" y="50800"/>
                </a:lnTo>
                <a:lnTo>
                  <a:pt x="2717800" y="25400"/>
                </a:lnTo>
                <a:close/>
              </a:path>
              <a:path w="4838700" h="76200">
                <a:moveTo>
                  <a:pt x="2768600" y="25400"/>
                </a:moveTo>
                <a:lnTo>
                  <a:pt x="2743200" y="25400"/>
                </a:lnTo>
                <a:lnTo>
                  <a:pt x="2743200" y="50800"/>
                </a:lnTo>
                <a:lnTo>
                  <a:pt x="2768600" y="50800"/>
                </a:lnTo>
                <a:lnTo>
                  <a:pt x="2768600" y="25400"/>
                </a:lnTo>
                <a:close/>
              </a:path>
              <a:path w="4838700" h="76200">
                <a:moveTo>
                  <a:pt x="2819400" y="25400"/>
                </a:moveTo>
                <a:lnTo>
                  <a:pt x="2794000" y="25400"/>
                </a:lnTo>
                <a:lnTo>
                  <a:pt x="2794000" y="50800"/>
                </a:lnTo>
                <a:lnTo>
                  <a:pt x="2819400" y="50800"/>
                </a:lnTo>
                <a:lnTo>
                  <a:pt x="2819400" y="25400"/>
                </a:lnTo>
                <a:close/>
              </a:path>
              <a:path w="4838700" h="76200">
                <a:moveTo>
                  <a:pt x="2870200" y="25400"/>
                </a:moveTo>
                <a:lnTo>
                  <a:pt x="2844800" y="25400"/>
                </a:lnTo>
                <a:lnTo>
                  <a:pt x="2844800" y="50800"/>
                </a:lnTo>
                <a:lnTo>
                  <a:pt x="2870200" y="50800"/>
                </a:lnTo>
                <a:lnTo>
                  <a:pt x="2870200" y="25400"/>
                </a:lnTo>
                <a:close/>
              </a:path>
              <a:path w="4838700" h="76200">
                <a:moveTo>
                  <a:pt x="2921000" y="25400"/>
                </a:moveTo>
                <a:lnTo>
                  <a:pt x="2895600" y="25400"/>
                </a:lnTo>
                <a:lnTo>
                  <a:pt x="2895600" y="50800"/>
                </a:lnTo>
                <a:lnTo>
                  <a:pt x="2921000" y="50800"/>
                </a:lnTo>
                <a:lnTo>
                  <a:pt x="2921000" y="25400"/>
                </a:lnTo>
                <a:close/>
              </a:path>
              <a:path w="4838700" h="76200">
                <a:moveTo>
                  <a:pt x="2971800" y="25400"/>
                </a:moveTo>
                <a:lnTo>
                  <a:pt x="2946400" y="25400"/>
                </a:lnTo>
                <a:lnTo>
                  <a:pt x="2946400" y="50800"/>
                </a:lnTo>
                <a:lnTo>
                  <a:pt x="2971800" y="50800"/>
                </a:lnTo>
                <a:lnTo>
                  <a:pt x="2971800" y="25400"/>
                </a:lnTo>
                <a:close/>
              </a:path>
              <a:path w="4838700" h="76200">
                <a:moveTo>
                  <a:pt x="3022600" y="25400"/>
                </a:moveTo>
                <a:lnTo>
                  <a:pt x="2997200" y="25400"/>
                </a:lnTo>
                <a:lnTo>
                  <a:pt x="2997200" y="50800"/>
                </a:lnTo>
                <a:lnTo>
                  <a:pt x="3022600" y="50800"/>
                </a:lnTo>
                <a:lnTo>
                  <a:pt x="3022600" y="25400"/>
                </a:lnTo>
                <a:close/>
              </a:path>
              <a:path w="4838700" h="76200">
                <a:moveTo>
                  <a:pt x="3073400" y="25400"/>
                </a:moveTo>
                <a:lnTo>
                  <a:pt x="3048000" y="25400"/>
                </a:lnTo>
                <a:lnTo>
                  <a:pt x="3048000" y="50800"/>
                </a:lnTo>
                <a:lnTo>
                  <a:pt x="3073400" y="50800"/>
                </a:lnTo>
                <a:lnTo>
                  <a:pt x="3073400" y="25400"/>
                </a:lnTo>
                <a:close/>
              </a:path>
              <a:path w="4838700" h="76200">
                <a:moveTo>
                  <a:pt x="3124200" y="25400"/>
                </a:moveTo>
                <a:lnTo>
                  <a:pt x="3098800" y="25400"/>
                </a:lnTo>
                <a:lnTo>
                  <a:pt x="3098800" y="50800"/>
                </a:lnTo>
                <a:lnTo>
                  <a:pt x="3124200" y="50800"/>
                </a:lnTo>
                <a:lnTo>
                  <a:pt x="3124200" y="25400"/>
                </a:lnTo>
                <a:close/>
              </a:path>
              <a:path w="4838700" h="76200">
                <a:moveTo>
                  <a:pt x="3175000" y="25400"/>
                </a:moveTo>
                <a:lnTo>
                  <a:pt x="3149600" y="25400"/>
                </a:lnTo>
                <a:lnTo>
                  <a:pt x="3149600" y="50800"/>
                </a:lnTo>
                <a:lnTo>
                  <a:pt x="3175000" y="50800"/>
                </a:lnTo>
                <a:lnTo>
                  <a:pt x="3175000" y="25400"/>
                </a:lnTo>
                <a:close/>
              </a:path>
              <a:path w="4838700" h="76200">
                <a:moveTo>
                  <a:pt x="3225800" y="25400"/>
                </a:moveTo>
                <a:lnTo>
                  <a:pt x="3200400" y="25400"/>
                </a:lnTo>
                <a:lnTo>
                  <a:pt x="3200400" y="50800"/>
                </a:lnTo>
                <a:lnTo>
                  <a:pt x="3225800" y="50800"/>
                </a:lnTo>
                <a:lnTo>
                  <a:pt x="3225800" y="25400"/>
                </a:lnTo>
                <a:close/>
              </a:path>
              <a:path w="4838700" h="76200">
                <a:moveTo>
                  <a:pt x="3276600" y="25400"/>
                </a:moveTo>
                <a:lnTo>
                  <a:pt x="3251200" y="25400"/>
                </a:lnTo>
                <a:lnTo>
                  <a:pt x="3251200" y="50800"/>
                </a:lnTo>
                <a:lnTo>
                  <a:pt x="3276600" y="50800"/>
                </a:lnTo>
                <a:lnTo>
                  <a:pt x="3276600" y="25400"/>
                </a:lnTo>
                <a:close/>
              </a:path>
              <a:path w="4838700" h="76200">
                <a:moveTo>
                  <a:pt x="3327400" y="25400"/>
                </a:moveTo>
                <a:lnTo>
                  <a:pt x="3302000" y="25400"/>
                </a:lnTo>
                <a:lnTo>
                  <a:pt x="3302000" y="50800"/>
                </a:lnTo>
                <a:lnTo>
                  <a:pt x="3327400" y="50800"/>
                </a:lnTo>
                <a:lnTo>
                  <a:pt x="3327400" y="25400"/>
                </a:lnTo>
                <a:close/>
              </a:path>
              <a:path w="4838700" h="76200">
                <a:moveTo>
                  <a:pt x="3378200" y="25400"/>
                </a:moveTo>
                <a:lnTo>
                  <a:pt x="3352800" y="25400"/>
                </a:lnTo>
                <a:lnTo>
                  <a:pt x="3352800" y="50800"/>
                </a:lnTo>
                <a:lnTo>
                  <a:pt x="3378200" y="50800"/>
                </a:lnTo>
                <a:lnTo>
                  <a:pt x="3378200" y="25400"/>
                </a:lnTo>
                <a:close/>
              </a:path>
              <a:path w="4838700" h="76200">
                <a:moveTo>
                  <a:pt x="3429000" y="25400"/>
                </a:moveTo>
                <a:lnTo>
                  <a:pt x="3403600" y="25400"/>
                </a:lnTo>
                <a:lnTo>
                  <a:pt x="3403600" y="50800"/>
                </a:lnTo>
                <a:lnTo>
                  <a:pt x="3429000" y="50800"/>
                </a:lnTo>
                <a:lnTo>
                  <a:pt x="3429000" y="25400"/>
                </a:lnTo>
                <a:close/>
              </a:path>
              <a:path w="4838700" h="76200">
                <a:moveTo>
                  <a:pt x="3479800" y="25400"/>
                </a:moveTo>
                <a:lnTo>
                  <a:pt x="3454400" y="25400"/>
                </a:lnTo>
                <a:lnTo>
                  <a:pt x="3454400" y="50800"/>
                </a:lnTo>
                <a:lnTo>
                  <a:pt x="3479800" y="50800"/>
                </a:lnTo>
                <a:lnTo>
                  <a:pt x="3479800" y="25400"/>
                </a:lnTo>
                <a:close/>
              </a:path>
              <a:path w="4838700" h="76200">
                <a:moveTo>
                  <a:pt x="3530600" y="25400"/>
                </a:moveTo>
                <a:lnTo>
                  <a:pt x="3505200" y="25400"/>
                </a:lnTo>
                <a:lnTo>
                  <a:pt x="3505200" y="50800"/>
                </a:lnTo>
                <a:lnTo>
                  <a:pt x="3530600" y="50800"/>
                </a:lnTo>
                <a:lnTo>
                  <a:pt x="3530600" y="25400"/>
                </a:lnTo>
                <a:close/>
              </a:path>
              <a:path w="4838700" h="76200">
                <a:moveTo>
                  <a:pt x="3581400" y="25400"/>
                </a:moveTo>
                <a:lnTo>
                  <a:pt x="3556000" y="25400"/>
                </a:lnTo>
                <a:lnTo>
                  <a:pt x="3556000" y="50800"/>
                </a:lnTo>
                <a:lnTo>
                  <a:pt x="3581400" y="50800"/>
                </a:lnTo>
                <a:lnTo>
                  <a:pt x="3581400" y="25400"/>
                </a:lnTo>
                <a:close/>
              </a:path>
              <a:path w="4838700" h="76200">
                <a:moveTo>
                  <a:pt x="3632200" y="25400"/>
                </a:moveTo>
                <a:lnTo>
                  <a:pt x="3606800" y="25400"/>
                </a:lnTo>
                <a:lnTo>
                  <a:pt x="3606800" y="50800"/>
                </a:lnTo>
                <a:lnTo>
                  <a:pt x="3632200" y="50800"/>
                </a:lnTo>
                <a:lnTo>
                  <a:pt x="3632200" y="25400"/>
                </a:lnTo>
                <a:close/>
              </a:path>
              <a:path w="4838700" h="76200">
                <a:moveTo>
                  <a:pt x="3683000" y="25400"/>
                </a:moveTo>
                <a:lnTo>
                  <a:pt x="3657600" y="25400"/>
                </a:lnTo>
                <a:lnTo>
                  <a:pt x="3657600" y="50800"/>
                </a:lnTo>
                <a:lnTo>
                  <a:pt x="3683000" y="50800"/>
                </a:lnTo>
                <a:lnTo>
                  <a:pt x="3683000" y="25400"/>
                </a:lnTo>
                <a:close/>
              </a:path>
              <a:path w="4838700" h="76200">
                <a:moveTo>
                  <a:pt x="3733800" y="25400"/>
                </a:moveTo>
                <a:lnTo>
                  <a:pt x="3708400" y="25400"/>
                </a:lnTo>
                <a:lnTo>
                  <a:pt x="3708400" y="50800"/>
                </a:lnTo>
                <a:lnTo>
                  <a:pt x="3733800" y="50800"/>
                </a:lnTo>
                <a:lnTo>
                  <a:pt x="3733800" y="25400"/>
                </a:lnTo>
                <a:close/>
              </a:path>
              <a:path w="4838700" h="76200">
                <a:moveTo>
                  <a:pt x="3784600" y="25400"/>
                </a:moveTo>
                <a:lnTo>
                  <a:pt x="3759200" y="25400"/>
                </a:lnTo>
                <a:lnTo>
                  <a:pt x="3759200" y="50800"/>
                </a:lnTo>
                <a:lnTo>
                  <a:pt x="3784600" y="50800"/>
                </a:lnTo>
                <a:lnTo>
                  <a:pt x="3784600" y="25400"/>
                </a:lnTo>
                <a:close/>
              </a:path>
              <a:path w="4838700" h="76200">
                <a:moveTo>
                  <a:pt x="3835400" y="25400"/>
                </a:moveTo>
                <a:lnTo>
                  <a:pt x="3810000" y="25400"/>
                </a:lnTo>
                <a:lnTo>
                  <a:pt x="3810000" y="50800"/>
                </a:lnTo>
                <a:lnTo>
                  <a:pt x="3835400" y="50800"/>
                </a:lnTo>
                <a:lnTo>
                  <a:pt x="3835400" y="25400"/>
                </a:lnTo>
                <a:close/>
              </a:path>
              <a:path w="4838700" h="76200">
                <a:moveTo>
                  <a:pt x="3886200" y="25400"/>
                </a:moveTo>
                <a:lnTo>
                  <a:pt x="3860800" y="25400"/>
                </a:lnTo>
                <a:lnTo>
                  <a:pt x="3860800" y="50800"/>
                </a:lnTo>
                <a:lnTo>
                  <a:pt x="3886200" y="50800"/>
                </a:lnTo>
                <a:lnTo>
                  <a:pt x="3886200" y="25400"/>
                </a:lnTo>
                <a:close/>
              </a:path>
              <a:path w="4838700" h="76200">
                <a:moveTo>
                  <a:pt x="3937000" y="25400"/>
                </a:moveTo>
                <a:lnTo>
                  <a:pt x="3911600" y="25400"/>
                </a:lnTo>
                <a:lnTo>
                  <a:pt x="3911600" y="50800"/>
                </a:lnTo>
                <a:lnTo>
                  <a:pt x="3937000" y="50800"/>
                </a:lnTo>
                <a:lnTo>
                  <a:pt x="3937000" y="25400"/>
                </a:lnTo>
                <a:close/>
              </a:path>
              <a:path w="4838700" h="76200">
                <a:moveTo>
                  <a:pt x="3987800" y="25400"/>
                </a:moveTo>
                <a:lnTo>
                  <a:pt x="3962400" y="25400"/>
                </a:lnTo>
                <a:lnTo>
                  <a:pt x="3962400" y="50800"/>
                </a:lnTo>
                <a:lnTo>
                  <a:pt x="3987800" y="50800"/>
                </a:lnTo>
                <a:lnTo>
                  <a:pt x="3987800" y="25400"/>
                </a:lnTo>
                <a:close/>
              </a:path>
              <a:path w="4838700" h="76200">
                <a:moveTo>
                  <a:pt x="4038600" y="25400"/>
                </a:moveTo>
                <a:lnTo>
                  <a:pt x="4013200" y="25400"/>
                </a:lnTo>
                <a:lnTo>
                  <a:pt x="4013200" y="50800"/>
                </a:lnTo>
                <a:lnTo>
                  <a:pt x="4038600" y="50800"/>
                </a:lnTo>
                <a:lnTo>
                  <a:pt x="4038600" y="25400"/>
                </a:lnTo>
                <a:close/>
              </a:path>
              <a:path w="4838700" h="76200">
                <a:moveTo>
                  <a:pt x="4089400" y="25400"/>
                </a:moveTo>
                <a:lnTo>
                  <a:pt x="4064000" y="25400"/>
                </a:lnTo>
                <a:lnTo>
                  <a:pt x="4064000" y="50800"/>
                </a:lnTo>
                <a:lnTo>
                  <a:pt x="4089400" y="50800"/>
                </a:lnTo>
                <a:lnTo>
                  <a:pt x="4089400" y="25400"/>
                </a:lnTo>
                <a:close/>
              </a:path>
              <a:path w="4838700" h="76200">
                <a:moveTo>
                  <a:pt x="4140200" y="25400"/>
                </a:moveTo>
                <a:lnTo>
                  <a:pt x="4114800" y="25400"/>
                </a:lnTo>
                <a:lnTo>
                  <a:pt x="4114800" y="50800"/>
                </a:lnTo>
                <a:lnTo>
                  <a:pt x="4140200" y="50800"/>
                </a:lnTo>
                <a:lnTo>
                  <a:pt x="4140200" y="25400"/>
                </a:lnTo>
                <a:close/>
              </a:path>
              <a:path w="4838700" h="76200">
                <a:moveTo>
                  <a:pt x="4191000" y="25400"/>
                </a:moveTo>
                <a:lnTo>
                  <a:pt x="4165600" y="25400"/>
                </a:lnTo>
                <a:lnTo>
                  <a:pt x="4165600" y="50800"/>
                </a:lnTo>
                <a:lnTo>
                  <a:pt x="4191000" y="50800"/>
                </a:lnTo>
                <a:lnTo>
                  <a:pt x="4191000" y="25400"/>
                </a:lnTo>
                <a:close/>
              </a:path>
              <a:path w="4838700" h="76200">
                <a:moveTo>
                  <a:pt x="4241800" y="25400"/>
                </a:moveTo>
                <a:lnTo>
                  <a:pt x="4216400" y="25400"/>
                </a:lnTo>
                <a:lnTo>
                  <a:pt x="4216400" y="50800"/>
                </a:lnTo>
                <a:lnTo>
                  <a:pt x="4241800" y="50800"/>
                </a:lnTo>
                <a:lnTo>
                  <a:pt x="4241800" y="25400"/>
                </a:lnTo>
                <a:close/>
              </a:path>
              <a:path w="4838700" h="76200">
                <a:moveTo>
                  <a:pt x="4292600" y="25400"/>
                </a:moveTo>
                <a:lnTo>
                  <a:pt x="4267200" y="25400"/>
                </a:lnTo>
                <a:lnTo>
                  <a:pt x="4267200" y="50800"/>
                </a:lnTo>
                <a:lnTo>
                  <a:pt x="4292600" y="50800"/>
                </a:lnTo>
                <a:lnTo>
                  <a:pt x="4292600" y="25400"/>
                </a:lnTo>
                <a:close/>
              </a:path>
              <a:path w="4838700" h="76200">
                <a:moveTo>
                  <a:pt x="4343400" y="25400"/>
                </a:moveTo>
                <a:lnTo>
                  <a:pt x="4318000" y="25400"/>
                </a:lnTo>
                <a:lnTo>
                  <a:pt x="4318000" y="50800"/>
                </a:lnTo>
                <a:lnTo>
                  <a:pt x="4343400" y="50800"/>
                </a:lnTo>
                <a:lnTo>
                  <a:pt x="4343400" y="25400"/>
                </a:lnTo>
                <a:close/>
              </a:path>
              <a:path w="4838700" h="76200">
                <a:moveTo>
                  <a:pt x="4394200" y="25400"/>
                </a:moveTo>
                <a:lnTo>
                  <a:pt x="4368800" y="25400"/>
                </a:lnTo>
                <a:lnTo>
                  <a:pt x="4368800" y="50800"/>
                </a:lnTo>
                <a:lnTo>
                  <a:pt x="4394200" y="50800"/>
                </a:lnTo>
                <a:lnTo>
                  <a:pt x="4394200" y="25400"/>
                </a:lnTo>
                <a:close/>
              </a:path>
              <a:path w="4838700" h="76200">
                <a:moveTo>
                  <a:pt x="4445000" y="25400"/>
                </a:moveTo>
                <a:lnTo>
                  <a:pt x="4419600" y="25400"/>
                </a:lnTo>
                <a:lnTo>
                  <a:pt x="4419600" y="50800"/>
                </a:lnTo>
                <a:lnTo>
                  <a:pt x="4445000" y="50800"/>
                </a:lnTo>
                <a:lnTo>
                  <a:pt x="4445000" y="25400"/>
                </a:lnTo>
                <a:close/>
              </a:path>
              <a:path w="4838700" h="76200">
                <a:moveTo>
                  <a:pt x="4495800" y="25400"/>
                </a:moveTo>
                <a:lnTo>
                  <a:pt x="4470400" y="25400"/>
                </a:lnTo>
                <a:lnTo>
                  <a:pt x="4470400" y="50800"/>
                </a:lnTo>
                <a:lnTo>
                  <a:pt x="4495800" y="50800"/>
                </a:lnTo>
                <a:lnTo>
                  <a:pt x="4495800" y="25400"/>
                </a:lnTo>
                <a:close/>
              </a:path>
              <a:path w="4838700" h="76200">
                <a:moveTo>
                  <a:pt x="4546600" y="25400"/>
                </a:moveTo>
                <a:lnTo>
                  <a:pt x="4521200" y="25400"/>
                </a:lnTo>
                <a:lnTo>
                  <a:pt x="4521200" y="50800"/>
                </a:lnTo>
                <a:lnTo>
                  <a:pt x="4546600" y="50800"/>
                </a:lnTo>
                <a:lnTo>
                  <a:pt x="4546600" y="25400"/>
                </a:lnTo>
                <a:close/>
              </a:path>
              <a:path w="4838700" h="76200">
                <a:moveTo>
                  <a:pt x="4597400" y="25400"/>
                </a:moveTo>
                <a:lnTo>
                  <a:pt x="4572000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400" y="25400"/>
                </a:lnTo>
                <a:close/>
              </a:path>
              <a:path w="4838700" h="76200">
                <a:moveTo>
                  <a:pt x="4648200" y="25400"/>
                </a:moveTo>
                <a:lnTo>
                  <a:pt x="4622800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200" y="25400"/>
                </a:lnTo>
                <a:close/>
              </a:path>
              <a:path w="4838700" h="76200">
                <a:moveTo>
                  <a:pt x="4699000" y="25400"/>
                </a:moveTo>
                <a:lnTo>
                  <a:pt x="4673600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000" y="25400"/>
                </a:lnTo>
                <a:close/>
              </a:path>
              <a:path w="4838700" h="76200">
                <a:moveTo>
                  <a:pt x="4749800" y="25400"/>
                </a:moveTo>
                <a:lnTo>
                  <a:pt x="4724400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800" y="25400"/>
                </a:lnTo>
                <a:close/>
              </a:path>
              <a:path w="4838700" h="76200">
                <a:moveTo>
                  <a:pt x="4800600" y="0"/>
                </a:moveTo>
                <a:lnTo>
                  <a:pt x="4785752" y="2988"/>
                </a:lnTo>
                <a:lnTo>
                  <a:pt x="4773644" y="11144"/>
                </a:lnTo>
                <a:lnTo>
                  <a:pt x="4765488" y="23252"/>
                </a:lnTo>
                <a:lnTo>
                  <a:pt x="4762500" y="38100"/>
                </a:lnTo>
                <a:lnTo>
                  <a:pt x="4765488" y="52947"/>
                </a:lnTo>
                <a:lnTo>
                  <a:pt x="4773644" y="65055"/>
                </a:lnTo>
                <a:lnTo>
                  <a:pt x="4785752" y="73211"/>
                </a:lnTo>
                <a:lnTo>
                  <a:pt x="4800600" y="76200"/>
                </a:lnTo>
                <a:lnTo>
                  <a:pt x="4815447" y="73211"/>
                </a:lnTo>
                <a:lnTo>
                  <a:pt x="4827555" y="65055"/>
                </a:lnTo>
                <a:lnTo>
                  <a:pt x="4835711" y="52947"/>
                </a:lnTo>
                <a:lnTo>
                  <a:pt x="4836143" y="50800"/>
                </a:lnTo>
                <a:lnTo>
                  <a:pt x="4775200" y="50800"/>
                </a:lnTo>
                <a:lnTo>
                  <a:pt x="4775200" y="25400"/>
                </a:lnTo>
                <a:lnTo>
                  <a:pt x="4836143" y="25400"/>
                </a:lnTo>
                <a:lnTo>
                  <a:pt x="4835711" y="23252"/>
                </a:lnTo>
                <a:lnTo>
                  <a:pt x="4827555" y="11144"/>
                </a:lnTo>
                <a:lnTo>
                  <a:pt x="4815447" y="2988"/>
                </a:lnTo>
                <a:lnTo>
                  <a:pt x="4800600" y="0"/>
                </a:lnTo>
                <a:close/>
              </a:path>
              <a:path w="4838700" h="76200">
                <a:moveTo>
                  <a:pt x="4800600" y="25400"/>
                </a:moveTo>
                <a:lnTo>
                  <a:pt x="4775200" y="25400"/>
                </a:lnTo>
                <a:lnTo>
                  <a:pt x="4775200" y="50800"/>
                </a:lnTo>
                <a:lnTo>
                  <a:pt x="4800600" y="50800"/>
                </a:lnTo>
                <a:lnTo>
                  <a:pt x="4800600" y="25400"/>
                </a:lnTo>
                <a:close/>
              </a:path>
              <a:path w="4838700" h="76200">
                <a:moveTo>
                  <a:pt x="4836143" y="25400"/>
                </a:moveTo>
                <a:lnTo>
                  <a:pt x="4800600" y="25400"/>
                </a:lnTo>
                <a:lnTo>
                  <a:pt x="4800600" y="50800"/>
                </a:lnTo>
                <a:lnTo>
                  <a:pt x="4836143" y="50800"/>
                </a:lnTo>
                <a:lnTo>
                  <a:pt x="4838700" y="38100"/>
                </a:lnTo>
                <a:lnTo>
                  <a:pt x="4836143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678176" y="2103119"/>
            <a:ext cx="920495" cy="737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939288" y="2199131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51631" y="3529413"/>
            <a:ext cx="6449907" cy="101600"/>
          </a:xfrm>
          <a:custGeom>
            <a:avLst/>
            <a:gdLst/>
            <a:ahLst/>
            <a:cxnLst/>
            <a:rect l="l" t="t" r="r" b="b"/>
            <a:pathLst>
              <a:path w="4837430" h="76200">
                <a:moveTo>
                  <a:pt x="25526" y="24256"/>
                </a:moveTo>
                <a:lnTo>
                  <a:pt x="126" y="24256"/>
                </a:lnTo>
                <a:lnTo>
                  <a:pt x="0" y="49656"/>
                </a:lnTo>
                <a:lnTo>
                  <a:pt x="25400" y="49656"/>
                </a:lnTo>
                <a:lnTo>
                  <a:pt x="25526" y="24256"/>
                </a:lnTo>
                <a:close/>
              </a:path>
              <a:path w="4837430" h="76200">
                <a:moveTo>
                  <a:pt x="76326" y="24256"/>
                </a:moveTo>
                <a:lnTo>
                  <a:pt x="50926" y="24256"/>
                </a:lnTo>
                <a:lnTo>
                  <a:pt x="50800" y="49656"/>
                </a:lnTo>
                <a:lnTo>
                  <a:pt x="76200" y="49656"/>
                </a:lnTo>
                <a:lnTo>
                  <a:pt x="76326" y="24256"/>
                </a:lnTo>
                <a:close/>
              </a:path>
              <a:path w="4837430" h="76200">
                <a:moveTo>
                  <a:pt x="127126" y="24256"/>
                </a:moveTo>
                <a:lnTo>
                  <a:pt x="101726" y="24256"/>
                </a:lnTo>
                <a:lnTo>
                  <a:pt x="101600" y="49656"/>
                </a:lnTo>
                <a:lnTo>
                  <a:pt x="127000" y="49656"/>
                </a:lnTo>
                <a:lnTo>
                  <a:pt x="127126" y="24256"/>
                </a:lnTo>
                <a:close/>
              </a:path>
              <a:path w="4837430" h="76200">
                <a:moveTo>
                  <a:pt x="177926" y="24256"/>
                </a:moveTo>
                <a:lnTo>
                  <a:pt x="152526" y="24256"/>
                </a:lnTo>
                <a:lnTo>
                  <a:pt x="152400" y="49656"/>
                </a:lnTo>
                <a:lnTo>
                  <a:pt x="177800" y="49656"/>
                </a:lnTo>
                <a:lnTo>
                  <a:pt x="177926" y="24256"/>
                </a:lnTo>
                <a:close/>
              </a:path>
              <a:path w="4837430" h="76200">
                <a:moveTo>
                  <a:pt x="228726" y="24256"/>
                </a:moveTo>
                <a:lnTo>
                  <a:pt x="203326" y="24256"/>
                </a:lnTo>
                <a:lnTo>
                  <a:pt x="203200" y="49656"/>
                </a:lnTo>
                <a:lnTo>
                  <a:pt x="228600" y="49656"/>
                </a:lnTo>
                <a:lnTo>
                  <a:pt x="228726" y="24256"/>
                </a:lnTo>
                <a:close/>
              </a:path>
              <a:path w="4837430" h="76200">
                <a:moveTo>
                  <a:pt x="279526" y="24256"/>
                </a:moveTo>
                <a:lnTo>
                  <a:pt x="254126" y="24256"/>
                </a:lnTo>
                <a:lnTo>
                  <a:pt x="254000" y="49656"/>
                </a:lnTo>
                <a:lnTo>
                  <a:pt x="279400" y="49656"/>
                </a:lnTo>
                <a:lnTo>
                  <a:pt x="279526" y="24256"/>
                </a:lnTo>
                <a:close/>
              </a:path>
              <a:path w="4837430" h="76200">
                <a:moveTo>
                  <a:pt x="330326" y="24256"/>
                </a:moveTo>
                <a:lnTo>
                  <a:pt x="304926" y="24256"/>
                </a:lnTo>
                <a:lnTo>
                  <a:pt x="304800" y="49656"/>
                </a:lnTo>
                <a:lnTo>
                  <a:pt x="330200" y="49656"/>
                </a:lnTo>
                <a:lnTo>
                  <a:pt x="330326" y="24256"/>
                </a:lnTo>
                <a:close/>
              </a:path>
              <a:path w="4837430" h="76200">
                <a:moveTo>
                  <a:pt x="381126" y="24256"/>
                </a:moveTo>
                <a:lnTo>
                  <a:pt x="355726" y="24256"/>
                </a:lnTo>
                <a:lnTo>
                  <a:pt x="355600" y="49656"/>
                </a:lnTo>
                <a:lnTo>
                  <a:pt x="381000" y="49656"/>
                </a:lnTo>
                <a:lnTo>
                  <a:pt x="381126" y="24256"/>
                </a:lnTo>
                <a:close/>
              </a:path>
              <a:path w="4837430" h="76200">
                <a:moveTo>
                  <a:pt x="431926" y="24256"/>
                </a:moveTo>
                <a:lnTo>
                  <a:pt x="406526" y="24256"/>
                </a:lnTo>
                <a:lnTo>
                  <a:pt x="406400" y="49656"/>
                </a:lnTo>
                <a:lnTo>
                  <a:pt x="431800" y="49656"/>
                </a:lnTo>
                <a:lnTo>
                  <a:pt x="431926" y="24256"/>
                </a:lnTo>
                <a:close/>
              </a:path>
              <a:path w="4837430" h="76200">
                <a:moveTo>
                  <a:pt x="457326" y="24256"/>
                </a:moveTo>
                <a:lnTo>
                  <a:pt x="457200" y="49656"/>
                </a:lnTo>
                <a:lnTo>
                  <a:pt x="482600" y="49783"/>
                </a:lnTo>
                <a:lnTo>
                  <a:pt x="482726" y="24383"/>
                </a:lnTo>
                <a:lnTo>
                  <a:pt x="457326" y="24256"/>
                </a:lnTo>
                <a:close/>
              </a:path>
              <a:path w="4837430" h="76200">
                <a:moveTo>
                  <a:pt x="533526" y="24383"/>
                </a:moveTo>
                <a:lnTo>
                  <a:pt x="508126" y="24383"/>
                </a:lnTo>
                <a:lnTo>
                  <a:pt x="508000" y="49783"/>
                </a:lnTo>
                <a:lnTo>
                  <a:pt x="533400" y="49783"/>
                </a:lnTo>
                <a:lnTo>
                  <a:pt x="533526" y="24383"/>
                </a:lnTo>
                <a:close/>
              </a:path>
              <a:path w="4837430" h="76200">
                <a:moveTo>
                  <a:pt x="584326" y="24383"/>
                </a:moveTo>
                <a:lnTo>
                  <a:pt x="558926" y="24383"/>
                </a:lnTo>
                <a:lnTo>
                  <a:pt x="558800" y="49783"/>
                </a:lnTo>
                <a:lnTo>
                  <a:pt x="584200" y="49783"/>
                </a:lnTo>
                <a:lnTo>
                  <a:pt x="584326" y="24383"/>
                </a:lnTo>
                <a:close/>
              </a:path>
              <a:path w="4837430" h="76200">
                <a:moveTo>
                  <a:pt x="635126" y="24383"/>
                </a:moveTo>
                <a:lnTo>
                  <a:pt x="609726" y="24383"/>
                </a:lnTo>
                <a:lnTo>
                  <a:pt x="609600" y="49783"/>
                </a:lnTo>
                <a:lnTo>
                  <a:pt x="635000" y="49783"/>
                </a:lnTo>
                <a:lnTo>
                  <a:pt x="635126" y="24383"/>
                </a:lnTo>
                <a:close/>
              </a:path>
              <a:path w="4837430" h="76200">
                <a:moveTo>
                  <a:pt x="685926" y="24383"/>
                </a:moveTo>
                <a:lnTo>
                  <a:pt x="660526" y="24383"/>
                </a:lnTo>
                <a:lnTo>
                  <a:pt x="660400" y="49783"/>
                </a:lnTo>
                <a:lnTo>
                  <a:pt x="685800" y="49783"/>
                </a:lnTo>
                <a:lnTo>
                  <a:pt x="685926" y="24383"/>
                </a:lnTo>
                <a:close/>
              </a:path>
              <a:path w="4837430" h="76200">
                <a:moveTo>
                  <a:pt x="736726" y="24383"/>
                </a:moveTo>
                <a:lnTo>
                  <a:pt x="711326" y="24383"/>
                </a:lnTo>
                <a:lnTo>
                  <a:pt x="711200" y="49783"/>
                </a:lnTo>
                <a:lnTo>
                  <a:pt x="736600" y="49783"/>
                </a:lnTo>
                <a:lnTo>
                  <a:pt x="736726" y="24383"/>
                </a:lnTo>
                <a:close/>
              </a:path>
              <a:path w="4837430" h="76200">
                <a:moveTo>
                  <a:pt x="787526" y="24383"/>
                </a:moveTo>
                <a:lnTo>
                  <a:pt x="762126" y="24383"/>
                </a:lnTo>
                <a:lnTo>
                  <a:pt x="762000" y="49783"/>
                </a:lnTo>
                <a:lnTo>
                  <a:pt x="787400" y="49783"/>
                </a:lnTo>
                <a:lnTo>
                  <a:pt x="787526" y="24383"/>
                </a:lnTo>
                <a:close/>
              </a:path>
              <a:path w="4837430" h="76200">
                <a:moveTo>
                  <a:pt x="838326" y="24383"/>
                </a:moveTo>
                <a:lnTo>
                  <a:pt x="812926" y="24383"/>
                </a:lnTo>
                <a:lnTo>
                  <a:pt x="812800" y="49783"/>
                </a:lnTo>
                <a:lnTo>
                  <a:pt x="838200" y="49783"/>
                </a:lnTo>
                <a:lnTo>
                  <a:pt x="838326" y="24383"/>
                </a:lnTo>
                <a:close/>
              </a:path>
              <a:path w="4837430" h="76200">
                <a:moveTo>
                  <a:pt x="889126" y="24383"/>
                </a:moveTo>
                <a:lnTo>
                  <a:pt x="863726" y="24383"/>
                </a:lnTo>
                <a:lnTo>
                  <a:pt x="863600" y="49783"/>
                </a:lnTo>
                <a:lnTo>
                  <a:pt x="889000" y="49783"/>
                </a:lnTo>
                <a:lnTo>
                  <a:pt x="889126" y="24383"/>
                </a:lnTo>
                <a:close/>
              </a:path>
              <a:path w="4837430" h="76200">
                <a:moveTo>
                  <a:pt x="939926" y="24383"/>
                </a:moveTo>
                <a:lnTo>
                  <a:pt x="914526" y="24383"/>
                </a:lnTo>
                <a:lnTo>
                  <a:pt x="914400" y="49783"/>
                </a:lnTo>
                <a:lnTo>
                  <a:pt x="939800" y="49783"/>
                </a:lnTo>
                <a:lnTo>
                  <a:pt x="939926" y="24383"/>
                </a:lnTo>
                <a:close/>
              </a:path>
              <a:path w="4837430" h="76200">
                <a:moveTo>
                  <a:pt x="965326" y="24383"/>
                </a:moveTo>
                <a:lnTo>
                  <a:pt x="965200" y="49783"/>
                </a:lnTo>
                <a:lnTo>
                  <a:pt x="990600" y="49911"/>
                </a:lnTo>
                <a:lnTo>
                  <a:pt x="990726" y="24511"/>
                </a:lnTo>
                <a:lnTo>
                  <a:pt x="965326" y="24383"/>
                </a:lnTo>
                <a:close/>
              </a:path>
              <a:path w="4837430" h="76200">
                <a:moveTo>
                  <a:pt x="1041526" y="24511"/>
                </a:moveTo>
                <a:lnTo>
                  <a:pt x="1016126" y="24511"/>
                </a:lnTo>
                <a:lnTo>
                  <a:pt x="1016000" y="49911"/>
                </a:lnTo>
                <a:lnTo>
                  <a:pt x="1041400" y="49911"/>
                </a:lnTo>
                <a:lnTo>
                  <a:pt x="1041526" y="24511"/>
                </a:lnTo>
                <a:close/>
              </a:path>
              <a:path w="4837430" h="76200">
                <a:moveTo>
                  <a:pt x="1092327" y="24511"/>
                </a:moveTo>
                <a:lnTo>
                  <a:pt x="1066927" y="24511"/>
                </a:lnTo>
                <a:lnTo>
                  <a:pt x="1066800" y="49911"/>
                </a:lnTo>
                <a:lnTo>
                  <a:pt x="1092200" y="49911"/>
                </a:lnTo>
                <a:lnTo>
                  <a:pt x="1092327" y="24511"/>
                </a:lnTo>
                <a:close/>
              </a:path>
              <a:path w="4837430" h="76200">
                <a:moveTo>
                  <a:pt x="1143127" y="24511"/>
                </a:moveTo>
                <a:lnTo>
                  <a:pt x="1117727" y="24511"/>
                </a:lnTo>
                <a:lnTo>
                  <a:pt x="1117600" y="49911"/>
                </a:lnTo>
                <a:lnTo>
                  <a:pt x="1143000" y="49911"/>
                </a:lnTo>
                <a:lnTo>
                  <a:pt x="1143127" y="24511"/>
                </a:lnTo>
                <a:close/>
              </a:path>
              <a:path w="4837430" h="76200">
                <a:moveTo>
                  <a:pt x="1193927" y="24511"/>
                </a:moveTo>
                <a:lnTo>
                  <a:pt x="1168527" y="24511"/>
                </a:lnTo>
                <a:lnTo>
                  <a:pt x="1168400" y="49911"/>
                </a:lnTo>
                <a:lnTo>
                  <a:pt x="1193800" y="49911"/>
                </a:lnTo>
                <a:lnTo>
                  <a:pt x="1193927" y="24511"/>
                </a:lnTo>
                <a:close/>
              </a:path>
              <a:path w="4837430" h="76200">
                <a:moveTo>
                  <a:pt x="1244727" y="24511"/>
                </a:moveTo>
                <a:lnTo>
                  <a:pt x="1219327" y="24511"/>
                </a:lnTo>
                <a:lnTo>
                  <a:pt x="1219200" y="49911"/>
                </a:lnTo>
                <a:lnTo>
                  <a:pt x="1244600" y="49911"/>
                </a:lnTo>
                <a:lnTo>
                  <a:pt x="1244727" y="24511"/>
                </a:lnTo>
                <a:close/>
              </a:path>
              <a:path w="4837430" h="76200">
                <a:moveTo>
                  <a:pt x="1295527" y="24511"/>
                </a:moveTo>
                <a:lnTo>
                  <a:pt x="1270127" y="24511"/>
                </a:lnTo>
                <a:lnTo>
                  <a:pt x="1270000" y="49911"/>
                </a:lnTo>
                <a:lnTo>
                  <a:pt x="1295400" y="49911"/>
                </a:lnTo>
                <a:lnTo>
                  <a:pt x="1295527" y="24511"/>
                </a:lnTo>
                <a:close/>
              </a:path>
              <a:path w="4837430" h="76200">
                <a:moveTo>
                  <a:pt x="1346327" y="24511"/>
                </a:moveTo>
                <a:lnTo>
                  <a:pt x="1320927" y="24511"/>
                </a:lnTo>
                <a:lnTo>
                  <a:pt x="1320800" y="49911"/>
                </a:lnTo>
                <a:lnTo>
                  <a:pt x="1346200" y="49911"/>
                </a:lnTo>
                <a:lnTo>
                  <a:pt x="1346327" y="24511"/>
                </a:lnTo>
                <a:close/>
              </a:path>
              <a:path w="4837430" h="76200">
                <a:moveTo>
                  <a:pt x="1397127" y="24511"/>
                </a:moveTo>
                <a:lnTo>
                  <a:pt x="1371727" y="24511"/>
                </a:lnTo>
                <a:lnTo>
                  <a:pt x="1371600" y="49911"/>
                </a:lnTo>
                <a:lnTo>
                  <a:pt x="1397000" y="49911"/>
                </a:lnTo>
                <a:lnTo>
                  <a:pt x="1397127" y="24511"/>
                </a:lnTo>
                <a:close/>
              </a:path>
              <a:path w="4837430" h="76200">
                <a:moveTo>
                  <a:pt x="1447927" y="24511"/>
                </a:moveTo>
                <a:lnTo>
                  <a:pt x="1422527" y="24511"/>
                </a:lnTo>
                <a:lnTo>
                  <a:pt x="1422400" y="49911"/>
                </a:lnTo>
                <a:lnTo>
                  <a:pt x="1447800" y="49911"/>
                </a:lnTo>
                <a:lnTo>
                  <a:pt x="1447927" y="24511"/>
                </a:lnTo>
                <a:close/>
              </a:path>
              <a:path w="4837430" h="76200">
                <a:moveTo>
                  <a:pt x="1473327" y="24511"/>
                </a:moveTo>
                <a:lnTo>
                  <a:pt x="1473200" y="49911"/>
                </a:lnTo>
                <a:lnTo>
                  <a:pt x="1498600" y="50037"/>
                </a:lnTo>
                <a:lnTo>
                  <a:pt x="1498727" y="24637"/>
                </a:lnTo>
                <a:lnTo>
                  <a:pt x="1473327" y="24511"/>
                </a:lnTo>
                <a:close/>
              </a:path>
              <a:path w="4837430" h="76200">
                <a:moveTo>
                  <a:pt x="1549527" y="24637"/>
                </a:moveTo>
                <a:lnTo>
                  <a:pt x="1524127" y="24637"/>
                </a:lnTo>
                <a:lnTo>
                  <a:pt x="1524000" y="50037"/>
                </a:lnTo>
                <a:lnTo>
                  <a:pt x="1549400" y="50037"/>
                </a:lnTo>
                <a:lnTo>
                  <a:pt x="1549527" y="24637"/>
                </a:lnTo>
                <a:close/>
              </a:path>
              <a:path w="4837430" h="76200">
                <a:moveTo>
                  <a:pt x="1600327" y="24637"/>
                </a:moveTo>
                <a:lnTo>
                  <a:pt x="1574927" y="24637"/>
                </a:lnTo>
                <a:lnTo>
                  <a:pt x="1574800" y="50037"/>
                </a:lnTo>
                <a:lnTo>
                  <a:pt x="1600200" y="50037"/>
                </a:lnTo>
                <a:lnTo>
                  <a:pt x="1600327" y="24637"/>
                </a:lnTo>
                <a:close/>
              </a:path>
              <a:path w="4837430" h="76200">
                <a:moveTo>
                  <a:pt x="1651127" y="24637"/>
                </a:moveTo>
                <a:lnTo>
                  <a:pt x="1625727" y="24637"/>
                </a:lnTo>
                <a:lnTo>
                  <a:pt x="1625600" y="50037"/>
                </a:lnTo>
                <a:lnTo>
                  <a:pt x="1651000" y="50037"/>
                </a:lnTo>
                <a:lnTo>
                  <a:pt x="1651127" y="24637"/>
                </a:lnTo>
                <a:close/>
              </a:path>
              <a:path w="4837430" h="76200">
                <a:moveTo>
                  <a:pt x="1701927" y="24637"/>
                </a:moveTo>
                <a:lnTo>
                  <a:pt x="1676527" y="24637"/>
                </a:lnTo>
                <a:lnTo>
                  <a:pt x="1676400" y="50037"/>
                </a:lnTo>
                <a:lnTo>
                  <a:pt x="1701800" y="50037"/>
                </a:lnTo>
                <a:lnTo>
                  <a:pt x="1701927" y="24637"/>
                </a:lnTo>
                <a:close/>
              </a:path>
              <a:path w="4837430" h="76200">
                <a:moveTo>
                  <a:pt x="1752727" y="24637"/>
                </a:moveTo>
                <a:lnTo>
                  <a:pt x="1727327" y="24637"/>
                </a:lnTo>
                <a:lnTo>
                  <a:pt x="1727200" y="50037"/>
                </a:lnTo>
                <a:lnTo>
                  <a:pt x="1752600" y="50037"/>
                </a:lnTo>
                <a:lnTo>
                  <a:pt x="1752727" y="24637"/>
                </a:lnTo>
                <a:close/>
              </a:path>
              <a:path w="4837430" h="76200">
                <a:moveTo>
                  <a:pt x="1803527" y="24637"/>
                </a:moveTo>
                <a:lnTo>
                  <a:pt x="1778127" y="24637"/>
                </a:lnTo>
                <a:lnTo>
                  <a:pt x="1778000" y="50037"/>
                </a:lnTo>
                <a:lnTo>
                  <a:pt x="1803400" y="50037"/>
                </a:lnTo>
                <a:lnTo>
                  <a:pt x="1803527" y="24637"/>
                </a:lnTo>
                <a:close/>
              </a:path>
              <a:path w="4837430" h="76200">
                <a:moveTo>
                  <a:pt x="1854327" y="24637"/>
                </a:moveTo>
                <a:lnTo>
                  <a:pt x="1828927" y="24637"/>
                </a:lnTo>
                <a:lnTo>
                  <a:pt x="1828800" y="50037"/>
                </a:lnTo>
                <a:lnTo>
                  <a:pt x="1854200" y="50037"/>
                </a:lnTo>
                <a:lnTo>
                  <a:pt x="1854327" y="24637"/>
                </a:lnTo>
                <a:close/>
              </a:path>
              <a:path w="4837430" h="76200">
                <a:moveTo>
                  <a:pt x="1905127" y="24637"/>
                </a:moveTo>
                <a:lnTo>
                  <a:pt x="1879727" y="24637"/>
                </a:lnTo>
                <a:lnTo>
                  <a:pt x="1879600" y="50037"/>
                </a:lnTo>
                <a:lnTo>
                  <a:pt x="1905000" y="50037"/>
                </a:lnTo>
                <a:lnTo>
                  <a:pt x="1905127" y="24637"/>
                </a:lnTo>
                <a:close/>
              </a:path>
              <a:path w="4837430" h="76200">
                <a:moveTo>
                  <a:pt x="1955927" y="24637"/>
                </a:moveTo>
                <a:lnTo>
                  <a:pt x="1930527" y="24637"/>
                </a:lnTo>
                <a:lnTo>
                  <a:pt x="1930400" y="50037"/>
                </a:lnTo>
                <a:lnTo>
                  <a:pt x="1955800" y="50037"/>
                </a:lnTo>
                <a:lnTo>
                  <a:pt x="1955927" y="24637"/>
                </a:lnTo>
                <a:close/>
              </a:path>
              <a:path w="4837430" h="76200">
                <a:moveTo>
                  <a:pt x="1981327" y="24637"/>
                </a:moveTo>
                <a:lnTo>
                  <a:pt x="1981200" y="50037"/>
                </a:lnTo>
                <a:lnTo>
                  <a:pt x="2006600" y="50164"/>
                </a:lnTo>
                <a:lnTo>
                  <a:pt x="2006727" y="24764"/>
                </a:lnTo>
                <a:lnTo>
                  <a:pt x="1981327" y="24637"/>
                </a:lnTo>
                <a:close/>
              </a:path>
              <a:path w="4837430" h="76200">
                <a:moveTo>
                  <a:pt x="2057527" y="24764"/>
                </a:moveTo>
                <a:lnTo>
                  <a:pt x="2032127" y="24764"/>
                </a:lnTo>
                <a:lnTo>
                  <a:pt x="2032000" y="50164"/>
                </a:lnTo>
                <a:lnTo>
                  <a:pt x="2057400" y="50164"/>
                </a:lnTo>
                <a:lnTo>
                  <a:pt x="2057527" y="24764"/>
                </a:lnTo>
                <a:close/>
              </a:path>
              <a:path w="4837430" h="76200">
                <a:moveTo>
                  <a:pt x="2108327" y="24764"/>
                </a:moveTo>
                <a:lnTo>
                  <a:pt x="2082927" y="24764"/>
                </a:lnTo>
                <a:lnTo>
                  <a:pt x="2082800" y="50164"/>
                </a:lnTo>
                <a:lnTo>
                  <a:pt x="2108200" y="50164"/>
                </a:lnTo>
                <a:lnTo>
                  <a:pt x="2108327" y="24764"/>
                </a:lnTo>
                <a:close/>
              </a:path>
              <a:path w="4837430" h="76200">
                <a:moveTo>
                  <a:pt x="2159127" y="24764"/>
                </a:moveTo>
                <a:lnTo>
                  <a:pt x="2133727" y="24764"/>
                </a:lnTo>
                <a:lnTo>
                  <a:pt x="2133600" y="50164"/>
                </a:lnTo>
                <a:lnTo>
                  <a:pt x="2159000" y="50164"/>
                </a:lnTo>
                <a:lnTo>
                  <a:pt x="2159127" y="24764"/>
                </a:lnTo>
                <a:close/>
              </a:path>
              <a:path w="4837430" h="76200">
                <a:moveTo>
                  <a:pt x="2209927" y="24764"/>
                </a:moveTo>
                <a:lnTo>
                  <a:pt x="2184527" y="24764"/>
                </a:lnTo>
                <a:lnTo>
                  <a:pt x="2184400" y="50164"/>
                </a:lnTo>
                <a:lnTo>
                  <a:pt x="2209800" y="50164"/>
                </a:lnTo>
                <a:lnTo>
                  <a:pt x="2209927" y="24764"/>
                </a:lnTo>
                <a:close/>
              </a:path>
              <a:path w="4837430" h="76200">
                <a:moveTo>
                  <a:pt x="2260727" y="24764"/>
                </a:moveTo>
                <a:lnTo>
                  <a:pt x="2235327" y="24764"/>
                </a:lnTo>
                <a:lnTo>
                  <a:pt x="2235200" y="50164"/>
                </a:lnTo>
                <a:lnTo>
                  <a:pt x="2260600" y="50164"/>
                </a:lnTo>
                <a:lnTo>
                  <a:pt x="2260727" y="24764"/>
                </a:lnTo>
                <a:close/>
              </a:path>
              <a:path w="4837430" h="76200">
                <a:moveTo>
                  <a:pt x="2311527" y="24764"/>
                </a:moveTo>
                <a:lnTo>
                  <a:pt x="2286127" y="24764"/>
                </a:lnTo>
                <a:lnTo>
                  <a:pt x="2286000" y="50164"/>
                </a:lnTo>
                <a:lnTo>
                  <a:pt x="2311400" y="50164"/>
                </a:lnTo>
                <a:lnTo>
                  <a:pt x="2311527" y="24764"/>
                </a:lnTo>
                <a:close/>
              </a:path>
              <a:path w="4837430" h="76200">
                <a:moveTo>
                  <a:pt x="2362327" y="24764"/>
                </a:moveTo>
                <a:lnTo>
                  <a:pt x="2336927" y="24764"/>
                </a:lnTo>
                <a:lnTo>
                  <a:pt x="2336800" y="50164"/>
                </a:lnTo>
                <a:lnTo>
                  <a:pt x="2362200" y="50164"/>
                </a:lnTo>
                <a:lnTo>
                  <a:pt x="2362327" y="24764"/>
                </a:lnTo>
                <a:close/>
              </a:path>
              <a:path w="4837430" h="76200">
                <a:moveTo>
                  <a:pt x="2413127" y="24764"/>
                </a:moveTo>
                <a:lnTo>
                  <a:pt x="2387727" y="24764"/>
                </a:lnTo>
                <a:lnTo>
                  <a:pt x="2387600" y="50164"/>
                </a:lnTo>
                <a:lnTo>
                  <a:pt x="2413000" y="50164"/>
                </a:lnTo>
                <a:lnTo>
                  <a:pt x="2413127" y="24764"/>
                </a:lnTo>
                <a:close/>
              </a:path>
              <a:path w="4837430" h="76200">
                <a:moveTo>
                  <a:pt x="2463927" y="24764"/>
                </a:moveTo>
                <a:lnTo>
                  <a:pt x="2438527" y="24764"/>
                </a:lnTo>
                <a:lnTo>
                  <a:pt x="2438400" y="50164"/>
                </a:lnTo>
                <a:lnTo>
                  <a:pt x="2463800" y="50164"/>
                </a:lnTo>
                <a:lnTo>
                  <a:pt x="2463927" y="24764"/>
                </a:lnTo>
                <a:close/>
              </a:path>
              <a:path w="4837430" h="76200">
                <a:moveTo>
                  <a:pt x="2489327" y="24764"/>
                </a:moveTo>
                <a:lnTo>
                  <a:pt x="2489200" y="50164"/>
                </a:lnTo>
                <a:lnTo>
                  <a:pt x="2514600" y="50291"/>
                </a:lnTo>
                <a:lnTo>
                  <a:pt x="2514727" y="24891"/>
                </a:lnTo>
                <a:lnTo>
                  <a:pt x="2489327" y="24764"/>
                </a:lnTo>
                <a:close/>
              </a:path>
              <a:path w="4837430" h="76200">
                <a:moveTo>
                  <a:pt x="2565527" y="24891"/>
                </a:moveTo>
                <a:lnTo>
                  <a:pt x="2540127" y="24891"/>
                </a:lnTo>
                <a:lnTo>
                  <a:pt x="2540000" y="50291"/>
                </a:lnTo>
                <a:lnTo>
                  <a:pt x="2565400" y="50291"/>
                </a:lnTo>
                <a:lnTo>
                  <a:pt x="2565527" y="24891"/>
                </a:lnTo>
                <a:close/>
              </a:path>
              <a:path w="4837430" h="76200">
                <a:moveTo>
                  <a:pt x="2616327" y="24891"/>
                </a:moveTo>
                <a:lnTo>
                  <a:pt x="2590927" y="24891"/>
                </a:lnTo>
                <a:lnTo>
                  <a:pt x="2590800" y="50291"/>
                </a:lnTo>
                <a:lnTo>
                  <a:pt x="2616200" y="50291"/>
                </a:lnTo>
                <a:lnTo>
                  <a:pt x="2616327" y="24891"/>
                </a:lnTo>
                <a:close/>
              </a:path>
              <a:path w="4837430" h="76200">
                <a:moveTo>
                  <a:pt x="2667127" y="24891"/>
                </a:moveTo>
                <a:lnTo>
                  <a:pt x="2641727" y="24891"/>
                </a:lnTo>
                <a:lnTo>
                  <a:pt x="2641600" y="50291"/>
                </a:lnTo>
                <a:lnTo>
                  <a:pt x="2667000" y="50291"/>
                </a:lnTo>
                <a:lnTo>
                  <a:pt x="2667127" y="24891"/>
                </a:lnTo>
                <a:close/>
              </a:path>
              <a:path w="4837430" h="76200">
                <a:moveTo>
                  <a:pt x="2717927" y="24891"/>
                </a:moveTo>
                <a:lnTo>
                  <a:pt x="2692527" y="24891"/>
                </a:lnTo>
                <a:lnTo>
                  <a:pt x="2692400" y="50291"/>
                </a:lnTo>
                <a:lnTo>
                  <a:pt x="2717800" y="50291"/>
                </a:lnTo>
                <a:lnTo>
                  <a:pt x="2717927" y="24891"/>
                </a:lnTo>
                <a:close/>
              </a:path>
              <a:path w="4837430" h="76200">
                <a:moveTo>
                  <a:pt x="2768727" y="24891"/>
                </a:moveTo>
                <a:lnTo>
                  <a:pt x="2743327" y="24891"/>
                </a:lnTo>
                <a:lnTo>
                  <a:pt x="2743200" y="50291"/>
                </a:lnTo>
                <a:lnTo>
                  <a:pt x="2768600" y="50291"/>
                </a:lnTo>
                <a:lnTo>
                  <a:pt x="2768727" y="24891"/>
                </a:lnTo>
                <a:close/>
              </a:path>
              <a:path w="4837430" h="76200">
                <a:moveTo>
                  <a:pt x="2819527" y="24891"/>
                </a:moveTo>
                <a:lnTo>
                  <a:pt x="2794127" y="24891"/>
                </a:lnTo>
                <a:lnTo>
                  <a:pt x="2794000" y="50291"/>
                </a:lnTo>
                <a:lnTo>
                  <a:pt x="2819400" y="50291"/>
                </a:lnTo>
                <a:lnTo>
                  <a:pt x="2819527" y="24891"/>
                </a:lnTo>
                <a:close/>
              </a:path>
              <a:path w="4837430" h="76200">
                <a:moveTo>
                  <a:pt x="2870327" y="24891"/>
                </a:moveTo>
                <a:lnTo>
                  <a:pt x="2844927" y="24891"/>
                </a:lnTo>
                <a:lnTo>
                  <a:pt x="2844800" y="50291"/>
                </a:lnTo>
                <a:lnTo>
                  <a:pt x="2870200" y="50291"/>
                </a:lnTo>
                <a:lnTo>
                  <a:pt x="2870327" y="24891"/>
                </a:lnTo>
                <a:close/>
              </a:path>
              <a:path w="4837430" h="76200">
                <a:moveTo>
                  <a:pt x="2921127" y="24891"/>
                </a:moveTo>
                <a:lnTo>
                  <a:pt x="2895727" y="24891"/>
                </a:lnTo>
                <a:lnTo>
                  <a:pt x="2895600" y="50291"/>
                </a:lnTo>
                <a:lnTo>
                  <a:pt x="2921000" y="50291"/>
                </a:lnTo>
                <a:lnTo>
                  <a:pt x="2921127" y="24891"/>
                </a:lnTo>
                <a:close/>
              </a:path>
              <a:path w="4837430" h="76200">
                <a:moveTo>
                  <a:pt x="2971927" y="24891"/>
                </a:moveTo>
                <a:lnTo>
                  <a:pt x="2946527" y="24891"/>
                </a:lnTo>
                <a:lnTo>
                  <a:pt x="2946400" y="50291"/>
                </a:lnTo>
                <a:lnTo>
                  <a:pt x="2971800" y="50291"/>
                </a:lnTo>
                <a:lnTo>
                  <a:pt x="2971927" y="24891"/>
                </a:lnTo>
                <a:close/>
              </a:path>
              <a:path w="4837430" h="76200">
                <a:moveTo>
                  <a:pt x="2997327" y="24891"/>
                </a:moveTo>
                <a:lnTo>
                  <a:pt x="2997200" y="50291"/>
                </a:lnTo>
                <a:lnTo>
                  <a:pt x="3022600" y="50418"/>
                </a:lnTo>
                <a:lnTo>
                  <a:pt x="3022727" y="25018"/>
                </a:lnTo>
                <a:lnTo>
                  <a:pt x="2997327" y="24891"/>
                </a:lnTo>
                <a:close/>
              </a:path>
              <a:path w="4837430" h="76200">
                <a:moveTo>
                  <a:pt x="3073527" y="25018"/>
                </a:moveTo>
                <a:lnTo>
                  <a:pt x="3048127" y="25018"/>
                </a:lnTo>
                <a:lnTo>
                  <a:pt x="3048000" y="50418"/>
                </a:lnTo>
                <a:lnTo>
                  <a:pt x="3073400" y="50418"/>
                </a:lnTo>
                <a:lnTo>
                  <a:pt x="3073527" y="25018"/>
                </a:lnTo>
                <a:close/>
              </a:path>
              <a:path w="4837430" h="76200">
                <a:moveTo>
                  <a:pt x="3124327" y="25018"/>
                </a:moveTo>
                <a:lnTo>
                  <a:pt x="3098927" y="25018"/>
                </a:lnTo>
                <a:lnTo>
                  <a:pt x="3098800" y="50418"/>
                </a:lnTo>
                <a:lnTo>
                  <a:pt x="3124200" y="50418"/>
                </a:lnTo>
                <a:lnTo>
                  <a:pt x="3124327" y="25018"/>
                </a:lnTo>
                <a:close/>
              </a:path>
              <a:path w="4837430" h="76200">
                <a:moveTo>
                  <a:pt x="3175127" y="25018"/>
                </a:moveTo>
                <a:lnTo>
                  <a:pt x="3149727" y="25018"/>
                </a:lnTo>
                <a:lnTo>
                  <a:pt x="3149600" y="50418"/>
                </a:lnTo>
                <a:lnTo>
                  <a:pt x="3175000" y="50418"/>
                </a:lnTo>
                <a:lnTo>
                  <a:pt x="3175127" y="25018"/>
                </a:lnTo>
                <a:close/>
              </a:path>
              <a:path w="4837430" h="76200">
                <a:moveTo>
                  <a:pt x="3225927" y="25018"/>
                </a:moveTo>
                <a:lnTo>
                  <a:pt x="3200527" y="25018"/>
                </a:lnTo>
                <a:lnTo>
                  <a:pt x="3200400" y="50418"/>
                </a:lnTo>
                <a:lnTo>
                  <a:pt x="3225800" y="50418"/>
                </a:lnTo>
                <a:lnTo>
                  <a:pt x="3225927" y="25018"/>
                </a:lnTo>
                <a:close/>
              </a:path>
              <a:path w="4837430" h="76200">
                <a:moveTo>
                  <a:pt x="3276727" y="25018"/>
                </a:moveTo>
                <a:lnTo>
                  <a:pt x="3251327" y="25018"/>
                </a:lnTo>
                <a:lnTo>
                  <a:pt x="3251200" y="50418"/>
                </a:lnTo>
                <a:lnTo>
                  <a:pt x="3276600" y="50418"/>
                </a:lnTo>
                <a:lnTo>
                  <a:pt x="3276727" y="25018"/>
                </a:lnTo>
                <a:close/>
              </a:path>
              <a:path w="4837430" h="76200">
                <a:moveTo>
                  <a:pt x="3327527" y="25018"/>
                </a:moveTo>
                <a:lnTo>
                  <a:pt x="3302127" y="25018"/>
                </a:lnTo>
                <a:lnTo>
                  <a:pt x="3302000" y="50418"/>
                </a:lnTo>
                <a:lnTo>
                  <a:pt x="3327400" y="50418"/>
                </a:lnTo>
                <a:lnTo>
                  <a:pt x="3327527" y="25018"/>
                </a:lnTo>
                <a:close/>
              </a:path>
              <a:path w="4837430" h="76200">
                <a:moveTo>
                  <a:pt x="3378327" y="25018"/>
                </a:moveTo>
                <a:lnTo>
                  <a:pt x="3352927" y="25018"/>
                </a:lnTo>
                <a:lnTo>
                  <a:pt x="3352800" y="50418"/>
                </a:lnTo>
                <a:lnTo>
                  <a:pt x="3378200" y="50418"/>
                </a:lnTo>
                <a:lnTo>
                  <a:pt x="3378327" y="25018"/>
                </a:lnTo>
                <a:close/>
              </a:path>
              <a:path w="4837430" h="76200">
                <a:moveTo>
                  <a:pt x="3429127" y="25018"/>
                </a:moveTo>
                <a:lnTo>
                  <a:pt x="3403727" y="25018"/>
                </a:lnTo>
                <a:lnTo>
                  <a:pt x="3403600" y="50418"/>
                </a:lnTo>
                <a:lnTo>
                  <a:pt x="3429000" y="50418"/>
                </a:lnTo>
                <a:lnTo>
                  <a:pt x="3429127" y="25018"/>
                </a:lnTo>
                <a:close/>
              </a:path>
              <a:path w="4837430" h="76200">
                <a:moveTo>
                  <a:pt x="3479927" y="25018"/>
                </a:moveTo>
                <a:lnTo>
                  <a:pt x="3454527" y="25018"/>
                </a:lnTo>
                <a:lnTo>
                  <a:pt x="3454400" y="50418"/>
                </a:lnTo>
                <a:lnTo>
                  <a:pt x="3479800" y="50418"/>
                </a:lnTo>
                <a:lnTo>
                  <a:pt x="3479927" y="25018"/>
                </a:lnTo>
                <a:close/>
              </a:path>
              <a:path w="4837430" h="76200">
                <a:moveTo>
                  <a:pt x="3530727" y="25018"/>
                </a:moveTo>
                <a:lnTo>
                  <a:pt x="3505327" y="25018"/>
                </a:lnTo>
                <a:lnTo>
                  <a:pt x="3505200" y="50418"/>
                </a:lnTo>
                <a:lnTo>
                  <a:pt x="3530600" y="50418"/>
                </a:lnTo>
                <a:lnTo>
                  <a:pt x="3530727" y="25018"/>
                </a:lnTo>
                <a:close/>
              </a:path>
              <a:path w="4837430" h="76200">
                <a:moveTo>
                  <a:pt x="3581527" y="25145"/>
                </a:moveTo>
                <a:lnTo>
                  <a:pt x="3556127" y="25145"/>
                </a:lnTo>
                <a:lnTo>
                  <a:pt x="3556000" y="50545"/>
                </a:lnTo>
                <a:lnTo>
                  <a:pt x="3581400" y="50545"/>
                </a:lnTo>
                <a:lnTo>
                  <a:pt x="3581527" y="25145"/>
                </a:lnTo>
                <a:close/>
              </a:path>
              <a:path w="4837430" h="76200">
                <a:moveTo>
                  <a:pt x="3632327" y="25145"/>
                </a:moveTo>
                <a:lnTo>
                  <a:pt x="3606927" y="25145"/>
                </a:lnTo>
                <a:lnTo>
                  <a:pt x="3606800" y="50545"/>
                </a:lnTo>
                <a:lnTo>
                  <a:pt x="3632200" y="50545"/>
                </a:lnTo>
                <a:lnTo>
                  <a:pt x="3632327" y="25145"/>
                </a:lnTo>
                <a:close/>
              </a:path>
              <a:path w="4837430" h="76200">
                <a:moveTo>
                  <a:pt x="3683127" y="25145"/>
                </a:moveTo>
                <a:lnTo>
                  <a:pt x="3657727" y="25145"/>
                </a:lnTo>
                <a:lnTo>
                  <a:pt x="3657600" y="50545"/>
                </a:lnTo>
                <a:lnTo>
                  <a:pt x="3683000" y="50545"/>
                </a:lnTo>
                <a:lnTo>
                  <a:pt x="3683127" y="25145"/>
                </a:lnTo>
                <a:close/>
              </a:path>
              <a:path w="4837430" h="76200">
                <a:moveTo>
                  <a:pt x="3733927" y="25145"/>
                </a:moveTo>
                <a:lnTo>
                  <a:pt x="3708527" y="25145"/>
                </a:lnTo>
                <a:lnTo>
                  <a:pt x="3708400" y="50545"/>
                </a:lnTo>
                <a:lnTo>
                  <a:pt x="3733800" y="50545"/>
                </a:lnTo>
                <a:lnTo>
                  <a:pt x="3733927" y="25145"/>
                </a:lnTo>
                <a:close/>
              </a:path>
              <a:path w="4837430" h="76200">
                <a:moveTo>
                  <a:pt x="3784727" y="25145"/>
                </a:moveTo>
                <a:lnTo>
                  <a:pt x="3759327" y="25145"/>
                </a:lnTo>
                <a:lnTo>
                  <a:pt x="3759200" y="50545"/>
                </a:lnTo>
                <a:lnTo>
                  <a:pt x="3784600" y="50545"/>
                </a:lnTo>
                <a:lnTo>
                  <a:pt x="3784727" y="25145"/>
                </a:lnTo>
                <a:close/>
              </a:path>
              <a:path w="4837430" h="76200">
                <a:moveTo>
                  <a:pt x="3835527" y="25145"/>
                </a:moveTo>
                <a:lnTo>
                  <a:pt x="3810127" y="25145"/>
                </a:lnTo>
                <a:lnTo>
                  <a:pt x="3810000" y="50545"/>
                </a:lnTo>
                <a:lnTo>
                  <a:pt x="3835400" y="50545"/>
                </a:lnTo>
                <a:lnTo>
                  <a:pt x="3835527" y="25145"/>
                </a:lnTo>
                <a:close/>
              </a:path>
              <a:path w="4837430" h="76200">
                <a:moveTo>
                  <a:pt x="3886327" y="25145"/>
                </a:moveTo>
                <a:lnTo>
                  <a:pt x="3860927" y="25145"/>
                </a:lnTo>
                <a:lnTo>
                  <a:pt x="3860800" y="50545"/>
                </a:lnTo>
                <a:lnTo>
                  <a:pt x="3886200" y="50545"/>
                </a:lnTo>
                <a:lnTo>
                  <a:pt x="3886327" y="25145"/>
                </a:lnTo>
                <a:close/>
              </a:path>
              <a:path w="4837430" h="76200">
                <a:moveTo>
                  <a:pt x="3937127" y="25145"/>
                </a:moveTo>
                <a:lnTo>
                  <a:pt x="3911727" y="25145"/>
                </a:lnTo>
                <a:lnTo>
                  <a:pt x="3911600" y="50545"/>
                </a:lnTo>
                <a:lnTo>
                  <a:pt x="3937000" y="50545"/>
                </a:lnTo>
                <a:lnTo>
                  <a:pt x="3937127" y="25145"/>
                </a:lnTo>
                <a:close/>
              </a:path>
              <a:path w="4837430" h="76200">
                <a:moveTo>
                  <a:pt x="3987927" y="25145"/>
                </a:moveTo>
                <a:lnTo>
                  <a:pt x="3962527" y="25145"/>
                </a:lnTo>
                <a:lnTo>
                  <a:pt x="3962400" y="50545"/>
                </a:lnTo>
                <a:lnTo>
                  <a:pt x="3987800" y="50545"/>
                </a:lnTo>
                <a:lnTo>
                  <a:pt x="3987927" y="25145"/>
                </a:lnTo>
                <a:close/>
              </a:path>
              <a:path w="4837430" h="76200">
                <a:moveTo>
                  <a:pt x="4038727" y="25145"/>
                </a:moveTo>
                <a:lnTo>
                  <a:pt x="4013327" y="25145"/>
                </a:lnTo>
                <a:lnTo>
                  <a:pt x="4013200" y="50545"/>
                </a:lnTo>
                <a:lnTo>
                  <a:pt x="4038600" y="50545"/>
                </a:lnTo>
                <a:lnTo>
                  <a:pt x="4038727" y="25145"/>
                </a:lnTo>
                <a:close/>
              </a:path>
              <a:path w="4837430" h="76200">
                <a:moveTo>
                  <a:pt x="4089527" y="25272"/>
                </a:moveTo>
                <a:lnTo>
                  <a:pt x="4064127" y="25272"/>
                </a:lnTo>
                <a:lnTo>
                  <a:pt x="4064000" y="50672"/>
                </a:lnTo>
                <a:lnTo>
                  <a:pt x="4089400" y="50672"/>
                </a:lnTo>
                <a:lnTo>
                  <a:pt x="4089527" y="25272"/>
                </a:lnTo>
                <a:close/>
              </a:path>
              <a:path w="4837430" h="76200">
                <a:moveTo>
                  <a:pt x="4140327" y="25272"/>
                </a:moveTo>
                <a:lnTo>
                  <a:pt x="4114927" y="25272"/>
                </a:lnTo>
                <a:lnTo>
                  <a:pt x="4114800" y="50672"/>
                </a:lnTo>
                <a:lnTo>
                  <a:pt x="4140200" y="50672"/>
                </a:lnTo>
                <a:lnTo>
                  <a:pt x="4140327" y="25272"/>
                </a:lnTo>
                <a:close/>
              </a:path>
              <a:path w="4837430" h="76200">
                <a:moveTo>
                  <a:pt x="4191127" y="25272"/>
                </a:moveTo>
                <a:lnTo>
                  <a:pt x="4165727" y="25272"/>
                </a:lnTo>
                <a:lnTo>
                  <a:pt x="4165600" y="50672"/>
                </a:lnTo>
                <a:lnTo>
                  <a:pt x="4191000" y="50672"/>
                </a:lnTo>
                <a:lnTo>
                  <a:pt x="4191127" y="25272"/>
                </a:lnTo>
                <a:close/>
              </a:path>
              <a:path w="4837430" h="76200">
                <a:moveTo>
                  <a:pt x="4241927" y="25272"/>
                </a:moveTo>
                <a:lnTo>
                  <a:pt x="4216527" y="25272"/>
                </a:lnTo>
                <a:lnTo>
                  <a:pt x="4216400" y="50672"/>
                </a:lnTo>
                <a:lnTo>
                  <a:pt x="4241800" y="50672"/>
                </a:lnTo>
                <a:lnTo>
                  <a:pt x="4241927" y="25272"/>
                </a:lnTo>
                <a:close/>
              </a:path>
              <a:path w="4837430" h="76200">
                <a:moveTo>
                  <a:pt x="4292727" y="25272"/>
                </a:moveTo>
                <a:lnTo>
                  <a:pt x="4267327" y="25272"/>
                </a:lnTo>
                <a:lnTo>
                  <a:pt x="4267200" y="50672"/>
                </a:lnTo>
                <a:lnTo>
                  <a:pt x="4292600" y="50672"/>
                </a:lnTo>
                <a:lnTo>
                  <a:pt x="4292727" y="25272"/>
                </a:lnTo>
                <a:close/>
              </a:path>
              <a:path w="4837430" h="76200">
                <a:moveTo>
                  <a:pt x="4343527" y="25272"/>
                </a:moveTo>
                <a:lnTo>
                  <a:pt x="4318127" y="25272"/>
                </a:lnTo>
                <a:lnTo>
                  <a:pt x="4318000" y="50672"/>
                </a:lnTo>
                <a:lnTo>
                  <a:pt x="4343400" y="50672"/>
                </a:lnTo>
                <a:lnTo>
                  <a:pt x="4343527" y="25272"/>
                </a:lnTo>
                <a:close/>
              </a:path>
              <a:path w="4837430" h="76200">
                <a:moveTo>
                  <a:pt x="4394327" y="25272"/>
                </a:moveTo>
                <a:lnTo>
                  <a:pt x="4368927" y="25272"/>
                </a:lnTo>
                <a:lnTo>
                  <a:pt x="4368800" y="50672"/>
                </a:lnTo>
                <a:lnTo>
                  <a:pt x="4394200" y="50672"/>
                </a:lnTo>
                <a:lnTo>
                  <a:pt x="4394327" y="25272"/>
                </a:lnTo>
                <a:close/>
              </a:path>
              <a:path w="4837430" h="76200">
                <a:moveTo>
                  <a:pt x="4445127" y="25272"/>
                </a:moveTo>
                <a:lnTo>
                  <a:pt x="4419727" y="25272"/>
                </a:lnTo>
                <a:lnTo>
                  <a:pt x="4419600" y="50672"/>
                </a:lnTo>
                <a:lnTo>
                  <a:pt x="4445000" y="50672"/>
                </a:lnTo>
                <a:lnTo>
                  <a:pt x="4445127" y="25272"/>
                </a:lnTo>
                <a:close/>
              </a:path>
              <a:path w="4837430" h="76200">
                <a:moveTo>
                  <a:pt x="4495927" y="25272"/>
                </a:moveTo>
                <a:lnTo>
                  <a:pt x="4470527" y="25272"/>
                </a:lnTo>
                <a:lnTo>
                  <a:pt x="4470400" y="50672"/>
                </a:lnTo>
                <a:lnTo>
                  <a:pt x="4495800" y="50672"/>
                </a:lnTo>
                <a:lnTo>
                  <a:pt x="4495927" y="25272"/>
                </a:lnTo>
                <a:close/>
              </a:path>
              <a:path w="4837430" h="76200">
                <a:moveTo>
                  <a:pt x="4546727" y="25272"/>
                </a:moveTo>
                <a:lnTo>
                  <a:pt x="4521327" y="25272"/>
                </a:lnTo>
                <a:lnTo>
                  <a:pt x="4521200" y="50672"/>
                </a:lnTo>
                <a:lnTo>
                  <a:pt x="4546600" y="50672"/>
                </a:lnTo>
                <a:lnTo>
                  <a:pt x="4546727" y="25272"/>
                </a:lnTo>
                <a:close/>
              </a:path>
              <a:path w="4837430" h="76200">
                <a:moveTo>
                  <a:pt x="4597527" y="25400"/>
                </a:moveTo>
                <a:lnTo>
                  <a:pt x="4572127" y="25400"/>
                </a:lnTo>
                <a:lnTo>
                  <a:pt x="4572000" y="50800"/>
                </a:lnTo>
                <a:lnTo>
                  <a:pt x="4597400" y="50800"/>
                </a:lnTo>
                <a:lnTo>
                  <a:pt x="4597527" y="25400"/>
                </a:lnTo>
                <a:close/>
              </a:path>
              <a:path w="4837430" h="76200">
                <a:moveTo>
                  <a:pt x="4648327" y="25400"/>
                </a:moveTo>
                <a:lnTo>
                  <a:pt x="4622927" y="25400"/>
                </a:lnTo>
                <a:lnTo>
                  <a:pt x="4622800" y="50800"/>
                </a:lnTo>
                <a:lnTo>
                  <a:pt x="4648200" y="50800"/>
                </a:lnTo>
                <a:lnTo>
                  <a:pt x="4648327" y="25400"/>
                </a:lnTo>
                <a:close/>
              </a:path>
              <a:path w="4837430" h="76200">
                <a:moveTo>
                  <a:pt x="4699127" y="25400"/>
                </a:moveTo>
                <a:lnTo>
                  <a:pt x="4673727" y="25400"/>
                </a:lnTo>
                <a:lnTo>
                  <a:pt x="4673600" y="50800"/>
                </a:lnTo>
                <a:lnTo>
                  <a:pt x="4699000" y="50800"/>
                </a:lnTo>
                <a:lnTo>
                  <a:pt x="4699127" y="25400"/>
                </a:lnTo>
                <a:close/>
              </a:path>
              <a:path w="4837430" h="76200">
                <a:moveTo>
                  <a:pt x="4749927" y="25400"/>
                </a:moveTo>
                <a:lnTo>
                  <a:pt x="4724527" y="25400"/>
                </a:lnTo>
                <a:lnTo>
                  <a:pt x="4724400" y="50800"/>
                </a:lnTo>
                <a:lnTo>
                  <a:pt x="4749800" y="50800"/>
                </a:lnTo>
                <a:lnTo>
                  <a:pt x="4749927" y="25400"/>
                </a:lnTo>
                <a:close/>
              </a:path>
              <a:path w="4837430" h="76200">
                <a:moveTo>
                  <a:pt x="4799076" y="0"/>
                </a:moveTo>
                <a:lnTo>
                  <a:pt x="4784228" y="2988"/>
                </a:lnTo>
                <a:lnTo>
                  <a:pt x="4772120" y="11144"/>
                </a:lnTo>
                <a:lnTo>
                  <a:pt x="4763964" y="23252"/>
                </a:lnTo>
                <a:lnTo>
                  <a:pt x="4760976" y="38100"/>
                </a:lnTo>
                <a:lnTo>
                  <a:pt x="4763964" y="52947"/>
                </a:lnTo>
                <a:lnTo>
                  <a:pt x="4772120" y="65055"/>
                </a:lnTo>
                <a:lnTo>
                  <a:pt x="4784228" y="73211"/>
                </a:lnTo>
                <a:lnTo>
                  <a:pt x="4799076" y="76200"/>
                </a:lnTo>
                <a:lnTo>
                  <a:pt x="4813923" y="73211"/>
                </a:lnTo>
                <a:lnTo>
                  <a:pt x="4826031" y="65055"/>
                </a:lnTo>
                <a:lnTo>
                  <a:pt x="4834187" y="52947"/>
                </a:lnTo>
                <a:lnTo>
                  <a:pt x="4834619" y="50800"/>
                </a:lnTo>
                <a:lnTo>
                  <a:pt x="4775200" y="50800"/>
                </a:lnTo>
                <a:lnTo>
                  <a:pt x="4775327" y="25400"/>
                </a:lnTo>
                <a:lnTo>
                  <a:pt x="4834619" y="25400"/>
                </a:lnTo>
                <a:lnTo>
                  <a:pt x="4834187" y="23252"/>
                </a:lnTo>
                <a:lnTo>
                  <a:pt x="4826031" y="11144"/>
                </a:lnTo>
                <a:lnTo>
                  <a:pt x="4813923" y="2988"/>
                </a:lnTo>
                <a:lnTo>
                  <a:pt x="4799076" y="0"/>
                </a:lnTo>
                <a:close/>
              </a:path>
              <a:path w="4837430" h="76200">
                <a:moveTo>
                  <a:pt x="4799076" y="25400"/>
                </a:moveTo>
                <a:lnTo>
                  <a:pt x="4775327" y="25400"/>
                </a:lnTo>
                <a:lnTo>
                  <a:pt x="4775200" y="50800"/>
                </a:lnTo>
                <a:lnTo>
                  <a:pt x="4799076" y="50800"/>
                </a:lnTo>
                <a:lnTo>
                  <a:pt x="4799076" y="25400"/>
                </a:lnTo>
                <a:close/>
              </a:path>
              <a:path w="4837430" h="76200">
                <a:moveTo>
                  <a:pt x="4834619" y="25400"/>
                </a:moveTo>
                <a:lnTo>
                  <a:pt x="4799076" y="25400"/>
                </a:lnTo>
                <a:lnTo>
                  <a:pt x="4799076" y="50800"/>
                </a:lnTo>
                <a:lnTo>
                  <a:pt x="4834619" y="50800"/>
                </a:lnTo>
                <a:lnTo>
                  <a:pt x="4837176" y="38100"/>
                </a:lnTo>
                <a:lnTo>
                  <a:pt x="4834619" y="25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678176" y="2942335"/>
            <a:ext cx="920495" cy="737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939288" y="3037095"/>
            <a:ext cx="24045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5133" y="2211323"/>
            <a:ext cx="3583940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Course</a:t>
            </a:r>
            <a:r>
              <a:rPr sz="32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Introduction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5133" y="3051385"/>
            <a:ext cx="2874433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60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Unit</a:t>
            </a:r>
            <a:r>
              <a:rPr sz="3200" b="1" spc="-60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Design</a:t>
            </a:r>
            <a:endParaRPr sz="3200" b="1" spc="-5" dirty="0">
              <a:solidFill>
                <a:srgbClr val="7030A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5133" y="3892972"/>
            <a:ext cx="2715260" cy="5086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latin typeface="Times New Roman" panose="02020603050405020304"/>
                <a:cs typeface="Times New Roman" panose="02020603050405020304"/>
              </a:rPr>
              <a:t>Teaching</a:t>
            </a:r>
            <a:r>
              <a:rPr sz="32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Demo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38200" y="681514"/>
            <a:ext cx="10515600" cy="692785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spc="-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3410" y="565150"/>
            <a:ext cx="1711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Textbook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A6E0512D0D5544AD8CACD4CF909E6B4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640" y="1537970"/>
            <a:ext cx="4513580" cy="5320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70220" y="2133600"/>
            <a:ext cx="6110605" cy="22453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New Horizon College English ( Book 1)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3 Digital Campus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Text A</a:t>
            </a:r>
            <a:r>
              <a:rPr lang="en-US" altLang="zh-CN" sz="28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i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College Life in the Internet Age</a:t>
            </a:r>
            <a:endParaRPr lang="en-US" altLang="zh-CN" sz="2800" b="1" i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2011_4*i*0"/>
  <p:tag name="KSO_WM_TEMPLATE_CATEGORY" val="diagram"/>
  <p:tag name="KSO_WM_TEMPLATE_INDEX" val="20182011"/>
  <p:tag name="KSO_WM_UNIT_INDEX" val="0"/>
</p:tagLst>
</file>

<file path=ppt/tags/tag10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9"/>
  <p:tag name="KSO_WM_UNIT_ID" val="diagram20182011_4*l_i*1_9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160404_3*l_h_i*1_4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0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160404_3*l_h_i*1_4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02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160404_3*l_h_f*1_4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8"/>
  <p:tag name="KSO_WM_UNIT_TEXT_FILL_TYPE" val="1"/>
</p:tagLst>
</file>

<file path=ppt/tags/tag103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404_3*l_h_i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04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404_3*l_h_i*1_1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05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404_3*l_h_f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5"/>
  <p:tag name="KSO_WM_UNIT_TEXT_FILL_TYPE" val="1"/>
</p:tagLst>
</file>

<file path=ppt/tags/tag106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160404_3*l_i*1_1"/>
  <p:tag name="KSO_WM_TEMPLATE_CATEGORY" val="diagram"/>
  <p:tag name="KSO_WM_TEMPLATE_INDEX" val="160404"/>
  <p:tag name="KSO_WM_UNIT_LAYERLEVEL" val="1_1"/>
  <p:tag name="KSO_WM_TAG_VERSION" val="1.0"/>
  <p:tag name="KSO_WM_BEAUTIFY_FLAG" val="#wm#"/>
  <p:tag name="KSO_WM_UNIT_LINE_FORE_SCHEMECOLOR_INDEX" val="5"/>
  <p:tag name="KSO_WM_UNIT_LINE_FILL_TYPE" val="2"/>
</p:tagLst>
</file>

<file path=ppt/tags/tag10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404_3*l_h_i*1_2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404_3*l_h_i*1_2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09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404_3*l_h_i*1_3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10"/>
  <p:tag name="KSO_WM_UNIT_ID" val="diagram20182011_4*l_i*1_10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404_3*l_h_i*1_3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11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404_3*l_h_f*1_3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7"/>
  <p:tag name="KSO_WM_UNIT_TEXT_FILL_TYPE" val="1"/>
</p:tagLst>
</file>

<file path=ppt/tags/tag112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160404_3*l_h_i*1_4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160404_3*l_h_i*1_4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14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160404_3*l_h_f*1_4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8"/>
  <p:tag name="KSO_WM_UNIT_TEXT_FILL_TYPE" val="1"/>
</p:tagLst>
</file>

<file path=ppt/tags/tag11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404_3*l_h_i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6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404_3*l_h_i*1_1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17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404_3*l_h_f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5"/>
  <p:tag name="KSO_WM_UNIT_TEXT_FILL_TYPE" val="1"/>
</p:tagLst>
</file>

<file path=ppt/tags/tag118.xml><?xml version="1.0" encoding="utf-8"?>
<p:tagLst xmlns:p="http://schemas.openxmlformats.org/presentationml/2006/main">
  <p:tag name="KSO_WM_UNIT_PLACING_PICTURE_USER_VIEWPORT" val="{&quot;height&quot;:3587,&quot;width&quot;:5432}"/>
</p:tagLst>
</file>

<file path=ppt/tags/tag119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404_3*l_h_f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5"/>
  <p:tag name="KSO_WM_UNIT_TEX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11"/>
  <p:tag name="KSO_WM_UNIT_ID" val="diagram20182011_4*l_i*1_1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404_3*l_h_f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5"/>
  <p:tag name="KSO_WM_UNIT_TEXT_FILL_TYPE" val="1"/>
</p:tagLst>
</file>

<file path=ppt/tags/tag12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160404_3*l_i*1_1"/>
  <p:tag name="KSO_WM_TEMPLATE_CATEGORY" val="diagram"/>
  <p:tag name="KSO_WM_TEMPLATE_INDEX" val="160404"/>
  <p:tag name="KSO_WM_UNIT_LAYERLEVEL" val="1_1"/>
  <p:tag name="KSO_WM_TAG_VERSION" val="1.0"/>
  <p:tag name="KSO_WM_BEAUTIFY_FLAG" val="#wm#"/>
  <p:tag name="KSO_WM_UNIT_LINE_FORE_SCHEMECOLOR_INDEX" val="5"/>
  <p:tag name="KSO_WM_UNIT_LINE_FILL_TYPE" val="2"/>
</p:tagLst>
</file>

<file path=ppt/tags/tag122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404_3*l_h_i*1_2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23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404_3*l_h_i*1_2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24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404_3*l_h_i*1_3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2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404_3*l_h_i*1_3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26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404_3*l_h_f*1_3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7"/>
  <p:tag name="KSO_WM_UNIT_TEXT_FILL_TYPE" val="1"/>
</p:tagLst>
</file>

<file path=ppt/tags/tag12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160404_3*l_h_i*1_4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160404_3*l_h_i*1_4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29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160404_3*l_h_f*1_4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8"/>
  <p:tag name="KSO_WM_UNIT_TEXT_FILL_TYPE" val="1"/>
</p:tagLst>
</file>

<file path=ppt/tags/tag13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12"/>
  <p:tag name="KSO_WM_UNIT_ID" val="diagram20182011_4*l_i*1_1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404_3*l_h_i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3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404_3*l_h_i*1_1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32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404_3*l_h_f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5"/>
  <p:tag name="KSO_WM_UNIT_TEXT_FILL_TYPE" val="1"/>
</p:tagLst>
</file>

<file path=ppt/tags/tag133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404_3*l_h_f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5"/>
  <p:tag name="KSO_WM_UNIT_TEXT_FILL_TYPE" val="1"/>
</p:tagLst>
</file>

<file path=ppt/tags/tag134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404_3*l_h_f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5"/>
  <p:tag name="KSO_WM_UNIT_TEXT_FILL_TYPE" val="1"/>
</p:tagLst>
</file>

<file path=ppt/tags/tag135.xml><?xml version="1.0" encoding="utf-8"?>
<p:tagLst xmlns:p="http://schemas.openxmlformats.org/presentationml/2006/main">
  <p:tag name="KSO_WM_UNIT_PLACING_PICTURE_USER_VIEWPORT" val="{&quot;height&quot;:4000,&quot;width&quot;:6400}"/>
</p:tagLst>
</file>

<file path=ppt/tags/tag14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13"/>
  <p:tag name="KSO_WM_UNIT_ID" val="diagram20182011_4*l_i*1_13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14"/>
  <p:tag name="KSO_WM_UNIT_ID" val="diagram20182011_4*l_i*1_14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15"/>
  <p:tag name="KSO_WM_UNIT_ID" val="diagram20182011_4*l_i*1_15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16"/>
  <p:tag name="KSO_WM_UNIT_ID" val="diagram20182011_4*l_i*1_16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17"/>
  <p:tag name="KSO_WM_UNIT_ID" val="diagram20182011_4*l_i*1_17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18"/>
  <p:tag name="KSO_WM_UNIT_ID" val="diagram20182011_4*l_i*1_18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1"/>
  <p:tag name="KSO_WM_UNIT_ID" val="diagram20182011_4*l_i*1_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19"/>
  <p:tag name="KSO_WM_UNIT_ID" val="diagram20182011_4*l_i*1_19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20"/>
  <p:tag name="KSO_WM_UNIT_ID" val="diagram20182011_4*l_i*1_20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21"/>
  <p:tag name="KSO_WM_UNIT_ID" val="diagram20182011_4*l_i*1_21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22"/>
  <p:tag name="KSO_WM_UNIT_ID" val="diagram20182011_4*l_i*1_22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23"/>
  <p:tag name="KSO_WM_UNIT_ID" val="diagram20182011_4*l_i*1_23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24"/>
  <p:tag name="KSO_WM_UNIT_ID" val="diagram20182011_4*l_i*1_24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25"/>
  <p:tag name="KSO_WM_UNIT_ID" val="diagram20182011_4*l_i*1_25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26"/>
  <p:tag name="KSO_WM_UNIT_ID" val="diagram20182011_4*l_i*1_26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27"/>
  <p:tag name="KSO_WM_UNIT_ID" val="diagram20182011_4*l_i*1_27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28"/>
  <p:tag name="KSO_WM_UNIT_ID" val="diagram20182011_4*l_i*1_28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2"/>
  <p:tag name="KSO_WM_UNIT_ID" val="diagram20182011_4*l_i*1_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29"/>
  <p:tag name="KSO_WM_UNIT_ID" val="diagram20182011_4*l_i*1_29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30"/>
  <p:tag name="KSO_WM_UNIT_ID" val="diagram20182011_4*l_i*1_30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31"/>
  <p:tag name="KSO_WM_UNIT_ID" val="diagram20182011_4*l_i*1_31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32"/>
  <p:tag name="KSO_WM_UNIT_ID" val="diagram20182011_4*l_i*1_32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33"/>
  <p:tag name="KSO_WM_UNIT_ID" val="diagram20182011_4*l_i*1_33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34"/>
  <p:tag name="KSO_WM_UNIT_ID" val="diagram20182011_4*l_i*1_34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35"/>
  <p:tag name="KSO_WM_UNIT_ID" val="diagram20182011_4*l_i*1_35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36"/>
  <p:tag name="KSO_WM_UNIT_ID" val="diagram20182011_4*l_i*1_3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37"/>
  <p:tag name="KSO_WM_UNIT_ID" val="diagram20182011_4*l_i*1_3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38"/>
  <p:tag name="KSO_WM_UNIT_ID" val="diagram20182011_4*l_i*1_3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3"/>
  <p:tag name="KSO_WM_UNIT_ID" val="diagram20182011_4*l_i*1_3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39"/>
  <p:tag name="KSO_WM_UNIT_ID" val="diagram20182011_4*l_i*1_39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40"/>
  <p:tag name="KSO_WM_UNIT_ID" val="diagram20182011_4*l_i*1_40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41"/>
  <p:tag name="KSO_WM_UNIT_ID" val="diagram20182011_4*l_i*1_41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42"/>
  <p:tag name="KSO_WM_UNIT_ID" val="diagram20182011_4*l_i*1_42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43"/>
  <p:tag name="KSO_WM_UNIT_ID" val="diagram20182011_4*l_i*1_43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44"/>
  <p:tag name="KSO_WM_UNIT_ID" val="diagram20182011_4*l_i*1_44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45"/>
  <p:tag name="KSO_WM_UNIT_ID" val="diagram20182011_4*l_i*1_45"/>
  <p:tag name="KSO_WM_UNIT_LAYERLEVEL" val="1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46"/>
  <p:tag name="KSO_WM_UNIT_ID" val="diagram20182011_4*l_i*1_46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47"/>
  <p:tag name="KSO_WM_UNIT_ID" val="diagram20182011_4*l_i*1_47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48"/>
  <p:tag name="KSO_WM_UNIT_ID" val="diagram20182011_4*l_i*1_48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4"/>
  <p:tag name="KSO_WM_UNIT_ID" val="diagram20182011_4*l_i*1_4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49"/>
  <p:tag name="KSO_WM_UNIT_ID" val="diagram20182011_4*l_i*1_49"/>
  <p:tag name="KSO_WM_UNIT_LAYERLEVEL" val="1_1"/>
  <p:tag name="KSO_WM_DIAGRAM_GROUP_CODE" val="l1-1"/>
  <p:tag name="KSO_WM_UNIT_TEXT_FILL_FORE_SCHEMECOLOR_INDEX" val="8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h_i"/>
  <p:tag name="KSO_WM_UNIT_INDEX" val="1_1_1"/>
  <p:tag name="KSO_WM_UNIT_ID" val="diagram20182011_4*l_h_i*1_1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h_f"/>
  <p:tag name="KSO_WM_UNIT_INDEX" val="1_1_1"/>
  <p:tag name="KSO_WM_UNIT_ID" val="diagram20182011_4*l_h_f*1_1_1"/>
  <p:tag name="KSO_WM_UNIT_LAYERLEVEL" val="1_1_1"/>
  <p:tag name="KSO_WM_UNIT_VALUE" val="16"/>
  <p:tag name="KSO_WM_UNIT_HIGHLIGHT" val="0"/>
  <p:tag name="KSO_WM_UNIT_COMPATIBLE" val="0"/>
  <p:tag name="KSO_WM_UNIT_CLEAR" val="0"/>
  <p:tag name="KSO_WM_DIAGRAM_GROUP_CODE" val="l1-1"/>
  <p:tag name="KSO_WM_UNIT_PRESET_TEXT" val="请在这里输入您的内容文字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h_i"/>
  <p:tag name="KSO_WM_UNIT_INDEX" val="1_3_1"/>
  <p:tag name="KSO_WM_UNIT_ID" val="diagram20182011_4*l_h_i*1_3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h_f"/>
  <p:tag name="KSO_WM_UNIT_INDEX" val="1_3_1"/>
  <p:tag name="KSO_WM_UNIT_ID" val="diagram20182011_4*l_h_f*1_3_1"/>
  <p:tag name="KSO_WM_UNIT_LAYERLEVEL" val="1_1_1"/>
  <p:tag name="KSO_WM_UNIT_VALUE" val="16"/>
  <p:tag name="KSO_WM_UNIT_HIGHLIGHT" val="0"/>
  <p:tag name="KSO_WM_UNIT_COMPATIBLE" val="0"/>
  <p:tag name="KSO_WM_UNIT_CLEAR" val="0"/>
  <p:tag name="KSO_WM_DIAGRAM_GROUP_CODE" val="l1-1"/>
  <p:tag name="KSO_WM_UNIT_PRESET_TEXT" val="请在这里输入您的内容文字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h_i"/>
  <p:tag name="KSO_WM_UNIT_INDEX" val="1_4_1"/>
  <p:tag name="KSO_WM_UNIT_ID" val="diagram20182011_4*l_h_i*1_4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h_f"/>
  <p:tag name="KSO_WM_UNIT_INDEX" val="1_4_1"/>
  <p:tag name="KSO_WM_UNIT_ID" val="diagram20182011_4*l_h_f*1_4_1"/>
  <p:tag name="KSO_WM_UNIT_LAYERLEVEL" val="1_1_1"/>
  <p:tag name="KSO_WM_UNIT_VALUE" val="16"/>
  <p:tag name="KSO_WM_UNIT_HIGHLIGHT" val="0"/>
  <p:tag name="KSO_WM_UNIT_COMPATIBLE" val="0"/>
  <p:tag name="KSO_WM_UNIT_CLEAR" val="0"/>
  <p:tag name="KSO_WM_DIAGRAM_GROUP_CODE" val="l1-1"/>
  <p:tag name="KSO_WM_UNIT_PRESET_TEXT" val="请在这里输入您的内容文字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PLACING_PICTURE_USER_VIEWPORT" val="{&quot;height&quot;:8130,&quot;width&quot;:14415}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1_1"/>
  <p:tag name="KSO_WM_UNIT_ID" val="diagram689_3*m_h_a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i"/>
  <p:tag name="KSO_WM_UNIT_INDEX" val="1_1"/>
  <p:tag name="KSO_WM_UNIT_ID" val="diagram689_3*m_i*1_1"/>
  <p:tag name="KSO_WM_UNIT_CLEAR" val="1"/>
  <p:tag name="KSO_WM_UNIT_LAYERLEVEL" val="1_1"/>
  <p:tag name="KSO_WM_DIAGRAM_GROUP_CODE" val="m1-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5"/>
  <p:tag name="KSO_WM_UNIT_ID" val="diagram20182011_4*l_i*1_5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2_1"/>
  <p:tag name="KSO_WM_UNIT_ID" val="diagram689_3*m_h_a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DIAGRAM_GROUP_CODE" val="m1-1"/>
  <p:tag name="KSO_WM_UNIT_PRESET_TEXT_LEN" val="17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i"/>
  <p:tag name="KSO_WM_UNIT_INDEX" val="1_2"/>
  <p:tag name="KSO_WM_UNIT_ID" val="diagram689_3*m_i*1_2"/>
  <p:tag name="KSO_WM_UNIT_CLEAR" val="1"/>
  <p:tag name="KSO_WM_UNIT_LAYERLEVEL" val="1_1"/>
  <p:tag name="KSO_WM_DIAGRAM_GROUP_CODE" val="m1-1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3_1"/>
  <p:tag name="KSO_WM_UNIT_ID" val="diagram689_3*m_h_a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i"/>
  <p:tag name="KSO_WM_UNIT_INDEX" val="1_3"/>
  <p:tag name="KSO_WM_UNIT_ID" val="diagram689_3*m_i*1_3"/>
  <p:tag name="KSO_WM_UNIT_CLEAR" val="1"/>
  <p:tag name="KSO_WM_UNIT_LAYERLEVEL" val="1_1"/>
  <p:tag name="KSO_WM_DIAGRAM_GROUP_CODE" val="m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4_1"/>
  <p:tag name="KSO_WM_UNIT_ID" val="diagram689_3*m_h_a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6"/>
  <p:tag name="KSO_WM_UNIT_ID" val="diagram20165062_2*p_i*1_6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66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2"/>
  <p:tag name="KSO_WM_UNIT_ID" val="diagram20165062_2*p_i*1_2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67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1"/>
  <p:tag name="KSO_WM_UNIT_ID" val="diagram20165062_2*p_i*1_1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68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1"/>
  <p:tag name="KSO_WM_UNIT_ID" val="diagram20165062_2*p_h_i*1_1_1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2"/>
  <p:tag name="KSO_WM_UNIT_ID" val="diagram20165062_2*p_h_i*1_1_2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6"/>
  <p:tag name="KSO_WM_UNIT_ID" val="diagram20182011_4*l_i*1_6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3"/>
  <p:tag name="KSO_WM_UNIT_ID" val="diagram20165062_2*p_h_i*1_1_3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4"/>
  <p:tag name="KSO_WM_UNIT_ID" val="diagram20165062_2*p_h_i*1_1_4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1_2"/>
  <p:tag name="KSO_WM_UNIT_ID" val="diagram20165062_2*p_h_h_i*1_1_1_2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1_1"/>
  <p:tag name="KSO_WM_UNIT_ID" val="diagram20165062_2*p_h_h_i*1_1_1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f"/>
  <p:tag name="KSO_WM_UNIT_INDEX" val="1_1_1"/>
  <p:tag name="KSO_WM_UNIT_ID" val="diagram20165062_2*p_h_f*1_1_1"/>
  <p:tag name="KSO_WM_UNIT_LAYERLEVEL" val="1_1_1"/>
  <p:tag name="KSO_WM_UNIT_VALUE" val="14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5"/>
  <p:tag name="KSO_WM_UNIT_ID" val="diagram20165062_2*p_i*1_5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76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2_2"/>
  <p:tag name="KSO_WM_UNIT_ID" val="diagram20165062_2*p_h_h_i*1_1_2_2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2_1"/>
  <p:tag name="KSO_WM_UNIT_ID" val="diagram20165062_2*p_h_h_i*1_1_2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f"/>
  <p:tag name="KSO_WM_UNIT_INDEX" val="1_1_2_1"/>
  <p:tag name="KSO_WM_UNIT_ID" val="diagram20165062_2*p_h_h_f*1_1_2_1"/>
  <p:tag name="KSO_WM_UNIT_LAYERLEVEL" val="1_1_1_1"/>
  <p:tag name="KSO_WM_UNIT_VALUE" val="14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4"/>
  <p:tag name="KSO_WM_UNIT_ID" val="diagram20165062_2*p_i*1_4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8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7"/>
  <p:tag name="KSO_WM_UNIT_ID" val="diagram20182011_4*l_i*1_7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3_2"/>
  <p:tag name="KSO_WM_UNIT_ID" val="diagram20165062_2*p_h_h_i*1_1_3_2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3_1"/>
  <p:tag name="KSO_WM_UNIT_ID" val="diagram20165062_2*p_h_h_i*1_1_3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f"/>
  <p:tag name="KSO_WM_UNIT_INDEX" val="1_1_3_1"/>
  <p:tag name="KSO_WM_UNIT_ID" val="diagram20165062_2*p_h_h_f*1_1_3_1"/>
  <p:tag name="KSO_WM_UNIT_LAYERLEVEL" val="1_1_1_1"/>
  <p:tag name="KSO_WM_UNIT_VALUE" val="14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3"/>
  <p:tag name="KSO_WM_UNIT_ID" val="diagram20165062_2*p_i*1_3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84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4_2"/>
  <p:tag name="KSO_WM_UNIT_ID" val="diagram20165062_2*p_h_h_i*1_1_4_2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4_1"/>
  <p:tag name="KSO_WM_UNIT_ID" val="diagram20165062_2*p_h_h_i*1_1_4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f"/>
  <p:tag name="KSO_WM_UNIT_INDEX" val="1_1_4_1"/>
  <p:tag name="KSO_WM_UNIT_ID" val="diagram20165062_2*p_h_h_f*1_1_4_1"/>
  <p:tag name="KSO_WM_UNIT_LAYERLEVEL" val="1_1_1_1"/>
  <p:tag name="KSO_WM_UNIT_VALUE" val="14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714_3*l_h_i*1_1_1"/>
  <p:tag name="KSO_WM_TEMPLATE_CATEGORY" val="diagram"/>
  <p:tag name="KSO_WM_TEMPLATE_INDEX" val="201877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187714_3*l_i*1_6"/>
  <p:tag name="KSO_WM_TEMPLATE_CATEGORY" val="diagram"/>
  <p:tag name="KSO_WM_TEMPLATE_INDEX" val="20187714"/>
  <p:tag name="KSO_WM_UNIT_LAYERLEVEL" val="1_1"/>
  <p:tag name="KSO_WM_TAG_VERSION" val="1.0"/>
  <p:tag name="KSO_WM_BEAUTIFY_FLAG" val="#wm#"/>
  <p:tag name="KSO_WM_UNIT_LINE_FORE_SCHEMECOLOR_INDEX" val="13"/>
  <p:tag name="KSO_WM_UNIT_LINE_FILL_TYPE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5"/>
  <p:tag name="KSO_WM_UNIT_ID" val="diagram20187714_3*l_i*1_15"/>
  <p:tag name="KSO_WM_TEMPLATE_CATEGORY" val="diagram"/>
  <p:tag name="KSO_WM_TEMPLATE_INDEX" val="20187714"/>
  <p:tag name="KSO_WM_UNIT_LAYERLEVEL" val="1_1"/>
  <p:tag name="KSO_WM_TAG_VERSION" val="1.0"/>
  <p:tag name="KSO_WM_BEAUTIFY_FLAG" val="#wm#"/>
  <p:tag name="KSO_WM_UNIT_LINE_FORE_SCHEMECOLOR_INDEX" val="13"/>
  <p:tag name="KSO_WM_UNIT_LINE_FILL_TYPE" val="2"/>
</p:tagLst>
</file>

<file path=ppt/tags/tag9.xml><?xml version="1.0" encoding="utf-8"?>
<p:tagLst xmlns:p="http://schemas.openxmlformats.org/presentationml/2006/main">
  <p:tag name="KSO_WM_TEMPLATE_CATEGORY" val="diagram"/>
  <p:tag name="KSO_WM_TEMPLATE_INDEX" val="20182011"/>
  <p:tag name="KSO_WM_TAG_VERSION" val="1.0"/>
  <p:tag name="KSO_WM_BEAUTIFY_FLAG" val="#wm#"/>
  <p:tag name="KSO_WM_UNIT_TYPE" val="l_i"/>
  <p:tag name="KSO_WM_UNIT_INDEX" val="1_8"/>
  <p:tag name="KSO_WM_UNIT_ID" val="diagram20182011_4*l_i*1_8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UNIT_VALUE" val="75*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h_x"/>
  <p:tag name="KSO_WM_UNIT_INDEX" val="1_2_1_1"/>
  <p:tag name="KSO_WM_UNIT_ID" val="diagram20187714_3*l_h_h_x*1_2_1_1"/>
  <p:tag name="KSO_WM_TEMPLATE_CATEGORY" val="diagram"/>
  <p:tag name="KSO_WM_TEMPLATE_INDEX" val="2018771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187714_3*l_i*1_7"/>
  <p:tag name="KSO_WM_TEMPLATE_CATEGORY" val="diagram"/>
  <p:tag name="KSO_WM_TEMPLATE_INDEX" val="20187714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187714_3*l_i*1_10"/>
  <p:tag name="KSO_WM_TEMPLATE_CATEGORY" val="diagram"/>
  <p:tag name="KSO_WM_TEMPLATE_INDEX" val="20187714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160404_3*l_i*1_1"/>
  <p:tag name="KSO_WM_TEMPLATE_CATEGORY" val="diagram"/>
  <p:tag name="KSO_WM_TEMPLATE_INDEX" val="160404"/>
  <p:tag name="KSO_WM_UNIT_LAYERLEVEL" val="1_1"/>
  <p:tag name="KSO_WM_TAG_VERSION" val="1.0"/>
  <p:tag name="KSO_WM_BEAUTIFY_FLAG" val="#wm#"/>
  <p:tag name="KSO_WM_UNIT_LINE_FORE_SCHEMECOLOR_INDEX" val="5"/>
  <p:tag name="KSO_WM_UNIT_LINE_FILL_TYPE" val="2"/>
</p:tagLst>
</file>

<file path=ppt/tags/tag94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404_3*l_h_i*1_2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404_3*l_h_i*1_2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96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404_3*l_h_f*1_2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6"/>
  <p:tag name="KSO_WM_UNIT_TEXT_FILL_TYPE" val="1"/>
</p:tagLst>
</file>

<file path=ppt/tags/tag9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404_3*l_h_i*1_3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404_3*l_h_i*1_3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99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404_3*l_h_f*1_3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7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iloveppt.org">
  <a:themeElements>
    <a:clrScheme name="www.iloveppt.org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A002A"/>
      </a:accent1>
      <a:accent2>
        <a:srgbClr val="B80000"/>
      </a:accent2>
      <a:accent3>
        <a:srgbClr val="FFFFFF"/>
      </a:accent3>
      <a:accent4>
        <a:srgbClr val="000000"/>
      </a:accent4>
      <a:accent5>
        <a:srgbClr val="EAAAAC"/>
      </a:accent5>
      <a:accent6>
        <a:srgbClr val="A60000"/>
      </a:accent6>
      <a:hlink>
        <a:srgbClr val="700000"/>
      </a:hlink>
      <a:folHlink>
        <a:srgbClr val="D60000"/>
      </a:folHlink>
    </a:clrScheme>
    <a:fontScheme name="www.iloveppt.or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www.iloveppt.or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iloveppt.or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iloveppt.or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iloveppt.or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iloveppt.or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iloveppt.or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iloveppt.or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iloveppt.or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iloveppt.or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iloveppt.or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iloveppt.or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iloveppt.or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iloveppt.or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iloveppt.org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A002A"/>
        </a:accent1>
        <a:accent2>
          <a:srgbClr val="B80000"/>
        </a:accent2>
        <a:accent3>
          <a:srgbClr val="FFFFFF"/>
        </a:accent3>
        <a:accent4>
          <a:srgbClr val="000000"/>
        </a:accent4>
        <a:accent5>
          <a:srgbClr val="EAAAAC"/>
        </a:accent5>
        <a:accent6>
          <a:srgbClr val="A60000"/>
        </a:accent6>
        <a:hlink>
          <a:srgbClr val="700000"/>
        </a:hlink>
        <a:folHlink>
          <a:srgbClr val="D6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4183</Words>
  <Application>WPS 演示</Application>
  <PresentationFormat>宽屏</PresentationFormat>
  <Paragraphs>522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35</vt:i4>
      </vt:variant>
    </vt:vector>
  </HeadingPairs>
  <TitlesOfParts>
    <vt:vector size="61" baseType="lpstr">
      <vt:lpstr>Arial</vt:lpstr>
      <vt:lpstr>宋体</vt:lpstr>
      <vt:lpstr>Wingdings</vt:lpstr>
      <vt:lpstr>华文细黑</vt:lpstr>
      <vt:lpstr>MS UI Gothic</vt:lpstr>
      <vt:lpstr>Times New Roman</vt:lpstr>
      <vt:lpstr>Yuanti SC Regular</vt:lpstr>
      <vt:lpstr>Segoe Print</vt:lpstr>
      <vt:lpstr>微软雅黑</vt:lpstr>
      <vt:lpstr>Impact</vt:lpstr>
      <vt:lpstr>Arial Black</vt:lpstr>
      <vt:lpstr>Calibri</vt:lpstr>
      <vt:lpstr>Times New Roman</vt:lpstr>
      <vt:lpstr>Arial Unicode MS</vt:lpstr>
      <vt:lpstr>黑体</vt:lpstr>
      <vt:lpstr>Calibri</vt:lpstr>
      <vt:lpstr>方正兰亭黑_GBK</vt:lpstr>
      <vt:lpstr>Helvetica</vt:lpstr>
      <vt:lpstr>Cambria Math</vt:lpstr>
      <vt:lpstr>Comic Sans MS</vt:lpstr>
      <vt:lpstr>等线</vt:lpstr>
      <vt:lpstr>Office 主题</vt:lpstr>
      <vt:lpstr>www.iloveppt.org</vt:lpstr>
      <vt:lpstr>Office 主题​​</vt:lpstr>
      <vt:lpstr>1_Office 主题​​</vt:lpstr>
      <vt:lpstr>2_Office 主题​​</vt:lpstr>
      <vt:lpstr>PowerPoint 演示文稿</vt:lpstr>
      <vt:lpstr>Contents</vt:lpstr>
      <vt:lpstr>Contents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Separate the wheat from the chaff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明珠</cp:lastModifiedBy>
  <cp:revision>100</cp:revision>
  <dcterms:created xsi:type="dcterms:W3CDTF">2020-07-17T13:25:00Z</dcterms:created>
  <dcterms:modified xsi:type="dcterms:W3CDTF">2020-08-12T06:22:37Z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