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58" r:id="rId4"/>
  </p:sldMasterIdLst>
  <p:notesMasterIdLst>
    <p:notesMasterId r:id="rId6"/>
  </p:notesMasterIdLst>
  <p:sldIdLst>
    <p:sldId id="383" r:id="rId5"/>
    <p:sldId id="432" r:id="rId7"/>
    <p:sldId id="411" r:id="rId8"/>
    <p:sldId id="448" r:id="rId9"/>
    <p:sldId id="450" r:id="rId10"/>
    <p:sldId id="464" r:id="rId11"/>
    <p:sldId id="465" r:id="rId12"/>
    <p:sldId id="467" r:id="rId13"/>
    <p:sldId id="474" r:id="rId14"/>
    <p:sldId id="475" r:id="rId15"/>
    <p:sldId id="453" r:id="rId16"/>
    <p:sldId id="476" r:id="rId17"/>
    <p:sldId id="477" r:id="rId18"/>
    <p:sldId id="471" r:id="rId19"/>
    <p:sldId id="468" r:id="rId20"/>
    <p:sldId id="479" r:id="rId21"/>
    <p:sldId id="485" r:id="rId22"/>
    <p:sldId id="486" r:id="rId23"/>
    <p:sldId id="487" r:id="rId24"/>
    <p:sldId id="488" r:id="rId25"/>
    <p:sldId id="489" r:id="rId26"/>
    <p:sldId id="490" r:id="rId27"/>
    <p:sldId id="491" r:id="rId28"/>
    <p:sldId id="492" r:id="rId29"/>
    <p:sldId id="493" r:id="rId30"/>
    <p:sldId id="494"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AE73CB"/>
    <a:srgbClr val="FF66CC"/>
    <a:srgbClr val="CFADAE"/>
    <a:srgbClr val="FFFF66"/>
    <a:srgbClr val="CE292F"/>
    <a:srgbClr val="F43308"/>
    <a:srgbClr val="F9680D"/>
    <a:srgbClr val="62C4BC"/>
    <a:srgbClr val="179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7460"/>
  </p:normalViewPr>
  <p:slideViewPr>
    <p:cSldViewPr snapToGrid="0" showGuides="1">
      <p:cViewPr varScale="1">
        <p:scale>
          <a:sx n="111" d="100"/>
          <a:sy n="111" d="100"/>
        </p:scale>
        <p:origin x="936" y="102"/>
      </p:cViewPr>
      <p:guideLst>
        <p:guide orient="horz" pos="825"/>
        <p:guide pos="3915"/>
        <p:guide pos="1637"/>
      </p:guideLst>
    </p:cSldViewPr>
  </p:slideViewPr>
  <p:outlineViewPr>
    <p:cViewPr>
      <p:scale>
        <a:sx n="33" d="100"/>
        <a:sy n="33" d="100"/>
      </p:scale>
      <p:origin x="0" y="0"/>
    </p:cViewPr>
  </p:outlineViewPr>
  <p:notesTextViewPr>
    <p:cViewPr>
      <p:scale>
        <a:sx n="1" d="1"/>
        <a:sy n="1" d="1"/>
      </p:scale>
      <p:origin x="0" y="0"/>
    </p:cViewPr>
  </p:notesTextViewPr>
  <p:sorterViewPr showFormatting="0">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582D45D-196B-44FE-8350-E8699BEC6129}" type="doc">
      <dgm:prSet loTypeId="urn:microsoft.com/office/officeart/2005/8/layout/venn3" loCatId="relationship" qsTypeId="urn:microsoft.com/office/officeart/2005/8/quickstyle/3d3" qsCatId="3D" csTypeId="urn:microsoft.com/office/officeart/2005/8/colors/accent4_4" csCatId="accent4" phldr="1"/>
      <dgm:spPr/>
      <dgm:t>
        <a:bodyPr/>
        <a:lstStyle/>
        <a:p>
          <a:endParaRPr lang="zh-CN" altLang="en-US"/>
        </a:p>
      </dgm:t>
    </dgm:pt>
    <dgm:pt modelId="{A6C3C72A-D124-41B1-BA7A-60EA11637432}">
      <dgm:prSet/>
      <dgm:spPr/>
      <dgm:t>
        <a:bodyPr/>
        <a:lstStyle/>
        <a:p>
          <a:pPr rtl="0"/>
          <a:r>
            <a:rPr lang="en-US" b="0" i="0" baseline="0" dirty="0" smtClean="0"/>
            <a:t> </a:t>
          </a:r>
          <a:endParaRPr lang="zh-CN" dirty="0"/>
        </a:p>
      </dgm:t>
    </dgm:pt>
    <dgm:pt modelId="{6961D589-1728-433A-A595-1A7C55975955}" cxnId="{DFFBD0AC-EA12-4219-9FC5-CA31CB294808}" type="parTrans">
      <dgm:prSet/>
      <dgm:spPr/>
      <dgm:t>
        <a:bodyPr/>
        <a:lstStyle/>
        <a:p>
          <a:endParaRPr lang="zh-CN" altLang="en-US"/>
        </a:p>
      </dgm:t>
    </dgm:pt>
    <dgm:pt modelId="{97B87E44-5763-48B4-B604-87B7BC5C33E9}" cxnId="{DFFBD0AC-EA12-4219-9FC5-CA31CB294808}" type="sibTrans">
      <dgm:prSet/>
      <dgm:spPr/>
      <dgm:t>
        <a:bodyPr/>
        <a:lstStyle/>
        <a:p>
          <a:endParaRPr lang="zh-CN" altLang="en-US"/>
        </a:p>
      </dgm:t>
    </dgm:pt>
    <dgm:pt modelId="{209A2247-8567-49BD-BB93-07553C253751}" type="pres">
      <dgm:prSet presAssocID="{7582D45D-196B-44FE-8350-E8699BEC6129}" presName="Name0" presStyleCnt="0">
        <dgm:presLayoutVars>
          <dgm:dir/>
          <dgm:resizeHandles val="exact"/>
        </dgm:presLayoutVars>
      </dgm:prSet>
      <dgm:spPr/>
      <dgm:t>
        <a:bodyPr/>
        <a:lstStyle/>
        <a:p>
          <a:endParaRPr lang="zh-CN" altLang="en-US"/>
        </a:p>
      </dgm:t>
    </dgm:pt>
    <dgm:pt modelId="{7821985D-9BE2-48AF-B033-FA88D5326F45}" type="pres">
      <dgm:prSet presAssocID="{A6C3C72A-D124-41B1-BA7A-60EA11637432}" presName="Name5" presStyleLbl="vennNode1" presStyleIdx="0" presStyleCnt="1">
        <dgm:presLayoutVars>
          <dgm:bulletEnabled val="1"/>
        </dgm:presLayoutVars>
      </dgm:prSet>
      <dgm:spPr/>
      <dgm:t>
        <a:bodyPr/>
        <a:lstStyle/>
        <a:p>
          <a:endParaRPr lang="zh-CN" altLang="en-US"/>
        </a:p>
      </dgm:t>
    </dgm:pt>
  </dgm:ptLst>
  <dgm:cxnLst>
    <dgm:cxn modelId="{DFFBD0AC-EA12-4219-9FC5-CA31CB294808}" srcId="{7582D45D-196B-44FE-8350-E8699BEC6129}" destId="{A6C3C72A-D124-41B1-BA7A-60EA11637432}" srcOrd="0" destOrd="0" parTransId="{6961D589-1728-433A-A595-1A7C55975955}" sibTransId="{97B87E44-5763-48B4-B604-87B7BC5C33E9}"/>
    <dgm:cxn modelId="{31004A62-3BEB-4569-9EA7-E2F0BAC11AB4}" type="presOf" srcId="{7582D45D-196B-44FE-8350-E8699BEC6129}" destId="{209A2247-8567-49BD-BB93-07553C253751}" srcOrd="0" destOrd="0" presId="urn:microsoft.com/office/officeart/2005/8/layout/venn3"/>
    <dgm:cxn modelId="{4926591A-8BFA-45DB-9486-06147DBDEEA7}" type="presOf" srcId="{A6C3C72A-D124-41B1-BA7A-60EA11637432}" destId="{7821985D-9BE2-48AF-B033-FA88D5326F45}" srcOrd="0" destOrd="0" presId="urn:microsoft.com/office/officeart/2005/8/layout/venn3"/>
    <dgm:cxn modelId="{C4F598FB-9EE7-4254-AC6C-837ED29A4D6F}" type="presParOf" srcId="{209A2247-8567-49BD-BB93-07553C253751}" destId="{7821985D-9BE2-48AF-B033-FA88D5326F45}" srcOrd="0" destOrd="0" presId="urn:microsoft.com/office/officeart/2005/8/layout/ven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1985D-9BE2-48AF-B033-FA88D5326F45}">
      <dsp:nvSpPr>
        <dsp:cNvPr id="0" name=""/>
        <dsp:cNvSpPr/>
      </dsp:nvSpPr>
      <dsp:spPr>
        <a:xfrm>
          <a:off x="154766" y="423"/>
          <a:ext cx="1441637" cy="1441637"/>
        </a:xfrm>
        <a:prstGeom prst="ellipse">
          <a:avLst/>
        </a:prstGeom>
        <a:solidFill>
          <a:schemeClr val="accent4">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9338" tIns="77470" rIns="79338" bIns="77470" numCol="1" spcCol="1270" anchor="ctr" anchorCtr="0">
          <a:noAutofit/>
        </a:bodyPr>
        <a:lstStyle/>
        <a:p>
          <a:pPr lvl="0" algn="ctr" defTabSz="2711450" rtl="0">
            <a:lnSpc>
              <a:spcPct val="90000"/>
            </a:lnSpc>
            <a:spcBef>
              <a:spcPct val="0"/>
            </a:spcBef>
            <a:spcAft>
              <a:spcPct val="35000"/>
            </a:spcAft>
          </a:pPr>
          <a:r>
            <a:rPr lang="en-US" sz="6100" b="0" i="0" kern="1200" baseline="0" dirty="0" smtClean="0"/>
            <a:t> </a:t>
          </a:r>
          <a:endParaRPr lang="zh-CN" sz="6100" kern="1200" dirty="0"/>
        </a:p>
      </dsp:txBody>
      <dsp:txXfrm>
        <a:off x="365889" y="211546"/>
        <a:ext cx="1019391" cy="101939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4739B31-F3E0-4F13-B55B-5CB167982FDE}"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ln>
            <a:solidFill>
              <a:srgbClr val="000000">
                <a:alpha val="100000"/>
              </a:srgbClr>
            </a:solidFill>
            <a:miter lim="800000"/>
          </a:ln>
        </p:spPr>
      </p:sp>
      <p:sp>
        <p:nvSpPr>
          <p:cNvPr id="18435"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843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alpha val="100000"/>
              </a:srgbClr>
            </a:solidFill>
            <a:miter lim="800000"/>
          </a:ln>
        </p:spPr>
      </p:sp>
      <p:sp>
        <p:nvSpPr>
          <p:cNvPr id="11267"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1126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a:solidFill>
              <a:srgbClr val="000000">
                <a:alpha val="100000"/>
              </a:srgbClr>
            </a:solidFill>
            <a:miter lim="800000"/>
          </a:ln>
        </p:spPr>
      </p:sp>
      <p:sp>
        <p:nvSpPr>
          <p:cNvPr id="14339"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1434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ln>
            <a:solidFill>
              <a:srgbClr val="000000">
                <a:alpha val="100000"/>
              </a:srgbClr>
            </a:solidFill>
            <a:miter lim="800000"/>
          </a:ln>
        </p:spPr>
      </p:sp>
      <p:sp>
        <p:nvSpPr>
          <p:cNvPr id="18435"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1843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ln>
            <a:solidFill>
              <a:srgbClr val="000000">
                <a:alpha val="100000"/>
              </a:srgbClr>
            </a:solidFill>
            <a:miter lim="800000"/>
          </a:ln>
        </p:spPr>
      </p:sp>
      <p:sp>
        <p:nvSpPr>
          <p:cNvPr id="21507"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150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3556"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560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a:ln>
            <a:solidFill>
              <a:srgbClr val="000000">
                <a:alpha val="100000"/>
              </a:srgbClr>
            </a:solidFill>
            <a:miter lim="800000"/>
          </a:ln>
        </p:spPr>
      </p:sp>
      <p:sp>
        <p:nvSpPr>
          <p:cNvPr id="27651"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765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a:solidFill>
              <a:srgbClr val="000000">
                <a:alpha val="100000"/>
              </a:srgbClr>
            </a:solidFill>
            <a:miter lim="800000"/>
          </a:ln>
        </p:spPr>
      </p:sp>
      <p:sp>
        <p:nvSpPr>
          <p:cNvPr id="45059"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4506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a:solidFill>
              <a:srgbClr val="000000">
                <a:alpha val="100000"/>
              </a:srgbClr>
            </a:solidFill>
            <a:miter lim="800000"/>
          </a:ln>
        </p:spPr>
      </p:sp>
      <p:sp>
        <p:nvSpPr>
          <p:cNvPr id="2048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亮亮图文旗舰店</a:t>
            </a:r>
            <a:r>
              <a:rPr lang="en-US" altLang="zh-CN" dirty="0"/>
              <a:t>https://liangliangtuwen.tmall.com</a:t>
            </a:r>
            <a:endParaRPr lang="en-US" altLang="zh-CN" dirty="0"/>
          </a:p>
          <a:p>
            <a:pPr lvl="0" eaLnBrk="1" hangingPunct="1">
              <a:spcBef>
                <a:spcPct val="0"/>
              </a:spcBef>
            </a:pPr>
            <a:endParaRPr lang="zh-CN" altLang="en-US" dirty="0"/>
          </a:p>
        </p:txBody>
      </p:sp>
      <p:sp>
        <p:nvSpPr>
          <p:cNvPr id="20484"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solidFill>
              <a:srgbClr val="000000">
                <a:alpha val="100000"/>
              </a:srgbClr>
            </a:solidFill>
            <a:miter lim="800000"/>
          </a:ln>
        </p:spPr>
      </p:sp>
      <p:sp>
        <p:nvSpPr>
          <p:cNvPr id="7171"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alpha val="100000"/>
              </a:srgbClr>
            </a:solidFill>
            <a:miter lim="800000"/>
          </a:ln>
        </p:spPr>
      </p:sp>
      <p:sp>
        <p:nvSpPr>
          <p:cNvPr id="9219"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922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6_标题幻灯片">
    <p:bg>
      <p:bgPr>
        <a:solidFill>
          <a:schemeClr val="bg1"/>
        </a:solidFill>
        <a:effectLst/>
      </p:bgPr>
    </p:bg>
    <p:spTree>
      <p:nvGrpSpPr>
        <p:cNvPr id="1" name=""/>
        <p:cNvGrpSpPr/>
        <p:nvPr/>
      </p:nvGrpSpPr>
      <p:grpSpPr>
        <a:xfrm>
          <a:off x="0" y="0"/>
          <a:ext cx="0" cy="0"/>
          <a:chOff x="0" y="0"/>
          <a:chExt cx="0" cy="0"/>
        </a:xfrm>
      </p:grpSpPr>
      <p:sp>
        <p:nvSpPr>
          <p:cNvPr id="7" name="矩形 2"/>
          <p:cNvSpPr/>
          <p:nvPr/>
        </p:nvSpPr>
        <p:spPr>
          <a:xfrm>
            <a:off x="0" y="-38100"/>
            <a:ext cx="12192000" cy="689610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7" name="矩形 5"/>
          <p:cNvSpPr/>
          <p:nvPr/>
        </p:nvSpPr>
        <p:spPr>
          <a:xfrm>
            <a:off x="0" y="0"/>
            <a:ext cx="158750" cy="1731963"/>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11"/>
          <p:cNvSpPr/>
          <p:nvPr/>
        </p:nvSpPr>
        <p:spPr>
          <a:xfrm>
            <a:off x="0" y="1731963"/>
            <a:ext cx="158750" cy="1697038"/>
          </a:xfrm>
          <a:prstGeom prst="rect">
            <a:avLst/>
          </a:prstGeom>
          <a:solidFill>
            <a:srgbClr val="F692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12"/>
          <p:cNvSpPr/>
          <p:nvPr/>
        </p:nvSpPr>
        <p:spPr>
          <a:xfrm>
            <a:off x="0" y="3429000"/>
            <a:ext cx="158750" cy="1731963"/>
          </a:xfrm>
          <a:prstGeom prst="rect">
            <a:avLst/>
          </a:prstGeom>
          <a:solidFill>
            <a:srgbClr val="0091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13"/>
          <p:cNvSpPr/>
          <p:nvPr/>
        </p:nvSpPr>
        <p:spPr>
          <a:xfrm>
            <a:off x="0" y="5160963"/>
            <a:ext cx="158750" cy="1697038"/>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4"/>
          <p:cNvSpPr/>
          <p:nvPr/>
        </p:nvSpPr>
        <p:spPr>
          <a:xfrm>
            <a:off x="12033250" y="0"/>
            <a:ext cx="158750" cy="1731963"/>
          </a:xfrm>
          <a:prstGeom prst="rect">
            <a:avLst/>
          </a:prstGeom>
          <a:solidFill>
            <a:srgbClr val="67A1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5"/>
          <p:cNvSpPr/>
          <p:nvPr/>
        </p:nvSpPr>
        <p:spPr>
          <a:xfrm>
            <a:off x="12033250" y="1731963"/>
            <a:ext cx="158750" cy="1697038"/>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6"/>
          <p:cNvSpPr/>
          <p:nvPr/>
        </p:nvSpPr>
        <p:spPr>
          <a:xfrm>
            <a:off x="12033250" y="3429000"/>
            <a:ext cx="158750" cy="1731963"/>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7"/>
          <p:cNvSpPr/>
          <p:nvPr/>
        </p:nvSpPr>
        <p:spPr>
          <a:xfrm>
            <a:off x="12033250" y="5160963"/>
            <a:ext cx="158750" cy="1697038"/>
          </a:xfrm>
          <a:prstGeom prst="rect">
            <a:avLst/>
          </a:prstGeom>
          <a:solidFill>
            <a:srgbClr val="C027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20"/>
          <p:cNvSpPr/>
          <p:nvPr/>
        </p:nvSpPr>
        <p:spPr>
          <a:xfrm>
            <a:off x="158750" y="0"/>
            <a:ext cx="2328863" cy="146050"/>
          </a:xfrm>
          <a:prstGeom prst="rect">
            <a:avLst/>
          </a:prstGeom>
          <a:solidFill>
            <a:srgbClr val="A36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21"/>
          <p:cNvSpPr/>
          <p:nvPr/>
        </p:nvSpPr>
        <p:spPr>
          <a:xfrm>
            <a:off x="2487613" y="0"/>
            <a:ext cx="2425700" cy="146050"/>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22"/>
          <p:cNvSpPr/>
          <p:nvPr/>
        </p:nvSpPr>
        <p:spPr>
          <a:xfrm>
            <a:off x="4816475" y="0"/>
            <a:ext cx="2413000" cy="14605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23"/>
          <p:cNvSpPr/>
          <p:nvPr/>
        </p:nvSpPr>
        <p:spPr>
          <a:xfrm>
            <a:off x="7229475" y="0"/>
            <a:ext cx="2316163" cy="14605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24"/>
          <p:cNvSpPr/>
          <p:nvPr/>
        </p:nvSpPr>
        <p:spPr>
          <a:xfrm>
            <a:off x="9545638" y="0"/>
            <a:ext cx="2487613" cy="146050"/>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25"/>
          <p:cNvSpPr/>
          <p:nvPr/>
        </p:nvSpPr>
        <p:spPr>
          <a:xfrm>
            <a:off x="146050" y="6711950"/>
            <a:ext cx="2328863" cy="146050"/>
          </a:xfrm>
          <a:prstGeom prst="rect">
            <a:avLst/>
          </a:prstGeom>
          <a:solidFill>
            <a:srgbClr val="A36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矩形 26"/>
          <p:cNvSpPr/>
          <p:nvPr/>
        </p:nvSpPr>
        <p:spPr>
          <a:xfrm>
            <a:off x="2474913" y="6711950"/>
            <a:ext cx="2425700" cy="146050"/>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7"/>
          <p:cNvSpPr/>
          <p:nvPr/>
        </p:nvSpPr>
        <p:spPr>
          <a:xfrm>
            <a:off x="4803775" y="6711950"/>
            <a:ext cx="2413000" cy="14605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矩形 28"/>
          <p:cNvSpPr/>
          <p:nvPr/>
        </p:nvSpPr>
        <p:spPr>
          <a:xfrm>
            <a:off x="7216775" y="6711950"/>
            <a:ext cx="2317750" cy="14605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矩形 29"/>
          <p:cNvSpPr/>
          <p:nvPr/>
        </p:nvSpPr>
        <p:spPr>
          <a:xfrm>
            <a:off x="9534525" y="6711950"/>
            <a:ext cx="2498725" cy="146050"/>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6_标题幻灯片">
    <p:bg>
      <p:bgPr>
        <a:solidFill>
          <a:schemeClr val="bg1"/>
        </a:solidFill>
        <a:effectLst/>
      </p:bgPr>
    </p:bg>
    <p:spTree>
      <p:nvGrpSpPr>
        <p:cNvPr id="1" name=""/>
        <p:cNvGrpSpPr/>
        <p:nvPr/>
      </p:nvGrpSpPr>
      <p:grpSpPr>
        <a:xfrm>
          <a:off x="0" y="0"/>
          <a:ext cx="0" cy="0"/>
          <a:chOff x="0" y="0"/>
          <a:chExt cx="0" cy="0"/>
        </a:xfrm>
      </p:grpSpPr>
      <p:sp>
        <p:nvSpPr>
          <p:cNvPr id="7" name="矩形 2"/>
          <p:cNvSpPr/>
          <p:nvPr/>
        </p:nvSpPr>
        <p:spPr>
          <a:xfrm>
            <a:off x="0" y="-38100"/>
            <a:ext cx="12192000" cy="689610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7" name="矩形 5"/>
          <p:cNvSpPr/>
          <p:nvPr/>
        </p:nvSpPr>
        <p:spPr>
          <a:xfrm>
            <a:off x="0" y="0"/>
            <a:ext cx="158750" cy="1731963"/>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11"/>
          <p:cNvSpPr/>
          <p:nvPr/>
        </p:nvSpPr>
        <p:spPr>
          <a:xfrm>
            <a:off x="0" y="1731963"/>
            <a:ext cx="158750" cy="1697038"/>
          </a:xfrm>
          <a:prstGeom prst="rect">
            <a:avLst/>
          </a:prstGeom>
          <a:solidFill>
            <a:srgbClr val="F692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12"/>
          <p:cNvSpPr/>
          <p:nvPr/>
        </p:nvSpPr>
        <p:spPr>
          <a:xfrm>
            <a:off x="0" y="3429000"/>
            <a:ext cx="158750" cy="1731963"/>
          </a:xfrm>
          <a:prstGeom prst="rect">
            <a:avLst/>
          </a:prstGeom>
          <a:solidFill>
            <a:srgbClr val="0091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13"/>
          <p:cNvSpPr/>
          <p:nvPr/>
        </p:nvSpPr>
        <p:spPr>
          <a:xfrm>
            <a:off x="0" y="5160963"/>
            <a:ext cx="158750" cy="1697038"/>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4"/>
          <p:cNvSpPr/>
          <p:nvPr/>
        </p:nvSpPr>
        <p:spPr>
          <a:xfrm>
            <a:off x="12033250" y="0"/>
            <a:ext cx="158750" cy="1731963"/>
          </a:xfrm>
          <a:prstGeom prst="rect">
            <a:avLst/>
          </a:prstGeom>
          <a:solidFill>
            <a:srgbClr val="67A1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5"/>
          <p:cNvSpPr/>
          <p:nvPr/>
        </p:nvSpPr>
        <p:spPr>
          <a:xfrm>
            <a:off x="12033250" y="1731963"/>
            <a:ext cx="158750" cy="1697038"/>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6"/>
          <p:cNvSpPr/>
          <p:nvPr/>
        </p:nvSpPr>
        <p:spPr>
          <a:xfrm>
            <a:off x="12033250" y="3429000"/>
            <a:ext cx="158750" cy="1731963"/>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7"/>
          <p:cNvSpPr/>
          <p:nvPr/>
        </p:nvSpPr>
        <p:spPr>
          <a:xfrm>
            <a:off x="12033250" y="5160963"/>
            <a:ext cx="158750" cy="1697038"/>
          </a:xfrm>
          <a:prstGeom prst="rect">
            <a:avLst/>
          </a:prstGeom>
          <a:solidFill>
            <a:srgbClr val="C027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20"/>
          <p:cNvSpPr/>
          <p:nvPr/>
        </p:nvSpPr>
        <p:spPr>
          <a:xfrm>
            <a:off x="158750" y="0"/>
            <a:ext cx="2328863" cy="146050"/>
          </a:xfrm>
          <a:prstGeom prst="rect">
            <a:avLst/>
          </a:prstGeom>
          <a:solidFill>
            <a:srgbClr val="A36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21"/>
          <p:cNvSpPr/>
          <p:nvPr/>
        </p:nvSpPr>
        <p:spPr>
          <a:xfrm>
            <a:off x="2487613" y="0"/>
            <a:ext cx="2425700" cy="146050"/>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22"/>
          <p:cNvSpPr/>
          <p:nvPr/>
        </p:nvSpPr>
        <p:spPr>
          <a:xfrm>
            <a:off x="4816475" y="0"/>
            <a:ext cx="2413000" cy="14605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23"/>
          <p:cNvSpPr/>
          <p:nvPr/>
        </p:nvSpPr>
        <p:spPr>
          <a:xfrm>
            <a:off x="7229475" y="0"/>
            <a:ext cx="2316163" cy="14605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24"/>
          <p:cNvSpPr/>
          <p:nvPr/>
        </p:nvSpPr>
        <p:spPr>
          <a:xfrm>
            <a:off x="9545638" y="0"/>
            <a:ext cx="2487613" cy="146050"/>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25"/>
          <p:cNvSpPr/>
          <p:nvPr/>
        </p:nvSpPr>
        <p:spPr>
          <a:xfrm>
            <a:off x="146050" y="6711950"/>
            <a:ext cx="2328863" cy="146050"/>
          </a:xfrm>
          <a:prstGeom prst="rect">
            <a:avLst/>
          </a:prstGeom>
          <a:solidFill>
            <a:srgbClr val="A36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矩形 26"/>
          <p:cNvSpPr/>
          <p:nvPr/>
        </p:nvSpPr>
        <p:spPr>
          <a:xfrm>
            <a:off x="2474913" y="6711950"/>
            <a:ext cx="2425700" cy="146050"/>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7"/>
          <p:cNvSpPr/>
          <p:nvPr/>
        </p:nvSpPr>
        <p:spPr>
          <a:xfrm>
            <a:off x="4803775" y="6711950"/>
            <a:ext cx="2413000" cy="14605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矩形 28"/>
          <p:cNvSpPr/>
          <p:nvPr/>
        </p:nvSpPr>
        <p:spPr>
          <a:xfrm>
            <a:off x="7216775" y="6711950"/>
            <a:ext cx="2317750" cy="14605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矩形 29"/>
          <p:cNvSpPr/>
          <p:nvPr/>
        </p:nvSpPr>
        <p:spPr>
          <a:xfrm>
            <a:off x="9534525" y="6711950"/>
            <a:ext cx="2498725" cy="146050"/>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5D4B46F-E14A-4F24-9555-AEEC0F6CBF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103892-32A8-47BA-9136-18E8FCA12D82}" type="slidenum">
              <a:rPr lang="zh-CN" altLang="en-US" smtClean="0"/>
            </a:fld>
            <a:endParaRPr lang="zh-CN" alt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7" name="矩形 5"/>
          <p:cNvSpPr/>
          <p:nvPr/>
        </p:nvSpPr>
        <p:spPr>
          <a:xfrm>
            <a:off x="0" y="0"/>
            <a:ext cx="158750" cy="1731963"/>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11"/>
          <p:cNvSpPr/>
          <p:nvPr/>
        </p:nvSpPr>
        <p:spPr>
          <a:xfrm>
            <a:off x="0" y="1731963"/>
            <a:ext cx="158750" cy="1697038"/>
          </a:xfrm>
          <a:prstGeom prst="rect">
            <a:avLst/>
          </a:prstGeom>
          <a:solidFill>
            <a:srgbClr val="F692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12"/>
          <p:cNvSpPr/>
          <p:nvPr/>
        </p:nvSpPr>
        <p:spPr>
          <a:xfrm>
            <a:off x="0" y="3429000"/>
            <a:ext cx="158750" cy="1731963"/>
          </a:xfrm>
          <a:prstGeom prst="rect">
            <a:avLst/>
          </a:prstGeom>
          <a:solidFill>
            <a:srgbClr val="0091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13"/>
          <p:cNvSpPr/>
          <p:nvPr/>
        </p:nvSpPr>
        <p:spPr>
          <a:xfrm>
            <a:off x="0" y="5160963"/>
            <a:ext cx="158750" cy="1697038"/>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4"/>
          <p:cNvSpPr/>
          <p:nvPr/>
        </p:nvSpPr>
        <p:spPr>
          <a:xfrm>
            <a:off x="12033250" y="0"/>
            <a:ext cx="158750" cy="1731963"/>
          </a:xfrm>
          <a:prstGeom prst="rect">
            <a:avLst/>
          </a:prstGeom>
          <a:solidFill>
            <a:srgbClr val="67A1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5"/>
          <p:cNvSpPr/>
          <p:nvPr/>
        </p:nvSpPr>
        <p:spPr>
          <a:xfrm>
            <a:off x="12033250" y="1731963"/>
            <a:ext cx="158750" cy="1697038"/>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6"/>
          <p:cNvSpPr/>
          <p:nvPr/>
        </p:nvSpPr>
        <p:spPr>
          <a:xfrm>
            <a:off x="12033250" y="3429000"/>
            <a:ext cx="158750" cy="1731963"/>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7"/>
          <p:cNvSpPr/>
          <p:nvPr/>
        </p:nvSpPr>
        <p:spPr>
          <a:xfrm>
            <a:off x="12033250" y="5160963"/>
            <a:ext cx="158750" cy="1697038"/>
          </a:xfrm>
          <a:prstGeom prst="rect">
            <a:avLst/>
          </a:prstGeom>
          <a:solidFill>
            <a:srgbClr val="C027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20"/>
          <p:cNvSpPr/>
          <p:nvPr/>
        </p:nvSpPr>
        <p:spPr>
          <a:xfrm>
            <a:off x="158750" y="0"/>
            <a:ext cx="2328863" cy="146050"/>
          </a:xfrm>
          <a:prstGeom prst="rect">
            <a:avLst/>
          </a:prstGeom>
          <a:solidFill>
            <a:srgbClr val="A36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21"/>
          <p:cNvSpPr/>
          <p:nvPr/>
        </p:nvSpPr>
        <p:spPr>
          <a:xfrm>
            <a:off x="2487613" y="0"/>
            <a:ext cx="2425700" cy="146050"/>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22"/>
          <p:cNvSpPr/>
          <p:nvPr/>
        </p:nvSpPr>
        <p:spPr>
          <a:xfrm>
            <a:off x="4816475" y="0"/>
            <a:ext cx="2413000" cy="14605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23"/>
          <p:cNvSpPr/>
          <p:nvPr/>
        </p:nvSpPr>
        <p:spPr>
          <a:xfrm>
            <a:off x="7229475" y="0"/>
            <a:ext cx="2316163" cy="14605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24"/>
          <p:cNvSpPr/>
          <p:nvPr/>
        </p:nvSpPr>
        <p:spPr>
          <a:xfrm>
            <a:off x="9545638" y="0"/>
            <a:ext cx="2487613" cy="146050"/>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25"/>
          <p:cNvSpPr/>
          <p:nvPr/>
        </p:nvSpPr>
        <p:spPr>
          <a:xfrm>
            <a:off x="146050" y="6711950"/>
            <a:ext cx="2328863" cy="146050"/>
          </a:xfrm>
          <a:prstGeom prst="rect">
            <a:avLst/>
          </a:prstGeom>
          <a:solidFill>
            <a:srgbClr val="A36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矩形 26"/>
          <p:cNvSpPr/>
          <p:nvPr/>
        </p:nvSpPr>
        <p:spPr>
          <a:xfrm>
            <a:off x="2474913" y="6711950"/>
            <a:ext cx="2425700" cy="146050"/>
          </a:xfrm>
          <a:prstGeom prst="rect">
            <a:avLst/>
          </a:prstGeom>
          <a:solidFill>
            <a:srgbClr val="FAA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7"/>
          <p:cNvSpPr/>
          <p:nvPr/>
        </p:nvSpPr>
        <p:spPr>
          <a:xfrm>
            <a:off x="4803775" y="6711950"/>
            <a:ext cx="2413000" cy="14605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矩形 28"/>
          <p:cNvSpPr/>
          <p:nvPr/>
        </p:nvSpPr>
        <p:spPr>
          <a:xfrm>
            <a:off x="7216775" y="6711950"/>
            <a:ext cx="2317750" cy="146050"/>
          </a:xfrm>
          <a:prstGeom prst="rect">
            <a:avLst/>
          </a:prstGeom>
          <a:solidFill>
            <a:srgbClr val="62C4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矩形 29"/>
          <p:cNvSpPr/>
          <p:nvPr/>
        </p:nvSpPr>
        <p:spPr>
          <a:xfrm>
            <a:off x="9534525" y="6711950"/>
            <a:ext cx="2498725" cy="146050"/>
          </a:xfrm>
          <a:prstGeom prst="rect">
            <a:avLst/>
          </a:prstGeom>
          <a:solidFill>
            <a:srgbClr val="F05A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pPr>
            <a:fld id="{635FB082-284E-40F7-8A29-C6A1484FE91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6" Type="http://schemas.openxmlformats.org/officeDocument/2006/relationships/slideLayout" Target="../slideLayouts/slideLayout8.xml"/><Relationship Id="rId15" Type="http://schemas.openxmlformats.org/officeDocument/2006/relationships/image" Target="../media/image31.png"/><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0.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6" Type="http://schemas.openxmlformats.org/officeDocument/2006/relationships/notesSlide" Target="../notesSlides/notesSlide5.xml"/><Relationship Id="rId35" Type="http://schemas.openxmlformats.org/officeDocument/2006/relationships/slideLayout" Target="../slideLayouts/slideLayout3.xml"/><Relationship Id="rId34" Type="http://schemas.openxmlformats.org/officeDocument/2006/relationships/tags" Target="../tags/tag40.xml"/><Relationship Id="rId33" Type="http://schemas.openxmlformats.org/officeDocument/2006/relationships/image" Target="../media/image32.png"/><Relationship Id="rId32" Type="http://schemas.openxmlformats.org/officeDocument/2006/relationships/tags" Target="../tags/tag39.xml"/><Relationship Id="rId31" Type="http://schemas.openxmlformats.org/officeDocument/2006/relationships/tags" Target="../tags/tag38.xml"/><Relationship Id="rId30" Type="http://schemas.openxmlformats.org/officeDocument/2006/relationships/tags" Target="../tags/tag37.xml"/><Relationship Id="rId3" Type="http://schemas.openxmlformats.org/officeDocument/2006/relationships/image" Target="../media/image8.png"/><Relationship Id="rId29" Type="http://schemas.openxmlformats.org/officeDocument/2006/relationships/tags" Target="../tags/tag36.xml"/><Relationship Id="rId28" Type="http://schemas.openxmlformats.org/officeDocument/2006/relationships/tags" Target="../tags/tag35.xml"/><Relationship Id="rId27" Type="http://schemas.openxmlformats.org/officeDocument/2006/relationships/tags" Target="../tags/tag34.xml"/><Relationship Id="rId26" Type="http://schemas.openxmlformats.org/officeDocument/2006/relationships/tags" Target="../tags/tag33.xml"/><Relationship Id="rId25" Type="http://schemas.openxmlformats.org/officeDocument/2006/relationships/tags" Target="../tags/tag32.xml"/><Relationship Id="rId24" Type="http://schemas.openxmlformats.org/officeDocument/2006/relationships/tags" Target="../tags/tag31.xml"/><Relationship Id="rId23" Type="http://schemas.openxmlformats.org/officeDocument/2006/relationships/tags" Target="../tags/tag30.xml"/><Relationship Id="rId22" Type="http://schemas.openxmlformats.org/officeDocument/2006/relationships/tags" Target="../tags/tag29.xml"/><Relationship Id="rId21" Type="http://schemas.openxmlformats.org/officeDocument/2006/relationships/tags" Target="../tags/tag28.xml"/><Relationship Id="rId20" Type="http://schemas.openxmlformats.org/officeDocument/2006/relationships/tags" Target="../tags/tag27.xml"/><Relationship Id="rId2" Type="http://schemas.microsoft.com/office/2007/relationships/hdphoto" Target="../media/image7.wdp"/><Relationship Id="rId19" Type="http://schemas.openxmlformats.org/officeDocument/2006/relationships/tags" Target="../tags/tag26.xml"/><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8.png"/><Relationship Id="rId2" Type="http://schemas.microsoft.com/office/2007/relationships/hdphoto" Target="../media/image7.wdp"/><Relationship Id="rId13" Type="http://schemas.openxmlformats.org/officeDocument/2006/relationships/notesSlide" Target="../notesSlides/notesSlide6.xml"/><Relationship Id="rId12" Type="http://schemas.openxmlformats.org/officeDocument/2006/relationships/slideLayout" Target="../slideLayouts/slideLayout3.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9" Type="http://schemas.openxmlformats.org/officeDocument/2006/relationships/notesSlide" Target="../notesSlides/notesSlide7.xml"/><Relationship Id="rId28" Type="http://schemas.openxmlformats.org/officeDocument/2006/relationships/slideLayout" Target="../slideLayouts/slideLayout3.xml"/><Relationship Id="rId27" Type="http://schemas.openxmlformats.org/officeDocument/2006/relationships/tags" Target="../tags/tag75.xml"/><Relationship Id="rId26" Type="http://schemas.openxmlformats.org/officeDocument/2006/relationships/tags" Target="../tags/tag74.xml"/><Relationship Id="rId25" Type="http://schemas.openxmlformats.org/officeDocument/2006/relationships/tags" Target="../tags/tag73.xml"/><Relationship Id="rId24" Type="http://schemas.openxmlformats.org/officeDocument/2006/relationships/tags" Target="../tags/tag72.xml"/><Relationship Id="rId23" Type="http://schemas.openxmlformats.org/officeDocument/2006/relationships/tags" Target="../tags/tag71.xml"/><Relationship Id="rId22" Type="http://schemas.openxmlformats.org/officeDocument/2006/relationships/tags" Target="../tags/tag70.xml"/><Relationship Id="rId21" Type="http://schemas.openxmlformats.org/officeDocument/2006/relationships/tags" Target="../tags/tag69.xml"/><Relationship Id="rId20" Type="http://schemas.openxmlformats.org/officeDocument/2006/relationships/tags" Target="../tags/tag68.xml"/><Relationship Id="rId2" Type="http://schemas.openxmlformats.org/officeDocument/2006/relationships/tags" Target="../tags/tag50.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49.xml"/></Relationships>
</file>

<file path=ppt/slides/_rels/slide1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36.png"/><Relationship Id="rId7" Type="http://schemas.openxmlformats.org/officeDocument/2006/relationships/tags" Target="../tags/tag79.xml"/><Relationship Id="rId6" Type="http://schemas.openxmlformats.org/officeDocument/2006/relationships/image" Target="../media/image35.png"/><Relationship Id="rId5" Type="http://schemas.openxmlformats.org/officeDocument/2006/relationships/tags" Target="../tags/tag78.xml"/><Relationship Id="rId4" Type="http://schemas.openxmlformats.org/officeDocument/2006/relationships/image" Target="../media/image34.png"/><Relationship Id="rId3" Type="http://schemas.openxmlformats.org/officeDocument/2006/relationships/tags" Target="../tags/tag77.xml"/><Relationship Id="rId2" Type="http://schemas.openxmlformats.org/officeDocument/2006/relationships/image" Target="../media/image33.png"/><Relationship Id="rId12" Type="http://schemas.openxmlformats.org/officeDocument/2006/relationships/slideLayout" Target="../slideLayouts/slideLayout3.xml"/><Relationship Id="rId11" Type="http://schemas.openxmlformats.org/officeDocument/2006/relationships/tags" Target="../tags/tag81.xml"/><Relationship Id="rId10" Type="http://schemas.openxmlformats.org/officeDocument/2006/relationships/image" Target="../media/image37.png"/><Relationship Id="rId1" Type="http://schemas.openxmlformats.org/officeDocument/2006/relationships/tags" Target="../tags/tag7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media/image40.jpeg"/><Relationship Id="rId7" Type="http://schemas.openxmlformats.org/officeDocument/2006/relationships/tags" Target="../tags/tag86.xml"/><Relationship Id="rId6" Type="http://schemas.openxmlformats.org/officeDocument/2006/relationships/image" Target="../media/image39.jpeg"/><Relationship Id="rId5" Type="http://schemas.openxmlformats.org/officeDocument/2006/relationships/tags" Target="../tags/tag85.xml"/><Relationship Id="rId4" Type="http://schemas.openxmlformats.org/officeDocument/2006/relationships/image" Target="../media/image38.jpeg"/><Relationship Id="rId3" Type="http://schemas.openxmlformats.org/officeDocument/2006/relationships/tags" Target="../tags/tag84.xml"/><Relationship Id="rId2" Type="http://schemas.openxmlformats.org/officeDocument/2006/relationships/tags" Target="../tags/tag83.xml"/><Relationship Id="rId18" Type="http://schemas.openxmlformats.org/officeDocument/2006/relationships/notesSlide" Target="../notesSlides/notesSlide9.xml"/><Relationship Id="rId17" Type="http://schemas.openxmlformats.org/officeDocument/2006/relationships/slideLayout" Target="../slideLayouts/slideLayout3.xml"/><Relationship Id="rId16" Type="http://schemas.openxmlformats.org/officeDocument/2006/relationships/tags" Target="../tags/tag88.xml"/><Relationship Id="rId15" Type="http://schemas.microsoft.com/office/2007/relationships/diagramDrawing" Target="../diagrams/drawing1.xml"/><Relationship Id="rId14" Type="http://schemas.openxmlformats.org/officeDocument/2006/relationships/diagramColors" Target="../diagrams/colors1.xml"/><Relationship Id="rId13" Type="http://schemas.openxmlformats.org/officeDocument/2006/relationships/diagramQuickStyle" Target="../diagrams/quickStyle1.xml"/><Relationship Id="rId12" Type="http://schemas.openxmlformats.org/officeDocument/2006/relationships/diagramLayout" Target="../diagrams/layout1.xml"/><Relationship Id="rId11" Type="http://schemas.openxmlformats.org/officeDocument/2006/relationships/diagramData" Target="../diagrams/data1.xml"/><Relationship Id="rId10" Type="http://schemas.openxmlformats.org/officeDocument/2006/relationships/image" Target="../media/image41.jpeg"/><Relationship Id="rId1" Type="http://schemas.openxmlformats.org/officeDocument/2006/relationships/tags" Target="../tags/tag8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tags" Target="../tags/tag89.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6.png"/><Relationship Id="rId2" Type="http://schemas.microsoft.com/office/2007/relationships/media" Target="file:///C:\Users\seewo\Desktop\&#26032;&#24314;&#25991;&#20214;&#22841;\&#26417;&#23569;&#27743;.mp4" TargetMode="External"/><Relationship Id="rId1" Type="http://schemas.openxmlformats.org/officeDocument/2006/relationships/video" Target="file:///C:\Users\seewo\Desktop\&#26032;&#24314;&#25991;&#20214;&#22841;\&#26417;&#23569;&#27743;.mp4"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9.png"/><Relationship Id="rId2" Type="http://schemas.microsoft.com/office/2007/relationships/media" Target="file:///C:\Users\seewo\Desktop\&#26032;&#24314;&#25991;&#20214;&#22841;\&#28023;&#23572;&#24191;&#21578;&#21098;&#36753;&#29256;.mp4" TargetMode="External"/><Relationship Id="rId1" Type="http://schemas.openxmlformats.org/officeDocument/2006/relationships/video" Target="file:///C:\Users\seewo\Desktop\&#26032;&#24314;&#25991;&#20214;&#22841;\&#28023;&#23572;&#24191;&#21578;&#21098;&#36753;&#29256;.mp4" TargetMode="Externa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51.png"/><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51.png"/><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4.png"/><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4.png"/><Relationship Id="rId1" Type="http://schemas.openxmlformats.org/officeDocument/2006/relationships/image" Target="../media/image55.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7.png"/><Relationship Id="rId1"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56.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9.png"/><Relationship Id="rId1"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9.png"/><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2.png"/><Relationship Id="rId1" Type="http://schemas.openxmlformats.org/officeDocument/2006/relationships/tags" Target="../tags/tag90.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64.png"/><Relationship Id="rId1"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65.png"/><Relationship Id="rId1" Type="http://schemas.openxmlformats.org/officeDocument/2006/relationships/tags" Target="../tags/tag9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6.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tags" Target="../tags/tag5.xml"/><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6.xml"/><Relationship Id="rId4" Type="http://schemas.openxmlformats.org/officeDocument/2006/relationships/image" Target="../media/image8.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8.xml"/><Relationship Id="rId6" Type="http://schemas.openxmlformats.org/officeDocument/2006/relationships/image" Target="../media/image16.png"/><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flipV="1">
            <a:off x="666750" y="4618038"/>
            <a:ext cx="8509000" cy="65088"/>
          </a:xfrm>
          <a:prstGeom prst="line">
            <a:avLst/>
          </a:prstGeom>
          <a:ln w="69850">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sp>
        <p:nvSpPr>
          <p:cNvPr id="7175" name="文本框 10"/>
          <p:cNvSpPr txBox="1"/>
          <p:nvPr/>
        </p:nvSpPr>
        <p:spPr>
          <a:xfrm>
            <a:off x="609600" y="3886200"/>
            <a:ext cx="5631815" cy="645160"/>
          </a:xfrm>
          <a:prstGeom prst="rect">
            <a:avLst/>
          </a:prstGeom>
          <a:noFill/>
          <a:ln w="9525">
            <a:noFill/>
          </a:ln>
        </p:spPr>
        <p:txBody>
          <a:bodyPr wrap="square">
            <a:spAutoFit/>
          </a:bodyPr>
          <a:lstStyle/>
          <a:p>
            <a:r>
              <a:rPr lang="en-US" altLang="zh-CN" sz="3600" b="1" dirty="0">
                <a:solidFill>
                  <a:schemeClr val="bg1"/>
                </a:solidFill>
                <a:latin typeface="Calibri" panose="020F0502020204030204" pitchFamily="34" charset="0"/>
              </a:rPr>
              <a:t>Unit 2   The Magic of Words</a:t>
            </a:r>
            <a:endParaRPr lang="zh-CN" altLang="en-US" sz="3600" b="1" dirty="0">
              <a:solidFill>
                <a:schemeClr val="bg1"/>
              </a:solidFill>
              <a:latin typeface="Calibri" panose="020F0502020204030204" pitchFamily="34" charset="0"/>
            </a:endParaRPr>
          </a:p>
        </p:txBody>
      </p:sp>
      <p:sp>
        <p:nvSpPr>
          <p:cNvPr id="187" name="圆角矩形 186"/>
          <p:cNvSpPr/>
          <p:nvPr/>
        </p:nvSpPr>
        <p:spPr>
          <a:xfrm>
            <a:off x="2116455" y="5289550"/>
            <a:ext cx="5527675" cy="672465"/>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88" name="TextBox 187"/>
          <p:cNvSpPr txBox="1"/>
          <p:nvPr/>
        </p:nvSpPr>
        <p:spPr>
          <a:xfrm>
            <a:off x="3582926" y="5289241"/>
            <a:ext cx="2676525" cy="1259205"/>
          </a:xfrm>
          <a:prstGeom prst="rect">
            <a:avLst/>
          </a:prstGeom>
          <a:noFill/>
        </p:spPr>
        <p:txBody>
          <a:bodyPr wrap="none" lIns="121917" tIns="60958" rIns="121917" bIns="60958" rtlCol="0">
            <a:spAutoFit/>
          </a:bodyPr>
          <a:lstStyle/>
          <a:p>
            <a:pPr algn="ctr"/>
            <a:r>
              <a:rPr lang="zh-CN" altLang="en-US" sz="37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Introduction</a:t>
            </a:r>
            <a:endParaRPr lang="en-US" altLang="zh-CN" sz="3700" b="1" dirty="0">
              <a:solidFill>
                <a:schemeClr val="bg1"/>
              </a:solidFill>
              <a:latin typeface="Calibri" panose="020F0502020204030204" pitchFamily="34" charset="0"/>
            </a:endParaRPr>
          </a:p>
          <a:p>
            <a:pPr algn="ctr"/>
            <a:endParaRPr lang="zh-CN" altLang="en-US" sz="3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89" name="组合 188"/>
          <p:cNvGrpSpPr/>
          <p:nvPr/>
        </p:nvGrpSpPr>
        <p:grpSpPr>
          <a:xfrm>
            <a:off x="1902734" y="5251351"/>
            <a:ext cx="959980" cy="766336"/>
            <a:chOff x="899592" y="2377261"/>
            <a:chExt cx="720079" cy="574619"/>
          </a:xfrm>
          <a:effectLst>
            <a:outerShdw blurRad="50800" dist="38100" dir="2700000" algn="tl" rotWithShape="0">
              <a:prstClr val="black">
                <a:alpha val="40000"/>
              </a:prstClr>
            </a:outerShdw>
          </a:effectLst>
        </p:grpSpPr>
        <p:sp>
          <p:nvSpPr>
            <p:cNvPr id="190" name="圆角矩形 189"/>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191" name="圆角矩形 190"/>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89"/>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0.000000 -0.000093 L 0.429896 0.001389 " pathEditMode="relative" rAng="0" ptsTypes="">
                                      <p:cBhvr>
                                        <p:cTn id="15" dur="2000" fill="hold"/>
                                        <p:tgtEl>
                                          <p:spTgt spid="189"/>
                                        </p:tgtEl>
                                        <p:attrNameLst>
                                          <p:attrName>ppt_x</p:attrName>
                                          <p:attrName>ppt_y</p:attrName>
                                        </p:attrNameLst>
                                      </p:cBhvr>
                                      <p:rCtr x="288" y="0"/>
                                    </p:animMotion>
                                  </p:childTnLst>
                                </p:cTn>
                              </p:par>
                              <p:par>
                                <p:cTn id="16" presetID="22" presetClass="entr" presetSubtype="8" fill="hold" grpId="0" nodeType="withEffect">
                                  <p:stCondLst>
                                    <p:cond delay="250"/>
                                  </p:stCondLst>
                                  <p:childTnLst>
                                    <p:set>
                                      <p:cBhvr>
                                        <p:cTn id="17" dur="1" fill="hold">
                                          <p:stCondLst>
                                            <p:cond delay="0"/>
                                          </p:stCondLst>
                                        </p:cTn>
                                        <p:tgtEl>
                                          <p:spTgt spid="188"/>
                                        </p:tgtEl>
                                        <p:attrNameLst>
                                          <p:attrName>style.visibility</p:attrName>
                                        </p:attrNameLst>
                                      </p:cBhvr>
                                      <p:to>
                                        <p:strVal val="visible"/>
                                      </p:to>
                                    </p:set>
                                    <p:animEffect transition="in" filter="wipe(left)">
                                      <p:cBhvr>
                                        <p:cTn id="18" dur="175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ldLvl="0" animBg="1"/>
      <p:bldP spid="1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5852" y="2003962"/>
            <a:ext cx="2189480" cy="6451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OUTLINE</a:t>
            </a:r>
            <a:endParaRPr kumimoji="0" lang="en-US" altLang="zh-CN" sz="36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4563003" y="764858"/>
            <a:ext cx="2773680" cy="6451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DEFINITION</a:t>
            </a:r>
            <a:endParaRPr kumimoji="0" lang="zh-CN" altLang="en-US" sz="36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sp>
        <p:nvSpPr>
          <p:cNvPr id="13" name="左大括号 12"/>
          <p:cNvSpPr/>
          <p:nvPr/>
        </p:nvSpPr>
        <p:spPr>
          <a:xfrm rot="5400000">
            <a:off x="5504656" y="-237637"/>
            <a:ext cx="827088" cy="6800850"/>
          </a:xfrm>
          <a:prstGeom prst="leftBrace">
            <a:avLst>
              <a:gd name="adj1" fmla="val 0"/>
              <a:gd name="adj2" fmla="val 50000"/>
            </a:avLst>
          </a:prstGeom>
          <a:ln w="44450" cap="rnd">
            <a:solidFill>
              <a:srgbClr val="F05A24"/>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 name="矩形 15"/>
          <p:cNvSpPr/>
          <p:nvPr/>
        </p:nvSpPr>
        <p:spPr>
          <a:xfrm>
            <a:off x="4553585" y="5932170"/>
            <a:ext cx="3204210" cy="521970"/>
          </a:xfrm>
          <a:prstGeom prst="rect">
            <a:avLst/>
          </a:prstGeom>
          <a:solidFill>
            <a:srgbClr val="FFFF66"/>
          </a:solidFill>
        </p:spPr>
        <p:txBody>
          <a:bodyPr wrap="square">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i="1" u="none" strike="noStrike" kern="1200" cap="none" spc="0" normalizeH="0" baseline="0" noProof="0" dirty="0" smtClean="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rPr>
              <a:t>attractive </a:t>
            </a:r>
            <a:r>
              <a:rPr kumimoji="0" lang="en-US" altLang="zh-CN" sz="2800" i="1" u="none" strike="noStrike" kern="1200" cap="none" spc="0" normalizeH="0" baseline="0" noProof="0" dirty="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rPr>
              <a:t>or </a:t>
            </a:r>
            <a:r>
              <a:rPr kumimoji="0" lang="en-US" altLang="zh-CN" sz="2800" i="1" u="none" strike="noStrike" kern="1200" cap="none" spc="0" normalizeH="0" baseline="0" noProof="0" dirty="0" smtClean="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rPr>
              <a:t>vivid</a:t>
            </a:r>
            <a:endParaRPr kumimoji="0" lang="en-US" altLang="zh-CN" sz="2800" b="1" i="1" u="none" strike="noStrike" kern="1200" cap="none" spc="0" normalizeH="0" baseline="0" noProof="0" dirty="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cs typeface="Segoe UI Black" panose="020B0A02040204020203" pitchFamily="34" charset="0"/>
            </a:endParaRPr>
          </a:p>
        </p:txBody>
      </p:sp>
      <p:sp>
        <p:nvSpPr>
          <p:cNvPr id="17" name="矩形 16"/>
          <p:cNvSpPr/>
          <p:nvPr/>
        </p:nvSpPr>
        <p:spPr>
          <a:xfrm>
            <a:off x="4054062" y="3373987"/>
            <a:ext cx="3905236" cy="523220"/>
          </a:xfrm>
          <a:prstGeom prst="rect">
            <a:avLst/>
          </a:prstGeom>
          <a:solidFill>
            <a:schemeClr val="accent1">
              <a:lumMod val="40000"/>
              <a:lumOff val="60000"/>
            </a:schemeClr>
          </a:solidFill>
        </p:spPr>
        <p:txBody>
          <a:bodyPr wrap="none">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i="1" u="none" strike="noStrike" kern="1200" cap="none" spc="0" normalizeH="0" baseline="0" noProof="0" dirty="0" smtClean="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cs typeface="+mn-cs"/>
              </a:rPr>
              <a:t>trustworthy </a:t>
            </a:r>
            <a:r>
              <a:rPr kumimoji="0" lang="en-US" altLang="zh-CN" sz="2800" i="1" u="none" strike="noStrike" kern="1200" cap="none" spc="0" normalizeH="0" baseline="0" noProof="0" dirty="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cs typeface="+mn-cs"/>
              </a:rPr>
              <a:t>or </a:t>
            </a:r>
            <a:r>
              <a:rPr kumimoji="0" lang="en-US" altLang="zh-CN" sz="2800" i="1" u="none" strike="noStrike" kern="1200" cap="none" spc="0" normalizeH="0" baseline="0" noProof="0" dirty="0" smtClean="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cs typeface="+mn-cs"/>
              </a:rPr>
              <a:t>authentic</a:t>
            </a:r>
            <a:endParaRPr kumimoji="0" lang="en-US" altLang="zh-CN" sz="2800" i="1" u="none" strike="noStrike" kern="1200" cap="none" spc="0" normalizeH="0" baseline="0" noProof="0" dirty="0">
              <a:ln w="13462">
                <a:solidFill>
                  <a:schemeClr val="bg1"/>
                </a:solidFill>
                <a:prstDash val="solid"/>
              </a:ln>
              <a:solidFill>
                <a:schemeClr val="tx1">
                  <a:lumMod val="75000"/>
                  <a:lumOff val="25000"/>
                </a:schemeClr>
              </a:solidFill>
              <a:effectLst>
                <a:outerShdw dist="38100" dir="2700000" algn="bl" rotWithShape="0">
                  <a:schemeClr val="accent5"/>
                </a:outerShdw>
              </a:effectLst>
              <a:uLnTx/>
              <a:uFillTx/>
              <a:latin typeface="MS UI Gothic" panose="020B0600070205080204" charset="-128"/>
              <a:ea typeface="MS UI Gothic" panose="020B0600070205080204" charset="-128"/>
              <a:cs typeface="+mn-cs"/>
            </a:endParaRPr>
          </a:p>
        </p:txBody>
      </p:sp>
      <p:cxnSp>
        <p:nvCxnSpPr>
          <p:cNvPr id="20" name="直接连接符 19"/>
          <p:cNvCxnSpPr/>
          <p:nvPr/>
        </p:nvCxnSpPr>
        <p:spPr>
          <a:xfrm flipH="1">
            <a:off x="5908675" y="1446471"/>
            <a:ext cx="0" cy="604838"/>
          </a:xfrm>
          <a:prstGeom prst="line">
            <a:avLst/>
          </a:prstGeom>
          <a:ln w="444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42865" y="202194"/>
            <a:ext cx="1556273" cy="1545448"/>
            <a:chOff x="13605" y="3140"/>
            <a:chExt cx="4985" cy="4550"/>
          </a:xfrm>
        </p:grpSpPr>
        <p:sp>
          <p:nvSpPr>
            <p:cNvPr id="21" name="任意多边形 125"/>
            <p:cNvSpPr/>
            <p:nvPr/>
          </p:nvSpPr>
          <p:spPr>
            <a:xfrm>
              <a:off x="16360" y="5623"/>
              <a:ext cx="1890" cy="1778"/>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23" name="文本框 19"/>
            <p:cNvSpPr txBox="1"/>
            <p:nvPr/>
          </p:nvSpPr>
          <p:spPr>
            <a:xfrm>
              <a:off x="16517" y="5692"/>
              <a:ext cx="1262" cy="176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3200" dirty="0">
                  <a:solidFill>
                    <a:schemeClr val="bg1"/>
                  </a:solidFill>
                  <a:latin typeface="微软雅黑" panose="020B0503020204020204" pitchFamily="34" charset="-122"/>
                  <a:ea typeface="微软雅黑" panose="020B0503020204020204" pitchFamily="34" charset="-122"/>
                </a:rPr>
                <a:t>O</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6" name="任意多边形 127"/>
            <p:cNvSpPr/>
            <p:nvPr/>
          </p:nvSpPr>
          <p:spPr>
            <a:xfrm>
              <a:off x="16321" y="3395"/>
              <a:ext cx="1948" cy="1805"/>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F05A2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27" name="任意多边形 128"/>
            <p:cNvSpPr/>
            <p:nvPr/>
          </p:nvSpPr>
          <p:spPr>
            <a:xfrm>
              <a:off x="13989" y="5623"/>
              <a:ext cx="1878" cy="1770"/>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0070C0"/>
            </a:solidFill>
            <a:ln>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28" name="文本框 19"/>
            <p:cNvSpPr txBox="1"/>
            <p:nvPr/>
          </p:nvSpPr>
          <p:spPr>
            <a:xfrm>
              <a:off x="16551" y="3580"/>
              <a:ext cx="1278" cy="17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3200" dirty="0">
                  <a:solidFill>
                    <a:schemeClr val="bg1"/>
                  </a:solidFill>
                  <a:latin typeface="微软雅黑" panose="020B0503020204020204" pitchFamily="34" charset="-122"/>
                  <a:ea typeface="微软雅黑" panose="020B0503020204020204" pitchFamily="34" charset="-122"/>
                </a:rPr>
                <a:t>O</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9" name="文本框 19"/>
            <p:cNvSpPr txBox="1"/>
            <p:nvPr/>
          </p:nvSpPr>
          <p:spPr>
            <a:xfrm>
              <a:off x="14286" y="5707"/>
              <a:ext cx="935" cy="17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3200" dirty="0">
                  <a:solidFill>
                    <a:schemeClr val="bg1"/>
                  </a:solidFill>
                  <a:latin typeface="微软雅黑" panose="020B0503020204020204" pitchFamily="34" charset="-122"/>
                  <a:ea typeface="微软雅黑" panose="020B0503020204020204" pitchFamily="34" charset="-122"/>
                </a:rPr>
                <a:t>F</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30" name="十字箭头 131"/>
            <p:cNvSpPr/>
            <p:nvPr/>
          </p:nvSpPr>
          <p:spPr>
            <a:xfrm>
              <a:off x="13605" y="3140"/>
              <a:ext cx="4985" cy="4550"/>
            </a:xfrm>
            <a:prstGeom prst="quadArrow">
              <a:avLst>
                <a:gd name="adj1" fmla="val 2000"/>
                <a:gd name="adj2" fmla="val 4000"/>
                <a:gd name="adj3" fmla="val 5000"/>
              </a:avLst>
            </a:prstGeom>
            <a:solidFill>
              <a:schemeClr val="bg1">
                <a:lumMod val="5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1" name="任意多边形 132"/>
            <p:cNvSpPr/>
            <p:nvPr/>
          </p:nvSpPr>
          <p:spPr>
            <a:xfrm>
              <a:off x="13913" y="3415"/>
              <a:ext cx="1950" cy="1785"/>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A362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32" name="文本框 19"/>
            <p:cNvSpPr txBox="1"/>
            <p:nvPr/>
          </p:nvSpPr>
          <p:spPr>
            <a:xfrm>
              <a:off x="14100" y="3580"/>
              <a:ext cx="1201" cy="17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3200" dirty="0">
                  <a:solidFill>
                    <a:schemeClr val="bg1"/>
                  </a:solidFill>
                  <a:latin typeface="微软雅黑" panose="020B0503020204020204" pitchFamily="34" charset="-122"/>
                  <a:ea typeface="微软雅黑" panose="020B0503020204020204" pitchFamily="34" charset="-122"/>
                </a:rPr>
                <a:t>D</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675249" y="4035409"/>
            <a:ext cx="3516922" cy="3122930"/>
            <a:chOff x="675249" y="3571173"/>
            <a:chExt cx="3516922" cy="3122930"/>
          </a:xfrm>
        </p:grpSpPr>
        <p:sp>
          <p:nvSpPr>
            <p:cNvPr id="5" name="矩形 4"/>
            <p:cNvSpPr/>
            <p:nvPr/>
          </p:nvSpPr>
          <p:spPr>
            <a:xfrm>
              <a:off x="1860035" y="3571173"/>
              <a:ext cx="1376680" cy="31229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a:lnSpc>
                  <a:spcPts val="5000"/>
                </a:lnSpc>
                <a:spcBef>
                  <a:spcPct val="0"/>
                </a:spcBef>
                <a:spcAft>
                  <a:spcPct val="0"/>
                </a:spcAft>
                <a:buClrTx/>
                <a:buSzTx/>
                <a:buFontTx/>
                <a:buNone/>
                <a:defRPr/>
              </a:pPr>
              <a:r>
                <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rPr>
                <a:t>fact </a:t>
              </a: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endParaRPr>
            </a:p>
            <a:p>
              <a:pPr marL="0" marR="0" lvl="0" indent="0" algn="ctr" defTabSz="914400" rtl="0">
                <a:lnSpc>
                  <a:spcPts val="5000"/>
                </a:lnSpc>
                <a:spcBef>
                  <a:spcPct val="0"/>
                </a:spcBef>
                <a:spcAft>
                  <a:spcPct val="0"/>
                </a:spcAft>
                <a:buClrTx/>
                <a:buSzTx/>
                <a:buFontTx/>
                <a:buNone/>
                <a:defRPr/>
              </a:pP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endParaRPr>
            </a:p>
            <a:p>
              <a:pPr marL="0" marR="0" lvl="0" indent="0" algn="ctr" defTabSz="914400" rtl="0">
                <a:lnSpc>
                  <a:spcPts val="5000"/>
                </a:lnSpc>
                <a:spcBef>
                  <a:spcPct val="0"/>
                </a:spcBef>
                <a:spcAft>
                  <a:spcPct val="0"/>
                </a:spcAft>
                <a:buClrTx/>
                <a:buSzTx/>
                <a:buFontTx/>
                <a:buNone/>
                <a:defRPr/>
              </a:pPr>
              <a:r>
                <a:rPr lang="en-US" altLang="zh-CN" sz="3600" b="1" spc="50" noProof="0" dirty="0">
                  <a:ln w="11430"/>
                  <a:solidFill>
                    <a:srgbClr val="C00000"/>
                  </a:solidFill>
                  <a:effectLst>
                    <a:outerShdw blurRad="76200" dist="50800" dir="5400000" algn="tl" rotWithShape="0">
                      <a:srgbClr val="000000">
                        <a:alpha val="65000"/>
                      </a:srgbClr>
                    </a:outerShdw>
                  </a:effectLst>
                  <a:uLnTx/>
                  <a:uFillTx/>
                  <a:sym typeface="+mn-ea"/>
                </a:rPr>
                <a:t> </a:t>
              </a:r>
              <a:endParaRPr kumimoji="0" lang="zh-CN" altLang="en-US" sz="3600" b="1" i="0" u="none" strike="noStrike" kern="1200" cap="all" spc="0" normalizeH="0" baseline="0" noProof="0" dirty="0">
                <a:ln w="9000" cmpd="sng">
                  <a:solidFill>
                    <a:schemeClr val="accent4">
                      <a:shade val="50000"/>
                      <a:satMod val="120000"/>
                    </a:schemeClr>
                  </a:solidFill>
                  <a:prstDash val="solid"/>
                </a:ln>
                <a:solidFill>
                  <a:srgbClr val="FFC000"/>
                </a:solidFill>
                <a:effectLst/>
                <a:uLnTx/>
                <a:uFillTx/>
                <a:latin typeface="Arial" panose="020B0604020202020204" pitchFamily="34" charset="0"/>
                <a:ea typeface="宋体" panose="02010600030101010101" pitchFamily="2" charset="-122"/>
                <a:cs typeface="+mn-cs"/>
              </a:endParaRPr>
            </a:p>
            <a:p>
              <a:pPr marL="0" marR="0" lvl="0" indent="0" algn="ctr" defTabSz="914400" rtl="0">
                <a:lnSpc>
                  <a:spcPct val="100000"/>
                </a:lnSpc>
                <a:spcBef>
                  <a:spcPct val="0"/>
                </a:spcBef>
                <a:spcAft>
                  <a:spcPct val="0"/>
                </a:spcAft>
                <a:buClrTx/>
                <a:buSzTx/>
                <a:buFontTx/>
                <a:buNone/>
                <a:defRPr/>
              </a:pPr>
              <a:endParaRPr kumimoji="0" lang="zh-CN" altLang="en-US" sz="36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sp>
          <p:nvSpPr>
            <p:cNvPr id="18" name="矩形 17"/>
            <p:cNvSpPr/>
            <p:nvPr/>
          </p:nvSpPr>
          <p:spPr>
            <a:xfrm>
              <a:off x="675249" y="4195209"/>
              <a:ext cx="3516922"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&amp;</a:t>
              </a:r>
              <a:endParaRPr kumimoji="0" lang="zh-CN" altLang="en-US" sz="2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33" name="文本框 32"/>
            <p:cNvSpPr txBox="1"/>
            <p:nvPr/>
          </p:nvSpPr>
          <p:spPr>
            <a:xfrm>
              <a:off x="1311816" y="4668687"/>
              <a:ext cx="2545080" cy="645160"/>
            </a:xfrm>
            <a:prstGeom prst="rect">
              <a:avLst/>
            </a:prstGeom>
            <a:noFill/>
          </p:spPr>
          <p:txBody>
            <a:bodyPr wrap="square">
              <a:spAutoFit/>
            </a:bodyPr>
            <a:lstStyle/>
            <a:p>
              <a:r>
                <a:rPr lang="en-US" altLang="zh-CN" sz="3600" b="1" cap="all" noProof="0" dirty="0">
                  <a:ln w="9000" cmpd="sng">
                    <a:solidFill>
                      <a:schemeClr val="accent4">
                        <a:shade val="50000"/>
                        <a:satMod val="120000"/>
                      </a:schemeClr>
                    </a:solidFill>
                    <a:prstDash val="solid"/>
                  </a:ln>
                  <a:solidFill>
                    <a:srgbClr val="FFC000"/>
                  </a:solidFill>
                  <a:effectLst/>
                  <a:uLnTx/>
                  <a:uFillTx/>
                  <a:sym typeface="+mn-ea"/>
                </a:rPr>
                <a:t>  opinion</a:t>
              </a:r>
              <a:endParaRPr lang="zh-CN" altLang="en-US" sz="3600" dirty="0"/>
            </a:p>
          </p:txBody>
        </p:sp>
      </p:grpSp>
      <p:grpSp>
        <p:nvGrpSpPr>
          <p:cNvPr id="34" name="组合 33"/>
          <p:cNvGrpSpPr/>
          <p:nvPr/>
        </p:nvGrpSpPr>
        <p:grpSpPr>
          <a:xfrm>
            <a:off x="4133554" y="4047130"/>
            <a:ext cx="3516922" cy="3122930"/>
            <a:chOff x="675249" y="3571173"/>
            <a:chExt cx="3516922" cy="3122930"/>
          </a:xfrm>
        </p:grpSpPr>
        <p:sp>
          <p:nvSpPr>
            <p:cNvPr id="35" name="矩形 34"/>
            <p:cNvSpPr/>
            <p:nvPr/>
          </p:nvSpPr>
          <p:spPr>
            <a:xfrm>
              <a:off x="1860035" y="3571173"/>
              <a:ext cx="1376680" cy="31229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a:lnSpc>
                  <a:spcPts val="5000"/>
                </a:lnSpc>
                <a:spcBef>
                  <a:spcPct val="0"/>
                </a:spcBef>
                <a:spcAft>
                  <a:spcPct val="0"/>
                </a:spcAft>
                <a:buClrTx/>
                <a:buSzTx/>
                <a:buFontTx/>
                <a:buNone/>
                <a:defRPr/>
              </a:pPr>
              <a:r>
                <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rPr>
                <a:t>fact </a:t>
              </a: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endParaRPr>
            </a:p>
            <a:p>
              <a:pPr marL="0" marR="0" lvl="0" indent="0" algn="ctr" defTabSz="914400" rtl="0">
                <a:lnSpc>
                  <a:spcPts val="5000"/>
                </a:lnSpc>
                <a:spcBef>
                  <a:spcPct val="0"/>
                </a:spcBef>
                <a:spcAft>
                  <a:spcPct val="0"/>
                </a:spcAft>
                <a:buClrTx/>
                <a:buSzTx/>
                <a:buFontTx/>
                <a:buNone/>
                <a:defRPr/>
              </a:pP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endParaRPr>
            </a:p>
            <a:p>
              <a:pPr marL="0" marR="0" lvl="0" indent="0" algn="ctr" defTabSz="914400" rtl="0">
                <a:lnSpc>
                  <a:spcPts val="5000"/>
                </a:lnSpc>
                <a:spcBef>
                  <a:spcPct val="0"/>
                </a:spcBef>
                <a:spcAft>
                  <a:spcPct val="0"/>
                </a:spcAft>
                <a:buClrTx/>
                <a:buSzTx/>
                <a:buFontTx/>
                <a:buNone/>
                <a:defRPr/>
              </a:pPr>
              <a:r>
                <a:rPr lang="en-US" altLang="zh-CN" sz="3600" b="1" spc="50" noProof="0" dirty="0">
                  <a:ln w="11430"/>
                  <a:solidFill>
                    <a:srgbClr val="C00000"/>
                  </a:solidFill>
                  <a:effectLst>
                    <a:outerShdw blurRad="76200" dist="50800" dir="5400000" algn="tl" rotWithShape="0">
                      <a:srgbClr val="000000">
                        <a:alpha val="65000"/>
                      </a:srgbClr>
                    </a:outerShdw>
                  </a:effectLst>
                  <a:uLnTx/>
                  <a:uFillTx/>
                  <a:sym typeface="+mn-ea"/>
                </a:rPr>
                <a:t> </a:t>
              </a:r>
              <a:endParaRPr kumimoji="0" lang="zh-CN" altLang="en-US" sz="3600" b="1" i="0" u="none" strike="noStrike" kern="1200" cap="all" spc="0" normalizeH="0" baseline="0" noProof="0" dirty="0">
                <a:ln w="9000" cmpd="sng">
                  <a:solidFill>
                    <a:schemeClr val="accent4">
                      <a:shade val="50000"/>
                      <a:satMod val="120000"/>
                    </a:schemeClr>
                  </a:solidFill>
                  <a:prstDash val="solid"/>
                </a:ln>
                <a:solidFill>
                  <a:srgbClr val="FFC000"/>
                </a:solidFill>
                <a:effectLst/>
                <a:uLnTx/>
                <a:uFillTx/>
                <a:latin typeface="Arial" panose="020B0604020202020204" pitchFamily="34" charset="0"/>
                <a:ea typeface="宋体" panose="02010600030101010101" pitchFamily="2" charset="-122"/>
                <a:cs typeface="+mn-cs"/>
              </a:endParaRPr>
            </a:p>
            <a:p>
              <a:pPr marL="0" marR="0" lvl="0" indent="0" algn="ctr" defTabSz="914400" rtl="0">
                <a:lnSpc>
                  <a:spcPct val="100000"/>
                </a:lnSpc>
                <a:spcBef>
                  <a:spcPct val="0"/>
                </a:spcBef>
                <a:spcAft>
                  <a:spcPct val="0"/>
                </a:spcAft>
                <a:buClrTx/>
                <a:buSzTx/>
                <a:buFontTx/>
                <a:buNone/>
                <a:defRPr/>
              </a:pPr>
              <a:endParaRPr kumimoji="0" lang="zh-CN" altLang="en-US" sz="36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sp>
          <p:nvSpPr>
            <p:cNvPr id="37" name="矩形 36"/>
            <p:cNvSpPr/>
            <p:nvPr/>
          </p:nvSpPr>
          <p:spPr>
            <a:xfrm>
              <a:off x="675249" y="4195209"/>
              <a:ext cx="3516922"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&amp;</a:t>
              </a:r>
              <a:endParaRPr kumimoji="0" lang="zh-CN" altLang="en-US" sz="2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38" name="文本框 37"/>
            <p:cNvSpPr txBox="1"/>
            <p:nvPr/>
          </p:nvSpPr>
          <p:spPr>
            <a:xfrm>
              <a:off x="1311816" y="4668687"/>
              <a:ext cx="2545080" cy="645160"/>
            </a:xfrm>
            <a:prstGeom prst="rect">
              <a:avLst/>
            </a:prstGeom>
            <a:noFill/>
          </p:spPr>
          <p:txBody>
            <a:bodyPr wrap="square">
              <a:spAutoFit/>
            </a:bodyPr>
            <a:lstStyle/>
            <a:p>
              <a:r>
                <a:rPr lang="en-US" altLang="zh-CN" sz="3600" b="1" cap="all" noProof="0" dirty="0">
                  <a:ln w="9000" cmpd="sng">
                    <a:solidFill>
                      <a:schemeClr val="accent4">
                        <a:shade val="50000"/>
                        <a:satMod val="120000"/>
                      </a:schemeClr>
                    </a:solidFill>
                    <a:prstDash val="solid"/>
                  </a:ln>
                  <a:solidFill>
                    <a:srgbClr val="FFC000"/>
                  </a:solidFill>
                  <a:effectLst/>
                  <a:uLnTx/>
                  <a:uFillTx/>
                  <a:sym typeface="+mn-ea"/>
                </a:rPr>
                <a:t>  opinion</a:t>
              </a:r>
              <a:endParaRPr lang="zh-CN" altLang="en-US" sz="3600" dirty="0"/>
            </a:p>
          </p:txBody>
        </p:sp>
      </p:grpSp>
      <p:grpSp>
        <p:nvGrpSpPr>
          <p:cNvPr id="39" name="组合 38"/>
          <p:cNvGrpSpPr/>
          <p:nvPr/>
        </p:nvGrpSpPr>
        <p:grpSpPr>
          <a:xfrm>
            <a:off x="7537938" y="4047127"/>
            <a:ext cx="3516922" cy="3122930"/>
            <a:chOff x="675249" y="3571173"/>
            <a:chExt cx="3516922" cy="3122930"/>
          </a:xfrm>
        </p:grpSpPr>
        <p:sp>
          <p:nvSpPr>
            <p:cNvPr id="40" name="矩形 39"/>
            <p:cNvSpPr/>
            <p:nvPr/>
          </p:nvSpPr>
          <p:spPr>
            <a:xfrm>
              <a:off x="1860035" y="3571173"/>
              <a:ext cx="1376680" cy="31229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a:lnSpc>
                  <a:spcPts val="5000"/>
                </a:lnSpc>
                <a:spcBef>
                  <a:spcPct val="0"/>
                </a:spcBef>
                <a:spcAft>
                  <a:spcPct val="0"/>
                </a:spcAft>
                <a:buClrTx/>
                <a:buSzTx/>
                <a:buFontTx/>
                <a:buNone/>
                <a:defRPr/>
              </a:pPr>
              <a:r>
                <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rPr>
                <a:t>fact </a:t>
              </a: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endParaRPr>
            </a:p>
            <a:p>
              <a:pPr marL="0" marR="0" lvl="0" indent="0" algn="ctr" defTabSz="914400" rtl="0">
                <a:lnSpc>
                  <a:spcPts val="5000"/>
                </a:lnSpc>
                <a:spcBef>
                  <a:spcPct val="0"/>
                </a:spcBef>
                <a:spcAft>
                  <a:spcPct val="0"/>
                </a:spcAft>
                <a:buClrTx/>
                <a:buSzTx/>
                <a:buFontTx/>
                <a:buNone/>
                <a:defRPr/>
              </a:pP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Arial" panose="020B0604020202020204" pitchFamily="34" charset="0"/>
                <a:ea typeface="宋体" panose="02010600030101010101" pitchFamily="2" charset="-122"/>
                <a:cs typeface="+mn-cs"/>
              </a:endParaRPr>
            </a:p>
            <a:p>
              <a:pPr marL="0" marR="0" lvl="0" indent="0" algn="ctr" defTabSz="914400" rtl="0">
                <a:lnSpc>
                  <a:spcPts val="5000"/>
                </a:lnSpc>
                <a:spcBef>
                  <a:spcPct val="0"/>
                </a:spcBef>
                <a:spcAft>
                  <a:spcPct val="0"/>
                </a:spcAft>
                <a:buClrTx/>
                <a:buSzTx/>
                <a:buFontTx/>
                <a:buNone/>
                <a:defRPr/>
              </a:pPr>
              <a:r>
                <a:rPr lang="en-US" altLang="zh-CN" sz="3600" b="1" spc="50" noProof="0" dirty="0">
                  <a:ln w="11430"/>
                  <a:solidFill>
                    <a:srgbClr val="C00000"/>
                  </a:solidFill>
                  <a:effectLst>
                    <a:outerShdw blurRad="76200" dist="50800" dir="5400000" algn="tl" rotWithShape="0">
                      <a:srgbClr val="000000">
                        <a:alpha val="65000"/>
                      </a:srgbClr>
                    </a:outerShdw>
                  </a:effectLst>
                  <a:uLnTx/>
                  <a:uFillTx/>
                  <a:sym typeface="+mn-ea"/>
                </a:rPr>
                <a:t> </a:t>
              </a:r>
              <a:endParaRPr kumimoji="0" lang="zh-CN" altLang="en-US" sz="3600" b="1" i="0" u="none" strike="noStrike" kern="1200" cap="all" spc="0" normalizeH="0" baseline="0" noProof="0" dirty="0">
                <a:ln w="9000" cmpd="sng">
                  <a:solidFill>
                    <a:schemeClr val="accent4">
                      <a:shade val="50000"/>
                      <a:satMod val="120000"/>
                    </a:schemeClr>
                  </a:solidFill>
                  <a:prstDash val="solid"/>
                </a:ln>
                <a:solidFill>
                  <a:srgbClr val="FFC000"/>
                </a:solidFill>
                <a:effectLst/>
                <a:uLnTx/>
                <a:uFillTx/>
                <a:latin typeface="Arial" panose="020B0604020202020204" pitchFamily="34" charset="0"/>
                <a:ea typeface="宋体" panose="02010600030101010101" pitchFamily="2" charset="-122"/>
                <a:cs typeface="+mn-cs"/>
              </a:endParaRPr>
            </a:p>
            <a:p>
              <a:pPr marL="0" marR="0" lvl="0" indent="0" algn="ctr" defTabSz="914400" rtl="0">
                <a:lnSpc>
                  <a:spcPct val="100000"/>
                </a:lnSpc>
                <a:spcBef>
                  <a:spcPct val="0"/>
                </a:spcBef>
                <a:spcAft>
                  <a:spcPct val="0"/>
                </a:spcAft>
                <a:buClrTx/>
                <a:buSzTx/>
                <a:buFontTx/>
                <a:buNone/>
                <a:defRPr/>
              </a:pPr>
              <a:endParaRPr kumimoji="0" lang="zh-CN" altLang="en-US" sz="36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sp>
          <p:nvSpPr>
            <p:cNvPr id="41" name="矩形 40"/>
            <p:cNvSpPr/>
            <p:nvPr/>
          </p:nvSpPr>
          <p:spPr>
            <a:xfrm>
              <a:off x="675249" y="4195209"/>
              <a:ext cx="3516922"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&amp;</a:t>
              </a:r>
              <a:endParaRPr kumimoji="0" lang="zh-CN" altLang="en-US" sz="28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42" name="文本框 41"/>
            <p:cNvSpPr txBox="1"/>
            <p:nvPr/>
          </p:nvSpPr>
          <p:spPr>
            <a:xfrm>
              <a:off x="1311816" y="4668687"/>
              <a:ext cx="2545080" cy="645160"/>
            </a:xfrm>
            <a:prstGeom prst="rect">
              <a:avLst/>
            </a:prstGeom>
            <a:noFill/>
          </p:spPr>
          <p:txBody>
            <a:bodyPr wrap="square">
              <a:spAutoFit/>
            </a:bodyPr>
            <a:lstStyle/>
            <a:p>
              <a:r>
                <a:rPr lang="en-US" altLang="zh-CN" sz="3600" b="1" cap="all" noProof="0" dirty="0">
                  <a:ln w="9000" cmpd="sng">
                    <a:solidFill>
                      <a:schemeClr val="accent4">
                        <a:shade val="50000"/>
                        <a:satMod val="120000"/>
                      </a:schemeClr>
                    </a:solidFill>
                    <a:prstDash val="solid"/>
                  </a:ln>
                  <a:solidFill>
                    <a:srgbClr val="FFC000"/>
                  </a:solidFill>
                  <a:effectLst/>
                  <a:uLnTx/>
                  <a:uFillTx/>
                  <a:sym typeface="+mn-ea"/>
                </a:rPr>
                <a:t>  opinion</a:t>
              </a:r>
              <a:endParaRPr lang="zh-CN" altLang="en-US" sz="3600" dirty="0"/>
            </a:p>
          </p:txBody>
        </p:sp>
      </p:grpSp>
      <p:sp>
        <p:nvSpPr>
          <p:cNvPr id="2" name="矩形 1"/>
          <p:cNvSpPr/>
          <p:nvPr/>
        </p:nvSpPr>
        <p:spPr>
          <a:xfrm>
            <a:off x="7806587" y="2051917"/>
            <a:ext cx="2980055" cy="521970"/>
          </a:xfrm>
          <a:prstGeom prst="rect">
            <a:avLst/>
          </a:prstGeom>
          <a:solidFill>
            <a:schemeClr val="accent2">
              <a:lumMod val="60000"/>
              <a:lumOff val="40000"/>
            </a:schemeClr>
          </a:solidFill>
        </p:spPr>
        <p:txBody>
          <a:bodyPr wrap="none">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i="1" u="none" strike="noStrike" kern="1200" cap="none" spc="0" normalizeH="0" baseline="0" noProof="0" dirty="0">
                <a:ln w="1905"/>
                <a:solidFill>
                  <a:schemeClr val="tx1">
                    <a:lumMod val="75000"/>
                    <a:lumOff val="25000"/>
                  </a:schemeClr>
                </a:solidFill>
                <a:effectLst>
                  <a:innerShdw blurRad="69850" dist="43180" dir="5400000">
                    <a:srgbClr val="000000">
                      <a:alpha val="65000"/>
                    </a:srgbClr>
                  </a:innerShdw>
                </a:effectLst>
                <a:uLnTx/>
                <a:uFillTx/>
                <a:latin typeface="MS UI Gothic" panose="020B0600070205080204" charset="-128"/>
                <a:ea typeface="MS UI Gothic" panose="020B0600070205080204" charset="-128"/>
                <a:cs typeface="+mn-cs"/>
              </a:rPr>
              <a:t>logical introduction</a:t>
            </a:r>
            <a:endParaRPr kumimoji="0" lang="en-US" altLang="zh-CN" sz="2800" i="1" u="none" strike="noStrike" kern="1200" cap="none" spc="0" normalizeH="0" baseline="0" noProof="0" dirty="0">
              <a:ln w="13462">
                <a:solidFill>
                  <a:schemeClr val="bg1"/>
                </a:solidFill>
                <a:prstDash val="solid"/>
              </a:ln>
              <a:solidFill>
                <a:schemeClr val="tx1"/>
              </a:solidFill>
              <a:effectLst/>
              <a:uLnTx/>
              <a:uFillTx/>
              <a:latin typeface="MS UI Gothic" panose="020B0600070205080204" charset="-128"/>
              <a:ea typeface="MS UI Gothic" panose="020B0600070205080204" charset="-128"/>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3000"/>
                            </p:stCondLst>
                            <p:childTnLst>
                              <p:par>
                                <p:cTn id="21" presetID="14" presetClass="entr" presetSubtype="1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par>
                                <p:cTn id="27" presetID="14" presetClass="entr" presetSubtype="1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6" grpId="0" bldLvl="0" animBg="1"/>
      <p:bldP spid="17" grpId="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265430" y="182880"/>
          <a:ext cx="11623675" cy="6343650"/>
        </p:xfrm>
        <a:graphic>
          <a:graphicData uri="http://schemas.openxmlformats.org/drawingml/2006/table">
            <a:tbl>
              <a:tblPr firstRow="1" bandRow="1">
                <a:tableStyleId>{5940675A-B579-460E-94D1-54222C63F5DA}</a:tableStyleId>
              </a:tblPr>
              <a:tblGrid>
                <a:gridCol w="1823085"/>
                <a:gridCol w="9800590"/>
              </a:tblGrid>
              <a:tr h="309245">
                <a:tc>
                  <a:txBody>
                    <a:bodyPr/>
                    <a:lstStyle/>
                    <a:p>
                      <a:pPr indent="0" algn="ctr">
                        <a:buNone/>
                      </a:pPr>
                      <a:r>
                        <a:rPr lang="en-US" sz="1800" b="1">
                          <a:latin typeface="Times New Roman" panose="02020603050405020304" pitchFamily="18" charset="0"/>
                          <a:cs typeface="Times New Roman" panose="02020603050405020304" pitchFamily="18" charset="0"/>
                        </a:rPr>
                        <a:t>Stage</a:t>
                      </a:r>
                      <a:endParaRPr lang="en-US" altLang="en-US" sz="1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EBEBE"/>
                    </a:solidFill>
                  </a:tcPr>
                </a:tc>
                <a:tc>
                  <a:txBody>
                    <a:bodyPr/>
                    <a:lstStyle/>
                    <a:p>
                      <a:pPr indent="0" algn="ctr">
                        <a:buNone/>
                      </a:pPr>
                      <a:r>
                        <a:rPr lang="en-US" sz="1800" b="1">
                          <a:latin typeface="Times New Roman" panose="02020603050405020304" pitchFamily="18" charset="0"/>
                          <a:cs typeface="Times New Roman" panose="02020603050405020304" pitchFamily="18" charset="0"/>
                        </a:rPr>
                        <a:t>Content</a:t>
                      </a:r>
                      <a:endParaRPr lang="en-US" altLang="en-US" sz="1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EBEBE"/>
                    </a:solidFill>
                  </a:tcPr>
                </a:tc>
              </a:tr>
              <a:tr h="734695">
                <a:tc>
                  <a:txBody>
                    <a:bodyPr/>
                    <a:lstStyle/>
                    <a:p>
                      <a:pPr indent="0" algn="ctr">
                        <a:buNone/>
                      </a:pPr>
                      <a:r>
                        <a:rPr lang="en-US" sz="1800" b="0">
                          <a:latin typeface="Times New Roman" panose="02020603050405020304" pitchFamily="18" charset="0"/>
                          <a:cs typeface="Times New Roman" panose="02020603050405020304" pitchFamily="18" charset="0"/>
                        </a:rPr>
                        <a:t>Before class</a:t>
                      </a:r>
                      <a:endParaRPr lang="en-US" sz="1800" b="0">
                        <a:latin typeface="Times New Roman" panose="02020603050405020304" pitchFamily="18" charset="0"/>
                        <a:cs typeface="Times New Roman" panose="02020603050405020304" pitchFamily="18" charset="0"/>
                      </a:endParaRPr>
                    </a:p>
                    <a:p>
                      <a:pPr indent="0" algn="ctr">
                        <a:buNone/>
                      </a:pPr>
                      <a:r>
                        <a:rPr lang="en-US" sz="1800" b="0">
                          <a:latin typeface="Times New Roman" panose="02020603050405020304" pitchFamily="18" charset="0"/>
                          <a:cs typeface="Times New Roman" panose="02020603050405020304" pitchFamily="18" charset="0"/>
                        </a:rPr>
                        <a:t>(one period -</a:t>
                      </a:r>
                      <a:endParaRPr lang="en-US" sz="1800" b="0">
                        <a:latin typeface="Times New Roman" panose="02020603050405020304" pitchFamily="18" charset="0"/>
                        <a:cs typeface="Times New Roman" panose="02020603050405020304" pitchFamily="18" charset="0"/>
                      </a:endParaRPr>
                    </a:p>
                    <a:p>
                      <a:pPr indent="0" algn="ctr">
                        <a:buNone/>
                      </a:pPr>
                      <a:r>
                        <a:rPr lang="en-US" sz="1800" b="0">
                          <a:latin typeface="Times New Roman" panose="02020603050405020304" pitchFamily="18" charset="0"/>
                          <a:cs typeface="Times New Roman" panose="02020603050405020304" pitchFamily="18" charset="0"/>
                        </a:rPr>
                        <a:t>45 mins)</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Times New Roman" panose="02020603050405020304" pitchFamily="18" charset="0"/>
                          <a:cs typeface="Times New Roman" panose="02020603050405020304" pitchFamily="18" charset="0"/>
                        </a:rPr>
                        <a:t>Ss watch the micro lectures on listening skills about how to distinguish facts from opinions in Unipus.</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rowSpan="3">
                  <a:txBody>
                    <a:bodyPr/>
                    <a:lstStyle/>
                    <a:p>
                      <a:pPr indent="0" algn="ctr">
                        <a:buNone/>
                      </a:pPr>
                      <a:r>
                        <a:rPr lang="en-US" sz="1800" b="0">
                          <a:latin typeface="Times New Roman" panose="02020603050405020304" pitchFamily="18" charset="0"/>
                          <a:cs typeface="Times New Roman" panose="02020603050405020304" pitchFamily="18" charset="0"/>
                        </a:rPr>
                        <a:t>  In class </a:t>
                      </a:r>
                      <a:endParaRPr lang="en-US" sz="1800" b="0">
                        <a:latin typeface="Times New Roman" panose="02020603050405020304" pitchFamily="18" charset="0"/>
                        <a:cs typeface="Times New Roman" panose="02020603050405020304" pitchFamily="18" charset="0"/>
                      </a:endParaRPr>
                    </a:p>
                    <a:p>
                      <a:pPr indent="0" algn="ctr">
                        <a:buNone/>
                      </a:pPr>
                      <a:r>
                        <a:rPr lang="en-US" sz="1800" b="0">
                          <a:latin typeface="Times New Roman" panose="02020603050405020304" pitchFamily="18" charset="0"/>
                          <a:cs typeface="Times New Roman" panose="02020603050405020304" pitchFamily="18" charset="0"/>
                        </a:rPr>
                        <a:t>(two periods-</a:t>
                      </a:r>
                      <a:endParaRPr lang="en-US" sz="1800" b="0">
                        <a:latin typeface="Times New Roman" panose="02020603050405020304" pitchFamily="18" charset="0"/>
                        <a:cs typeface="Times New Roman" panose="02020603050405020304" pitchFamily="18" charset="0"/>
                      </a:endParaRPr>
                    </a:p>
                    <a:p>
                      <a:pPr indent="0" algn="ctr">
                        <a:buNone/>
                      </a:pPr>
                      <a:r>
                        <a:rPr lang="en-US" sz="1800" b="0">
                          <a:latin typeface="Times New Roman" panose="02020603050405020304" pitchFamily="18" charset="0"/>
                          <a:cs typeface="Times New Roman" panose="02020603050405020304" pitchFamily="18" charset="0"/>
                        </a:rPr>
                        <a:t>90 mins)                                                                                                                                                                                   </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dirty="0" smtClean="0">
                          <a:latin typeface="Times New Roman" panose="02020603050405020304" pitchFamily="18" charset="0"/>
                          <a:cs typeface="Times New Roman" panose="02020603050405020304" pitchFamily="18" charset="0"/>
                        </a:rPr>
                        <a:t>Activity 1: </a:t>
                      </a:r>
                      <a:r>
                        <a:rPr lang="en-US" sz="2000" b="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Motivating</a:t>
                      </a:r>
                      <a:r>
                        <a:rPr lang="en-US" sz="2000" b="0"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 </a:t>
                      </a:r>
                      <a:r>
                        <a:rPr lang="en-US" sz="2000" b="0" dirty="0" smtClean="0">
                          <a:latin typeface="Times New Roman" panose="02020603050405020304" pitchFamily="18" charset="0"/>
                          <a:cs typeface="Times New Roman" panose="02020603050405020304" pitchFamily="18" charset="0"/>
                        </a:rPr>
                        <a:t>by video clips of commercial live streaming</a:t>
                      </a:r>
                      <a:endParaRPr lang="en-US" sz="2000" b="0" dirty="0" smtClean="0">
                        <a:latin typeface="Times New Roman" panose="02020603050405020304" pitchFamily="18" charset="0"/>
                        <a:cs typeface="Times New Roman" panose="02020603050405020304" pitchFamily="18" charset="0"/>
                      </a:endParaRPr>
                    </a:p>
                    <a:p>
                      <a:pPr indent="0">
                        <a:buNone/>
                      </a:pPr>
                      <a:r>
                        <a:rPr lang="en-US" sz="2000" b="0" dirty="0" smtClean="0">
                          <a:latin typeface="Times New Roman" panose="02020603050405020304" pitchFamily="18" charset="0"/>
                          <a:cs typeface="Times New Roman" panose="02020603050405020304" pitchFamily="18" charset="0"/>
                        </a:rPr>
                        <a:t>Activity 2: </a:t>
                      </a:r>
                      <a:r>
                        <a:rPr lang="en-US" sz="2000" b="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Motivating</a:t>
                      </a:r>
                      <a:r>
                        <a:rPr lang="en-US" sz="2000" b="0" dirty="0" smtClean="0">
                          <a:latin typeface="Times New Roman" panose="02020603050405020304" pitchFamily="18" charset="0"/>
                          <a:cs typeface="Times New Roman" panose="02020603050405020304" pitchFamily="18" charset="0"/>
                        </a:rPr>
                        <a:t> by pictures and vivid examples of live streamers</a:t>
                      </a:r>
                      <a:endParaRPr lang="en-US" sz="2000" b="0" dirty="0" smtClean="0">
                        <a:latin typeface="Times New Roman" panose="02020603050405020304" pitchFamily="18" charset="0"/>
                        <a:cs typeface="Times New Roman" panose="02020603050405020304" pitchFamily="18" charset="0"/>
                      </a:endParaRPr>
                    </a:p>
                    <a:p>
                      <a:pPr indent="0">
                        <a:buNone/>
                      </a:pPr>
                      <a:r>
                        <a:rPr lang="en-US" sz="2000" b="0" dirty="0" smtClean="0">
                          <a:latin typeface="Times New Roman" panose="02020603050405020304" pitchFamily="18" charset="0"/>
                          <a:cs typeface="Times New Roman" panose="02020603050405020304" pitchFamily="18" charset="0"/>
                        </a:rPr>
                        <a:t>Activity 3: </a:t>
                      </a:r>
                      <a:r>
                        <a:rPr lang="en-US" sz="2000" b="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Motivating</a:t>
                      </a:r>
                      <a:r>
                        <a:rPr lang="en-US" sz="2000" b="1" dirty="0" smtClean="0">
                          <a:solidFill>
                            <a:schemeClr val="tx1"/>
                          </a:solidFill>
                          <a:latin typeface="Times New Roman" panose="02020603050405020304" pitchFamily="18" charset="0"/>
                          <a:cs typeface="Times New Roman" panose="02020603050405020304" pitchFamily="18" charset="0"/>
                          <a:sym typeface="+mn-ea"/>
                        </a:rPr>
                        <a:t>/</a:t>
                      </a:r>
                      <a:r>
                        <a:rPr lang="en-US" sz="2000" b="1" dirty="0" smtClean="0">
                          <a:solidFill>
                            <a:srgbClr val="7030A0"/>
                          </a:solidFill>
                          <a:latin typeface="Times New Roman" panose="02020603050405020304" pitchFamily="18" charset="0"/>
                          <a:cs typeface="Times New Roman" panose="02020603050405020304" pitchFamily="18" charset="0"/>
                        </a:rPr>
                        <a:t>Enabling</a:t>
                      </a:r>
                      <a:r>
                        <a:rPr lang="en-US" sz="2000" b="0" dirty="0" smtClean="0">
                          <a:latin typeface="Times New Roman" panose="02020603050405020304" pitchFamily="18" charset="0"/>
                          <a:cs typeface="Times New Roman" panose="02020603050405020304" pitchFamily="18" charset="0"/>
                        </a:rPr>
                        <a:t> by Ss’ presentation and teacher’s feedbacks, which leads to  </a:t>
                      </a:r>
                      <a:endParaRPr lang="en-US" sz="2000" b="0" dirty="0" smtClean="0">
                        <a:latin typeface="Times New Roman" panose="02020603050405020304" pitchFamily="18" charset="0"/>
                        <a:cs typeface="Times New Roman" panose="02020603050405020304" pitchFamily="18" charset="0"/>
                      </a:endParaRPr>
                    </a:p>
                    <a:p>
                      <a:pPr indent="0">
                        <a:buNone/>
                      </a:pPr>
                      <a:r>
                        <a:rPr lang="en-US" sz="2000" b="0" dirty="0" smtClean="0">
                          <a:latin typeface="Times New Roman" panose="02020603050405020304" pitchFamily="18" charset="0"/>
                          <a:cs typeface="Times New Roman" panose="02020603050405020304" pitchFamily="18" charset="0"/>
                        </a:rPr>
                        <a:t>                   F &amp; O in DOFO structure</a:t>
                      </a:r>
                      <a:r>
                        <a:rPr lang="en-US" sz="2000" b="0" dirty="0" smtClean="0">
                          <a:solidFill>
                            <a:srgbClr val="0000FF"/>
                          </a:solidFill>
                          <a:latin typeface="Times New Roman" panose="02020603050405020304" pitchFamily="18" charset="0"/>
                          <a:cs typeface="Times New Roman" panose="02020603050405020304" pitchFamily="18" charset="0"/>
                        </a:rPr>
                        <a:t> </a:t>
                      </a:r>
                      <a:r>
                        <a:rPr lang="en-US" sz="2000" b="0" dirty="0" smtClean="0">
                          <a:latin typeface="Times New Roman" panose="02020603050405020304" pitchFamily="18" charset="0"/>
                          <a:cs typeface="Times New Roman" panose="02020603050405020304" pitchFamily="18" charset="0"/>
                        </a:rPr>
                        <a:t> </a:t>
                      </a:r>
                      <a:endParaRPr lang="en-US" altLang="en-US" sz="2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5293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buNone/>
                      </a:pPr>
                      <a:r>
                        <a:rPr lang="en-US" sz="2000" b="0" dirty="0">
                          <a:latin typeface="Times New Roman" panose="02020603050405020304" pitchFamily="18" charset="0"/>
                          <a:cs typeface="Times New Roman" panose="02020603050405020304" pitchFamily="18" charset="0"/>
                        </a:rPr>
                        <a:t>Activity 4:</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kern="1200" dirty="0">
                          <a:solidFill>
                            <a:srgbClr val="7030A0"/>
                          </a:solidFill>
                          <a:latin typeface="Times New Roman" panose="02020603050405020304" pitchFamily="18" charset="0"/>
                          <a:ea typeface="+mn-ea"/>
                          <a:cs typeface="Times New Roman" panose="02020603050405020304" pitchFamily="18" charset="0"/>
                        </a:rPr>
                        <a:t>Enabling</a:t>
                      </a:r>
                      <a:r>
                        <a:rPr lang="en-US" sz="2000" b="0" dirty="0">
                          <a:latin typeface="Times New Roman" panose="02020603050405020304" pitchFamily="18" charset="0"/>
                          <a:cs typeface="Times New Roman" panose="02020603050405020304" pitchFamily="18" charset="0"/>
                        </a:rPr>
                        <a:t>--</a:t>
                      </a:r>
                      <a:r>
                        <a:rPr lang="en-US" sz="2000" b="0" dirty="0" err="1">
                          <a:latin typeface="Times New Roman" panose="02020603050405020304" pitchFamily="18" charset="0"/>
                          <a:cs typeface="Times New Roman" panose="02020603050405020304" pitchFamily="18" charset="0"/>
                        </a:rPr>
                        <a:t>Ss</a:t>
                      </a:r>
                      <a:r>
                        <a:rPr lang="en-US" sz="2000" b="0" dirty="0">
                          <a:latin typeface="Times New Roman" panose="02020603050405020304" pitchFamily="18" charset="0"/>
                          <a:cs typeface="Times New Roman" panose="02020603050405020304" pitchFamily="18" charset="0"/>
                        </a:rPr>
                        <a:t> enhance listening abilities by watching the project-oriented materials.</a:t>
                      </a:r>
                      <a:endParaRPr lang="en-US" sz="2000" b="0" dirty="0">
                        <a:latin typeface="Times New Roman" panose="02020603050405020304" pitchFamily="18" charset="0"/>
                        <a:cs typeface="Times New Roman" panose="02020603050405020304" pitchFamily="18" charset="0"/>
                      </a:endParaRPr>
                    </a:p>
                    <a:p>
                      <a:pPr indent="0">
                        <a:buNone/>
                      </a:pPr>
                      <a:r>
                        <a:rPr lang="en-US" sz="2000" b="0" dirty="0">
                          <a:latin typeface="Times New Roman" panose="02020603050405020304" pitchFamily="18" charset="0"/>
                          <a:cs typeface="Times New Roman" panose="02020603050405020304" pitchFamily="18" charset="0"/>
                        </a:rPr>
                        <a:t>Activity 5: </a:t>
                      </a:r>
                      <a:r>
                        <a:rPr lang="en-US" sz="2000" b="1" kern="1200" dirty="0">
                          <a:solidFill>
                            <a:srgbClr val="7030A0"/>
                          </a:solidFill>
                          <a:latin typeface="Times New Roman" panose="02020603050405020304" pitchFamily="18" charset="0"/>
                          <a:ea typeface="+mn-ea"/>
                          <a:cs typeface="Times New Roman" panose="02020603050405020304" pitchFamily="18" charset="0"/>
                        </a:rPr>
                        <a:t>Enabling-</a:t>
                      </a:r>
                      <a:r>
                        <a:rPr lang="en-US" sz="2000" b="0" dirty="0">
                          <a:latin typeface="Times New Roman" panose="02020603050405020304" pitchFamily="18" charset="0"/>
                          <a:cs typeface="Times New Roman" panose="02020603050405020304" pitchFamily="18" charset="0"/>
                        </a:rPr>
                        <a:t>-Based on the input materials, </a:t>
                      </a:r>
                      <a:r>
                        <a:rPr lang="en-US" sz="2000" b="0" dirty="0" err="1">
                          <a:latin typeface="Times New Roman" panose="02020603050405020304" pitchFamily="18" charset="0"/>
                          <a:cs typeface="Times New Roman" panose="02020603050405020304" pitchFamily="18" charset="0"/>
                        </a:rPr>
                        <a:t>Ss</a:t>
                      </a:r>
                      <a:r>
                        <a:rPr lang="en-US" sz="2000" b="0" dirty="0">
                          <a:latin typeface="Times New Roman" panose="02020603050405020304" pitchFamily="18" charset="0"/>
                          <a:cs typeface="Times New Roman" panose="02020603050405020304" pitchFamily="18" charset="0"/>
                        </a:rPr>
                        <a:t> enhance speaking skills by teacher’s </a:t>
                      </a:r>
                      <a:endParaRPr lang="en-US" sz="2000" b="0" dirty="0">
                        <a:latin typeface="Times New Roman" panose="02020603050405020304" pitchFamily="18" charset="0"/>
                        <a:cs typeface="Times New Roman" panose="02020603050405020304" pitchFamily="18" charset="0"/>
                      </a:endParaRPr>
                    </a:p>
                    <a:p>
                      <a:pPr indent="0">
                        <a:buNone/>
                      </a:pPr>
                      <a:r>
                        <a:rPr lang="en-US" sz="2000" b="0" dirty="0">
                          <a:latin typeface="Times New Roman" panose="02020603050405020304" pitchFamily="18" charset="0"/>
                          <a:cs typeface="Times New Roman" panose="02020603050405020304" pitchFamily="18" charset="0"/>
                        </a:rPr>
                        <a:t>                  lecturing on what F and O are, why and how to use them and </a:t>
                      </a:r>
                      <a:r>
                        <a:rPr lang="en-US" sz="2000" b="0" dirty="0" err="1">
                          <a:latin typeface="Times New Roman" panose="02020603050405020304" pitchFamily="18" charset="0"/>
                          <a:cs typeface="Times New Roman" panose="02020603050405020304" pitchFamily="18" charset="0"/>
                        </a:rPr>
                        <a:t>Ss</a:t>
                      </a:r>
                      <a:r>
                        <a:rPr lang="en-US" sz="2000" b="0" dirty="0">
                          <a:latin typeface="Times New Roman" panose="02020603050405020304" pitchFamily="18" charset="0"/>
                          <a:cs typeface="Times New Roman" panose="02020603050405020304" pitchFamily="18" charset="0"/>
                        </a:rPr>
                        <a:t> then practice on </a:t>
                      </a:r>
                      <a:endParaRPr lang="en-US" sz="2000" b="0" dirty="0">
                        <a:latin typeface="Times New Roman" panose="02020603050405020304" pitchFamily="18" charset="0"/>
                        <a:cs typeface="Times New Roman" panose="02020603050405020304" pitchFamily="18" charset="0"/>
                      </a:endParaRPr>
                    </a:p>
                    <a:p>
                      <a:pPr indent="0">
                        <a:buNone/>
                      </a:pPr>
                      <a:r>
                        <a:rPr lang="en-US" sz="2000" b="0" dirty="0">
                          <a:latin typeface="Times New Roman" panose="02020603050405020304" pitchFamily="18" charset="0"/>
                          <a:cs typeface="Times New Roman" panose="02020603050405020304" pitchFamily="18" charset="0"/>
                        </a:rPr>
                        <a:t>                  F </a:t>
                      </a:r>
                      <a:r>
                        <a:rPr lang="en-US" sz="2000" dirty="0" smtClean="0">
                          <a:latin typeface="Times New Roman" panose="02020603050405020304" pitchFamily="18" charset="0"/>
                          <a:cs typeface="Times New Roman" panose="02020603050405020304" pitchFamily="18" charset="0"/>
                          <a:sym typeface="+mn-ea"/>
                        </a:rPr>
                        <a:t>&amp; O</a:t>
                      </a:r>
                      <a:r>
                        <a:rPr lang="en-US" sz="2000" b="0" dirty="0">
                          <a:latin typeface="Times New Roman" panose="02020603050405020304" pitchFamily="18" charset="0"/>
                          <a:cs typeface="Times New Roman" panose="02020603050405020304" pitchFamily="18" charset="0"/>
                        </a:rPr>
                        <a:t> in DOFO structure </a:t>
                      </a:r>
                      <a:r>
                        <a:rPr lang="en-US" sz="2000" b="0" dirty="0" smtClean="0">
                          <a:latin typeface="Times New Roman" panose="02020603050405020304" pitchFamily="18" charset="0"/>
                          <a:cs typeface="Times New Roman" panose="02020603050405020304" pitchFamily="18" charset="0"/>
                        </a:rPr>
                        <a:t>&amp;  </a:t>
                      </a:r>
                      <a:r>
                        <a:rPr lang="en-US" sz="2000" b="1" dirty="0" smtClean="0">
                          <a:solidFill>
                            <a:srgbClr val="F9680D"/>
                          </a:solidFill>
                          <a:latin typeface="Times New Roman" panose="02020603050405020304" pitchFamily="18" charset="0"/>
                          <a:cs typeface="Times New Roman" panose="02020603050405020304" pitchFamily="18" charset="0"/>
                        </a:rPr>
                        <a:t>Assessing </a:t>
                      </a:r>
                      <a:endParaRPr lang="en-US" sz="2000" b="0" dirty="0">
                        <a:solidFill>
                          <a:srgbClr val="F9680D"/>
                        </a:solidFill>
                        <a:latin typeface="Times New Roman" panose="02020603050405020304" pitchFamily="18" charset="0"/>
                        <a:cs typeface="Times New Roman" panose="02020603050405020304" pitchFamily="18" charset="0"/>
                      </a:endParaRPr>
                    </a:p>
                    <a:p>
                      <a:pPr indent="0">
                        <a:buNone/>
                      </a:pPr>
                      <a:r>
                        <a:rPr lang="en-US" sz="2000" b="0" dirty="0">
                          <a:latin typeface="Times New Roman" panose="02020603050405020304" pitchFamily="18" charset="0"/>
                          <a:cs typeface="Times New Roman" panose="02020603050405020304" pitchFamily="18" charset="0"/>
                        </a:rPr>
                        <a:t>Activity 6: </a:t>
                      </a:r>
                      <a:r>
                        <a:rPr lang="en-US" sz="2000" b="1" kern="1200" dirty="0">
                          <a:solidFill>
                            <a:srgbClr val="7030A0"/>
                          </a:solidFill>
                          <a:latin typeface="Times New Roman" panose="02020603050405020304" pitchFamily="18" charset="0"/>
                          <a:ea typeface="+mn-ea"/>
                          <a:cs typeface="Times New Roman" panose="02020603050405020304" pitchFamily="18" charset="0"/>
                          <a:sym typeface="+mn-ea"/>
                        </a:rPr>
                        <a:t>Enabling</a:t>
                      </a:r>
                      <a:r>
                        <a:rPr lang="en-US" sz="2000" b="1" kern="1200" dirty="0">
                          <a:solidFill>
                            <a:srgbClr val="7030A0"/>
                          </a:solidFill>
                          <a:latin typeface="Times New Roman" panose="02020603050405020304" pitchFamily="18" charset="0"/>
                          <a:ea typeface="+mn-ea"/>
                          <a:cs typeface="Times New Roman" panose="02020603050405020304" pitchFamily="18" charset="0"/>
                        </a:rPr>
                        <a:t>-</a:t>
                      </a:r>
                      <a:r>
                        <a:rPr lang="en-US" sz="2000" b="0" dirty="0">
                          <a:latin typeface="Times New Roman" panose="02020603050405020304" pitchFamily="18" charset="0"/>
                          <a:cs typeface="Times New Roman" panose="02020603050405020304" pitchFamily="18" charset="0"/>
                        </a:rPr>
                        <a:t>-</a:t>
                      </a:r>
                      <a:r>
                        <a:rPr lang="en-US" sz="2000" b="0" dirty="0" err="1">
                          <a:latin typeface="Times New Roman" panose="02020603050405020304" pitchFamily="18" charset="0"/>
                          <a:cs typeface="Times New Roman" panose="02020603050405020304" pitchFamily="18" charset="0"/>
                        </a:rPr>
                        <a:t>Ss</a:t>
                      </a:r>
                      <a:r>
                        <a:rPr lang="en-US" sz="2000" b="0" dirty="0">
                          <a:latin typeface="Times New Roman" panose="02020603050405020304" pitchFamily="18" charset="0"/>
                          <a:cs typeface="Times New Roman" panose="02020603050405020304" pitchFamily="18" charset="0"/>
                        </a:rPr>
                        <a:t> try to apply </a:t>
                      </a:r>
                      <a:r>
                        <a:rPr lang="en-US" altLang="zh-CN" sz="2000" b="0" dirty="0" smtClean="0">
                          <a:latin typeface="Times New Roman" panose="02020603050405020304" pitchFamily="18" charset="0"/>
                          <a:cs typeface="Times New Roman" panose="02020603050405020304" pitchFamily="18" charset="0"/>
                        </a:rPr>
                        <a:t>F &amp; O </a:t>
                      </a:r>
                      <a:r>
                        <a:rPr lang="en-US" sz="2000" b="0" dirty="0" smtClean="0">
                          <a:latin typeface="Times New Roman" panose="02020603050405020304" pitchFamily="18" charset="0"/>
                          <a:cs typeface="Times New Roman" panose="02020603050405020304" pitchFamily="18" charset="0"/>
                        </a:rPr>
                        <a:t> </a:t>
                      </a:r>
                      <a:r>
                        <a:rPr lang="en-US" sz="2000" b="0" dirty="0">
                          <a:latin typeface="Times New Roman" panose="02020603050405020304" pitchFamily="18" charset="0"/>
                          <a:cs typeface="Times New Roman" panose="02020603050405020304" pitchFamily="18" charset="0"/>
                        </a:rPr>
                        <a:t>to achieve the live streaming </a:t>
                      </a:r>
                      <a:r>
                        <a:rPr lang="en-US" sz="2000" b="0" dirty="0" smtClean="0">
                          <a:latin typeface="Times New Roman" panose="02020603050405020304" pitchFamily="18" charset="0"/>
                          <a:cs typeface="Times New Roman" panose="02020603050405020304" pitchFamily="18" charset="0"/>
                        </a:rPr>
                        <a:t>sales</a:t>
                      </a:r>
                      <a:r>
                        <a:rPr lang="en-US" sz="2000" b="0" baseline="0" dirty="0" smtClean="0">
                          <a:latin typeface="Times New Roman" panose="02020603050405020304" pitchFamily="18" charset="0"/>
                          <a:cs typeface="Times New Roman" panose="02020603050405020304" pitchFamily="18" charset="0"/>
                        </a:rPr>
                        <a:t>  </a:t>
                      </a:r>
                      <a:r>
                        <a:rPr lang="en-US" sz="2000" b="0" dirty="0" smtClean="0">
                          <a:latin typeface="Times New Roman" panose="02020603050405020304" pitchFamily="18" charset="0"/>
                          <a:cs typeface="Times New Roman" panose="02020603050405020304" pitchFamily="18" charset="0"/>
                        </a:rPr>
                        <a:t>&amp;  </a:t>
                      </a:r>
                      <a:r>
                        <a:rPr lang="en-US" sz="2000" b="1" dirty="0" smtClean="0">
                          <a:solidFill>
                            <a:srgbClr val="F9680D"/>
                          </a:solidFill>
                          <a:latin typeface="Times New Roman" panose="02020603050405020304" pitchFamily="18" charset="0"/>
                          <a:cs typeface="Times New Roman" panose="02020603050405020304" pitchFamily="18" charset="0"/>
                        </a:rPr>
                        <a:t>Assessing</a:t>
                      </a:r>
                      <a:endParaRPr lang="en-US" altLang="en-US" sz="2000" b="1" dirty="0">
                        <a:solidFill>
                          <a:srgbClr val="F9680D"/>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53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2000" b="0" dirty="0">
                          <a:latin typeface="Times New Roman" panose="02020603050405020304" pitchFamily="18" charset="0"/>
                          <a:cs typeface="Times New Roman" panose="02020603050405020304" pitchFamily="18" charset="0"/>
                        </a:rPr>
                        <a:t>Activity 7: Strengthen what Ss have learned &amp; assign homework </a:t>
                      </a:r>
                      <a:endParaRPr lang="en-US" altLang="en-US" sz="20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57960">
                <a:tc>
                  <a:txBody>
                    <a:bodyPr/>
                    <a:lstStyle/>
                    <a:p>
                      <a:pPr indent="0" algn="ctr">
                        <a:buNone/>
                      </a:pPr>
                      <a:r>
                        <a:rPr lang="en-US" sz="1800" b="0">
                          <a:latin typeface="Times New Roman" panose="02020603050405020304" pitchFamily="18" charset="0"/>
                          <a:cs typeface="Times New Roman" panose="02020603050405020304" pitchFamily="18" charset="0"/>
                        </a:rPr>
                        <a:t>After class </a:t>
                      </a:r>
                      <a:endParaRPr lang="en-US" sz="1800" b="0">
                        <a:latin typeface="Times New Roman" panose="02020603050405020304" pitchFamily="18" charset="0"/>
                        <a:cs typeface="Times New Roman" panose="02020603050405020304" pitchFamily="18" charset="0"/>
                      </a:endParaRPr>
                    </a:p>
                    <a:p>
                      <a:pPr indent="0" algn="ctr">
                        <a:buNone/>
                      </a:pPr>
                      <a:r>
                        <a:rPr lang="en-US" sz="1800" b="0">
                          <a:latin typeface="Times New Roman" panose="02020603050405020304" pitchFamily="18" charset="0"/>
                          <a:cs typeface="Times New Roman" panose="02020603050405020304" pitchFamily="18" charset="0"/>
                        </a:rPr>
                        <a:t>(one period-</a:t>
                      </a:r>
                      <a:endParaRPr lang="en-US" sz="1800" b="0">
                        <a:latin typeface="Times New Roman" panose="02020603050405020304" pitchFamily="18" charset="0"/>
                        <a:cs typeface="Times New Roman" panose="02020603050405020304" pitchFamily="18" charset="0"/>
                      </a:endParaRPr>
                    </a:p>
                    <a:p>
                      <a:pPr indent="0" algn="ctr">
                        <a:buNone/>
                      </a:pPr>
                      <a:r>
                        <a:rPr lang="en-US" sz="1800" b="0">
                          <a:latin typeface="Times New Roman" panose="02020603050405020304" pitchFamily="18" charset="0"/>
                          <a:cs typeface="Times New Roman" panose="02020603050405020304" pitchFamily="18" charset="0"/>
                        </a:rPr>
                        <a:t>45 mins)</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dirty="0">
                          <a:latin typeface="Times New Roman" panose="02020603050405020304" pitchFamily="18" charset="0"/>
                          <a:cs typeface="Times New Roman" panose="02020603050405020304" pitchFamily="18" charset="0"/>
                        </a:rPr>
                        <a:t>Ss </a:t>
                      </a:r>
                      <a:r>
                        <a:rPr lang="en-US" sz="2000" dirty="0">
                          <a:latin typeface="Times New Roman" panose="02020603050405020304" pitchFamily="18" charset="0"/>
                          <a:cs typeface="Times New Roman" panose="02020603050405020304" pitchFamily="18" charset="0"/>
                          <a:sym typeface="+mn-ea"/>
                        </a:rPr>
                        <a:t>fill in the </a:t>
                      </a:r>
                      <a:r>
                        <a:rPr lang="en-US" sz="2000" b="1" dirty="0">
                          <a:solidFill>
                            <a:srgbClr val="F9680D"/>
                          </a:solidFill>
                          <a:latin typeface="Times New Roman" panose="02020603050405020304" pitchFamily="18" charset="0"/>
                          <a:cs typeface="Times New Roman" panose="02020603050405020304" pitchFamily="18" charset="0"/>
                          <a:sym typeface="+mn-ea"/>
                        </a:rPr>
                        <a:t>self-assessment</a:t>
                      </a:r>
                      <a:r>
                        <a:rPr lang="en-US" sz="2000" dirty="0">
                          <a:latin typeface="Times New Roman" panose="02020603050405020304" pitchFamily="18" charset="0"/>
                          <a:cs typeface="Times New Roman" panose="02020603050405020304" pitchFamily="18" charset="0"/>
                          <a:sym typeface="+mn-ea"/>
                        </a:rPr>
                        <a:t> worksheet and </a:t>
                      </a:r>
                      <a:r>
                        <a:rPr lang="en-US" sz="2000" b="0" dirty="0">
                          <a:latin typeface="Times New Roman" panose="02020603050405020304" pitchFamily="18" charset="0"/>
                          <a:cs typeface="Times New Roman" panose="02020603050405020304" pitchFamily="18" charset="0"/>
                        </a:rPr>
                        <a:t>modify their commercial live streaming to achieve the final project. That is, by presenting DOFO structure, Ss publicize “Made in China” products and live stream the selected products to </a:t>
                      </a:r>
                      <a:r>
                        <a:rPr lang="en-US" sz="2000" b="0" dirty="0" smtClean="0">
                          <a:latin typeface="Times New Roman" panose="02020603050405020304" pitchFamily="18" charset="0"/>
                          <a:cs typeface="Times New Roman" panose="02020603050405020304" pitchFamily="18" charset="0"/>
                        </a:rPr>
                        <a:t>foreign </a:t>
                      </a:r>
                      <a:r>
                        <a:rPr lang="en-US" sz="2000" b="0" dirty="0">
                          <a:latin typeface="Times New Roman" panose="02020603050405020304" pitchFamily="18" charset="0"/>
                          <a:cs typeface="Times New Roman" panose="02020603050405020304" pitchFamily="18" charset="0"/>
                        </a:rPr>
                        <a:t>students. Ss submit the projects in the form of videos and finish listening materials in </a:t>
                      </a:r>
                      <a:r>
                        <a:rPr lang="en-US" sz="2000" b="0" dirty="0" err="1">
                          <a:latin typeface="Times New Roman" panose="02020603050405020304" pitchFamily="18" charset="0"/>
                          <a:cs typeface="Times New Roman" panose="02020603050405020304" pitchFamily="18" charset="0"/>
                        </a:rPr>
                        <a:t>iExplore</a:t>
                      </a:r>
                      <a:r>
                        <a:rPr lang="en-US" sz="2000" b="0" dirty="0">
                          <a:latin typeface="Times New Roman" panose="02020603050405020304" pitchFamily="18" charset="0"/>
                          <a:cs typeface="Times New Roman" panose="02020603050405020304" pitchFamily="18" charset="0"/>
                        </a:rPr>
                        <a:t> 2 and further listening of lesson </a:t>
                      </a:r>
                      <a:r>
                        <a:rPr lang="en-US" sz="2000" b="0" dirty="0" smtClean="0">
                          <a:latin typeface="Times New Roman" panose="02020603050405020304" pitchFamily="18" charset="0"/>
                          <a:cs typeface="Times New Roman" panose="02020603050405020304" pitchFamily="18" charset="0"/>
                        </a:rPr>
                        <a:t>2 &amp; </a:t>
                      </a:r>
                      <a:r>
                        <a:rPr lang="en-US" sz="2000" b="1" dirty="0">
                          <a:solidFill>
                            <a:srgbClr val="F9680D"/>
                          </a:solidFill>
                          <a:latin typeface="Times New Roman" panose="02020603050405020304" pitchFamily="18" charset="0"/>
                          <a:cs typeface="Times New Roman" panose="02020603050405020304" pitchFamily="18" charset="0"/>
                        </a:rPr>
                        <a:t>peer/</a:t>
                      </a:r>
                      <a:r>
                        <a:rPr lang="en-US" sz="2000" b="0" dirty="0" smtClean="0">
                          <a:latin typeface="Times New Roman" panose="02020603050405020304" pitchFamily="18" charset="0"/>
                          <a:cs typeface="Times New Roman" panose="02020603050405020304" pitchFamily="18" charset="0"/>
                        </a:rPr>
                        <a:t> </a:t>
                      </a:r>
                      <a:r>
                        <a:rPr lang="en-US" sz="2000" b="1" dirty="0">
                          <a:solidFill>
                            <a:srgbClr val="F9680D"/>
                          </a:solidFill>
                          <a:latin typeface="Times New Roman" panose="02020603050405020304" pitchFamily="18" charset="0"/>
                          <a:cs typeface="Times New Roman" panose="02020603050405020304" pitchFamily="18" charset="0"/>
                        </a:rPr>
                        <a:t>teacher's </a:t>
                      </a:r>
                      <a:r>
                        <a:rPr lang="en-US" sz="2000" b="1" dirty="0">
                          <a:solidFill>
                            <a:srgbClr val="F9680D"/>
                          </a:solidFill>
                          <a:latin typeface="Times New Roman" panose="02020603050405020304" pitchFamily="18" charset="0"/>
                          <a:cs typeface="Times New Roman" panose="02020603050405020304" pitchFamily="18" charset="0"/>
                        </a:rPr>
                        <a:t>delayed </a:t>
                      </a:r>
                      <a:r>
                        <a:rPr lang="en-US" sz="2000" b="1" dirty="0" smtClean="0">
                          <a:solidFill>
                            <a:srgbClr val="F9680D"/>
                          </a:solidFill>
                          <a:latin typeface="Times New Roman" panose="02020603050405020304" pitchFamily="18" charset="0"/>
                          <a:cs typeface="Times New Roman" panose="02020603050405020304" pitchFamily="18" charset="0"/>
                        </a:rPr>
                        <a:t>assessment</a:t>
                      </a:r>
                      <a:r>
                        <a:rPr lang="en-US" sz="2000" b="1" dirty="0" smtClean="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 name="椭圆 10"/>
          <p:cNvSpPr/>
          <p:nvPr/>
        </p:nvSpPr>
        <p:spPr>
          <a:xfrm>
            <a:off x="1940943" y="1595888"/>
            <a:ext cx="1479383" cy="262243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5780405" y="3999865"/>
            <a:ext cx="2022475" cy="3488690"/>
          </a:xfrm>
          <a:prstGeom prst="rect">
            <a:avLst/>
          </a:prstGeom>
        </p:spPr>
      </p:pic>
      <p:pic>
        <p:nvPicPr>
          <p:cNvPr id="4" name="图片 3"/>
          <p:cNvPicPr>
            <a:picLocks noChangeAspect="1"/>
          </p:cNvPicPr>
          <p:nvPr/>
        </p:nvPicPr>
        <p:blipFill>
          <a:blip r:embed="rId2"/>
          <a:stretch>
            <a:fillRect/>
          </a:stretch>
        </p:blipFill>
        <p:spPr>
          <a:xfrm>
            <a:off x="0" y="0"/>
            <a:ext cx="2087245" cy="2421890"/>
          </a:xfrm>
          <a:prstGeom prst="rect">
            <a:avLst/>
          </a:prstGeom>
        </p:spPr>
      </p:pic>
      <p:pic>
        <p:nvPicPr>
          <p:cNvPr id="5" name="图片 4"/>
          <p:cNvPicPr>
            <a:picLocks noChangeAspect="1"/>
          </p:cNvPicPr>
          <p:nvPr/>
        </p:nvPicPr>
        <p:blipFill>
          <a:blip r:embed="rId3"/>
          <a:stretch>
            <a:fillRect/>
          </a:stretch>
        </p:blipFill>
        <p:spPr>
          <a:xfrm>
            <a:off x="0" y="2105025"/>
            <a:ext cx="1666240" cy="2647950"/>
          </a:xfrm>
          <a:prstGeom prst="rect">
            <a:avLst/>
          </a:prstGeom>
        </p:spPr>
      </p:pic>
      <p:pic>
        <p:nvPicPr>
          <p:cNvPr id="11" name="图片 10"/>
          <p:cNvPicPr>
            <a:picLocks noChangeAspect="1"/>
          </p:cNvPicPr>
          <p:nvPr/>
        </p:nvPicPr>
        <p:blipFill>
          <a:blip r:embed="rId4"/>
          <a:stretch>
            <a:fillRect/>
          </a:stretch>
        </p:blipFill>
        <p:spPr>
          <a:xfrm>
            <a:off x="2087245" y="-71755"/>
            <a:ext cx="2259330" cy="3118485"/>
          </a:xfrm>
          <a:prstGeom prst="rect">
            <a:avLst/>
          </a:prstGeom>
        </p:spPr>
      </p:pic>
      <p:pic>
        <p:nvPicPr>
          <p:cNvPr id="13" name="图片 12"/>
          <p:cNvPicPr>
            <a:picLocks noChangeAspect="1"/>
          </p:cNvPicPr>
          <p:nvPr/>
        </p:nvPicPr>
        <p:blipFill>
          <a:blip r:embed="rId5"/>
          <a:stretch>
            <a:fillRect/>
          </a:stretch>
        </p:blipFill>
        <p:spPr>
          <a:xfrm>
            <a:off x="1631107" y="2416630"/>
            <a:ext cx="1937588" cy="3186076"/>
          </a:xfrm>
          <a:prstGeom prst="rect">
            <a:avLst/>
          </a:prstGeom>
        </p:spPr>
      </p:pic>
      <p:pic>
        <p:nvPicPr>
          <p:cNvPr id="14" name="图片 13"/>
          <p:cNvPicPr>
            <a:picLocks noChangeAspect="1"/>
          </p:cNvPicPr>
          <p:nvPr/>
        </p:nvPicPr>
        <p:blipFill>
          <a:blip r:embed="rId6"/>
          <a:stretch>
            <a:fillRect/>
          </a:stretch>
        </p:blipFill>
        <p:spPr>
          <a:xfrm>
            <a:off x="0" y="4482446"/>
            <a:ext cx="1666239" cy="2570288"/>
          </a:xfrm>
          <a:prstGeom prst="rect">
            <a:avLst/>
          </a:prstGeom>
        </p:spPr>
      </p:pic>
      <p:pic>
        <p:nvPicPr>
          <p:cNvPr id="15" name="图片 14"/>
          <p:cNvPicPr>
            <a:picLocks noChangeAspect="1"/>
          </p:cNvPicPr>
          <p:nvPr/>
        </p:nvPicPr>
        <p:blipFill>
          <a:blip r:embed="rId7"/>
          <a:stretch>
            <a:fillRect/>
          </a:stretch>
        </p:blipFill>
        <p:spPr>
          <a:xfrm>
            <a:off x="4345649" y="-78020"/>
            <a:ext cx="2144391" cy="3186076"/>
          </a:xfrm>
          <a:prstGeom prst="rect">
            <a:avLst/>
          </a:prstGeom>
        </p:spPr>
      </p:pic>
      <p:pic>
        <p:nvPicPr>
          <p:cNvPr id="16" name="图片 15"/>
          <p:cNvPicPr>
            <a:picLocks noChangeAspect="1"/>
          </p:cNvPicPr>
          <p:nvPr/>
        </p:nvPicPr>
        <p:blipFill>
          <a:blip r:embed="rId8"/>
          <a:stretch>
            <a:fillRect/>
          </a:stretch>
        </p:blipFill>
        <p:spPr>
          <a:xfrm>
            <a:off x="1666239" y="5158170"/>
            <a:ext cx="2237574" cy="1848833"/>
          </a:xfrm>
          <a:prstGeom prst="rect">
            <a:avLst/>
          </a:prstGeom>
        </p:spPr>
      </p:pic>
      <p:pic>
        <p:nvPicPr>
          <p:cNvPr id="17" name="图片 16"/>
          <p:cNvPicPr>
            <a:picLocks noChangeAspect="1"/>
          </p:cNvPicPr>
          <p:nvPr/>
        </p:nvPicPr>
        <p:blipFill rotWithShape="1">
          <a:blip r:embed="rId9"/>
          <a:srcRect b="14797"/>
          <a:stretch>
            <a:fillRect/>
          </a:stretch>
        </p:blipFill>
        <p:spPr>
          <a:xfrm>
            <a:off x="8856980" y="-71755"/>
            <a:ext cx="3335020" cy="2147511"/>
          </a:xfrm>
          <a:prstGeom prst="rect">
            <a:avLst/>
          </a:prstGeom>
        </p:spPr>
      </p:pic>
      <p:pic>
        <p:nvPicPr>
          <p:cNvPr id="10" name="图片 9"/>
          <p:cNvPicPr>
            <a:picLocks noChangeAspect="1"/>
          </p:cNvPicPr>
          <p:nvPr/>
        </p:nvPicPr>
        <p:blipFill>
          <a:blip r:embed="rId10"/>
          <a:stretch>
            <a:fillRect/>
          </a:stretch>
        </p:blipFill>
        <p:spPr>
          <a:xfrm>
            <a:off x="5055235" y="3046730"/>
            <a:ext cx="2747645" cy="2111375"/>
          </a:xfrm>
          <a:prstGeom prst="rect">
            <a:avLst/>
          </a:prstGeom>
        </p:spPr>
      </p:pic>
      <p:pic>
        <p:nvPicPr>
          <p:cNvPr id="21" name="图片 20"/>
          <p:cNvPicPr>
            <a:picLocks noChangeAspect="1"/>
          </p:cNvPicPr>
          <p:nvPr/>
        </p:nvPicPr>
        <p:blipFill>
          <a:blip r:embed="rId11"/>
          <a:stretch>
            <a:fillRect/>
          </a:stretch>
        </p:blipFill>
        <p:spPr>
          <a:xfrm>
            <a:off x="3487420" y="3046730"/>
            <a:ext cx="2292985" cy="4019550"/>
          </a:xfrm>
          <a:prstGeom prst="rect">
            <a:avLst/>
          </a:prstGeom>
        </p:spPr>
      </p:pic>
      <p:pic>
        <p:nvPicPr>
          <p:cNvPr id="7" name="图片 6"/>
          <p:cNvPicPr>
            <a:picLocks noChangeAspect="1"/>
          </p:cNvPicPr>
          <p:nvPr/>
        </p:nvPicPr>
        <p:blipFill>
          <a:blip r:embed="rId12"/>
          <a:stretch>
            <a:fillRect/>
          </a:stretch>
        </p:blipFill>
        <p:spPr>
          <a:xfrm>
            <a:off x="6481191" y="-9144"/>
            <a:ext cx="2375789" cy="3055873"/>
          </a:xfrm>
          <a:prstGeom prst="rect">
            <a:avLst/>
          </a:prstGeom>
        </p:spPr>
      </p:pic>
      <p:pic>
        <p:nvPicPr>
          <p:cNvPr id="20" name="图片 19"/>
          <p:cNvPicPr>
            <a:picLocks noChangeAspect="1"/>
          </p:cNvPicPr>
          <p:nvPr/>
        </p:nvPicPr>
        <p:blipFill>
          <a:blip r:embed="rId13"/>
          <a:stretch>
            <a:fillRect/>
          </a:stretch>
        </p:blipFill>
        <p:spPr>
          <a:xfrm>
            <a:off x="7802848" y="4723130"/>
            <a:ext cx="4423029" cy="2226310"/>
          </a:xfrm>
          <a:prstGeom prst="rect">
            <a:avLst/>
          </a:prstGeom>
        </p:spPr>
      </p:pic>
      <p:pic>
        <p:nvPicPr>
          <p:cNvPr id="18" name="图片 17"/>
          <p:cNvPicPr>
            <a:picLocks noChangeAspect="1"/>
          </p:cNvPicPr>
          <p:nvPr/>
        </p:nvPicPr>
        <p:blipFill>
          <a:blip r:embed="rId14"/>
          <a:stretch>
            <a:fillRect/>
          </a:stretch>
        </p:blipFill>
        <p:spPr>
          <a:xfrm>
            <a:off x="7233904" y="2055178"/>
            <a:ext cx="3561080" cy="2665730"/>
          </a:xfrm>
          <a:prstGeom prst="rect">
            <a:avLst/>
          </a:prstGeom>
        </p:spPr>
      </p:pic>
      <p:pic>
        <p:nvPicPr>
          <p:cNvPr id="19" name="图片 18"/>
          <p:cNvPicPr>
            <a:picLocks noChangeAspect="1"/>
          </p:cNvPicPr>
          <p:nvPr/>
        </p:nvPicPr>
        <p:blipFill rotWithShape="1">
          <a:blip r:embed="rId15"/>
          <a:srcRect t="11333" b="2318"/>
          <a:stretch>
            <a:fillRect/>
          </a:stretch>
        </p:blipFill>
        <p:spPr>
          <a:xfrm>
            <a:off x="10226008" y="2075756"/>
            <a:ext cx="2060861" cy="266573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5"/>
                                        </p:tgtEl>
                                      </p:cBhvr>
                                    </p:animEffect>
                                    <p:animScale>
                                      <p:cBhvr>
                                        <p:cTn id="31" dur="250" autoRev="1" fill="hold"/>
                                        <p:tgtEl>
                                          <p:spTgt spid="5"/>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
                                        </p:tgtEl>
                                      </p:cBhvr>
                                    </p:animEffect>
                                    <p:animScale>
                                      <p:cBhvr>
                                        <p:cTn id="35" dur="250" autoRev="1" fill="hold"/>
                                        <p:tgtEl>
                                          <p:spTgt spid="20"/>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16"/>
                                        </p:tgtEl>
                                      </p:cBhvr>
                                    </p:animEffect>
                                    <p:animScale>
                                      <p:cBhvr>
                                        <p:cTn id="39" dur="250" autoRev="1" fill="hold"/>
                                        <p:tgtEl>
                                          <p:spTgt spid="1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19"/>
                                        </p:tgtEl>
                                      </p:cBhvr>
                                    </p:animEffect>
                                    <p:animScale>
                                      <p:cBhvr>
                                        <p:cTn id="43" dur="250" autoRev="1" fill="hold"/>
                                        <p:tgtEl>
                                          <p:spTgt spid="19"/>
                                        </p:tgtEl>
                                      </p:cBhvr>
                                      <p:by x="105000" y="105000"/>
                                    </p:animScale>
                                  </p:childTnLst>
                                </p:cTn>
                              </p:par>
                            </p:childTnLst>
                          </p:cTn>
                        </p:par>
                        <p:par>
                          <p:cTn id="44" fill="hold">
                            <p:stCondLst>
                              <p:cond delay="5000"/>
                            </p:stCondLst>
                            <p:childTnLst>
                              <p:par>
                                <p:cTn id="45" presetID="26" presetClass="emph" presetSubtype="0" fill="hold" nodeType="afterEffect">
                                  <p:stCondLst>
                                    <p:cond delay="0"/>
                                  </p:stCondLst>
                                  <p:childTnLst>
                                    <p:animEffect transition="out" filter="fade">
                                      <p:cBhvr>
                                        <p:cTn id="46" dur="500" tmFilter="0, 0; .2, .5; .8, .5; 1, 0"/>
                                        <p:tgtEl>
                                          <p:spTgt spid="21"/>
                                        </p:tgtEl>
                                      </p:cBhvr>
                                    </p:animEffect>
                                    <p:animScale>
                                      <p:cBhvr>
                                        <p:cTn id="47" dur="250" autoRev="1" fill="hold"/>
                                        <p:tgtEl>
                                          <p:spTgt spid="21"/>
                                        </p:tgtEl>
                                      </p:cBhvr>
                                      <p:by x="105000" y="105000"/>
                                    </p:animScale>
                                  </p:childTnLst>
                                </p:cTn>
                              </p:par>
                            </p:childTnLst>
                          </p:cTn>
                        </p:par>
                        <p:par>
                          <p:cTn id="48" fill="hold">
                            <p:stCondLst>
                              <p:cond delay="5500"/>
                            </p:stCondLst>
                            <p:childTnLst>
                              <p:par>
                                <p:cTn id="49" presetID="26" presetClass="emph" presetSubtype="0" fill="hold" nodeType="afterEffect">
                                  <p:stCondLst>
                                    <p:cond delay="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childTnLst>
                          </p:cTn>
                        </p:par>
                        <p:par>
                          <p:cTn id="52" fill="hold">
                            <p:stCondLst>
                              <p:cond delay="6000"/>
                            </p:stCondLst>
                            <p:childTnLst>
                              <p:par>
                                <p:cTn id="53" presetID="26" presetClass="emph" presetSubtype="0" fill="hold" nodeType="afterEffect">
                                  <p:stCondLst>
                                    <p:cond delay="0"/>
                                  </p:stCondLst>
                                  <p:childTnLst>
                                    <p:animEffect transition="out" filter="fade">
                                      <p:cBhvr>
                                        <p:cTn id="54" dur="500" tmFilter="0, 0; .2, .5; .8, .5; 1, 0"/>
                                        <p:tgtEl>
                                          <p:spTgt spid="11"/>
                                        </p:tgtEl>
                                      </p:cBhvr>
                                    </p:animEffect>
                                    <p:animScale>
                                      <p:cBhvr>
                                        <p:cTn id="55" dur="250" autoRev="1" fill="hold"/>
                                        <p:tgtEl>
                                          <p:spTgt spid="11"/>
                                        </p:tgtEl>
                                      </p:cBhvr>
                                      <p:by x="105000" y="105000"/>
                                    </p:animScale>
                                  </p:childTnLst>
                                </p:cTn>
                              </p:par>
                            </p:childTnLst>
                          </p:cTn>
                        </p:par>
                        <p:par>
                          <p:cTn id="56" fill="hold">
                            <p:stCondLst>
                              <p:cond delay="6500"/>
                            </p:stCondLst>
                            <p:childTnLst>
                              <p:par>
                                <p:cTn id="57" presetID="26" presetClass="emph" presetSubtype="0" fill="hold" nodeType="afterEffect">
                                  <p:stCondLst>
                                    <p:cond delay="0"/>
                                  </p:stCondLst>
                                  <p:childTnLst>
                                    <p:animEffect transition="out" filter="fade">
                                      <p:cBhvr>
                                        <p:cTn id="58" dur="500" tmFilter="0, 0; .2, .5; .8, .5; 1, 0"/>
                                        <p:tgtEl>
                                          <p:spTgt spid="15"/>
                                        </p:tgtEl>
                                      </p:cBhvr>
                                    </p:animEffect>
                                    <p:animScale>
                                      <p:cBhvr>
                                        <p:cTn id="59"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4"/>
          <p:cNvSpPr txBox="1">
            <a:spLocks noChangeArrowheads="1"/>
          </p:cNvSpPr>
          <p:nvPr/>
        </p:nvSpPr>
        <p:spPr bwMode="auto">
          <a:xfrm>
            <a:off x="5185767" y="2809156"/>
            <a:ext cx="5472608" cy="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ctr" defTabSz="1219200" fontAlgn="auto">
              <a:lnSpc>
                <a:spcPct val="150000"/>
              </a:lnSpc>
              <a:spcBef>
                <a:spcPts val="0"/>
              </a:spcBef>
              <a:spcAft>
                <a:spcPts val="0"/>
              </a:spcAft>
              <a:defRPr/>
            </a:pPr>
            <a:r>
              <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rPr>
              <a:t>Assessment</a:t>
            </a:r>
            <a:endPar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endParaRPr>
          </a:p>
        </p:txBody>
      </p:sp>
      <p:pic>
        <p:nvPicPr>
          <p:cNvPr id="100"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270670" y="1777816"/>
            <a:ext cx="2952903" cy="295356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760" y="1401516"/>
            <a:ext cx="3348111" cy="334886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106" name="组合 105"/>
          <p:cNvGrpSpPr/>
          <p:nvPr/>
        </p:nvGrpSpPr>
        <p:grpSpPr>
          <a:xfrm>
            <a:off x="8230541" y="-1197194"/>
            <a:ext cx="1572170" cy="1572739"/>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8" name="椭圆 10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15" name="组合 114"/>
          <p:cNvGrpSpPr/>
          <p:nvPr/>
        </p:nvGrpSpPr>
        <p:grpSpPr>
          <a:xfrm>
            <a:off x="9832013" y="-223358"/>
            <a:ext cx="914281" cy="914612"/>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17" name="椭圆 1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18" name="组合 117"/>
          <p:cNvGrpSpPr/>
          <p:nvPr/>
        </p:nvGrpSpPr>
        <p:grpSpPr>
          <a:xfrm>
            <a:off x="1026167" y="6512646"/>
            <a:ext cx="785040" cy="785324"/>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20" name="椭圆 1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27" name="组合 126"/>
          <p:cNvGrpSpPr/>
          <p:nvPr/>
        </p:nvGrpSpPr>
        <p:grpSpPr>
          <a:xfrm>
            <a:off x="11003122" y="-1220177"/>
            <a:ext cx="1572170" cy="1572739"/>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29" name="椭圆 1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30" name="组合 129"/>
          <p:cNvGrpSpPr/>
          <p:nvPr/>
        </p:nvGrpSpPr>
        <p:grpSpPr>
          <a:xfrm>
            <a:off x="10943273" y="393745"/>
            <a:ext cx="297401" cy="297509"/>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32" name="椭圆 13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36" name="组合 135"/>
          <p:cNvGrpSpPr/>
          <p:nvPr/>
        </p:nvGrpSpPr>
        <p:grpSpPr>
          <a:xfrm>
            <a:off x="1704536" y="5934054"/>
            <a:ext cx="693499" cy="693750"/>
            <a:chOff x="304800" y="673100"/>
            <a:chExt cx="4000500" cy="4000500"/>
          </a:xfrm>
          <a:effectLst>
            <a:outerShdw blurRad="444500" dist="254000" dir="8100000" algn="tr" rotWithShape="0">
              <a:prstClr val="black">
                <a:alpha val="50000"/>
              </a:prstClr>
            </a:outerShdw>
          </a:effectLst>
        </p:grpSpPr>
        <p:sp>
          <p:nvSpPr>
            <p:cNvPr id="137" name="同心圆 1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38" name="椭圆 1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39" name="组合 138"/>
          <p:cNvGrpSpPr/>
          <p:nvPr/>
        </p:nvGrpSpPr>
        <p:grpSpPr>
          <a:xfrm>
            <a:off x="392324" y="6354304"/>
            <a:ext cx="422448" cy="422600"/>
            <a:chOff x="304800" y="673100"/>
            <a:chExt cx="4000500" cy="4000500"/>
          </a:xfrm>
          <a:effectLst>
            <a:outerShdw blurRad="444500" dist="254000" dir="8100000" algn="tr" rotWithShape="0">
              <a:prstClr val="black">
                <a:alpha val="50000"/>
              </a:prstClr>
            </a:outerShdw>
          </a:effectLst>
        </p:grpSpPr>
        <p:sp>
          <p:nvSpPr>
            <p:cNvPr id="140" name="同心圆 1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41" name="椭圆 1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42" name="组合 141"/>
          <p:cNvGrpSpPr/>
          <p:nvPr/>
        </p:nvGrpSpPr>
        <p:grpSpPr>
          <a:xfrm>
            <a:off x="160401" y="6109837"/>
            <a:ext cx="211223" cy="211300"/>
            <a:chOff x="304800" y="673100"/>
            <a:chExt cx="4000500" cy="4000500"/>
          </a:xfrm>
          <a:effectLst>
            <a:outerShdw blurRad="444500" dist="254000" dir="8100000" algn="tr" rotWithShape="0">
              <a:prstClr val="black">
                <a:alpha val="50000"/>
              </a:prstClr>
            </a:outerShdw>
          </a:effectLst>
        </p:grpSpPr>
        <p:sp>
          <p:nvSpPr>
            <p:cNvPr id="143" name="同心圆 1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44" name="椭圆 1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sp>
        <p:nvSpPr>
          <p:cNvPr id="112" name="Freeform 21"/>
          <p:cNvSpPr>
            <a:spLocks noEditPoints="1"/>
          </p:cNvSpPr>
          <p:nvPr/>
        </p:nvSpPr>
        <p:spPr bwMode="auto">
          <a:xfrm>
            <a:off x="2630170" y="2522855"/>
            <a:ext cx="1111250" cy="113347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890" tIns="60945" rIns="121890" bIns="60945"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9" name="Rectangle 4"/>
          <p:cNvSpPr txBox="1">
            <a:spLocks noChangeArrowheads="1"/>
          </p:cNvSpPr>
          <p:nvPr>
            <p:custDataLst>
              <p:tags r:id="rId4"/>
            </p:custDataLst>
          </p:nvPr>
        </p:nvSpPr>
        <p:spPr bwMode="auto">
          <a:xfrm>
            <a:off x="2106295" y="4907915"/>
            <a:ext cx="228854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9200" fontAlgn="auto">
              <a:spcBef>
                <a:spcPts val="0"/>
              </a:spcBef>
              <a:spcAft>
                <a:spcPts val="0"/>
              </a:spcAft>
              <a:defRPr/>
            </a:pPr>
            <a:r>
              <a:rPr lang="zh-CN" altLang="en-US" sz="2800" b="0" kern="0" dirty="0">
                <a:solidFill>
                  <a:schemeClr val="tx1"/>
                </a:solidFill>
                <a:latin typeface="Colonna MT" panose="04020805060202030203" charset="0"/>
                <a:ea typeface="微软雅黑" panose="020B0503020204020204" pitchFamily="34" charset="-122"/>
                <a:cs typeface="Colonna MT" panose="04020805060202030203" charset="0"/>
              </a:rPr>
              <a:t>PART THREE</a:t>
            </a:r>
            <a:endParaRPr lang="en-US" altLang="zh-CN" b="0" kern="0" dirty="0">
              <a:solidFill>
                <a:schemeClr val="tx1"/>
              </a:solidFill>
              <a:latin typeface="Imprint MT Shadow" panose="04020605060303030202" charset="0"/>
              <a:ea typeface="微软雅黑" panose="020B0503020204020204" pitchFamily="34" charset="-122"/>
              <a:cs typeface="Imprint MT Shadow" panose="0402060506030303020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700"/>
                                        <p:tgtEl>
                                          <p:spTgt spid="98"/>
                                        </p:tgtEl>
                                      </p:cBhvr>
                                    </p:animEffect>
                                  </p:childTnLst>
                                </p:cTn>
                              </p:par>
                              <p:par>
                                <p:cTn id="8" presetID="23" presetClass="entr" presetSubtype="528"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 calcmode="lin" valueType="num">
                                      <p:cBhvr>
                                        <p:cTn id="10" dur="500" fill="hold"/>
                                        <p:tgtEl>
                                          <p:spTgt spid="106"/>
                                        </p:tgtEl>
                                        <p:attrNameLst>
                                          <p:attrName>ppt_w</p:attrName>
                                        </p:attrNameLst>
                                      </p:cBhvr>
                                      <p:tavLst>
                                        <p:tav tm="0">
                                          <p:val>
                                            <p:fltVal val="0"/>
                                          </p:val>
                                        </p:tav>
                                        <p:tav tm="100000">
                                          <p:val>
                                            <p:strVal val="#ppt_w"/>
                                          </p:val>
                                        </p:tav>
                                      </p:tavLst>
                                    </p:anim>
                                    <p:anim calcmode="lin" valueType="num">
                                      <p:cBhvr>
                                        <p:cTn id="11" dur="500" fill="hold"/>
                                        <p:tgtEl>
                                          <p:spTgt spid="106"/>
                                        </p:tgtEl>
                                        <p:attrNameLst>
                                          <p:attrName>ppt_h</p:attrName>
                                        </p:attrNameLst>
                                      </p:cBhvr>
                                      <p:tavLst>
                                        <p:tav tm="0">
                                          <p:val>
                                            <p:fltVal val="0"/>
                                          </p:val>
                                        </p:tav>
                                        <p:tav tm="100000">
                                          <p:val>
                                            <p:strVal val="#ppt_h"/>
                                          </p:val>
                                        </p:tav>
                                      </p:tavLst>
                                    </p:anim>
                                    <p:anim calcmode="lin" valueType="num">
                                      <p:cBhvr>
                                        <p:cTn id="12" dur="500" fill="hold"/>
                                        <p:tgtEl>
                                          <p:spTgt spid="106"/>
                                        </p:tgtEl>
                                        <p:attrNameLst>
                                          <p:attrName>ppt_x</p:attrName>
                                        </p:attrNameLst>
                                      </p:cBhvr>
                                      <p:tavLst>
                                        <p:tav tm="0">
                                          <p:val>
                                            <p:fltVal val="0.5"/>
                                          </p:val>
                                        </p:tav>
                                        <p:tav tm="100000">
                                          <p:val>
                                            <p:strVal val="#ppt_x"/>
                                          </p:val>
                                        </p:tav>
                                      </p:tavLst>
                                    </p:anim>
                                    <p:anim calcmode="lin" valueType="num">
                                      <p:cBhvr>
                                        <p:cTn id="13" dur="500" fill="hold"/>
                                        <p:tgtEl>
                                          <p:spTgt spid="106"/>
                                        </p:tgtEl>
                                        <p:attrNameLst>
                                          <p:attrName>ppt_y</p:attrName>
                                        </p:attrNameLst>
                                      </p:cBhvr>
                                      <p:tavLst>
                                        <p:tav tm="0">
                                          <p:val>
                                            <p:fltVal val="0.5"/>
                                          </p:val>
                                        </p:tav>
                                        <p:tav tm="100000">
                                          <p:val>
                                            <p:strVal val="#ppt_y"/>
                                          </p:val>
                                        </p:tav>
                                      </p:tavLst>
                                    </p:anim>
                                  </p:childTnLst>
                                </p:cTn>
                              </p:par>
                              <p:par>
                                <p:cTn id="14" presetID="23" presetClass="entr" presetSubtype="528" fill="hold" nodeType="withEffect">
                                  <p:stCondLst>
                                    <p:cond delay="300"/>
                                  </p:stCondLst>
                                  <p:childTnLst>
                                    <p:set>
                                      <p:cBhvr>
                                        <p:cTn id="15" dur="1" fill="hold">
                                          <p:stCondLst>
                                            <p:cond delay="0"/>
                                          </p:stCondLst>
                                        </p:cTn>
                                        <p:tgtEl>
                                          <p:spTgt spid="115"/>
                                        </p:tgtEl>
                                        <p:attrNameLst>
                                          <p:attrName>style.visibility</p:attrName>
                                        </p:attrNameLst>
                                      </p:cBhvr>
                                      <p:to>
                                        <p:strVal val="visible"/>
                                      </p:to>
                                    </p:set>
                                    <p:anim calcmode="lin" valueType="num">
                                      <p:cBhvr>
                                        <p:cTn id="16" dur="500" fill="hold"/>
                                        <p:tgtEl>
                                          <p:spTgt spid="115"/>
                                        </p:tgtEl>
                                        <p:attrNameLst>
                                          <p:attrName>ppt_w</p:attrName>
                                        </p:attrNameLst>
                                      </p:cBhvr>
                                      <p:tavLst>
                                        <p:tav tm="0">
                                          <p:val>
                                            <p:fltVal val="0"/>
                                          </p:val>
                                        </p:tav>
                                        <p:tav tm="100000">
                                          <p:val>
                                            <p:strVal val="#ppt_w"/>
                                          </p:val>
                                        </p:tav>
                                      </p:tavLst>
                                    </p:anim>
                                    <p:anim calcmode="lin" valueType="num">
                                      <p:cBhvr>
                                        <p:cTn id="17" dur="500" fill="hold"/>
                                        <p:tgtEl>
                                          <p:spTgt spid="115"/>
                                        </p:tgtEl>
                                        <p:attrNameLst>
                                          <p:attrName>ppt_h</p:attrName>
                                        </p:attrNameLst>
                                      </p:cBhvr>
                                      <p:tavLst>
                                        <p:tav tm="0">
                                          <p:val>
                                            <p:fltVal val="0"/>
                                          </p:val>
                                        </p:tav>
                                        <p:tav tm="100000">
                                          <p:val>
                                            <p:strVal val="#ppt_h"/>
                                          </p:val>
                                        </p:tav>
                                      </p:tavLst>
                                    </p:anim>
                                    <p:anim calcmode="lin" valueType="num">
                                      <p:cBhvr>
                                        <p:cTn id="18" dur="500" fill="hold"/>
                                        <p:tgtEl>
                                          <p:spTgt spid="115"/>
                                        </p:tgtEl>
                                        <p:attrNameLst>
                                          <p:attrName>ppt_x</p:attrName>
                                        </p:attrNameLst>
                                      </p:cBhvr>
                                      <p:tavLst>
                                        <p:tav tm="0">
                                          <p:val>
                                            <p:fltVal val="0.5"/>
                                          </p:val>
                                        </p:tav>
                                        <p:tav tm="100000">
                                          <p:val>
                                            <p:strVal val="#ppt_x"/>
                                          </p:val>
                                        </p:tav>
                                      </p:tavLst>
                                    </p:anim>
                                    <p:anim calcmode="lin" valueType="num">
                                      <p:cBhvr>
                                        <p:cTn id="19" dur="500" fill="hold"/>
                                        <p:tgtEl>
                                          <p:spTgt spid="115"/>
                                        </p:tgtEl>
                                        <p:attrNameLst>
                                          <p:attrName>ppt_y</p:attrName>
                                        </p:attrNameLst>
                                      </p:cBhvr>
                                      <p:tavLst>
                                        <p:tav tm="0">
                                          <p:val>
                                            <p:fltVal val="0.5"/>
                                          </p:val>
                                        </p:tav>
                                        <p:tav tm="100000">
                                          <p:val>
                                            <p:strVal val="#ppt_y"/>
                                          </p:val>
                                        </p:tav>
                                      </p:tavLst>
                                    </p:anim>
                                  </p:childTnLst>
                                </p:cTn>
                              </p:par>
                              <p:par>
                                <p:cTn id="20" presetID="23" presetClass="entr" presetSubtype="528" fill="hold" nodeType="withEffect">
                                  <p:stCondLst>
                                    <p:cond delay="100"/>
                                  </p:stCondLst>
                                  <p:childTnLst>
                                    <p:set>
                                      <p:cBhvr>
                                        <p:cTn id="21" dur="1" fill="hold">
                                          <p:stCondLst>
                                            <p:cond delay="0"/>
                                          </p:stCondLst>
                                        </p:cTn>
                                        <p:tgtEl>
                                          <p:spTgt spid="118"/>
                                        </p:tgtEl>
                                        <p:attrNameLst>
                                          <p:attrName>style.visibility</p:attrName>
                                        </p:attrNameLst>
                                      </p:cBhvr>
                                      <p:to>
                                        <p:strVal val="visible"/>
                                      </p:to>
                                    </p:set>
                                    <p:anim calcmode="lin" valueType="num">
                                      <p:cBhvr>
                                        <p:cTn id="22" dur="500" fill="hold"/>
                                        <p:tgtEl>
                                          <p:spTgt spid="118"/>
                                        </p:tgtEl>
                                        <p:attrNameLst>
                                          <p:attrName>ppt_w</p:attrName>
                                        </p:attrNameLst>
                                      </p:cBhvr>
                                      <p:tavLst>
                                        <p:tav tm="0">
                                          <p:val>
                                            <p:fltVal val="0"/>
                                          </p:val>
                                        </p:tav>
                                        <p:tav tm="100000">
                                          <p:val>
                                            <p:strVal val="#ppt_w"/>
                                          </p:val>
                                        </p:tav>
                                      </p:tavLst>
                                    </p:anim>
                                    <p:anim calcmode="lin" valueType="num">
                                      <p:cBhvr>
                                        <p:cTn id="23" dur="500" fill="hold"/>
                                        <p:tgtEl>
                                          <p:spTgt spid="118"/>
                                        </p:tgtEl>
                                        <p:attrNameLst>
                                          <p:attrName>ppt_h</p:attrName>
                                        </p:attrNameLst>
                                      </p:cBhvr>
                                      <p:tavLst>
                                        <p:tav tm="0">
                                          <p:val>
                                            <p:fltVal val="0"/>
                                          </p:val>
                                        </p:tav>
                                        <p:tav tm="100000">
                                          <p:val>
                                            <p:strVal val="#ppt_h"/>
                                          </p:val>
                                        </p:tav>
                                      </p:tavLst>
                                    </p:anim>
                                    <p:anim calcmode="lin" valueType="num">
                                      <p:cBhvr>
                                        <p:cTn id="24" dur="500" fill="hold"/>
                                        <p:tgtEl>
                                          <p:spTgt spid="118"/>
                                        </p:tgtEl>
                                        <p:attrNameLst>
                                          <p:attrName>ppt_x</p:attrName>
                                        </p:attrNameLst>
                                      </p:cBhvr>
                                      <p:tavLst>
                                        <p:tav tm="0">
                                          <p:val>
                                            <p:fltVal val="0.5"/>
                                          </p:val>
                                        </p:tav>
                                        <p:tav tm="100000">
                                          <p:val>
                                            <p:strVal val="#ppt_x"/>
                                          </p:val>
                                        </p:tav>
                                      </p:tavLst>
                                    </p:anim>
                                    <p:anim calcmode="lin" valueType="num">
                                      <p:cBhvr>
                                        <p:cTn id="25" dur="500" fill="hold"/>
                                        <p:tgtEl>
                                          <p:spTgt spid="118"/>
                                        </p:tgtEl>
                                        <p:attrNameLst>
                                          <p:attrName>ppt_y</p:attrName>
                                        </p:attrNameLst>
                                      </p:cBhvr>
                                      <p:tavLst>
                                        <p:tav tm="0">
                                          <p:val>
                                            <p:fltVal val="0.5"/>
                                          </p:val>
                                        </p:tav>
                                        <p:tav tm="100000">
                                          <p:val>
                                            <p:strVal val="#ppt_y"/>
                                          </p:val>
                                        </p:tav>
                                      </p:tavLst>
                                    </p:anim>
                                  </p:childTnLst>
                                </p:cTn>
                              </p:par>
                              <p:par>
                                <p:cTn id="26" presetID="23" presetClass="entr" presetSubtype="528" fill="hold" nodeType="withEffect">
                                  <p:stCondLst>
                                    <p:cond delay="300"/>
                                  </p:stCondLst>
                                  <p:childTnLst>
                                    <p:set>
                                      <p:cBhvr>
                                        <p:cTn id="27" dur="1" fill="hold">
                                          <p:stCondLst>
                                            <p:cond delay="0"/>
                                          </p:stCondLst>
                                        </p:cTn>
                                        <p:tgtEl>
                                          <p:spTgt spid="127"/>
                                        </p:tgtEl>
                                        <p:attrNameLst>
                                          <p:attrName>style.visibility</p:attrName>
                                        </p:attrNameLst>
                                      </p:cBhvr>
                                      <p:to>
                                        <p:strVal val="visible"/>
                                      </p:to>
                                    </p:set>
                                    <p:anim calcmode="lin" valueType="num">
                                      <p:cBhvr>
                                        <p:cTn id="28" dur="500" fill="hold"/>
                                        <p:tgtEl>
                                          <p:spTgt spid="127"/>
                                        </p:tgtEl>
                                        <p:attrNameLst>
                                          <p:attrName>ppt_w</p:attrName>
                                        </p:attrNameLst>
                                      </p:cBhvr>
                                      <p:tavLst>
                                        <p:tav tm="0">
                                          <p:val>
                                            <p:fltVal val="0"/>
                                          </p:val>
                                        </p:tav>
                                        <p:tav tm="100000">
                                          <p:val>
                                            <p:strVal val="#ppt_w"/>
                                          </p:val>
                                        </p:tav>
                                      </p:tavLst>
                                    </p:anim>
                                    <p:anim calcmode="lin" valueType="num">
                                      <p:cBhvr>
                                        <p:cTn id="29" dur="500" fill="hold"/>
                                        <p:tgtEl>
                                          <p:spTgt spid="127"/>
                                        </p:tgtEl>
                                        <p:attrNameLst>
                                          <p:attrName>ppt_h</p:attrName>
                                        </p:attrNameLst>
                                      </p:cBhvr>
                                      <p:tavLst>
                                        <p:tav tm="0">
                                          <p:val>
                                            <p:fltVal val="0"/>
                                          </p:val>
                                        </p:tav>
                                        <p:tav tm="100000">
                                          <p:val>
                                            <p:strVal val="#ppt_h"/>
                                          </p:val>
                                        </p:tav>
                                      </p:tavLst>
                                    </p:anim>
                                    <p:anim calcmode="lin" valueType="num">
                                      <p:cBhvr>
                                        <p:cTn id="30" dur="500" fill="hold"/>
                                        <p:tgtEl>
                                          <p:spTgt spid="127"/>
                                        </p:tgtEl>
                                        <p:attrNameLst>
                                          <p:attrName>ppt_x</p:attrName>
                                        </p:attrNameLst>
                                      </p:cBhvr>
                                      <p:tavLst>
                                        <p:tav tm="0">
                                          <p:val>
                                            <p:fltVal val="0.5"/>
                                          </p:val>
                                        </p:tav>
                                        <p:tav tm="100000">
                                          <p:val>
                                            <p:strVal val="#ppt_x"/>
                                          </p:val>
                                        </p:tav>
                                      </p:tavLst>
                                    </p:anim>
                                    <p:anim calcmode="lin" valueType="num">
                                      <p:cBhvr>
                                        <p:cTn id="31" dur="500" fill="hold"/>
                                        <p:tgtEl>
                                          <p:spTgt spid="127"/>
                                        </p:tgtEl>
                                        <p:attrNameLst>
                                          <p:attrName>ppt_y</p:attrName>
                                        </p:attrNameLst>
                                      </p:cBhvr>
                                      <p:tavLst>
                                        <p:tav tm="0">
                                          <p:val>
                                            <p:fltVal val="0.5"/>
                                          </p:val>
                                        </p:tav>
                                        <p:tav tm="100000">
                                          <p:val>
                                            <p:strVal val="#ppt_y"/>
                                          </p:val>
                                        </p:tav>
                                      </p:tavLst>
                                    </p:anim>
                                  </p:childTnLst>
                                </p:cTn>
                              </p:par>
                              <p:par>
                                <p:cTn id="32" presetID="23" presetClass="entr" presetSubtype="528" fill="hold" nodeType="withEffect">
                                  <p:stCondLst>
                                    <p:cond delay="600"/>
                                  </p:stCondLst>
                                  <p:childTnLst>
                                    <p:set>
                                      <p:cBhvr>
                                        <p:cTn id="33" dur="1" fill="hold">
                                          <p:stCondLst>
                                            <p:cond delay="0"/>
                                          </p:stCondLst>
                                        </p:cTn>
                                        <p:tgtEl>
                                          <p:spTgt spid="130"/>
                                        </p:tgtEl>
                                        <p:attrNameLst>
                                          <p:attrName>style.visibility</p:attrName>
                                        </p:attrNameLst>
                                      </p:cBhvr>
                                      <p:to>
                                        <p:strVal val="visible"/>
                                      </p:to>
                                    </p:set>
                                    <p:anim calcmode="lin" valueType="num">
                                      <p:cBhvr>
                                        <p:cTn id="34" dur="500" fill="hold"/>
                                        <p:tgtEl>
                                          <p:spTgt spid="130"/>
                                        </p:tgtEl>
                                        <p:attrNameLst>
                                          <p:attrName>ppt_w</p:attrName>
                                        </p:attrNameLst>
                                      </p:cBhvr>
                                      <p:tavLst>
                                        <p:tav tm="0">
                                          <p:val>
                                            <p:fltVal val="0"/>
                                          </p:val>
                                        </p:tav>
                                        <p:tav tm="100000">
                                          <p:val>
                                            <p:strVal val="#ppt_w"/>
                                          </p:val>
                                        </p:tav>
                                      </p:tavLst>
                                    </p:anim>
                                    <p:anim calcmode="lin" valueType="num">
                                      <p:cBhvr>
                                        <p:cTn id="35" dur="500" fill="hold"/>
                                        <p:tgtEl>
                                          <p:spTgt spid="130"/>
                                        </p:tgtEl>
                                        <p:attrNameLst>
                                          <p:attrName>ppt_h</p:attrName>
                                        </p:attrNameLst>
                                      </p:cBhvr>
                                      <p:tavLst>
                                        <p:tav tm="0">
                                          <p:val>
                                            <p:fltVal val="0"/>
                                          </p:val>
                                        </p:tav>
                                        <p:tav tm="100000">
                                          <p:val>
                                            <p:strVal val="#ppt_h"/>
                                          </p:val>
                                        </p:tav>
                                      </p:tavLst>
                                    </p:anim>
                                    <p:anim calcmode="lin" valueType="num">
                                      <p:cBhvr>
                                        <p:cTn id="36" dur="500" fill="hold"/>
                                        <p:tgtEl>
                                          <p:spTgt spid="130"/>
                                        </p:tgtEl>
                                        <p:attrNameLst>
                                          <p:attrName>ppt_x</p:attrName>
                                        </p:attrNameLst>
                                      </p:cBhvr>
                                      <p:tavLst>
                                        <p:tav tm="0">
                                          <p:val>
                                            <p:fltVal val="0.5"/>
                                          </p:val>
                                        </p:tav>
                                        <p:tav tm="100000">
                                          <p:val>
                                            <p:strVal val="#ppt_x"/>
                                          </p:val>
                                        </p:tav>
                                      </p:tavLst>
                                    </p:anim>
                                    <p:anim calcmode="lin" valueType="num">
                                      <p:cBhvr>
                                        <p:cTn id="37" dur="500" fill="hold"/>
                                        <p:tgtEl>
                                          <p:spTgt spid="130"/>
                                        </p:tgtEl>
                                        <p:attrNameLst>
                                          <p:attrName>ppt_y</p:attrName>
                                        </p:attrNameLst>
                                      </p:cBhvr>
                                      <p:tavLst>
                                        <p:tav tm="0">
                                          <p:val>
                                            <p:fltVal val="0.5"/>
                                          </p:val>
                                        </p:tav>
                                        <p:tav tm="100000">
                                          <p:val>
                                            <p:strVal val="#ppt_y"/>
                                          </p:val>
                                        </p:tav>
                                      </p:tavLst>
                                    </p:anim>
                                  </p:childTnLst>
                                </p:cTn>
                              </p:par>
                              <p:par>
                                <p:cTn id="38" presetID="23" presetClass="entr" presetSubtype="528" fill="hold" nodeType="withEffect">
                                  <p:stCondLst>
                                    <p:cond delay="300"/>
                                  </p:stCondLst>
                                  <p:childTnLst>
                                    <p:set>
                                      <p:cBhvr>
                                        <p:cTn id="39" dur="1" fill="hold">
                                          <p:stCondLst>
                                            <p:cond delay="0"/>
                                          </p:stCondLst>
                                        </p:cTn>
                                        <p:tgtEl>
                                          <p:spTgt spid="136"/>
                                        </p:tgtEl>
                                        <p:attrNameLst>
                                          <p:attrName>style.visibility</p:attrName>
                                        </p:attrNameLst>
                                      </p:cBhvr>
                                      <p:to>
                                        <p:strVal val="visible"/>
                                      </p:to>
                                    </p:set>
                                    <p:anim calcmode="lin" valueType="num">
                                      <p:cBhvr>
                                        <p:cTn id="40" dur="500" fill="hold"/>
                                        <p:tgtEl>
                                          <p:spTgt spid="136"/>
                                        </p:tgtEl>
                                        <p:attrNameLst>
                                          <p:attrName>ppt_w</p:attrName>
                                        </p:attrNameLst>
                                      </p:cBhvr>
                                      <p:tavLst>
                                        <p:tav tm="0">
                                          <p:val>
                                            <p:fltVal val="0"/>
                                          </p:val>
                                        </p:tav>
                                        <p:tav tm="100000">
                                          <p:val>
                                            <p:strVal val="#ppt_w"/>
                                          </p:val>
                                        </p:tav>
                                      </p:tavLst>
                                    </p:anim>
                                    <p:anim calcmode="lin" valueType="num">
                                      <p:cBhvr>
                                        <p:cTn id="41" dur="500" fill="hold"/>
                                        <p:tgtEl>
                                          <p:spTgt spid="136"/>
                                        </p:tgtEl>
                                        <p:attrNameLst>
                                          <p:attrName>ppt_h</p:attrName>
                                        </p:attrNameLst>
                                      </p:cBhvr>
                                      <p:tavLst>
                                        <p:tav tm="0">
                                          <p:val>
                                            <p:fltVal val="0"/>
                                          </p:val>
                                        </p:tav>
                                        <p:tav tm="100000">
                                          <p:val>
                                            <p:strVal val="#ppt_h"/>
                                          </p:val>
                                        </p:tav>
                                      </p:tavLst>
                                    </p:anim>
                                    <p:anim calcmode="lin" valueType="num">
                                      <p:cBhvr>
                                        <p:cTn id="42" dur="500" fill="hold"/>
                                        <p:tgtEl>
                                          <p:spTgt spid="136"/>
                                        </p:tgtEl>
                                        <p:attrNameLst>
                                          <p:attrName>ppt_x</p:attrName>
                                        </p:attrNameLst>
                                      </p:cBhvr>
                                      <p:tavLst>
                                        <p:tav tm="0">
                                          <p:val>
                                            <p:fltVal val="0.5"/>
                                          </p:val>
                                        </p:tav>
                                        <p:tav tm="100000">
                                          <p:val>
                                            <p:strVal val="#ppt_x"/>
                                          </p:val>
                                        </p:tav>
                                      </p:tavLst>
                                    </p:anim>
                                    <p:anim calcmode="lin" valueType="num">
                                      <p:cBhvr>
                                        <p:cTn id="43" dur="500" fill="hold"/>
                                        <p:tgtEl>
                                          <p:spTgt spid="136"/>
                                        </p:tgtEl>
                                        <p:attrNameLst>
                                          <p:attrName>ppt_y</p:attrName>
                                        </p:attrNameLst>
                                      </p:cBhvr>
                                      <p:tavLst>
                                        <p:tav tm="0">
                                          <p:val>
                                            <p:fltVal val="0.5"/>
                                          </p:val>
                                        </p:tav>
                                        <p:tav tm="100000">
                                          <p:val>
                                            <p:strVal val="#ppt_y"/>
                                          </p:val>
                                        </p:tav>
                                      </p:tavLst>
                                    </p:anim>
                                  </p:childTnLst>
                                </p:cTn>
                              </p:par>
                              <p:par>
                                <p:cTn id="44" presetID="23" presetClass="entr" presetSubtype="528" fill="hold" nodeType="withEffect">
                                  <p:stCondLst>
                                    <p:cond delay="600"/>
                                  </p:stCondLst>
                                  <p:childTnLst>
                                    <p:set>
                                      <p:cBhvr>
                                        <p:cTn id="45" dur="1" fill="hold">
                                          <p:stCondLst>
                                            <p:cond delay="0"/>
                                          </p:stCondLst>
                                        </p:cTn>
                                        <p:tgtEl>
                                          <p:spTgt spid="139"/>
                                        </p:tgtEl>
                                        <p:attrNameLst>
                                          <p:attrName>style.visibility</p:attrName>
                                        </p:attrNameLst>
                                      </p:cBhvr>
                                      <p:to>
                                        <p:strVal val="visible"/>
                                      </p:to>
                                    </p:set>
                                    <p:anim calcmode="lin" valueType="num">
                                      <p:cBhvr>
                                        <p:cTn id="46" dur="500" fill="hold"/>
                                        <p:tgtEl>
                                          <p:spTgt spid="139"/>
                                        </p:tgtEl>
                                        <p:attrNameLst>
                                          <p:attrName>ppt_w</p:attrName>
                                        </p:attrNameLst>
                                      </p:cBhvr>
                                      <p:tavLst>
                                        <p:tav tm="0">
                                          <p:val>
                                            <p:fltVal val="0"/>
                                          </p:val>
                                        </p:tav>
                                        <p:tav tm="100000">
                                          <p:val>
                                            <p:strVal val="#ppt_w"/>
                                          </p:val>
                                        </p:tav>
                                      </p:tavLst>
                                    </p:anim>
                                    <p:anim calcmode="lin" valueType="num">
                                      <p:cBhvr>
                                        <p:cTn id="47" dur="500" fill="hold"/>
                                        <p:tgtEl>
                                          <p:spTgt spid="139"/>
                                        </p:tgtEl>
                                        <p:attrNameLst>
                                          <p:attrName>ppt_h</p:attrName>
                                        </p:attrNameLst>
                                      </p:cBhvr>
                                      <p:tavLst>
                                        <p:tav tm="0">
                                          <p:val>
                                            <p:fltVal val="0"/>
                                          </p:val>
                                        </p:tav>
                                        <p:tav tm="100000">
                                          <p:val>
                                            <p:strVal val="#ppt_h"/>
                                          </p:val>
                                        </p:tav>
                                      </p:tavLst>
                                    </p:anim>
                                    <p:anim calcmode="lin" valueType="num">
                                      <p:cBhvr>
                                        <p:cTn id="48" dur="500" fill="hold"/>
                                        <p:tgtEl>
                                          <p:spTgt spid="139"/>
                                        </p:tgtEl>
                                        <p:attrNameLst>
                                          <p:attrName>ppt_x</p:attrName>
                                        </p:attrNameLst>
                                      </p:cBhvr>
                                      <p:tavLst>
                                        <p:tav tm="0">
                                          <p:val>
                                            <p:fltVal val="0.5"/>
                                          </p:val>
                                        </p:tav>
                                        <p:tav tm="100000">
                                          <p:val>
                                            <p:strVal val="#ppt_x"/>
                                          </p:val>
                                        </p:tav>
                                      </p:tavLst>
                                    </p:anim>
                                    <p:anim calcmode="lin" valueType="num">
                                      <p:cBhvr>
                                        <p:cTn id="49" dur="500" fill="hold"/>
                                        <p:tgtEl>
                                          <p:spTgt spid="139"/>
                                        </p:tgtEl>
                                        <p:attrNameLst>
                                          <p:attrName>ppt_y</p:attrName>
                                        </p:attrNameLst>
                                      </p:cBhvr>
                                      <p:tavLst>
                                        <p:tav tm="0">
                                          <p:val>
                                            <p:fltVal val="0.5"/>
                                          </p:val>
                                        </p:tav>
                                        <p:tav tm="100000">
                                          <p:val>
                                            <p:strVal val="#ppt_y"/>
                                          </p:val>
                                        </p:tav>
                                      </p:tavLst>
                                    </p:anim>
                                  </p:childTnLst>
                                </p:cTn>
                              </p:par>
                              <p:par>
                                <p:cTn id="50" presetID="23" presetClass="entr" presetSubtype="528" fill="hold" nodeType="withEffect">
                                  <p:stCondLst>
                                    <p:cond delay="600"/>
                                  </p:stCondLst>
                                  <p:childTnLst>
                                    <p:set>
                                      <p:cBhvr>
                                        <p:cTn id="51" dur="1" fill="hold">
                                          <p:stCondLst>
                                            <p:cond delay="0"/>
                                          </p:stCondLst>
                                        </p:cTn>
                                        <p:tgtEl>
                                          <p:spTgt spid="142"/>
                                        </p:tgtEl>
                                        <p:attrNameLst>
                                          <p:attrName>style.visibility</p:attrName>
                                        </p:attrNameLst>
                                      </p:cBhvr>
                                      <p:to>
                                        <p:strVal val="visible"/>
                                      </p:to>
                                    </p:set>
                                    <p:anim calcmode="lin" valueType="num">
                                      <p:cBhvr>
                                        <p:cTn id="52" dur="500" fill="hold"/>
                                        <p:tgtEl>
                                          <p:spTgt spid="142"/>
                                        </p:tgtEl>
                                        <p:attrNameLst>
                                          <p:attrName>ppt_w</p:attrName>
                                        </p:attrNameLst>
                                      </p:cBhvr>
                                      <p:tavLst>
                                        <p:tav tm="0">
                                          <p:val>
                                            <p:fltVal val="0"/>
                                          </p:val>
                                        </p:tav>
                                        <p:tav tm="100000">
                                          <p:val>
                                            <p:strVal val="#ppt_w"/>
                                          </p:val>
                                        </p:tav>
                                      </p:tavLst>
                                    </p:anim>
                                    <p:anim calcmode="lin" valueType="num">
                                      <p:cBhvr>
                                        <p:cTn id="53" dur="500" fill="hold"/>
                                        <p:tgtEl>
                                          <p:spTgt spid="142"/>
                                        </p:tgtEl>
                                        <p:attrNameLst>
                                          <p:attrName>ppt_h</p:attrName>
                                        </p:attrNameLst>
                                      </p:cBhvr>
                                      <p:tavLst>
                                        <p:tav tm="0">
                                          <p:val>
                                            <p:fltVal val="0"/>
                                          </p:val>
                                        </p:tav>
                                        <p:tav tm="100000">
                                          <p:val>
                                            <p:strVal val="#ppt_h"/>
                                          </p:val>
                                        </p:tav>
                                      </p:tavLst>
                                    </p:anim>
                                    <p:anim calcmode="lin" valueType="num">
                                      <p:cBhvr>
                                        <p:cTn id="54" dur="500" fill="hold"/>
                                        <p:tgtEl>
                                          <p:spTgt spid="142"/>
                                        </p:tgtEl>
                                        <p:attrNameLst>
                                          <p:attrName>ppt_x</p:attrName>
                                        </p:attrNameLst>
                                      </p:cBhvr>
                                      <p:tavLst>
                                        <p:tav tm="0">
                                          <p:val>
                                            <p:fltVal val="0.5"/>
                                          </p:val>
                                        </p:tav>
                                        <p:tav tm="100000">
                                          <p:val>
                                            <p:strVal val="#ppt_x"/>
                                          </p:val>
                                        </p:tav>
                                      </p:tavLst>
                                    </p:anim>
                                    <p:anim calcmode="lin" valueType="num">
                                      <p:cBhvr>
                                        <p:cTn id="55" dur="500" fill="hold"/>
                                        <p:tgtEl>
                                          <p:spTgt spid="142"/>
                                        </p:tgtEl>
                                        <p:attrNameLst>
                                          <p:attrName>ppt_y</p:attrName>
                                        </p:attrNameLst>
                                      </p:cBhvr>
                                      <p:tavLst>
                                        <p:tav tm="0">
                                          <p:val>
                                            <p:fltVal val="0.5"/>
                                          </p:val>
                                        </p:tav>
                                        <p:tav tm="100000">
                                          <p:val>
                                            <p:strVal val="#ppt_y"/>
                                          </p:val>
                                        </p:tav>
                                      </p:tavLst>
                                    </p:anim>
                                  </p:childTnLst>
                                </p:cTn>
                              </p:par>
                              <p:par>
                                <p:cTn id="56" presetID="26" presetClass="emph" presetSubtype="0" repeatCount="3000" fill="hold" nodeType="withEffect">
                                  <p:stCondLst>
                                    <p:cond delay="600"/>
                                  </p:stCondLst>
                                  <p:childTnLst>
                                    <p:animEffect transition="out" filter="fade">
                                      <p:cBhvr>
                                        <p:cTn id="57" dur="500" tmFilter="0, 0; .2, .5; .8, .5; 1, 0"/>
                                        <p:tgtEl>
                                          <p:spTgt spid="106"/>
                                        </p:tgtEl>
                                      </p:cBhvr>
                                    </p:animEffect>
                                    <p:animScale>
                                      <p:cBhvr>
                                        <p:cTn id="58" dur="250" autoRev="1" fill="hold"/>
                                        <p:tgtEl>
                                          <p:spTgt spid="106"/>
                                        </p:tgtEl>
                                      </p:cBhvr>
                                      <p:by x="105000" y="105000"/>
                                    </p:animScale>
                                  </p:childTnLst>
                                </p:cTn>
                              </p:par>
                              <p:par>
                                <p:cTn id="59" presetID="26" presetClass="emph" presetSubtype="0" repeatCount="3000" fill="hold" nodeType="withEffect">
                                  <p:stCondLst>
                                    <p:cond delay="710"/>
                                  </p:stCondLst>
                                  <p:childTnLst>
                                    <p:animEffect transition="out" filter="fade">
                                      <p:cBhvr>
                                        <p:cTn id="60" dur="500" tmFilter="0, 0; .2, .5; .8, .5; 1, 0"/>
                                        <p:tgtEl>
                                          <p:spTgt spid="127"/>
                                        </p:tgtEl>
                                      </p:cBhvr>
                                    </p:animEffect>
                                    <p:animScale>
                                      <p:cBhvr>
                                        <p:cTn id="61" dur="250" autoRev="1" fill="hold"/>
                                        <p:tgtEl>
                                          <p:spTgt spid="1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019810" y="321310"/>
            <a:ext cx="346583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Assessment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grpSp>
        <p:nvGrpSpPr>
          <p:cNvPr id="17" name="组合 16"/>
          <p:cNvGrpSpPr/>
          <p:nvPr/>
        </p:nvGrpSpPr>
        <p:grpSpPr>
          <a:xfrm>
            <a:off x="692150" y="262255"/>
            <a:ext cx="819150" cy="708660"/>
            <a:chOff x="439" y="413"/>
            <a:chExt cx="1290" cy="1116"/>
          </a:xfrm>
        </p:grpSpPr>
        <p:pic>
          <p:nvPicPr>
            <p:cNvPr id="48" name="Picture 3" descr="C:\Users\Administrator\Desktop\微立体创业计划\005.png"/>
            <p:cNvPicPr>
              <a:picLocks noChangeAspect="1" noChangeArrowheads="1"/>
            </p:cNvPicPr>
            <p:nvPr/>
          </p:nvPicPr>
          <p:blipFill>
            <a:blip r:embed="rId1" cstate="print">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9" y="413"/>
              <a:ext cx="1033" cy="1087"/>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49" name="Picture 4" descr="C:\Users\Administrator\Desktop\微立体创业计划\0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 y="443"/>
              <a:ext cx="1033" cy="1087"/>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grpSp>
      <p:sp>
        <p:nvSpPr>
          <p:cNvPr id="114" name="矩形 113"/>
          <p:cNvSpPr/>
          <p:nvPr/>
        </p:nvSpPr>
        <p:spPr>
          <a:xfrm>
            <a:off x="7771130" y="2477770"/>
            <a:ext cx="2027555" cy="460375"/>
          </a:xfrm>
          <a:prstGeom prst="rect">
            <a:avLst/>
          </a:prstGeom>
          <a:effectLst/>
        </p:spPr>
        <p:txBody>
          <a:bodyPr wrap="square">
            <a:spAutoFit/>
          </a:bodyPr>
          <a:lstStyle/>
          <a:p>
            <a:pPr algn="dist"/>
            <a:r>
              <a:rPr lang="zh-CN" altLang="en-US" sz="2400">
                <a:solidFill>
                  <a:schemeClr val="bg1"/>
                </a:solidFill>
                <a:latin typeface="南宋书局体" panose="02000000000000000000" pitchFamily="2" charset="-122"/>
                <a:ea typeface="南宋书局体" panose="02000000000000000000" pitchFamily="2" charset="-122"/>
              </a:rPr>
              <a:t>编辑标题</a:t>
            </a:r>
            <a:endParaRPr lang="zh-CN" altLang="en-US" sz="2400" dirty="0">
              <a:solidFill>
                <a:schemeClr val="bg1"/>
              </a:solidFill>
              <a:latin typeface="南宋书局体" panose="02000000000000000000" pitchFamily="2" charset="-122"/>
              <a:ea typeface="南宋书局体" panose="02000000000000000000" pitchFamily="2" charset="-122"/>
            </a:endParaRPr>
          </a:p>
        </p:txBody>
      </p:sp>
      <p:sp>
        <p:nvSpPr>
          <p:cNvPr id="115" name="矩形 114"/>
          <p:cNvSpPr/>
          <p:nvPr/>
        </p:nvSpPr>
        <p:spPr>
          <a:xfrm>
            <a:off x="7779385" y="2935605"/>
            <a:ext cx="3420110" cy="1060450"/>
          </a:xfrm>
          <a:prstGeom prst="rect">
            <a:avLst/>
          </a:prstGeom>
          <a:effectLst/>
        </p:spPr>
        <p:txBody>
          <a:bodyPr wrap="square">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3" name="任意多边形: 形状 32"/>
          <p:cNvSpPr/>
          <p:nvPr/>
        </p:nvSpPr>
        <p:spPr>
          <a:xfrm>
            <a:off x="11727815" y="6603365"/>
            <a:ext cx="2204085" cy="1174750"/>
          </a:xfrm>
          <a:custGeom>
            <a:avLst/>
            <a:gdLst>
              <a:gd name="connsiteX0" fmla="*/ 2162175 w 2809875"/>
              <a:gd name="connsiteY0" fmla="*/ 0 h 1423988"/>
              <a:gd name="connsiteX1" fmla="*/ 2805140 w 2809875"/>
              <a:gd name="connsiteY1" fmla="*/ 61022 h 1423988"/>
              <a:gd name="connsiteX2" fmla="*/ 2809875 w 2809875"/>
              <a:gd name="connsiteY2" fmla="*/ 62110 h 1423988"/>
              <a:gd name="connsiteX3" fmla="*/ 2809875 w 2809875"/>
              <a:gd name="connsiteY3" fmla="*/ 1423988 h 1423988"/>
              <a:gd name="connsiteX4" fmla="*/ 5363 w 2809875"/>
              <a:gd name="connsiteY4" fmla="*/ 1423988 h 1423988"/>
              <a:gd name="connsiteX5" fmla="*/ 0 w 2809875"/>
              <a:gd name="connsiteY5" fmla="*/ 1357313 h 1423988"/>
              <a:gd name="connsiteX6" fmla="*/ 2162175 w 2809875"/>
              <a:gd name="connsiteY6" fmla="*/ 0 h 142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875" h="1423988">
                <a:moveTo>
                  <a:pt x="2162175" y="0"/>
                </a:moveTo>
                <a:cubicBezTo>
                  <a:pt x="2386075" y="0"/>
                  <a:pt x="2602027" y="21364"/>
                  <a:pt x="2805140" y="61022"/>
                </a:cubicBezTo>
                <a:lnTo>
                  <a:pt x="2809875" y="62110"/>
                </a:lnTo>
                <a:lnTo>
                  <a:pt x="2809875" y="1423988"/>
                </a:lnTo>
                <a:lnTo>
                  <a:pt x="5363" y="1423988"/>
                </a:lnTo>
                <a:lnTo>
                  <a:pt x="0" y="1357313"/>
                </a:lnTo>
                <a:cubicBezTo>
                  <a:pt x="0" y="607690"/>
                  <a:pt x="968039" y="0"/>
                  <a:pt x="2162175" y="0"/>
                </a:cubicBezTo>
                <a:close/>
              </a:path>
            </a:pathLst>
          </a:custGeom>
          <a:gradFill>
            <a:gsLst>
              <a:gs pos="100000">
                <a:srgbClr val="C2F3FE"/>
              </a:gs>
              <a:gs pos="0">
                <a:srgbClr val="80E6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703945" y="2477770"/>
            <a:ext cx="2027555" cy="460375"/>
          </a:xfrm>
          <a:prstGeom prst="rect">
            <a:avLst/>
          </a:prstGeom>
          <a:effectLst/>
        </p:spPr>
        <p:txBody>
          <a:bodyPr wrap="square">
            <a:spAutoFit/>
          </a:bodyPr>
          <a:lstStyle/>
          <a:p>
            <a:pPr algn="dist"/>
            <a:r>
              <a:rPr lang="zh-CN" altLang="en-US" sz="2400">
                <a:solidFill>
                  <a:schemeClr val="bg1"/>
                </a:solidFill>
                <a:latin typeface="南宋书局体" panose="02000000000000000000" pitchFamily="2" charset="-122"/>
                <a:ea typeface="南宋书局体" panose="02000000000000000000" pitchFamily="2" charset="-122"/>
              </a:rPr>
              <a:t>编辑标题</a:t>
            </a:r>
            <a:endParaRPr lang="zh-CN" altLang="en-US" sz="2400" dirty="0">
              <a:solidFill>
                <a:schemeClr val="bg1"/>
              </a:solidFill>
              <a:latin typeface="南宋书局体" panose="02000000000000000000" pitchFamily="2" charset="-122"/>
              <a:ea typeface="南宋书局体" panose="02000000000000000000" pitchFamily="2" charset="-122"/>
            </a:endParaRPr>
          </a:p>
        </p:txBody>
      </p:sp>
      <p:sp>
        <p:nvSpPr>
          <p:cNvPr id="5" name="下箭头标注 4"/>
          <p:cNvSpPr/>
          <p:nvPr>
            <p:custDataLst>
              <p:tags r:id="rId4"/>
            </p:custDataLst>
          </p:nvPr>
        </p:nvSpPr>
        <p:spPr>
          <a:xfrm>
            <a:off x="1146810" y="4283710"/>
            <a:ext cx="2755265" cy="385445"/>
          </a:xfrm>
          <a:prstGeom prst="downArrowCallout">
            <a:avLst>
              <a:gd name="adj1" fmla="val 67218"/>
              <a:gd name="adj2" fmla="val 33609"/>
              <a:gd name="adj3" fmla="val 52728"/>
              <a:gd name="adj4" fmla="val 55380"/>
            </a:avLst>
          </a:prstGeom>
        </p:spPr>
        <p:style>
          <a:lnRef idx="3">
            <a:schemeClr val="lt1"/>
          </a:lnRef>
          <a:fillRef idx="1">
            <a:schemeClr val="accent2"/>
          </a:fillRef>
          <a:effectRef idx="1">
            <a:schemeClr val="accent2"/>
          </a:effectRef>
          <a:fontRef idx="minor">
            <a:schemeClr val="lt1"/>
          </a:fontRef>
        </p:style>
        <p:txBody>
          <a:bodyPr rtlCol="0" anchor="ctr">
            <a:normAutofit fontScale="37500" lnSpcReduction="20000"/>
          </a:bodyP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5"/>
          <p:cNvSpPr/>
          <p:nvPr>
            <p:custDataLst>
              <p:tags r:id="rId5"/>
            </p:custDataLst>
          </p:nvPr>
        </p:nvSpPr>
        <p:spPr>
          <a:xfrm>
            <a:off x="1149350" y="4200525"/>
            <a:ext cx="2755265" cy="97790"/>
          </a:xfrm>
          <a:prstGeom prst="rect">
            <a:avLst/>
          </a:prstGeom>
          <a:solidFill>
            <a:schemeClr val="accent2">
              <a:lumMod val="7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矩形 6"/>
          <p:cNvSpPr/>
          <p:nvPr>
            <p:custDataLst>
              <p:tags r:id="rId6"/>
            </p:custDataLst>
          </p:nvPr>
        </p:nvSpPr>
        <p:spPr>
          <a:xfrm>
            <a:off x="697230" y="1888490"/>
            <a:ext cx="3476625" cy="1640205"/>
          </a:xfrm>
          <a:prstGeom prst="rect">
            <a:avLst/>
          </a:prstGeom>
          <a:noFill/>
          <a:ln w="19050">
            <a:solidFill>
              <a:schemeClr val="accent2"/>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lvl="0" algn="ctr"/>
            <a:endParaRPr lang="zh-CN" altLang="en-US"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p:cNvSpPr txBox="1"/>
          <p:nvPr>
            <p:custDataLst>
              <p:tags r:id="rId7"/>
            </p:custDataLst>
          </p:nvPr>
        </p:nvSpPr>
        <p:spPr>
          <a:xfrm>
            <a:off x="1135380" y="4921250"/>
            <a:ext cx="2905125" cy="441960"/>
          </a:xfrm>
          <a:prstGeom prst="rect">
            <a:avLst/>
          </a:prstGeom>
          <a:noFill/>
        </p:spPr>
        <p:txBody>
          <a:bodyPr wrap="square" rtlCol="0">
            <a:noAutofit/>
          </a:bodyPr>
          <a:lstStyle/>
          <a:p>
            <a:pPr marL="0" indent="0" algn="ctr">
              <a:lnSpc>
                <a:spcPct val="100000"/>
              </a:lnSpc>
              <a:spcBef>
                <a:spcPts val="0"/>
              </a:spcBef>
              <a:spcAft>
                <a:spcPts val="0"/>
              </a:spcAft>
              <a:buSzPct val="100000"/>
            </a:pPr>
            <a:r>
              <a:rPr lang="en-US" altLang="zh-CN" sz="2000" b="1" spc="300">
                <a:solidFill>
                  <a:schemeClr val="accent2"/>
                </a:solidFill>
                <a:latin typeface="Arial Rounded MT Bold" panose="020F0704030504030204" charset="0"/>
                <a:ea typeface="微软雅黑" panose="020B0503020204020204" pitchFamily="34" charset="-122"/>
                <a:cs typeface="Arial Rounded MT Bold" panose="020F0704030504030204" charset="0"/>
              </a:rPr>
              <a:t>Course Evaluation</a:t>
            </a:r>
            <a:endParaRPr lang="en-US" altLang="zh-CN" sz="2000" b="1" spc="300">
              <a:solidFill>
                <a:schemeClr val="accent2"/>
              </a:solidFill>
              <a:latin typeface="Arial Rounded MT Bold" panose="020F0704030504030204" charset="0"/>
              <a:ea typeface="微软雅黑" panose="020B0503020204020204" pitchFamily="34" charset="-122"/>
              <a:cs typeface="Arial Rounded MT Bold" panose="020F0704030504030204" charset="0"/>
              <a:sym typeface="Arial" panose="020B0604020202020204" pitchFamily="34" charset="0"/>
            </a:endParaRPr>
          </a:p>
        </p:txBody>
      </p:sp>
      <p:sp>
        <p:nvSpPr>
          <p:cNvPr id="20" name="文本框 19"/>
          <p:cNvSpPr txBox="1"/>
          <p:nvPr>
            <p:custDataLst>
              <p:tags r:id="rId8"/>
            </p:custDataLst>
          </p:nvPr>
        </p:nvSpPr>
        <p:spPr>
          <a:xfrm>
            <a:off x="656590" y="1928495"/>
            <a:ext cx="3625850" cy="1427480"/>
          </a:xfrm>
          <a:prstGeom prst="rect">
            <a:avLst/>
          </a:prstGeom>
          <a:noFill/>
        </p:spPr>
        <p:txBody>
          <a:bodyPr wrap="square" rtlCol="0" anchor="ctr">
            <a:noAutofit/>
          </a:bodyPr>
          <a:lstStyle/>
          <a:p>
            <a:pPr marL="0" lvl="0" algn="ctr">
              <a:lnSpc>
                <a:spcPct val="100000"/>
              </a:lnSpc>
              <a:spcBef>
                <a:spcPts val="0"/>
              </a:spcBef>
              <a:spcAft>
                <a:spcPts val="0"/>
              </a:spcAft>
              <a:buClrTx/>
              <a:buSzTx/>
              <a:buNone/>
            </a:pPr>
            <a:r>
              <a:rPr lang="en-US" altLang="zh-CN" sz="2400" b="1" spc="150">
                <a:solidFill>
                  <a:schemeClr val="tx1"/>
                </a:solidFill>
                <a:latin typeface="MS UI Gothic" panose="020B0600070205080204" charset="-128"/>
                <a:ea typeface="MS UI Gothic" panose="020B0600070205080204" charset="-128"/>
                <a:cs typeface="华文新魏" panose="02010800040101010101" charset="-122"/>
              </a:rPr>
              <a:t>formative assessment</a:t>
            </a:r>
            <a:endParaRPr lang="en-US" altLang="zh-CN" sz="2400" b="1" spc="150">
              <a:solidFill>
                <a:schemeClr val="tx1"/>
              </a:solidFill>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sz="2400" b="1" spc="150">
                <a:solidFill>
                  <a:schemeClr val="tx1"/>
                </a:solidFill>
                <a:latin typeface="MS UI Gothic" panose="020B0600070205080204" charset="-128"/>
                <a:ea typeface="MS UI Gothic" panose="020B0600070205080204" charset="-128"/>
                <a:cs typeface="华文新魏" panose="02010800040101010101" charset="-122"/>
              </a:rPr>
              <a:t>+</a:t>
            </a:r>
            <a:endParaRPr lang="en-US" altLang="zh-CN" sz="2400" b="1" spc="150">
              <a:solidFill>
                <a:schemeClr val="tx1"/>
              </a:solidFill>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sz="2400" b="1" spc="150">
                <a:solidFill>
                  <a:schemeClr val="tx1"/>
                </a:solidFill>
                <a:latin typeface="MS UI Gothic" panose="020B0600070205080204" charset="-128"/>
                <a:ea typeface="MS UI Gothic" panose="020B0600070205080204" charset="-128"/>
                <a:cs typeface="华文新魏" panose="02010800040101010101" charset="-122"/>
              </a:rPr>
              <a:t>summative assessment</a:t>
            </a:r>
            <a:endParaRPr lang="en-US" altLang="zh-CN" sz="2400" b="1" spc="150">
              <a:solidFill>
                <a:schemeClr val="tx1"/>
              </a:solidFill>
              <a:latin typeface="MS UI Gothic" panose="020B0600070205080204" charset="-128"/>
              <a:ea typeface="MS UI Gothic" panose="020B0600070205080204" charset="-128"/>
              <a:cs typeface="华文新魏" panose="02010800040101010101" charset="-122"/>
            </a:endParaRPr>
          </a:p>
        </p:txBody>
      </p:sp>
      <p:sp>
        <p:nvSpPr>
          <p:cNvPr id="25" name="下箭头标注 24"/>
          <p:cNvSpPr/>
          <p:nvPr>
            <p:custDataLst>
              <p:tags r:id="rId9"/>
            </p:custDataLst>
          </p:nvPr>
        </p:nvSpPr>
        <p:spPr>
          <a:xfrm>
            <a:off x="4937760" y="4283710"/>
            <a:ext cx="2755265" cy="385445"/>
          </a:xfrm>
          <a:prstGeom prst="downArrowCallout">
            <a:avLst>
              <a:gd name="adj1" fmla="val 67218"/>
              <a:gd name="adj2" fmla="val 33609"/>
              <a:gd name="adj3" fmla="val 52728"/>
              <a:gd name="adj4" fmla="val 55380"/>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矩形 25"/>
          <p:cNvSpPr/>
          <p:nvPr>
            <p:custDataLst>
              <p:tags r:id="rId10"/>
            </p:custDataLst>
          </p:nvPr>
        </p:nvSpPr>
        <p:spPr>
          <a:xfrm>
            <a:off x="4937760" y="4200525"/>
            <a:ext cx="2755265" cy="97790"/>
          </a:xfrm>
          <a:prstGeom prst="rect">
            <a:avLst/>
          </a:prstGeom>
          <a:solidFill>
            <a:srgbClr val="3498D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矩形 26"/>
          <p:cNvSpPr/>
          <p:nvPr>
            <p:custDataLst>
              <p:tags r:id="rId11"/>
            </p:custDataLst>
          </p:nvPr>
        </p:nvSpPr>
        <p:spPr>
          <a:xfrm>
            <a:off x="4485640" y="1888490"/>
            <a:ext cx="3422015" cy="1640205"/>
          </a:xfrm>
          <a:prstGeom prst="rect">
            <a:avLst/>
          </a:prstGeom>
          <a:noFill/>
          <a:ln w="19050">
            <a:solidFill>
              <a:srgbClr val="3498DB"/>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lvl="0" algn="ctr"/>
            <a:endParaRPr lang="zh-CN" altLang="en-US"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custDataLst>
              <p:tags r:id="rId12"/>
            </p:custDataLst>
          </p:nvPr>
        </p:nvSpPr>
        <p:spPr>
          <a:xfrm>
            <a:off x="4830445" y="4921250"/>
            <a:ext cx="2970530" cy="441960"/>
          </a:xfrm>
          <a:prstGeom prst="rect">
            <a:avLst/>
          </a:prstGeom>
          <a:noFill/>
        </p:spPr>
        <p:txBody>
          <a:bodyPr wrap="square" rtlCol="0">
            <a:noAutofit/>
          </a:bodyPr>
          <a:lstStyle/>
          <a:p>
            <a:pPr marL="0" indent="0" algn="ctr">
              <a:lnSpc>
                <a:spcPct val="100000"/>
              </a:lnSpc>
              <a:spcBef>
                <a:spcPts val="0"/>
              </a:spcBef>
              <a:spcAft>
                <a:spcPts val="0"/>
              </a:spcAft>
              <a:buSzPct val="100000"/>
            </a:pPr>
            <a:r>
              <a:rPr lang="en-US" altLang="zh-CN" sz="2000" b="1" spc="300" dirty="0">
                <a:solidFill>
                  <a:schemeClr val="accent1">
                    <a:lumMod val="50000"/>
                  </a:schemeClr>
                </a:solidFill>
                <a:latin typeface="Arial Rounded MT Bold" panose="020F0704030504030204" charset="0"/>
                <a:ea typeface="微软雅黑" panose="020B0503020204020204" pitchFamily="34" charset="-122"/>
                <a:cs typeface="Arial Rounded MT Bold" panose="020F0704030504030204" charset="0"/>
              </a:rPr>
              <a:t>Pre-class</a:t>
            </a:r>
            <a:endParaRPr lang="en-US" altLang="zh-CN" sz="2000" b="1" spc="300" dirty="0">
              <a:solidFill>
                <a:schemeClr val="accent1">
                  <a:lumMod val="50000"/>
                </a:schemeClr>
              </a:solidFill>
              <a:latin typeface="Arial Rounded MT Bold" panose="020F0704030504030204" charset="0"/>
              <a:ea typeface="微软雅黑" panose="020B0503020204020204" pitchFamily="34" charset="-122"/>
              <a:cs typeface="Arial Rounded MT Bold" panose="020F0704030504030204" charset="0"/>
            </a:endParaRPr>
          </a:p>
          <a:p>
            <a:pPr marL="0" indent="0" algn="ctr">
              <a:lnSpc>
                <a:spcPct val="100000"/>
              </a:lnSpc>
              <a:spcBef>
                <a:spcPts val="0"/>
              </a:spcBef>
              <a:spcAft>
                <a:spcPts val="0"/>
              </a:spcAft>
              <a:buSzPct val="100000"/>
            </a:pPr>
            <a:r>
              <a:rPr lang="en-US" altLang="zh-CN" sz="2000" b="1" spc="300" dirty="0">
                <a:solidFill>
                  <a:schemeClr val="accent1">
                    <a:lumMod val="50000"/>
                  </a:schemeClr>
                </a:solidFill>
                <a:latin typeface="Arial Rounded MT Bold" panose="020F0704030504030204" charset="0"/>
                <a:ea typeface="微软雅黑" panose="020B0503020204020204" pitchFamily="34" charset="-122"/>
                <a:cs typeface="Arial Rounded MT Bold" panose="020F0704030504030204" charset="0"/>
                <a:sym typeface="Arial" panose="020B0604020202020204" pitchFamily="34" charset="0"/>
              </a:rPr>
              <a:t>After-class</a:t>
            </a:r>
            <a:endParaRPr lang="en-US" altLang="zh-CN" sz="2000" b="1" spc="300" dirty="0">
              <a:solidFill>
                <a:schemeClr val="accent1">
                  <a:lumMod val="50000"/>
                </a:schemeClr>
              </a:solidFill>
              <a:latin typeface="Arial Rounded MT Bold" panose="020F0704030504030204" charset="0"/>
              <a:ea typeface="微软雅黑" panose="020B0503020204020204" pitchFamily="34" charset="-122"/>
              <a:cs typeface="Arial Rounded MT Bold" panose="020F0704030504030204" charset="0"/>
              <a:sym typeface="Arial" panose="020B0604020202020204" pitchFamily="34" charset="0"/>
            </a:endParaRPr>
          </a:p>
        </p:txBody>
      </p:sp>
      <p:sp>
        <p:nvSpPr>
          <p:cNvPr id="30" name="文本框 29"/>
          <p:cNvSpPr txBox="1"/>
          <p:nvPr>
            <p:custDataLst>
              <p:tags r:id="rId13"/>
            </p:custDataLst>
          </p:nvPr>
        </p:nvSpPr>
        <p:spPr>
          <a:xfrm>
            <a:off x="4385433" y="1965960"/>
            <a:ext cx="3645729" cy="1400810"/>
          </a:xfrm>
          <a:prstGeom prst="rect">
            <a:avLst/>
          </a:prstGeom>
          <a:noFill/>
        </p:spPr>
        <p:txBody>
          <a:bodyPr wrap="square" rtlCol="0" anchor="ctr">
            <a:noAutofit/>
          </a:bodyPr>
          <a:lstStyle/>
          <a:p>
            <a:pPr marL="0" lvl="0" algn="ctr">
              <a:lnSpc>
                <a:spcPct val="100000"/>
              </a:lnSpc>
              <a:spcBef>
                <a:spcPts val="0"/>
              </a:spcBef>
              <a:spcAft>
                <a:spcPts val="0"/>
              </a:spcAft>
              <a:buClrTx/>
              <a:buSzTx/>
              <a:buNone/>
            </a:pPr>
            <a:r>
              <a:rPr lang="en-US" altLang="zh-CN" b="1" spc="150" dirty="0">
                <a:solidFill>
                  <a:schemeClr val="tx1"/>
                </a:solidFill>
                <a:latin typeface="MS UI Gothic" panose="020B0600070205080204" charset="-128"/>
                <a:ea typeface="MS UI Gothic" panose="020B0600070205080204" charset="-128"/>
                <a:cs typeface="华文新魏" panose="02010800040101010101" charset="-122"/>
              </a:rPr>
              <a:t>self-assessment</a:t>
            </a:r>
            <a:endParaRPr lang="en-US" altLang="zh-CN" b="1" spc="150" dirty="0">
              <a:solidFill>
                <a:schemeClr val="tx1"/>
              </a:solidFill>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b="1" spc="150" dirty="0" smtClean="0">
                <a:solidFill>
                  <a:schemeClr val="tx1"/>
                </a:solidFill>
                <a:latin typeface="MS UI Gothic" panose="020B0600070205080204" charset="-128"/>
                <a:ea typeface="MS UI Gothic" panose="020B0600070205080204" charset="-128"/>
                <a:cs typeface="华文新魏" panose="02010800040101010101" charset="-122"/>
              </a:rPr>
              <a:t>+</a:t>
            </a:r>
            <a:endParaRPr lang="en-US" altLang="zh-CN" b="1" spc="150" dirty="0" smtClean="0">
              <a:solidFill>
                <a:schemeClr val="tx1"/>
              </a:solidFill>
              <a:latin typeface="MS UI Gothic" panose="020B0600070205080204" charset="-128"/>
              <a:ea typeface="MS UI Gothic" panose="020B0600070205080204" charset="-128"/>
              <a:cs typeface="华文新魏" panose="02010800040101010101" charset="-122"/>
            </a:endParaRPr>
          </a:p>
          <a:p>
            <a:pPr algn="ctr">
              <a:spcBef>
                <a:spcPts val="0"/>
              </a:spcBef>
              <a:spcAft>
                <a:spcPts val="0"/>
              </a:spcAft>
            </a:pPr>
            <a:r>
              <a:rPr lang="en-US" altLang="zh-CN" b="1" spc="150" dirty="0" smtClean="0">
                <a:latin typeface="MS UI Gothic" panose="020B0600070205080204" charset="-128"/>
                <a:ea typeface="MS UI Gothic" panose="020B0600070205080204" charset="-128"/>
                <a:cs typeface="华文新魏" panose="02010800040101010101" charset="-122"/>
              </a:rPr>
              <a:t>peer-assessment</a:t>
            </a:r>
            <a:endParaRPr lang="en-US" altLang="zh-CN" b="1" spc="150" dirty="0" smtClean="0">
              <a:solidFill>
                <a:schemeClr val="tx1"/>
              </a:solidFill>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b="1" spc="150" dirty="0" smtClean="0">
                <a:solidFill>
                  <a:schemeClr val="tx1"/>
                </a:solidFill>
                <a:latin typeface="MS UI Gothic" panose="020B0600070205080204" charset="-128"/>
                <a:ea typeface="MS UI Gothic" panose="020B0600070205080204" charset="-128"/>
                <a:cs typeface="华文新魏" panose="02010800040101010101" charset="-122"/>
              </a:rPr>
              <a:t>+</a:t>
            </a:r>
            <a:endParaRPr lang="en-US" altLang="zh-CN" b="1" spc="150" dirty="0">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b="1" spc="150" dirty="0" smtClean="0">
                <a:solidFill>
                  <a:schemeClr val="tx1"/>
                </a:solidFill>
                <a:latin typeface="MS UI Gothic" panose="020B0600070205080204" charset="-128"/>
                <a:ea typeface="MS UI Gothic" panose="020B0600070205080204" charset="-128"/>
                <a:cs typeface="华文新魏" panose="02010800040101010101" charset="-122"/>
              </a:rPr>
              <a:t>teacher's </a:t>
            </a:r>
            <a:r>
              <a:rPr lang="en-US" altLang="zh-CN" b="1" spc="150" dirty="0">
                <a:solidFill>
                  <a:schemeClr val="tx1"/>
                </a:solidFill>
                <a:latin typeface="MS UI Gothic" panose="020B0600070205080204" charset="-128"/>
                <a:ea typeface="MS UI Gothic" panose="020B0600070205080204" charset="-128"/>
                <a:cs typeface="华文新魏" panose="02010800040101010101" charset="-122"/>
              </a:rPr>
              <a:t>delayed assessment</a:t>
            </a:r>
            <a:endParaRPr lang="en-US" altLang="zh-CN" b="1" spc="150" dirty="0">
              <a:solidFill>
                <a:schemeClr val="tx1"/>
              </a:solidFill>
              <a:latin typeface="MS UI Gothic" panose="020B0600070205080204" charset="-128"/>
              <a:ea typeface="MS UI Gothic" panose="020B0600070205080204" charset="-128"/>
              <a:cs typeface="华文新魏" panose="02010800040101010101" charset="-122"/>
            </a:endParaRPr>
          </a:p>
        </p:txBody>
      </p:sp>
      <p:sp>
        <p:nvSpPr>
          <p:cNvPr id="32" name="下箭头标注 8"/>
          <p:cNvSpPr/>
          <p:nvPr>
            <p:custDataLst>
              <p:tags r:id="rId14"/>
            </p:custDataLst>
          </p:nvPr>
        </p:nvSpPr>
        <p:spPr>
          <a:xfrm>
            <a:off x="8610600" y="4298315"/>
            <a:ext cx="2755265" cy="385445"/>
          </a:xfrm>
          <a:prstGeom prst="downArrowCallout">
            <a:avLst>
              <a:gd name="adj1" fmla="val 67218"/>
              <a:gd name="adj2" fmla="val 33609"/>
              <a:gd name="adj3" fmla="val 52728"/>
              <a:gd name="adj4" fmla="val 55380"/>
            </a:avLst>
          </a:prstGeom>
          <a:solidFill>
            <a:srgbClr val="F4330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7500" lnSpcReduction="20000"/>
          </a:bodyP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矩形 33"/>
          <p:cNvSpPr/>
          <p:nvPr>
            <p:custDataLst>
              <p:tags r:id="rId15"/>
            </p:custDataLst>
          </p:nvPr>
        </p:nvSpPr>
        <p:spPr>
          <a:xfrm>
            <a:off x="8599805" y="4213860"/>
            <a:ext cx="2755265" cy="97790"/>
          </a:xfrm>
          <a:prstGeom prst="rect">
            <a:avLst/>
          </a:prstGeom>
          <a:solidFill>
            <a:srgbClr val="CE292F"/>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矩形 34"/>
          <p:cNvSpPr/>
          <p:nvPr>
            <p:custDataLst>
              <p:tags r:id="rId16"/>
            </p:custDataLst>
          </p:nvPr>
        </p:nvSpPr>
        <p:spPr>
          <a:xfrm>
            <a:off x="8249920" y="1909445"/>
            <a:ext cx="3369945" cy="1640840"/>
          </a:xfrm>
          <a:prstGeom prst="rect">
            <a:avLst/>
          </a:prstGeom>
          <a:noFill/>
          <a:ln w="19050">
            <a:solidFill>
              <a:srgbClr val="C00000"/>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lvl="0" algn="ctr"/>
            <a:endParaRPr lang="zh-CN" altLang="en-US" dirty="0">
              <a:ln>
                <a:solidFill>
                  <a:srgbClr val="C00000"/>
                </a:solidFill>
              </a:ln>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文本框 36"/>
          <p:cNvSpPr txBox="1"/>
          <p:nvPr>
            <p:custDataLst>
              <p:tags r:id="rId17"/>
            </p:custDataLst>
          </p:nvPr>
        </p:nvSpPr>
        <p:spPr>
          <a:xfrm>
            <a:off x="8571865" y="5067300"/>
            <a:ext cx="2970530" cy="441960"/>
          </a:xfrm>
          <a:prstGeom prst="rect">
            <a:avLst/>
          </a:prstGeom>
          <a:noFill/>
        </p:spPr>
        <p:txBody>
          <a:bodyPr wrap="square" rtlCol="0">
            <a:noAutofit/>
          </a:bodyPr>
          <a:lstStyle/>
          <a:p>
            <a:pPr marL="0" indent="0" algn="ctr">
              <a:lnSpc>
                <a:spcPct val="100000"/>
              </a:lnSpc>
              <a:spcBef>
                <a:spcPts val="0"/>
              </a:spcBef>
              <a:spcAft>
                <a:spcPts val="0"/>
              </a:spcAft>
              <a:buSzPct val="100000"/>
            </a:pPr>
            <a:r>
              <a:rPr lang="en-US" altLang="zh-CN" sz="2000" b="1" spc="300" dirty="0">
                <a:solidFill>
                  <a:srgbClr val="C00000"/>
                </a:solidFill>
                <a:latin typeface="Arial Rounded MT Bold" panose="020F0704030504030204" charset="0"/>
                <a:ea typeface="微软雅黑" panose="020B0503020204020204" pitchFamily="34" charset="-122"/>
                <a:cs typeface="Arial Rounded MT Bold" panose="020F0704030504030204" charset="0"/>
              </a:rPr>
              <a:t>In-class</a:t>
            </a:r>
            <a:endParaRPr lang="en-US" altLang="zh-CN" sz="2000" b="1" spc="300" dirty="0">
              <a:solidFill>
                <a:srgbClr val="C00000"/>
              </a:solidFill>
              <a:latin typeface="Arial Rounded MT Bold" panose="020F0704030504030204" charset="0"/>
              <a:ea typeface="微软雅黑" panose="020B0503020204020204" pitchFamily="34" charset="-122"/>
              <a:cs typeface="Arial Rounded MT Bold" panose="020F0704030504030204" charset="0"/>
              <a:sym typeface="Arial" panose="020B0604020202020204" pitchFamily="34" charset="0"/>
            </a:endParaRPr>
          </a:p>
        </p:txBody>
      </p:sp>
      <p:sp>
        <p:nvSpPr>
          <p:cNvPr id="38" name="文本框 37"/>
          <p:cNvSpPr txBox="1"/>
          <p:nvPr>
            <p:custDataLst>
              <p:tags r:id="rId18"/>
            </p:custDataLst>
          </p:nvPr>
        </p:nvSpPr>
        <p:spPr>
          <a:xfrm>
            <a:off x="8305165" y="1928495"/>
            <a:ext cx="3314700" cy="1528445"/>
          </a:xfrm>
          <a:prstGeom prst="rect">
            <a:avLst/>
          </a:prstGeom>
          <a:noFill/>
        </p:spPr>
        <p:txBody>
          <a:bodyPr wrap="square" rtlCol="0" anchor="ctr">
            <a:noAutofit/>
          </a:bodyPr>
          <a:lstStyle/>
          <a:p>
            <a:pPr marL="0" lvl="0" algn="ctr">
              <a:lnSpc>
                <a:spcPct val="100000"/>
              </a:lnSpc>
              <a:spcBef>
                <a:spcPts val="0"/>
              </a:spcBef>
              <a:spcAft>
                <a:spcPts val="0"/>
              </a:spcAft>
              <a:buClrTx/>
              <a:buSzTx/>
              <a:buNone/>
            </a:pPr>
            <a:r>
              <a:rPr lang="en-US" altLang="zh-CN" sz="2400" b="1" spc="150" dirty="0" smtClean="0">
                <a:solidFill>
                  <a:schemeClr val="tx1"/>
                </a:solidFill>
                <a:latin typeface="MS UI Gothic" panose="020B0600070205080204" charset="-128"/>
                <a:ea typeface="MS UI Gothic" panose="020B0600070205080204" charset="-128"/>
                <a:cs typeface="华文新魏" panose="02010800040101010101" charset="-122"/>
              </a:rPr>
              <a:t>peer-assessment</a:t>
            </a:r>
            <a:endParaRPr lang="en-US" altLang="zh-CN" sz="2400" b="1" spc="150" dirty="0">
              <a:solidFill>
                <a:schemeClr val="tx1"/>
              </a:solidFill>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sz="2400" b="1" spc="150" dirty="0">
                <a:solidFill>
                  <a:schemeClr val="tx1"/>
                </a:solidFill>
                <a:latin typeface="MS UI Gothic" panose="020B0600070205080204" charset="-128"/>
                <a:ea typeface="MS UI Gothic" panose="020B0600070205080204" charset="-128"/>
                <a:cs typeface="华文新魏" panose="02010800040101010101" charset="-122"/>
              </a:rPr>
              <a:t>+</a:t>
            </a:r>
            <a:endParaRPr lang="en-US" altLang="zh-CN" sz="2400" b="1" spc="150" dirty="0">
              <a:solidFill>
                <a:schemeClr val="tx1"/>
              </a:solidFill>
              <a:latin typeface="MS UI Gothic" panose="020B0600070205080204" charset="-128"/>
              <a:ea typeface="MS UI Gothic" panose="020B0600070205080204" charset="-128"/>
              <a:cs typeface="华文新魏" panose="02010800040101010101" charset="-122"/>
            </a:endParaRPr>
          </a:p>
          <a:p>
            <a:pPr marL="0" lvl="0" algn="ctr">
              <a:lnSpc>
                <a:spcPct val="100000"/>
              </a:lnSpc>
              <a:spcBef>
                <a:spcPts val="0"/>
              </a:spcBef>
              <a:spcAft>
                <a:spcPts val="0"/>
              </a:spcAft>
              <a:buClrTx/>
              <a:buSzTx/>
              <a:buNone/>
            </a:pPr>
            <a:r>
              <a:rPr lang="en-US" altLang="zh-CN" sz="2400" b="1" spc="150" dirty="0">
                <a:solidFill>
                  <a:schemeClr val="tx1"/>
                </a:solidFill>
                <a:latin typeface="MS UI Gothic" panose="020B0600070205080204" charset="-128"/>
                <a:ea typeface="MS UI Gothic" panose="020B0600070205080204" charset="-128"/>
                <a:cs typeface="华文新魏" panose="02010800040101010101" charset="-122"/>
              </a:rPr>
              <a:t>teacher's immediate assessment</a:t>
            </a:r>
            <a:endParaRPr lang="en-US" altLang="zh-CN" sz="2400" b="1" spc="150" dirty="0">
              <a:solidFill>
                <a:schemeClr val="tx1"/>
              </a:solidFill>
              <a:latin typeface="MS UI Gothic" panose="020B0600070205080204" charset="-128"/>
              <a:ea typeface="MS UI Gothic" panose="020B0600070205080204" charset="-128"/>
              <a:cs typeface="华文新魏" panose="02010800040101010101" charset="-122"/>
            </a:endParaRPr>
          </a:p>
        </p:txBody>
      </p:sp>
      <p:grpSp>
        <p:nvGrpSpPr>
          <p:cNvPr id="84" name="icon"/>
          <p:cNvGrpSpPr/>
          <p:nvPr>
            <p:custDataLst>
              <p:tags r:id="rId19"/>
            </p:custDataLst>
          </p:nvPr>
        </p:nvGrpSpPr>
        <p:grpSpPr>
          <a:xfrm>
            <a:off x="2271395" y="3706495"/>
            <a:ext cx="403225" cy="424180"/>
            <a:chOff x="6125149" y="13885337"/>
            <a:chExt cx="1464469" cy="1375172"/>
          </a:xfrm>
          <a:solidFill>
            <a:schemeClr val="accent1"/>
          </a:solidFill>
        </p:grpSpPr>
        <p:sp>
          <p:nvSpPr>
            <p:cNvPr id="85" name="PA-任意多边形: 形状 1374"/>
            <p:cNvSpPr/>
            <p:nvPr>
              <p:custDataLst>
                <p:tags r:id="rId20"/>
              </p:custDataLst>
            </p:nvPr>
          </p:nvSpPr>
          <p:spPr bwMode="auto">
            <a:xfrm>
              <a:off x="6125149" y="13885337"/>
              <a:ext cx="1464469" cy="1375172"/>
            </a:xfrm>
            <a:custGeom>
              <a:avLst/>
              <a:gdLst>
                <a:gd name="connsiteX0" fmla="*/ 1390659 w 1464468"/>
                <a:gd name="connsiteY0" fmla="*/ 754850 h 1375171"/>
                <a:gd name="connsiteX1" fmla="*/ 1323106 w 1464468"/>
                <a:gd name="connsiteY1" fmla="*/ 754850 h 1375171"/>
                <a:gd name="connsiteX2" fmla="*/ 1323106 w 1464468"/>
                <a:gd name="connsiteY2" fmla="*/ 147864 h 1375171"/>
                <a:gd name="connsiteX3" fmla="*/ 1390659 w 1464468"/>
                <a:gd name="connsiteY3" fmla="*/ 147864 h 1375171"/>
                <a:gd name="connsiteX4" fmla="*/ 1463469 w 1464468"/>
                <a:gd name="connsiteY4" fmla="*/ 75054 h 1375171"/>
                <a:gd name="connsiteX5" fmla="*/ 1390659 w 1464468"/>
                <a:gd name="connsiteY5" fmla="*/ 2232 h 1375171"/>
                <a:gd name="connsiteX6" fmla="*/ 1323106 w 1464468"/>
                <a:gd name="connsiteY6" fmla="*/ 2232 h 1375171"/>
                <a:gd name="connsiteX7" fmla="*/ 142687 w 1464468"/>
                <a:gd name="connsiteY7" fmla="*/ 2232 h 1375171"/>
                <a:gd name="connsiteX8" fmla="*/ 75042 w 1464468"/>
                <a:gd name="connsiteY8" fmla="*/ 2232 h 1375171"/>
                <a:gd name="connsiteX9" fmla="*/ 2232 w 1464468"/>
                <a:gd name="connsiteY9" fmla="*/ 75054 h 1375171"/>
                <a:gd name="connsiteX10" fmla="*/ 75042 w 1464468"/>
                <a:gd name="connsiteY10" fmla="*/ 147864 h 1375171"/>
                <a:gd name="connsiteX11" fmla="*/ 142687 w 1464468"/>
                <a:gd name="connsiteY11" fmla="*/ 147864 h 1375171"/>
                <a:gd name="connsiteX12" fmla="*/ 142687 w 1464468"/>
                <a:gd name="connsiteY12" fmla="*/ 754850 h 1375171"/>
                <a:gd name="connsiteX13" fmla="*/ 75042 w 1464468"/>
                <a:gd name="connsiteY13" fmla="*/ 754850 h 1375171"/>
                <a:gd name="connsiteX14" fmla="*/ 2232 w 1464468"/>
                <a:gd name="connsiteY14" fmla="*/ 827672 h 1375171"/>
                <a:gd name="connsiteX15" fmla="*/ 75042 w 1464468"/>
                <a:gd name="connsiteY15" fmla="*/ 900482 h 1375171"/>
                <a:gd name="connsiteX16" fmla="*/ 142687 w 1464468"/>
                <a:gd name="connsiteY16" fmla="*/ 900482 h 1375171"/>
                <a:gd name="connsiteX17" fmla="*/ 611538 w 1464468"/>
                <a:gd name="connsiteY17" fmla="*/ 900482 h 1375171"/>
                <a:gd name="connsiteX18" fmla="*/ 611538 w 1464468"/>
                <a:gd name="connsiteY18" fmla="*/ 1120307 h 1375171"/>
                <a:gd name="connsiteX19" fmla="*/ 384375 w 1464468"/>
                <a:gd name="connsiteY19" fmla="*/ 1242760 h 1375171"/>
                <a:gd name="connsiteX20" fmla="*/ 732898 w 1464468"/>
                <a:gd name="connsiteY20" fmla="*/ 1373594 h 1375171"/>
                <a:gd name="connsiteX21" fmla="*/ 1081436 w 1464468"/>
                <a:gd name="connsiteY21" fmla="*/ 1242760 h 1375171"/>
                <a:gd name="connsiteX22" fmla="*/ 854259 w 1464468"/>
                <a:gd name="connsiteY22" fmla="*/ 1120307 h 1375171"/>
                <a:gd name="connsiteX23" fmla="*/ 854259 w 1464468"/>
                <a:gd name="connsiteY23" fmla="*/ 900482 h 1375171"/>
                <a:gd name="connsiteX24" fmla="*/ 1323109 w 1464468"/>
                <a:gd name="connsiteY24" fmla="*/ 900482 h 1375171"/>
                <a:gd name="connsiteX25" fmla="*/ 1390662 w 1464468"/>
                <a:gd name="connsiteY25" fmla="*/ 900482 h 1375171"/>
                <a:gd name="connsiteX26" fmla="*/ 1463472 w 1464468"/>
                <a:gd name="connsiteY26" fmla="*/ 827672 h 1375171"/>
                <a:gd name="connsiteX27" fmla="*/ 1390659 w 1464468"/>
                <a:gd name="connsiteY27" fmla="*/ 754850 h 1375171"/>
                <a:gd name="connsiteX28" fmla="*/ 288319 w 1464468"/>
                <a:gd name="connsiteY28" fmla="*/ 754850 h 1375171"/>
                <a:gd name="connsiteX29" fmla="*/ 288319 w 1464468"/>
                <a:gd name="connsiteY29" fmla="*/ 147864 h 1375171"/>
                <a:gd name="connsiteX30" fmla="*/ 1177475 w 1464468"/>
                <a:gd name="connsiteY30" fmla="*/ 147864 h 1375171"/>
                <a:gd name="connsiteX31" fmla="*/ 1177475 w 1464468"/>
                <a:gd name="connsiteY31" fmla="*/ 754850 h 1375171"/>
                <a:gd name="connsiteX32" fmla="*/ 288319 w 1464468"/>
                <a:gd name="connsiteY32" fmla="*/ 754850 h 137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4468" h="1375171">
                  <a:moveTo>
                    <a:pt x="1390659" y="754850"/>
                  </a:moveTo>
                  <a:lnTo>
                    <a:pt x="1323106" y="754850"/>
                  </a:lnTo>
                  <a:lnTo>
                    <a:pt x="1323106" y="147864"/>
                  </a:lnTo>
                  <a:lnTo>
                    <a:pt x="1390659" y="147864"/>
                  </a:lnTo>
                  <a:cubicBezTo>
                    <a:pt x="1430854" y="147864"/>
                    <a:pt x="1463469" y="115250"/>
                    <a:pt x="1463469" y="75054"/>
                  </a:cubicBezTo>
                  <a:cubicBezTo>
                    <a:pt x="1463469" y="34847"/>
                    <a:pt x="1430854" y="2232"/>
                    <a:pt x="1390659" y="2232"/>
                  </a:cubicBezTo>
                  <a:lnTo>
                    <a:pt x="1323106" y="2232"/>
                  </a:lnTo>
                  <a:lnTo>
                    <a:pt x="142687" y="2232"/>
                  </a:lnTo>
                  <a:lnTo>
                    <a:pt x="75042" y="2232"/>
                  </a:lnTo>
                  <a:cubicBezTo>
                    <a:pt x="34847" y="2232"/>
                    <a:pt x="2232" y="34847"/>
                    <a:pt x="2232" y="75054"/>
                  </a:cubicBezTo>
                  <a:cubicBezTo>
                    <a:pt x="2232" y="115250"/>
                    <a:pt x="34847" y="147864"/>
                    <a:pt x="75042" y="147864"/>
                  </a:cubicBezTo>
                  <a:lnTo>
                    <a:pt x="142687" y="147864"/>
                  </a:lnTo>
                  <a:lnTo>
                    <a:pt x="142687" y="754850"/>
                  </a:lnTo>
                  <a:lnTo>
                    <a:pt x="75042" y="754850"/>
                  </a:lnTo>
                  <a:cubicBezTo>
                    <a:pt x="34847" y="754850"/>
                    <a:pt x="2232" y="787465"/>
                    <a:pt x="2232" y="827672"/>
                  </a:cubicBezTo>
                  <a:cubicBezTo>
                    <a:pt x="2232" y="867879"/>
                    <a:pt x="34847" y="900482"/>
                    <a:pt x="75042" y="900482"/>
                  </a:cubicBezTo>
                  <a:lnTo>
                    <a:pt x="142687" y="900482"/>
                  </a:lnTo>
                  <a:lnTo>
                    <a:pt x="611538" y="900482"/>
                  </a:lnTo>
                  <a:lnTo>
                    <a:pt x="611538" y="1120307"/>
                  </a:lnTo>
                  <a:cubicBezTo>
                    <a:pt x="478988" y="1138800"/>
                    <a:pt x="384375" y="1186529"/>
                    <a:pt x="384375" y="1242760"/>
                  </a:cubicBezTo>
                  <a:cubicBezTo>
                    <a:pt x="384375" y="1315057"/>
                    <a:pt x="540380" y="1373594"/>
                    <a:pt x="732898" y="1373594"/>
                  </a:cubicBezTo>
                  <a:cubicBezTo>
                    <a:pt x="925363" y="1373594"/>
                    <a:pt x="1081436" y="1315057"/>
                    <a:pt x="1081436" y="1242760"/>
                  </a:cubicBezTo>
                  <a:cubicBezTo>
                    <a:pt x="1081436" y="1186529"/>
                    <a:pt x="986808" y="1138800"/>
                    <a:pt x="854259" y="1120307"/>
                  </a:cubicBezTo>
                  <a:lnTo>
                    <a:pt x="854259" y="900482"/>
                  </a:lnTo>
                  <a:lnTo>
                    <a:pt x="1323109" y="900482"/>
                  </a:lnTo>
                  <a:lnTo>
                    <a:pt x="1390662" y="900482"/>
                  </a:lnTo>
                  <a:cubicBezTo>
                    <a:pt x="1430857" y="900482"/>
                    <a:pt x="1463472" y="867879"/>
                    <a:pt x="1463472" y="827672"/>
                  </a:cubicBezTo>
                  <a:cubicBezTo>
                    <a:pt x="1463472" y="787465"/>
                    <a:pt x="1430854" y="754850"/>
                    <a:pt x="1390659" y="754850"/>
                  </a:cubicBezTo>
                  <a:close/>
                  <a:moveTo>
                    <a:pt x="288319" y="754850"/>
                  </a:moveTo>
                  <a:lnTo>
                    <a:pt x="288319" y="147864"/>
                  </a:lnTo>
                  <a:lnTo>
                    <a:pt x="1177475" y="147864"/>
                  </a:lnTo>
                  <a:lnTo>
                    <a:pt x="1177475" y="754850"/>
                  </a:lnTo>
                  <a:lnTo>
                    <a:pt x="288319" y="754850"/>
                  </a:lnTo>
                  <a:close/>
                </a:path>
              </a:pathLst>
            </a:custGeom>
          </p:spPr>
          <p:style>
            <a:lnRef idx="3">
              <a:schemeClr val="lt1"/>
            </a:lnRef>
            <a:fillRef idx="1">
              <a:schemeClr val="accent2"/>
            </a:fillRef>
            <a:effectRef idx="1">
              <a:schemeClr val="accent2"/>
            </a:effectRef>
            <a:fontRef idx="minor">
              <a:schemeClr val="lt1"/>
            </a:fontRef>
          </p:style>
          <p:txBody>
            <a:bodyPr rtlCol="0" anchor="ctr" anchorCtr="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6" name="PA-任意多边形: 形状 1375"/>
            <p:cNvSpPr/>
            <p:nvPr>
              <p:custDataLst>
                <p:tags r:id="rId21"/>
              </p:custDataLst>
            </p:nvPr>
          </p:nvSpPr>
          <p:spPr bwMode="auto">
            <a:xfrm>
              <a:off x="6494379" y="14115058"/>
              <a:ext cx="720328" cy="398859"/>
            </a:xfrm>
            <a:custGeom>
              <a:avLst/>
              <a:gdLst>
                <a:gd name="connsiteX0" fmla="*/ 639564 w 720328"/>
                <a:gd name="connsiteY0" fmla="*/ 14860 h 398859"/>
                <a:gd name="connsiteX1" fmla="*/ 379362 w 720328"/>
                <a:gd name="connsiteY1" fmla="*/ 251753 h 398859"/>
                <a:gd name="connsiteX2" fmla="*/ 188546 w 720328"/>
                <a:gd name="connsiteY2" fmla="*/ 169966 h 398859"/>
                <a:gd name="connsiteX3" fmla="*/ 132807 w 720328"/>
                <a:gd name="connsiteY3" fmla="*/ 182714 h 398859"/>
                <a:gd name="connsiteX4" fmla="*/ 14143 w 720328"/>
                <a:gd name="connsiteY4" fmla="*/ 319160 h 398859"/>
                <a:gd name="connsiteX5" fmla="*/ 18933 w 720328"/>
                <a:gd name="connsiteY5" fmla="*/ 387657 h 398859"/>
                <a:gd name="connsiteX6" fmla="*/ 50785 w 720328"/>
                <a:gd name="connsiteY6" fmla="*/ 399563 h 398859"/>
                <a:gd name="connsiteX7" fmla="*/ 87438 w 720328"/>
                <a:gd name="connsiteY7" fmla="*/ 382867 h 398859"/>
                <a:gd name="connsiteX8" fmla="*/ 182858 w 720328"/>
                <a:gd name="connsiteY8" fmla="*/ 273124 h 398859"/>
                <a:gd name="connsiteX9" fmla="*/ 369828 w 720328"/>
                <a:gd name="connsiteY9" fmla="*/ 353283 h 398859"/>
                <a:gd name="connsiteX10" fmla="*/ 421599 w 720328"/>
                <a:gd name="connsiteY10" fmla="*/ 344574 h 398859"/>
                <a:gd name="connsiteX11" fmla="*/ 704890 w 720328"/>
                <a:gd name="connsiteY11" fmla="*/ 86625 h 398859"/>
                <a:gd name="connsiteX12" fmla="*/ 708123 w 720328"/>
                <a:gd name="connsiteY12" fmla="*/ 18084 h 398859"/>
                <a:gd name="connsiteX13" fmla="*/ 639564 w 720328"/>
                <a:gd name="connsiteY13" fmla="*/ 14860 h 39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0328" h="398859">
                  <a:moveTo>
                    <a:pt x="639564" y="14860"/>
                  </a:moveTo>
                  <a:lnTo>
                    <a:pt x="379362" y="251753"/>
                  </a:lnTo>
                  <a:lnTo>
                    <a:pt x="188546" y="169966"/>
                  </a:lnTo>
                  <a:cubicBezTo>
                    <a:pt x="169303" y="161676"/>
                    <a:pt x="146693" y="166799"/>
                    <a:pt x="132807" y="182714"/>
                  </a:cubicBezTo>
                  <a:lnTo>
                    <a:pt x="14143" y="319160"/>
                  </a:lnTo>
                  <a:cubicBezTo>
                    <a:pt x="-3442" y="339398"/>
                    <a:pt x="-1314" y="370071"/>
                    <a:pt x="18933" y="387657"/>
                  </a:cubicBezTo>
                  <a:cubicBezTo>
                    <a:pt x="28133" y="395628"/>
                    <a:pt x="39459" y="399563"/>
                    <a:pt x="50785" y="399563"/>
                  </a:cubicBezTo>
                  <a:cubicBezTo>
                    <a:pt x="64355" y="399563"/>
                    <a:pt x="77815" y="393913"/>
                    <a:pt x="87438" y="382867"/>
                  </a:cubicBezTo>
                  <a:lnTo>
                    <a:pt x="182858" y="273124"/>
                  </a:lnTo>
                  <a:lnTo>
                    <a:pt x="369828" y="353283"/>
                  </a:lnTo>
                  <a:cubicBezTo>
                    <a:pt x="387229" y="360876"/>
                    <a:pt x="407567" y="357364"/>
                    <a:pt x="421599" y="344574"/>
                  </a:cubicBezTo>
                  <a:lnTo>
                    <a:pt x="704890" y="86625"/>
                  </a:lnTo>
                  <a:cubicBezTo>
                    <a:pt x="724756" y="68569"/>
                    <a:pt x="726179" y="37896"/>
                    <a:pt x="708123" y="18084"/>
                  </a:cubicBezTo>
                  <a:cubicBezTo>
                    <a:pt x="690109" y="-1681"/>
                    <a:pt x="659391" y="-3199"/>
                    <a:pt x="639564" y="14860"/>
                  </a:cubicBezTo>
                  <a:close/>
                </a:path>
              </a:pathLst>
            </a:custGeom>
          </p:spPr>
          <p:style>
            <a:lnRef idx="3">
              <a:schemeClr val="lt1"/>
            </a:lnRef>
            <a:fillRef idx="1">
              <a:schemeClr val="accent2"/>
            </a:fillRef>
            <a:effectRef idx="1">
              <a:schemeClr val="accent2"/>
            </a:effectRef>
            <a:fontRef idx="minor">
              <a:schemeClr val="lt1"/>
            </a:fontRef>
          </p:style>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grpSp>
      <p:grpSp>
        <p:nvGrpSpPr>
          <p:cNvPr id="73" name="icon"/>
          <p:cNvGrpSpPr/>
          <p:nvPr>
            <p:custDataLst>
              <p:tags r:id="rId22"/>
            </p:custDataLst>
          </p:nvPr>
        </p:nvGrpSpPr>
        <p:grpSpPr>
          <a:xfrm>
            <a:off x="6047105" y="3690620"/>
            <a:ext cx="386715" cy="430530"/>
            <a:chOff x="1521780" y="20667018"/>
            <a:chExt cx="1527984" cy="1528023"/>
          </a:xfrm>
          <a:solidFill>
            <a:schemeClr val="accent1"/>
          </a:solidFill>
        </p:grpSpPr>
        <p:sp>
          <p:nvSpPr>
            <p:cNvPr id="74" name="PA-任意多边形: 形状 2744"/>
            <p:cNvSpPr/>
            <p:nvPr>
              <p:custDataLst>
                <p:tags r:id="rId23"/>
              </p:custDataLst>
            </p:nvPr>
          </p:nvSpPr>
          <p:spPr bwMode="auto">
            <a:xfrm>
              <a:off x="1839331" y="20667018"/>
              <a:ext cx="892969" cy="1083469"/>
            </a:xfrm>
            <a:custGeom>
              <a:avLst/>
              <a:gdLst>
                <a:gd name="connsiteX0" fmla="*/ 891233 w 892968"/>
                <a:gd name="connsiteY0" fmla="*/ 446731 h 1083468"/>
                <a:gd name="connsiteX1" fmla="*/ 446731 w 892968"/>
                <a:gd name="connsiteY1" fmla="*/ 2232 h 1083468"/>
                <a:gd name="connsiteX2" fmla="*/ 2232 w 892968"/>
                <a:gd name="connsiteY2" fmla="*/ 446731 h 1083468"/>
                <a:gd name="connsiteX3" fmla="*/ 11885 w 892968"/>
                <a:gd name="connsiteY3" fmla="*/ 533599 h 1083468"/>
                <a:gd name="connsiteX4" fmla="*/ 2232 w 892968"/>
                <a:gd name="connsiteY4" fmla="*/ 605480 h 1083468"/>
                <a:gd name="connsiteX5" fmla="*/ 93735 w 892968"/>
                <a:gd name="connsiteY5" fmla="*/ 764167 h 1083468"/>
                <a:gd name="connsiteX6" fmla="*/ 446731 w 892968"/>
                <a:gd name="connsiteY6" fmla="*/ 1081730 h 1083468"/>
                <a:gd name="connsiteX7" fmla="*/ 799728 w 892968"/>
                <a:gd name="connsiteY7" fmla="*/ 764167 h 1083468"/>
                <a:gd name="connsiteX8" fmla="*/ 891230 w 892968"/>
                <a:gd name="connsiteY8" fmla="*/ 605480 h 1083468"/>
                <a:gd name="connsiteX9" fmla="*/ 881577 w 892968"/>
                <a:gd name="connsiteY9" fmla="*/ 533599 h 1083468"/>
                <a:gd name="connsiteX10" fmla="*/ 891233 w 892968"/>
                <a:gd name="connsiteY10" fmla="*/ 446731 h 1083468"/>
                <a:gd name="connsiteX11" fmla="*/ 818653 w 892968"/>
                <a:gd name="connsiteY11" fmla="*/ 545095 h 1083468"/>
                <a:gd name="connsiteX12" fmla="*/ 827734 w 892968"/>
                <a:gd name="connsiteY12" fmla="*/ 605483 h 1083468"/>
                <a:gd name="connsiteX13" fmla="*/ 794016 w 892968"/>
                <a:gd name="connsiteY13" fmla="*/ 699337 h 1083468"/>
                <a:gd name="connsiteX14" fmla="*/ 765313 w 892968"/>
                <a:gd name="connsiteY14" fmla="*/ 696798 h 1083468"/>
                <a:gd name="connsiteX15" fmla="*/ 746391 w 892968"/>
                <a:gd name="connsiteY15" fmla="*/ 718578 h 1083468"/>
                <a:gd name="connsiteX16" fmla="*/ 446734 w 892968"/>
                <a:gd name="connsiteY16" fmla="*/ 1018234 h 1083468"/>
                <a:gd name="connsiteX17" fmla="*/ 147078 w 892968"/>
                <a:gd name="connsiteY17" fmla="*/ 718578 h 1083468"/>
                <a:gd name="connsiteX18" fmla="*/ 127203 w 892968"/>
                <a:gd name="connsiteY18" fmla="*/ 697495 h 1083468"/>
                <a:gd name="connsiteX19" fmla="*/ 116092 w 892968"/>
                <a:gd name="connsiteY19" fmla="*/ 695462 h 1083468"/>
                <a:gd name="connsiteX20" fmla="*/ 97485 w 892968"/>
                <a:gd name="connsiteY20" fmla="*/ 700733 h 1083468"/>
                <a:gd name="connsiteX21" fmla="*/ 65734 w 892968"/>
                <a:gd name="connsiteY21" fmla="*/ 605483 h 1083468"/>
                <a:gd name="connsiteX22" fmla="*/ 74750 w 892968"/>
                <a:gd name="connsiteY22" fmla="*/ 545095 h 1083468"/>
                <a:gd name="connsiteX23" fmla="*/ 75640 w 892968"/>
                <a:gd name="connsiteY23" fmla="*/ 528268 h 1083468"/>
                <a:gd name="connsiteX24" fmla="*/ 65734 w 892968"/>
                <a:gd name="connsiteY24" fmla="*/ 446734 h 1083468"/>
                <a:gd name="connsiteX25" fmla="*/ 446734 w 892968"/>
                <a:gd name="connsiteY25" fmla="*/ 65734 h 1083468"/>
                <a:gd name="connsiteX26" fmla="*/ 827734 w 892968"/>
                <a:gd name="connsiteY26" fmla="*/ 446734 h 1083468"/>
                <a:gd name="connsiteX27" fmla="*/ 817766 w 892968"/>
                <a:gd name="connsiteY27" fmla="*/ 528268 h 1083468"/>
                <a:gd name="connsiteX28" fmla="*/ 818653 w 892968"/>
                <a:gd name="connsiteY28" fmla="*/ 545095 h 108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968" h="1083468">
                  <a:moveTo>
                    <a:pt x="891233" y="446731"/>
                  </a:moveTo>
                  <a:cubicBezTo>
                    <a:pt x="891233" y="201623"/>
                    <a:pt x="691780" y="2232"/>
                    <a:pt x="446731" y="2232"/>
                  </a:cubicBezTo>
                  <a:cubicBezTo>
                    <a:pt x="201683" y="2232"/>
                    <a:pt x="2232" y="201623"/>
                    <a:pt x="2232" y="446731"/>
                  </a:cubicBezTo>
                  <a:cubicBezTo>
                    <a:pt x="2232" y="473845"/>
                    <a:pt x="5343" y="501595"/>
                    <a:pt x="11885" y="533599"/>
                  </a:cubicBezTo>
                  <a:cubicBezTo>
                    <a:pt x="5599" y="555697"/>
                    <a:pt x="2232" y="580334"/>
                    <a:pt x="2232" y="605480"/>
                  </a:cubicBezTo>
                  <a:cubicBezTo>
                    <a:pt x="2232" y="693935"/>
                    <a:pt x="41285" y="761119"/>
                    <a:pt x="93735" y="764167"/>
                  </a:cubicBezTo>
                  <a:cubicBezTo>
                    <a:pt x="151456" y="955366"/>
                    <a:pt x="290331" y="1081730"/>
                    <a:pt x="446731" y="1081730"/>
                  </a:cubicBezTo>
                  <a:cubicBezTo>
                    <a:pt x="603132" y="1081730"/>
                    <a:pt x="742006" y="955366"/>
                    <a:pt x="799728" y="764167"/>
                  </a:cubicBezTo>
                  <a:cubicBezTo>
                    <a:pt x="852178" y="761119"/>
                    <a:pt x="891230" y="693935"/>
                    <a:pt x="891230" y="605480"/>
                  </a:cubicBezTo>
                  <a:cubicBezTo>
                    <a:pt x="891230" y="580334"/>
                    <a:pt x="887864" y="555697"/>
                    <a:pt x="881577" y="533599"/>
                  </a:cubicBezTo>
                  <a:cubicBezTo>
                    <a:pt x="888120" y="501595"/>
                    <a:pt x="891233" y="473848"/>
                    <a:pt x="891233" y="446731"/>
                  </a:cubicBezTo>
                  <a:close/>
                  <a:moveTo>
                    <a:pt x="818653" y="545095"/>
                  </a:moveTo>
                  <a:cubicBezTo>
                    <a:pt x="824621" y="562874"/>
                    <a:pt x="827734" y="583766"/>
                    <a:pt x="827734" y="605483"/>
                  </a:cubicBezTo>
                  <a:cubicBezTo>
                    <a:pt x="827734" y="667143"/>
                    <a:pt x="805193" y="701495"/>
                    <a:pt x="794016" y="699337"/>
                  </a:cubicBezTo>
                  <a:cubicBezTo>
                    <a:pt x="785443" y="693941"/>
                    <a:pt x="774775" y="692988"/>
                    <a:pt x="765313" y="696798"/>
                  </a:cubicBezTo>
                  <a:cubicBezTo>
                    <a:pt x="755850" y="700608"/>
                    <a:pt x="748802" y="708672"/>
                    <a:pt x="746391" y="718578"/>
                  </a:cubicBezTo>
                  <a:cubicBezTo>
                    <a:pt x="702004" y="897838"/>
                    <a:pt x="581546" y="1018234"/>
                    <a:pt x="446734" y="1018234"/>
                  </a:cubicBezTo>
                  <a:cubicBezTo>
                    <a:pt x="311923" y="1018234"/>
                    <a:pt x="191464" y="897838"/>
                    <a:pt x="147078" y="718578"/>
                  </a:cubicBezTo>
                  <a:cubicBezTo>
                    <a:pt x="144664" y="708672"/>
                    <a:pt x="136600" y="701370"/>
                    <a:pt x="127203" y="697495"/>
                  </a:cubicBezTo>
                  <a:cubicBezTo>
                    <a:pt x="123712" y="696099"/>
                    <a:pt x="119964" y="695462"/>
                    <a:pt x="116092" y="695462"/>
                  </a:cubicBezTo>
                  <a:cubicBezTo>
                    <a:pt x="109552" y="695462"/>
                    <a:pt x="102947" y="697304"/>
                    <a:pt x="97485" y="700733"/>
                  </a:cubicBezTo>
                  <a:cubicBezTo>
                    <a:pt x="89612" y="700733"/>
                    <a:pt x="65734" y="666952"/>
                    <a:pt x="65734" y="605483"/>
                  </a:cubicBezTo>
                  <a:cubicBezTo>
                    <a:pt x="65734" y="583766"/>
                    <a:pt x="68845" y="562874"/>
                    <a:pt x="74750" y="545095"/>
                  </a:cubicBezTo>
                  <a:cubicBezTo>
                    <a:pt x="76593" y="539633"/>
                    <a:pt x="76908" y="533855"/>
                    <a:pt x="75640" y="528268"/>
                  </a:cubicBezTo>
                  <a:cubicBezTo>
                    <a:pt x="68910" y="497345"/>
                    <a:pt x="65734" y="471437"/>
                    <a:pt x="65734" y="446734"/>
                  </a:cubicBezTo>
                  <a:cubicBezTo>
                    <a:pt x="65734" y="236613"/>
                    <a:pt x="236613" y="65734"/>
                    <a:pt x="446734" y="65734"/>
                  </a:cubicBezTo>
                  <a:cubicBezTo>
                    <a:pt x="656856" y="65734"/>
                    <a:pt x="827734" y="236613"/>
                    <a:pt x="827734" y="446734"/>
                  </a:cubicBezTo>
                  <a:cubicBezTo>
                    <a:pt x="827734" y="471437"/>
                    <a:pt x="824558" y="497345"/>
                    <a:pt x="817766" y="528268"/>
                  </a:cubicBezTo>
                  <a:cubicBezTo>
                    <a:pt x="816557" y="533855"/>
                    <a:pt x="816873" y="539695"/>
                    <a:pt x="818653" y="545095"/>
                  </a:cubicBezTo>
                  <a:close/>
                </a:path>
              </a:pathLst>
            </a:custGeom>
            <a:solidFill>
              <a:srgbClr val="3498DB"/>
            </a:solidFill>
            <a:ln>
              <a:noFill/>
            </a:ln>
          </p:spPr>
          <p:txBody>
            <a:bodyPr rtlCol="0" anchor="ctr" anchorCtr="1">
              <a:normAutofit fontScale="9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75" name="PA-任意多边形: 形状 2745"/>
            <p:cNvSpPr/>
            <p:nvPr>
              <p:custDataLst>
                <p:tags r:id="rId24"/>
              </p:custDataLst>
            </p:nvPr>
          </p:nvSpPr>
          <p:spPr bwMode="auto">
            <a:xfrm>
              <a:off x="1850036" y="20857515"/>
              <a:ext cx="869156" cy="378023"/>
            </a:xfrm>
            <a:custGeom>
              <a:avLst/>
              <a:gdLst>
                <a:gd name="connsiteX0" fmla="*/ 838110 w 869156"/>
                <a:gd name="connsiteY0" fmla="*/ 312813 h 378023"/>
                <a:gd name="connsiteX1" fmla="*/ 309029 w 869156"/>
                <a:gd name="connsiteY1" fmla="*/ 33983 h 378023"/>
                <a:gd name="connsiteX2" fmla="*/ 277278 w 869156"/>
                <a:gd name="connsiteY2" fmla="*/ 2232 h 378023"/>
                <a:gd name="connsiteX3" fmla="*/ 245527 w 869156"/>
                <a:gd name="connsiteY3" fmla="*/ 33983 h 378023"/>
                <a:gd name="connsiteX4" fmla="*/ 22198 w 869156"/>
                <a:gd name="connsiteY4" fmla="*/ 315033 h 378023"/>
                <a:gd name="connsiteX5" fmla="*/ 4482 w 869156"/>
                <a:gd name="connsiteY5" fmla="*/ 356309 h 378023"/>
                <a:gd name="connsiteX6" fmla="*/ 33947 w 869156"/>
                <a:gd name="connsiteY6" fmla="*/ 376312 h 378023"/>
                <a:gd name="connsiteX7" fmla="*/ 45630 w 869156"/>
                <a:gd name="connsiteY7" fmla="*/ 374088 h 378023"/>
                <a:gd name="connsiteX8" fmla="*/ 296328 w 869156"/>
                <a:gd name="connsiteY8" fmla="*/ 121676 h 378023"/>
                <a:gd name="connsiteX9" fmla="*/ 838110 w 869156"/>
                <a:gd name="connsiteY9" fmla="*/ 376312 h 378023"/>
                <a:gd name="connsiteX10" fmla="*/ 869861 w 869156"/>
                <a:gd name="connsiteY10" fmla="*/ 344561 h 378023"/>
                <a:gd name="connsiteX11" fmla="*/ 838110 w 869156"/>
                <a:gd name="connsiteY11" fmla="*/ 312813 h 3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156" h="378023">
                  <a:moveTo>
                    <a:pt x="838110" y="312813"/>
                  </a:moveTo>
                  <a:cubicBezTo>
                    <a:pt x="576616" y="312813"/>
                    <a:pt x="318616" y="75768"/>
                    <a:pt x="309029" y="33983"/>
                  </a:cubicBezTo>
                  <a:cubicBezTo>
                    <a:pt x="309029" y="16457"/>
                    <a:pt x="294804" y="2232"/>
                    <a:pt x="277278" y="2232"/>
                  </a:cubicBezTo>
                  <a:cubicBezTo>
                    <a:pt x="259752" y="2232"/>
                    <a:pt x="245527" y="16457"/>
                    <a:pt x="245527" y="33983"/>
                  </a:cubicBezTo>
                  <a:cubicBezTo>
                    <a:pt x="245527" y="223721"/>
                    <a:pt x="24484" y="314209"/>
                    <a:pt x="22198" y="315033"/>
                  </a:cubicBezTo>
                  <a:cubicBezTo>
                    <a:pt x="6006" y="321573"/>
                    <a:pt x="-1995" y="339989"/>
                    <a:pt x="4482" y="356309"/>
                  </a:cubicBezTo>
                  <a:cubicBezTo>
                    <a:pt x="9372" y="368692"/>
                    <a:pt x="21374" y="376312"/>
                    <a:pt x="33947" y="376312"/>
                  </a:cubicBezTo>
                  <a:cubicBezTo>
                    <a:pt x="37819" y="376312"/>
                    <a:pt x="41820" y="375612"/>
                    <a:pt x="45630" y="374088"/>
                  </a:cubicBezTo>
                  <a:cubicBezTo>
                    <a:pt x="54902" y="370406"/>
                    <a:pt x="244955" y="293188"/>
                    <a:pt x="296328" y="121676"/>
                  </a:cubicBezTo>
                  <a:cubicBezTo>
                    <a:pt x="395388" y="230198"/>
                    <a:pt x="623416" y="376312"/>
                    <a:pt x="838110" y="376312"/>
                  </a:cubicBezTo>
                  <a:cubicBezTo>
                    <a:pt x="855636" y="376312"/>
                    <a:pt x="869861" y="362087"/>
                    <a:pt x="869861" y="344561"/>
                  </a:cubicBezTo>
                  <a:cubicBezTo>
                    <a:pt x="869861" y="327035"/>
                    <a:pt x="855636" y="312813"/>
                    <a:pt x="838110" y="312813"/>
                  </a:cubicBez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76" name="PA-任意多边形: 形状 2746"/>
            <p:cNvSpPr/>
            <p:nvPr>
              <p:custDataLst>
                <p:tags r:id="rId25"/>
              </p:custDataLst>
            </p:nvPr>
          </p:nvSpPr>
          <p:spPr bwMode="auto">
            <a:xfrm>
              <a:off x="2093330" y="21238518"/>
              <a:ext cx="130969" cy="65484"/>
            </a:xfrm>
            <a:custGeom>
              <a:avLst/>
              <a:gdLst>
                <a:gd name="connsiteX0" fmla="*/ 97482 w 130968"/>
                <a:gd name="connsiteY0" fmla="*/ 2232 h 65484"/>
                <a:gd name="connsiteX1" fmla="*/ 33983 w 130968"/>
                <a:gd name="connsiteY1" fmla="*/ 2232 h 65484"/>
                <a:gd name="connsiteX2" fmla="*/ 2232 w 130968"/>
                <a:gd name="connsiteY2" fmla="*/ 33983 h 65484"/>
                <a:gd name="connsiteX3" fmla="*/ 33983 w 130968"/>
                <a:gd name="connsiteY3" fmla="*/ 65734 h 65484"/>
                <a:gd name="connsiteX4" fmla="*/ 97482 w 130968"/>
                <a:gd name="connsiteY4" fmla="*/ 65734 h 65484"/>
                <a:gd name="connsiteX5" fmla="*/ 129233 w 130968"/>
                <a:gd name="connsiteY5" fmla="*/ 33983 h 65484"/>
                <a:gd name="connsiteX6" fmla="*/ 97482 w 130968"/>
                <a:gd name="connsiteY6" fmla="*/ 2232 h 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65484">
                  <a:moveTo>
                    <a:pt x="97482" y="2232"/>
                  </a:moveTo>
                  <a:lnTo>
                    <a:pt x="33983" y="2232"/>
                  </a:lnTo>
                  <a:cubicBezTo>
                    <a:pt x="16457" y="2232"/>
                    <a:pt x="2232" y="16457"/>
                    <a:pt x="2232" y="33983"/>
                  </a:cubicBezTo>
                  <a:cubicBezTo>
                    <a:pt x="2232" y="51509"/>
                    <a:pt x="16457" y="65734"/>
                    <a:pt x="33983" y="65734"/>
                  </a:cubicBezTo>
                  <a:lnTo>
                    <a:pt x="97482" y="65734"/>
                  </a:lnTo>
                  <a:cubicBezTo>
                    <a:pt x="115008" y="65734"/>
                    <a:pt x="129233" y="51509"/>
                    <a:pt x="129233" y="33983"/>
                  </a:cubicBezTo>
                  <a:cubicBezTo>
                    <a:pt x="129233" y="16457"/>
                    <a:pt x="115008" y="2232"/>
                    <a:pt x="97482" y="2232"/>
                  </a:cubicBez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77" name="PA-任意多边形: 形状 2747"/>
            <p:cNvSpPr/>
            <p:nvPr>
              <p:custDataLst>
                <p:tags r:id="rId26"/>
              </p:custDataLst>
            </p:nvPr>
          </p:nvSpPr>
          <p:spPr bwMode="auto">
            <a:xfrm>
              <a:off x="2347332" y="21238518"/>
              <a:ext cx="130969" cy="65484"/>
            </a:xfrm>
            <a:custGeom>
              <a:avLst/>
              <a:gdLst>
                <a:gd name="connsiteX0" fmla="*/ 97482 w 130968"/>
                <a:gd name="connsiteY0" fmla="*/ 2232 h 65484"/>
                <a:gd name="connsiteX1" fmla="*/ 33983 w 130968"/>
                <a:gd name="connsiteY1" fmla="*/ 2232 h 65484"/>
                <a:gd name="connsiteX2" fmla="*/ 2232 w 130968"/>
                <a:gd name="connsiteY2" fmla="*/ 33983 h 65484"/>
                <a:gd name="connsiteX3" fmla="*/ 33983 w 130968"/>
                <a:gd name="connsiteY3" fmla="*/ 65734 h 65484"/>
                <a:gd name="connsiteX4" fmla="*/ 97482 w 130968"/>
                <a:gd name="connsiteY4" fmla="*/ 65734 h 65484"/>
                <a:gd name="connsiteX5" fmla="*/ 129233 w 130968"/>
                <a:gd name="connsiteY5" fmla="*/ 33983 h 65484"/>
                <a:gd name="connsiteX6" fmla="*/ 97482 w 130968"/>
                <a:gd name="connsiteY6" fmla="*/ 2232 h 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65484">
                  <a:moveTo>
                    <a:pt x="97482" y="2232"/>
                  </a:moveTo>
                  <a:lnTo>
                    <a:pt x="33983" y="2232"/>
                  </a:lnTo>
                  <a:cubicBezTo>
                    <a:pt x="16457" y="2232"/>
                    <a:pt x="2232" y="16457"/>
                    <a:pt x="2232" y="33983"/>
                  </a:cubicBezTo>
                  <a:cubicBezTo>
                    <a:pt x="2232" y="51509"/>
                    <a:pt x="16457" y="65734"/>
                    <a:pt x="33983" y="65734"/>
                  </a:cubicBezTo>
                  <a:lnTo>
                    <a:pt x="97482" y="65734"/>
                  </a:lnTo>
                  <a:cubicBezTo>
                    <a:pt x="115008" y="65734"/>
                    <a:pt x="129233" y="51509"/>
                    <a:pt x="129233" y="33983"/>
                  </a:cubicBezTo>
                  <a:cubicBezTo>
                    <a:pt x="129233" y="16457"/>
                    <a:pt x="115008" y="2232"/>
                    <a:pt x="97482" y="2232"/>
                  </a:cubicBez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78" name="PA-任意多边形: 形状 2748"/>
            <p:cNvSpPr/>
            <p:nvPr>
              <p:custDataLst>
                <p:tags r:id="rId27"/>
              </p:custDataLst>
            </p:nvPr>
          </p:nvSpPr>
          <p:spPr bwMode="auto">
            <a:xfrm>
              <a:off x="1712312" y="21079766"/>
              <a:ext cx="383977" cy="574477"/>
            </a:xfrm>
            <a:custGeom>
              <a:avLst/>
              <a:gdLst>
                <a:gd name="connsiteX0" fmla="*/ 355375 w 383976"/>
                <a:gd name="connsiteY0" fmla="*/ 510489 h 574476"/>
                <a:gd name="connsiteX1" fmla="*/ 79593 w 383976"/>
                <a:gd name="connsiteY1" fmla="*/ 440638 h 574476"/>
                <a:gd name="connsiteX2" fmla="*/ 192750 w 383976"/>
                <a:gd name="connsiteY2" fmla="*/ 33983 h 574476"/>
                <a:gd name="connsiteX3" fmla="*/ 160999 w 383976"/>
                <a:gd name="connsiteY3" fmla="*/ 2232 h 574476"/>
                <a:gd name="connsiteX4" fmla="*/ 129248 w 383976"/>
                <a:gd name="connsiteY4" fmla="*/ 33983 h 574476"/>
                <a:gd name="connsiteX5" fmla="*/ 11519 w 383976"/>
                <a:gd name="connsiteY5" fmla="*/ 424318 h 574476"/>
                <a:gd name="connsiteX6" fmla="*/ 11519 w 383976"/>
                <a:gd name="connsiteY6" fmla="*/ 469213 h 574476"/>
                <a:gd name="connsiteX7" fmla="*/ 347624 w 383976"/>
                <a:gd name="connsiteY7" fmla="*/ 573545 h 574476"/>
                <a:gd name="connsiteX8" fmla="*/ 351562 w 383976"/>
                <a:gd name="connsiteY8" fmla="*/ 573735 h 574476"/>
                <a:gd name="connsiteX9" fmla="*/ 383057 w 383976"/>
                <a:gd name="connsiteY9" fmla="*/ 545860 h 574476"/>
                <a:gd name="connsiteX10" fmla="*/ 355375 w 383976"/>
                <a:gd name="connsiteY10" fmla="*/ 510489 h 5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976" h="574476">
                  <a:moveTo>
                    <a:pt x="355375" y="510489"/>
                  </a:moveTo>
                  <a:cubicBezTo>
                    <a:pt x="274412" y="500583"/>
                    <a:pt x="141000" y="474294"/>
                    <a:pt x="79593" y="440638"/>
                  </a:cubicBezTo>
                  <a:cubicBezTo>
                    <a:pt x="147158" y="340879"/>
                    <a:pt x="192750" y="128537"/>
                    <a:pt x="192750" y="33983"/>
                  </a:cubicBezTo>
                  <a:cubicBezTo>
                    <a:pt x="192750" y="16457"/>
                    <a:pt x="178525" y="2232"/>
                    <a:pt x="160999" y="2232"/>
                  </a:cubicBezTo>
                  <a:cubicBezTo>
                    <a:pt x="143473" y="2232"/>
                    <a:pt x="129248" y="16457"/>
                    <a:pt x="129248" y="33983"/>
                  </a:cubicBezTo>
                  <a:cubicBezTo>
                    <a:pt x="129248" y="136535"/>
                    <a:pt x="72289" y="363548"/>
                    <a:pt x="11519" y="424318"/>
                  </a:cubicBezTo>
                  <a:cubicBezTo>
                    <a:pt x="-863" y="436700"/>
                    <a:pt x="-863" y="456831"/>
                    <a:pt x="11519" y="469213"/>
                  </a:cubicBezTo>
                  <a:cubicBezTo>
                    <a:pt x="81686" y="539445"/>
                    <a:pt x="320638" y="570241"/>
                    <a:pt x="347624" y="573545"/>
                  </a:cubicBezTo>
                  <a:cubicBezTo>
                    <a:pt x="348957" y="573673"/>
                    <a:pt x="350228" y="573735"/>
                    <a:pt x="351562" y="573735"/>
                  </a:cubicBezTo>
                  <a:cubicBezTo>
                    <a:pt x="367373" y="573735"/>
                    <a:pt x="381089" y="561924"/>
                    <a:pt x="383057" y="545860"/>
                  </a:cubicBezTo>
                  <a:cubicBezTo>
                    <a:pt x="385155" y="528459"/>
                    <a:pt x="372773" y="512647"/>
                    <a:pt x="355375" y="510489"/>
                  </a:cubicBez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79" name="PA-任意多边形: 形状 2749"/>
            <p:cNvSpPr/>
            <p:nvPr>
              <p:custDataLst>
                <p:tags r:id="rId28"/>
              </p:custDataLst>
            </p:nvPr>
          </p:nvSpPr>
          <p:spPr bwMode="auto">
            <a:xfrm>
              <a:off x="2474351" y="21079766"/>
              <a:ext cx="383977" cy="574477"/>
            </a:xfrm>
            <a:custGeom>
              <a:avLst/>
              <a:gdLst>
                <a:gd name="connsiteX0" fmla="*/ 373943 w 383976"/>
                <a:gd name="connsiteY0" fmla="*/ 424255 h 574476"/>
                <a:gd name="connsiteX1" fmla="*/ 256214 w 383976"/>
                <a:gd name="connsiteY1" fmla="*/ 33983 h 574476"/>
                <a:gd name="connsiteX2" fmla="*/ 224463 w 383976"/>
                <a:gd name="connsiteY2" fmla="*/ 2232 h 574476"/>
                <a:gd name="connsiteX3" fmla="*/ 192712 w 383976"/>
                <a:gd name="connsiteY3" fmla="*/ 33983 h 574476"/>
                <a:gd name="connsiteX4" fmla="*/ 305931 w 383976"/>
                <a:gd name="connsiteY4" fmla="*/ 440638 h 574476"/>
                <a:gd name="connsiteX5" fmla="*/ 30150 w 383976"/>
                <a:gd name="connsiteY5" fmla="*/ 510489 h 574476"/>
                <a:gd name="connsiteX6" fmla="*/ 2465 w 383976"/>
                <a:gd name="connsiteY6" fmla="*/ 545860 h 574476"/>
                <a:gd name="connsiteX7" fmla="*/ 33897 w 383976"/>
                <a:gd name="connsiteY7" fmla="*/ 573735 h 574476"/>
                <a:gd name="connsiteX8" fmla="*/ 37835 w 383976"/>
                <a:gd name="connsiteY8" fmla="*/ 573482 h 574476"/>
                <a:gd name="connsiteX9" fmla="*/ 373940 w 383976"/>
                <a:gd name="connsiteY9" fmla="*/ 469151 h 574476"/>
                <a:gd name="connsiteX10" fmla="*/ 373943 w 383976"/>
                <a:gd name="connsiteY10" fmla="*/ 424255 h 5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976" h="574476">
                  <a:moveTo>
                    <a:pt x="373943" y="424255"/>
                  </a:moveTo>
                  <a:cubicBezTo>
                    <a:pt x="313173" y="363548"/>
                    <a:pt x="256214" y="136538"/>
                    <a:pt x="256214" y="33983"/>
                  </a:cubicBezTo>
                  <a:cubicBezTo>
                    <a:pt x="256214" y="16457"/>
                    <a:pt x="241989" y="2232"/>
                    <a:pt x="224463" y="2232"/>
                  </a:cubicBezTo>
                  <a:cubicBezTo>
                    <a:pt x="206937" y="2232"/>
                    <a:pt x="192712" y="16457"/>
                    <a:pt x="192712" y="33983"/>
                  </a:cubicBezTo>
                  <a:cubicBezTo>
                    <a:pt x="192712" y="128534"/>
                    <a:pt x="238304" y="340879"/>
                    <a:pt x="305931" y="440638"/>
                  </a:cubicBezTo>
                  <a:cubicBezTo>
                    <a:pt x="244528" y="474294"/>
                    <a:pt x="111050" y="500646"/>
                    <a:pt x="30150" y="510489"/>
                  </a:cubicBezTo>
                  <a:cubicBezTo>
                    <a:pt x="12686" y="512647"/>
                    <a:pt x="369" y="528459"/>
                    <a:pt x="2465" y="545860"/>
                  </a:cubicBezTo>
                  <a:cubicBezTo>
                    <a:pt x="4370" y="561924"/>
                    <a:pt x="18086" y="573735"/>
                    <a:pt x="33897" y="573735"/>
                  </a:cubicBezTo>
                  <a:cubicBezTo>
                    <a:pt x="35231" y="573735"/>
                    <a:pt x="36502" y="573673"/>
                    <a:pt x="37835" y="573482"/>
                  </a:cubicBezTo>
                  <a:cubicBezTo>
                    <a:pt x="64824" y="570181"/>
                    <a:pt x="303773" y="539383"/>
                    <a:pt x="373940" y="469151"/>
                  </a:cubicBezTo>
                  <a:cubicBezTo>
                    <a:pt x="386325" y="456768"/>
                    <a:pt x="386325" y="436638"/>
                    <a:pt x="373943" y="424255"/>
                  </a:cubicBez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0" name="PA-任意多边形: 形状 2750"/>
            <p:cNvSpPr/>
            <p:nvPr>
              <p:custDataLst>
                <p:tags r:id="rId29"/>
              </p:custDataLst>
            </p:nvPr>
          </p:nvSpPr>
          <p:spPr bwMode="auto">
            <a:xfrm>
              <a:off x="1521780" y="21683072"/>
              <a:ext cx="797719" cy="511969"/>
            </a:xfrm>
            <a:custGeom>
              <a:avLst/>
              <a:gdLst>
                <a:gd name="connsiteX0" fmla="*/ 781809 w 797718"/>
                <a:gd name="connsiteY0" fmla="*/ 452138 h 511968"/>
                <a:gd name="connsiteX1" fmla="*/ 496059 w 797718"/>
                <a:gd name="connsiteY1" fmla="*/ 261638 h 511968"/>
                <a:gd name="connsiteX2" fmla="*/ 486153 w 797718"/>
                <a:gd name="connsiteY2" fmla="*/ 257256 h 511968"/>
                <a:gd name="connsiteX3" fmla="*/ 399856 w 797718"/>
                <a:gd name="connsiteY3" fmla="*/ 235667 h 511968"/>
                <a:gd name="connsiteX4" fmla="*/ 506093 w 797718"/>
                <a:gd name="connsiteY4" fmla="*/ 49802 h 511968"/>
                <a:gd name="connsiteX5" fmla="*/ 501583 w 797718"/>
                <a:gd name="connsiteY5" fmla="*/ 12211 h 511968"/>
                <a:gd name="connsiteX6" fmla="*/ 464308 w 797718"/>
                <a:gd name="connsiteY6" fmla="*/ 5606 h 511968"/>
                <a:gd name="connsiteX7" fmla="*/ 135570 w 797718"/>
                <a:gd name="connsiteY7" fmla="*/ 169945 h 511968"/>
                <a:gd name="connsiteX8" fmla="*/ 52512 w 797718"/>
                <a:gd name="connsiteY8" fmla="*/ 273449 h 511968"/>
                <a:gd name="connsiteX9" fmla="*/ 3173 w 797718"/>
                <a:gd name="connsiteY9" fmla="*/ 470744 h 511968"/>
                <a:gd name="connsiteX10" fmla="*/ 8950 w 797718"/>
                <a:gd name="connsiteY10" fmla="*/ 497986 h 511968"/>
                <a:gd name="connsiteX11" fmla="*/ 34034 w 797718"/>
                <a:gd name="connsiteY11" fmla="*/ 510178 h 511968"/>
                <a:gd name="connsiteX12" fmla="*/ 764283 w 797718"/>
                <a:gd name="connsiteY12" fmla="*/ 510178 h 511968"/>
                <a:gd name="connsiteX13" fmla="*/ 794572 w 797718"/>
                <a:gd name="connsiteY13" fmla="*/ 487761 h 511968"/>
                <a:gd name="connsiteX14" fmla="*/ 781809 w 797718"/>
                <a:gd name="connsiteY14" fmla="*/ 452138 h 511968"/>
                <a:gd name="connsiteX15" fmla="*/ 74738 w 797718"/>
                <a:gd name="connsiteY15" fmla="*/ 446679 h 511968"/>
                <a:gd name="connsiteX16" fmla="*/ 114234 w 797718"/>
                <a:gd name="connsiteY16" fmla="*/ 288817 h 511968"/>
                <a:gd name="connsiteX17" fmla="*/ 164017 w 797718"/>
                <a:gd name="connsiteY17" fmla="*/ 226714 h 511968"/>
                <a:gd name="connsiteX18" fmla="*/ 398904 w 797718"/>
                <a:gd name="connsiteY18" fmla="*/ 109238 h 511968"/>
                <a:gd name="connsiteX19" fmla="*/ 323909 w 797718"/>
                <a:gd name="connsiteY19" fmla="*/ 240430 h 511968"/>
                <a:gd name="connsiteX20" fmla="*/ 322323 w 797718"/>
                <a:gd name="connsiteY20" fmla="*/ 268624 h 511968"/>
                <a:gd name="connsiteX21" fmla="*/ 343849 w 797718"/>
                <a:gd name="connsiteY21" fmla="*/ 286974 h 511968"/>
                <a:gd name="connsiteX22" fmla="*/ 465516 w 797718"/>
                <a:gd name="connsiteY22" fmla="*/ 317392 h 511968"/>
                <a:gd name="connsiteX23" fmla="*/ 659445 w 797718"/>
                <a:gd name="connsiteY23" fmla="*/ 446679 h 511968"/>
                <a:gd name="connsiteX24" fmla="*/ 74738 w 797718"/>
                <a:gd name="connsiteY24" fmla="*/ 446679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7718" h="511968">
                  <a:moveTo>
                    <a:pt x="781809" y="452138"/>
                  </a:moveTo>
                  <a:lnTo>
                    <a:pt x="496059" y="261638"/>
                  </a:lnTo>
                  <a:cubicBezTo>
                    <a:pt x="493011" y="259605"/>
                    <a:pt x="489710" y="258146"/>
                    <a:pt x="486153" y="257256"/>
                  </a:cubicBezTo>
                  <a:lnTo>
                    <a:pt x="399856" y="235667"/>
                  </a:lnTo>
                  <a:lnTo>
                    <a:pt x="506093" y="49802"/>
                  </a:lnTo>
                  <a:cubicBezTo>
                    <a:pt x="513013" y="37610"/>
                    <a:pt x="511174" y="22432"/>
                    <a:pt x="501583" y="12211"/>
                  </a:cubicBezTo>
                  <a:cubicBezTo>
                    <a:pt x="491996" y="1986"/>
                    <a:pt x="476818" y="-681"/>
                    <a:pt x="464308" y="5606"/>
                  </a:cubicBezTo>
                  <a:lnTo>
                    <a:pt x="135570" y="169945"/>
                  </a:lnTo>
                  <a:cubicBezTo>
                    <a:pt x="94041" y="190709"/>
                    <a:pt x="63814" y="228428"/>
                    <a:pt x="52512" y="273449"/>
                  </a:cubicBezTo>
                  <a:lnTo>
                    <a:pt x="3173" y="470744"/>
                  </a:lnTo>
                  <a:cubicBezTo>
                    <a:pt x="824" y="480207"/>
                    <a:pt x="2920" y="490303"/>
                    <a:pt x="8950" y="497986"/>
                  </a:cubicBezTo>
                  <a:cubicBezTo>
                    <a:pt x="14984" y="505668"/>
                    <a:pt x="24256" y="510178"/>
                    <a:pt x="34034" y="510178"/>
                  </a:cubicBezTo>
                  <a:lnTo>
                    <a:pt x="764283" y="510178"/>
                  </a:lnTo>
                  <a:cubicBezTo>
                    <a:pt x="778317" y="510178"/>
                    <a:pt x="790509" y="501162"/>
                    <a:pt x="794572" y="487761"/>
                  </a:cubicBezTo>
                  <a:cubicBezTo>
                    <a:pt x="798638" y="474364"/>
                    <a:pt x="793495" y="459886"/>
                    <a:pt x="781809" y="452138"/>
                  </a:cubicBezTo>
                  <a:close/>
                  <a:moveTo>
                    <a:pt x="74738" y="446679"/>
                  </a:moveTo>
                  <a:lnTo>
                    <a:pt x="114234" y="288817"/>
                  </a:lnTo>
                  <a:cubicBezTo>
                    <a:pt x="120964" y="261828"/>
                    <a:pt x="139062" y="239159"/>
                    <a:pt x="164017" y="226714"/>
                  </a:cubicBezTo>
                  <a:lnTo>
                    <a:pt x="398904" y="109238"/>
                  </a:lnTo>
                  <a:lnTo>
                    <a:pt x="323909" y="240430"/>
                  </a:lnTo>
                  <a:cubicBezTo>
                    <a:pt x="319019" y="249002"/>
                    <a:pt x="318385" y="259480"/>
                    <a:pt x="322323" y="268624"/>
                  </a:cubicBezTo>
                  <a:cubicBezTo>
                    <a:pt x="326261" y="277768"/>
                    <a:pt x="334196" y="284563"/>
                    <a:pt x="343849" y="286974"/>
                  </a:cubicBezTo>
                  <a:lnTo>
                    <a:pt x="465516" y="317392"/>
                  </a:lnTo>
                  <a:lnTo>
                    <a:pt x="659445" y="446679"/>
                  </a:lnTo>
                  <a:lnTo>
                    <a:pt x="74738" y="446679"/>
                  </a:ln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1" name="PA-任意多边形: 形状 2751"/>
            <p:cNvSpPr/>
            <p:nvPr>
              <p:custDataLst>
                <p:tags r:id="rId30"/>
              </p:custDataLst>
            </p:nvPr>
          </p:nvSpPr>
          <p:spPr bwMode="auto">
            <a:xfrm>
              <a:off x="2252045" y="21682987"/>
              <a:ext cx="797719" cy="511969"/>
            </a:xfrm>
            <a:custGeom>
              <a:avLst/>
              <a:gdLst>
                <a:gd name="connsiteX0" fmla="*/ 795002 w 797718"/>
                <a:gd name="connsiteY0" fmla="*/ 470701 h 511968"/>
                <a:gd name="connsiteX1" fmla="*/ 745663 w 797718"/>
                <a:gd name="connsiteY1" fmla="*/ 273406 h 511968"/>
                <a:gd name="connsiteX2" fmla="*/ 662605 w 797718"/>
                <a:gd name="connsiteY2" fmla="*/ 169902 h 511968"/>
                <a:gd name="connsiteX3" fmla="*/ 333864 w 797718"/>
                <a:gd name="connsiteY3" fmla="*/ 5563 h 511968"/>
                <a:gd name="connsiteX4" fmla="*/ 296589 w 797718"/>
                <a:gd name="connsiteY4" fmla="*/ 12168 h 511968"/>
                <a:gd name="connsiteX5" fmla="*/ 292079 w 797718"/>
                <a:gd name="connsiteY5" fmla="*/ 49759 h 511968"/>
                <a:gd name="connsiteX6" fmla="*/ 398316 w 797718"/>
                <a:gd name="connsiteY6" fmla="*/ 235624 h 511968"/>
                <a:gd name="connsiteX7" fmla="*/ 312019 w 797718"/>
                <a:gd name="connsiteY7" fmla="*/ 257213 h 511968"/>
                <a:gd name="connsiteX8" fmla="*/ 302113 w 797718"/>
                <a:gd name="connsiteY8" fmla="*/ 261595 h 511968"/>
                <a:gd name="connsiteX9" fmla="*/ 16363 w 797718"/>
                <a:gd name="connsiteY9" fmla="*/ 452095 h 511968"/>
                <a:gd name="connsiteX10" fmla="*/ 3600 w 797718"/>
                <a:gd name="connsiteY10" fmla="*/ 487718 h 511968"/>
                <a:gd name="connsiteX11" fmla="*/ 34017 w 797718"/>
                <a:gd name="connsiteY11" fmla="*/ 510260 h 511968"/>
                <a:gd name="connsiteX12" fmla="*/ 764266 w 797718"/>
                <a:gd name="connsiteY12" fmla="*/ 510260 h 511968"/>
                <a:gd name="connsiteX13" fmla="*/ 789222 w 797718"/>
                <a:gd name="connsiteY13" fmla="*/ 497940 h 511968"/>
                <a:gd name="connsiteX14" fmla="*/ 795002 w 797718"/>
                <a:gd name="connsiteY14" fmla="*/ 470701 h 511968"/>
                <a:gd name="connsiteX15" fmla="*/ 138858 w 797718"/>
                <a:gd name="connsiteY15" fmla="*/ 446764 h 511968"/>
                <a:gd name="connsiteX16" fmla="*/ 332787 w 797718"/>
                <a:gd name="connsiteY16" fmla="*/ 317414 h 511968"/>
                <a:gd name="connsiteX17" fmla="*/ 454454 w 797718"/>
                <a:gd name="connsiteY17" fmla="*/ 286997 h 511968"/>
                <a:gd name="connsiteX18" fmla="*/ 475980 w 797718"/>
                <a:gd name="connsiteY18" fmla="*/ 268646 h 511968"/>
                <a:gd name="connsiteX19" fmla="*/ 474394 w 797718"/>
                <a:gd name="connsiteY19" fmla="*/ 240452 h 511968"/>
                <a:gd name="connsiteX20" fmla="*/ 399399 w 797718"/>
                <a:gd name="connsiteY20" fmla="*/ 109260 h 511968"/>
                <a:gd name="connsiteX21" fmla="*/ 634286 w 797718"/>
                <a:gd name="connsiteY21" fmla="*/ 226736 h 511968"/>
                <a:gd name="connsiteX22" fmla="*/ 684069 w 797718"/>
                <a:gd name="connsiteY22" fmla="*/ 288902 h 511968"/>
                <a:gd name="connsiteX23" fmla="*/ 723565 w 797718"/>
                <a:gd name="connsiteY23" fmla="*/ 446764 h 511968"/>
                <a:gd name="connsiteX24" fmla="*/ 138858 w 797718"/>
                <a:gd name="connsiteY24" fmla="*/ 446764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7718" h="511968">
                  <a:moveTo>
                    <a:pt x="795002" y="470701"/>
                  </a:moveTo>
                  <a:lnTo>
                    <a:pt x="745663" y="273406"/>
                  </a:lnTo>
                  <a:cubicBezTo>
                    <a:pt x="734361" y="228385"/>
                    <a:pt x="704071" y="190666"/>
                    <a:pt x="662605" y="169902"/>
                  </a:cubicBezTo>
                  <a:lnTo>
                    <a:pt x="333864" y="5563"/>
                  </a:lnTo>
                  <a:cubicBezTo>
                    <a:pt x="321419" y="-661"/>
                    <a:pt x="306179" y="2006"/>
                    <a:pt x="296589" y="12168"/>
                  </a:cubicBezTo>
                  <a:cubicBezTo>
                    <a:pt x="286998" y="22330"/>
                    <a:pt x="285221" y="37632"/>
                    <a:pt x="292079" y="49759"/>
                  </a:cubicBezTo>
                  <a:lnTo>
                    <a:pt x="398316" y="235624"/>
                  </a:lnTo>
                  <a:lnTo>
                    <a:pt x="312019" y="257213"/>
                  </a:lnTo>
                  <a:cubicBezTo>
                    <a:pt x="308528" y="258103"/>
                    <a:pt x="305161" y="259562"/>
                    <a:pt x="302113" y="261595"/>
                  </a:cubicBezTo>
                  <a:lnTo>
                    <a:pt x="16363" y="452095"/>
                  </a:lnTo>
                  <a:cubicBezTo>
                    <a:pt x="4743" y="459843"/>
                    <a:pt x="-463" y="474321"/>
                    <a:pt x="3600" y="487718"/>
                  </a:cubicBezTo>
                  <a:cubicBezTo>
                    <a:pt x="7663" y="501116"/>
                    <a:pt x="19983" y="510260"/>
                    <a:pt x="34017" y="510260"/>
                  </a:cubicBezTo>
                  <a:lnTo>
                    <a:pt x="764266" y="510260"/>
                  </a:lnTo>
                  <a:cubicBezTo>
                    <a:pt x="774044" y="510260"/>
                    <a:pt x="783316" y="505750"/>
                    <a:pt x="789222" y="497940"/>
                  </a:cubicBezTo>
                  <a:cubicBezTo>
                    <a:pt x="795255" y="490260"/>
                    <a:pt x="797351" y="480164"/>
                    <a:pt x="795002" y="470701"/>
                  </a:cubicBezTo>
                  <a:close/>
                  <a:moveTo>
                    <a:pt x="138858" y="446764"/>
                  </a:moveTo>
                  <a:lnTo>
                    <a:pt x="332787" y="317414"/>
                  </a:lnTo>
                  <a:lnTo>
                    <a:pt x="454454" y="286997"/>
                  </a:lnTo>
                  <a:cubicBezTo>
                    <a:pt x="464107" y="284583"/>
                    <a:pt x="472042" y="277790"/>
                    <a:pt x="475980" y="268646"/>
                  </a:cubicBezTo>
                  <a:cubicBezTo>
                    <a:pt x="479918" y="259502"/>
                    <a:pt x="479281" y="249087"/>
                    <a:pt x="474394" y="240452"/>
                  </a:cubicBezTo>
                  <a:lnTo>
                    <a:pt x="399399" y="109260"/>
                  </a:lnTo>
                  <a:lnTo>
                    <a:pt x="634286" y="226736"/>
                  </a:lnTo>
                  <a:cubicBezTo>
                    <a:pt x="659179" y="239181"/>
                    <a:pt x="677339" y="261851"/>
                    <a:pt x="684069" y="288902"/>
                  </a:cubicBezTo>
                  <a:lnTo>
                    <a:pt x="723565" y="446764"/>
                  </a:lnTo>
                  <a:lnTo>
                    <a:pt x="138858" y="446764"/>
                  </a:ln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82" name="PA-任意多边形: 形状 2752"/>
            <p:cNvSpPr/>
            <p:nvPr>
              <p:custDataLst>
                <p:tags r:id="rId31"/>
              </p:custDataLst>
            </p:nvPr>
          </p:nvSpPr>
          <p:spPr bwMode="auto">
            <a:xfrm>
              <a:off x="1966311" y="21682927"/>
              <a:ext cx="636984" cy="511969"/>
            </a:xfrm>
            <a:custGeom>
              <a:avLst/>
              <a:gdLst>
                <a:gd name="connsiteX0" fmla="*/ 622647 w 636984"/>
                <a:gd name="connsiteY0" fmla="*/ 7341 h 511968"/>
                <a:gd name="connsiteX1" fmla="*/ 578769 w 636984"/>
                <a:gd name="connsiteY1" fmla="*/ 16866 h 511968"/>
                <a:gd name="connsiteX2" fmla="*/ 319752 w 636984"/>
                <a:gd name="connsiteY2" fmla="*/ 419836 h 511968"/>
                <a:gd name="connsiteX3" fmla="*/ 60672 w 636984"/>
                <a:gd name="connsiteY3" fmla="*/ 16928 h 511968"/>
                <a:gd name="connsiteX4" fmla="*/ 16794 w 636984"/>
                <a:gd name="connsiteY4" fmla="*/ 7404 h 511968"/>
                <a:gd name="connsiteX5" fmla="*/ 7269 w 636984"/>
                <a:gd name="connsiteY5" fmla="*/ 51281 h 511968"/>
                <a:gd name="connsiteX6" fmla="*/ 293019 w 636984"/>
                <a:gd name="connsiteY6" fmla="*/ 495780 h 511968"/>
                <a:gd name="connsiteX7" fmla="*/ 319752 w 636984"/>
                <a:gd name="connsiteY7" fmla="*/ 510320 h 511968"/>
                <a:gd name="connsiteX8" fmla="*/ 346422 w 636984"/>
                <a:gd name="connsiteY8" fmla="*/ 495715 h 511968"/>
                <a:gd name="connsiteX9" fmla="*/ 632172 w 636984"/>
                <a:gd name="connsiteY9" fmla="*/ 51216 h 511968"/>
                <a:gd name="connsiteX10" fmla="*/ 622647 w 636984"/>
                <a:gd name="connsiteY10" fmla="*/ 7341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984" h="511968">
                  <a:moveTo>
                    <a:pt x="622647" y="7341"/>
                  </a:moveTo>
                  <a:cubicBezTo>
                    <a:pt x="607916" y="-2247"/>
                    <a:pt x="588294" y="2069"/>
                    <a:pt x="578769" y="16866"/>
                  </a:cubicBezTo>
                  <a:lnTo>
                    <a:pt x="319752" y="419836"/>
                  </a:lnTo>
                  <a:lnTo>
                    <a:pt x="60672" y="16928"/>
                  </a:lnTo>
                  <a:cubicBezTo>
                    <a:pt x="51147" y="2132"/>
                    <a:pt x="31525" y="-2184"/>
                    <a:pt x="16794" y="7404"/>
                  </a:cubicBezTo>
                  <a:cubicBezTo>
                    <a:pt x="2063" y="16866"/>
                    <a:pt x="-2193" y="36550"/>
                    <a:pt x="7269" y="51281"/>
                  </a:cubicBezTo>
                  <a:lnTo>
                    <a:pt x="293019" y="495780"/>
                  </a:lnTo>
                  <a:cubicBezTo>
                    <a:pt x="298925" y="504862"/>
                    <a:pt x="308959" y="510320"/>
                    <a:pt x="319752" y="510320"/>
                  </a:cubicBezTo>
                  <a:cubicBezTo>
                    <a:pt x="330548" y="510320"/>
                    <a:pt x="340579" y="504859"/>
                    <a:pt x="346422" y="495715"/>
                  </a:cubicBezTo>
                  <a:lnTo>
                    <a:pt x="632172" y="51216"/>
                  </a:lnTo>
                  <a:cubicBezTo>
                    <a:pt x="641697" y="36422"/>
                    <a:pt x="637381" y="16800"/>
                    <a:pt x="622647" y="7341"/>
                  </a:cubicBezTo>
                  <a:close/>
                </a:path>
              </a:pathLst>
            </a:custGeom>
            <a:solidFill>
              <a:srgbClr val="3498DB"/>
            </a:solidFill>
            <a:ln>
              <a:noFill/>
            </a:ln>
          </p:spPr>
          <p:txBody>
            <a:bodyPr rtlCol="0" anchor="ctr" anchorCtr="1">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panose="020B0503020204020204" pitchFamily="34" charset="-122"/>
                <a:ea typeface="微软雅黑" panose="020B0503020204020204" pitchFamily="34" charset="-122"/>
                <a:sym typeface="+mn-ea"/>
              </a:endParaRPr>
            </a:p>
          </p:txBody>
        </p:sp>
      </p:grpSp>
      <p:sp>
        <p:nvSpPr>
          <p:cNvPr id="19" name="icon"/>
          <p:cNvSpPr/>
          <p:nvPr>
            <p:custDataLst>
              <p:tags r:id="rId32"/>
            </p:custDataLst>
          </p:nvPr>
        </p:nvSpPr>
        <p:spPr bwMode="auto">
          <a:xfrm>
            <a:off x="9812338" y="3666966"/>
            <a:ext cx="381127" cy="476409"/>
          </a:xfrm>
          <a:custGeom>
            <a:avLst/>
            <a:gdLst>
              <a:gd name="connsiteX0" fmla="*/ 316627 w 483796"/>
              <a:gd name="connsiteY0" fmla="*/ 463686 h 607851"/>
              <a:gd name="connsiteX1" fmla="*/ 369763 w 483796"/>
              <a:gd name="connsiteY1" fmla="*/ 463686 h 607851"/>
              <a:gd name="connsiteX2" fmla="*/ 369763 w 483796"/>
              <a:gd name="connsiteY2" fmla="*/ 484644 h 607851"/>
              <a:gd name="connsiteX3" fmla="*/ 316627 w 483796"/>
              <a:gd name="connsiteY3" fmla="*/ 484644 h 607851"/>
              <a:gd name="connsiteX4" fmla="*/ 215300 w 483796"/>
              <a:gd name="connsiteY4" fmla="*/ 387738 h 607851"/>
              <a:gd name="connsiteX5" fmla="*/ 240796 w 483796"/>
              <a:gd name="connsiteY5" fmla="*/ 431949 h 607851"/>
              <a:gd name="connsiteX6" fmla="*/ 266397 w 483796"/>
              <a:gd name="connsiteY6" fmla="*/ 387738 h 607851"/>
              <a:gd name="connsiteX7" fmla="*/ 240796 w 483796"/>
              <a:gd name="connsiteY7" fmla="*/ 389938 h 607851"/>
              <a:gd name="connsiteX8" fmla="*/ 215300 w 483796"/>
              <a:gd name="connsiteY8" fmla="*/ 387738 h 607851"/>
              <a:gd name="connsiteX9" fmla="*/ 204496 w 483796"/>
              <a:gd name="connsiteY9" fmla="*/ 294395 h 607851"/>
              <a:gd name="connsiteX10" fmla="*/ 219390 w 483796"/>
              <a:gd name="connsiteY10" fmla="*/ 294395 h 607851"/>
              <a:gd name="connsiteX11" fmla="*/ 262289 w 483796"/>
              <a:gd name="connsiteY11" fmla="*/ 294395 h 607851"/>
              <a:gd name="connsiteX12" fmla="*/ 277183 w 483796"/>
              <a:gd name="connsiteY12" fmla="*/ 294395 h 607851"/>
              <a:gd name="connsiteX13" fmla="*/ 277183 w 483796"/>
              <a:gd name="connsiteY13" fmla="*/ 309181 h 607851"/>
              <a:gd name="connsiteX14" fmla="*/ 240787 w 483796"/>
              <a:gd name="connsiteY14" fmla="*/ 324177 h 607851"/>
              <a:gd name="connsiteX15" fmla="*/ 204496 w 483796"/>
              <a:gd name="connsiteY15" fmla="*/ 309181 h 607851"/>
              <a:gd name="connsiteX16" fmla="*/ 204496 w 483796"/>
              <a:gd name="connsiteY16" fmla="*/ 294395 h 607851"/>
              <a:gd name="connsiteX17" fmla="*/ 306077 w 483796"/>
              <a:gd name="connsiteY17" fmla="*/ 248390 h 607851"/>
              <a:gd name="connsiteX18" fmla="*/ 320084 w 483796"/>
              <a:gd name="connsiteY18" fmla="*/ 262397 h 607851"/>
              <a:gd name="connsiteX19" fmla="*/ 306077 w 483796"/>
              <a:gd name="connsiteY19" fmla="*/ 276404 h 607851"/>
              <a:gd name="connsiteX20" fmla="*/ 292070 w 483796"/>
              <a:gd name="connsiteY20" fmla="*/ 262397 h 607851"/>
              <a:gd name="connsiteX21" fmla="*/ 306077 w 483796"/>
              <a:gd name="connsiteY21" fmla="*/ 248390 h 607851"/>
              <a:gd name="connsiteX22" fmla="*/ 175602 w 483796"/>
              <a:gd name="connsiteY22" fmla="*/ 248390 h 607851"/>
              <a:gd name="connsiteX23" fmla="*/ 189609 w 483796"/>
              <a:gd name="connsiteY23" fmla="*/ 262397 h 607851"/>
              <a:gd name="connsiteX24" fmla="*/ 175602 w 483796"/>
              <a:gd name="connsiteY24" fmla="*/ 276404 h 607851"/>
              <a:gd name="connsiteX25" fmla="*/ 161595 w 483796"/>
              <a:gd name="connsiteY25" fmla="*/ 262397 h 607851"/>
              <a:gd name="connsiteX26" fmla="*/ 175602 w 483796"/>
              <a:gd name="connsiteY26" fmla="*/ 248390 h 607851"/>
              <a:gd name="connsiteX27" fmla="*/ 133566 w 483796"/>
              <a:gd name="connsiteY27" fmla="*/ 177263 h 607851"/>
              <a:gd name="connsiteX28" fmla="*/ 114890 w 483796"/>
              <a:gd name="connsiteY28" fmla="*/ 243266 h 607851"/>
              <a:gd name="connsiteX29" fmla="*/ 240796 w 483796"/>
              <a:gd name="connsiteY29" fmla="*/ 368985 h 607851"/>
              <a:gd name="connsiteX30" fmla="*/ 366808 w 483796"/>
              <a:gd name="connsiteY30" fmla="*/ 243266 h 607851"/>
              <a:gd name="connsiteX31" fmla="*/ 348132 w 483796"/>
              <a:gd name="connsiteY31" fmla="*/ 177263 h 607851"/>
              <a:gd name="connsiteX32" fmla="*/ 240796 w 483796"/>
              <a:gd name="connsiteY32" fmla="*/ 210265 h 607851"/>
              <a:gd name="connsiteX33" fmla="*/ 133566 w 483796"/>
              <a:gd name="connsiteY33" fmla="*/ 177263 h 607851"/>
              <a:gd name="connsiteX34" fmla="*/ 145842 w 483796"/>
              <a:gd name="connsiteY34" fmla="*/ 131271 h 607851"/>
              <a:gd name="connsiteX35" fmla="*/ 145842 w 483796"/>
              <a:gd name="connsiteY35" fmla="*/ 160396 h 607851"/>
              <a:gd name="connsiteX36" fmla="*/ 335856 w 483796"/>
              <a:gd name="connsiteY36" fmla="*/ 160396 h 607851"/>
              <a:gd name="connsiteX37" fmla="*/ 335856 w 483796"/>
              <a:gd name="connsiteY37" fmla="*/ 132005 h 607851"/>
              <a:gd name="connsiteX38" fmla="*/ 241950 w 483796"/>
              <a:gd name="connsiteY38" fmla="*/ 163749 h 607851"/>
              <a:gd name="connsiteX39" fmla="*/ 241950 w 483796"/>
              <a:gd name="connsiteY39" fmla="*/ 22105 h 607851"/>
              <a:gd name="connsiteX40" fmla="*/ 65366 w 483796"/>
              <a:gd name="connsiteY40" fmla="*/ 81927 h 607851"/>
              <a:gd name="connsiteX41" fmla="*/ 241950 w 483796"/>
              <a:gd name="connsiteY41" fmla="*/ 141643 h 607851"/>
              <a:gd name="connsiteX42" fmla="*/ 418430 w 483796"/>
              <a:gd name="connsiteY42" fmla="*/ 81927 h 607851"/>
              <a:gd name="connsiteX43" fmla="*/ 241950 w 483796"/>
              <a:gd name="connsiteY43" fmla="*/ 0 h 607851"/>
              <a:gd name="connsiteX44" fmla="*/ 483796 w 483796"/>
              <a:gd name="connsiteY44" fmla="*/ 81927 h 607851"/>
              <a:gd name="connsiteX45" fmla="*/ 356840 w 483796"/>
              <a:gd name="connsiteY45" fmla="*/ 124881 h 607851"/>
              <a:gd name="connsiteX46" fmla="*/ 356840 w 483796"/>
              <a:gd name="connsiteY46" fmla="*/ 153167 h 607851"/>
              <a:gd name="connsiteX47" fmla="*/ 387792 w 483796"/>
              <a:gd name="connsiteY47" fmla="*/ 243266 h 607851"/>
              <a:gd name="connsiteX48" fmla="*/ 351804 w 483796"/>
              <a:gd name="connsiteY48" fmla="*/ 339441 h 607851"/>
              <a:gd name="connsiteX49" fmla="*/ 420948 w 483796"/>
              <a:gd name="connsiteY49" fmla="*/ 428177 h 607851"/>
              <a:gd name="connsiteX50" fmla="*/ 420948 w 483796"/>
              <a:gd name="connsiteY50" fmla="*/ 607851 h 607851"/>
              <a:gd name="connsiteX51" fmla="*/ 399963 w 483796"/>
              <a:gd name="connsiteY51" fmla="*/ 607851 h 607851"/>
              <a:gd name="connsiteX52" fmla="*/ 399963 w 483796"/>
              <a:gd name="connsiteY52" fmla="*/ 428177 h 607851"/>
              <a:gd name="connsiteX53" fmla="*/ 332813 w 483796"/>
              <a:gd name="connsiteY53" fmla="*/ 357670 h 607851"/>
              <a:gd name="connsiteX54" fmla="*/ 295461 w 483796"/>
              <a:gd name="connsiteY54" fmla="*/ 379461 h 607851"/>
              <a:gd name="connsiteX55" fmla="*/ 251288 w 483796"/>
              <a:gd name="connsiteY55" fmla="*/ 455731 h 607851"/>
              <a:gd name="connsiteX56" fmla="*/ 251288 w 483796"/>
              <a:gd name="connsiteY56" fmla="*/ 607851 h 607851"/>
              <a:gd name="connsiteX57" fmla="*/ 230304 w 483796"/>
              <a:gd name="connsiteY57" fmla="*/ 607851 h 607851"/>
              <a:gd name="connsiteX58" fmla="*/ 230304 w 483796"/>
              <a:gd name="connsiteY58" fmla="*/ 455731 h 607851"/>
              <a:gd name="connsiteX59" fmla="*/ 186237 w 483796"/>
              <a:gd name="connsiteY59" fmla="*/ 379461 h 607851"/>
              <a:gd name="connsiteX60" fmla="*/ 148884 w 483796"/>
              <a:gd name="connsiteY60" fmla="*/ 357670 h 607851"/>
              <a:gd name="connsiteX61" fmla="*/ 81734 w 483796"/>
              <a:gd name="connsiteY61" fmla="*/ 428177 h 607851"/>
              <a:gd name="connsiteX62" fmla="*/ 81734 w 483796"/>
              <a:gd name="connsiteY62" fmla="*/ 607851 h 607851"/>
              <a:gd name="connsiteX63" fmla="*/ 60750 w 483796"/>
              <a:gd name="connsiteY63" fmla="*/ 607851 h 607851"/>
              <a:gd name="connsiteX64" fmla="*/ 60750 w 483796"/>
              <a:gd name="connsiteY64" fmla="*/ 428177 h 607851"/>
              <a:gd name="connsiteX65" fmla="*/ 129893 w 483796"/>
              <a:gd name="connsiteY65" fmla="*/ 339441 h 607851"/>
              <a:gd name="connsiteX66" fmla="*/ 93905 w 483796"/>
              <a:gd name="connsiteY66" fmla="*/ 243266 h 607851"/>
              <a:gd name="connsiteX67" fmla="*/ 124857 w 483796"/>
              <a:gd name="connsiteY67" fmla="*/ 153167 h 607851"/>
              <a:gd name="connsiteX68" fmla="*/ 124857 w 483796"/>
              <a:gd name="connsiteY68" fmla="*/ 124147 h 607851"/>
              <a:gd name="connsiteX69" fmla="*/ 0 w 483796"/>
              <a:gd name="connsiteY69" fmla="*/ 81927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3796" h="607851">
                <a:moveTo>
                  <a:pt x="316627" y="463686"/>
                </a:moveTo>
                <a:lnTo>
                  <a:pt x="369763" y="463686"/>
                </a:lnTo>
                <a:lnTo>
                  <a:pt x="369763" y="484644"/>
                </a:lnTo>
                <a:lnTo>
                  <a:pt x="316627" y="484644"/>
                </a:lnTo>
                <a:close/>
                <a:moveTo>
                  <a:pt x="215300" y="387738"/>
                </a:moveTo>
                <a:lnTo>
                  <a:pt x="240796" y="431949"/>
                </a:lnTo>
                <a:lnTo>
                  <a:pt x="266397" y="387738"/>
                </a:lnTo>
                <a:cubicBezTo>
                  <a:pt x="258108" y="389205"/>
                  <a:pt x="249610" y="389938"/>
                  <a:pt x="240796" y="389938"/>
                </a:cubicBezTo>
                <a:cubicBezTo>
                  <a:pt x="232088" y="389938"/>
                  <a:pt x="223589" y="389205"/>
                  <a:pt x="215300" y="387738"/>
                </a:cubicBezTo>
                <a:close/>
                <a:moveTo>
                  <a:pt x="204496" y="294395"/>
                </a:moveTo>
                <a:cubicBezTo>
                  <a:pt x="208587" y="290306"/>
                  <a:pt x="215300" y="290306"/>
                  <a:pt x="219390" y="294395"/>
                </a:cubicBezTo>
                <a:cubicBezTo>
                  <a:pt x="231243" y="306245"/>
                  <a:pt x="250437" y="306245"/>
                  <a:pt x="262289" y="294395"/>
                </a:cubicBezTo>
                <a:cubicBezTo>
                  <a:pt x="266380" y="290306"/>
                  <a:pt x="273093" y="290306"/>
                  <a:pt x="277183" y="294395"/>
                </a:cubicBezTo>
                <a:cubicBezTo>
                  <a:pt x="281274" y="298485"/>
                  <a:pt x="281274" y="305092"/>
                  <a:pt x="277183" y="309181"/>
                </a:cubicBezTo>
                <a:cubicBezTo>
                  <a:pt x="267114" y="319248"/>
                  <a:pt x="254003" y="324177"/>
                  <a:pt x="240787" y="324177"/>
                </a:cubicBezTo>
                <a:cubicBezTo>
                  <a:pt x="227676" y="324177"/>
                  <a:pt x="214566" y="319248"/>
                  <a:pt x="204496" y="309181"/>
                </a:cubicBezTo>
                <a:cubicBezTo>
                  <a:pt x="200406" y="305092"/>
                  <a:pt x="200406" y="298485"/>
                  <a:pt x="204496" y="294395"/>
                </a:cubicBezTo>
                <a:close/>
                <a:moveTo>
                  <a:pt x="306077" y="248390"/>
                </a:moveTo>
                <a:cubicBezTo>
                  <a:pt x="313813" y="248390"/>
                  <a:pt x="320084" y="254661"/>
                  <a:pt x="320084" y="262397"/>
                </a:cubicBezTo>
                <a:cubicBezTo>
                  <a:pt x="320084" y="270133"/>
                  <a:pt x="313813" y="276404"/>
                  <a:pt x="306077" y="276404"/>
                </a:cubicBezTo>
                <a:cubicBezTo>
                  <a:pt x="298341" y="276404"/>
                  <a:pt x="292070" y="270133"/>
                  <a:pt x="292070" y="262397"/>
                </a:cubicBezTo>
                <a:cubicBezTo>
                  <a:pt x="292070" y="254661"/>
                  <a:pt x="298341" y="248390"/>
                  <a:pt x="306077" y="248390"/>
                </a:cubicBezTo>
                <a:close/>
                <a:moveTo>
                  <a:pt x="175602" y="248390"/>
                </a:moveTo>
                <a:cubicBezTo>
                  <a:pt x="183338" y="248390"/>
                  <a:pt x="189609" y="254661"/>
                  <a:pt x="189609" y="262397"/>
                </a:cubicBezTo>
                <a:cubicBezTo>
                  <a:pt x="189609" y="270133"/>
                  <a:pt x="183338" y="276404"/>
                  <a:pt x="175602" y="276404"/>
                </a:cubicBezTo>
                <a:cubicBezTo>
                  <a:pt x="167866" y="276404"/>
                  <a:pt x="161595" y="270133"/>
                  <a:pt x="161595" y="262397"/>
                </a:cubicBezTo>
                <a:cubicBezTo>
                  <a:pt x="161595" y="254661"/>
                  <a:pt x="167866" y="248390"/>
                  <a:pt x="175602" y="248390"/>
                </a:cubicBezTo>
                <a:close/>
                <a:moveTo>
                  <a:pt x="133566" y="177263"/>
                </a:moveTo>
                <a:cubicBezTo>
                  <a:pt x="121395" y="197064"/>
                  <a:pt x="114890" y="219903"/>
                  <a:pt x="114890" y="243266"/>
                </a:cubicBezTo>
                <a:cubicBezTo>
                  <a:pt x="114890" y="312621"/>
                  <a:pt x="171338" y="368985"/>
                  <a:pt x="240796" y="368985"/>
                </a:cubicBezTo>
                <a:cubicBezTo>
                  <a:pt x="310359" y="368985"/>
                  <a:pt x="366808" y="312621"/>
                  <a:pt x="366808" y="243266"/>
                </a:cubicBezTo>
                <a:cubicBezTo>
                  <a:pt x="366808" y="219903"/>
                  <a:pt x="360303" y="197064"/>
                  <a:pt x="348132" y="177263"/>
                </a:cubicBezTo>
                <a:cubicBezTo>
                  <a:pt x="315710" y="199264"/>
                  <a:pt x="278253" y="210265"/>
                  <a:pt x="240796" y="210265"/>
                </a:cubicBezTo>
                <a:cubicBezTo>
                  <a:pt x="203444" y="210265"/>
                  <a:pt x="165987" y="199264"/>
                  <a:pt x="133566" y="177263"/>
                </a:cubicBezTo>
                <a:close/>
                <a:moveTo>
                  <a:pt x="145842" y="131271"/>
                </a:moveTo>
                <a:lnTo>
                  <a:pt x="145842" y="160396"/>
                </a:lnTo>
                <a:cubicBezTo>
                  <a:pt x="203339" y="198950"/>
                  <a:pt x="278358" y="198950"/>
                  <a:pt x="335856" y="160396"/>
                </a:cubicBezTo>
                <a:lnTo>
                  <a:pt x="335856" y="132005"/>
                </a:lnTo>
                <a:lnTo>
                  <a:pt x="241950" y="163749"/>
                </a:lnTo>
                <a:close/>
                <a:moveTo>
                  <a:pt x="241950" y="22105"/>
                </a:moveTo>
                <a:lnTo>
                  <a:pt x="65366" y="81927"/>
                </a:lnTo>
                <a:lnTo>
                  <a:pt x="241950" y="141643"/>
                </a:lnTo>
                <a:lnTo>
                  <a:pt x="418430" y="81927"/>
                </a:lnTo>
                <a:close/>
                <a:moveTo>
                  <a:pt x="241950" y="0"/>
                </a:moveTo>
                <a:lnTo>
                  <a:pt x="483796" y="81927"/>
                </a:lnTo>
                <a:lnTo>
                  <a:pt x="356840" y="124881"/>
                </a:lnTo>
                <a:lnTo>
                  <a:pt x="356840" y="153167"/>
                </a:lnTo>
                <a:cubicBezTo>
                  <a:pt x="376881" y="178835"/>
                  <a:pt x="387792" y="210579"/>
                  <a:pt x="387792" y="243266"/>
                </a:cubicBezTo>
                <a:cubicBezTo>
                  <a:pt x="387792" y="279934"/>
                  <a:pt x="374258" y="313668"/>
                  <a:pt x="351804" y="339441"/>
                </a:cubicBezTo>
                <a:cubicBezTo>
                  <a:pt x="391465" y="349498"/>
                  <a:pt x="420948" y="385433"/>
                  <a:pt x="420948" y="428177"/>
                </a:cubicBezTo>
                <a:lnTo>
                  <a:pt x="420948" y="607851"/>
                </a:lnTo>
                <a:lnTo>
                  <a:pt x="399963" y="607851"/>
                </a:lnTo>
                <a:lnTo>
                  <a:pt x="399963" y="428177"/>
                </a:lnTo>
                <a:cubicBezTo>
                  <a:pt x="399963" y="390462"/>
                  <a:pt x="370166" y="359451"/>
                  <a:pt x="332813" y="357670"/>
                </a:cubicBezTo>
                <a:cubicBezTo>
                  <a:pt x="321587" y="366680"/>
                  <a:pt x="308995" y="374014"/>
                  <a:pt x="295461" y="379461"/>
                </a:cubicBezTo>
                <a:lnTo>
                  <a:pt x="251288" y="455731"/>
                </a:lnTo>
                <a:lnTo>
                  <a:pt x="251288" y="607851"/>
                </a:lnTo>
                <a:lnTo>
                  <a:pt x="230304" y="607851"/>
                </a:lnTo>
                <a:lnTo>
                  <a:pt x="230304" y="455731"/>
                </a:lnTo>
                <a:lnTo>
                  <a:pt x="186237" y="379461"/>
                </a:lnTo>
                <a:cubicBezTo>
                  <a:pt x="172702" y="374014"/>
                  <a:pt x="160111" y="366680"/>
                  <a:pt x="148884" y="357670"/>
                </a:cubicBezTo>
                <a:cubicBezTo>
                  <a:pt x="111532" y="359556"/>
                  <a:pt x="81734" y="390462"/>
                  <a:pt x="81734" y="428177"/>
                </a:cubicBezTo>
                <a:lnTo>
                  <a:pt x="81734" y="607851"/>
                </a:lnTo>
                <a:lnTo>
                  <a:pt x="60750" y="607851"/>
                </a:lnTo>
                <a:lnTo>
                  <a:pt x="60750" y="428177"/>
                </a:lnTo>
                <a:cubicBezTo>
                  <a:pt x="60750" y="385433"/>
                  <a:pt x="90233" y="349498"/>
                  <a:pt x="129893" y="339441"/>
                </a:cubicBezTo>
                <a:cubicBezTo>
                  <a:pt x="107440" y="313668"/>
                  <a:pt x="93905" y="279934"/>
                  <a:pt x="93905" y="243266"/>
                </a:cubicBezTo>
                <a:cubicBezTo>
                  <a:pt x="93905" y="210579"/>
                  <a:pt x="104817" y="178835"/>
                  <a:pt x="124857" y="153167"/>
                </a:cubicBezTo>
                <a:lnTo>
                  <a:pt x="124857" y="124147"/>
                </a:lnTo>
                <a:lnTo>
                  <a:pt x="0" y="81927"/>
                </a:lnTo>
                <a:close/>
              </a:path>
            </a:pathLst>
          </a:custGeom>
          <a:solidFill>
            <a:srgbClr val="C00000"/>
          </a:solidFill>
          <a:ln>
            <a:noFill/>
          </a:ln>
        </p:spPr>
      </p:sp>
      <p:pic>
        <p:nvPicPr>
          <p:cNvPr id="135" name="图片 134"/>
          <p:cNvPicPr>
            <a:picLocks noChangeAspect="1"/>
          </p:cNvPicPr>
          <p:nvPr/>
        </p:nvPicPr>
        <p:blipFill>
          <a:blip r:embed="rId33"/>
          <a:stretch>
            <a:fillRect/>
          </a:stretch>
        </p:blipFill>
        <p:spPr>
          <a:xfrm rot="2640000">
            <a:off x="-1632095" y="83299"/>
            <a:ext cx="561340" cy="806450"/>
          </a:xfrm>
          <a:prstGeom prst="rect">
            <a:avLst/>
          </a:prstGeom>
        </p:spPr>
      </p:pic>
      <p:sp>
        <p:nvSpPr>
          <p:cNvPr id="2" name="圆角矩形 50"/>
          <p:cNvSpPr/>
          <p:nvPr/>
        </p:nvSpPr>
        <p:spPr bwMode="auto">
          <a:xfrm>
            <a:off x="6701155" y="510540"/>
            <a:ext cx="4653915" cy="530225"/>
          </a:xfrm>
          <a:prstGeom prst="roundRect">
            <a:avLst>
              <a:gd name="adj" fmla="val 7848"/>
            </a:avLst>
          </a:prstGeom>
          <a:solidFill>
            <a:srgbClr val="8064A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2"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chemeClr val="bg1"/>
                </a:solidFill>
                <a:effectLst/>
                <a:uLnTx/>
                <a:uFillTx/>
                <a:ea typeface="微软雅黑" panose="020B0503020204020204" pitchFamily="34" charset="-122"/>
              </a:rPr>
              <a:t>Assessment Being Learning</a:t>
            </a:r>
            <a:endParaRPr kumimoji="0" lang="en-US" altLang="zh-CN" sz="2400" b="1" i="0" u="none" strike="noStrike" kern="0" cap="none" spc="0" normalizeH="0" baseline="0" noProof="0" dirty="0">
              <a:ln>
                <a:noFill/>
              </a:ln>
              <a:solidFill>
                <a:schemeClr val="bg1"/>
              </a:solidFill>
              <a:effectLst/>
              <a:uLnTx/>
              <a:uFillTx/>
              <a:ea typeface="微软雅黑" panose="020B0503020204020204" pitchFamily="34" charset="-122"/>
            </a:endParaRPr>
          </a:p>
        </p:txBody>
      </p:sp>
    </p:spTree>
    <p:custDataLst>
      <p:tags r:id="rId3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19"/>
          <p:cNvGrpSpPr/>
          <p:nvPr/>
        </p:nvGrpSpPr>
        <p:grpSpPr>
          <a:xfrm flipV="1">
            <a:off x="2259395" y="3484731"/>
            <a:ext cx="8433322" cy="60327"/>
            <a:chOff x="1765833" y="4036682"/>
            <a:chExt cx="8630607" cy="50962"/>
          </a:xfrm>
          <a:solidFill>
            <a:schemeClr val="bg1">
              <a:lumMod val="50000"/>
            </a:schemeClr>
          </a:solidFill>
        </p:grpSpPr>
        <p:sp>
          <p:nvSpPr>
            <p:cNvPr id="51" name="Rectangle 20"/>
            <p:cNvSpPr/>
            <p:nvPr/>
          </p:nvSpPr>
          <p:spPr>
            <a:xfrm>
              <a:off x="3197803" y="4036682"/>
              <a:ext cx="1440000" cy="50400"/>
            </a:xfrm>
            <a:prstGeom prst="rect">
              <a:avLst/>
            </a:prstGeom>
            <a:gr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en-US" sz="1600">
                <a:solidFill>
                  <a:srgbClr val="C00000"/>
                </a:solidFill>
                <a:ea typeface="Roboto" panose="02000000000000000000" pitchFamily="2" charset="0"/>
                <a:cs typeface="Helvetica Neue"/>
              </a:endParaRPr>
            </a:p>
          </p:txBody>
        </p:sp>
        <p:sp>
          <p:nvSpPr>
            <p:cNvPr id="52" name="Rectangle 21"/>
            <p:cNvSpPr/>
            <p:nvPr/>
          </p:nvSpPr>
          <p:spPr>
            <a:xfrm>
              <a:off x="4640528" y="4036682"/>
              <a:ext cx="1440000" cy="50400"/>
            </a:xfrm>
            <a:prstGeom prst="rect">
              <a:avLst/>
            </a:prstGeom>
            <a:gr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en-US" sz="1600">
                <a:solidFill>
                  <a:srgbClr val="C00000"/>
                </a:solidFill>
                <a:ea typeface="Roboto" panose="02000000000000000000" pitchFamily="2" charset="0"/>
                <a:cs typeface="Helvetica Neue"/>
              </a:endParaRPr>
            </a:p>
          </p:txBody>
        </p:sp>
        <p:sp>
          <p:nvSpPr>
            <p:cNvPr id="55" name="Rectangle 22"/>
            <p:cNvSpPr/>
            <p:nvPr/>
          </p:nvSpPr>
          <p:spPr>
            <a:xfrm>
              <a:off x="6073723" y="4036682"/>
              <a:ext cx="1440000" cy="50400"/>
            </a:xfrm>
            <a:prstGeom prst="rect">
              <a:avLst/>
            </a:prstGeom>
            <a:gr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en-US" sz="1600">
                <a:solidFill>
                  <a:srgbClr val="C00000"/>
                </a:solidFill>
                <a:ea typeface="Roboto" panose="02000000000000000000" pitchFamily="2" charset="0"/>
                <a:cs typeface="Helvetica Neue"/>
              </a:endParaRPr>
            </a:p>
          </p:txBody>
        </p:sp>
        <p:sp>
          <p:nvSpPr>
            <p:cNvPr id="56" name="Rectangle 23"/>
            <p:cNvSpPr/>
            <p:nvPr/>
          </p:nvSpPr>
          <p:spPr>
            <a:xfrm>
              <a:off x="7516440" y="4036682"/>
              <a:ext cx="1440000" cy="50400"/>
            </a:xfrm>
            <a:prstGeom prst="rect">
              <a:avLst/>
            </a:prstGeom>
            <a:gr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en-US" sz="1600">
                <a:solidFill>
                  <a:srgbClr val="C00000"/>
                </a:solidFill>
                <a:ea typeface="Roboto" panose="02000000000000000000" pitchFamily="2" charset="0"/>
                <a:cs typeface="Helvetica Neue"/>
              </a:endParaRPr>
            </a:p>
          </p:txBody>
        </p:sp>
        <p:sp>
          <p:nvSpPr>
            <p:cNvPr id="57" name="Rectangle 24"/>
            <p:cNvSpPr/>
            <p:nvPr/>
          </p:nvSpPr>
          <p:spPr>
            <a:xfrm>
              <a:off x="1765833" y="4036682"/>
              <a:ext cx="1440000" cy="50400"/>
            </a:xfrm>
            <a:prstGeom prst="rect">
              <a:avLst/>
            </a:prstGeom>
            <a:gr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en-US" sz="1600">
                <a:solidFill>
                  <a:srgbClr val="C00000"/>
                </a:solidFill>
                <a:ea typeface="Roboto" panose="02000000000000000000" pitchFamily="2" charset="0"/>
                <a:cs typeface="Helvetica Neue"/>
              </a:endParaRPr>
            </a:p>
          </p:txBody>
        </p:sp>
        <p:sp>
          <p:nvSpPr>
            <p:cNvPr id="60" name="Rectangle 25"/>
            <p:cNvSpPr/>
            <p:nvPr/>
          </p:nvSpPr>
          <p:spPr>
            <a:xfrm>
              <a:off x="8956440" y="4037244"/>
              <a:ext cx="1440000" cy="50400"/>
            </a:xfrm>
            <a:prstGeom prst="rect">
              <a:avLst/>
            </a:prstGeom>
            <a:grp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en-US" sz="1600">
                <a:solidFill>
                  <a:srgbClr val="C00000"/>
                </a:solidFill>
                <a:ea typeface="Roboto" panose="02000000000000000000" pitchFamily="2" charset="0"/>
                <a:cs typeface="Helvetica Neue"/>
              </a:endParaRPr>
            </a:p>
          </p:txBody>
        </p:sp>
      </p:grpSp>
      <p:sp>
        <p:nvSpPr>
          <p:cNvPr id="61" name="空心弧 60"/>
          <p:cNvSpPr/>
          <p:nvPr/>
        </p:nvSpPr>
        <p:spPr>
          <a:xfrm rot="5400000">
            <a:off x="-1724085" y="1488271"/>
            <a:ext cx="4191608" cy="3899111"/>
          </a:xfrm>
          <a:prstGeom prst="blockArc">
            <a:avLst>
              <a:gd name="adj1" fmla="val 10896564"/>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86" tIns="60894" rIns="121786" bIns="60894"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defTabSz="1217930" fontAlgn="auto">
              <a:spcBef>
                <a:spcPts val="0"/>
              </a:spcBef>
              <a:spcAft>
                <a:spcPts val="0"/>
              </a:spcAft>
              <a:defRPr/>
            </a:pPr>
            <a:endParaRPr lang="zh-CN" altLang="en-US" sz="330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62" name="椭圆 61"/>
          <p:cNvSpPr/>
          <p:nvPr/>
        </p:nvSpPr>
        <p:spPr>
          <a:xfrm>
            <a:off x="881301" y="5038085"/>
            <a:ext cx="497682" cy="497862"/>
          </a:xfrm>
          <a:prstGeom prst="ellipse">
            <a:avLst/>
          </a:prstGeom>
          <a:solidFill>
            <a:srgbClr val="0099A9"/>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98" tIns="60899" rIns="121798" bIns="60899"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r>
              <a:rPr lang="en-US" altLang="zh-CN" dirty="0"/>
              <a:t> </a:t>
            </a:r>
            <a:endParaRPr lang="zh-CN" altLang="en-US" dirty="0"/>
          </a:p>
        </p:txBody>
      </p:sp>
      <p:sp>
        <p:nvSpPr>
          <p:cNvPr id="65" name="椭圆 64"/>
          <p:cNvSpPr/>
          <p:nvPr/>
        </p:nvSpPr>
        <p:spPr>
          <a:xfrm>
            <a:off x="2009223" y="3235800"/>
            <a:ext cx="497682" cy="497862"/>
          </a:xfrm>
          <a:prstGeom prst="ellipse">
            <a:avLst/>
          </a:prstGeom>
          <a:solidFill>
            <a:srgbClr val="F69F1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98" tIns="60899" rIns="121798" bIns="60899"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r>
              <a:rPr lang="en-US" altLang="zh-CN" dirty="0"/>
              <a:t> </a:t>
            </a:r>
            <a:endParaRPr lang="zh-CN" altLang="en-US" dirty="0"/>
          </a:p>
        </p:txBody>
      </p:sp>
      <p:sp>
        <p:nvSpPr>
          <p:cNvPr id="85" name="TextBox 46"/>
          <p:cNvSpPr txBox="1"/>
          <p:nvPr/>
        </p:nvSpPr>
        <p:spPr>
          <a:xfrm>
            <a:off x="514643" y="307242"/>
            <a:ext cx="346583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Assessment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grpSp>
        <p:nvGrpSpPr>
          <p:cNvPr id="86" name="组合 85"/>
          <p:cNvGrpSpPr/>
          <p:nvPr/>
        </p:nvGrpSpPr>
        <p:grpSpPr>
          <a:xfrm>
            <a:off x="186983" y="248187"/>
            <a:ext cx="819150" cy="708660"/>
            <a:chOff x="439" y="413"/>
            <a:chExt cx="1290" cy="1116"/>
          </a:xfrm>
        </p:grpSpPr>
        <p:pic>
          <p:nvPicPr>
            <p:cNvPr id="87" name="Picture 3" descr="C:\Users\Administrator\Desktop\微立体创业计划\005.png"/>
            <p:cNvPicPr>
              <a:picLocks noChangeAspect="1" noChangeArrowheads="1"/>
            </p:cNvPicPr>
            <p:nvPr/>
          </p:nvPicPr>
          <p:blipFill>
            <a:blip r:embed="rId1" cstate="print">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9" y="413"/>
              <a:ext cx="1033" cy="1087"/>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88" name="Picture 4" descr="C:\Users\Administrator\Desktop\微立体创业计划\0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 y="443"/>
              <a:ext cx="1033" cy="1087"/>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868680" y="1186180"/>
            <a:ext cx="3796665" cy="633730"/>
            <a:chOff x="1368" y="1868"/>
            <a:chExt cx="5979" cy="998"/>
          </a:xfrm>
        </p:grpSpPr>
        <p:sp>
          <p:nvSpPr>
            <p:cNvPr id="63" name="椭圆 62"/>
            <p:cNvSpPr/>
            <p:nvPr/>
          </p:nvSpPr>
          <p:spPr>
            <a:xfrm>
              <a:off x="1368" y="2082"/>
              <a:ext cx="784" cy="784"/>
            </a:xfrm>
            <a:prstGeom prst="ellipse">
              <a:avLst/>
            </a:prstGeom>
            <a:solidFill>
              <a:srgbClr val="EA5E6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98" tIns="60899" rIns="121798" bIns="60899"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r>
                <a:rPr lang="en-US" altLang="zh-CN" dirty="0"/>
                <a:t> </a:t>
              </a:r>
              <a:endParaRPr lang="zh-CN" altLang="en-US" dirty="0"/>
            </a:p>
          </p:txBody>
        </p:sp>
        <p:sp>
          <p:nvSpPr>
            <p:cNvPr id="29" name="文本框 28"/>
            <p:cNvSpPr txBox="1"/>
            <p:nvPr>
              <p:custDataLst>
                <p:tags r:id="rId4"/>
              </p:custDataLst>
            </p:nvPr>
          </p:nvSpPr>
          <p:spPr>
            <a:xfrm>
              <a:off x="2669" y="1868"/>
              <a:ext cx="4678" cy="696"/>
            </a:xfrm>
            <a:prstGeom prst="rect">
              <a:avLst/>
            </a:prstGeom>
            <a:noFill/>
          </p:spPr>
          <p:txBody>
            <a:bodyPr wrap="square" rtlCol="0">
              <a:noAutofit/>
            </a:bodyPr>
            <a:lstStyle/>
            <a:p>
              <a:pPr marL="0" indent="0" algn="l">
                <a:lnSpc>
                  <a:spcPct val="10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pre-class</a:t>
              </a:r>
              <a:endParaRPr lang="en-US" altLang="zh-CN" sz="28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endParaRPr>
            </a:p>
            <a:p>
              <a:pPr marL="0" indent="0" algn="l">
                <a:lnSpc>
                  <a:spcPct val="100000"/>
                </a:lnSpc>
                <a:spcBef>
                  <a:spcPts val="0"/>
                </a:spcBef>
                <a:spcAft>
                  <a:spcPts val="0"/>
                </a:spcAft>
                <a:buSzPct val="100000"/>
              </a:pPr>
              <a:endParaRPr lang="en-US" altLang="zh-CN" sz="28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grpSp>
      <p:sp>
        <p:nvSpPr>
          <p:cNvPr id="3" name="文本框 2"/>
          <p:cNvSpPr txBox="1"/>
          <p:nvPr>
            <p:custDataLst>
              <p:tags r:id="rId5"/>
            </p:custDataLst>
          </p:nvPr>
        </p:nvSpPr>
        <p:spPr>
          <a:xfrm>
            <a:off x="-264795" y="3079115"/>
            <a:ext cx="2915285" cy="75120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buNone/>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in-class</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sp>
        <p:nvSpPr>
          <p:cNvPr id="4" name="文本框 3"/>
          <p:cNvSpPr txBox="1"/>
          <p:nvPr>
            <p:custDataLst>
              <p:tags r:id="rId6"/>
            </p:custDataLst>
          </p:nvPr>
        </p:nvSpPr>
        <p:spPr>
          <a:xfrm>
            <a:off x="226354" y="4887890"/>
            <a:ext cx="4828662" cy="751492"/>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buNone/>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after-class</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grpSp>
        <p:nvGrpSpPr>
          <p:cNvPr id="25" name="组合 24"/>
          <p:cNvGrpSpPr/>
          <p:nvPr/>
        </p:nvGrpSpPr>
        <p:grpSpPr>
          <a:xfrm>
            <a:off x="2720975" y="1986280"/>
            <a:ext cx="3055620" cy="1783695"/>
            <a:chOff x="4285" y="3128"/>
            <a:chExt cx="4812" cy="2809"/>
          </a:xfrm>
        </p:grpSpPr>
        <p:sp>
          <p:nvSpPr>
            <p:cNvPr id="50" name="Oval 26"/>
            <p:cNvSpPr>
              <a:spLocks noChangeAspect="1"/>
            </p:cNvSpPr>
            <p:nvPr/>
          </p:nvSpPr>
          <p:spPr>
            <a:xfrm>
              <a:off x="5488" y="5087"/>
              <a:ext cx="850" cy="850"/>
            </a:xfrm>
            <a:prstGeom prst="ellipse">
              <a:avLst/>
            </a:prstGeom>
            <a:solidFill>
              <a:srgbClr val="EA6103"/>
            </a:solidFill>
            <a:ln w="38100">
              <a:noFill/>
            </a:ln>
            <a:effectLst>
              <a:outerShdw blurRad="1905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id-ID"/>
            </a:p>
          </p:txBody>
        </p:sp>
        <p:grpSp>
          <p:nvGrpSpPr>
            <p:cNvPr id="91" name="组合 90"/>
            <p:cNvGrpSpPr/>
            <p:nvPr/>
          </p:nvGrpSpPr>
          <p:grpSpPr>
            <a:xfrm rot="10800000">
              <a:off x="4285" y="3128"/>
              <a:ext cx="3416" cy="2097"/>
              <a:chOff x="4020870" y="2194485"/>
              <a:chExt cx="1102258" cy="1432090"/>
            </a:xfrm>
            <a:effectLst>
              <a:outerShdw blurRad="444500" dist="254000" dir="8100000" algn="tr" rotWithShape="0">
                <a:prstClr val="black">
                  <a:alpha val="50000"/>
                </a:prstClr>
              </a:outerShdw>
            </a:effectLst>
          </p:grpSpPr>
          <p:sp>
            <p:nvSpPr>
              <p:cNvPr id="9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anose="020B0503020204020204" pitchFamily="34" charset="-122"/>
                  <a:ea typeface="微软雅黑" panose="020B0503020204020204" pitchFamily="34" charset="-122"/>
                </a:endParaRPr>
              </a:p>
            </p:txBody>
          </p:sp>
          <p:sp>
            <p:nvSpPr>
              <p:cNvPr id="9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grpSp>
        <p:sp>
          <p:nvSpPr>
            <p:cNvPr id="84" name="文本框 83"/>
            <p:cNvSpPr txBox="1"/>
            <p:nvPr>
              <p:custDataLst>
                <p:tags r:id="rId7"/>
              </p:custDataLst>
            </p:nvPr>
          </p:nvSpPr>
          <p:spPr>
            <a:xfrm>
              <a:off x="4688" y="3201"/>
              <a:ext cx="4409" cy="1435"/>
            </a:xfrm>
            <a:prstGeom prst="rect">
              <a:avLst/>
            </a:prstGeom>
            <a:noFill/>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listening</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grpSp>
      <p:grpSp>
        <p:nvGrpSpPr>
          <p:cNvPr id="26" name="组合 25"/>
          <p:cNvGrpSpPr/>
          <p:nvPr/>
        </p:nvGrpSpPr>
        <p:grpSpPr>
          <a:xfrm>
            <a:off x="4382770" y="3214370"/>
            <a:ext cx="2232660" cy="1785620"/>
            <a:chOff x="6902" y="5062"/>
            <a:chExt cx="3516" cy="2812"/>
          </a:xfrm>
        </p:grpSpPr>
        <p:sp>
          <p:nvSpPr>
            <p:cNvPr id="35" name="Oval 27"/>
            <p:cNvSpPr>
              <a:spLocks noChangeAspect="1"/>
            </p:cNvSpPr>
            <p:nvPr/>
          </p:nvSpPr>
          <p:spPr>
            <a:xfrm>
              <a:off x="8037" y="5062"/>
              <a:ext cx="850" cy="850"/>
            </a:xfrm>
            <a:prstGeom prst="ellipse">
              <a:avLst/>
            </a:prstGeom>
            <a:solidFill>
              <a:srgbClr val="F69F1E"/>
            </a:solidFill>
            <a:ln w="38100">
              <a:noFill/>
            </a:ln>
            <a:effectLst>
              <a:outerShdw blurRad="1905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id-ID"/>
            </a:p>
          </p:txBody>
        </p:sp>
        <p:grpSp>
          <p:nvGrpSpPr>
            <p:cNvPr id="11" name="组合 10"/>
            <p:cNvGrpSpPr/>
            <p:nvPr/>
          </p:nvGrpSpPr>
          <p:grpSpPr>
            <a:xfrm>
              <a:off x="6902" y="5732"/>
              <a:ext cx="3406" cy="2142"/>
              <a:chOff x="4020870" y="2194485"/>
              <a:chExt cx="1102258" cy="1432090"/>
            </a:xfrm>
            <a:effectLst>
              <a:outerShdw blurRad="444500" dist="254000" dir="8100000" algn="tr" rotWithShape="0">
                <a:prstClr val="black">
                  <a:alpha val="50000"/>
                </a:prstClr>
              </a:outerShdw>
            </a:effectLst>
          </p:grpSpPr>
          <p:sp>
            <p:nvSpPr>
              <p:cNvPr id="1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anose="020B0503020204020204" pitchFamily="34" charset="-122"/>
                  <a:ea typeface="微软雅黑" panose="020B0503020204020204" pitchFamily="34" charset="-122"/>
                </a:endParaRPr>
              </a:p>
            </p:txBody>
          </p:sp>
          <p:sp>
            <p:nvSpPr>
              <p:cNvPr id="1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grpSp>
        <p:sp>
          <p:nvSpPr>
            <p:cNvPr id="14" name="文本框 13"/>
            <p:cNvSpPr txBox="1"/>
            <p:nvPr>
              <p:custDataLst>
                <p:tags r:id="rId8"/>
              </p:custDataLst>
            </p:nvPr>
          </p:nvSpPr>
          <p:spPr>
            <a:xfrm>
              <a:off x="7342" y="6221"/>
              <a:ext cx="3077" cy="1435"/>
            </a:xfrm>
            <a:prstGeom prst="rect">
              <a:avLst/>
            </a:prstGeom>
            <a:noFill/>
          </p:spPr>
          <p:txBody>
            <a:bodyPr wrap="square" lIns="90000" tIns="46800" rIns="90000" bIns="46800" anchor="ctr" anchorCtr="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speaking</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grpSp>
      <p:grpSp>
        <p:nvGrpSpPr>
          <p:cNvPr id="27" name="组合 26"/>
          <p:cNvGrpSpPr/>
          <p:nvPr/>
        </p:nvGrpSpPr>
        <p:grpSpPr>
          <a:xfrm>
            <a:off x="5699125" y="1896110"/>
            <a:ext cx="2799080" cy="1886585"/>
            <a:chOff x="8975" y="2986"/>
            <a:chExt cx="4408" cy="2971"/>
          </a:xfrm>
        </p:grpSpPr>
        <p:sp>
          <p:nvSpPr>
            <p:cNvPr id="36" name="Oval 28"/>
            <p:cNvSpPr>
              <a:spLocks noChangeAspect="1"/>
            </p:cNvSpPr>
            <p:nvPr/>
          </p:nvSpPr>
          <p:spPr>
            <a:xfrm>
              <a:off x="10746" y="5107"/>
              <a:ext cx="850" cy="850"/>
            </a:xfrm>
            <a:prstGeom prst="ellipse">
              <a:avLst/>
            </a:prstGeom>
            <a:solidFill>
              <a:srgbClr val="EA5E66"/>
            </a:solidFill>
            <a:ln w="38100">
              <a:noFill/>
            </a:ln>
            <a:effectLst>
              <a:outerShdw blurRad="1905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id-ID"/>
            </a:p>
          </p:txBody>
        </p:sp>
        <p:grpSp>
          <p:nvGrpSpPr>
            <p:cNvPr id="5" name="组合 4"/>
            <p:cNvGrpSpPr/>
            <p:nvPr/>
          </p:nvGrpSpPr>
          <p:grpSpPr>
            <a:xfrm rot="10800000">
              <a:off x="9289" y="3069"/>
              <a:ext cx="3705" cy="2146"/>
              <a:chOff x="4020870" y="2194485"/>
              <a:chExt cx="1102258" cy="1432090"/>
            </a:xfrm>
            <a:effectLst>
              <a:outerShdw blurRad="444500" dist="254000" dir="8100000" algn="tr" rotWithShape="0">
                <a:prstClr val="black">
                  <a:alpha val="50000"/>
                </a:prstClr>
              </a:outerShdw>
            </a:effectLst>
          </p:grpSpPr>
          <p:sp>
            <p:nvSpPr>
              <p:cNvPr id="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anose="020B0503020204020204" pitchFamily="34" charset="-122"/>
                  <a:ea typeface="微软雅黑" panose="020B0503020204020204" pitchFamily="34" charset="-122"/>
                </a:endParaRPr>
              </a:p>
            </p:txBody>
          </p:sp>
          <p:sp>
            <p:nvSpPr>
              <p:cNvPr id="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grpSp>
        <p:sp>
          <p:nvSpPr>
            <p:cNvPr id="15" name="文本框 14"/>
            <p:cNvSpPr txBox="1"/>
            <p:nvPr>
              <p:custDataLst>
                <p:tags r:id="rId9"/>
              </p:custDataLst>
            </p:nvPr>
          </p:nvSpPr>
          <p:spPr>
            <a:xfrm>
              <a:off x="8975" y="2986"/>
              <a:ext cx="4409" cy="1435"/>
            </a:xfrm>
            <a:prstGeom prst="rect">
              <a:avLst/>
            </a:prstGeom>
            <a:noFill/>
          </p:spPr>
          <p:txBody>
            <a:bodyPr wrap="square" lIns="90000" tIns="46800" rIns="90000" bIns="46800" anchor="ctr"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group collaboration</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grpSp>
      <p:grpSp>
        <p:nvGrpSpPr>
          <p:cNvPr id="28" name="组合 27"/>
          <p:cNvGrpSpPr/>
          <p:nvPr/>
        </p:nvGrpSpPr>
        <p:grpSpPr>
          <a:xfrm>
            <a:off x="7345045" y="3214370"/>
            <a:ext cx="2799715" cy="1808480"/>
            <a:chOff x="11567" y="5062"/>
            <a:chExt cx="4409" cy="2848"/>
          </a:xfrm>
        </p:grpSpPr>
        <p:sp>
          <p:nvSpPr>
            <p:cNvPr id="37" name="Oval 29"/>
            <p:cNvSpPr>
              <a:spLocks noChangeAspect="1"/>
            </p:cNvSpPr>
            <p:nvPr/>
          </p:nvSpPr>
          <p:spPr>
            <a:xfrm>
              <a:off x="13347" y="5062"/>
              <a:ext cx="850" cy="850"/>
            </a:xfrm>
            <a:prstGeom prst="ellipse">
              <a:avLst/>
            </a:prstGeom>
            <a:solidFill>
              <a:srgbClr val="0099A9"/>
            </a:solidFill>
            <a:ln w="38100">
              <a:noFill/>
            </a:ln>
            <a:effectLst>
              <a:outerShdw blurRad="1905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id-ID"/>
            </a:p>
          </p:txBody>
        </p:sp>
        <p:grpSp>
          <p:nvGrpSpPr>
            <p:cNvPr id="17" name="组合 16"/>
            <p:cNvGrpSpPr/>
            <p:nvPr/>
          </p:nvGrpSpPr>
          <p:grpSpPr>
            <a:xfrm>
              <a:off x="11948" y="5764"/>
              <a:ext cx="3705" cy="2146"/>
              <a:chOff x="4020870" y="2194485"/>
              <a:chExt cx="1102258" cy="1432090"/>
            </a:xfrm>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anose="020B0503020204020204" pitchFamily="34" charset="-122"/>
                  <a:ea typeface="微软雅黑" panose="020B0503020204020204" pitchFamily="34" charset="-122"/>
                </a:endParaRPr>
              </a:p>
            </p:txBody>
          </p:sp>
          <p:sp>
            <p:nvSpPr>
              <p:cNvPr id="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grpSp>
        <p:sp>
          <p:nvSpPr>
            <p:cNvPr id="16" name="文本框 15"/>
            <p:cNvSpPr txBox="1"/>
            <p:nvPr>
              <p:custDataLst>
                <p:tags r:id="rId10"/>
              </p:custDataLst>
            </p:nvPr>
          </p:nvSpPr>
          <p:spPr>
            <a:xfrm>
              <a:off x="11567" y="6418"/>
              <a:ext cx="4409" cy="1435"/>
            </a:xfrm>
            <a:prstGeom prst="rect">
              <a:avLst/>
            </a:prstGeom>
            <a:noFill/>
          </p:spPr>
          <p:txBody>
            <a:bodyPr wrap="square" lIns="90000" tIns="46800" rIns="90000" bIns="46800" anchor="ctr"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productive</a:t>
              </a:r>
              <a:endPar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endParaRPr>
            </a:p>
            <a:p>
              <a:pPr marL="0" lvl="0" indent="0" algn="ctr">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activity</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grpSp>
      <p:sp>
        <p:nvSpPr>
          <p:cNvPr id="20" name="Oval 29"/>
          <p:cNvSpPr>
            <a:spLocks noChangeAspect="1"/>
          </p:cNvSpPr>
          <p:nvPr/>
        </p:nvSpPr>
        <p:spPr>
          <a:xfrm>
            <a:off x="10516429" y="3201934"/>
            <a:ext cx="539930" cy="540000"/>
          </a:xfrm>
          <a:prstGeom prst="ellipse">
            <a:avLst/>
          </a:prstGeom>
          <a:solidFill>
            <a:srgbClr val="CFADAE"/>
          </a:solidFill>
          <a:ln w="38100">
            <a:noFill/>
          </a:ln>
          <a:effectLst>
            <a:outerShdw blurRad="1905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1217930" rtl="0" eaLnBrk="1" latinLnBrk="0" hangingPunct="1">
              <a:defRPr sz="2400" kern="1200">
                <a:solidFill>
                  <a:schemeClr val="lt1"/>
                </a:solidFill>
                <a:latin typeface="+mn-lt"/>
                <a:ea typeface="+mn-ea"/>
                <a:cs typeface="+mn-cs"/>
              </a:defRPr>
            </a:lvl1pPr>
            <a:lvl2pPr marL="608965" algn="l" defTabSz="1217930" rtl="0" eaLnBrk="1" latinLnBrk="0" hangingPunct="1">
              <a:defRPr sz="2400" kern="1200">
                <a:solidFill>
                  <a:schemeClr val="lt1"/>
                </a:solidFill>
                <a:latin typeface="+mn-lt"/>
                <a:ea typeface="+mn-ea"/>
                <a:cs typeface="+mn-cs"/>
              </a:defRPr>
            </a:lvl2pPr>
            <a:lvl3pPr marL="1217930" algn="l" defTabSz="1217930" rtl="0" eaLnBrk="1" latinLnBrk="0" hangingPunct="1">
              <a:defRPr sz="2400" kern="1200">
                <a:solidFill>
                  <a:schemeClr val="lt1"/>
                </a:solidFill>
                <a:latin typeface="+mn-lt"/>
                <a:ea typeface="+mn-ea"/>
                <a:cs typeface="+mn-cs"/>
              </a:defRPr>
            </a:lvl3pPr>
            <a:lvl4pPr marL="1826895" algn="l" defTabSz="1217930" rtl="0" eaLnBrk="1" latinLnBrk="0" hangingPunct="1">
              <a:defRPr sz="2400" kern="1200">
                <a:solidFill>
                  <a:schemeClr val="lt1"/>
                </a:solidFill>
                <a:latin typeface="+mn-lt"/>
                <a:ea typeface="+mn-ea"/>
                <a:cs typeface="+mn-cs"/>
              </a:defRPr>
            </a:lvl4pPr>
            <a:lvl5pPr marL="2435860" algn="l" defTabSz="1217930" rtl="0" eaLnBrk="1" latinLnBrk="0" hangingPunct="1">
              <a:defRPr sz="2400" kern="1200">
                <a:solidFill>
                  <a:schemeClr val="lt1"/>
                </a:solidFill>
                <a:latin typeface="+mn-lt"/>
                <a:ea typeface="+mn-ea"/>
                <a:cs typeface="+mn-cs"/>
              </a:defRPr>
            </a:lvl5pPr>
            <a:lvl6pPr marL="3044825" algn="l" defTabSz="1217930" rtl="0" eaLnBrk="1" latinLnBrk="0" hangingPunct="1">
              <a:defRPr sz="2400" kern="1200">
                <a:solidFill>
                  <a:schemeClr val="lt1"/>
                </a:solidFill>
                <a:latin typeface="+mn-lt"/>
                <a:ea typeface="+mn-ea"/>
                <a:cs typeface="+mn-cs"/>
              </a:defRPr>
            </a:lvl6pPr>
            <a:lvl7pPr marL="3653790" algn="l" defTabSz="1217930" rtl="0" eaLnBrk="1" latinLnBrk="0" hangingPunct="1">
              <a:defRPr sz="2400" kern="1200">
                <a:solidFill>
                  <a:schemeClr val="lt1"/>
                </a:solidFill>
                <a:latin typeface="+mn-lt"/>
                <a:ea typeface="+mn-ea"/>
                <a:cs typeface="+mn-cs"/>
              </a:defRPr>
            </a:lvl7pPr>
            <a:lvl8pPr marL="4262755" algn="l" defTabSz="1217930" rtl="0" eaLnBrk="1" latinLnBrk="0" hangingPunct="1">
              <a:defRPr sz="2400" kern="1200">
                <a:solidFill>
                  <a:schemeClr val="lt1"/>
                </a:solidFill>
                <a:latin typeface="+mn-lt"/>
                <a:ea typeface="+mn-ea"/>
                <a:cs typeface="+mn-cs"/>
              </a:defRPr>
            </a:lvl8pPr>
            <a:lvl9pPr marL="4871720" algn="l" defTabSz="1217930" rtl="0" eaLnBrk="1" latinLnBrk="0" hangingPunct="1">
              <a:defRPr sz="2400" kern="1200">
                <a:solidFill>
                  <a:schemeClr val="lt1"/>
                </a:solidFill>
                <a:latin typeface="+mn-lt"/>
                <a:ea typeface="+mn-ea"/>
                <a:cs typeface="+mn-cs"/>
              </a:defRPr>
            </a:lvl9pPr>
          </a:lstStyle>
          <a:p>
            <a:pPr algn="ctr"/>
            <a:endParaRPr lang="id-ID"/>
          </a:p>
        </p:txBody>
      </p:sp>
      <p:grpSp>
        <p:nvGrpSpPr>
          <p:cNvPr id="21" name="组合 20"/>
          <p:cNvGrpSpPr/>
          <p:nvPr/>
        </p:nvGrpSpPr>
        <p:grpSpPr>
          <a:xfrm rot="10800000">
            <a:off x="9587865" y="1964055"/>
            <a:ext cx="2352675" cy="1362710"/>
            <a:chOff x="4020870" y="2194485"/>
            <a:chExt cx="1102258" cy="1432090"/>
          </a:xfrm>
          <a:effectLst>
            <a:outerShdw blurRad="444500" dist="254000" dir="8100000" algn="tr" rotWithShape="0">
              <a:prstClr val="black">
                <a:alpha val="50000"/>
              </a:prstClr>
            </a:outerShdw>
          </a:effectLst>
        </p:grpSpPr>
        <p:sp>
          <p:nvSpPr>
            <p:cNvPr id="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anose="020B0503020204020204" pitchFamily="34" charset="-122"/>
                <a:ea typeface="微软雅黑" panose="020B0503020204020204" pitchFamily="34" charset="-122"/>
              </a:endParaRPr>
            </a:p>
          </p:txBody>
        </p:sp>
        <p:sp>
          <p:nvSpPr>
            <p:cNvPr id="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grpSp>
      <p:sp>
        <p:nvSpPr>
          <p:cNvPr id="24" name="文本框 23"/>
          <p:cNvSpPr txBox="1"/>
          <p:nvPr>
            <p:custDataLst>
              <p:tags r:id="rId11"/>
            </p:custDataLst>
          </p:nvPr>
        </p:nvSpPr>
        <p:spPr>
          <a:xfrm>
            <a:off x="9397365" y="2004695"/>
            <a:ext cx="2799715" cy="911225"/>
          </a:xfrm>
          <a:prstGeom prst="rect">
            <a:avLst/>
          </a:prstGeom>
          <a:noFill/>
        </p:spPr>
        <p:txBody>
          <a:bodyPr wrap="square" lIns="90000" tIns="46800" rIns="90000" bIns="46800" anchor="ctr"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ideological</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a:p>
            <a:pPr marL="0" lvl="0" indent="0" algn="ctr">
              <a:lnSpc>
                <a:spcPct val="120000"/>
              </a:lnSpc>
              <a:spcBef>
                <a:spcPts val="0"/>
              </a:spcBef>
              <a:spcAft>
                <a:spcPts val="0"/>
              </a:spcAft>
              <a:buSzPct val="100000"/>
            </a:pPr>
            <a:r>
              <a:rPr lang="en-US" altLang="zh-CN" sz="2400" b="1" spc="300" dirty="0">
                <a:solidFill>
                  <a:schemeClr val="accent1">
                    <a:lumMod val="50000"/>
                  </a:schemeClr>
                </a:solidFill>
                <a:latin typeface="Times New Roman" panose="02020603050405020304" pitchFamily="18" charset="0"/>
                <a:ea typeface="华文新魏" panose="02010800040101010101" charset="-122"/>
                <a:cs typeface="Times New Roman" panose="02020603050405020304" pitchFamily="18" charset="0"/>
              </a:rPr>
              <a:t>education</a:t>
            </a:r>
            <a:endParaRPr lang="en-US" altLang="zh-CN" sz="2400" b="1" spc="300" dirty="0">
              <a:solidFill>
                <a:schemeClr val="accent1">
                  <a:lumMod val="50000"/>
                </a:schemeClr>
              </a:solidFill>
              <a:latin typeface="Garamond" panose="02020404030301010803" pitchFamily="18" charset="0"/>
              <a:ea typeface="MS UI Gothic" panose="020B0600070205080204" charset="-128"/>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right)">
                                      <p:cBhvr>
                                        <p:cTn id="14" dur="500"/>
                                        <p:tgtEl>
                                          <p:spTgt spid="6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left)">
                                      <p:cBhvr>
                                        <p:cTn id="18" dur="500"/>
                                        <p:tgtEl>
                                          <p:spTgt spid="6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3" grpId="0"/>
      <p:bldP spid="4" grpId="0"/>
      <p:bldP spid="20"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3343" y="520106"/>
            <a:ext cx="9699347" cy="5776302"/>
            <a:chOff x="-1070819" y="679450"/>
            <a:chExt cx="7678942" cy="5510530"/>
          </a:xfrm>
        </p:grpSpPr>
        <p:cxnSp>
          <p:nvCxnSpPr>
            <p:cNvPr id="39" name="直接连接符 38"/>
            <p:cNvCxnSpPr/>
            <p:nvPr>
              <p:custDataLst>
                <p:tags r:id="rId1"/>
              </p:custDataLst>
            </p:nvPr>
          </p:nvCxnSpPr>
          <p:spPr>
            <a:xfrm>
              <a:off x="2811780" y="1351280"/>
              <a:ext cx="0" cy="4838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2"/>
              </p:custDataLst>
            </p:nvPr>
          </p:nvCxnSpPr>
          <p:spPr>
            <a:xfrm>
              <a:off x="2910205" y="1351280"/>
              <a:ext cx="0" cy="48387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任意多边形 40"/>
            <p:cNvSpPr/>
            <p:nvPr>
              <p:custDataLst>
                <p:tags r:id="rId3"/>
              </p:custDataLst>
            </p:nvPr>
          </p:nvSpPr>
          <p:spPr>
            <a:xfrm rot="16200000">
              <a:off x="2878455" y="1533525"/>
              <a:ext cx="260350" cy="39433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同心圆 41"/>
            <p:cNvSpPr/>
            <p:nvPr>
              <p:custDataLst>
                <p:tags r:id="rId4"/>
              </p:custDataLst>
            </p:nvPr>
          </p:nvSpPr>
          <p:spPr>
            <a:xfrm>
              <a:off x="3304540" y="1578610"/>
              <a:ext cx="304800" cy="304800"/>
            </a:xfrm>
            <a:prstGeom prst="donut">
              <a:avLst>
                <a:gd name="adj" fmla="val 13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5000" lnSpcReduction="20000"/>
            </a:bodyPr>
            <a:lstStyle/>
            <a:p>
              <a:pPr algn="ctr">
                <a:lnSpc>
                  <a:spcPct val="140000"/>
                </a:lnSpc>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椭圆 42"/>
            <p:cNvSpPr/>
            <p:nvPr>
              <p:custDataLst>
                <p:tags r:id="rId5"/>
              </p:custDataLst>
            </p:nvPr>
          </p:nvSpPr>
          <p:spPr>
            <a:xfrm>
              <a:off x="3376295" y="1650365"/>
              <a:ext cx="161290" cy="1612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43"/>
            <p:cNvSpPr/>
            <p:nvPr>
              <p:custDataLst>
                <p:tags r:id="rId6"/>
              </p:custDataLst>
            </p:nvPr>
          </p:nvSpPr>
          <p:spPr>
            <a:xfrm rot="5400000" flipH="1">
              <a:off x="2582545" y="2317750"/>
              <a:ext cx="260350" cy="39433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同心圆 44"/>
            <p:cNvSpPr/>
            <p:nvPr>
              <p:custDataLst>
                <p:tags r:id="rId7"/>
              </p:custDataLst>
            </p:nvPr>
          </p:nvSpPr>
          <p:spPr>
            <a:xfrm>
              <a:off x="2087880" y="2362835"/>
              <a:ext cx="304800" cy="304800"/>
            </a:xfrm>
            <a:prstGeom prst="donut">
              <a:avLst>
                <a:gd name="adj" fmla="val 131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5000" lnSpcReduction="20000"/>
            </a:bodyPr>
            <a:lstStyle/>
            <a:p>
              <a:pPr algn="ctr">
                <a:lnSpc>
                  <a:spcPct val="140000"/>
                </a:lnSpc>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椭圆 45"/>
            <p:cNvSpPr/>
            <p:nvPr>
              <p:custDataLst>
                <p:tags r:id="rId8"/>
              </p:custDataLst>
            </p:nvPr>
          </p:nvSpPr>
          <p:spPr>
            <a:xfrm>
              <a:off x="2159635" y="2434590"/>
              <a:ext cx="161290" cy="16129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46"/>
            <p:cNvSpPr/>
            <p:nvPr>
              <p:custDataLst>
                <p:tags r:id="rId9"/>
              </p:custDataLst>
            </p:nvPr>
          </p:nvSpPr>
          <p:spPr>
            <a:xfrm rot="16200000">
              <a:off x="2878455" y="3101975"/>
              <a:ext cx="260350" cy="39433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rgbClr val="AE7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同心圆 47"/>
            <p:cNvSpPr/>
            <p:nvPr>
              <p:custDataLst>
                <p:tags r:id="rId10"/>
              </p:custDataLst>
            </p:nvPr>
          </p:nvSpPr>
          <p:spPr>
            <a:xfrm>
              <a:off x="3304540" y="3147060"/>
              <a:ext cx="304800" cy="304800"/>
            </a:xfrm>
            <a:prstGeom prst="donut">
              <a:avLst>
                <a:gd name="adj" fmla="val 13118"/>
              </a:avLst>
            </a:prstGeom>
            <a:solidFill>
              <a:srgbClr val="AE7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5000" lnSpcReduction="20000"/>
            </a:bodyPr>
            <a:lstStyle/>
            <a:p>
              <a:pPr algn="ctr">
                <a:lnSpc>
                  <a:spcPct val="140000"/>
                </a:lnSpc>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custDataLst>
                <p:tags r:id="rId11"/>
              </p:custDataLst>
            </p:nvPr>
          </p:nvSpPr>
          <p:spPr>
            <a:xfrm>
              <a:off x="3376295" y="3218815"/>
              <a:ext cx="161290" cy="161290"/>
            </a:xfrm>
            <a:prstGeom prst="ellipse">
              <a:avLst/>
            </a:prstGeom>
            <a:solidFill>
              <a:srgbClr val="CF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52"/>
            <p:cNvSpPr/>
            <p:nvPr>
              <p:custDataLst>
                <p:tags r:id="rId12"/>
              </p:custDataLst>
            </p:nvPr>
          </p:nvSpPr>
          <p:spPr>
            <a:xfrm rot="5400000" flipH="1">
              <a:off x="2582545" y="3886200"/>
              <a:ext cx="260350" cy="39433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同心圆 53"/>
            <p:cNvSpPr/>
            <p:nvPr>
              <p:custDataLst>
                <p:tags r:id="rId13"/>
              </p:custDataLst>
            </p:nvPr>
          </p:nvSpPr>
          <p:spPr>
            <a:xfrm>
              <a:off x="2087880" y="3931285"/>
              <a:ext cx="304800" cy="304800"/>
            </a:xfrm>
            <a:prstGeom prst="donut">
              <a:avLst>
                <a:gd name="adj" fmla="val 131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5000" lnSpcReduction="20000"/>
            </a:bodyPr>
            <a:lstStyle/>
            <a:p>
              <a:pPr algn="ctr">
                <a:lnSpc>
                  <a:spcPct val="140000"/>
                </a:lnSpc>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椭圆 57"/>
            <p:cNvSpPr/>
            <p:nvPr>
              <p:custDataLst>
                <p:tags r:id="rId14"/>
              </p:custDataLst>
            </p:nvPr>
          </p:nvSpPr>
          <p:spPr>
            <a:xfrm>
              <a:off x="2159635" y="4003040"/>
              <a:ext cx="161290" cy="16129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58"/>
            <p:cNvSpPr/>
            <p:nvPr>
              <p:custDataLst>
                <p:tags r:id="rId15"/>
              </p:custDataLst>
            </p:nvPr>
          </p:nvSpPr>
          <p:spPr>
            <a:xfrm rot="16200000">
              <a:off x="2878455" y="4670425"/>
              <a:ext cx="260350" cy="39433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8" name="同心圆 67"/>
            <p:cNvSpPr/>
            <p:nvPr>
              <p:custDataLst>
                <p:tags r:id="rId16"/>
              </p:custDataLst>
            </p:nvPr>
          </p:nvSpPr>
          <p:spPr>
            <a:xfrm>
              <a:off x="3304540" y="4715510"/>
              <a:ext cx="304800" cy="304800"/>
            </a:xfrm>
            <a:prstGeom prst="donut">
              <a:avLst>
                <a:gd name="adj" fmla="val 131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5000" lnSpcReduction="20000"/>
            </a:bodyPr>
            <a:lstStyle/>
            <a:p>
              <a:pPr algn="ctr">
                <a:lnSpc>
                  <a:spcPct val="140000"/>
                </a:lnSpc>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70"/>
            <p:cNvSpPr/>
            <p:nvPr>
              <p:custDataLst>
                <p:tags r:id="rId17"/>
              </p:custDataLst>
            </p:nvPr>
          </p:nvSpPr>
          <p:spPr>
            <a:xfrm>
              <a:off x="3376295" y="4787265"/>
              <a:ext cx="161290" cy="16129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custDataLst>
                <p:tags r:id="rId18"/>
              </p:custDataLst>
            </p:nvPr>
          </p:nvSpPr>
          <p:spPr>
            <a:xfrm rot="5400000" flipH="1">
              <a:off x="2582545" y="5454650"/>
              <a:ext cx="260350" cy="39433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同心圆 72"/>
            <p:cNvSpPr/>
            <p:nvPr>
              <p:custDataLst>
                <p:tags r:id="rId19"/>
              </p:custDataLst>
            </p:nvPr>
          </p:nvSpPr>
          <p:spPr>
            <a:xfrm>
              <a:off x="2087880" y="5499735"/>
              <a:ext cx="304800" cy="304800"/>
            </a:xfrm>
            <a:prstGeom prst="donut">
              <a:avLst>
                <a:gd name="adj" fmla="val 131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5000" lnSpcReduction="20000"/>
            </a:bodyPr>
            <a:lstStyle/>
            <a:p>
              <a:pPr algn="ctr">
                <a:lnSpc>
                  <a:spcPct val="140000"/>
                </a:lnSpc>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椭圆 73"/>
            <p:cNvSpPr/>
            <p:nvPr>
              <p:custDataLst>
                <p:tags r:id="rId20"/>
              </p:custDataLst>
            </p:nvPr>
          </p:nvSpPr>
          <p:spPr>
            <a:xfrm>
              <a:off x="2159635" y="5571490"/>
              <a:ext cx="161290" cy="16129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8" name="文本框 77"/>
            <p:cNvSpPr txBox="1"/>
            <p:nvPr>
              <p:custDataLst>
                <p:tags r:id="rId21"/>
              </p:custDataLst>
            </p:nvPr>
          </p:nvSpPr>
          <p:spPr>
            <a:xfrm>
              <a:off x="3567055" y="1372235"/>
              <a:ext cx="2720340" cy="71691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zh-CN" altLang="en-US" sz="2400" b="1" spc="150" dirty="0">
                  <a:solidFill>
                    <a:schemeClr val="accent1"/>
                  </a:solidFill>
                  <a:latin typeface="华文新魏" panose="02010800040101010101" charset="-122"/>
                  <a:ea typeface="华文新魏" panose="02010800040101010101" charset="-122"/>
                  <a:cs typeface="华文新魏" panose="02010800040101010101" charset="-122"/>
                </a:rPr>
                <a:t>Language Competence</a:t>
              </a:r>
              <a:endParaRPr lang="zh-CN" altLang="en-US" sz="2400" b="1" spc="150" dirty="0">
                <a:solidFill>
                  <a:schemeClr val="accent1"/>
                </a:solidFill>
                <a:latin typeface="华文新魏" panose="02010800040101010101" charset="-122"/>
                <a:ea typeface="华文新魏" panose="02010800040101010101" charset="-122"/>
                <a:cs typeface="华文新魏" panose="02010800040101010101" charset="-122"/>
              </a:endParaRPr>
            </a:p>
          </p:txBody>
        </p:sp>
        <p:sp>
          <p:nvSpPr>
            <p:cNvPr id="79" name="文本框 78"/>
            <p:cNvSpPr txBox="1"/>
            <p:nvPr>
              <p:custDataLst>
                <p:tags r:id="rId22"/>
              </p:custDataLst>
            </p:nvPr>
          </p:nvSpPr>
          <p:spPr>
            <a:xfrm>
              <a:off x="3678233" y="2900852"/>
              <a:ext cx="2929890" cy="71691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zh-CN" altLang="en-US" sz="2400" b="1" spc="150" dirty="0">
                  <a:solidFill>
                    <a:srgbClr val="AE73CB"/>
                  </a:solidFill>
                  <a:latin typeface="华文新魏" panose="02010800040101010101" charset="-122"/>
                  <a:ea typeface="华文新魏" panose="02010800040101010101" charset="-122"/>
                  <a:cs typeface="华文新魏" panose="02010800040101010101" charset="-122"/>
                </a:rPr>
                <a:t>Critical Thinking Competence </a:t>
              </a:r>
              <a:endParaRPr lang="zh-CN" altLang="en-US" sz="2400" b="1" spc="150" dirty="0">
                <a:solidFill>
                  <a:srgbClr val="AE73CB"/>
                </a:solidFill>
                <a:latin typeface="华文新魏" panose="02010800040101010101" charset="-122"/>
                <a:ea typeface="华文新魏" panose="02010800040101010101" charset="-122"/>
                <a:cs typeface="华文新魏" panose="02010800040101010101" charset="-122"/>
              </a:endParaRPr>
            </a:p>
          </p:txBody>
        </p:sp>
        <p:sp>
          <p:nvSpPr>
            <p:cNvPr id="80" name="文本框 79"/>
            <p:cNvSpPr txBox="1"/>
            <p:nvPr>
              <p:custDataLst>
                <p:tags r:id="rId23"/>
              </p:custDataLst>
            </p:nvPr>
          </p:nvSpPr>
          <p:spPr>
            <a:xfrm>
              <a:off x="3614326" y="4535805"/>
              <a:ext cx="2720340" cy="71691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zh-CN" altLang="en-US" sz="2400" b="1" spc="150" dirty="0">
                  <a:solidFill>
                    <a:schemeClr val="accent5"/>
                  </a:solidFill>
                  <a:latin typeface="华文新魏" panose="02010800040101010101" charset="-122"/>
                  <a:ea typeface="华文新魏" panose="02010800040101010101" charset="-122"/>
                  <a:cs typeface="华文新魏" panose="02010800040101010101" charset="-122"/>
                </a:rPr>
                <a:t>Cultural </a:t>
              </a:r>
              <a:endParaRPr lang="zh-CN" altLang="en-US" sz="2400" b="1" spc="150" dirty="0">
                <a:solidFill>
                  <a:schemeClr val="accent5"/>
                </a:solidFill>
                <a:latin typeface="华文新魏" panose="02010800040101010101" charset="-122"/>
                <a:ea typeface="华文新魏" panose="02010800040101010101" charset="-122"/>
                <a:cs typeface="华文新魏" panose="02010800040101010101" charset="-122"/>
              </a:endParaRPr>
            </a:p>
            <a:p>
              <a:pPr marL="0" lvl="0" indent="0" algn="ctr">
                <a:lnSpc>
                  <a:spcPct val="120000"/>
                </a:lnSpc>
                <a:spcBef>
                  <a:spcPts val="0"/>
                </a:spcBef>
                <a:spcAft>
                  <a:spcPts val="0"/>
                </a:spcAft>
                <a:buSzPct val="100000"/>
              </a:pPr>
              <a:r>
                <a:rPr lang="zh-CN" altLang="en-US" sz="2400" b="1" spc="150" dirty="0">
                  <a:solidFill>
                    <a:schemeClr val="accent5"/>
                  </a:solidFill>
                  <a:latin typeface="华文新魏" panose="02010800040101010101" charset="-122"/>
                  <a:ea typeface="华文新魏" panose="02010800040101010101" charset="-122"/>
                  <a:cs typeface="华文新魏" panose="02010800040101010101" charset="-122"/>
                </a:rPr>
                <a:t>Competence</a:t>
              </a:r>
              <a:endParaRPr lang="zh-CN" altLang="en-US" sz="2400" b="1" spc="150" dirty="0">
                <a:solidFill>
                  <a:schemeClr val="accent5"/>
                </a:solidFill>
                <a:latin typeface="华文新魏" panose="02010800040101010101" charset="-122"/>
                <a:ea typeface="华文新魏" panose="02010800040101010101" charset="-122"/>
                <a:cs typeface="华文新魏" panose="02010800040101010101" charset="-122"/>
              </a:endParaRPr>
            </a:p>
          </p:txBody>
        </p:sp>
        <p:sp>
          <p:nvSpPr>
            <p:cNvPr id="81" name="文本框 80"/>
            <p:cNvSpPr txBox="1"/>
            <p:nvPr>
              <p:custDataLst>
                <p:tags r:id="rId24"/>
              </p:custDataLst>
            </p:nvPr>
          </p:nvSpPr>
          <p:spPr>
            <a:xfrm>
              <a:off x="-1070819" y="1969770"/>
              <a:ext cx="3822835" cy="71691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buNone/>
              </a:pPr>
              <a:r>
                <a:rPr lang="zh-CN" altLang="en-US" sz="2400" b="1" spc="150" dirty="0">
                  <a:solidFill>
                    <a:schemeClr val="accent2"/>
                  </a:solidFill>
                  <a:latin typeface="华文新魏" panose="02010800040101010101" charset="-122"/>
                  <a:ea typeface="华文新魏" panose="02010800040101010101" charset="-122"/>
                  <a:cs typeface="华文新魏" panose="02010800040101010101" charset="-122"/>
                </a:rPr>
                <a:t>Learning </a:t>
              </a:r>
              <a:endParaRPr lang="zh-CN" altLang="en-US" sz="2400" b="1" spc="150" dirty="0">
                <a:solidFill>
                  <a:schemeClr val="accent2"/>
                </a:solidFill>
                <a:latin typeface="华文新魏" panose="02010800040101010101" charset="-122"/>
                <a:ea typeface="华文新魏" panose="02010800040101010101" charset="-122"/>
                <a:cs typeface="华文新魏" panose="02010800040101010101" charset="-122"/>
              </a:endParaRPr>
            </a:p>
            <a:p>
              <a:pPr marL="0" lvl="0" indent="0" algn="ctr">
                <a:lnSpc>
                  <a:spcPct val="120000"/>
                </a:lnSpc>
                <a:spcBef>
                  <a:spcPts val="0"/>
                </a:spcBef>
                <a:spcAft>
                  <a:spcPts val="0"/>
                </a:spcAft>
                <a:buSzPct val="100000"/>
                <a:buNone/>
              </a:pPr>
              <a:r>
                <a:rPr lang="zh-CN" altLang="en-US" sz="2400" b="1" spc="150" dirty="0">
                  <a:solidFill>
                    <a:schemeClr val="accent2"/>
                  </a:solidFill>
                  <a:latin typeface="华文新魏" panose="02010800040101010101" charset="-122"/>
                  <a:ea typeface="华文新魏" panose="02010800040101010101" charset="-122"/>
                  <a:cs typeface="华文新魏" panose="02010800040101010101" charset="-122"/>
                </a:rPr>
                <a:t>Competence</a:t>
              </a:r>
              <a:endParaRPr lang="zh-CN" altLang="en-US" sz="2400" b="1" spc="150" dirty="0">
                <a:solidFill>
                  <a:schemeClr val="accent2"/>
                </a:solidFill>
                <a:latin typeface="华文新魏" panose="02010800040101010101" charset="-122"/>
                <a:ea typeface="华文新魏" panose="02010800040101010101" charset="-122"/>
                <a:cs typeface="华文新魏" panose="02010800040101010101" charset="-122"/>
              </a:endParaRPr>
            </a:p>
          </p:txBody>
        </p:sp>
        <p:sp>
          <p:nvSpPr>
            <p:cNvPr id="82" name="文本框 81"/>
            <p:cNvSpPr txBox="1"/>
            <p:nvPr>
              <p:custDataLst>
                <p:tags r:id="rId25"/>
              </p:custDataLst>
            </p:nvPr>
          </p:nvSpPr>
          <p:spPr>
            <a:xfrm>
              <a:off x="-548993" y="3725545"/>
              <a:ext cx="2720340" cy="71691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zh-CN" altLang="en-US" sz="2400" b="1" spc="150">
                  <a:solidFill>
                    <a:schemeClr val="accent4"/>
                  </a:solidFill>
                  <a:latin typeface="华文新魏" panose="02010800040101010101" charset="-122"/>
                  <a:ea typeface="华文新魏" panose="02010800040101010101" charset="-122"/>
                  <a:cs typeface="华文新魏" panose="02010800040101010101" charset="-122"/>
                </a:rPr>
                <a:t>Creative </a:t>
              </a:r>
              <a:endParaRPr lang="zh-CN" altLang="en-US" sz="2400" b="1" spc="150">
                <a:solidFill>
                  <a:schemeClr val="accent4"/>
                </a:solidFill>
                <a:latin typeface="华文新魏" panose="02010800040101010101" charset="-122"/>
                <a:ea typeface="华文新魏" panose="02010800040101010101" charset="-122"/>
                <a:cs typeface="华文新魏" panose="02010800040101010101" charset="-122"/>
              </a:endParaRPr>
            </a:p>
            <a:p>
              <a:pPr marL="0" lvl="0" indent="0" algn="ctr">
                <a:lnSpc>
                  <a:spcPct val="120000"/>
                </a:lnSpc>
                <a:spcBef>
                  <a:spcPts val="0"/>
                </a:spcBef>
                <a:spcAft>
                  <a:spcPts val="0"/>
                </a:spcAft>
                <a:buSzPct val="100000"/>
              </a:pPr>
              <a:r>
                <a:rPr lang="zh-CN" altLang="en-US" sz="2400" b="1" spc="150">
                  <a:solidFill>
                    <a:schemeClr val="accent4"/>
                  </a:solidFill>
                  <a:latin typeface="华文新魏" panose="02010800040101010101" charset="-122"/>
                  <a:ea typeface="华文新魏" panose="02010800040101010101" charset="-122"/>
                  <a:cs typeface="华文新魏" panose="02010800040101010101" charset="-122"/>
                </a:rPr>
                <a:t>Competence</a:t>
              </a:r>
              <a:endParaRPr lang="zh-CN" altLang="en-US" sz="2400" b="1" spc="150">
                <a:solidFill>
                  <a:schemeClr val="accent4"/>
                </a:solidFill>
                <a:latin typeface="华文新魏" panose="02010800040101010101" charset="-122"/>
                <a:ea typeface="华文新魏" panose="02010800040101010101" charset="-122"/>
                <a:cs typeface="华文新魏" panose="02010800040101010101" charset="-122"/>
              </a:endParaRPr>
            </a:p>
          </p:txBody>
        </p:sp>
        <p:sp>
          <p:nvSpPr>
            <p:cNvPr id="83" name="文本框 82"/>
            <p:cNvSpPr txBox="1"/>
            <p:nvPr>
              <p:custDataLst>
                <p:tags r:id="rId26"/>
              </p:custDataLst>
            </p:nvPr>
          </p:nvSpPr>
          <p:spPr>
            <a:xfrm>
              <a:off x="-572462" y="5293360"/>
              <a:ext cx="2633980" cy="716915"/>
            </a:xfrm>
            <a:prstGeom prst="rect">
              <a:avLst/>
            </a:prstGeom>
            <a:noFill/>
          </p:spPr>
          <p:txBody>
            <a:bodyPr wrap="square" lIns="90000" tIns="46800" rIns="90000" bIns="4680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0"/>
                </a:spcAft>
                <a:buSzPct val="100000"/>
              </a:pPr>
              <a:r>
                <a:rPr lang="zh-CN" altLang="en-US" sz="2400" b="1" spc="150" dirty="0">
                  <a:solidFill>
                    <a:schemeClr val="accent6"/>
                  </a:solidFill>
                  <a:latin typeface="华文新魏" panose="02010800040101010101" charset="-122"/>
                  <a:ea typeface="华文新魏" panose="02010800040101010101" charset="-122"/>
                  <a:cs typeface="华文新魏" panose="02010800040101010101" charset="-122"/>
                </a:rPr>
                <a:t>Collaborative Competence</a:t>
              </a:r>
              <a:endParaRPr lang="zh-CN" altLang="en-US" sz="2400" b="1" spc="150" dirty="0">
                <a:solidFill>
                  <a:schemeClr val="accent6"/>
                </a:solidFill>
                <a:latin typeface="华文新魏" panose="02010800040101010101" charset="-122"/>
                <a:ea typeface="华文新魏" panose="02010800040101010101" charset="-122"/>
                <a:cs typeface="华文新魏" panose="02010800040101010101" charset="-122"/>
              </a:endParaRPr>
            </a:p>
          </p:txBody>
        </p:sp>
        <p:sp>
          <p:nvSpPr>
            <p:cNvPr id="84" name="文本框 83"/>
            <p:cNvSpPr txBox="1"/>
            <p:nvPr>
              <p:custDataLst>
                <p:tags r:id="rId27"/>
              </p:custDataLst>
            </p:nvPr>
          </p:nvSpPr>
          <p:spPr>
            <a:xfrm>
              <a:off x="765810" y="679450"/>
              <a:ext cx="2720340" cy="716915"/>
            </a:xfrm>
            <a:prstGeom prst="rect">
              <a:avLst/>
            </a:prstGeom>
            <a:noFill/>
          </p:spPr>
          <p:txBody>
            <a:bodyPr wrap="square" lIns="90000" tIns="46800" rIns="90000" bIns="46800" anchor="ctr" anchorCtr="0">
              <a:normAutofit/>
              <a:scene3d>
                <a:camera prst="orthographicFront"/>
                <a:lightRig rig="threePt" dir="t"/>
              </a:scene3d>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r">
                <a:lnSpc>
                  <a:spcPct val="120000"/>
                </a:lnSpc>
                <a:spcBef>
                  <a:spcPts val="0"/>
                </a:spcBef>
                <a:spcAft>
                  <a:spcPts val="0"/>
                </a:spcAft>
                <a:buSzPct val="100000"/>
              </a:pPr>
              <a:r>
                <a:rPr lang="en-US" altLang="zh-CN" sz="2800" spc="150" dirty="0">
                  <a:ln w="22225">
                    <a:solidFill>
                      <a:schemeClr val="accent2"/>
                    </a:solidFill>
                    <a:prstDash val="solid"/>
                  </a:ln>
                  <a:solidFill>
                    <a:schemeClr val="accent2">
                      <a:lumMod val="40000"/>
                      <a:lumOff val="60000"/>
                    </a:schemeClr>
                  </a:solidFill>
                  <a:effectLst/>
                  <a:latin typeface="Arial Black" panose="020B0A04020102020204" charset="0"/>
                  <a:ea typeface="微软雅黑" panose="020B0503020204020204" pitchFamily="34" charset="-122"/>
                  <a:cs typeface="Arial Black" panose="020B0A04020102020204" charset="0"/>
                </a:rPr>
                <a:t>DOFO</a:t>
              </a:r>
              <a:endParaRPr lang="en-US" altLang="zh-CN" sz="2800" spc="150" dirty="0">
                <a:ln w="22225">
                  <a:solidFill>
                    <a:schemeClr val="accent2"/>
                  </a:solidFill>
                  <a:prstDash val="solid"/>
                </a:ln>
                <a:solidFill>
                  <a:schemeClr val="accent2">
                    <a:lumMod val="40000"/>
                    <a:lumOff val="60000"/>
                  </a:schemeClr>
                </a:solidFill>
                <a:effectLst/>
                <a:latin typeface="Arial Black" panose="020B0A04020102020204" charset="0"/>
                <a:ea typeface="微软雅黑" panose="020B0503020204020204" pitchFamily="34" charset="-122"/>
                <a:cs typeface="Arial Black" panose="020B0A04020102020204" charset="0"/>
              </a:endParaRPr>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微信截图_20200726162500"/>
          <p:cNvPicPr>
            <a:picLocks noChangeAspect="1"/>
          </p:cNvPicPr>
          <p:nvPr>
            <p:custDataLst>
              <p:tags r:id="rId1"/>
            </p:custDataLst>
          </p:nvPr>
        </p:nvPicPr>
        <p:blipFill>
          <a:blip r:embed="rId2"/>
          <a:srcRect b="25522"/>
          <a:stretch>
            <a:fillRect/>
          </a:stretch>
        </p:blipFill>
        <p:spPr>
          <a:xfrm>
            <a:off x="1291590" y="135255"/>
            <a:ext cx="9819005" cy="6421755"/>
          </a:xfrm>
          <a:prstGeom prst="rect">
            <a:avLst/>
          </a:prstGeom>
        </p:spPr>
      </p:pic>
      <p:grpSp>
        <p:nvGrpSpPr>
          <p:cNvPr id="16" name="组合 15"/>
          <p:cNvGrpSpPr/>
          <p:nvPr/>
        </p:nvGrpSpPr>
        <p:grpSpPr>
          <a:xfrm>
            <a:off x="1291590" y="2262505"/>
            <a:ext cx="9798050" cy="4298315"/>
            <a:chOff x="2036" y="3562"/>
            <a:chExt cx="15430" cy="6769"/>
          </a:xfrm>
        </p:grpSpPr>
        <p:pic>
          <p:nvPicPr>
            <p:cNvPr id="4" name="图片 3" descr="微信截图_20200719000530"/>
            <p:cNvPicPr>
              <a:picLocks noChangeAspect="1"/>
            </p:cNvPicPr>
            <p:nvPr>
              <p:custDataLst>
                <p:tags r:id="rId3"/>
              </p:custDataLst>
            </p:nvPr>
          </p:nvPicPr>
          <p:blipFill>
            <a:blip r:embed="rId4"/>
            <a:srcRect b="79866"/>
            <a:stretch>
              <a:fillRect/>
            </a:stretch>
          </p:blipFill>
          <p:spPr>
            <a:xfrm>
              <a:off x="2036" y="3562"/>
              <a:ext cx="15430" cy="2111"/>
            </a:xfrm>
            <a:prstGeom prst="rect">
              <a:avLst/>
            </a:prstGeom>
          </p:spPr>
        </p:pic>
        <p:pic>
          <p:nvPicPr>
            <p:cNvPr id="7" name="图片 6" descr="微信截图_20200719001346"/>
            <p:cNvPicPr>
              <a:picLocks noChangeAspect="1"/>
            </p:cNvPicPr>
            <p:nvPr>
              <p:custDataLst>
                <p:tags r:id="rId5"/>
              </p:custDataLst>
            </p:nvPr>
          </p:nvPicPr>
          <p:blipFill>
            <a:blip r:embed="rId6"/>
            <a:stretch>
              <a:fillRect/>
            </a:stretch>
          </p:blipFill>
          <p:spPr>
            <a:xfrm>
              <a:off x="2036" y="5643"/>
              <a:ext cx="15400" cy="4688"/>
            </a:xfrm>
            <a:prstGeom prst="rect">
              <a:avLst/>
            </a:prstGeom>
          </p:spPr>
        </p:pic>
      </p:grpSp>
      <p:grpSp>
        <p:nvGrpSpPr>
          <p:cNvPr id="15" name="组合 14"/>
          <p:cNvGrpSpPr/>
          <p:nvPr/>
        </p:nvGrpSpPr>
        <p:grpSpPr>
          <a:xfrm>
            <a:off x="1315720" y="3278505"/>
            <a:ext cx="9767570" cy="3272155"/>
            <a:chOff x="2083" y="5150"/>
            <a:chExt cx="15382" cy="5153"/>
          </a:xfrm>
        </p:grpSpPr>
        <p:pic>
          <p:nvPicPr>
            <p:cNvPr id="9" name="图片 8" descr="微信截图_20200719000621"/>
            <p:cNvPicPr>
              <a:picLocks noChangeAspect="1"/>
            </p:cNvPicPr>
            <p:nvPr>
              <p:custDataLst>
                <p:tags r:id="rId7"/>
              </p:custDataLst>
            </p:nvPr>
          </p:nvPicPr>
          <p:blipFill>
            <a:blip r:embed="rId8"/>
            <a:stretch>
              <a:fillRect/>
            </a:stretch>
          </p:blipFill>
          <p:spPr>
            <a:xfrm>
              <a:off x="2083" y="5150"/>
              <a:ext cx="15353" cy="2049"/>
            </a:xfrm>
            <a:prstGeom prst="rect">
              <a:avLst/>
            </a:prstGeom>
          </p:spPr>
        </p:pic>
        <p:pic>
          <p:nvPicPr>
            <p:cNvPr id="13" name="图片 12" descr="微信截图_20200726163239"/>
            <p:cNvPicPr>
              <a:picLocks noChangeAspect="1"/>
            </p:cNvPicPr>
            <p:nvPr>
              <p:custDataLst>
                <p:tags r:id="rId9"/>
              </p:custDataLst>
            </p:nvPr>
          </p:nvPicPr>
          <p:blipFill>
            <a:blip r:embed="rId10"/>
            <a:stretch>
              <a:fillRect/>
            </a:stretch>
          </p:blipFill>
          <p:spPr>
            <a:xfrm>
              <a:off x="2113" y="7181"/>
              <a:ext cx="15353" cy="3122"/>
            </a:xfrm>
            <a:prstGeom prst="rect">
              <a:avLst/>
            </a:prstGeom>
          </p:spPr>
        </p:pic>
      </p:grpSp>
    </p:spTree>
    <p:custDataLst>
      <p:tags r:id="rId1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500"/>
                                  </p:stCondLst>
                                  <p:childTnLst>
                                    <p:set>
                                      <p:cBhvr>
                                        <p:cTn id="6" dur="1000"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2500"/>
                            </p:stCondLst>
                            <p:childTnLst>
                              <p:par>
                                <p:cTn id="9" presetID="22" presetClass="entr" presetSubtype="4" fill="hold" nodeType="afterEffect">
                                  <p:stCondLst>
                                    <p:cond delay="1000"/>
                                  </p:stCondLst>
                                  <p:childTnLst>
                                    <p:set>
                                      <p:cBhvr>
                                        <p:cTn id="10" dur="1000"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flipV="1">
            <a:off x="666750" y="4618038"/>
            <a:ext cx="8509000" cy="65088"/>
          </a:xfrm>
          <a:prstGeom prst="line">
            <a:avLst/>
          </a:prstGeom>
          <a:ln w="69850">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sp>
        <p:nvSpPr>
          <p:cNvPr id="6147" name="文本框 10"/>
          <p:cNvSpPr txBox="1"/>
          <p:nvPr/>
        </p:nvSpPr>
        <p:spPr>
          <a:xfrm>
            <a:off x="609600" y="3886200"/>
            <a:ext cx="5632450" cy="6445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3600" b="1" dirty="0">
                <a:solidFill>
                  <a:schemeClr val="bg1"/>
                </a:solidFill>
              </a:rPr>
              <a:t>Unit 2   The Magic of Words</a:t>
            </a:r>
            <a:endParaRPr lang="zh-CN" altLang="en-US" sz="3600" b="1" dirty="0">
              <a:solidFill>
                <a:schemeClr val="bg1"/>
              </a:solidFill>
            </a:endParaRPr>
          </a:p>
        </p:txBody>
      </p:sp>
      <p:sp>
        <p:nvSpPr>
          <p:cNvPr id="187" name="圆角矩形 186"/>
          <p:cNvSpPr/>
          <p:nvPr/>
        </p:nvSpPr>
        <p:spPr>
          <a:xfrm>
            <a:off x="2116455" y="5289549"/>
            <a:ext cx="5527675" cy="67246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8" name="TextBox 187"/>
          <p:cNvSpPr txBox="1"/>
          <p:nvPr/>
        </p:nvSpPr>
        <p:spPr>
          <a:xfrm>
            <a:off x="3427413" y="5289550"/>
            <a:ext cx="2987675" cy="688975"/>
          </a:xfrm>
          <a:prstGeom prst="rect">
            <a:avLst/>
          </a:prstGeom>
          <a:noFill/>
        </p:spPr>
        <p:txBody>
          <a:bodyPr wrap="none" lIns="121917" tIns="60958" rIns="121917" bIns="60958">
            <a:spAutoFit/>
          </a:bodyPr>
          <a:lstStyle/>
          <a:p>
            <a:pPr marR="0" algn="ctr" defTabSz="914400">
              <a:buClrTx/>
              <a:buSzTx/>
              <a:buFontTx/>
              <a:defRPr/>
            </a:pPr>
            <a:r>
              <a:rPr kumimoji="0" lang="en-US" sz="3700" b="1"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Demo Class</a:t>
            </a:r>
            <a:endParaRPr kumimoji="0" lang="en-US" sz="3700" b="1"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grpSp>
        <p:nvGrpSpPr>
          <p:cNvPr id="189" name="组合 188"/>
          <p:cNvGrpSpPr/>
          <p:nvPr/>
        </p:nvGrpSpPr>
        <p:grpSpPr>
          <a:xfrm>
            <a:off x="1902734" y="5251351"/>
            <a:ext cx="959980" cy="766336"/>
            <a:chOff x="899592" y="2377261"/>
            <a:chExt cx="720079" cy="574619"/>
          </a:xfrm>
          <a:effectLst>
            <a:outerShdw blurRad="50800" dist="38100" dir="2700000" algn="tl" rotWithShape="0">
              <a:prstClr val="black">
                <a:alpha val="40000"/>
              </a:prstClr>
            </a:outerShdw>
          </a:effectLst>
        </p:grpSpPr>
        <p:sp>
          <p:nvSpPr>
            <p:cNvPr id="190" name="圆角矩形 189"/>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latin typeface="+mn-lt"/>
                <a:ea typeface="微软雅黑" panose="020B0503020204020204" pitchFamily="34" charset="-122"/>
                <a:cs typeface="+mn-cs"/>
              </a:endParaRPr>
            </a:p>
          </p:txBody>
        </p:sp>
        <p:sp>
          <p:nvSpPr>
            <p:cNvPr id="191" name="圆角矩形 190"/>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latin typeface="+mn-lt"/>
                <a:ea typeface="微软雅黑" panose="020B0503020204020204" pitchFamily="34" charset="-122"/>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89"/>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0.000000 -0.000093 L 0.429896 0.001389 " pathEditMode="relative" rAng="0" ptsTypes="">
                                      <p:cBhvr>
                                        <p:cTn id="15" dur="500" fill="hold"/>
                                        <p:tgtEl>
                                          <p:spTgt spid="189"/>
                                        </p:tgtEl>
                                        <p:attrNameLst>
                                          <p:attrName>ppt_x</p:attrName>
                                          <p:attrName>ppt_y</p:attrName>
                                        </p:attrNameLst>
                                      </p:cBhvr>
                                      <p:rCtr x="300" y="0"/>
                                    </p:animMotion>
                                  </p:childTnLst>
                                </p:cTn>
                              </p:par>
                              <p:par>
                                <p:cTn id="16" presetID="22" presetClass="entr" presetSubtype="8" fill="hold" grpId="0" nodeType="withEffect">
                                  <p:stCondLst>
                                    <p:cond delay="250"/>
                                  </p:stCondLst>
                                  <p:childTnLst>
                                    <p:set>
                                      <p:cBhvr>
                                        <p:cTn id="17" dur="1" fill="hold">
                                          <p:stCondLst>
                                            <p:cond delay="0"/>
                                          </p:stCondLst>
                                        </p:cTn>
                                        <p:tgtEl>
                                          <p:spTgt spid="188"/>
                                        </p:tgtEl>
                                        <p:attrNameLst>
                                          <p:attrName>style.visibility</p:attrName>
                                        </p:attrNameLst>
                                      </p:cBhvr>
                                      <p:to>
                                        <p:strVal val="visible"/>
                                      </p:to>
                                    </p:set>
                                    <p:animEffect transition="in" filter="wipe(left)">
                                      <p:cBhvr>
                                        <p:cTn id="18"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63195" y="159112"/>
            <a:ext cx="4102735" cy="6533515"/>
          </a:xfrm>
          <a:prstGeom prst="rect">
            <a:avLst/>
          </a:prstGeom>
          <a:solidFill>
            <a:srgbClr val="F2F2F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rgbClr val="FFFFFF"/>
              </a:solidFill>
              <a:latin typeface="微软雅黑" panose="020B0503020204020204" pitchFamily="34" charset="-122"/>
              <a:ea typeface="微软雅黑" panose="020B0503020204020204" pitchFamily="34" charset="-122"/>
              <a:sym typeface="+mn-ea"/>
            </a:endParaRPr>
          </a:p>
        </p:txBody>
      </p:sp>
      <p:sp>
        <p:nvSpPr>
          <p:cNvPr id="7" name="Title 6"/>
          <p:cNvSpPr txBox="1"/>
          <p:nvPr>
            <p:custDataLst>
              <p:tags r:id="rId2"/>
            </p:custDataLst>
          </p:nvPr>
        </p:nvSpPr>
        <p:spPr>
          <a:xfrm>
            <a:off x="163194" y="2421166"/>
            <a:ext cx="4232275" cy="3134995"/>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algn="ctr" defTabSz="914400" eaLnBrk="0" hangingPunct="0">
              <a:lnSpc>
                <a:spcPct val="100000"/>
              </a:lnSpc>
              <a:spcBef>
                <a:spcPts val="1000"/>
              </a:spcBef>
              <a:buClrTx/>
              <a:buSzTx/>
              <a:buFont typeface="Wingdings" panose="05000000000000000000" charset="0"/>
              <a:buNone/>
            </a:pPr>
            <a:r>
              <a:rPr lang="en-US" altLang="zh-CN" sz="2200" b="1" i="1" spc="0" dirty="0">
                <a:solidFill>
                  <a:schemeClr val="accent1">
                    <a:lumMod val="50000"/>
                  </a:schemeClr>
                </a:solidFill>
                <a:latin typeface="Garamond" panose="02020404030301010803" pitchFamily="18" charset="0"/>
                <a:ea typeface="MS UI Gothic" panose="020B0600070205080204" charset="-128"/>
                <a:cs typeface="Garamond" panose="02020404030301010803" pitchFamily="18" charset="0"/>
              </a:rPr>
              <a:t>Promoting and Selling Products on the Internet in Real Time</a:t>
            </a:r>
            <a:endParaRPr lang="en-US" altLang="zh-CN" sz="2200" b="1" i="1" spc="0" dirty="0">
              <a:solidFill>
                <a:schemeClr val="accent1">
                  <a:lumMod val="50000"/>
                </a:schemeClr>
              </a:solidFill>
              <a:latin typeface="Garamond" panose="02020404030301010803" pitchFamily="18" charset="0"/>
              <a:ea typeface="MS UI Gothic" panose="020B0600070205080204" charset="-128"/>
              <a:cs typeface="Garamond" panose="02020404030301010803" pitchFamily="18" charset="0"/>
            </a:endParaRPr>
          </a:p>
        </p:txBody>
      </p:sp>
      <p:pic>
        <p:nvPicPr>
          <p:cNvPr id="8" name="图片 7" descr="placingpictureplaceholder"/>
          <p:cNvPicPr>
            <a:picLocks noChangeAspect="1"/>
          </p:cNvPicPr>
          <p:nvPr>
            <p:custDataLst>
              <p:tags r:id="rId3"/>
            </p:custDataLst>
          </p:nvPr>
        </p:nvPicPr>
        <p:blipFill>
          <a:blip r:embed="rId4"/>
          <a:srcRect/>
          <a:stretch>
            <a:fillRect/>
          </a:stretch>
        </p:blipFill>
        <p:spPr>
          <a:xfrm>
            <a:off x="4580709" y="1795145"/>
            <a:ext cx="2481942" cy="3296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descr="placingpictureplaceholder"/>
          <p:cNvPicPr>
            <a:picLocks noChangeAspect="1"/>
          </p:cNvPicPr>
          <p:nvPr>
            <p:custDataLst>
              <p:tags r:id="rId5"/>
            </p:custDataLst>
          </p:nvPr>
        </p:nvPicPr>
        <p:blipFill>
          <a:blip r:embed="rId6"/>
          <a:srcRect/>
          <a:stretch>
            <a:fillRect/>
          </a:stretch>
        </p:blipFill>
        <p:spPr>
          <a:xfrm>
            <a:off x="9231085" y="1859914"/>
            <a:ext cx="2481944" cy="3231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图片 13" descr="placingpictureplaceholder"/>
          <p:cNvPicPr>
            <a:picLocks noChangeAspect="1"/>
          </p:cNvPicPr>
          <p:nvPr>
            <p:custDataLst>
              <p:tags r:id="rId7"/>
            </p:custDataLst>
          </p:nvPr>
        </p:nvPicPr>
        <p:blipFill>
          <a:blip r:embed="rId8"/>
          <a:srcRect/>
          <a:stretch>
            <a:fillRect/>
          </a:stretch>
        </p:blipFill>
        <p:spPr>
          <a:xfrm>
            <a:off x="7143115" y="3591341"/>
            <a:ext cx="1983468" cy="2452416"/>
          </a:xfrm>
          <a:prstGeom prst="ellipse">
            <a:avLst/>
          </a:prstGeom>
          <a:ln>
            <a:noFill/>
          </a:ln>
          <a:effectLst>
            <a:softEdge rad="112500"/>
          </a:effectLst>
        </p:spPr>
      </p:pic>
      <p:pic>
        <p:nvPicPr>
          <p:cNvPr id="15" name="图片 14" descr="placingpictureplaceholder"/>
          <p:cNvPicPr>
            <a:picLocks noChangeAspect="1"/>
          </p:cNvPicPr>
          <p:nvPr>
            <p:custDataLst>
              <p:tags r:id="rId9"/>
            </p:custDataLst>
          </p:nvPr>
        </p:nvPicPr>
        <p:blipFill>
          <a:blip r:embed="rId10"/>
          <a:srcRect/>
          <a:stretch>
            <a:fillRect/>
          </a:stretch>
        </p:blipFill>
        <p:spPr>
          <a:xfrm>
            <a:off x="7143114" y="873883"/>
            <a:ext cx="2005503" cy="2409248"/>
          </a:xfrm>
          <a:prstGeom prst="ellipse">
            <a:avLst/>
          </a:prstGeom>
          <a:ln>
            <a:noFill/>
          </a:ln>
          <a:effectLst>
            <a:softEdge rad="112500"/>
          </a:effectLst>
        </p:spPr>
      </p:pic>
      <p:sp>
        <p:nvSpPr>
          <p:cNvPr id="3" name="TextBox 2"/>
          <p:cNvSpPr txBox="1"/>
          <p:nvPr/>
        </p:nvSpPr>
        <p:spPr>
          <a:xfrm>
            <a:off x="238701" y="1476718"/>
            <a:ext cx="395172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defTabSz="914400">
              <a:buClrTx/>
              <a:buSzTx/>
              <a:buFontTx/>
              <a:defRPr/>
            </a:pPr>
            <a:r>
              <a:rPr kumimoji="0" lang="en-US" altLang="zh-CN" sz="4000" b="1" kern="1200" cap="none" spc="50" normalizeH="0" baseline="0" noProof="0" dirty="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cs"/>
              </a:rPr>
              <a:t>Live Streaming</a:t>
            </a:r>
            <a:endParaRPr kumimoji="0" lang="zh-CN" altLang="en-US" sz="4000" b="1" kern="1200" cap="none" spc="50" normalizeH="0" baseline="0" noProof="0" dirty="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cs"/>
            </a:endParaRPr>
          </a:p>
        </p:txBody>
      </p:sp>
      <p:grpSp>
        <p:nvGrpSpPr>
          <p:cNvPr id="5" name="组合 4"/>
          <p:cNvGrpSpPr/>
          <p:nvPr/>
        </p:nvGrpSpPr>
        <p:grpSpPr>
          <a:xfrm>
            <a:off x="1201036" y="4502331"/>
            <a:ext cx="1751170" cy="1442485"/>
            <a:chOff x="1184365" y="4093029"/>
            <a:chExt cx="2090057" cy="1828800"/>
          </a:xfrm>
        </p:grpSpPr>
        <p:graphicFrame>
          <p:nvGraphicFramePr>
            <p:cNvPr id="2" name="图示 1"/>
            <p:cNvGraphicFramePr/>
            <p:nvPr/>
          </p:nvGraphicFramePr>
          <p:xfrm>
            <a:off x="1184365" y="4093029"/>
            <a:ext cx="2090057" cy="18288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矩形 3"/>
            <p:cNvSpPr/>
            <p:nvPr/>
          </p:nvSpPr>
          <p:spPr>
            <a:xfrm>
              <a:off x="1464416" y="4482556"/>
              <a:ext cx="1553630" cy="1200329"/>
            </a:xfrm>
            <a:prstGeom prst="rect">
              <a:avLst/>
            </a:prstGeom>
            <a:noFill/>
            <a:ln>
              <a:noFill/>
            </a:ln>
          </p:spPr>
          <p:txBody>
            <a:bodyPr wrap="none">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spcBef>
                  <a:spcPct val="0"/>
                </a:spcBef>
                <a:spcAft>
                  <a:spcPct val="0"/>
                </a:spcAft>
                <a:buClrTx/>
                <a:buSzTx/>
                <a:buFontTx/>
                <a:buNone/>
                <a:defRPr/>
              </a:pPr>
              <a:r>
                <a:rPr kumimoji="0" lang="en-US" altLang="zh-CN" sz="2400" b="1" i="0" u="none" strike="noStrike" kern="1200" cap="none" spc="0" normalizeH="0" baseline="0" noProof="0" dirty="0">
                  <a:ln w="11430"/>
                  <a:solidFill>
                    <a:srgbClr val="FF000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T</a:t>
              </a:r>
              <a:r>
                <a:rPr kumimoji="0" lang="en-US" altLang="zh-CN" sz="2400" b="1" i="0" u="none" strike="noStrike" kern="1200" cap="none" spc="0" normalizeH="0" baseline="0" noProof="0" dirty="0">
                  <a:ln w="11430"/>
                  <a:solidFill>
                    <a:srgbClr val="FFC00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h</a:t>
              </a:r>
              <a:r>
                <a:rPr kumimoji="0" lang="en-US" altLang="zh-CN" sz="2400" b="1" i="0" u="none" strike="noStrike" kern="1200" cap="none" spc="0" normalizeH="0" baseline="0" noProof="0" dirty="0">
                  <a:ln w="11430"/>
                  <a:solidFill>
                    <a:srgbClr val="00B0F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e</a:t>
              </a:r>
              <a:r>
                <a:rPr kumimoji="0" lang="en-US" altLang="zh-CN" sz="2400" b="1" i="0" u="none" strike="noStrike" kern="1200" cap="none" spc="0" normalizeH="0" baseline="0" noProof="0" dirty="0">
                  <a:ln w="11430"/>
                  <a:solidFill>
                    <a:srgbClr val="FF66FF"/>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 </a:t>
              </a:r>
              <a:endParaRPr kumimoji="0" lang="en-US" altLang="zh-CN" sz="2400" b="1" i="0" u="none" strike="noStrike" kern="1200" cap="none" spc="0" normalizeH="0" baseline="0" noProof="0" dirty="0" smtClean="0">
                <a:ln w="11430"/>
                <a:solidFill>
                  <a:srgbClr val="FF66FF"/>
                </a:solidFill>
                <a:effectLst>
                  <a:outerShdw blurRad="63500" sx="102000" sy="102000" algn="ctr" rotWithShape="0">
                    <a:prstClr val="black">
                      <a:alpha val="40000"/>
                    </a:prstClr>
                  </a:outerShdw>
                </a:effectLst>
                <a:uLnTx/>
                <a:uFillTx/>
                <a:latin typeface="Tekton Pro Ext" pitchFamily="34" charset="0"/>
                <a:ea typeface="方正少儿简体" pitchFamily="65" charset="-122"/>
              </a:endParaRPr>
            </a:p>
            <a:p>
              <a:pPr marL="0" marR="0" lvl="0" indent="0" algn="ctr" defTabSz="914400" rtl="0" eaLnBrk="0" fontAlgn="base" latinLnBrk="0" hangingPunct="0">
                <a:spcBef>
                  <a:spcPct val="0"/>
                </a:spcBef>
                <a:spcAft>
                  <a:spcPct val="0"/>
                </a:spcAft>
                <a:buClrTx/>
                <a:buSzTx/>
                <a:buFontTx/>
                <a:buNone/>
                <a:defRPr/>
              </a:pPr>
              <a:r>
                <a:rPr kumimoji="0" lang="en-US" altLang="zh-CN" sz="2400" b="1" i="0" u="none" strike="noStrike" kern="1200" cap="none" spc="0" normalizeH="0" baseline="0" noProof="0" dirty="0" smtClean="0">
                  <a:ln w="11430"/>
                  <a:solidFill>
                    <a:srgbClr val="00B05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M</a:t>
              </a:r>
              <a:r>
                <a:rPr kumimoji="0" lang="en-US" altLang="zh-CN" sz="2400" b="1" i="0" u="none" strike="noStrike" kern="1200" cap="none" spc="0" normalizeH="0" baseline="0" noProof="0" dirty="0" smtClean="0">
                  <a:ln w="11430"/>
                  <a:solidFill>
                    <a:srgbClr val="0070C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a</a:t>
              </a:r>
              <a:r>
                <a:rPr kumimoji="0" lang="en-US" altLang="zh-CN" sz="2400" b="1" i="0" u="none" strike="noStrike" kern="1200" cap="none" spc="0" normalizeH="0" baseline="0" noProof="0" dirty="0" smtClean="0">
                  <a:ln w="11430"/>
                  <a:solidFill>
                    <a:srgbClr val="FF66FF"/>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g</a:t>
              </a:r>
              <a:r>
                <a:rPr kumimoji="0" lang="en-US" altLang="zh-CN" sz="2400" b="1" i="0" u="none" strike="noStrike" kern="1200" cap="none" spc="0" normalizeH="0" baseline="0" noProof="0" dirty="0" smtClean="0">
                  <a:ln w="11430"/>
                  <a:solidFill>
                    <a:schemeClr val="accent2"/>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i</a:t>
              </a:r>
              <a:r>
                <a:rPr kumimoji="0" lang="en-US" altLang="zh-CN" sz="2400" b="1" i="0" u="none" strike="noStrike" kern="1200" cap="none" spc="0" normalizeH="0" baseline="0" noProof="0" dirty="0" smtClean="0">
                  <a:ln w="11430"/>
                  <a:solidFill>
                    <a:schemeClr val="tx1"/>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c</a:t>
              </a:r>
              <a:r>
                <a:rPr kumimoji="0" lang="en-US" altLang="zh-CN" sz="2400" b="1" i="0" u="none" strike="noStrike" kern="1200" cap="none" spc="0" normalizeH="0" baseline="0" noProof="0" dirty="0" smtClean="0">
                  <a:ln w="11430"/>
                  <a:solidFill>
                    <a:srgbClr val="FF66FF"/>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 </a:t>
              </a:r>
              <a:r>
                <a:rPr kumimoji="0" lang="en-US" altLang="zh-CN" sz="2400" b="1" i="0" u="none" strike="noStrike" kern="1200" cap="none" spc="0" normalizeH="0" baseline="0" noProof="0" dirty="0">
                  <a:ln w="11430"/>
                  <a:solidFill>
                    <a:schemeClr val="accent4">
                      <a:lumMod val="60000"/>
                      <a:lumOff val="40000"/>
                    </a:schemeClr>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o</a:t>
              </a:r>
              <a:r>
                <a:rPr kumimoji="0" lang="en-US" altLang="zh-CN" sz="2400" b="1" i="0" u="none" strike="noStrike" kern="1200" cap="none" spc="0" normalizeH="0" baseline="0" noProof="0" dirty="0">
                  <a:ln w="11430"/>
                  <a:solidFill>
                    <a:srgbClr val="7030A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f</a:t>
              </a:r>
              <a:r>
                <a:rPr kumimoji="0" lang="en-US" altLang="zh-CN" sz="2400" b="1" i="0" u="none" strike="noStrike" kern="1200" cap="none" spc="0" normalizeH="0" baseline="0" noProof="0" dirty="0">
                  <a:ln w="11430"/>
                  <a:solidFill>
                    <a:srgbClr val="FF66FF"/>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 </a:t>
              </a:r>
              <a:endParaRPr kumimoji="0" lang="en-US" altLang="zh-CN" sz="2400" b="1" i="0" u="none" strike="noStrike" kern="1200" cap="none" spc="0" normalizeH="0" baseline="0" noProof="0" dirty="0">
                <a:ln w="11430"/>
                <a:solidFill>
                  <a:srgbClr val="FF66FF"/>
                </a:solidFill>
                <a:effectLst>
                  <a:outerShdw blurRad="63500" sx="102000" sy="102000" algn="ctr" rotWithShape="0">
                    <a:prstClr val="black">
                      <a:alpha val="40000"/>
                    </a:prstClr>
                  </a:outerShdw>
                </a:effectLst>
                <a:uLnTx/>
                <a:uFillTx/>
                <a:latin typeface="Tekton Pro Ext" pitchFamily="34" charset="0"/>
                <a:ea typeface="方正少儿简体" pitchFamily="65" charset="-122"/>
              </a:endParaRPr>
            </a:p>
            <a:p>
              <a:pPr marL="0" marR="0" lvl="0" indent="0" algn="ctr" defTabSz="914400" rtl="0" eaLnBrk="0" fontAlgn="base" latinLnBrk="0" hangingPunct="0">
                <a:spcBef>
                  <a:spcPct val="0"/>
                </a:spcBef>
                <a:spcAft>
                  <a:spcPct val="0"/>
                </a:spcAft>
                <a:buClrTx/>
                <a:buSzTx/>
                <a:buFontTx/>
                <a:buNone/>
                <a:defRPr/>
              </a:pPr>
              <a:r>
                <a:rPr kumimoji="0" lang="en-US" altLang="zh-CN" sz="2400" b="1" i="0" u="none" strike="noStrike" kern="1200" cap="none" spc="0" normalizeH="0" baseline="0" noProof="0" dirty="0">
                  <a:ln w="11430"/>
                  <a:solidFill>
                    <a:srgbClr val="C0000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W</a:t>
              </a:r>
              <a:r>
                <a:rPr kumimoji="0" lang="en-US" altLang="zh-CN" sz="2400" b="1" i="0" u="none" strike="noStrike" kern="1200" cap="none" spc="0" normalizeH="0" baseline="0" noProof="0" dirty="0">
                  <a:ln w="11430"/>
                  <a:solidFill>
                    <a:schemeClr val="accent6">
                      <a:lumMod val="60000"/>
                      <a:lumOff val="40000"/>
                    </a:schemeClr>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o</a:t>
              </a:r>
              <a:r>
                <a:rPr kumimoji="0" lang="en-US" altLang="zh-CN" sz="2400" b="1" i="0" u="none" strike="noStrike" kern="1200" cap="none" spc="0" normalizeH="0" baseline="0" noProof="0" dirty="0">
                  <a:ln w="11430"/>
                  <a:solidFill>
                    <a:schemeClr val="accent2">
                      <a:lumMod val="75000"/>
                    </a:schemeClr>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r</a:t>
              </a:r>
              <a:r>
                <a:rPr kumimoji="0" lang="en-US" altLang="zh-CN" sz="2400" b="1" i="0" u="none" strike="noStrike" kern="1200" cap="none" spc="0" normalizeH="0" baseline="0" noProof="0" dirty="0">
                  <a:ln w="11430"/>
                  <a:solidFill>
                    <a:srgbClr val="FFFF00"/>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d</a:t>
              </a:r>
              <a:r>
                <a:rPr kumimoji="0" lang="en-US" altLang="zh-CN" sz="2400" b="1" i="0" u="none" strike="noStrike" kern="1200" cap="none" spc="0" normalizeH="0" baseline="0" noProof="0" dirty="0">
                  <a:ln w="11430"/>
                  <a:solidFill>
                    <a:schemeClr val="accent1">
                      <a:lumMod val="75000"/>
                    </a:schemeClr>
                  </a:solidFill>
                  <a:effectLst>
                    <a:outerShdw blurRad="63500" sx="102000" sy="102000" algn="ctr" rotWithShape="0">
                      <a:prstClr val="black">
                        <a:alpha val="40000"/>
                      </a:prstClr>
                    </a:outerShdw>
                  </a:effectLst>
                  <a:uLnTx/>
                  <a:uFillTx/>
                  <a:latin typeface="Tekton Pro Ext" pitchFamily="34" charset="0"/>
                  <a:ea typeface="方正少儿简体" pitchFamily="65" charset="-122"/>
                </a:rPr>
                <a:t>s</a:t>
              </a:r>
              <a:endParaRPr kumimoji="0" lang="zh-CN" altLang="en-US" sz="2400" b="1" i="0" u="none" strike="noStrike" kern="1200" cap="none" spc="0" normalizeH="0" baseline="0" noProof="0" dirty="0">
                <a:ln w="11430"/>
                <a:solidFill>
                  <a:schemeClr val="accent1">
                    <a:lumMod val="75000"/>
                  </a:schemeClr>
                </a:solidFill>
                <a:effectLst>
                  <a:outerShdw blurRad="63500" sx="102000" sy="102000" algn="ctr" rotWithShape="0">
                    <a:prstClr val="black">
                      <a:alpha val="40000"/>
                    </a:prstClr>
                  </a:outerShdw>
                </a:effectLst>
                <a:uLnTx/>
                <a:uFillTx/>
                <a:latin typeface="Tekton Pro Ext" pitchFamily="34" charset="0"/>
                <a:ea typeface="方正少儿简体" pitchFamily="65" charset="-122"/>
              </a:endParaRPr>
            </a:p>
          </p:txBody>
        </p:sp>
      </p:grpSp>
    </p:spTree>
    <p:custDataLst>
      <p:tags r:id="rId16"/>
    </p:custDataLst>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六边形 213"/>
          <p:cNvSpPr/>
          <p:nvPr/>
        </p:nvSpPr>
        <p:spPr>
          <a:xfrm>
            <a:off x="1028748" y="542499"/>
            <a:ext cx="3266578" cy="1087095"/>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5" name="组合 214"/>
          <p:cNvGrpSpPr/>
          <p:nvPr/>
        </p:nvGrpSpPr>
        <p:grpSpPr>
          <a:xfrm>
            <a:off x="539930" y="333450"/>
            <a:ext cx="1556037" cy="1556600"/>
            <a:chOff x="304800" y="673100"/>
            <a:chExt cx="4000500" cy="4000500"/>
          </a:xfrm>
          <a:effectLst>
            <a:outerShdw blurRad="444500" dist="254000" dir="6840000" algn="tr" rotWithShape="0">
              <a:prstClr val="black">
                <a:alpha val="50000"/>
              </a:prstClr>
            </a:outerShdw>
          </a:effectLst>
        </p:grpSpPr>
        <p:sp>
          <p:nvSpPr>
            <p:cNvPr id="216" name="同心圆 2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17" name="椭圆 2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219" name="Rectangle 4"/>
          <p:cNvSpPr txBox="1">
            <a:spLocks noChangeArrowheads="1"/>
          </p:cNvSpPr>
          <p:nvPr/>
        </p:nvSpPr>
        <p:spPr bwMode="auto">
          <a:xfrm>
            <a:off x="2095735" y="856214"/>
            <a:ext cx="1829706" cy="508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sz="2800" kern="0" dirty="0">
                <a:solidFill>
                  <a:schemeClr val="tx1"/>
                </a:solidFill>
                <a:effectLst>
                  <a:innerShdw blurRad="63500" dist="50800" dir="13500000">
                    <a:prstClr val="black">
                      <a:alpha val="50000"/>
                    </a:prstClr>
                  </a:innerShdw>
                </a:effectLst>
                <a:latin typeface="Arial" panose="020B0604020202020204"/>
                <a:ea typeface="微软雅黑" panose="020B0503020204020204" pitchFamily="34" charset="-122"/>
              </a:rPr>
              <a:t>Contents </a:t>
            </a:r>
            <a:endParaRPr lang="en-US" sz="2800" kern="0" dirty="0">
              <a:solidFill>
                <a:schemeClr val="tx1"/>
              </a:solidFill>
              <a:effectLst>
                <a:innerShdw blurRad="63500" dist="50800" dir="13500000">
                  <a:prstClr val="black">
                    <a:alpha val="50000"/>
                  </a:prstClr>
                </a:innerShdw>
              </a:effectLst>
              <a:latin typeface="Arial" panose="020B0604020202020204"/>
              <a:ea typeface="微软雅黑" panose="020B0503020204020204" pitchFamily="34" charset="-122"/>
            </a:endParaRPr>
          </a:p>
        </p:txBody>
      </p:sp>
      <p:grpSp>
        <p:nvGrpSpPr>
          <p:cNvPr id="220" name="组合 219"/>
          <p:cNvGrpSpPr/>
          <p:nvPr/>
        </p:nvGrpSpPr>
        <p:grpSpPr>
          <a:xfrm>
            <a:off x="765795" y="559400"/>
            <a:ext cx="1100988" cy="1101386"/>
            <a:chOff x="304800" y="673100"/>
            <a:chExt cx="4000500" cy="4000500"/>
          </a:xfrm>
          <a:effectLst>
            <a:outerShdw blurRad="444500" dist="254000" dir="6840000" algn="tr" rotWithShape="0">
              <a:prstClr val="black">
                <a:alpha val="50000"/>
              </a:prstClr>
            </a:outerShdw>
          </a:effectLst>
        </p:grpSpPr>
        <p:sp>
          <p:nvSpPr>
            <p:cNvPr id="221" name="同心圆 2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22" name="椭圆 2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grpSp>
        <p:nvGrpSpPr>
          <p:cNvPr id="2" name="组合 1"/>
          <p:cNvGrpSpPr/>
          <p:nvPr/>
        </p:nvGrpSpPr>
        <p:grpSpPr>
          <a:xfrm>
            <a:off x="8837930" y="2219325"/>
            <a:ext cx="1601470" cy="1850390"/>
            <a:chOff x="2816" y="3720"/>
            <a:chExt cx="2522" cy="2914"/>
          </a:xfrm>
        </p:grpSpPr>
        <p:grpSp>
          <p:nvGrpSpPr>
            <p:cNvPr id="87" name="组合 86"/>
            <p:cNvGrpSpPr/>
            <p:nvPr/>
          </p:nvGrpSpPr>
          <p:grpSpPr>
            <a:xfrm>
              <a:off x="2816" y="3720"/>
              <a:ext cx="2523" cy="2914"/>
              <a:chOff x="789153" y="2729597"/>
              <a:chExt cx="1202093" cy="1388087"/>
            </a:xfrm>
          </p:grpSpPr>
          <p:grpSp>
            <p:nvGrpSpPr>
              <p:cNvPr id="88" name="组合 87"/>
              <p:cNvGrpSpPr/>
              <p:nvPr/>
            </p:nvGrpSpPr>
            <p:grpSpPr>
              <a:xfrm>
                <a:off x="789153" y="2729597"/>
                <a:ext cx="1202093" cy="1388087"/>
                <a:chOff x="3273692" y="1099961"/>
                <a:chExt cx="1202093" cy="1388087"/>
              </a:xfrm>
            </p:grpSpPr>
            <p:sp>
              <p:nvSpPr>
                <p:cNvPr id="90"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1"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2"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EA6103"/>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89" name="TextBox 88"/>
              <p:cNvSpPr txBox="1"/>
              <p:nvPr/>
            </p:nvSpPr>
            <p:spPr>
              <a:xfrm>
                <a:off x="913109" y="2889012"/>
                <a:ext cx="418935" cy="276246"/>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a:t>
                </a:r>
                <a:r>
                  <a:rPr lang="en-US" dirty="0">
                    <a:solidFill>
                      <a:schemeClr val="bg1"/>
                    </a:solidFill>
                    <a:latin typeface="微软雅黑" panose="020B0503020204020204" pitchFamily="34" charset="-122"/>
                    <a:ea typeface="微软雅黑" panose="020B0503020204020204" pitchFamily="34" charset="-122"/>
                  </a:rPr>
                  <a:t>3</a:t>
                </a:r>
                <a:endParaRPr lang="en-US" dirty="0">
                  <a:solidFill>
                    <a:schemeClr val="bg1"/>
                  </a:solidFill>
                  <a:latin typeface="微软雅黑" panose="020B0503020204020204" pitchFamily="34" charset="-122"/>
                  <a:ea typeface="微软雅黑" panose="020B0503020204020204" pitchFamily="34" charset="-122"/>
                </a:endParaRPr>
              </a:p>
            </p:txBody>
          </p:sp>
        </p:grpSp>
        <p:sp>
          <p:nvSpPr>
            <p:cNvPr id="112" name="Freeform 21"/>
            <p:cNvSpPr>
              <a:spLocks noEditPoints="1"/>
            </p:cNvSpPr>
            <p:nvPr/>
          </p:nvSpPr>
          <p:spPr bwMode="auto">
            <a:xfrm>
              <a:off x="3561" y="4761"/>
              <a:ext cx="970" cy="1004"/>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tx1"/>
            </a:solidFill>
            <a:ln>
              <a:noFill/>
            </a:ln>
          </p:spPr>
          <p:txBody>
            <a:bodyPr vert="horz" wrap="square" lIns="121890" tIns="60945" rIns="121890" bIns="60945"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579745" y="2273935"/>
            <a:ext cx="1601470" cy="1850390"/>
            <a:chOff x="6558" y="3720"/>
            <a:chExt cx="2522" cy="2914"/>
          </a:xfrm>
        </p:grpSpPr>
        <p:grpSp>
          <p:nvGrpSpPr>
            <p:cNvPr id="93" name="组合 92"/>
            <p:cNvGrpSpPr/>
            <p:nvPr/>
          </p:nvGrpSpPr>
          <p:grpSpPr>
            <a:xfrm>
              <a:off x="6558" y="3720"/>
              <a:ext cx="2523" cy="2914"/>
              <a:chOff x="789153" y="2729597"/>
              <a:chExt cx="1202093" cy="1388087"/>
            </a:xfrm>
          </p:grpSpPr>
          <p:grpSp>
            <p:nvGrpSpPr>
              <p:cNvPr id="95" name="组合 94"/>
              <p:cNvGrpSpPr/>
              <p:nvPr/>
            </p:nvGrpSpPr>
            <p:grpSpPr>
              <a:xfrm>
                <a:off x="789153" y="2729597"/>
                <a:ext cx="1202093" cy="1388087"/>
                <a:chOff x="3273692" y="1099961"/>
                <a:chExt cx="1202093" cy="1388087"/>
              </a:xfrm>
            </p:grpSpPr>
            <p:sp>
              <p:nvSpPr>
                <p:cNvPr id="97"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8"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9"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F69F1E"/>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96" name="TextBox 95"/>
              <p:cNvSpPr txBox="1"/>
              <p:nvPr/>
            </p:nvSpPr>
            <p:spPr>
              <a:xfrm>
                <a:off x="905132" y="2922828"/>
                <a:ext cx="363966" cy="277020"/>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02</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13" name="组合 112"/>
            <p:cNvGrpSpPr/>
            <p:nvPr/>
          </p:nvGrpSpPr>
          <p:grpSpPr>
            <a:xfrm>
              <a:off x="7302" y="4716"/>
              <a:ext cx="946" cy="1023"/>
              <a:chOff x="2782033" y="2877344"/>
              <a:chExt cx="571561" cy="617451"/>
            </a:xfrm>
            <a:solidFill>
              <a:srgbClr val="777777"/>
            </a:solidFill>
          </p:grpSpPr>
          <p:sp>
            <p:nvSpPr>
              <p:cNvPr id="114"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5"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2297430" y="2299335"/>
            <a:ext cx="1601470" cy="1850390"/>
            <a:chOff x="14115" y="3720"/>
            <a:chExt cx="2522" cy="2914"/>
          </a:xfrm>
        </p:grpSpPr>
        <p:grpSp>
          <p:nvGrpSpPr>
            <p:cNvPr id="106" name="组合 105"/>
            <p:cNvGrpSpPr/>
            <p:nvPr/>
          </p:nvGrpSpPr>
          <p:grpSpPr>
            <a:xfrm>
              <a:off x="14115" y="3720"/>
              <a:ext cx="2523" cy="2914"/>
              <a:chOff x="789153" y="2729597"/>
              <a:chExt cx="1202093" cy="1388087"/>
            </a:xfrm>
          </p:grpSpPr>
          <p:grpSp>
            <p:nvGrpSpPr>
              <p:cNvPr id="107" name="组合 106"/>
              <p:cNvGrpSpPr/>
              <p:nvPr/>
            </p:nvGrpSpPr>
            <p:grpSpPr>
              <a:xfrm>
                <a:off x="789153" y="2729597"/>
                <a:ext cx="1202093" cy="1388087"/>
                <a:chOff x="3273692" y="1099961"/>
                <a:chExt cx="1202093" cy="1388087"/>
              </a:xfrm>
            </p:grpSpPr>
            <p:sp>
              <p:nvSpPr>
                <p:cNvPr id="109"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0"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1"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6"/>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08" name="TextBox 107"/>
              <p:cNvSpPr txBox="1"/>
              <p:nvPr/>
            </p:nvSpPr>
            <p:spPr>
              <a:xfrm>
                <a:off x="938290" y="2889012"/>
                <a:ext cx="360220" cy="276246"/>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a:t>
                </a:r>
                <a:r>
                  <a:rPr lang="en-US" dirty="0">
                    <a:solidFill>
                      <a:schemeClr val="bg1"/>
                    </a:solidFill>
                    <a:latin typeface="微软雅黑" panose="020B0503020204020204" pitchFamily="34" charset="-122"/>
                    <a:ea typeface="微软雅黑" panose="020B0503020204020204" pitchFamily="34" charset="-122"/>
                  </a:rPr>
                  <a:t>1</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14959" y="4768"/>
              <a:ext cx="1019" cy="997"/>
              <a:chOff x="5710238" y="3049588"/>
              <a:chExt cx="771526" cy="754062"/>
            </a:xfrm>
            <a:solidFill>
              <a:schemeClr val="tx1"/>
            </a:solidFill>
          </p:grpSpPr>
          <p:sp>
            <p:nvSpPr>
              <p:cNvPr id="120"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sp>
            <p:nvSpPr>
              <p:cNvPr id="121"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sp>
            <p:nvSpPr>
              <p:cNvPr id="122"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sp>
            <p:nvSpPr>
              <p:cNvPr id="123"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grpSp>
      </p:grpSp>
      <p:sp>
        <p:nvSpPr>
          <p:cNvPr id="128" name="Rectangle 4"/>
          <p:cNvSpPr txBox="1">
            <a:spLocks noChangeArrowheads="1"/>
          </p:cNvSpPr>
          <p:nvPr/>
        </p:nvSpPr>
        <p:spPr bwMode="auto">
          <a:xfrm>
            <a:off x="2106295" y="4561205"/>
            <a:ext cx="2150745"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9200" fontAlgn="auto">
              <a:spcBef>
                <a:spcPts val="0"/>
              </a:spcBef>
              <a:spcAft>
                <a:spcPts val="0"/>
              </a:spcAft>
              <a:defRPr/>
            </a:pPr>
            <a:r>
              <a:rPr lang="zh-CN" altLang="en-US" sz="2800" kern="0" dirty="0">
                <a:solidFill>
                  <a:schemeClr val="accent6"/>
                </a:solidFill>
                <a:latin typeface="Colonna MT" panose="04020805060202030203" charset="0"/>
                <a:ea typeface="微软雅黑" panose="020B0503020204020204" pitchFamily="34" charset="-122"/>
                <a:cs typeface="Colonna MT" panose="04020805060202030203" charset="0"/>
              </a:rPr>
              <a:t>Teaching </a:t>
            </a:r>
            <a:r>
              <a:rPr lang="zh-CN" altLang="en-US" sz="2800" kern="0" dirty="0" smtClean="0">
                <a:solidFill>
                  <a:schemeClr val="accent6"/>
                </a:solidFill>
                <a:latin typeface="Colonna MT" panose="04020805060202030203" charset="0"/>
                <a:ea typeface="微软雅黑" panose="020B0503020204020204" pitchFamily="34" charset="-122"/>
                <a:cs typeface="Colonna MT" panose="04020805060202030203" charset="0"/>
              </a:rPr>
              <a:t>Objective</a:t>
            </a:r>
            <a:r>
              <a:rPr lang="en-US" altLang="zh-CN" sz="2800" kern="0" dirty="0">
                <a:solidFill>
                  <a:schemeClr val="accent6"/>
                </a:solidFill>
                <a:latin typeface="Colonna MT" panose="04020805060202030203" charset="0"/>
                <a:ea typeface="微软雅黑" panose="020B0503020204020204" pitchFamily="34" charset="-122"/>
                <a:cs typeface="Colonna MT" panose="04020805060202030203" charset="0"/>
              </a:rPr>
              <a:t>s</a:t>
            </a:r>
            <a:endParaRPr lang="en-US" altLang="zh-CN" sz="2800" kern="0" dirty="0" smtClean="0">
              <a:solidFill>
                <a:schemeClr val="accent6"/>
              </a:solidFill>
              <a:latin typeface="Colonna MT" panose="04020805060202030203" charset="0"/>
              <a:ea typeface="微软雅黑" panose="020B0503020204020204" pitchFamily="34" charset="-122"/>
              <a:cs typeface="Colonna MT" panose="04020805060202030203" charset="0"/>
            </a:endParaRPr>
          </a:p>
        </p:txBody>
      </p:sp>
      <p:sp>
        <p:nvSpPr>
          <p:cNvPr id="129" name="Rectangle 4"/>
          <p:cNvSpPr txBox="1">
            <a:spLocks noChangeArrowheads="1"/>
          </p:cNvSpPr>
          <p:nvPr/>
        </p:nvSpPr>
        <p:spPr bwMode="auto">
          <a:xfrm>
            <a:off x="5579740" y="4561378"/>
            <a:ext cx="1689821" cy="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9200" fontAlgn="auto">
              <a:spcBef>
                <a:spcPts val="0"/>
              </a:spcBef>
              <a:spcAft>
                <a:spcPts val="0"/>
              </a:spcAft>
              <a:defRPr/>
            </a:pPr>
            <a:r>
              <a:rPr lang="zh-CN" altLang="en-US" sz="2800" kern="0" dirty="0">
                <a:solidFill>
                  <a:srgbClr val="F69F1E"/>
                </a:solidFill>
                <a:latin typeface="Colonna MT" panose="04020805060202030203" charset="0"/>
                <a:ea typeface="微软雅黑" panose="020B0503020204020204" pitchFamily="34" charset="-122"/>
                <a:cs typeface="Colonna MT" panose="04020805060202030203" charset="0"/>
              </a:rPr>
              <a:t>Teaching Design</a:t>
            </a:r>
            <a:endParaRPr lang="zh-CN" altLang="en-US" sz="2800" b="0" kern="0" dirty="0">
              <a:solidFill>
                <a:srgbClr val="F69F1E"/>
              </a:solidFill>
              <a:latin typeface="Colonna MT" panose="04020805060202030203" charset="0"/>
              <a:ea typeface="微软雅黑" panose="020B0503020204020204" pitchFamily="34" charset="-122"/>
              <a:cs typeface="Colonna MT" panose="04020805060202030203" charset="0"/>
            </a:endParaRPr>
          </a:p>
        </p:txBody>
      </p:sp>
      <p:sp>
        <p:nvSpPr>
          <p:cNvPr id="130" name="Rectangle 4"/>
          <p:cNvSpPr txBox="1">
            <a:spLocks noChangeArrowheads="1"/>
          </p:cNvSpPr>
          <p:nvPr/>
        </p:nvSpPr>
        <p:spPr bwMode="auto">
          <a:xfrm>
            <a:off x="8743950" y="4512310"/>
            <a:ext cx="226314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9200" fontAlgn="auto">
              <a:spcBef>
                <a:spcPts val="0"/>
              </a:spcBef>
              <a:spcAft>
                <a:spcPts val="0"/>
              </a:spcAft>
              <a:defRPr/>
            </a:pPr>
            <a:r>
              <a:rPr lang="zh-CN" altLang="en-US" sz="2800" kern="0" dirty="0">
                <a:solidFill>
                  <a:srgbClr val="EA5E66"/>
                </a:solidFill>
                <a:latin typeface="Colonna MT" panose="04020805060202030203" charset="0"/>
                <a:ea typeface="微软雅黑" panose="020B0503020204020204" pitchFamily="34" charset="-122"/>
                <a:cs typeface="Colonna MT" panose="04020805060202030203" charset="0"/>
              </a:rPr>
              <a:t>Assessment</a:t>
            </a:r>
            <a:endParaRPr lang="en-US" sz="1400" b="0" kern="0" dirty="0">
              <a:solidFill>
                <a:schemeClr val="tx1"/>
              </a:solidFill>
              <a:latin typeface="Colonna MT" panose="04020805060202030203" charset="0"/>
              <a:ea typeface="微软雅黑" panose="020B0503020204020204" pitchFamily="34" charset="-122"/>
              <a:cs typeface="Colonna MT" panose="04020805060202030203" charset="0"/>
            </a:endParaRPr>
          </a:p>
        </p:txBody>
      </p:sp>
      <p:grpSp>
        <p:nvGrpSpPr>
          <p:cNvPr id="132" name="组合 131"/>
          <p:cNvGrpSpPr/>
          <p:nvPr/>
        </p:nvGrpSpPr>
        <p:grpSpPr>
          <a:xfrm>
            <a:off x="8230541" y="-1197194"/>
            <a:ext cx="1572170" cy="1572739"/>
            <a:chOff x="304800" y="673100"/>
            <a:chExt cx="4000500" cy="4000500"/>
          </a:xfrm>
          <a:effectLst>
            <a:outerShdw blurRad="444500" dist="254000" dir="8100000" algn="tr" rotWithShape="0">
              <a:prstClr val="black">
                <a:alpha val="50000"/>
              </a:prstClr>
            </a:outerShdw>
          </a:effectLst>
        </p:grpSpPr>
        <p:sp>
          <p:nvSpPr>
            <p:cNvPr id="133" name="同心圆 1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34" name="椭圆 1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225" name="组合 224"/>
          <p:cNvGrpSpPr/>
          <p:nvPr/>
        </p:nvGrpSpPr>
        <p:grpSpPr>
          <a:xfrm>
            <a:off x="9832013" y="-223358"/>
            <a:ext cx="914281" cy="914612"/>
            <a:chOff x="304800" y="673100"/>
            <a:chExt cx="4000500" cy="4000500"/>
          </a:xfrm>
          <a:effectLst>
            <a:outerShdw blurRad="444500" dist="254000" dir="8100000" algn="tr" rotWithShape="0">
              <a:prstClr val="black">
                <a:alpha val="50000"/>
              </a:prstClr>
            </a:outerShdw>
          </a:effectLst>
        </p:grpSpPr>
        <p:sp>
          <p:nvSpPr>
            <p:cNvPr id="226" name="同心圆 2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27" name="椭圆 22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228" name="组合 227"/>
          <p:cNvGrpSpPr/>
          <p:nvPr/>
        </p:nvGrpSpPr>
        <p:grpSpPr>
          <a:xfrm>
            <a:off x="1026167" y="6512646"/>
            <a:ext cx="785040" cy="785324"/>
            <a:chOff x="304800" y="673100"/>
            <a:chExt cx="4000500" cy="4000500"/>
          </a:xfrm>
          <a:effectLst>
            <a:outerShdw blurRad="444500" dist="254000" dir="8100000" algn="tr" rotWithShape="0">
              <a:prstClr val="black">
                <a:alpha val="50000"/>
              </a:prstClr>
            </a:outerShdw>
          </a:effectLst>
        </p:grpSpPr>
        <p:sp>
          <p:nvSpPr>
            <p:cNvPr id="229" name="同心圆 2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230" name="椭圆 2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237" name="组合 236"/>
          <p:cNvGrpSpPr/>
          <p:nvPr/>
        </p:nvGrpSpPr>
        <p:grpSpPr>
          <a:xfrm>
            <a:off x="11003122" y="-1220177"/>
            <a:ext cx="1572170" cy="1572739"/>
            <a:chOff x="304800" y="673100"/>
            <a:chExt cx="4000500" cy="4000500"/>
          </a:xfrm>
          <a:effectLst>
            <a:outerShdw blurRad="444500" dist="254000" dir="8100000" algn="tr" rotWithShape="0">
              <a:prstClr val="black">
                <a:alpha val="50000"/>
              </a:prstClr>
            </a:outerShdw>
          </a:effectLst>
        </p:grpSpPr>
        <p:sp>
          <p:nvSpPr>
            <p:cNvPr id="238" name="同心圆 2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239" name="椭圆 2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240" name="组合 239"/>
          <p:cNvGrpSpPr/>
          <p:nvPr/>
        </p:nvGrpSpPr>
        <p:grpSpPr>
          <a:xfrm>
            <a:off x="10943273" y="393745"/>
            <a:ext cx="297401" cy="297509"/>
            <a:chOff x="304800" y="673100"/>
            <a:chExt cx="4000500" cy="4000500"/>
          </a:xfrm>
          <a:effectLst>
            <a:outerShdw blurRad="444500" dist="254000" dir="8100000" algn="tr" rotWithShape="0">
              <a:prstClr val="black">
                <a:alpha val="50000"/>
              </a:prstClr>
            </a:outerShdw>
          </a:effectLst>
        </p:grpSpPr>
        <p:sp>
          <p:nvSpPr>
            <p:cNvPr id="241" name="同心圆 2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242" name="椭圆 2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246" name="组合 245"/>
          <p:cNvGrpSpPr/>
          <p:nvPr/>
        </p:nvGrpSpPr>
        <p:grpSpPr>
          <a:xfrm>
            <a:off x="1704536" y="5934054"/>
            <a:ext cx="693499" cy="693750"/>
            <a:chOff x="304800" y="673100"/>
            <a:chExt cx="4000500" cy="4000500"/>
          </a:xfrm>
          <a:effectLst>
            <a:outerShdw blurRad="444500" dist="254000" dir="8100000" algn="tr" rotWithShape="0">
              <a:prstClr val="black">
                <a:alpha val="50000"/>
              </a:prstClr>
            </a:outerShdw>
          </a:effectLst>
        </p:grpSpPr>
        <p:sp>
          <p:nvSpPr>
            <p:cNvPr id="247" name="同心圆 2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248" name="椭圆 2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249" name="组合 248"/>
          <p:cNvGrpSpPr/>
          <p:nvPr/>
        </p:nvGrpSpPr>
        <p:grpSpPr>
          <a:xfrm>
            <a:off x="392324" y="6354304"/>
            <a:ext cx="422448" cy="422600"/>
            <a:chOff x="304800" y="673100"/>
            <a:chExt cx="4000500" cy="4000500"/>
          </a:xfrm>
          <a:effectLst>
            <a:outerShdw blurRad="444500" dist="254000" dir="8100000" algn="tr" rotWithShape="0">
              <a:prstClr val="black">
                <a:alpha val="50000"/>
              </a:prstClr>
            </a:outerShdw>
          </a:effectLst>
        </p:grpSpPr>
        <p:sp>
          <p:nvSpPr>
            <p:cNvPr id="250" name="同心圆 2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251" name="椭圆 2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252" name="组合 251"/>
          <p:cNvGrpSpPr/>
          <p:nvPr/>
        </p:nvGrpSpPr>
        <p:grpSpPr>
          <a:xfrm>
            <a:off x="160401" y="6109837"/>
            <a:ext cx="211223" cy="211300"/>
            <a:chOff x="304800" y="673100"/>
            <a:chExt cx="4000500" cy="4000500"/>
          </a:xfrm>
          <a:effectLst>
            <a:outerShdw blurRad="444500" dist="254000" dir="8100000" algn="tr" rotWithShape="0">
              <a:prstClr val="black">
                <a:alpha val="50000"/>
              </a:prstClr>
            </a:outerShdw>
          </a:effectLst>
        </p:grpSpPr>
        <p:sp>
          <p:nvSpPr>
            <p:cNvPr id="253" name="同心圆 2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254" name="椭圆 2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sp>
        <p:nvSpPr>
          <p:cNvPr id="255" name="TextBox 254"/>
          <p:cNvSpPr txBox="1"/>
          <p:nvPr/>
        </p:nvSpPr>
        <p:spPr>
          <a:xfrm>
            <a:off x="2205286" y="7892388"/>
            <a:ext cx="857043" cy="359273"/>
          </a:xfrm>
          <a:prstGeom prst="rect">
            <a:avLst/>
          </a:prstGeom>
          <a:noFill/>
        </p:spPr>
        <p:txBody>
          <a:bodyPr wrap="none" lIns="81477" tIns="40739" rIns="81477" bIns="40739" rtlCol="0">
            <a:spAutoFit/>
          </a:bodyPr>
          <a:lstStyle/>
          <a:p>
            <a:r>
              <a:rPr lang="zh-CN" altLang="en-US" dirty="0"/>
              <a:t>延迟符</a:t>
            </a:r>
            <a:endParaRPr lang="zh-CN" altLang="en-US"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C:/Users/ADMINI~1/AppData/Local/Temp/kaimatting/20200721112534/output_aiMatting_20200721112546.pngoutput_aiMatting_20200721112546"/>
          <p:cNvPicPr>
            <a:picLocks noChangeAspect="1"/>
          </p:cNvPicPr>
          <p:nvPr>
            <p:custDataLst>
              <p:tags r:id="rId1"/>
            </p:custDataLst>
          </p:nvPr>
        </p:nvPicPr>
        <p:blipFill>
          <a:blip r:embed="rId2">
            <a:clrChange>
              <a:clrFrom>
                <a:srgbClr val="F9FFFD"/>
              </a:clrFrom>
              <a:clrTo>
                <a:srgbClr val="F9FFFD">
                  <a:alpha val="0"/>
                </a:srgbClr>
              </a:clrTo>
            </a:clrChange>
          </a:blip>
          <a:stretch>
            <a:fillRect/>
          </a:stretch>
        </p:blipFill>
        <p:spPr>
          <a:xfrm>
            <a:off x="4841875" y="2230438"/>
            <a:ext cx="2603500" cy="2516187"/>
          </a:xfrm>
          <a:prstGeom prst="rect">
            <a:avLst/>
          </a:prstGeom>
          <a:noFill/>
          <a:ln w="9525">
            <a:noFill/>
          </a:ln>
        </p:spPr>
      </p:pic>
      <p:sp>
        <p:nvSpPr>
          <p:cNvPr id="10243" name="TextBox 6"/>
          <p:cNvSpPr txBox="1">
            <a:spLocks noChangeArrowheads="1"/>
          </p:cNvSpPr>
          <p:nvPr/>
        </p:nvSpPr>
        <p:spPr bwMode="auto">
          <a:xfrm>
            <a:off x="452438" y="4902200"/>
            <a:ext cx="26400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Live Streamer</a:t>
            </a:r>
            <a:endParaRPr kumimoji="0" lang="en-US" altLang="zh-CN" sz="2800" b="1" i="0" u="none" strike="noStrike" kern="1200" cap="none" spc="0" normalizeH="0" baseline="0" noProof="0" dirty="0" smtClean="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400" b="1" i="0" u="none" strike="noStrike" kern="1200" cap="none" spc="0" normalizeH="0" baseline="0" noProof="0" dirty="0" smtClean="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sp>
        <p:nvSpPr>
          <p:cNvPr id="10244" name="TextBox 1"/>
          <p:cNvSpPr txBox="1">
            <a:spLocks noChangeArrowheads="1"/>
          </p:cNvSpPr>
          <p:nvPr/>
        </p:nvSpPr>
        <p:spPr bwMode="auto">
          <a:xfrm>
            <a:off x="8555251" y="4886325"/>
            <a:ext cx="3258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b="1" i="0" u="none" strike="noStrike" kern="1200" cap="none" spc="0" normalizeH="0" baseline="0" noProof="0" dirty="0" smtClean="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Foreign Students</a:t>
            </a:r>
            <a:endParaRPr kumimoji="0" lang="zh-CN" altLang="en-US" b="1" i="0" u="none" strike="noStrike" kern="1200" cap="none" spc="0" normalizeH="0" baseline="0" noProof="0" dirty="0" smtClean="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3"/>
          <a:stretch>
            <a:fillRect/>
          </a:stretch>
        </p:blipFill>
        <p:spPr>
          <a:xfrm>
            <a:off x="8857861" y="2183575"/>
            <a:ext cx="2549913" cy="2371148"/>
          </a:xfrm>
          <a:prstGeom prst="ellipse">
            <a:avLst/>
          </a:prstGeom>
          <a:ln>
            <a:noFill/>
          </a:ln>
          <a:effectLst>
            <a:softEdge rad="112500"/>
          </a:effectLst>
        </p:spPr>
      </p:pic>
      <p:pic>
        <p:nvPicPr>
          <p:cNvPr id="5" name="图片 4"/>
          <p:cNvPicPr>
            <a:picLocks noChangeAspect="1"/>
          </p:cNvPicPr>
          <p:nvPr/>
        </p:nvPicPr>
        <p:blipFill>
          <a:blip r:embed="rId4"/>
          <a:stretch>
            <a:fillRect/>
          </a:stretch>
        </p:blipFill>
        <p:spPr>
          <a:xfrm>
            <a:off x="4362450" y="1858963"/>
            <a:ext cx="3194050" cy="3200400"/>
          </a:xfrm>
          <a:prstGeom prst="rect">
            <a:avLst/>
          </a:prstGeom>
          <a:noFill/>
          <a:ln w="9525">
            <a:noFill/>
          </a:ln>
        </p:spPr>
      </p:pic>
      <p:sp>
        <p:nvSpPr>
          <p:cNvPr id="6" name="矩形 5"/>
          <p:cNvSpPr/>
          <p:nvPr/>
        </p:nvSpPr>
        <p:spPr>
          <a:xfrm>
            <a:off x="325574" y="306327"/>
            <a:ext cx="2893741" cy="5847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50" normalizeH="0" baseline="0" noProof="1">
                <a:ln w="0"/>
                <a:solidFill>
                  <a:srgbClr val="C00000"/>
                </a:solidFill>
                <a:effectLst>
                  <a:innerShdw blurRad="63500" dist="50800" dir="13500000">
                    <a:srgbClr val="000000">
                      <a:alpha val="50000"/>
                    </a:srgbClr>
                  </a:innerShdw>
                </a:effectLst>
                <a:uLnTx/>
                <a:uFillTx/>
                <a:latin typeface="Arial Black" panose="020B0A04020102020204" charset="0"/>
                <a:ea typeface="微软雅黑" panose="020B0503020204020204" pitchFamily="34" charset="-122"/>
                <a:cs typeface="Broadway" panose="04040905080B02020502" charset="0"/>
              </a:rPr>
              <a:t>Assignment</a:t>
            </a:r>
            <a:endParaRPr kumimoji="0" lang="zh-CN" altLang="en-US" sz="3200" b="1" i="0" u="none" strike="noStrike" kern="1200" cap="none" spc="50" normalizeH="0" baseline="0" noProof="0" dirty="0">
              <a:ln w="0"/>
              <a:solidFill>
                <a:srgbClr val="C00000"/>
              </a:solidFill>
              <a:effectLst>
                <a:innerShdw blurRad="63500" dist="50800" dir="13500000">
                  <a:srgbClr val="000000">
                    <a:alpha val="50000"/>
                  </a:srgbClr>
                </a:innerShdw>
              </a:effectLst>
              <a:uLnTx/>
              <a:uFillTx/>
              <a:latin typeface="Arial Black" panose="020B0A04020102020204" charset="0"/>
              <a:ea typeface="宋体" panose="02010600030101010101" pitchFamily="2" charset="-122"/>
              <a:cs typeface="+mn-cs"/>
            </a:endParaRPr>
          </a:p>
        </p:txBody>
      </p:sp>
      <p:pic>
        <p:nvPicPr>
          <p:cNvPr id="10248" name="图片 1"/>
          <p:cNvPicPr>
            <a:picLocks noChangeAspect="1"/>
          </p:cNvPicPr>
          <p:nvPr/>
        </p:nvPicPr>
        <p:blipFill>
          <a:blip r:embed="rId5"/>
          <a:stretch>
            <a:fillRect/>
          </a:stretch>
        </p:blipFill>
        <p:spPr>
          <a:xfrm>
            <a:off x="720725" y="2230438"/>
            <a:ext cx="2228850" cy="2457450"/>
          </a:xfrm>
          <a:prstGeom prst="rect">
            <a:avLst/>
          </a:prstGeom>
          <a:noFill/>
          <a:ln w="9525">
            <a:noFill/>
          </a:ln>
        </p:spPr>
      </p:pic>
      <p:sp>
        <p:nvSpPr>
          <p:cNvPr id="10" name="矩形 9"/>
          <p:cNvSpPr/>
          <p:nvPr/>
        </p:nvSpPr>
        <p:spPr>
          <a:xfrm>
            <a:off x="3840400" y="5202410"/>
            <a:ext cx="4185762" cy="646330"/>
          </a:xfrm>
          <a:prstGeom prst="rect">
            <a:avLst/>
          </a:prstGeom>
          <a:noFill/>
        </p:spPr>
        <p:txBody>
          <a:bodyPr wrap="none">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1" u="none" strike="noStrike" kern="1200" cap="none" spc="0" normalizeH="0" baseline="0" noProof="0" dirty="0">
                <a:ln w="6600">
                  <a:solidFill>
                    <a:schemeClr val="accent2"/>
                  </a:solidFill>
                  <a:prstDash val="solid"/>
                </a:ln>
                <a:solidFill>
                  <a:srgbClr val="7030A0"/>
                </a:solidFill>
                <a:effectLst>
                  <a:outerShdw dist="38100" dir="2700000" algn="tl" rotWithShape="0">
                    <a:schemeClr val="accent2"/>
                  </a:outerShdw>
                </a:effectLst>
                <a:uLnTx/>
                <a:uFillTx/>
                <a:latin typeface="微软雅黑" panose="020B0503020204020204" pitchFamily="34" charset="-122"/>
                <a:ea typeface="微软雅黑" panose="020B0503020204020204" pitchFamily="34" charset="-122"/>
                <a:cs typeface="+mn-cs"/>
              </a:rPr>
              <a:t>Shooting a Video</a:t>
            </a:r>
            <a:endParaRPr kumimoji="0" lang="en-US" altLang="zh-CN" sz="3600" b="1" i="1" u="none" strike="noStrike" kern="1200" cap="none" spc="0" normalizeH="0" baseline="0" noProof="0" dirty="0">
              <a:ln w="6600">
                <a:solidFill>
                  <a:schemeClr val="accent2"/>
                </a:solidFill>
                <a:prstDash val="solid"/>
              </a:ln>
              <a:solidFill>
                <a:srgbClr val="7030A0"/>
              </a:solidFill>
              <a:effectLst>
                <a:outerShdw dist="38100" dir="2700000" algn="tl" rotWithShape="0">
                  <a:schemeClr val="accent2"/>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5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朱少江.mp4">
            <a:hlinkClick r:id="" action="ppaction://media"/>
          </p:cNvPr>
          <p:cNvPicPr>
            <a:picLocks noRot="1" noChangeAspect="1" noChangeArrowheads="1"/>
          </p:cNvPicPr>
          <p:nvPr>
            <a:videoFile r:link="rId1"/>
            <p:extLst>
              <p:ext uri="{DAA4B4D4-6D71-4841-9C94-3DE7FCFB9230}">
                <p14:media xmlns:p14="http://schemas.microsoft.com/office/powerpoint/2010/main" r:link="rId2"/>
              </p:ext>
            </p:extLst>
          </p:nvPr>
        </p:nvPicPr>
        <p:blipFill>
          <a:blip r:embed="rId3"/>
          <a:srcRect/>
          <a:stretch>
            <a:fillRect/>
          </a:stretch>
        </p:blipFill>
        <p:spPr bwMode="auto">
          <a:xfrm>
            <a:off x="1524000" y="838200"/>
            <a:ext cx="9144000" cy="518160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8"/>
          <p:cNvPicPr>
            <a:picLocks noChangeAspect="1"/>
          </p:cNvPicPr>
          <p:nvPr/>
        </p:nvPicPr>
        <p:blipFill>
          <a:blip r:embed="rId1"/>
          <a:stretch>
            <a:fillRect/>
          </a:stretch>
        </p:blipFill>
        <p:spPr>
          <a:xfrm>
            <a:off x="5016500" y="1562100"/>
            <a:ext cx="3197225" cy="3197225"/>
          </a:xfrm>
          <a:prstGeom prst="rect">
            <a:avLst/>
          </a:prstGeom>
          <a:noFill/>
          <a:ln w="9525">
            <a:noFill/>
          </a:ln>
        </p:spPr>
      </p:pic>
      <p:sp>
        <p:nvSpPr>
          <p:cNvPr id="10" name="云形 9"/>
          <p:cNvSpPr/>
          <p:nvPr/>
        </p:nvSpPr>
        <p:spPr>
          <a:xfrm>
            <a:off x="8361283" y="887904"/>
            <a:ext cx="2052961"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popular</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1" name="云形 10"/>
          <p:cNvSpPr/>
          <p:nvPr/>
        </p:nvSpPr>
        <p:spPr>
          <a:xfrm>
            <a:off x="8808820" y="5221096"/>
            <a:ext cx="2788330"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fashionable</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2" name="云形 11"/>
          <p:cNvSpPr/>
          <p:nvPr/>
        </p:nvSpPr>
        <p:spPr>
          <a:xfrm>
            <a:off x="4680650" y="5378120"/>
            <a:ext cx="2052961"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famous</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3" name="云形 12"/>
          <p:cNvSpPr/>
          <p:nvPr/>
        </p:nvSpPr>
        <p:spPr>
          <a:xfrm>
            <a:off x="2713607" y="448898"/>
            <a:ext cx="2864023"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inexpensive</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
                                        <p:tgtEl>
                                          <p:spTgt spid="11"/>
                                        </p:tgtEl>
                                      </p:cBhvr>
                                    </p:animEffect>
                                    <p:anim calcmode="lin" valueType="num">
                                      <p:cBhvr>
                                        <p:cTn id="14" dur="10" fill="hold"/>
                                        <p:tgtEl>
                                          <p:spTgt spid="11"/>
                                        </p:tgtEl>
                                        <p:attrNameLst>
                                          <p:attrName>ppt_x</p:attrName>
                                        </p:attrNameLst>
                                      </p:cBhvr>
                                      <p:tavLst>
                                        <p:tav tm="0">
                                          <p:val>
                                            <p:strVal val="#ppt_x"/>
                                          </p:val>
                                        </p:tav>
                                        <p:tav tm="100000">
                                          <p:val>
                                            <p:strVal val="#ppt_x"/>
                                          </p:val>
                                        </p:tav>
                                      </p:tavLst>
                                    </p:anim>
                                    <p:anim calcmode="lin" valueType="num">
                                      <p:cBhvr>
                                        <p:cTn id="15" dur="1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
                                        <p:tgtEl>
                                          <p:spTgt spid="12"/>
                                        </p:tgtEl>
                                      </p:cBhvr>
                                    </p:animEffect>
                                    <p:anim calcmode="lin" valueType="num">
                                      <p:cBhvr>
                                        <p:cTn id="20" dur="10" fill="hold"/>
                                        <p:tgtEl>
                                          <p:spTgt spid="12"/>
                                        </p:tgtEl>
                                        <p:attrNameLst>
                                          <p:attrName>ppt_x</p:attrName>
                                        </p:attrNameLst>
                                      </p:cBhvr>
                                      <p:tavLst>
                                        <p:tav tm="0">
                                          <p:val>
                                            <p:strVal val="#ppt_x"/>
                                          </p:val>
                                        </p:tav>
                                        <p:tav tm="100000">
                                          <p:val>
                                            <p:strVal val="#ppt_x"/>
                                          </p:val>
                                        </p:tav>
                                      </p:tavLst>
                                    </p:anim>
                                    <p:anim calcmode="lin" valueType="num">
                                      <p:cBhvr>
                                        <p:cTn id="21" dur="1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
                                        <p:tgtEl>
                                          <p:spTgt spid="13"/>
                                        </p:tgtEl>
                                      </p:cBhvr>
                                    </p:animEffect>
                                    <p:anim calcmode="lin" valueType="num">
                                      <p:cBhvr>
                                        <p:cTn id="26" dur="10" fill="hold"/>
                                        <p:tgtEl>
                                          <p:spTgt spid="13"/>
                                        </p:tgtEl>
                                        <p:attrNameLst>
                                          <p:attrName>ppt_x</p:attrName>
                                        </p:attrNameLst>
                                      </p:cBhvr>
                                      <p:tavLst>
                                        <p:tav tm="0">
                                          <p:val>
                                            <p:strVal val="#ppt_x"/>
                                          </p:val>
                                        </p:tav>
                                        <p:tav tm="100000">
                                          <p:val>
                                            <p:strVal val="#ppt_x"/>
                                          </p:val>
                                        </p:tav>
                                      </p:tavLst>
                                    </p:anim>
                                    <p:anim calcmode="lin" valueType="num">
                                      <p:cBhvr>
                                        <p:cTn id="27" dur="1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8"/>
          <p:cNvPicPr>
            <a:picLocks noChangeAspect="1"/>
          </p:cNvPicPr>
          <p:nvPr/>
        </p:nvPicPr>
        <p:blipFill>
          <a:blip r:embed="rId1"/>
          <a:stretch>
            <a:fillRect/>
          </a:stretch>
        </p:blipFill>
        <p:spPr>
          <a:xfrm>
            <a:off x="5016500" y="1562100"/>
            <a:ext cx="3197225" cy="3197225"/>
          </a:xfrm>
          <a:prstGeom prst="rect">
            <a:avLst/>
          </a:prstGeom>
          <a:noFill/>
          <a:ln w="9525">
            <a:noFill/>
          </a:ln>
        </p:spPr>
      </p:pic>
      <p:sp>
        <p:nvSpPr>
          <p:cNvPr id="10" name="云形 9"/>
          <p:cNvSpPr/>
          <p:nvPr/>
        </p:nvSpPr>
        <p:spPr>
          <a:xfrm>
            <a:off x="8361283" y="887904"/>
            <a:ext cx="2052961"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popular</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1" name="云形 10"/>
          <p:cNvSpPr/>
          <p:nvPr/>
        </p:nvSpPr>
        <p:spPr>
          <a:xfrm>
            <a:off x="8808820" y="5221096"/>
            <a:ext cx="2788330"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fashionable</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2" name="云形 11"/>
          <p:cNvSpPr/>
          <p:nvPr/>
        </p:nvSpPr>
        <p:spPr>
          <a:xfrm>
            <a:off x="4680650" y="5378120"/>
            <a:ext cx="2052961"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famous</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3" name="云形 12"/>
          <p:cNvSpPr/>
          <p:nvPr/>
        </p:nvSpPr>
        <p:spPr>
          <a:xfrm>
            <a:off x="2713607" y="448898"/>
            <a:ext cx="2864023"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inexpensive</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4" name="矩形 13"/>
          <p:cNvSpPr/>
          <p:nvPr/>
        </p:nvSpPr>
        <p:spPr>
          <a:xfrm>
            <a:off x="169942" y="2673839"/>
            <a:ext cx="4698722" cy="1200329"/>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2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opinions</a:t>
            </a:r>
            <a:endParaRPr kumimoji="0" lang="zh-CN" altLang="en-US" sz="72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326 -0.01713 L -0.19557 0.14514 " pathEditMode="relative" rAng="0" ptsTypes="AA">
                                      <p:cBhvr>
                                        <p:cTn id="6" dur="250" fill="hold"/>
                                        <p:tgtEl>
                                          <p:spTgt spid="13"/>
                                        </p:tgtEl>
                                        <p:attrNameLst>
                                          <p:attrName>ppt_x</p:attrName>
                                          <p:attrName>ppt_y</p:attrName>
                                        </p:attrNameLst>
                                      </p:cBhvr>
                                      <p:rCtr x="-9900" y="8100"/>
                                    </p:animMotion>
                                  </p:childTnLst>
                                </p:cTn>
                              </p:par>
                              <p:par>
                                <p:cTn id="7" presetID="42" presetClass="path" presetSubtype="0" accel="50000" decel="50000" fill="hold" nodeType="withEffect">
                                  <p:stCondLst>
                                    <p:cond delay="0"/>
                                  </p:stCondLst>
                                  <p:childTnLst>
                                    <p:animMotion origin="layout" path="M -1.875E-6 3.33333E-6 L -0.42318 0.1074 " pathEditMode="relative" rAng="0" ptsTypes="AA">
                                      <p:cBhvr>
                                        <p:cTn id="8" dur="250" fill="hold"/>
                                        <p:tgtEl>
                                          <p:spTgt spid="10"/>
                                        </p:tgtEl>
                                        <p:attrNameLst>
                                          <p:attrName>ppt_x</p:attrName>
                                          <p:attrName>ppt_y</p:attrName>
                                        </p:attrNameLst>
                                      </p:cBhvr>
                                      <p:rCtr x="-21200" y="5400"/>
                                    </p:animMotion>
                                  </p:childTnLst>
                                </p:cTn>
                              </p:par>
                              <p:par>
                                <p:cTn id="9" presetID="42" presetClass="path" presetSubtype="0" accel="50000" decel="50000" fill="hold" nodeType="withEffect">
                                  <p:stCondLst>
                                    <p:cond delay="0"/>
                                  </p:stCondLst>
                                  <p:childTnLst>
                                    <p:animMotion origin="layout" path="M 1.04167E-6 2.22222E-6 L -0.37214 -0.1713 " pathEditMode="relative" rAng="0" ptsTypes="AA">
                                      <p:cBhvr>
                                        <p:cTn id="10" dur="250" fill="hold"/>
                                        <p:tgtEl>
                                          <p:spTgt spid="12"/>
                                        </p:tgtEl>
                                        <p:attrNameLst>
                                          <p:attrName>ppt_x</p:attrName>
                                          <p:attrName>ppt_y</p:attrName>
                                        </p:attrNameLst>
                                      </p:cBhvr>
                                      <p:rCtr x="-18600" y="-8600"/>
                                    </p:animMotion>
                                  </p:childTnLst>
                                </p:cTn>
                              </p:par>
                              <p:par>
                                <p:cTn id="11" presetID="42" presetClass="path" presetSubtype="0" accel="50000" decel="50000" fill="hold" nodeType="withEffect">
                                  <p:stCondLst>
                                    <p:cond delay="0"/>
                                  </p:stCondLst>
                                  <p:childTnLst>
                                    <p:animMotion origin="layout" path="M 1.04167E-6 -1.11111E-6 L -0.49492 -0.12546 " pathEditMode="relative" rAng="0" ptsTypes="AA">
                                      <p:cBhvr>
                                        <p:cTn id="12" dur="250" fill="hold"/>
                                        <p:tgtEl>
                                          <p:spTgt spid="11"/>
                                        </p:tgtEl>
                                        <p:attrNameLst>
                                          <p:attrName>ppt_x</p:attrName>
                                          <p:attrName>ppt_y</p:attrName>
                                        </p:attrNameLst>
                                      </p:cBhvr>
                                      <p:rCtr x="-24800" y="-6300"/>
                                    </p:animMotion>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481843" y="2673839"/>
            <a:ext cx="3211457"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2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rPr>
              <a:t>facts</a:t>
            </a:r>
            <a:endParaRPr kumimoji="0" lang="zh-CN" altLang="en-US" sz="72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pic>
        <p:nvPicPr>
          <p:cNvPr id="16387" name="图片 8"/>
          <p:cNvPicPr>
            <a:picLocks noChangeAspect="1"/>
          </p:cNvPicPr>
          <p:nvPr/>
        </p:nvPicPr>
        <p:blipFill>
          <a:blip r:embed="rId1"/>
          <a:stretch>
            <a:fillRect/>
          </a:stretch>
        </p:blipFill>
        <p:spPr>
          <a:xfrm>
            <a:off x="5016500" y="1562100"/>
            <a:ext cx="3197225" cy="3197225"/>
          </a:xfrm>
          <a:prstGeom prst="rect">
            <a:avLst/>
          </a:prstGeom>
          <a:noFill/>
          <a:ln w="9525">
            <a:noFill/>
          </a:ln>
        </p:spPr>
      </p:pic>
      <p:sp>
        <p:nvSpPr>
          <p:cNvPr id="14" name="矩形 13"/>
          <p:cNvSpPr/>
          <p:nvPr/>
        </p:nvSpPr>
        <p:spPr>
          <a:xfrm>
            <a:off x="169942" y="2673839"/>
            <a:ext cx="4698722" cy="1200329"/>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2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opinions</a:t>
            </a:r>
            <a:endParaRPr kumimoji="0" lang="zh-CN" altLang="en-US" sz="72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
        <p:nvSpPr>
          <p:cNvPr id="16" name="云形 15"/>
          <p:cNvSpPr/>
          <p:nvPr/>
        </p:nvSpPr>
        <p:spPr>
          <a:xfrm>
            <a:off x="282440" y="1444139"/>
            <a:ext cx="2864023"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inexpensive</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7" name="云形 16"/>
          <p:cNvSpPr/>
          <p:nvPr/>
        </p:nvSpPr>
        <p:spPr>
          <a:xfrm>
            <a:off x="3225351" y="1644680"/>
            <a:ext cx="2052961"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popular</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8" name="云形 17"/>
          <p:cNvSpPr/>
          <p:nvPr/>
        </p:nvSpPr>
        <p:spPr>
          <a:xfrm>
            <a:off x="120056" y="4203314"/>
            <a:ext cx="2052961"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famous</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19" name="云形 18"/>
          <p:cNvSpPr/>
          <p:nvPr/>
        </p:nvSpPr>
        <p:spPr>
          <a:xfrm>
            <a:off x="2742713" y="4348961"/>
            <a:ext cx="2788330" cy="1112471"/>
          </a:xfrm>
          <a:prstGeom prst="cloud">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rPr>
              <a:t>fashionable</a:t>
            </a:r>
            <a:endParaRPr kumimoji="0" lang="zh-CN" altLang="en-US" sz="20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Arial Black" panose="020B0A04020102020204" charset="0"/>
              <a:ea typeface="华文琥珀" panose="02010800040101010101" pitchFamily="2" charset="-122"/>
              <a:cs typeface="+mn-cs"/>
            </a:endParaRPr>
          </a:p>
        </p:txBody>
      </p:sp>
      <p:sp>
        <p:nvSpPr>
          <p:cNvPr id="2" name="云形 1"/>
          <p:cNvSpPr/>
          <p:nvPr/>
        </p:nvSpPr>
        <p:spPr>
          <a:xfrm>
            <a:off x="8333721" y="1708637"/>
            <a:ext cx="1882066" cy="941033"/>
          </a:xfrm>
          <a:prstGeom prst="clou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Arial Black" panose="020B0A04020102020204" charset="0"/>
                <a:ea typeface="+mn-ea"/>
                <a:cs typeface="+mn-cs"/>
              </a:rPr>
              <a:t>price</a:t>
            </a:r>
            <a:endParaRPr kumimoji="0" lang="zh-CN" altLang="en-US" sz="2000" b="0" i="0" u="none" strike="noStrike" kern="1200" cap="none" spc="0" normalizeH="0" baseline="0" noProof="0" dirty="0">
              <a:ln>
                <a:noFill/>
              </a:ln>
              <a:solidFill>
                <a:schemeClr val="lt1"/>
              </a:solidFill>
              <a:effectLst/>
              <a:uLnTx/>
              <a:uFillTx/>
              <a:latin typeface="Arial Black" panose="020B0A04020102020204" charset="0"/>
              <a:ea typeface="+mn-ea"/>
              <a:cs typeface="+mn-cs"/>
            </a:endParaRPr>
          </a:p>
        </p:txBody>
      </p:sp>
      <p:sp>
        <p:nvSpPr>
          <p:cNvPr id="10" name="云形 9"/>
          <p:cNvSpPr/>
          <p:nvPr/>
        </p:nvSpPr>
        <p:spPr>
          <a:xfrm>
            <a:off x="9958338" y="487349"/>
            <a:ext cx="1882066" cy="941033"/>
          </a:xfrm>
          <a:prstGeom prst="clou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Arial Black" panose="020B0A04020102020204" charset="0"/>
                <a:ea typeface="+mn-ea"/>
                <a:cs typeface="+mn-cs"/>
              </a:rPr>
              <a:t>high-tech</a:t>
            </a:r>
            <a:endParaRPr kumimoji="0" lang="zh-CN" altLang="en-US" sz="2000" b="0" i="0" u="none" strike="noStrike" kern="1200" cap="none" spc="0" normalizeH="0" baseline="0" noProof="0" dirty="0">
              <a:ln>
                <a:noFill/>
              </a:ln>
              <a:solidFill>
                <a:schemeClr val="lt1"/>
              </a:solidFill>
              <a:effectLst/>
              <a:uLnTx/>
              <a:uFillTx/>
              <a:latin typeface="Arial Black" panose="020B0A04020102020204" charset="0"/>
              <a:ea typeface="+mn-ea"/>
              <a:cs typeface="+mn-cs"/>
            </a:endParaRPr>
          </a:p>
        </p:txBody>
      </p:sp>
      <p:sp>
        <p:nvSpPr>
          <p:cNvPr id="11" name="云形 10"/>
          <p:cNvSpPr/>
          <p:nvPr/>
        </p:nvSpPr>
        <p:spPr>
          <a:xfrm>
            <a:off x="9142729" y="4520399"/>
            <a:ext cx="2085710" cy="941033"/>
          </a:xfrm>
          <a:prstGeom prst="clou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Arial Black" panose="020B0A04020102020204" charset="0"/>
                <a:ea typeface="+mn-ea"/>
                <a:cs typeface="+mn-cs"/>
              </a:rPr>
              <a:t>features</a:t>
            </a:r>
            <a:endParaRPr kumimoji="0" lang="zh-CN" altLang="en-US" sz="2000" b="0" i="0" u="none" strike="noStrike" kern="1200" cap="none" spc="0" normalizeH="0" baseline="0" noProof="0" dirty="0">
              <a:ln>
                <a:noFill/>
              </a:ln>
              <a:solidFill>
                <a:schemeClr val="lt1"/>
              </a:solidFill>
              <a:effectLst/>
              <a:uLnTx/>
              <a:uFillTx/>
              <a:latin typeface="Arial Black" panose="020B0A04020102020204"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anim calcmode="lin" valueType="num">
                                      <p:cBhvr>
                                        <p:cTn id="13" dur="250" fill="hold"/>
                                        <p:tgtEl>
                                          <p:spTgt spid="11"/>
                                        </p:tgtEl>
                                        <p:attrNameLst>
                                          <p:attrName>ppt_x</p:attrName>
                                        </p:attrNameLst>
                                      </p:cBhvr>
                                      <p:tavLst>
                                        <p:tav tm="0">
                                          <p:val>
                                            <p:strVal val="#ppt_x"/>
                                          </p:val>
                                        </p:tav>
                                        <p:tav tm="100000">
                                          <p:val>
                                            <p:strVal val="#ppt_x"/>
                                          </p:val>
                                        </p:tav>
                                      </p:tavLst>
                                    </p:anim>
                                    <p:anim calcmode="lin" valueType="num">
                                      <p:cBhvr>
                                        <p:cTn id="14" dur="25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anim calcmode="lin" valueType="num">
                                      <p:cBhvr>
                                        <p:cTn id="18" dur="250" fill="hold"/>
                                        <p:tgtEl>
                                          <p:spTgt spid="2"/>
                                        </p:tgtEl>
                                        <p:attrNameLst>
                                          <p:attrName>ppt_x</p:attrName>
                                        </p:attrNameLst>
                                      </p:cBhvr>
                                      <p:tavLst>
                                        <p:tav tm="0">
                                          <p:val>
                                            <p:strVal val="#ppt_x"/>
                                          </p:val>
                                        </p:tav>
                                        <p:tav tm="100000">
                                          <p:val>
                                            <p:strVal val="#ppt_x"/>
                                          </p:val>
                                        </p:tav>
                                      </p:tavLst>
                                    </p:anim>
                                    <p:anim calcmode="lin" valueType="num">
                                      <p:cBhvr>
                                        <p:cTn id="1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250" fill="hold"/>
                                        <p:tgtEl>
                                          <p:spTgt spid="3"/>
                                        </p:tgtEl>
                                        <p:attrNameLst>
                                          <p:attrName>ppt_w</p:attrName>
                                        </p:attrNameLst>
                                      </p:cBhvr>
                                      <p:tavLst>
                                        <p:tav tm="0">
                                          <p:val>
                                            <p:fltVal val="0"/>
                                          </p:val>
                                        </p:tav>
                                        <p:tav tm="100000">
                                          <p:val>
                                            <p:strVal val="#ppt_w"/>
                                          </p:val>
                                        </p:tav>
                                      </p:tavLst>
                                    </p:anim>
                                    <p:anim calcmode="lin" valueType="num">
                                      <p:cBhvr>
                                        <p:cTn id="25" dur="250" fill="hold"/>
                                        <p:tgtEl>
                                          <p:spTgt spid="3"/>
                                        </p:tgtEl>
                                        <p:attrNameLst>
                                          <p:attrName>ppt_h</p:attrName>
                                        </p:attrNameLst>
                                      </p:cBhvr>
                                      <p:tavLst>
                                        <p:tav tm="0">
                                          <p:val>
                                            <p:fltVal val="0"/>
                                          </p:val>
                                        </p:tav>
                                        <p:tav tm="100000">
                                          <p:val>
                                            <p:strVal val="#ppt_h"/>
                                          </p:val>
                                        </p:tav>
                                      </p:tavLst>
                                    </p:anim>
                                    <p:animEffect transition="in" filter="fade">
                                      <p:cBhvr>
                                        <p:cTn id="26" dur="2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grpId="0" nodeType="click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grpId="0" nodeType="withEffect">
                                  <p:stCondLst>
                                    <p:cond delay="0"/>
                                  </p:stCondLst>
                                  <p:childTnLst>
                                    <p:set>
                                      <p:cBhvr rctx="PPT">
                                        <p:cTn id="33" dur="indefinite"/>
                                        <p:tgtEl>
                                          <p:spTgt spid="2"/>
                                        </p:tgtEl>
                                        <p:attrNameLst>
                                          <p:attrName>style.opacity</p:attrName>
                                        </p:attrNameLst>
                                      </p:cBhvr>
                                      <p:to>
                                        <p:strVal val="0.5"/>
                                      </p:to>
                                    </p:set>
                                    <p:animEffect filter="image" prLst="opacity: 0.5">
                                      <p:cBhvr rctx="IE">
                                        <p:cTn id="34" dur="indefinite"/>
                                        <p:tgtEl>
                                          <p:spTgt spid="2"/>
                                        </p:tgtEl>
                                      </p:cBhvr>
                                    </p:animEffect>
                                  </p:childTnLst>
                                </p:cTn>
                              </p:par>
                              <p:par>
                                <p:cTn id="35" presetID="9" presetClass="emph" presetSubtype="0" grpId="0" nodeType="withEffect">
                                  <p:stCondLst>
                                    <p:cond delay="0"/>
                                  </p:stCondLst>
                                  <p:childTnLst>
                                    <p:set>
                                      <p:cBhvr rctx="PPT">
                                        <p:cTn id="36" dur="indefinite"/>
                                        <p:tgtEl>
                                          <p:spTgt spid="3"/>
                                        </p:tgtEl>
                                        <p:attrNameLst>
                                          <p:attrName>style.opacity</p:attrName>
                                        </p:attrNameLst>
                                      </p:cBhvr>
                                      <p:to>
                                        <p:strVal val="0.5"/>
                                      </p:to>
                                    </p:set>
                                    <p:animEffect filter="image" prLst="opacity: 0.5">
                                      <p:cBhvr rctx="IE">
                                        <p:cTn id="37" dur="indefinite"/>
                                        <p:tgtEl>
                                          <p:spTgt spid="3"/>
                                        </p:tgtEl>
                                      </p:cBhvr>
                                    </p:animEffect>
                                  </p:childTnLst>
                                </p:cTn>
                              </p:par>
                              <p:par>
                                <p:cTn id="38" presetID="9" presetClass="emph" presetSubtype="0" grpId="0" nodeType="withEffect">
                                  <p:stCondLst>
                                    <p:cond delay="0"/>
                                  </p:stCondLst>
                                  <p:childTnLst>
                                    <p:set>
                                      <p:cBhvr rctx="PPT">
                                        <p:cTn id="39" dur="indefinite"/>
                                        <p:tgtEl>
                                          <p:spTgt spid="11"/>
                                        </p:tgtEl>
                                        <p:attrNameLst>
                                          <p:attrName>style.opacity</p:attrName>
                                        </p:attrNameLst>
                                      </p:cBhvr>
                                      <p:to>
                                        <p:strVal val="0.5"/>
                                      </p:to>
                                    </p:set>
                                    <p:animEffect filter="image" prLst="opacity: 0.5">
                                      <p:cBhvr rctx="IE">
                                        <p:cTn id="40"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093252" y="2885711"/>
            <a:ext cx="801823"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66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&amp;</a:t>
            </a:r>
            <a:endParaRPr kumimoji="0" lang="zh-CN" altLang="en-US" sz="66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7" name="矩形 6"/>
          <p:cNvSpPr/>
          <p:nvPr/>
        </p:nvSpPr>
        <p:spPr>
          <a:xfrm>
            <a:off x="2035798" y="1039261"/>
            <a:ext cx="4916732" cy="1323439"/>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8000" b="1" i="0" u="none" strike="noStrike" kern="1200" cap="none" spc="0" normalizeH="0" baseline="0" noProof="0" dirty="0">
                <a:ln w="0"/>
                <a:solidFill>
                  <a:srgbClr val="FF9900"/>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rPr>
              <a:t>Attractive</a:t>
            </a:r>
            <a:endParaRPr kumimoji="0" lang="zh-CN" altLang="en-US" sz="8000" b="1" i="0" u="none" strike="noStrike" kern="1200" cap="none" spc="0" normalizeH="0" baseline="0" noProof="0" dirty="0">
              <a:ln w="0"/>
              <a:solidFill>
                <a:srgbClr val="FF9900"/>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endParaRPr>
          </a:p>
        </p:txBody>
      </p:sp>
      <p:sp>
        <p:nvSpPr>
          <p:cNvPr id="15" name="矩形 14"/>
          <p:cNvSpPr/>
          <p:nvPr/>
        </p:nvSpPr>
        <p:spPr>
          <a:xfrm>
            <a:off x="2037402" y="4259260"/>
            <a:ext cx="4915128" cy="1323439"/>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8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rPr>
              <a:t>Authentic</a:t>
            </a:r>
            <a:endParaRPr kumimoji="0" lang="zh-CN" altLang="en-US" sz="8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endParaRPr>
          </a:p>
        </p:txBody>
      </p:sp>
      <p:pic>
        <p:nvPicPr>
          <p:cNvPr id="17413" name="图片 17"/>
          <p:cNvPicPr>
            <a:picLocks noChangeAspect="1"/>
          </p:cNvPicPr>
          <p:nvPr/>
        </p:nvPicPr>
        <p:blipFill>
          <a:blip r:embed="rId1"/>
          <a:stretch>
            <a:fillRect/>
          </a:stretch>
        </p:blipFill>
        <p:spPr>
          <a:xfrm>
            <a:off x="7843838" y="1700213"/>
            <a:ext cx="2676525" cy="3663950"/>
          </a:xfrm>
          <a:prstGeom prst="rect">
            <a:avLst/>
          </a:prstGeom>
          <a:noFill/>
          <a:ln w="9525">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anim calcmode="lin" valueType="num">
                                      <p:cBhvr>
                                        <p:cTn id="18" dur="250" fill="hold"/>
                                        <p:tgtEl>
                                          <p:spTgt spid="15"/>
                                        </p:tgtEl>
                                        <p:attrNameLst>
                                          <p:attrName>ppt_x</p:attrName>
                                        </p:attrNameLst>
                                      </p:cBhvr>
                                      <p:tavLst>
                                        <p:tav tm="0">
                                          <p:val>
                                            <p:strVal val="#ppt_x"/>
                                          </p:val>
                                        </p:tav>
                                        <p:tav tm="100000">
                                          <p:val>
                                            <p:strVal val="#ppt_x"/>
                                          </p:val>
                                        </p:tav>
                                      </p:tavLst>
                                    </p:anim>
                                    <p:anim calcmode="lin" valueType="num">
                                      <p:cBhvr>
                                        <p:cTn id="19"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海尔广告剪辑版.mp4">
            <a:hlinkClick r:id="" action="ppaction://media"/>
          </p:cNvPr>
          <p:cNvPicPr>
            <a:picLocks noRot="1" noChangeAspect="1" noChangeArrowheads="1"/>
          </p:cNvPicPr>
          <p:nvPr>
            <a:videoFile r:link="rId1"/>
            <p:extLst>
              <p:ext uri="{DAA4B4D4-6D71-4841-9C94-3DE7FCFB9230}">
                <p14:media xmlns:p14="http://schemas.microsoft.com/office/powerpoint/2010/main" r:link="rId2"/>
              </p:ext>
            </p:extLst>
          </p:nvPr>
        </p:nvPicPr>
        <p:blipFill>
          <a:blip r:embed="rId3"/>
          <a:srcRect/>
          <a:stretch>
            <a:fillRect/>
          </a:stretch>
        </p:blipFill>
        <p:spPr bwMode="auto">
          <a:xfrm>
            <a:off x="1263650" y="358775"/>
            <a:ext cx="9906000" cy="5572125"/>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4703978" y="5952613"/>
            <a:ext cx="2789545" cy="76944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Arial" panose="020B0604020202020204" pitchFamily="34" charset="0"/>
                <a:ea typeface="宋体" panose="02010600030101010101" pitchFamily="2" charset="-122"/>
                <a:cs typeface="+mn-cs"/>
              </a:rPr>
              <a:t>Haier Pad</a:t>
            </a:r>
            <a:endParaRPr kumimoji="0" lang="zh-CN" altLang="en-US" sz="4400" b="1" i="0" u="none" strike="noStrike" kern="1200" cap="none" spc="0" normalizeH="0" baseline="0" noProof="0" dirty="0">
              <a:ln w="1905"/>
              <a:solidFill>
                <a:schemeClr val="accent2">
                  <a:lumMod val="75000"/>
                </a:schemeClr>
              </a:solidFill>
              <a:effectLst>
                <a:innerShdw blurRad="69850" dist="43180" dir="5400000">
                  <a:srgbClr val="000000">
                    <a:alpha val="65000"/>
                  </a:srgbClr>
                </a:innerShdw>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725" y="730250"/>
            <a:ext cx="5324475" cy="5326063"/>
            <a:chOff x="7236" y="1830"/>
            <a:chExt cx="8260" cy="8260"/>
          </a:xfrm>
        </p:grpSpPr>
        <p:pic>
          <p:nvPicPr>
            <p:cNvPr id="20508" name="图片 4"/>
            <p:cNvPicPr>
              <a:picLocks noChangeAspect="1"/>
            </p:cNvPicPr>
            <p:nvPr/>
          </p:nvPicPr>
          <p:blipFill>
            <a:blip r:embed="rId1">
              <a:clrChange>
                <a:clrFrom>
                  <a:srgbClr val="FFFFFF"/>
                </a:clrFrom>
                <a:clrTo>
                  <a:srgbClr val="FFFFFF">
                    <a:alpha val="0"/>
                  </a:srgbClr>
                </a:clrTo>
              </a:clrChange>
            </a:blip>
            <a:stretch>
              <a:fillRect/>
            </a:stretch>
          </p:blipFill>
          <p:spPr>
            <a:xfrm>
              <a:off x="7236" y="1830"/>
              <a:ext cx="8260" cy="8260"/>
            </a:xfrm>
            <a:prstGeom prst="rect">
              <a:avLst/>
            </a:prstGeom>
            <a:noFill/>
            <a:ln w="9525">
              <a:noFill/>
            </a:ln>
          </p:spPr>
        </p:pic>
        <p:pic>
          <p:nvPicPr>
            <p:cNvPr id="20509" name="图片 2" descr="微信截图_20200731202216"/>
            <p:cNvPicPr>
              <a:picLocks noChangeAspect="1"/>
            </p:cNvPicPr>
            <p:nvPr/>
          </p:nvPicPr>
          <p:blipFill>
            <a:blip r:embed="rId2"/>
            <a:stretch>
              <a:fillRect/>
            </a:stretch>
          </p:blipFill>
          <p:spPr>
            <a:xfrm>
              <a:off x="8808" y="2612"/>
              <a:ext cx="4951" cy="6693"/>
            </a:xfrm>
            <a:prstGeom prst="rect">
              <a:avLst/>
            </a:prstGeom>
            <a:noFill/>
            <a:ln w="9525">
              <a:noFill/>
            </a:ln>
          </p:spPr>
        </p:pic>
      </p:grpSp>
      <p:grpSp>
        <p:nvGrpSpPr>
          <p:cNvPr id="67" name="组合 66"/>
          <p:cNvGrpSpPr/>
          <p:nvPr/>
        </p:nvGrpSpPr>
        <p:grpSpPr>
          <a:xfrm>
            <a:off x="5118100" y="620713"/>
            <a:ext cx="6235700" cy="774700"/>
            <a:chOff x="8059" y="1202"/>
            <a:chExt cx="9820" cy="1220"/>
          </a:xfrm>
        </p:grpSpPr>
        <p:grpSp>
          <p:nvGrpSpPr>
            <p:cNvPr id="20504" name="组合 22"/>
            <p:cNvGrpSpPr/>
            <p:nvPr/>
          </p:nvGrpSpPr>
          <p:grpSpPr>
            <a:xfrm>
              <a:off x="8059" y="1202"/>
              <a:ext cx="9820" cy="1220"/>
              <a:chOff x="770117" y="3102852"/>
              <a:chExt cx="2877019" cy="1189384"/>
            </a:xfrm>
          </p:grpSpPr>
          <p:sp>
            <p:nvSpPr>
              <p:cNvPr id="29" name="圆角矩形 28"/>
              <p:cNvSpPr/>
              <p:nvPr/>
            </p:nvSpPr>
            <p:spPr>
              <a:xfrm>
                <a:off x="770117" y="3110163"/>
                <a:ext cx="2761294" cy="118207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20507" name="TextBox 24"/>
              <p:cNvSpPr txBox="1"/>
              <p:nvPr/>
            </p:nvSpPr>
            <p:spPr>
              <a:xfrm>
                <a:off x="936885" y="3102852"/>
                <a:ext cx="2710251" cy="1133814"/>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Looking for a stylish, great value tablet computer?</a:t>
                </a:r>
                <a:r>
                  <a:rPr lang="en-US" altLang="zh-CN" sz="2400" dirty="0">
                    <a:latin typeface="微软雅黑" panose="020B0503020204020204" pitchFamily="34" charset="-122"/>
                    <a:ea typeface="微软雅黑" panose="020B0503020204020204" pitchFamily="34" charset="-122"/>
                    <a:sym typeface="+mn-ea"/>
                  </a:rPr>
                  <a:t> </a:t>
                </a:r>
                <a:endParaRPr lang="en-US" altLang="zh-CN" sz="2400" dirty="0">
                  <a:latin typeface="微软雅黑" panose="020B0503020204020204" pitchFamily="34" charset="-122"/>
                  <a:ea typeface="微软雅黑" panose="020B0503020204020204" pitchFamily="34" charset="-122"/>
                  <a:sym typeface="+mn-ea"/>
                </a:endParaRPr>
              </a:p>
            </p:txBody>
          </p:sp>
        </p:grpSp>
        <p:sp>
          <p:nvSpPr>
            <p:cNvPr id="62" name="椭圆 61"/>
            <p:cNvSpPr/>
            <p:nvPr/>
          </p:nvSpPr>
          <p:spPr>
            <a:xfrm>
              <a:off x="8064" y="1329"/>
              <a:ext cx="375" cy="375"/>
            </a:xfrm>
            <a:prstGeom prst="ellipse">
              <a:avLst/>
            </a:prstGeom>
            <a:solidFill>
              <a:srgbClr val="0099A9"/>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nvGrpSpPr>
          <p:cNvPr id="69" name="组合 68"/>
          <p:cNvGrpSpPr/>
          <p:nvPr/>
        </p:nvGrpSpPr>
        <p:grpSpPr>
          <a:xfrm>
            <a:off x="5118100" y="1657350"/>
            <a:ext cx="6686550" cy="477838"/>
            <a:chOff x="8061" y="2834"/>
            <a:chExt cx="10528" cy="754"/>
          </a:xfrm>
        </p:grpSpPr>
        <p:sp>
          <p:nvSpPr>
            <p:cNvPr id="9" name="圆角矩形 8"/>
            <p:cNvSpPr/>
            <p:nvPr/>
          </p:nvSpPr>
          <p:spPr>
            <a:xfrm>
              <a:off x="8078" y="2834"/>
              <a:ext cx="9533" cy="75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nvGrpSpPr>
            <p:cNvPr id="20501" name="组合 67"/>
            <p:cNvGrpSpPr/>
            <p:nvPr/>
          </p:nvGrpSpPr>
          <p:grpSpPr>
            <a:xfrm>
              <a:off x="8061" y="2864"/>
              <a:ext cx="10528" cy="724"/>
              <a:chOff x="8061" y="2864"/>
              <a:chExt cx="10528" cy="724"/>
            </a:xfrm>
          </p:grpSpPr>
          <p:sp>
            <p:nvSpPr>
              <p:cNvPr id="20502" name="矩形 16"/>
              <p:cNvSpPr/>
              <p:nvPr/>
            </p:nvSpPr>
            <p:spPr>
              <a:xfrm>
                <a:off x="8417" y="2864"/>
                <a:ext cx="10173" cy="7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Well, here are two you must check out. </a:t>
                </a:r>
                <a:endParaRPr lang="en-US" altLang="zh-CN" sz="2400" dirty="0">
                  <a:latin typeface="MS UI Gothic" panose="020B0600070205080204" charset="-128"/>
                  <a:ea typeface="MS UI Gothic" panose="020B0600070205080204" charset="-128"/>
                </a:endParaRPr>
              </a:p>
            </p:txBody>
          </p:sp>
          <p:sp>
            <p:nvSpPr>
              <p:cNvPr id="63" name="椭圆 62"/>
              <p:cNvSpPr/>
              <p:nvPr/>
            </p:nvSpPr>
            <p:spPr>
              <a:xfrm>
                <a:off x="8061" y="3042"/>
                <a:ext cx="375" cy="376"/>
              </a:xfrm>
              <a:prstGeom prst="ellipse">
                <a:avLst/>
              </a:prstGeom>
              <a:solidFill>
                <a:srgbClr val="EA610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grpSp>
        <p:nvGrpSpPr>
          <p:cNvPr id="70" name="组合 69"/>
          <p:cNvGrpSpPr/>
          <p:nvPr/>
        </p:nvGrpSpPr>
        <p:grpSpPr>
          <a:xfrm>
            <a:off x="5111750" y="2457450"/>
            <a:ext cx="6326188" cy="768350"/>
            <a:chOff x="8049" y="4094"/>
            <a:chExt cx="9964" cy="1212"/>
          </a:xfrm>
        </p:grpSpPr>
        <p:grpSp>
          <p:nvGrpSpPr>
            <p:cNvPr id="20496" name="组合 17"/>
            <p:cNvGrpSpPr/>
            <p:nvPr/>
          </p:nvGrpSpPr>
          <p:grpSpPr>
            <a:xfrm>
              <a:off x="8049" y="4094"/>
              <a:ext cx="9964" cy="1213"/>
              <a:chOff x="770117" y="3109868"/>
              <a:chExt cx="2877019" cy="1182368"/>
            </a:xfrm>
          </p:grpSpPr>
          <p:sp>
            <p:nvSpPr>
              <p:cNvPr id="19" name="圆角矩形 18"/>
              <p:cNvSpPr/>
              <p:nvPr/>
            </p:nvSpPr>
            <p:spPr>
              <a:xfrm>
                <a:off x="770117" y="3109868"/>
                <a:ext cx="2761505" cy="118139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20499" name="TextBox 24"/>
              <p:cNvSpPr txBox="1"/>
              <p:nvPr/>
            </p:nvSpPr>
            <p:spPr>
              <a:xfrm>
                <a:off x="936885" y="3132100"/>
                <a:ext cx="2710251" cy="1133631"/>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Introducing the 7 inch and 8 inch limited </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edition Haier pad from Haier. </a:t>
                </a:r>
                <a:endParaRPr lang="en-US" altLang="zh-CN" sz="2400" dirty="0">
                  <a:latin typeface="MS UI Gothic" panose="020B0600070205080204" charset="-128"/>
                  <a:ea typeface="MS UI Gothic" panose="020B0600070205080204" charset="-128"/>
                </a:endParaRPr>
              </a:p>
            </p:txBody>
          </p:sp>
        </p:grpSp>
        <p:sp>
          <p:nvSpPr>
            <p:cNvPr id="64" name="椭圆 63"/>
            <p:cNvSpPr/>
            <p:nvPr/>
          </p:nvSpPr>
          <p:spPr>
            <a:xfrm>
              <a:off x="8054" y="4222"/>
              <a:ext cx="375" cy="373"/>
            </a:xfrm>
            <a:prstGeom prst="ellipse">
              <a:avLst/>
            </a:prstGeom>
            <a:solidFill>
              <a:srgbClr val="F69F1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nvGrpSpPr>
          <p:cNvPr id="71" name="组合 70"/>
          <p:cNvGrpSpPr/>
          <p:nvPr/>
        </p:nvGrpSpPr>
        <p:grpSpPr>
          <a:xfrm>
            <a:off x="5116513" y="3519488"/>
            <a:ext cx="6321425" cy="1476375"/>
            <a:chOff x="8058" y="5767"/>
            <a:chExt cx="9955" cy="2326"/>
          </a:xfrm>
        </p:grpSpPr>
        <p:grpSp>
          <p:nvGrpSpPr>
            <p:cNvPr id="20492" name="组合 20"/>
            <p:cNvGrpSpPr/>
            <p:nvPr/>
          </p:nvGrpSpPr>
          <p:grpSpPr>
            <a:xfrm>
              <a:off x="8109" y="5767"/>
              <a:ext cx="9904" cy="2326"/>
              <a:chOff x="770117" y="3102852"/>
              <a:chExt cx="2845862" cy="2267629"/>
            </a:xfrm>
          </p:grpSpPr>
          <p:sp>
            <p:nvSpPr>
              <p:cNvPr id="22" name="圆角矩形 21"/>
              <p:cNvSpPr/>
              <p:nvPr/>
            </p:nvSpPr>
            <p:spPr>
              <a:xfrm>
                <a:off x="769830" y="3110166"/>
                <a:ext cx="2761383" cy="118258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58" name="TextBox 24"/>
              <p:cNvSpPr txBox="1"/>
              <p:nvPr/>
            </p:nvSpPr>
            <p:spPr>
              <a:xfrm>
                <a:off x="905600" y="3102852"/>
                <a:ext cx="2710379" cy="2267629"/>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sym typeface="+mn-ea"/>
                  </a:rPr>
                  <a:t>Slim and light weight, with elegant brushed aluminum casings, they are also great to hold.</a:t>
                </a:r>
                <a:endPar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rgbClr val="0099A9"/>
                  </a:solidFill>
                  <a:effectLst/>
                  <a:uLnTx/>
                  <a:uFillTx/>
                  <a:latin typeface="微软雅黑" panose="020B0503020204020204" pitchFamily="34" charset="-122"/>
                  <a:ea typeface="微软雅黑" panose="020B0503020204020204" pitchFamily="34" charset="-122"/>
                  <a:cs typeface="+mn-cs"/>
                </a:endParaRPr>
              </a:p>
            </p:txBody>
          </p:sp>
        </p:grpSp>
        <p:sp>
          <p:nvSpPr>
            <p:cNvPr id="65" name="椭圆 64"/>
            <p:cNvSpPr/>
            <p:nvPr/>
          </p:nvSpPr>
          <p:spPr>
            <a:xfrm>
              <a:off x="8058" y="5862"/>
              <a:ext cx="375" cy="375"/>
            </a:xfrm>
            <a:prstGeom prst="ellipse">
              <a:avLst/>
            </a:prstGeom>
            <a:solidFill>
              <a:srgbClr val="EA5E6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nvGrpSpPr>
          <p:cNvPr id="72" name="组合 71"/>
          <p:cNvGrpSpPr/>
          <p:nvPr/>
        </p:nvGrpSpPr>
        <p:grpSpPr>
          <a:xfrm>
            <a:off x="5106988" y="4621213"/>
            <a:ext cx="6361112" cy="2678112"/>
            <a:chOff x="8043" y="7503"/>
            <a:chExt cx="10016" cy="4218"/>
          </a:xfrm>
        </p:grpSpPr>
        <p:grpSp>
          <p:nvGrpSpPr>
            <p:cNvPr id="20488" name="组合 58"/>
            <p:cNvGrpSpPr/>
            <p:nvPr/>
          </p:nvGrpSpPr>
          <p:grpSpPr>
            <a:xfrm>
              <a:off x="8099" y="7503"/>
              <a:ext cx="9961" cy="4219"/>
              <a:chOff x="770117" y="3109868"/>
              <a:chExt cx="2862241" cy="4759278"/>
            </a:xfrm>
          </p:grpSpPr>
          <p:sp>
            <p:nvSpPr>
              <p:cNvPr id="60" name="圆角矩形 59"/>
              <p:cNvSpPr/>
              <p:nvPr/>
            </p:nvSpPr>
            <p:spPr>
              <a:xfrm>
                <a:off x="769827" y="3109868"/>
                <a:ext cx="2761688" cy="295586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61" name="TextBox 24"/>
              <p:cNvSpPr txBox="1"/>
              <p:nvPr/>
            </p:nvSpPr>
            <p:spPr>
              <a:xfrm>
                <a:off x="922097" y="3276275"/>
                <a:ext cx="2709973" cy="4591742"/>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sym typeface="+mn-ea"/>
                  </a:rPr>
                  <a:t>If you are new to tablets, you will find these Haier designs great for listening to music, </a:t>
                </a:r>
                <a:endPar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sym typeface="+mn-ea"/>
                  </a:rPr>
                  <a:t>watching videos, sending and receiving </a:t>
                </a:r>
                <a:endPar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sym typeface="+mn-ea"/>
                  </a:rPr>
                  <a:t>emails, playing games, and much more.</a:t>
                </a:r>
                <a:endParaRPr kumimoji="0" lang="zh-CN" altLang="en-US"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rgbClr val="0099A9"/>
                  </a:solidFill>
                  <a:effectLst/>
                  <a:uLnTx/>
                  <a:uFillTx/>
                  <a:latin typeface="微软雅黑" panose="020B0503020204020204" pitchFamily="34" charset="-122"/>
                  <a:ea typeface="微软雅黑" panose="020B0503020204020204" pitchFamily="34" charset="-122"/>
                  <a:cs typeface="+mn-cs"/>
                </a:endParaRPr>
              </a:p>
            </p:txBody>
          </p:sp>
        </p:grpSp>
        <p:sp>
          <p:nvSpPr>
            <p:cNvPr id="66" name="椭圆 65"/>
            <p:cNvSpPr/>
            <p:nvPr/>
          </p:nvSpPr>
          <p:spPr>
            <a:xfrm>
              <a:off x="8043" y="7718"/>
              <a:ext cx="375" cy="375"/>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250" fill="hold">
                                          <p:stCondLst>
                                            <p:cond delay="0"/>
                                          </p:stCondLst>
                                        </p:cTn>
                                        <p:tgtEl>
                                          <p:spTgt spid="2"/>
                                        </p:tgtEl>
                                        <p:attrNameLst>
                                          <p:attrName>style.visibility</p:attrName>
                                        </p:attrNameLst>
                                      </p:cBhvr>
                                      <p:to>
                                        <p:strVal val="visible"/>
                                      </p:to>
                                    </p:set>
                                    <p:animEffect transition="in" filter="circle(out)">
                                      <p:cBhvr>
                                        <p:cTn id="7" dur="25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par>
                                <p:cTn id="12" presetID="22" presetClass="entr" presetSubtype="8" fill="hold" nodeType="with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wipe(left)">
                                      <p:cBhvr>
                                        <p:cTn id="14" dur="500"/>
                                        <p:tgtEl>
                                          <p:spTgt spid="69"/>
                                        </p:tgtEl>
                                      </p:cBhvr>
                                    </p:animEffect>
                                  </p:childTnLst>
                                </p:cTn>
                              </p:par>
                              <p:par>
                                <p:cTn id="15" presetID="22" presetClass="entr" presetSubtype="8"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par>
                                <p:cTn id="18" presetID="22" presetClass="entr" presetSubtype="8"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par>
                                <p:cTn id="21" presetID="22" presetClass="entr" presetSubtype="8"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left)">
                                      <p:cBhvr>
                                        <p:cTn id="2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8663" y="2641600"/>
            <a:ext cx="3195637" cy="1476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Introducing the 7 inch </a:t>
            </a:r>
            <a:endParaRPr lang="en-US" altLang="zh-CN" sz="2400" dirty="0">
              <a:latin typeface="MS UI Gothic" panose="020B0600070205080204" charset="-128"/>
              <a:ea typeface="MS UI Gothic" panose="020B0600070205080204" charset="-128"/>
            </a:endParaRPr>
          </a:p>
          <a:p>
            <a:pPr marL="0" lvl="0" indent="0" algn="ctr"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and 8 inch limited </a:t>
            </a:r>
            <a:endParaRPr lang="en-US" altLang="zh-CN" sz="2400" dirty="0">
              <a:latin typeface="MS UI Gothic" panose="020B0600070205080204" charset="-128"/>
              <a:ea typeface="MS UI Gothic" panose="020B0600070205080204" charset="-128"/>
            </a:endParaRPr>
          </a:p>
          <a:p>
            <a:pPr marL="0" lvl="0" indent="0" algn="ctr"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edition Haier pad </a:t>
            </a:r>
            <a:endParaRPr lang="en-US" altLang="zh-CN" sz="2400" dirty="0">
              <a:latin typeface="MS UI Gothic" panose="020B0600070205080204" charset="-128"/>
              <a:ea typeface="MS UI Gothic" panose="020B0600070205080204" charset="-128"/>
            </a:endParaRPr>
          </a:p>
          <a:p>
            <a:pPr marL="0" lvl="0" indent="0" algn="ctr"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from Haier. </a:t>
            </a:r>
            <a:endParaRPr lang="en-US" altLang="zh-CN" sz="2400" dirty="0">
              <a:latin typeface="MS UI Gothic" panose="020B0600070205080204" charset="-128"/>
              <a:ea typeface="MS UI Gothic" panose="020B0600070205080204" charset="-128"/>
            </a:endParaRPr>
          </a:p>
        </p:txBody>
      </p:sp>
      <p:sp>
        <p:nvSpPr>
          <p:cNvPr id="3" name="矩形 2"/>
          <p:cNvSpPr/>
          <p:nvPr/>
        </p:nvSpPr>
        <p:spPr>
          <a:xfrm>
            <a:off x="866775" y="2459038"/>
            <a:ext cx="2921000" cy="19383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 listening to music, </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watching videos, </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sending and receiving </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emails, playing games, </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and much more...</a:t>
            </a:r>
            <a:endParaRPr lang="en-US" altLang="zh-CN" sz="2400" dirty="0">
              <a:latin typeface="MS UI Gothic" panose="020B0600070205080204" charset="-128"/>
              <a:ea typeface="MS UI Gothic" panose="020B0600070205080204" charset="-128"/>
            </a:endParaRPr>
          </a:p>
        </p:txBody>
      </p:sp>
      <p:sp>
        <p:nvSpPr>
          <p:cNvPr id="4" name="矩形 3"/>
          <p:cNvSpPr/>
          <p:nvPr/>
        </p:nvSpPr>
        <p:spPr>
          <a:xfrm>
            <a:off x="1028700" y="3149600"/>
            <a:ext cx="2390775" cy="4603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rPr>
              <a:t>aluminum casings</a:t>
            </a:r>
            <a:r>
              <a:rPr kumimoji="0" lang="en-US" altLang="zh-CN" sz="2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t>
            </a:r>
            <a:endParaRPr kumimoji="0" lang="en-US" altLang="zh-CN" sz="2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2533" name="文本框 1"/>
          <p:cNvSpPr txBox="1"/>
          <p:nvPr/>
        </p:nvSpPr>
        <p:spPr>
          <a:xfrm>
            <a:off x="4564063" y="1328738"/>
            <a:ext cx="1249362" cy="8112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zh-CN" altLang="en-US" sz="1800" dirty="0">
              <a:latin typeface="Arial" panose="020B0604020202020204" pitchFamily="34" charset="0"/>
            </a:endParaRPr>
          </a:p>
        </p:txBody>
      </p:sp>
      <p:grpSp>
        <p:nvGrpSpPr>
          <p:cNvPr id="22534" name="组合 5"/>
          <p:cNvGrpSpPr/>
          <p:nvPr/>
        </p:nvGrpSpPr>
        <p:grpSpPr>
          <a:xfrm>
            <a:off x="238125" y="1098550"/>
            <a:ext cx="4727575" cy="4660900"/>
            <a:chOff x="-4" y="1696"/>
            <a:chExt cx="8535" cy="7526"/>
          </a:xfrm>
        </p:grpSpPr>
        <p:grpSp>
          <p:nvGrpSpPr>
            <p:cNvPr id="22544" name="组合 11"/>
            <p:cNvGrpSpPr/>
            <p:nvPr/>
          </p:nvGrpSpPr>
          <p:grpSpPr>
            <a:xfrm>
              <a:off x="19" y="1696"/>
              <a:ext cx="8512" cy="7526"/>
              <a:chOff x="-94" y="2818"/>
              <a:chExt cx="5126" cy="5016"/>
            </a:xfrm>
          </p:grpSpPr>
          <p:pic>
            <p:nvPicPr>
              <p:cNvPr id="22546" name="图片 7"/>
              <p:cNvPicPr>
                <a:picLocks noChangeAspect="1"/>
              </p:cNvPicPr>
              <p:nvPr/>
            </p:nvPicPr>
            <p:blipFill>
              <a:blip r:embed="rId1">
                <a:clrChange>
                  <a:clrFrom>
                    <a:srgbClr val="FFFFFF"/>
                  </a:clrFrom>
                  <a:clrTo>
                    <a:srgbClr val="FFFFFF">
                      <a:alpha val="0"/>
                    </a:srgbClr>
                  </a:clrTo>
                </a:clrChange>
              </a:blip>
              <a:stretch>
                <a:fillRect/>
              </a:stretch>
            </p:blipFill>
            <p:spPr>
              <a:xfrm>
                <a:off x="-94" y="2818"/>
                <a:ext cx="5126" cy="5016"/>
              </a:xfrm>
              <a:prstGeom prst="rect">
                <a:avLst/>
              </a:prstGeom>
              <a:noFill/>
              <a:ln w="9525">
                <a:noFill/>
              </a:ln>
            </p:spPr>
          </p:pic>
          <p:sp>
            <p:nvSpPr>
              <p:cNvPr id="9" name="矩形 8"/>
              <p:cNvSpPr/>
              <p:nvPr/>
            </p:nvSpPr>
            <p:spPr>
              <a:xfrm>
                <a:off x="897" y="3293"/>
                <a:ext cx="3114" cy="4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7" name="矩形 26"/>
            <p:cNvSpPr/>
            <p:nvPr/>
          </p:nvSpPr>
          <p:spPr>
            <a:xfrm rot="20160000">
              <a:off x="-4" y="4665"/>
              <a:ext cx="8283" cy="163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rPr>
                <a:t>facts</a:t>
              </a:r>
              <a:endParaRPr kumimoji="0" lang="en-US" altLang="zh-CN" sz="60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endParaRPr>
            </a:p>
          </p:txBody>
        </p:sp>
      </p:grpSp>
      <p:grpSp>
        <p:nvGrpSpPr>
          <p:cNvPr id="149" name="组合 148"/>
          <p:cNvGrpSpPr/>
          <p:nvPr/>
        </p:nvGrpSpPr>
        <p:grpSpPr>
          <a:xfrm>
            <a:off x="8809038" y="676275"/>
            <a:ext cx="2765425" cy="769938"/>
            <a:chOff x="13872" y="1065"/>
            <a:chExt cx="4355" cy="1212"/>
          </a:xfrm>
        </p:grpSpPr>
        <p:sp>
          <p:nvSpPr>
            <p:cNvPr id="5" name="矩形 4"/>
            <p:cNvSpPr/>
            <p:nvPr/>
          </p:nvSpPr>
          <p:spPr>
            <a:xfrm>
              <a:off x="14831" y="1065"/>
              <a:ext cx="1972" cy="1212"/>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宋体" panose="02010600030101010101" pitchFamily="2" charset="-122"/>
                  <a:cs typeface="+mn-cs"/>
                </a:rPr>
                <a:t>size</a:t>
              </a:r>
              <a:endParaRPr kumimoji="0" lang="zh-CN" altLang="en-US" sz="4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宋体" panose="02010600030101010101" pitchFamily="2" charset="-122"/>
                <a:cs typeface="+mn-cs"/>
              </a:endParaRPr>
            </a:p>
          </p:txBody>
        </p:sp>
        <p:grpSp>
          <p:nvGrpSpPr>
            <p:cNvPr id="20" name="Group 4"/>
            <p:cNvGrpSpPr>
              <a:grpSpLocks noChangeAspect="1"/>
            </p:cNvGrpSpPr>
            <p:nvPr/>
          </p:nvGrpSpPr>
          <p:grpSpPr bwMode="auto">
            <a:xfrm>
              <a:off x="13872" y="1128"/>
              <a:ext cx="4355" cy="1149"/>
              <a:chOff x="2364" y="234"/>
              <a:chExt cx="2556" cy="926"/>
            </a:xfrm>
            <a:solidFill>
              <a:schemeClr val="tx1">
                <a:lumMod val="65000"/>
                <a:lumOff val="35000"/>
              </a:schemeClr>
            </a:solidFill>
          </p:grpSpPr>
          <p:sp>
            <p:nvSpPr>
              <p:cNvPr id="21"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2"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3"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9"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1"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2"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4"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5"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6"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7"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8"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2"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4"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6"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7"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8"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2"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3"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4"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5"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6"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8"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9"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0"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3"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4"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5"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6"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7"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50" name="组合 149"/>
          <p:cNvGrpSpPr/>
          <p:nvPr/>
        </p:nvGrpSpPr>
        <p:grpSpPr>
          <a:xfrm>
            <a:off x="8794750" y="3100388"/>
            <a:ext cx="2765425" cy="728662"/>
            <a:chOff x="13851" y="4882"/>
            <a:chExt cx="4354" cy="1148"/>
          </a:xfrm>
        </p:grpSpPr>
        <p:sp>
          <p:nvSpPr>
            <p:cNvPr id="17" name="矩形 16"/>
            <p:cNvSpPr/>
            <p:nvPr/>
          </p:nvSpPr>
          <p:spPr>
            <a:xfrm>
              <a:off x="14215" y="4899"/>
              <a:ext cx="3474" cy="111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宋体" panose="02010600030101010101" pitchFamily="2" charset="-122"/>
                  <a:cs typeface="+mn-cs"/>
                </a:rPr>
                <a:t>function</a:t>
              </a:r>
              <a:endParaRPr kumimoji="0" lang="zh-CN" altLang="en-US" sz="40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宋体" panose="02010600030101010101" pitchFamily="2" charset="-122"/>
                <a:cs typeface="+mn-cs"/>
              </a:endParaRPr>
            </a:p>
          </p:txBody>
        </p:sp>
        <p:grpSp>
          <p:nvGrpSpPr>
            <p:cNvPr id="68" name="Group 4"/>
            <p:cNvGrpSpPr>
              <a:grpSpLocks noChangeAspect="1"/>
            </p:cNvGrpSpPr>
            <p:nvPr/>
          </p:nvGrpSpPr>
          <p:grpSpPr bwMode="auto">
            <a:xfrm>
              <a:off x="13851" y="4882"/>
              <a:ext cx="4355" cy="1149"/>
              <a:chOff x="2364" y="234"/>
              <a:chExt cx="2556" cy="926"/>
            </a:xfrm>
            <a:solidFill>
              <a:schemeClr val="tx1">
                <a:lumMod val="65000"/>
                <a:lumOff val="35000"/>
              </a:schemeClr>
            </a:solidFill>
          </p:grpSpPr>
          <p:sp>
            <p:nvSpPr>
              <p:cNvPr id="69"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0"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3"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4"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5"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6"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5"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6"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8"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0"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1"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4"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6"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7"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8"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9"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0"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1"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1"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2"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51" name="组合 150"/>
          <p:cNvGrpSpPr/>
          <p:nvPr/>
        </p:nvGrpSpPr>
        <p:grpSpPr>
          <a:xfrm>
            <a:off x="8809038" y="5210175"/>
            <a:ext cx="2763837" cy="733425"/>
            <a:chOff x="13871" y="7911"/>
            <a:chExt cx="4354" cy="1154"/>
          </a:xfrm>
        </p:grpSpPr>
        <p:sp>
          <p:nvSpPr>
            <p:cNvPr id="18" name="矩形 17"/>
            <p:cNvSpPr/>
            <p:nvPr/>
          </p:nvSpPr>
          <p:spPr>
            <a:xfrm>
              <a:off x="14285" y="7911"/>
              <a:ext cx="3393" cy="111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宋体" panose="02010600030101010101" pitchFamily="2" charset="-122"/>
                  <a:cs typeface="+mn-cs"/>
                </a:rPr>
                <a:t>material</a:t>
              </a:r>
              <a:endParaRPr kumimoji="0" lang="zh-CN" altLang="en-US" sz="40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宋体" panose="02010600030101010101" pitchFamily="2" charset="-122"/>
                <a:cs typeface="+mn-cs"/>
              </a:endParaRPr>
            </a:p>
          </p:txBody>
        </p:sp>
        <p:grpSp>
          <p:nvGrpSpPr>
            <p:cNvPr id="7" name="Group 4"/>
            <p:cNvGrpSpPr>
              <a:grpSpLocks noChangeAspect="1"/>
            </p:cNvGrpSpPr>
            <p:nvPr/>
          </p:nvGrpSpPr>
          <p:grpSpPr bwMode="auto">
            <a:xfrm>
              <a:off x="13871" y="7917"/>
              <a:ext cx="4355" cy="1149"/>
              <a:chOff x="2364" y="234"/>
              <a:chExt cx="2556" cy="926"/>
            </a:xfrm>
            <a:solidFill>
              <a:schemeClr val="tx1">
                <a:lumMod val="65000"/>
                <a:lumOff val="35000"/>
              </a:schemeClr>
            </a:solidFill>
          </p:grpSpPr>
          <p:sp>
            <p:nvSpPr>
              <p:cNvPr id="10"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2"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3"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4"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5"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6"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7"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8"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9"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0"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1"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2"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3"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4"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5"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6"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7"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8"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9"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0"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1"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2"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4"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5"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6"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7"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8"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9"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0"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1"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2"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4"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5"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6"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7"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8"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375E-6 7.40741E-7 L 0.35559 -0.2956 " pathEditMode="relative" rAng="0" ptsTypes="AA">
                                      <p:cBhvr>
                                        <p:cTn id="6" dur="500" fill="hold"/>
                                        <p:tgtEl>
                                          <p:spTgt spid="2"/>
                                        </p:tgtEl>
                                        <p:attrNameLst>
                                          <p:attrName>ppt_x</p:attrName>
                                          <p:attrName>ppt_y</p:attrName>
                                        </p:attrNameLst>
                                      </p:cBhvr>
                                      <p:rCtr x="17800" y="-14800"/>
                                    </p:animMotion>
                                  </p:childTnLst>
                                </p:cTn>
                              </p:par>
                              <p:par>
                                <p:cTn id="7" presetID="42" presetClass="path" presetSubtype="0" accel="50000" decel="50000" fill="hold" grpId="0" nodeType="withEffect">
                                  <p:stCondLst>
                                    <p:cond delay="0"/>
                                  </p:stCondLst>
                                  <p:childTnLst>
                                    <p:animMotion origin="layout" path="M 4.16667E-6 0 L 0.3595 0.04722 " pathEditMode="relative" rAng="0" ptsTypes="AA">
                                      <p:cBhvr>
                                        <p:cTn id="8" dur="500" fill="hold"/>
                                        <p:tgtEl>
                                          <p:spTgt spid="3"/>
                                        </p:tgtEl>
                                        <p:attrNameLst>
                                          <p:attrName>ppt_x</p:attrName>
                                          <p:attrName>ppt_y</p:attrName>
                                        </p:attrNameLst>
                                      </p:cBhvr>
                                      <p:rCtr x="18000" y="2400"/>
                                    </p:animMotion>
                                  </p:childTnLst>
                                </p:cTn>
                              </p:par>
                              <p:par>
                                <p:cTn id="9" presetID="42" presetClass="path" presetSubtype="0" accel="50000" decel="50000" fill="hold" grpId="0" nodeType="withEffect">
                                  <p:stCondLst>
                                    <p:cond delay="0"/>
                                  </p:stCondLst>
                                  <p:childTnLst>
                                    <p:animMotion origin="layout" path="M 0.000000 -0.000093 L 0.360990 0.302500 " pathEditMode="relative" rAng="0" ptsTypes="">
                                      <p:cBhvr>
                                        <p:cTn id="10" dur="500" fill="hold"/>
                                        <p:tgtEl>
                                          <p:spTgt spid="4"/>
                                        </p:tgtEl>
                                        <p:attrNameLst>
                                          <p:attrName>ppt_x</p:attrName>
                                          <p:attrName>ppt_y</p:attrName>
                                        </p:attrNameLst>
                                      </p:cBhvr>
                                      <p:rCtr x="200" y="100"/>
                                    </p:animMotion>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randombar(horizontal)">
                                      <p:cBhvr>
                                        <p:cTn id="15" dur="500"/>
                                        <p:tgtEl>
                                          <p:spTgt spid="14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0"/>
                                        </p:tgtEl>
                                        <p:attrNameLst>
                                          <p:attrName>style.visibility</p:attrName>
                                        </p:attrNameLst>
                                      </p:cBhvr>
                                      <p:to>
                                        <p:strVal val="visible"/>
                                      </p:to>
                                    </p:set>
                                    <p:animEffect transition="in" filter="randombar(horizontal)">
                                      <p:cBhvr>
                                        <p:cTn id="20" dur="500"/>
                                        <p:tgtEl>
                                          <p:spTgt spid="1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randombar(horizontal)">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0550" y="3506788"/>
            <a:ext cx="3914775" cy="8302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Looking for a </a:t>
            </a:r>
            <a:r>
              <a:rPr lang="en-US" altLang="zh-CN" sz="2400" dirty="0">
                <a:solidFill>
                  <a:srgbClr val="FF0000"/>
                </a:solidFill>
                <a:latin typeface="MS UI Gothic" panose="020B0600070205080204" charset="-128"/>
                <a:ea typeface="MS UI Gothic" panose="020B0600070205080204" charset="-128"/>
              </a:rPr>
              <a:t>stylish</a:t>
            </a:r>
            <a:r>
              <a:rPr lang="en-US" altLang="zh-CN" sz="2400" dirty="0">
                <a:latin typeface="MS UI Gothic" panose="020B0600070205080204" charset="-128"/>
                <a:ea typeface="MS UI Gothic" panose="020B0600070205080204" charset="-128"/>
              </a:rPr>
              <a:t>, </a:t>
            </a:r>
            <a:r>
              <a:rPr lang="en-US" altLang="zh-CN" sz="2400" dirty="0">
                <a:solidFill>
                  <a:srgbClr val="FF0000"/>
                </a:solidFill>
                <a:latin typeface="MS UI Gothic" panose="020B0600070205080204" charset="-128"/>
                <a:ea typeface="MS UI Gothic" panose="020B0600070205080204" charset="-128"/>
              </a:rPr>
              <a:t>great</a:t>
            </a:r>
            <a:r>
              <a:rPr lang="en-US" altLang="zh-CN" sz="2400" dirty="0">
                <a:latin typeface="MS UI Gothic" panose="020B0600070205080204" charset="-128"/>
                <a:ea typeface="MS UI Gothic" panose="020B0600070205080204" charset="-128"/>
              </a:rPr>
              <a:t> value tablet computer?</a:t>
            </a:r>
            <a:endParaRPr lang="zh-CN" altLang="en-US" sz="2400" dirty="0">
              <a:latin typeface="MS UI Gothic" panose="020B0600070205080204" charset="-128"/>
              <a:ea typeface="MS UI Gothic" panose="020B0600070205080204" charset="-128"/>
            </a:endParaRPr>
          </a:p>
        </p:txBody>
      </p:sp>
      <p:sp>
        <p:nvSpPr>
          <p:cNvPr id="4" name="矩形 3"/>
          <p:cNvSpPr/>
          <p:nvPr/>
        </p:nvSpPr>
        <p:spPr>
          <a:xfrm>
            <a:off x="863600" y="3919538"/>
            <a:ext cx="2921000" cy="8302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Well, here are two you </a:t>
            </a:r>
            <a:r>
              <a:rPr lang="en-US" altLang="zh-CN" sz="2400" dirty="0">
                <a:solidFill>
                  <a:srgbClr val="FF0066"/>
                </a:solidFill>
                <a:latin typeface="MS UI Gothic" panose="020B0600070205080204" charset="-128"/>
                <a:ea typeface="MS UI Gothic" panose="020B0600070205080204" charset="-128"/>
              </a:rPr>
              <a:t>must</a:t>
            </a:r>
            <a:r>
              <a:rPr lang="en-US" altLang="zh-CN" sz="2400" dirty="0">
                <a:latin typeface="MS UI Gothic" panose="020B0600070205080204" charset="-128"/>
                <a:ea typeface="MS UI Gothic" panose="020B0600070205080204" charset="-128"/>
              </a:rPr>
              <a:t> check out.</a:t>
            </a:r>
            <a:endParaRPr lang="zh-CN" altLang="en-US" sz="2400" dirty="0">
              <a:latin typeface="MS UI Gothic" panose="020B0600070205080204" charset="-128"/>
              <a:ea typeface="MS UI Gothic" panose="020B0600070205080204" charset="-128"/>
            </a:endParaRPr>
          </a:p>
        </p:txBody>
      </p:sp>
      <p:sp>
        <p:nvSpPr>
          <p:cNvPr id="5" name="矩形 4"/>
          <p:cNvSpPr/>
          <p:nvPr/>
        </p:nvSpPr>
        <p:spPr>
          <a:xfrm>
            <a:off x="763588" y="3319463"/>
            <a:ext cx="3298825" cy="10160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000" dirty="0">
                <a:latin typeface="微软雅黑" panose="020B0503020204020204" pitchFamily="34" charset="-122"/>
                <a:ea typeface="微软雅黑" panose="020B0503020204020204" pitchFamily="34" charset="-122"/>
              </a:rPr>
              <a:t>If you are new to tablets, you will find these Haier designs </a:t>
            </a:r>
            <a:r>
              <a:rPr lang="en-US" altLang="zh-CN" sz="2000" dirty="0">
                <a:solidFill>
                  <a:srgbClr val="FF0000"/>
                </a:solidFill>
                <a:latin typeface="微软雅黑" panose="020B0503020204020204" pitchFamily="34" charset="-122"/>
                <a:ea typeface="微软雅黑" panose="020B0503020204020204" pitchFamily="34" charset="-122"/>
              </a:rPr>
              <a:t>great</a:t>
            </a:r>
            <a:r>
              <a:rPr lang="en-US" altLang="zh-CN" sz="2000" dirty="0">
                <a:latin typeface="微软雅黑" panose="020B0503020204020204" pitchFamily="34" charset="-122"/>
                <a:ea typeface="微软雅黑" panose="020B0503020204020204" pitchFamily="34" charset="-122"/>
              </a:rPr>
              <a:t> for…</a:t>
            </a:r>
            <a:endParaRPr lang="zh-CN" altLang="en-US" sz="2000" dirty="0">
              <a:latin typeface="微软雅黑" panose="020B0503020204020204" pitchFamily="34" charset="-122"/>
              <a:ea typeface="微软雅黑" panose="020B0503020204020204" pitchFamily="34" charset="-122"/>
            </a:endParaRPr>
          </a:p>
        </p:txBody>
      </p:sp>
      <p:sp>
        <p:nvSpPr>
          <p:cNvPr id="6" name="矩形 5"/>
          <p:cNvSpPr/>
          <p:nvPr/>
        </p:nvSpPr>
        <p:spPr>
          <a:xfrm>
            <a:off x="992188" y="3506788"/>
            <a:ext cx="2890837" cy="8318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solidFill>
                  <a:srgbClr val="FF0000"/>
                </a:solidFill>
                <a:latin typeface="MS UI Gothic" panose="020B0600070205080204" charset="-128"/>
                <a:ea typeface="MS UI Gothic" panose="020B0600070205080204" charset="-128"/>
              </a:rPr>
              <a:t>Slim</a:t>
            </a:r>
            <a:r>
              <a:rPr lang="en-US" altLang="zh-CN" sz="2400" dirty="0">
                <a:latin typeface="MS UI Gothic" panose="020B0600070205080204" charset="-128"/>
                <a:ea typeface="MS UI Gothic" panose="020B0600070205080204" charset="-128"/>
              </a:rPr>
              <a:t> and </a:t>
            </a:r>
            <a:r>
              <a:rPr lang="en-US" altLang="zh-CN" sz="2400" dirty="0">
                <a:solidFill>
                  <a:srgbClr val="FF0000"/>
                </a:solidFill>
                <a:latin typeface="MS UI Gothic" panose="020B0600070205080204" charset="-128"/>
                <a:ea typeface="MS UI Gothic" panose="020B0600070205080204" charset="-128"/>
              </a:rPr>
              <a:t>light</a:t>
            </a:r>
            <a:r>
              <a:rPr lang="en-US" altLang="zh-CN" sz="2400" dirty="0">
                <a:latin typeface="MS UI Gothic" panose="020B0600070205080204" charset="-128"/>
                <a:ea typeface="MS UI Gothic" panose="020B0600070205080204" charset="-128"/>
              </a:rPr>
              <a:t> weight,</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with </a:t>
            </a:r>
            <a:r>
              <a:rPr lang="en-US" altLang="zh-CN" sz="2400" dirty="0">
                <a:solidFill>
                  <a:srgbClr val="FF0000"/>
                </a:solidFill>
                <a:latin typeface="MS UI Gothic" panose="020B0600070205080204" charset="-128"/>
                <a:ea typeface="MS UI Gothic" panose="020B0600070205080204" charset="-128"/>
              </a:rPr>
              <a:t>elegant</a:t>
            </a:r>
            <a:r>
              <a:rPr lang="en-US" altLang="zh-CN" sz="2400" dirty="0">
                <a:latin typeface="MS UI Gothic" panose="020B0600070205080204" charset="-128"/>
                <a:ea typeface="MS UI Gothic" panose="020B0600070205080204" charset="-128"/>
              </a:rPr>
              <a:t> ...</a:t>
            </a:r>
            <a:endParaRPr lang="zh-CN" altLang="en-US" sz="2400" dirty="0">
              <a:latin typeface="MS UI Gothic" panose="020B0600070205080204" charset="-128"/>
              <a:ea typeface="MS UI Gothic" panose="020B0600070205080204" charset="-128"/>
            </a:endParaRPr>
          </a:p>
        </p:txBody>
      </p:sp>
      <p:sp>
        <p:nvSpPr>
          <p:cNvPr id="7" name="矩形 6"/>
          <p:cNvSpPr/>
          <p:nvPr/>
        </p:nvSpPr>
        <p:spPr>
          <a:xfrm>
            <a:off x="760413" y="4135438"/>
            <a:ext cx="3424237" cy="40005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000" dirty="0">
                <a:latin typeface="微软雅黑" panose="020B0503020204020204" pitchFamily="34" charset="-122"/>
                <a:ea typeface="微软雅黑" panose="020B0503020204020204" pitchFamily="34" charset="-122"/>
              </a:rPr>
              <a:t>they are also </a:t>
            </a:r>
            <a:r>
              <a:rPr lang="en-US" altLang="zh-CN" sz="2000" dirty="0">
                <a:solidFill>
                  <a:srgbClr val="FF0000"/>
                </a:solidFill>
                <a:latin typeface="微软雅黑" panose="020B0503020204020204" pitchFamily="34" charset="-122"/>
                <a:ea typeface="微软雅黑" panose="020B0503020204020204" pitchFamily="34" charset="-122"/>
              </a:rPr>
              <a:t>great</a:t>
            </a:r>
            <a:r>
              <a:rPr lang="en-US" altLang="zh-CN" sz="2000" dirty="0">
                <a:latin typeface="微软雅黑" panose="020B0503020204020204" pitchFamily="34" charset="-122"/>
                <a:ea typeface="微软雅黑" panose="020B0503020204020204" pitchFamily="34" charset="-122"/>
              </a:rPr>
              <a:t> to hold</a:t>
            </a:r>
            <a:endParaRPr lang="zh-CN" altLang="en-US" sz="2000" dirty="0">
              <a:latin typeface="微软雅黑" panose="020B0503020204020204" pitchFamily="34" charset="-122"/>
              <a:ea typeface="微软雅黑" panose="020B0503020204020204" pitchFamily="34" charset="-122"/>
            </a:endParaRPr>
          </a:p>
        </p:txBody>
      </p:sp>
      <p:grpSp>
        <p:nvGrpSpPr>
          <p:cNvPr id="24583" name="组合 17"/>
          <p:cNvGrpSpPr/>
          <p:nvPr/>
        </p:nvGrpSpPr>
        <p:grpSpPr>
          <a:xfrm>
            <a:off x="-436562" y="1195388"/>
            <a:ext cx="5438775" cy="4594225"/>
            <a:chOff x="-5158" y="-743"/>
            <a:chExt cx="10713" cy="8012"/>
          </a:xfrm>
        </p:grpSpPr>
        <p:grpSp>
          <p:nvGrpSpPr>
            <p:cNvPr id="24591" name="组合 18"/>
            <p:cNvGrpSpPr/>
            <p:nvPr/>
          </p:nvGrpSpPr>
          <p:grpSpPr>
            <a:xfrm>
              <a:off x="-4433" y="-743"/>
              <a:ext cx="9477" cy="8012"/>
              <a:chOff x="12212" y="1377"/>
              <a:chExt cx="5126" cy="5016"/>
            </a:xfrm>
          </p:grpSpPr>
          <p:pic>
            <p:nvPicPr>
              <p:cNvPr id="24593" name="图片 20"/>
              <p:cNvPicPr>
                <a:picLocks noChangeAspect="1"/>
              </p:cNvPicPr>
              <p:nvPr/>
            </p:nvPicPr>
            <p:blipFill>
              <a:blip r:embed="rId1">
                <a:clrChange>
                  <a:clrFrom>
                    <a:srgbClr val="FFFFFF"/>
                  </a:clrFrom>
                  <a:clrTo>
                    <a:srgbClr val="FFFFFF">
                      <a:alpha val="0"/>
                    </a:srgbClr>
                  </a:clrTo>
                </a:clrChange>
              </a:blip>
              <a:stretch>
                <a:fillRect/>
              </a:stretch>
            </p:blipFill>
            <p:spPr>
              <a:xfrm>
                <a:off x="12212" y="1377"/>
                <a:ext cx="5126" cy="5016"/>
              </a:xfrm>
              <a:prstGeom prst="rect">
                <a:avLst/>
              </a:prstGeom>
              <a:noFill/>
              <a:ln w="9525">
                <a:noFill/>
              </a:ln>
            </p:spPr>
          </p:pic>
          <p:sp>
            <p:nvSpPr>
              <p:cNvPr id="23" name="矩形 22"/>
              <p:cNvSpPr/>
              <p:nvPr/>
            </p:nvSpPr>
            <p:spPr>
              <a:xfrm>
                <a:off x="13151" y="1843"/>
                <a:ext cx="3186" cy="4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4" name="矩形 23"/>
            <p:cNvSpPr/>
            <p:nvPr/>
          </p:nvSpPr>
          <p:spPr>
            <a:xfrm rot="20280000">
              <a:off x="-5158" y="2754"/>
              <a:ext cx="10713" cy="1342"/>
            </a:xfrm>
            <a:prstGeom prst="rect">
              <a:avLst/>
            </a:prstGeom>
            <a:noFill/>
          </p:spPr>
          <p:txBody>
            <a:bodyPr>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all" spc="0" normalizeH="0" baseline="0" noProof="0" dirty="0">
                  <a:ln w="10160">
                    <a:solidFill>
                      <a:schemeClr val="accent5"/>
                    </a:solidFill>
                    <a:prstDash val="solid"/>
                  </a:ln>
                  <a:solidFill>
                    <a:srgbClr val="FF9900"/>
                  </a:solidFill>
                  <a:effectLst/>
                  <a:uLnTx/>
                  <a:uFillTx/>
                  <a:latin typeface="Bodoni MT Black" panose="02070A03080606020203" charset="0"/>
                  <a:ea typeface="宋体" panose="02010600030101010101" pitchFamily="2" charset="-122"/>
                  <a:cs typeface="Bodoni MT Black" panose="02070A03080606020203" charset="0"/>
                </a:rPr>
                <a:t>opinions</a:t>
              </a:r>
              <a:endParaRPr kumimoji="0" lang="en-US" altLang="zh-CN" sz="4400" b="1" i="0" u="none" strike="noStrike" kern="1200" cap="all" spc="0" normalizeH="0" baseline="0" noProof="0" dirty="0">
                <a:ln w="10160">
                  <a:solidFill>
                    <a:schemeClr val="accent5"/>
                  </a:solidFill>
                  <a:prstDash val="solid"/>
                </a:ln>
                <a:solidFill>
                  <a:srgbClr val="FF9900"/>
                </a:solidFill>
                <a:effectLst/>
                <a:uLnTx/>
                <a:uFillTx/>
                <a:latin typeface="Bodoni MT Black" panose="02070A03080606020203" charset="0"/>
                <a:ea typeface="宋体" panose="02010600030101010101" pitchFamily="2" charset="-122"/>
                <a:cs typeface="Bodoni MT Black" panose="02070A03080606020203" charset="0"/>
              </a:endParaRPr>
            </a:p>
          </p:txBody>
        </p:sp>
      </p:grpSp>
      <p:grpSp>
        <p:nvGrpSpPr>
          <p:cNvPr id="149" name="组合 148"/>
          <p:cNvGrpSpPr/>
          <p:nvPr/>
        </p:nvGrpSpPr>
        <p:grpSpPr>
          <a:xfrm>
            <a:off x="8921750" y="2636838"/>
            <a:ext cx="2938463" cy="554037"/>
            <a:chOff x="13872" y="1128"/>
            <a:chExt cx="4355" cy="1149"/>
          </a:xfrm>
        </p:grpSpPr>
        <p:sp>
          <p:nvSpPr>
            <p:cNvPr id="2" name="矩形 1"/>
            <p:cNvSpPr/>
            <p:nvPr/>
          </p:nvSpPr>
          <p:spPr>
            <a:xfrm>
              <a:off x="14344" y="1155"/>
              <a:ext cx="3368" cy="1084"/>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w="9525">
                    <a:solidFill>
                      <a:schemeClr val="bg1"/>
                    </a:solidFill>
                    <a:prstDash val="solid"/>
                  </a:ln>
                  <a:solidFill>
                    <a:srgbClr val="FF9900"/>
                  </a:solidFill>
                  <a:effectLst/>
                  <a:uLnTx/>
                  <a:uFillTx/>
                  <a:latin typeface="Arial" panose="020B0604020202020204" pitchFamily="34" charset="0"/>
                  <a:ea typeface="宋体" panose="02010600030101010101" pitchFamily="2" charset="-122"/>
                  <a:cs typeface="+mn-cs"/>
                </a:rPr>
                <a:t>adjective</a:t>
              </a:r>
              <a:endParaRPr kumimoji="0" lang="en-US" sz="2800" b="1" i="0" u="none" strike="noStrike" kern="1200" cap="none" spc="0" normalizeH="0" baseline="0" noProof="0" dirty="0">
                <a:ln w="9525">
                  <a:solidFill>
                    <a:schemeClr val="bg1"/>
                  </a:solidFill>
                  <a:prstDash val="solid"/>
                </a:ln>
                <a:solidFill>
                  <a:srgbClr val="FF9900"/>
                </a:solidFill>
                <a:effectLst/>
                <a:uLnTx/>
                <a:uFillTx/>
                <a:latin typeface="Arial" panose="020B0604020202020204" pitchFamily="34" charset="0"/>
                <a:ea typeface="宋体" panose="02010600030101010101" pitchFamily="2" charset="-122"/>
                <a:cs typeface="+mn-cs"/>
              </a:endParaRPr>
            </a:p>
          </p:txBody>
        </p:sp>
        <p:grpSp>
          <p:nvGrpSpPr>
            <p:cNvPr id="8" name="Group 4"/>
            <p:cNvGrpSpPr>
              <a:grpSpLocks noChangeAspect="1"/>
            </p:cNvGrpSpPr>
            <p:nvPr/>
          </p:nvGrpSpPr>
          <p:grpSpPr bwMode="auto">
            <a:xfrm>
              <a:off x="13872" y="1128"/>
              <a:ext cx="4355" cy="1149"/>
              <a:chOff x="2364" y="234"/>
              <a:chExt cx="2556" cy="926"/>
            </a:xfrm>
            <a:solidFill>
              <a:schemeClr val="tx1">
                <a:lumMod val="65000"/>
                <a:lumOff val="35000"/>
              </a:schemeClr>
            </a:solidFill>
          </p:grpSpPr>
          <p:sp>
            <p:nvSpPr>
              <p:cNvPr id="14"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9"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1"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2"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4"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5"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6"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7"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8"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2"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4"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6"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7"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8"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2"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3"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4"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5"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6"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8"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9"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0"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3"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4"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5"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6"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7"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26" name="组合 25"/>
          <p:cNvGrpSpPr/>
          <p:nvPr/>
        </p:nvGrpSpPr>
        <p:grpSpPr>
          <a:xfrm>
            <a:off x="8978900" y="5705475"/>
            <a:ext cx="2989263" cy="563563"/>
            <a:chOff x="13814" y="1060"/>
            <a:chExt cx="4413" cy="1217"/>
          </a:xfrm>
        </p:grpSpPr>
        <p:sp>
          <p:nvSpPr>
            <p:cNvPr id="27" name="矩形 26"/>
            <p:cNvSpPr/>
            <p:nvPr/>
          </p:nvSpPr>
          <p:spPr>
            <a:xfrm>
              <a:off x="13814" y="1060"/>
              <a:ext cx="4270" cy="113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w="9525">
                    <a:solidFill>
                      <a:schemeClr val="bg1"/>
                    </a:solidFill>
                    <a:prstDash val="solid"/>
                  </a:ln>
                  <a:solidFill>
                    <a:srgbClr val="FF9900"/>
                  </a:solidFill>
                  <a:effectLst/>
                  <a:uLnTx/>
                  <a:uFillTx/>
                  <a:latin typeface="Arial" panose="020B0604020202020204" pitchFamily="34" charset="0"/>
                  <a:ea typeface="宋体" panose="02010600030101010101" pitchFamily="2" charset="-122"/>
                  <a:cs typeface="+mn-cs"/>
                </a:rPr>
                <a:t>modal verb </a:t>
              </a:r>
              <a:endParaRPr kumimoji="0" lang="en-US" altLang="zh-CN" sz="2800" b="1" i="0" u="none" strike="noStrike" kern="1200" cap="none" spc="0" normalizeH="0" baseline="0" noProof="0" dirty="0">
                <a:ln w="9525">
                  <a:solidFill>
                    <a:schemeClr val="bg1"/>
                  </a:solidFill>
                  <a:prstDash val="solid"/>
                </a:ln>
                <a:solidFill>
                  <a:srgbClr val="FF9900"/>
                </a:solidFill>
                <a:effectLst/>
                <a:uLnTx/>
                <a:uFillTx/>
                <a:latin typeface="Arial" panose="020B0604020202020204" pitchFamily="34" charset="0"/>
                <a:ea typeface="宋体" panose="02010600030101010101" pitchFamily="2" charset="-122"/>
                <a:cs typeface="+mn-cs"/>
              </a:endParaRPr>
            </a:p>
          </p:txBody>
        </p:sp>
        <p:grpSp>
          <p:nvGrpSpPr>
            <p:cNvPr id="68" name="Group 4"/>
            <p:cNvGrpSpPr>
              <a:grpSpLocks noChangeAspect="1"/>
            </p:cNvGrpSpPr>
            <p:nvPr/>
          </p:nvGrpSpPr>
          <p:grpSpPr bwMode="auto">
            <a:xfrm>
              <a:off x="13872" y="1128"/>
              <a:ext cx="4355" cy="1149"/>
              <a:chOff x="2364" y="234"/>
              <a:chExt cx="2556" cy="926"/>
            </a:xfrm>
            <a:solidFill>
              <a:schemeClr val="tx1">
                <a:lumMod val="65000"/>
                <a:lumOff val="35000"/>
              </a:schemeClr>
            </a:solidFill>
          </p:grpSpPr>
          <p:sp>
            <p:nvSpPr>
              <p:cNvPr id="69"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0"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3"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4"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5"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6"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5"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6"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8"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0"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1"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4"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6"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7"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8"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9"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0"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1"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2"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3"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sp>
        <p:nvSpPr>
          <p:cNvPr id="114" name="右大括号 113"/>
          <p:cNvSpPr/>
          <p:nvPr/>
        </p:nvSpPr>
        <p:spPr>
          <a:xfrm>
            <a:off x="8367713" y="869950"/>
            <a:ext cx="409575" cy="4170363"/>
          </a:xfrm>
          <a:prstGeom prst="rightBrace">
            <a:avLst/>
          </a:prstGeom>
          <a:ln w="38100">
            <a:solidFill>
              <a:srgbClr val="FF9900"/>
            </a:solidFill>
            <a:tailEnd type="none"/>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375E-6 7.40741E-7 L 0.34844 -0.41644 " pathEditMode="relative" rAng="0" ptsTypes="AA">
                                      <p:cBhvr>
                                        <p:cTn id="6" dur="500" fill="hold"/>
                                        <p:tgtEl>
                                          <p:spTgt spid="3"/>
                                        </p:tgtEl>
                                        <p:attrNameLst>
                                          <p:attrName>ppt_x</p:attrName>
                                          <p:attrName>ppt_y</p:attrName>
                                        </p:attrNameLst>
                                      </p:cBhvr>
                                      <p:rCtr x="17400" y="-20800"/>
                                    </p:animMotion>
                                  </p:childTnLst>
                                </p:cTn>
                              </p:par>
                              <p:par>
                                <p:cTn id="7" presetID="42" presetClass="path" presetSubtype="0" accel="50000" decel="50000" fill="hold" grpId="0" nodeType="withEffect">
                                  <p:stCondLst>
                                    <p:cond delay="0"/>
                                  </p:stCondLst>
                                  <p:childTnLst>
                                    <p:animMotion origin="layout" path="M 0.0069 -0.00324 L 0.34544 -0.18819 " pathEditMode="relative" rAng="0" ptsTypes="AA">
                                      <p:cBhvr>
                                        <p:cTn id="8" dur="500" fill="hold"/>
                                        <p:tgtEl>
                                          <p:spTgt spid="5"/>
                                        </p:tgtEl>
                                        <p:attrNameLst>
                                          <p:attrName>ppt_x</p:attrName>
                                          <p:attrName>ppt_y</p:attrName>
                                        </p:attrNameLst>
                                      </p:cBhvr>
                                      <p:rCtr x="16900" y="-9300"/>
                                    </p:animMotion>
                                  </p:childTnLst>
                                </p:cTn>
                              </p:par>
                              <p:par>
                                <p:cTn id="9" presetID="42" presetClass="path" presetSubtype="0" accel="50000" decel="50000" fill="hold" grpId="0" nodeType="withEffect">
                                  <p:stCondLst>
                                    <p:cond delay="0"/>
                                  </p:stCondLst>
                                  <p:childTnLst>
                                    <p:animMotion origin="layout" path="M 0.00065 0.02523 L 0.3388 0.00208 " pathEditMode="relative" rAng="0" ptsTypes="AA">
                                      <p:cBhvr>
                                        <p:cTn id="10" dur="500" fill="hold"/>
                                        <p:tgtEl>
                                          <p:spTgt spid="6"/>
                                        </p:tgtEl>
                                        <p:attrNameLst>
                                          <p:attrName>ppt_x</p:attrName>
                                          <p:attrName>ppt_y</p:attrName>
                                        </p:attrNameLst>
                                      </p:cBhvr>
                                      <p:rCtr x="16900" y="-1200"/>
                                    </p:animMotion>
                                  </p:childTnLst>
                                </p:cTn>
                              </p:par>
                              <p:par>
                                <p:cTn id="11" presetID="42" presetClass="path" presetSubtype="0" accel="50000" decel="50000" fill="hold" grpId="0" nodeType="withEffect">
                                  <p:stCondLst>
                                    <p:cond delay="0"/>
                                  </p:stCondLst>
                                  <p:childTnLst>
                                    <p:animMotion origin="layout" path="M 0.003 0.00555 L 0.33282 0.10138 " pathEditMode="relative" rAng="0" ptsTypes="AA">
                                      <p:cBhvr>
                                        <p:cTn id="12" dur="500" fill="hold"/>
                                        <p:tgtEl>
                                          <p:spTgt spid="7"/>
                                        </p:tgtEl>
                                        <p:attrNameLst>
                                          <p:attrName>ppt_x</p:attrName>
                                          <p:attrName>ppt_y</p:attrName>
                                        </p:attrNameLst>
                                      </p:cBhvr>
                                      <p:rCtr x="16500" y="4800"/>
                                    </p:animMotion>
                                  </p:childTnLst>
                                </p:cTn>
                              </p:par>
                              <p:par>
                                <p:cTn id="13" presetID="42" presetClass="path" presetSubtype="0" accel="50000" decel="50000" fill="hold" grpId="0" nodeType="withEffect">
                                  <p:stCondLst>
                                    <p:cond delay="0"/>
                                  </p:stCondLst>
                                  <p:childTnLst>
                                    <p:animMotion origin="layout" path="M -0.00624 -0.00833 L 0.34063 0.23287 " pathEditMode="relative" rAng="0" ptsTypes="AA">
                                      <p:cBhvr>
                                        <p:cTn id="14" dur="500" fill="hold"/>
                                        <p:tgtEl>
                                          <p:spTgt spid="4"/>
                                        </p:tgtEl>
                                        <p:attrNameLst>
                                          <p:attrName>ppt_x</p:attrName>
                                          <p:attrName>ppt_y</p:attrName>
                                        </p:attrNameLst>
                                      </p:cBhvr>
                                      <p:rCtr x="17300" y="12100"/>
                                    </p:animMotion>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barn(inVertical)">
                                      <p:cBhvr>
                                        <p:cTn id="18" dur="250"/>
                                        <p:tgtEl>
                                          <p:spTgt spid="114"/>
                                        </p:tgtEl>
                                      </p:cBhvr>
                                    </p:animEffect>
                                  </p:childTnLst>
                                </p:cTn>
                              </p:par>
                              <p:par>
                                <p:cTn id="19" presetID="14" presetClass="entr" presetSubtype="1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randombar(horizontal)">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98" name="Rectangle 4"/>
          <p:cNvSpPr txBox="1">
            <a:spLocks noChangeArrowheads="1"/>
          </p:cNvSpPr>
          <p:nvPr/>
        </p:nvSpPr>
        <p:spPr bwMode="auto">
          <a:xfrm>
            <a:off x="5185767" y="2809156"/>
            <a:ext cx="5472608" cy="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ctr" defTabSz="1219200" fontAlgn="auto">
              <a:lnSpc>
                <a:spcPct val="150000"/>
              </a:lnSpc>
              <a:spcBef>
                <a:spcPts val="0"/>
              </a:spcBef>
              <a:spcAft>
                <a:spcPts val="0"/>
              </a:spcAft>
              <a:defRPr/>
            </a:pPr>
            <a:r>
              <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rPr>
              <a:t>Teaching Objectives</a:t>
            </a:r>
            <a:endPar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endParaRPr>
          </a:p>
        </p:txBody>
      </p:sp>
      <p:pic>
        <p:nvPicPr>
          <p:cNvPr id="100"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270670" y="1777816"/>
            <a:ext cx="2952903" cy="295356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760" y="1401516"/>
            <a:ext cx="3348111" cy="334886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106" name="组合 105"/>
          <p:cNvGrpSpPr/>
          <p:nvPr/>
        </p:nvGrpSpPr>
        <p:grpSpPr>
          <a:xfrm>
            <a:off x="8230541" y="-1197194"/>
            <a:ext cx="1572170" cy="1572739"/>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8" name="椭圆 10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15" name="组合 114"/>
          <p:cNvGrpSpPr/>
          <p:nvPr/>
        </p:nvGrpSpPr>
        <p:grpSpPr>
          <a:xfrm>
            <a:off x="9832013" y="-223358"/>
            <a:ext cx="914281" cy="914612"/>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17" name="椭圆 1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18" name="组合 117"/>
          <p:cNvGrpSpPr/>
          <p:nvPr/>
        </p:nvGrpSpPr>
        <p:grpSpPr>
          <a:xfrm>
            <a:off x="1026167" y="6512646"/>
            <a:ext cx="785040" cy="785324"/>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20" name="椭圆 1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27" name="组合 126"/>
          <p:cNvGrpSpPr/>
          <p:nvPr/>
        </p:nvGrpSpPr>
        <p:grpSpPr>
          <a:xfrm>
            <a:off x="11003122" y="-1220177"/>
            <a:ext cx="1572170" cy="1572739"/>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29" name="椭圆 1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30" name="组合 129"/>
          <p:cNvGrpSpPr/>
          <p:nvPr/>
        </p:nvGrpSpPr>
        <p:grpSpPr>
          <a:xfrm>
            <a:off x="10943273" y="393745"/>
            <a:ext cx="297401" cy="297509"/>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32" name="椭圆 13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36" name="组合 135"/>
          <p:cNvGrpSpPr/>
          <p:nvPr/>
        </p:nvGrpSpPr>
        <p:grpSpPr>
          <a:xfrm>
            <a:off x="1704536" y="5934054"/>
            <a:ext cx="693499" cy="693750"/>
            <a:chOff x="304800" y="673100"/>
            <a:chExt cx="4000500" cy="4000500"/>
          </a:xfrm>
          <a:effectLst>
            <a:outerShdw blurRad="444500" dist="254000" dir="8100000" algn="tr" rotWithShape="0">
              <a:prstClr val="black">
                <a:alpha val="50000"/>
              </a:prstClr>
            </a:outerShdw>
          </a:effectLst>
        </p:grpSpPr>
        <p:sp>
          <p:nvSpPr>
            <p:cNvPr id="137" name="同心圆 1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38" name="椭圆 1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39" name="组合 138"/>
          <p:cNvGrpSpPr/>
          <p:nvPr/>
        </p:nvGrpSpPr>
        <p:grpSpPr>
          <a:xfrm>
            <a:off x="392324" y="6354304"/>
            <a:ext cx="422448" cy="422600"/>
            <a:chOff x="304800" y="673100"/>
            <a:chExt cx="4000500" cy="4000500"/>
          </a:xfrm>
          <a:effectLst>
            <a:outerShdw blurRad="444500" dist="254000" dir="8100000" algn="tr" rotWithShape="0">
              <a:prstClr val="black">
                <a:alpha val="50000"/>
              </a:prstClr>
            </a:outerShdw>
          </a:effectLst>
        </p:grpSpPr>
        <p:sp>
          <p:nvSpPr>
            <p:cNvPr id="140" name="同心圆 1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41" name="椭圆 1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42" name="组合 141"/>
          <p:cNvGrpSpPr/>
          <p:nvPr/>
        </p:nvGrpSpPr>
        <p:grpSpPr>
          <a:xfrm>
            <a:off x="160401" y="6109837"/>
            <a:ext cx="211223" cy="211300"/>
            <a:chOff x="304800" y="673100"/>
            <a:chExt cx="4000500" cy="4000500"/>
          </a:xfrm>
          <a:effectLst>
            <a:outerShdw blurRad="444500" dist="254000" dir="8100000" algn="tr" rotWithShape="0">
              <a:prstClr val="black">
                <a:alpha val="50000"/>
              </a:prstClr>
            </a:outerShdw>
          </a:effectLst>
        </p:grpSpPr>
        <p:sp>
          <p:nvSpPr>
            <p:cNvPr id="143" name="同心圆 1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44" name="椭圆 1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sp>
        <p:nvSpPr>
          <p:cNvPr id="145" name="TextBox 144"/>
          <p:cNvSpPr txBox="1"/>
          <p:nvPr/>
        </p:nvSpPr>
        <p:spPr>
          <a:xfrm>
            <a:off x="2205286" y="7892388"/>
            <a:ext cx="857043" cy="359273"/>
          </a:xfrm>
          <a:prstGeom prst="rect">
            <a:avLst/>
          </a:prstGeom>
          <a:noFill/>
        </p:spPr>
        <p:txBody>
          <a:bodyPr wrap="none" lIns="81477" tIns="40739" rIns="81477" bIns="40739" rtlCol="0">
            <a:spAutoFit/>
          </a:bodyPr>
          <a:lstStyle/>
          <a:p>
            <a:r>
              <a:rPr lang="zh-CN" altLang="en-US" dirty="0"/>
              <a:t>延迟符</a:t>
            </a:r>
            <a:endParaRPr lang="zh-CN" altLang="en-US" dirty="0"/>
          </a:p>
        </p:txBody>
      </p:sp>
      <p:grpSp>
        <p:nvGrpSpPr>
          <p:cNvPr id="54" name="组合 53"/>
          <p:cNvGrpSpPr/>
          <p:nvPr/>
        </p:nvGrpSpPr>
        <p:grpSpPr>
          <a:xfrm>
            <a:off x="2524837" y="2227653"/>
            <a:ext cx="1449872" cy="1417567"/>
            <a:chOff x="5710238" y="3049588"/>
            <a:chExt cx="771526" cy="754062"/>
          </a:xfrm>
          <a:solidFill>
            <a:srgbClr val="0099A9"/>
          </a:solidFill>
        </p:grpSpPr>
        <p:sp>
          <p:nvSpPr>
            <p:cNvPr id="55"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sp>
          <p:nvSpPr>
            <p:cNvPr id="56"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sp>
          <p:nvSpPr>
            <p:cNvPr id="57"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sp>
          <p:nvSpPr>
            <p:cNvPr id="58"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130" fontAlgn="auto">
                <a:spcBef>
                  <a:spcPts val="0"/>
                </a:spcBef>
                <a:spcAft>
                  <a:spcPts val="0"/>
                </a:spcAft>
              </a:pPr>
              <a:endParaRPr lang="zh-CN" altLang="en-US" sz="1900">
                <a:latin typeface="微软雅黑" panose="020B0503020204020204" pitchFamily="34" charset="-122"/>
                <a:ea typeface="微软雅黑" panose="020B0503020204020204" pitchFamily="34" charset="-122"/>
              </a:endParaRPr>
            </a:p>
          </p:txBody>
        </p:sp>
      </p:grpSp>
      <p:sp>
        <p:nvSpPr>
          <p:cNvPr id="9" name="Rectangle 4"/>
          <p:cNvSpPr txBox="1">
            <a:spLocks noChangeArrowheads="1"/>
          </p:cNvSpPr>
          <p:nvPr>
            <p:custDataLst>
              <p:tags r:id="rId4"/>
            </p:custDataLst>
          </p:nvPr>
        </p:nvSpPr>
        <p:spPr bwMode="auto">
          <a:xfrm>
            <a:off x="2143125" y="5015865"/>
            <a:ext cx="2150745"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9200" fontAlgn="auto">
              <a:spcBef>
                <a:spcPts val="0"/>
              </a:spcBef>
              <a:spcAft>
                <a:spcPts val="0"/>
              </a:spcAft>
              <a:defRPr/>
            </a:pPr>
            <a:r>
              <a:rPr lang="zh-CN" altLang="en-US" sz="2800" b="0" kern="0" dirty="0">
                <a:solidFill>
                  <a:schemeClr val="tx1"/>
                </a:solidFill>
                <a:latin typeface="Colonna MT" panose="04020805060202030203" charset="0"/>
                <a:ea typeface="微软雅黑" panose="020B0503020204020204" pitchFamily="34" charset="-122"/>
                <a:cs typeface="Colonna MT" panose="04020805060202030203" charset="0"/>
              </a:rPr>
              <a:t>PART ONE</a:t>
            </a:r>
            <a:endParaRPr lang="zh-CN" altLang="en-US" sz="2800" b="0" kern="0" dirty="0">
              <a:solidFill>
                <a:schemeClr val="tx1"/>
              </a:solidFill>
              <a:latin typeface="Colonna MT" panose="04020805060202030203" charset="0"/>
              <a:ea typeface="微软雅黑" panose="020B0503020204020204" pitchFamily="34" charset="-122"/>
              <a:cs typeface="Colonna MT" panose="04020805060202030203"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wipe(left)">
                                      <p:cBhvr>
                                        <p:cTn id="10" dur="700"/>
                                        <p:tgtEl>
                                          <p:spTgt spid="98"/>
                                        </p:tgtEl>
                                      </p:cBhvr>
                                    </p:animEffect>
                                  </p:childTnLst>
                                </p:cTn>
                              </p:par>
                              <p:par>
                                <p:cTn id="11" presetID="23" presetClass="entr" presetSubtype="528"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 calcmode="lin" valueType="num">
                                      <p:cBhvr>
                                        <p:cTn id="15" dur="500" fill="hold"/>
                                        <p:tgtEl>
                                          <p:spTgt spid="106"/>
                                        </p:tgtEl>
                                        <p:attrNameLst>
                                          <p:attrName>ppt_x</p:attrName>
                                        </p:attrNameLst>
                                      </p:cBhvr>
                                      <p:tavLst>
                                        <p:tav tm="0">
                                          <p:val>
                                            <p:fltVal val="0.5"/>
                                          </p:val>
                                        </p:tav>
                                        <p:tav tm="100000">
                                          <p:val>
                                            <p:strVal val="#ppt_x"/>
                                          </p:val>
                                        </p:tav>
                                      </p:tavLst>
                                    </p:anim>
                                    <p:anim calcmode="lin" valueType="num">
                                      <p:cBhvr>
                                        <p:cTn id="16" dur="500" fill="hold"/>
                                        <p:tgtEl>
                                          <p:spTgt spid="106"/>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300"/>
                                  </p:stCondLst>
                                  <p:childTnLst>
                                    <p:set>
                                      <p:cBhvr>
                                        <p:cTn id="18" dur="1" fill="hold">
                                          <p:stCondLst>
                                            <p:cond delay="0"/>
                                          </p:stCondLst>
                                        </p:cTn>
                                        <p:tgtEl>
                                          <p:spTgt spid="115"/>
                                        </p:tgtEl>
                                        <p:attrNameLst>
                                          <p:attrName>style.visibility</p:attrName>
                                        </p:attrNameLst>
                                      </p:cBhvr>
                                      <p:to>
                                        <p:strVal val="visible"/>
                                      </p:to>
                                    </p:set>
                                    <p:anim calcmode="lin" valueType="num">
                                      <p:cBhvr>
                                        <p:cTn id="19" dur="500" fill="hold"/>
                                        <p:tgtEl>
                                          <p:spTgt spid="115"/>
                                        </p:tgtEl>
                                        <p:attrNameLst>
                                          <p:attrName>ppt_w</p:attrName>
                                        </p:attrNameLst>
                                      </p:cBhvr>
                                      <p:tavLst>
                                        <p:tav tm="0">
                                          <p:val>
                                            <p:fltVal val="0"/>
                                          </p:val>
                                        </p:tav>
                                        <p:tav tm="100000">
                                          <p:val>
                                            <p:strVal val="#ppt_w"/>
                                          </p:val>
                                        </p:tav>
                                      </p:tavLst>
                                    </p:anim>
                                    <p:anim calcmode="lin" valueType="num">
                                      <p:cBhvr>
                                        <p:cTn id="20" dur="500" fill="hold"/>
                                        <p:tgtEl>
                                          <p:spTgt spid="115"/>
                                        </p:tgtEl>
                                        <p:attrNameLst>
                                          <p:attrName>ppt_h</p:attrName>
                                        </p:attrNameLst>
                                      </p:cBhvr>
                                      <p:tavLst>
                                        <p:tav tm="0">
                                          <p:val>
                                            <p:fltVal val="0"/>
                                          </p:val>
                                        </p:tav>
                                        <p:tav tm="100000">
                                          <p:val>
                                            <p:strVal val="#ppt_h"/>
                                          </p:val>
                                        </p:tav>
                                      </p:tavLst>
                                    </p:anim>
                                    <p:anim calcmode="lin" valueType="num">
                                      <p:cBhvr>
                                        <p:cTn id="21" dur="500" fill="hold"/>
                                        <p:tgtEl>
                                          <p:spTgt spid="115"/>
                                        </p:tgtEl>
                                        <p:attrNameLst>
                                          <p:attrName>ppt_x</p:attrName>
                                        </p:attrNameLst>
                                      </p:cBhvr>
                                      <p:tavLst>
                                        <p:tav tm="0">
                                          <p:val>
                                            <p:fltVal val="0.5"/>
                                          </p:val>
                                        </p:tav>
                                        <p:tav tm="100000">
                                          <p:val>
                                            <p:strVal val="#ppt_x"/>
                                          </p:val>
                                        </p:tav>
                                      </p:tavLst>
                                    </p:anim>
                                    <p:anim calcmode="lin" valueType="num">
                                      <p:cBhvr>
                                        <p:cTn id="22" dur="500" fill="hold"/>
                                        <p:tgtEl>
                                          <p:spTgt spid="11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100"/>
                                  </p:stCondLst>
                                  <p:childTnLst>
                                    <p:set>
                                      <p:cBhvr>
                                        <p:cTn id="24" dur="1" fill="hold">
                                          <p:stCondLst>
                                            <p:cond delay="0"/>
                                          </p:stCondLst>
                                        </p:cTn>
                                        <p:tgtEl>
                                          <p:spTgt spid="118"/>
                                        </p:tgtEl>
                                        <p:attrNameLst>
                                          <p:attrName>style.visibility</p:attrName>
                                        </p:attrNameLst>
                                      </p:cBhvr>
                                      <p:to>
                                        <p:strVal val="visible"/>
                                      </p:to>
                                    </p:set>
                                    <p:anim calcmode="lin" valueType="num">
                                      <p:cBhvr>
                                        <p:cTn id="25" dur="500" fill="hold"/>
                                        <p:tgtEl>
                                          <p:spTgt spid="118"/>
                                        </p:tgtEl>
                                        <p:attrNameLst>
                                          <p:attrName>ppt_w</p:attrName>
                                        </p:attrNameLst>
                                      </p:cBhvr>
                                      <p:tavLst>
                                        <p:tav tm="0">
                                          <p:val>
                                            <p:fltVal val="0"/>
                                          </p:val>
                                        </p:tav>
                                        <p:tav tm="100000">
                                          <p:val>
                                            <p:strVal val="#ppt_w"/>
                                          </p:val>
                                        </p:tav>
                                      </p:tavLst>
                                    </p:anim>
                                    <p:anim calcmode="lin" valueType="num">
                                      <p:cBhvr>
                                        <p:cTn id="26" dur="500" fill="hold"/>
                                        <p:tgtEl>
                                          <p:spTgt spid="118"/>
                                        </p:tgtEl>
                                        <p:attrNameLst>
                                          <p:attrName>ppt_h</p:attrName>
                                        </p:attrNameLst>
                                      </p:cBhvr>
                                      <p:tavLst>
                                        <p:tav tm="0">
                                          <p:val>
                                            <p:fltVal val="0"/>
                                          </p:val>
                                        </p:tav>
                                        <p:tav tm="100000">
                                          <p:val>
                                            <p:strVal val="#ppt_h"/>
                                          </p:val>
                                        </p:tav>
                                      </p:tavLst>
                                    </p:anim>
                                    <p:anim calcmode="lin" valueType="num">
                                      <p:cBhvr>
                                        <p:cTn id="27" dur="500" fill="hold"/>
                                        <p:tgtEl>
                                          <p:spTgt spid="118"/>
                                        </p:tgtEl>
                                        <p:attrNameLst>
                                          <p:attrName>ppt_x</p:attrName>
                                        </p:attrNameLst>
                                      </p:cBhvr>
                                      <p:tavLst>
                                        <p:tav tm="0">
                                          <p:val>
                                            <p:fltVal val="0.5"/>
                                          </p:val>
                                        </p:tav>
                                        <p:tav tm="100000">
                                          <p:val>
                                            <p:strVal val="#ppt_x"/>
                                          </p:val>
                                        </p:tav>
                                      </p:tavLst>
                                    </p:anim>
                                    <p:anim calcmode="lin" valueType="num">
                                      <p:cBhvr>
                                        <p:cTn id="28" dur="500" fill="hold"/>
                                        <p:tgtEl>
                                          <p:spTgt spid="118"/>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300"/>
                                  </p:stCondLst>
                                  <p:childTnLst>
                                    <p:set>
                                      <p:cBhvr>
                                        <p:cTn id="30" dur="1" fill="hold">
                                          <p:stCondLst>
                                            <p:cond delay="0"/>
                                          </p:stCondLst>
                                        </p:cTn>
                                        <p:tgtEl>
                                          <p:spTgt spid="127"/>
                                        </p:tgtEl>
                                        <p:attrNameLst>
                                          <p:attrName>style.visibility</p:attrName>
                                        </p:attrNameLst>
                                      </p:cBhvr>
                                      <p:to>
                                        <p:strVal val="visible"/>
                                      </p:to>
                                    </p:set>
                                    <p:anim calcmode="lin" valueType="num">
                                      <p:cBhvr>
                                        <p:cTn id="31" dur="500" fill="hold"/>
                                        <p:tgtEl>
                                          <p:spTgt spid="127"/>
                                        </p:tgtEl>
                                        <p:attrNameLst>
                                          <p:attrName>ppt_w</p:attrName>
                                        </p:attrNameLst>
                                      </p:cBhvr>
                                      <p:tavLst>
                                        <p:tav tm="0">
                                          <p:val>
                                            <p:fltVal val="0"/>
                                          </p:val>
                                        </p:tav>
                                        <p:tav tm="100000">
                                          <p:val>
                                            <p:strVal val="#ppt_w"/>
                                          </p:val>
                                        </p:tav>
                                      </p:tavLst>
                                    </p:anim>
                                    <p:anim calcmode="lin" valueType="num">
                                      <p:cBhvr>
                                        <p:cTn id="32" dur="500" fill="hold"/>
                                        <p:tgtEl>
                                          <p:spTgt spid="127"/>
                                        </p:tgtEl>
                                        <p:attrNameLst>
                                          <p:attrName>ppt_h</p:attrName>
                                        </p:attrNameLst>
                                      </p:cBhvr>
                                      <p:tavLst>
                                        <p:tav tm="0">
                                          <p:val>
                                            <p:fltVal val="0"/>
                                          </p:val>
                                        </p:tav>
                                        <p:tav tm="100000">
                                          <p:val>
                                            <p:strVal val="#ppt_h"/>
                                          </p:val>
                                        </p:tav>
                                      </p:tavLst>
                                    </p:anim>
                                    <p:anim calcmode="lin" valueType="num">
                                      <p:cBhvr>
                                        <p:cTn id="33" dur="500" fill="hold"/>
                                        <p:tgtEl>
                                          <p:spTgt spid="127"/>
                                        </p:tgtEl>
                                        <p:attrNameLst>
                                          <p:attrName>ppt_x</p:attrName>
                                        </p:attrNameLst>
                                      </p:cBhvr>
                                      <p:tavLst>
                                        <p:tav tm="0">
                                          <p:val>
                                            <p:fltVal val="0.5"/>
                                          </p:val>
                                        </p:tav>
                                        <p:tav tm="100000">
                                          <p:val>
                                            <p:strVal val="#ppt_x"/>
                                          </p:val>
                                        </p:tav>
                                      </p:tavLst>
                                    </p:anim>
                                    <p:anim calcmode="lin" valueType="num">
                                      <p:cBhvr>
                                        <p:cTn id="34" dur="500" fill="hold"/>
                                        <p:tgtEl>
                                          <p:spTgt spid="12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130"/>
                                        </p:tgtEl>
                                        <p:attrNameLst>
                                          <p:attrName>style.visibility</p:attrName>
                                        </p:attrNameLst>
                                      </p:cBhvr>
                                      <p:to>
                                        <p:strVal val="visible"/>
                                      </p:to>
                                    </p:set>
                                    <p:anim calcmode="lin" valueType="num">
                                      <p:cBhvr>
                                        <p:cTn id="37" dur="500" fill="hold"/>
                                        <p:tgtEl>
                                          <p:spTgt spid="130"/>
                                        </p:tgtEl>
                                        <p:attrNameLst>
                                          <p:attrName>ppt_w</p:attrName>
                                        </p:attrNameLst>
                                      </p:cBhvr>
                                      <p:tavLst>
                                        <p:tav tm="0">
                                          <p:val>
                                            <p:fltVal val="0"/>
                                          </p:val>
                                        </p:tav>
                                        <p:tav tm="100000">
                                          <p:val>
                                            <p:strVal val="#ppt_w"/>
                                          </p:val>
                                        </p:tav>
                                      </p:tavLst>
                                    </p:anim>
                                    <p:anim calcmode="lin" valueType="num">
                                      <p:cBhvr>
                                        <p:cTn id="38" dur="500" fill="hold"/>
                                        <p:tgtEl>
                                          <p:spTgt spid="130"/>
                                        </p:tgtEl>
                                        <p:attrNameLst>
                                          <p:attrName>ppt_h</p:attrName>
                                        </p:attrNameLst>
                                      </p:cBhvr>
                                      <p:tavLst>
                                        <p:tav tm="0">
                                          <p:val>
                                            <p:fltVal val="0"/>
                                          </p:val>
                                        </p:tav>
                                        <p:tav tm="100000">
                                          <p:val>
                                            <p:strVal val="#ppt_h"/>
                                          </p:val>
                                        </p:tav>
                                      </p:tavLst>
                                    </p:anim>
                                    <p:anim calcmode="lin" valueType="num">
                                      <p:cBhvr>
                                        <p:cTn id="39" dur="500" fill="hold"/>
                                        <p:tgtEl>
                                          <p:spTgt spid="130"/>
                                        </p:tgtEl>
                                        <p:attrNameLst>
                                          <p:attrName>ppt_x</p:attrName>
                                        </p:attrNameLst>
                                      </p:cBhvr>
                                      <p:tavLst>
                                        <p:tav tm="0">
                                          <p:val>
                                            <p:fltVal val="0.5"/>
                                          </p:val>
                                        </p:tav>
                                        <p:tav tm="100000">
                                          <p:val>
                                            <p:strVal val="#ppt_x"/>
                                          </p:val>
                                        </p:tav>
                                      </p:tavLst>
                                    </p:anim>
                                    <p:anim calcmode="lin" valueType="num">
                                      <p:cBhvr>
                                        <p:cTn id="40" dur="500" fill="hold"/>
                                        <p:tgtEl>
                                          <p:spTgt spid="13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136"/>
                                        </p:tgtEl>
                                        <p:attrNameLst>
                                          <p:attrName>style.visibility</p:attrName>
                                        </p:attrNameLst>
                                      </p:cBhvr>
                                      <p:to>
                                        <p:strVal val="visible"/>
                                      </p:to>
                                    </p:set>
                                    <p:anim calcmode="lin" valueType="num">
                                      <p:cBhvr>
                                        <p:cTn id="43" dur="500" fill="hold"/>
                                        <p:tgtEl>
                                          <p:spTgt spid="136"/>
                                        </p:tgtEl>
                                        <p:attrNameLst>
                                          <p:attrName>ppt_w</p:attrName>
                                        </p:attrNameLst>
                                      </p:cBhvr>
                                      <p:tavLst>
                                        <p:tav tm="0">
                                          <p:val>
                                            <p:fltVal val="0"/>
                                          </p:val>
                                        </p:tav>
                                        <p:tav tm="100000">
                                          <p:val>
                                            <p:strVal val="#ppt_w"/>
                                          </p:val>
                                        </p:tav>
                                      </p:tavLst>
                                    </p:anim>
                                    <p:anim calcmode="lin" valueType="num">
                                      <p:cBhvr>
                                        <p:cTn id="44" dur="500" fill="hold"/>
                                        <p:tgtEl>
                                          <p:spTgt spid="136"/>
                                        </p:tgtEl>
                                        <p:attrNameLst>
                                          <p:attrName>ppt_h</p:attrName>
                                        </p:attrNameLst>
                                      </p:cBhvr>
                                      <p:tavLst>
                                        <p:tav tm="0">
                                          <p:val>
                                            <p:fltVal val="0"/>
                                          </p:val>
                                        </p:tav>
                                        <p:tav tm="100000">
                                          <p:val>
                                            <p:strVal val="#ppt_h"/>
                                          </p:val>
                                        </p:tav>
                                      </p:tavLst>
                                    </p:anim>
                                    <p:anim calcmode="lin" valueType="num">
                                      <p:cBhvr>
                                        <p:cTn id="45" dur="500" fill="hold"/>
                                        <p:tgtEl>
                                          <p:spTgt spid="136"/>
                                        </p:tgtEl>
                                        <p:attrNameLst>
                                          <p:attrName>ppt_x</p:attrName>
                                        </p:attrNameLst>
                                      </p:cBhvr>
                                      <p:tavLst>
                                        <p:tav tm="0">
                                          <p:val>
                                            <p:fltVal val="0.5"/>
                                          </p:val>
                                        </p:tav>
                                        <p:tav tm="100000">
                                          <p:val>
                                            <p:strVal val="#ppt_x"/>
                                          </p:val>
                                        </p:tav>
                                      </p:tavLst>
                                    </p:anim>
                                    <p:anim calcmode="lin" valueType="num">
                                      <p:cBhvr>
                                        <p:cTn id="46" dur="500" fill="hold"/>
                                        <p:tgtEl>
                                          <p:spTgt spid="136"/>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139"/>
                                        </p:tgtEl>
                                        <p:attrNameLst>
                                          <p:attrName>style.visibility</p:attrName>
                                        </p:attrNameLst>
                                      </p:cBhvr>
                                      <p:to>
                                        <p:strVal val="visible"/>
                                      </p:to>
                                    </p:set>
                                    <p:anim calcmode="lin" valueType="num">
                                      <p:cBhvr>
                                        <p:cTn id="49" dur="500" fill="hold"/>
                                        <p:tgtEl>
                                          <p:spTgt spid="139"/>
                                        </p:tgtEl>
                                        <p:attrNameLst>
                                          <p:attrName>ppt_w</p:attrName>
                                        </p:attrNameLst>
                                      </p:cBhvr>
                                      <p:tavLst>
                                        <p:tav tm="0">
                                          <p:val>
                                            <p:fltVal val="0"/>
                                          </p:val>
                                        </p:tav>
                                        <p:tav tm="100000">
                                          <p:val>
                                            <p:strVal val="#ppt_w"/>
                                          </p:val>
                                        </p:tav>
                                      </p:tavLst>
                                    </p:anim>
                                    <p:anim calcmode="lin" valueType="num">
                                      <p:cBhvr>
                                        <p:cTn id="50" dur="500" fill="hold"/>
                                        <p:tgtEl>
                                          <p:spTgt spid="139"/>
                                        </p:tgtEl>
                                        <p:attrNameLst>
                                          <p:attrName>ppt_h</p:attrName>
                                        </p:attrNameLst>
                                      </p:cBhvr>
                                      <p:tavLst>
                                        <p:tav tm="0">
                                          <p:val>
                                            <p:fltVal val="0"/>
                                          </p:val>
                                        </p:tav>
                                        <p:tav tm="100000">
                                          <p:val>
                                            <p:strVal val="#ppt_h"/>
                                          </p:val>
                                        </p:tav>
                                      </p:tavLst>
                                    </p:anim>
                                    <p:anim calcmode="lin" valueType="num">
                                      <p:cBhvr>
                                        <p:cTn id="51" dur="500" fill="hold"/>
                                        <p:tgtEl>
                                          <p:spTgt spid="139"/>
                                        </p:tgtEl>
                                        <p:attrNameLst>
                                          <p:attrName>ppt_x</p:attrName>
                                        </p:attrNameLst>
                                      </p:cBhvr>
                                      <p:tavLst>
                                        <p:tav tm="0">
                                          <p:val>
                                            <p:fltVal val="0.5"/>
                                          </p:val>
                                        </p:tav>
                                        <p:tav tm="100000">
                                          <p:val>
                                            <p:strVal val="#ppt_x"/>
                                          </p:val>
                                        </p:tav>
                                      </p:tavLst>
                                    </p:anim>
                                    <p:anim calcmode="lin" valueType="num">
                                      <p:cBhvr>
                                        <p:cTn id="52" dur="500" fill="hold"/>
                                        <p:tgtEl>
                                          <p:spTgt spid="139"/>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fltVal val="0"/>
                                          </p:val>
                                        </p:tav>
                                        <p:tav tm="100000">
                                          <p:val>
                                            <p:strVal val="#ppt_h"/>
                                          </p:val>
                                        </p:tav>
                                      </p:tavLst>
                                    </p:anim>
                                    <p:anim calcmode="lin" valueType="num">
                                      <p:cBhvr>
                                        <p:cTn id="57" dur="500" fill="hold"/>
                                        <p:tgtEl>
                                          <p:spTgt spid="142"/>
                                        </p:tgtEl>
                                        <p:attrNameLst>
                                          <p:attrName>ppt_x</p:attrName>
                                        </p:attrNameLst>
                                      </p:cBhvr>
                                      <p:tavLst>
                                        <p:tav tm="0">
                                          <p:val>
                                            <p:fltVal val="0.5"/>
                                          </p:val>
                                        </p:tav>
                                        <p:tav tm="100000">
                                          <p:val>
                                            <p:strVal val="#ppt_x"/>
                                          </p:val>
                                        </p:tav>
                                      </p:tavLst>
                                    </p:anim>
                                    <p:anim calcmode="lin" valueType="num">
                                      <p:cBhvr>
                                        <p:cTn id="58" dur="500" fill="hold"/>
                                        <p:tgtEl>
                                          <p:spTgt spid="142"/>
                                        </p:tgtEl>
                                        <p:attrNameLst>
                                          <p:attrName>ppt_y</p:attrName>
                                        </p:attrNameLst>
                                      </p:cBhvr>
                                      <p:tavLst>
                                        <p:tav tm="0">
                                          <p:val>
                                            <p:fltVal val="0.5"/>
                                          </p:val>
                                        </p:tav>
                                        <p:tav tm="100000">
                                          <p:val>
                                            <p:strVal val="#ppt_y"/>
                                          </p:val>
                                        </p:tav>
                                      </p:tavLst>
                                    </p:anim>
                                  </p:childTnLst>
                                </p:cTn>
                              </p:par>
                              <p:par>
                                <p:cTn id="59" presetID="26" presetClass="emph" presetSubtype="0" repeatCount="3000" fill="hold" nodeType="withEffect">
                                  <p:stCondLst>
                                    <p:cond delay="600"/>
                                  </p:stCondLst>
                                  <p:childTnLst>
                                    <p:animEffect transition="out" filter="fade">
                                      <p:cBhvr>
                                        <p:cTn id="60" dur="500" tmFilter="0, 0; .2, .5; .8, .5; 1, 0"/>
                                        <p:tgtEl>
                                          <p:spTgt spid="106"/>
                                        </p:tgtEl>
                                      </p:cBhvr>
                                    </p:animEffect>
                                    <p:animScale>
                                      <p:cBhvr>
                                        <p:cTn id="61" dur="250" autoRev="1" fill="hold"/>
                                        <p:tgtEl>
                                          <p:spTgt spid="106"/>
                                        </p:tgtEl>
                                      </p:cBhvr>
                                      <p:by x="105000" y="105000"/>
                                    </p:animScale>
                                  </p:childTnLst>
                                </p:cTn>
                              </p:par>
                              <p:par>
                                <p:cTn id="62" presetID="26" presetClass="emph" presetSubtype="0" repeatCount="3000" fill="hold" nodeType="withEffect">
                                  <p:stCondLst>
                                    <p:cond delay="710"/>
                                  </p:stCondLst>
                                  <p:childTnLst>
                                    <p:animEffect transition="out" filter="fade">
                                      <p:cBhvr>
                                        <p:cTn id="63" dur="500" tmFilter="0, 0; .2, .5; .8, .5; 1, 0"/>
                                        <p:tgtEl>
                                          <p:spTgt spid="127"/>
                                        </p:tgtEl>
                                      </p:cBhvr>
                                    </p:animEffect>
                                    <p:animScale>
                                      <p:cBhvr>
                                        <p:cTn id="64" dur="250" autoRev="1" fill="hold"/>
                                        <p:tgtEl>
                                          <p:spTgt spid="127"/>
                                        </p:tgtEl>
                                      </p:cBhvr>
                                      <p:by x="105000" y="105000"/>
                                    </p:animScale>
                                  </p:childTnLst>
                                </p:cTn>
                              </p:par>
                              <p:par>
                                <p:cTn id="65" presetID="26" presetClass="emph" presetSubtype="0" repeatCount="3000" fill="hold" nodeType="withEffect">
                                  <p:stCondLst>
                                    <p:cond delay="810"/>
                                  </p:stCondLst>
                                  <p:childTnLst>
                                    <p:animEffect transition="out" filter="fade">
                                      <p:cBhvr>
                                        <p:cTn id="66" dur="500" tmFilter="0, 0; .2, .5; .8, .5; 1, 0"/>
                                        <p:tgtEl>
                                          <p:spTgt spid="136"/>
                                        </p:tgtEl>
                                      </p:cBhvr>
                                    </p:animEffect>
                                    <p:animScale>
                                      <p:cBhvr>
                                        <p:cTn id="67" dur="250" autoRev="1" fill="hold"/>
                                        <p:tgtEl>
                                          <p:spTgt spid="136"/>
                                        </p:tgtEl>
                                      </p:cBhvr>
                                      <p:by x="105000" y="105000"/>
                                    </p:animScale>
                                  </p:childTnLst>
                                </p:cTn>
                              </p:par>
                              <p:par>
                                <p:cTn id="68" presetID="10" presetClass="entr" presetSubtype="0" fill="hold" grpId="0" nodeType="withEffect">
                                  <p:stCondLst>
                                    <p:cond delay="0"/>
                                  </p:stCondLst>
                                  <p:childTnLst>
                                    <p:set>
                                      <p:cBhvr>
                                        <p:cTn id="69" dur="1" fill="hold">
                                          <p:stCondLst>
                                            <p:cond delay="0"/>
                                          </p:stCondLst>
                                        </p:cTn>
                                        <p:tgtEl>
                                          <p:spTgt spid="145"/>
                                        </p:tgtEl>
                                        <p:attrNameLst>
                                          <p:attrName>style.visibility</p:attrName>
                                        </p:attrNameLst>
                                      </p:cBhvr>
                                      <p:to>
                                        <p:strVal val="visible"/>
                                      </p:to>
                                    </p:set>
                                    <p:animEffect transition="in" filter="fade">
                                      <p:cBhvr>
                                        <p:cTn id="70" dur="500"/>
                                        <p:tgtEl>
                                          <p:spTgt spid="145"/>
                                        </p:tgtEl>
                                      </p:cBhvr>
                                    </p:animEffect>
                                  </p:childTnLst>
                                </p:cTn>
                              </p:par>
                              <p:par>
                                <p:cTn id="71" presetID="10"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98" grpId="0" bldLvl="0" animBg="1"/>
      <p:bldP spid="1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3089275" y="620713"/>
            <a:ext cx="7710488" cy="774700"/>
            <a:chOff x="8059" y="1202"/>
            <a:chExt cx="10259" cy="1220"/>
          </a:xfrm>
        </p:grpSpPr>
        <p:grpSp>
          <p:nvGrpSpPr>
            <p:cNvPr id="26664" name="组合 22"/>
            <p:cNvGrpSpPr/>
            <p:nvPr/>
          </p:nvGrpSpPr>
          <p:grpSpPr>
            <a:xfrm>
              <a:off x="8059" y="1202"/>
              <a:ext cx="10259" cy="1220"/>
              <a:chOff x="770117" y="3102852"/>
              <a:chExt cx="3005741" cy="1189384"/>
            </a:xfrm>
          </p:grpSpPr>
          <p:sp>
            <p:nvSpPr>
              <p:cNvPr id="29" name="圆角矩形 28"/>
              <p:cNvSpPr/>
              <p:nvPr/>
            </p:nvSpPr>
            <p:spPr>
              <a:xfrm>
                <a:off x="770117" y="3110163"/>
                <a:ext cx="2518708" cy="118207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26667" name="TextBox 24"/>
              <p:cNvSpPr txBox="1"/>
              <p:nvPr/>
            </p:nvSpPr>
            <p:spPr>
              <a:xfrm>
                <a:off x="936885" y="3102852"/>
                <a:ext cx="2838973" cy="1134059"/>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Looking for a stylish, great value tablet </a:t>
                </a:r>
                <a:endParaRPr lang="en-US" altLang="zh-CN" sz="2400" dirty="0">
                  <a:latin typeface="MS UI Gothic" panose="020B0600070205080204" charset="-128"/>
                  <a:ea typeface="MS UI Gothic" panose="020B0600070205080204" charset="-128"/>
                  <a:sym typeface="+mn-ea"/>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computer?</a:t>
                </a:r>
                <a:r>
                  <a:rPr lang="en-US" altLang="zh-CN" sz="2400" dirty="0">
                    <a:latin typeface="微软雅黑" panose="020B0503020204020204" pitchFamily="34" charset="-122"/>
                    <a:ea typeface="微软雅黑" panose="020B0503020204020204" pitchFamily="34" charset="-122"/>
                    <a:sym typeface="+mn-ea"/>
                  </a:rPr>
                  <a:t> </a:t>
                </a:r>
                <a:endParaRPr lang="en-US" altLang="zh-CN" sz="2400" dirty="0">
                  <a:latin typeface="微软雅黑" panose="020B0503020204020204" pitchFamily="34" charset="-122"/>
                  <a:ea typeface="微软雅黑" panose="020B0503020204020204" pitchFamily="34" charset="-122"/>
                  <a:sym typeface="+mn-ea"/>
                </a:endParaRPr>
              </a:p>
            </p:txBody>
          </p:sp>
        </p:grpSp>
        <p:sp>
          <p:nvSpPr>
            <p:cNvPr id="62" name="椭圆 61"/>
            <p:cNvSpPr/>
            <p:nvPr/>
          </p:nvSpPr>
          <p:spPr>
            <a:xfrm>
              <a:off x="8063" y="1329"/>
              <a:ext cx="376" cy="375"/>
            </a:xfrm>
            <a:prstGeom prst="ellipse">
              <a:avLst/>
            </a:prstGeom>
            <a:solidFill>
              <a:srgbClr val="0099A9"/>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nvGrpSpPr>
          <p:cNvPr id="69" name="组合 68"/>
          <p:cNvGrpSpPr/>
          <p:nvPr/>
        </p:nvGrpSpPr>
        <p:grpSpPr>
          <a:xfrm>
            <a:off x="3089275" y="1657350"/>
            <a:ext cx="7083425" cy="477838"/>
            <a:chOff x="8061" y="2834"/>
            <a:chExt cx="10528" cy="754"/>
          </a:xfrm>
        </p:grpSpPr>
        <p:sp>
          <p:nvSpPr>
            <p:cNvPr id="9" name="圆角矩形 8"/>
            <p:cNvSpPr/>
            <p:nvPr/>
          </p:nvSpPr>
          <p:spPr>
            <a:xfrm>
              <a:off x="8078" y="2834"/>
              <a:ext cx="9535" cy="754"/>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nvGrpSpPr>
            <p:cNvPr id="26661" name="组合 67"/>
            <p:cNvGrpSpPr/>
            <p:nvPr/>
          </p:nvGrpSpPr>
          <p:grpSpPr>
            <a:xfrm>
              <a:off x="8061" y="2864"/>
              <a:ext cx="10528" cy="724"/>
              <a:chOff x="8061" y="2864"/>
              <a:chExt cx="10528" cy="724"/>
            </a:xfrm>
          </p:grpSpPr>
          <p:sp>
            <p:nvSpPr>
              <p:cNvPr id="26662" name="矩形 16"/>
              <p:cNvSpPr/>
              <p:nvPr/>
            </p:nvSpPr>
            <p:spPr>
              <a:xfrm>
                <a:off x="8417" y="2864"/>
                <a:ext cx="10173" cy="7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rPr>
                  <a:t>Well, here are two you must check out. </a:t>
                </a:r>
                <a:endParaRPr lang="en-US" altLang="zh-CN" sz="2400" dirty="0">
                  <a:latin typeface="MS UI Gothic" panose="020B0600070205080204" charset="-128"/>
                  <a:ea typeface="MS UI Gothic" panose="020B0600070205080204" charset="-128"/>
                </a:endParaRPr>
              </a:p>
            </p:txBody>
          </p:sp>
          <p:sp>
            <p:nvSpPr>
              <p:cNvPr id="63" name="椭圆 62"/>
              <p:cNvSpPr/>
              <p:nvPr/>
            </p:nvSpPr>
            <p:spPr>
              <a:xfrm>
                <a:off x="8061" y="3042"/>
                <a:ext cx="375" cy="376"/>
              </a:xfrm>
              <a:prstGeom prst="ellipse">
                <a:avLst/>
              </a:prstGeom>
              <a:solidFill>
                <a:srgbClr val="EA610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grpSp>
        <p:nvGrpSpPr>
          <p:cNvPr id="70" name="组合 69"/>
          <p:cNvGrpSpPr/>
          <p:nvPr/>
        </p:nvGrpSpPr>
        <p:grpSpPr>
          <a:xfrm>
            <a:off x="3082925" y="2457450"/>
            <a:ext cx="6710363" cy="768350"/>
            <a:chOff x="8049" y="4094"/>
            <a:chExt cx="9964" cy="1212"/>
          </a:xfrm>
        </p:grpSpPr>
        <p:grpSp>
          <p:nvGrpSpPr>
            <p:cNvPr id="26656" name="组合 17"/>
            <p:cNvGrpSpPr/>
            <p:nvPr/>
          </p:nvGrpSpPr>
          <p:grpSpPr>
            <a:xfrm>
              <a:off x="8049" y="4094"/>
              <a:ext cx="9964" cy="1213"/>
              <a:chOff x="770117" y="3109868"/>
              <a:chExt cx="2877019" cy="1182368"/>
            </a:xfrm>
          </p:grpSpPr>
          <p:sp>
            <p:nvSpPr>
              <p:cNvPr id="19" name="圆角矩形 18"/>
              <p:cNvSpPr/>
              <p:nvPr/>
            </p:nvSpPr>
            <p:spPr>
              <a:xfrm>
                <a:off x="770117" y="3109868"/>
                <a:ext cx="2761312" cy="1181393"/>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26659" name="TextBox 24"/>
              <p:cNvSpPr txBox="1"/>
              <p:nvPr/>
            </p:nvSpPr>
            <p:spPr>
              <a:xfrm>
                <a:off x="936885" y="3132100"/>
                <a:ext cx="2710251" cy="1133631"/>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Introducing the 7 inch and 8 inch limited </a:t>
                </a:r>
                <a:endParaRPr lang="en-US" altLang="zh-CN" sz="2400" dirty="0">
                  <a:latin typeface="MS UI Gothic" panose="020B0600070205080204" charset="-128"/>
                  <a:ea typeface="MS UI Gothic" panose="020B0600070205080204" charset="-128"/>
                </a:endParaRPr>
              </a:p>
              <a:p>
                <a:pPr marL="0" lvl="0" indent="0" eaLnBrk="1" hangingPunct="1">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edition Haier pad from Haier. </a:t>
                </a:r>
                <a:endParaRPr lang="en-US" altLang="zh-CN" sz="2400" dirty="0">
                  <a:latin typeface="MS UI Gothic" panose="020B0600070205080204" charset="-128"/>
                  <a:ea typeface="MS UI Gothic" panose="020B0600070205080204" charset="-128"/>
                </a:endParaRPr>
              </a:p>
            </p:txBody>
          </p:sp>
        </p:grpSp>
        <p:sp>
          <p:nvSpPr>
            <p:cNvPr id="64" name="椭圆 63"/>
            <p:cNvSpPr/>
            <p:nvPr/>
          </p:nvSpPr>
          <p:spPr>
            <a:xfrm>
              <a:off x="8054" y="4222"/>
              <a:ext cx="375" cy="373"/>
            </a:xfrm>
            <a:prstGeom prst="ellipse">
              <a:avLst/>
            </a:prstGeom>
            <a:solidFill>
              <a:srgbClr val="F69F1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nvGrpSpPr>
          <p:cNvPr id="71" name="组合 70"/>
          <p:cNvGrpSpPr/>
          <p:nvPr/>
        </p:nvGrpSpPr>
        <p:grpSpPr>
          <a:xfrm>
            <a:off x="3087688" y="3524250"/>
            <a:ext cx="6462712" cy="1463675"/>
            <a:chOff x="8058" y="5774"/>
            <a:chExt cx="9661" cy="2307"/>
          </a:xfrm>
        </p:grpSpPr>
        <p:grpSp>
          <p:nvGrpSpPr>
            <p:cNvPr id="26652" name="组合 20"/>
            <p:cNvGrpSpPr/>
            <p:nvPr/>
          </p:nvGrpSpPr>
          <p:grpSpPr>
            <a:xfrm>
              <a:off x="8109" y="5774"/>
              <a:ext cx="9610" cy="2307"/>
              <a:chOff x="770117" y="3109868"/>
              <a:chExt cx="2761293" cy="2248930"/>
            </a:xfrm>
          </p:grpSpPr>
          <p:sp>
            <p:nvSpPr>
              <p:cNvPr id="22" name="圆角矩形 21"/>
              <p:cNvSpPr/>
              <p:nvPr/>
            </p:nvSpPr>
            <p:spPr>
              <a:xfrm>
                <a:off x="769782" y="3109868"/>
                <a:ext cx="2761628" cy="1183006"/>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58" name="TextBox 24"/>
              <p:cNvSpPr txBox="1"/>
              <p:nvPr/>
            </p:nvSpPr>
            <p:spPr>
              <a:xfrm>
                <a:off x="814787" y="3658686"/>
                <a:ext cx="2711168" cy="1700112"/>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sym typeface="+mn-ea"/>
                  </a:rPr>
                  <a:t>                            they are also great to hold.</a:t>
                </a:r>
                <a:endPar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rgbClr val="0099A9"/>
                  </a:solidFill>
                  <a:effectLst/>
                  <a:uLnTx/>
                  <a:uFillTx/>
                  <a:latin typeface="微软雅黑" panose="020B0503020204020204" pitchFamily="34" charset="-122"/>
                  <a:ea typeface="微软雅黑" panose="020B0503020204020204" pitchFamily="34" charset="-122"/>
                  <a:cs typeface="+mn-cs"/>
                </a:endParaRPr>
              </a:p>
            </p:txBody>
          </p:sp>
        </p:grpSp>
        <p:sp>
          <p:nvSpPr>
            <p:cNvPr id="65" name="椭圆 64"/>
            <p:cNvSpPr/>
            <p:nvPr/>
          </p:nvSpPr>
          <p:spPr>
            <a:xfrm>
              <a:off x="8058" y="5862"/>
              <a:ext cx="375" cy="375"/>
            </a:xfrm>
            <a:prstGeom prst="ellipse">
              <a:avLst/>
            </a:prstGeom>
            <a:solidFill>
              <a:srgbClr val="EA5E6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grpSp>
        <p:nvGrpSpPr>
          <p:cNvPr id="72" name="组合 71"/>
          <p:cNvGrpSpPr/>
          <p:nvPr/>
        </p:nvGrpSpPr>
        <p:grpSpPr>
          <a:xfrm>
            <a:off x="3078163" y="4621213"/>
            <a:ext cx="6472237" cy="1663700"/>
            <a:chOff x="8043" y="7503"/>
            <a:chExt cx="10017" cy="2620"/>
          </a:xfrm>
        </p:grpSpPr>
        <p:grpSp>
          <p:nvGrpSpPr>
            <p:cNvPr id="26648" name="组合 58"/>
            <p:cNvGrpSpPr/>
            <p:nvPr/>
          </p:nvGrpSpPr>
          <p:grpSpPr>
            <a:xfrm>
              <a:off x="8098" y="7503"/>
              <a:ext cx="9962" cy="2620"/>
              <a:chOff x="769829" y="3109868"/>
              <a:chExt cx="2862413" cy="2955669"/>
            </a:xfrm>
          </p:grpSpPr>
          <p:sp>
            <p:nvSpPr>
              <p:cNvPr id="60" name="圆角矩形 59"/>
              <p:cNvSpPr/>
              <p:nvPr/>
            </p:nvSpPr>
            <p:spPr>
              <a:xfrm>
                <a:off x="769557" y="3109868"/>
                <a:ext cx="2762438" cy="2955669"/>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sp>
            <p:nvSpPr>
              <p:cNvPr id="61" name="TextBox 24"/>
              <p:cNvSpPr txBox="1"/>
              <p:nvPr/>
            </p:nvSpPr>
            <p:spPr>
              <a:xfrm>
                <a:off x="922045" y="3276265"/>
                <a:ext cx="2710197" cy="1968566"/>
              </a:xfrm>
              <a:prstGeom prst="rect">
                <a:avLst/>
              </a:prstGeom>
              <a:noFill/>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S UI Gothic" panose="020B0600070205080204" charset="-128"/>
                    <a:ea typeface="MS UI Gothic" panose="020B0600070205080204" charset="-128"/>
                    <a:cs typeface="+mn-cs"/>
                    <a:sym typeface="+mn-ea"/>
                  </a:rPr>
                  <a:t>If you are new to tablets, you will find these Haier designs great for </a:t>
                </a: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rgbClr val="0099A9"/>
                  </a:solidFill>
                  <a:effectLst/>
                  <a:uLnTx/>
                  <a:uFillTx/>
                  <a:latin typeface="微软雅黑" panose="020B0503020204020204" pitchFamily="34" charset="-122"/>
                  <a:ea typeface="微软雅黑" panose="020B0503020204020204" pitchFamily="34" charset="-122"/>
                  <a:cs typeface="+mn-cs"/>
                </a:endParaRPr>
              </a:p>
            </p:txBody>
          </p:sp>
        </p:grpSp>
        <p:sp>
          <p:nvSpPr>
            <p:cNvPr id="66" name="椭圆 65"/>
            <p:cNvSpPr/>
            <p:nvPr/>
          </p:nvSpPr>
          <p:spPr>
            <a:xfrm>
              <a:off x="8043" y="7718"/>
              <a:ext cx="376" cy="375"/>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srgbClr val="0070C0"/>
                </a:solidFill>
                <a:effectLst/>
                <a:uLnTx/>
                <a:uFillTx/>
                <a:latin typeface="+mn-lt"/>
                <a:ea typeface="+mn-ea"/>
                <a:cs typeface="+mn-cs"/>
              </a:endParaRPr>
            </a:p>
          </p:txBody>
        </p:sp>
      </p:grpSp>
      <p:sp>
        <p:nvSpPr>
          <p:cNvPr id="13" name="文本框 12"/>
          <p:cNvSpPr txBox="1"/>
          <p:nvPr/>
        </p:nvSpPr>
        <p:spPr>
          <a:xfrm>
            <a:off x="3395663" y="3468688"/>
            <a:ext cx="5570537" cy="4603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Slim and light weight, with elegant brushed </a:t>
            </a:r>
            <a:endParaRPr lang="en-US" altLang="zh-CN" sz="2400" dirty="0">
              <a:latin typeface="MS UI Gothic" panose="020B0600070205080204" charset="-128"/>
              <a:ea typeface="MS UI Gothic" panose="020B0600070205080204" charset="-128"/>
            </a:endParaRPr>
          </a:p>
        </p:txBody>
      </p:sp>
      <p:sp>
        <p:nvSpPr>
          <p:cNvPr id="14" name="文本框 13"/>
          <p:cNvSpPr txBox="1"/>
          <p:nvPr/>
        </p:nvSpPr>
        <p:spPr>
          <a:xfrm>
            <a:off x="3395663" y="3825875"/>
            <a:ext cx="2452687" cy="4603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400" dirty="0">
                <a:latin typeface="MS UI Gothic" panose="020B0600070205080204" charset="-128"/>
                <a:ea typeface="MS UI Gothic" panose="020B0600070205080204" charset="-128"/>
                <a:sym typeface="+mn-ea"/>
              </a:rPr>
              <a:t>aluminum casings,</a:t>
            </a:r>
            <a:endParaRPr lang="en-US" altLang="zh-CN" sz="2400" dirty="0">
              <a:latin typeface="MS UI Gothic" panose="020B0600070205080204" charset="-128"/>
              <a:ea typeface="MS UI Gothic" panose="020B0600070205080204" charset="-128"/>
            </a:endParaRPr>
          </a:p>
        </p:txBody>
      </p:sp>
      <p:grpSp>
        <p:nvGrpSpPr>
          <p:cNvPr id="26633" name="组合 14"/>
          <p:cNvGrpSpPr/>
          <p:nvPr/>
        </p:nvGrpSpPr>
        <p:grpSpPr>
          <a:xfrm>
            <a:off x="9109075" y="1779588"/>
            <a:ext cx="3254375" cy="3186112"/>
            <a:chOff x="14344" y="2803"/>
            <a:chExt cx="5126" cy="5016"/>
          </a:xfrm>
        </p:grpSpPr>
        <p:grpSp>
          <p:nvGrpSpPr>
            <p:cNvPr id="26644" name="组合 3"/>
            <p:cNvGrpSpPr/>
            <p:nvPr/>
          </p:nvGrpSpPr>
          <p:grpSpPr>
            <a:xfrm>
              <a:off x="14344" y="2803"/>
              <a:ext cx="5126" cy="5016"/>
              <a:chOff x="6060" y="1830"/>
              <a:chExt cx="8260" cy="8260"/>
            </a:xfrm>
          </p:grpSpPr>
          <p:pic>
            <p:nvPicPr>
              <p:cNvPr id="26646" name="图片 5"/>
              <p:cNvPicPr>
                <a:picLocks noChangeAspect="1"/>
              </p:cNvPicPr>
              <p:nvPr/>
            </p:nvPicPr>
            <p:blipFill>
              <a:blip r:embed="rId1">
                <a:clrChange>
                  <a:clrFrom>
                    <a:srgbClr val="FFFFFF"/>
                  </a:clrFrom>
                  <a:clrTo>
                    <a:srgbClr val="FFFFFF">
                      <a:alpha val="0"/>
                    </a:srgbClr>
                  </a:clrTo>
                </a:clrChange>
              </a:blip>
              <a:stretch>
                <a:fillRect/>
              </a:stretch>
            </p:blipFill>
            <p:spPr>
              <a:xfrm>
                <a:off x="6060" y="1830"/>
                <a:ext cx="8260" cy="8260"/>
              </a:xfrm>
              <a:prstGeom prst="rect">
                <a:avLst/>
              </a:prstGeom>
              <a:noFill/>
              <a:ln w="9525">
                <a:noFill/>
              </a:ln>
            </p:spPr>
          </p:pic>
          <p:pic>
            <p:nvPicPr>
              <p:cNvPr id="26647" name="图片 6" descr="微信截图_20200731202216"/>
              <p:cNvPicPr>
                <a:picLocks noChangeAspect="1"/>
              </p:cNvPicPr>
              <p:nvPr/>
            </p:nvPicPr>
            <p:blipFill>
              <a:blip r:embed="rId2"/>
              <a:stretch>
                <a:fillRect/>
              </a:stretch>
            </p:blipFill>
            <p:spPr>
              <a:xfrm>
                <a:off x="7656" y="2612"/>
                <a:ext cx="4951" cy="6693"/>
              </a:xfrm>
              <a:prstGeom prst="rect">
                <a:avLst/>
              </a:prstGeom>
              <a:noFill/>
              <a:ln w="9525">
                <a:noFill/>
              </a:ln>
            </p:spPr>
          </p:pic>
        </p:grpSp>
        <p:sp>
          <p:nvSpPr>
            <p:cNvPr id="11" name="矩形 10"/>
            <p:cNvSpPr/>
            <p:nvPr/>
          </p:nvSpPr>
          <p:spPr>
            <a:xfrm>
              <a:off x="15337" y="3293"/>
              <a:ext cx="3113" cy="4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4" name="文本框 23"/>
          <p:cNvSpPr txBox="1"/>
          <p:nvPr/>
        </p:nvSpPr>
        <p:spPr>
          <a:xfrm>
            <a:off x="3357563" y="5043488"/>
            <a:ext cx="5780088" cy="1568450"/>
          </a:xfrm>
          <a:prstGeom prst="rect">
            <a:avLst/>
          </a:prstGeom>
          <a:noFill/>
        </p:spPr>
        <p:txBody>
          <a:bodyPr>
            <a:spAutoFit/>
          </a:bodyPr>
          <a:lstStyle/>
          <a:p>
            <a:pPr marR="0" defTabSz="914400" eaLnBrk="1" hangingPunct="1">
              <a:buClrTx/>
              <a:buSzTx/>
              <a:buFontTx/>
              <a:defRPr/>
            </a:pPr>
            <a:r>
              <a:rPr kumimoji="0" lang="en-US" altLang="zh-CN" sz="2400" kern="1200" cap="none" spc="0" normalizeH="0" baseline="0" noProof="0" dirty="0">
                <a:latin typeface="MS UI Gothic" panose="020B0600070205080204" charset="-128"/>
                <a:ea typeface="MS UI Gothic" panose="020B0600070205080204" charset="-128"/>
                <a:cs typeface="+mn-cs"/>
                <a:sym typeface="+mn-ea"/>
              </a:rPr>
              <a:t>                                listening to music, </a:t>
            </a:r>
            <a:endParaRPr kumimoji="0" lang="en-US" altLang="zh-CN" sz="2400" kern="1200" cap="none" spc="0" normalizeH="0" baseline="0" noProof="0" dirty="0">
              <a:latin typeface="MS UI Gothic" panose="020B0600070205080204" charset="-128"/>
              <a:ea typeface="MS UI Gothic" panose="020B0600070205080204" charset="-128"/>
              <a:cs typeface="+mn-cs"/>
            </a:endParaRPr>
          </a:p>
          <a:p>
            <a:pPr marR="0" defTabSz="914400" eaLnBrk="1" hangingPunct="1">
              <a:buClrTx/>
              <a:buSzTx/>
              <a:buFontTx/>
              <a:defRPr/>
            </a:pPr>
            <a:r>
              <a:rPr kumimoji="0" lang="en-US" altLang="zh-CN" sz="2400" kern="1200" cap="none" spc="0" normalizeH="0" baseline="0" noProof="0" dirty="0">
                <a:latin typeface="MS UI Gothic" panose="020B0600070205080204" charset="-128"/>
                <a:ea typeface="MS UI Gothic" panose="020B0600070205080204" charset="-128"/>
                <a:cs typeface="+mn-cs"/>
                <a:sym typeface="+mn-ea"/>
              </a:rPr>
              <a:t>watching videos, sending and receiving </a:t>
            </a:r>
            <a:endParaRPr kumimoji="0" lang="en-US" altLang="zh-CN" sz="2400" kern="1200" cap="none" spc="0" normalizeH="0" baseline="0" noProof="0" dirty="0">
              <a:latin typeface="MS UI Gothic" panose="020B0600070205080204" charset="-128"/>
              <a:ea typeface="MS UI Gothic" panose="020B0600070205080204" charset="-128"/>
              <a:cs typeface="+mn-cs"/>
            </a:endParaRPr>
          </a:p>
          <a:p>
            <a:pPr marR="0" defTabSz="914400" eaLnBrk="1" hangingPunct="1">
              <a:buClrTx/>
              <a:buSzTx/>
              <a:buFontTx/>
              <a:defRPr/>
            </a:pPr>
            <a:r>
              <a:rPr kumimoji="0" lang="en-US" altLang="zh-CN" sz="2400" kern="1200" cap="none" spc="0" normalizeH="0" baseline="0" noProof="0" dirty="0">
                <a:latin typeface="MS UI Gothic" panose="020B0600070205080204" charset="-128"/>
                <a:ea typeface="MS UI Gothic" panose="020B0600070205080204" charset="-128"/>
                <a:cs typeface="+mn-cs"/>
                <a:sym typeface="+mn-ea"/>
              </a:rPr>
              <a:t>emails, playing games, and much more.</a:t>
            </a:r>
            <a:endParaRPr kumimoji="0" lang="zh-CN" altLang="en-US" sz="2400" kern="1200" cap="none" spc="0" normalizeH="0" baseline="0" noProof="0" dirty="0">
              <a:latin typeface="MS UI Gothic" panose="020B0600070205080204" charset="-128"/>
              <a:ea typeface="MS UI Gothic" panose="020B0600070205080204" charset="-128"/>
              <a:cs typeface="+mn-cs"/>
            </a:endParaRPr>
          </a:p>
          <a:p>
            <a:pPr marR="0" defTabSz="914400" eaLnBrk="1" hangingPunct="1">
              <a:buClrTx/>
              <a:buSzTx/>
              <a:buFontTx/>
              <a:defRPr/>
            </a:pP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grpSp>
        <p:nvGrpSpPr>
          <p:cNvPr id="26635" name="组合 11"/>
          <p:cNvGrpSpPr/>
          <p:nvPr/>
        </p:nvGrpSpPr>
        <p:grpSpPr>
          <a:xfrm>
            <a:off x="-6350" y="1804988"/>
            <a:ext cx="3254375" cy="3184525"/>
            <a:chOff x="-94" y="2818"/>
            <a:chExt cx="5126" cy="5016"/>
          </a:xfrm>
        </p:grpSpPr>
        <p:pic>
          <p:nvPicPr>
            <p:cNvPr id="26642" name="图片 4"/>
            <p:cNvPicPr>
              <a:picLocks noChangeAspect="1"/>
            </p:cNvPicPr>
            <p:nvPr/>
          </p:nvPicPr>
          <p:blipFill>
            <a:blip r:embed="rId1">
              <a:clrChange>
                <a:clrFrom>
                  <a:srgbClr val="FFFFFF"/>
                </a:clrFrom>
                <a:clrTo>
                  <a:srgbClr val="FFFFFF">
                    <a:alpha val="0"/>
                  </a:srgbClr>
                </a:clrTo>
              </a:clrChange>
            </a:blip>
            <a:stretch>
              <a:fillRect/>
            </a:stretch>
          </p:blipFill>
          <p:spPr>
            <a:xfrm>
              <a:off x="-94" y="2818"/>
              <a:ext cx="5126" cy="5016"/>
            </a:xfrm>
            <a:prstGeom prst="rect">
              <a:avLst/>
            </a:prstGeom>
            <a:noFill/>
            <a:ln w="9525">
              <a:noFill/>
            </a:ln>
          </p:spPr>
        </p:pic>
        <p:sp>
          <p:nvSpPr>
            <p:cNvPr id="8" name="矩形 7"/>
            <p:cNvSpPr/>
            <p:nvPr/>
          </p:nvSpPr>
          <p:spPr>
            <a:xfrm>
              <a:off x="896" y="3293"/>
              <a:ext cx="3113" cy="4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6" name="矩形 25"/>
          <p:cNvSpPr/>
          <p:nvPr/>
        </p:nvSpPr>
        <p:spPr>
          <a:xfrm rot="2460000">
            <a:off x="8927465" y="3022600"/>
            <a:ext cx="3628390" cy="645160"/>
          </a:xfrm>
          <a:prstGeom prst="rect">
            <a:avLst/>
          </a:prstGeom>
          <a:noFill/>
        </p:spPr>
        <p:txBody>
          <a:bodyPr>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all" spc="0" normalizeH="0" baseline="0" noProof="0" dirty="0">
                <a:ln w="10160">
                  <a:solidFill>
                    <a:schemeClr val="accent5"/>
                  </a:solidFill>
                  <a:prstDash val="solid"/>
                </a:ln>
                <a:solidFill>
                  <a:srgbClr val="FFC000"/>
                </a:solidFill>
                <a:effectLst>
                  <a:outerShdw blurRad="38100" dist="22860" dir="5400000" algn="tl" rotWithShape="0">
                    <a:srgbClr val="000000">
                      <a:alpha val="30000"/>
                    </a:srgbClr>
                  </a:outerShdw>
                </a:effectLst>
                <a:uLnTx/>
                <a:uFillTx/>
                <a:latin typeface="Bodoni MT Black" panose="02070A03080606020203" charset="0"/>
                <a:ea typeface="宋体" panose="02010600030101010101" pitchFamily="2" charset="-122"/>
                <a:cs typeface="Bodoni MT Black" panose="02070A03080606020203" charset="0"/>
              </a:rPr>
              <a:t>opinions</a:t>
            </a:r>
            <a:endParaRPr kumimoji="0" lang="en-US" altLang="zh-CN" sz="3600" b="1" i="0" u="none" strike="noStrike" kern="1200" cap="all" spc="0" normalizeH="0" baseline="0" noProof="0" dirty="0">
              <a:ln w="10160">
                <a:solidFill>
                  <a:schemeClr val="accent5"/>
                </a:solidFill>
                <a:prstDash val="solid"/>
              </a:ln>
              <a:solidFill>
                <a:srgbClr val="FFC000"/>
              </a:solidFill>
              <a:effectLst>
                <a:outerShdw blurRad="38100" dist="22860" dir="5400000" algn="tl" rotWithShape="0">
                  <a:srgbClr val="000000">
                    <a:alpha val="30000"/>
                  </a:srgbClr>
                </a:outerShdw>
              </a:effectLst>
              <a:uLnTx/>
              <a:uFillTx/>
              <a:latin typeface="Bodoni MT Black" panose="02070A03080606020203" charset="0"/>
              <a:ea typeface="宋体" panose="02010600030101010101" pitchFamily="2" charset="-122"/>
              <a:cs typeface="Bodoni MT Black" panose="02070A03080606020203" charset="0"/>
            </a:endParaRPr>
          </a:p>
        </p:txBody>
      </p:sp>
      <p:sp>
        <p:nvSpPr>
          <p:cNvPr id="27" name="矩形 26"/>
          <p:cNvSpPr/>
          <p:nvPr/>
        </p:nvSpPr>
        <p:spPr>
          <a:xfrm rot="19740000">
            <a:off x="-234949" y="3022600"/>
            <a:ext cx="3628389" cy="76835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rPr>
              <a:t>facts</a:t>
            </a:r>
            <a:endParaRPr kumimoji="0" lang="en-US" altLang="zh-CN" sz="44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endParaRPr>
          </a:p>
        </p:txBody>
      </p:sp>
      <p:sp>
        <p:nvSpPr>
          <p:cNvPr id="2" name="矩形 1"/>
          <p:cNvSpPr/>
          <p:nvPr/>
        </p:nvSpPr>
        <p:spPr>
          <a:xfrm rot="19740000">
            <a:off x="-557529" y="2423795"/>
            <a:ext cx="3628389" cy="52197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rPr>
              <a:t>facts</a:t>
            </a:r>
            <a:endParaRPr kumimoji="0" lang="en-US" altLang="zh-CN" sz="28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endParaRPr>
          </a:p>
        </p:txBody>
      </p:sp>
      <p:sp>
        <p:nvSpPr>
          <p:cNvPr id="3" name="矩形 2"/>
          <p:cNvSpPr/>
          <p:nvPr/>
        </p:nvSpPr>
        <p:spPr>
          <a:xfrm rot="19740000">
            <a:off x="101600" y="3978910"/>
            <a:ext cx="3628389" cy="52197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rPr>
              <a:t>facts</a:t>
            </a:r>
            <a:endParaRPr kumimoji="0" lang="en-US" altLang="zh-CN" sz="2800" b="1" i="0" u="none" strike="noStrike" kern="1200" cap="all"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Bodoni MT Black" panose="02070A03080606020203" charset="0"/>
              <a:ea typeface="宋体" panose="02010600030101010101" pitchFamily="2" charset="-122"/>
              <a:cs typeface="Bodoni MT Black" panose="02070A03080606020203" charset="0"/>
            </a:endParaRPr>
          </a:p>
        </p:txBody>
      </p:sp>
      <p:sp>
        <p:nvSpPr>
          <p:cNvPr id="10" name="矩形 9"/>
          <p:cNvSpPr/>
          <p:nvPr/>
        </p:nvSpPr>
        <p:spPr>
          <a:xfrm rot="2460000">
            <a:off x="9257030" y="2454275"/>
            <a:ext cx="3628390" cy="460375"/>
          </a:xfrm>
          <a:prstGeom prst="rect">
            <a:avLst/>
          </a:prstGeom>
          <a:noFill/>
        </p:spPr>
        <p:txBody>
          <a:bodyPr>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all" spc="0" normalizeH="0" baseline="0" noProof="0" dirty="0">
                <a:ln w="10160">
                  <a:solidFill>
                    <a:schemeClr val="accent5"/>
                  </a:solidFill>
                  <a:prstDash val="solid"/>
                </a:ln>
                <a:solidFill>
                  <a:srgbClr val="FFC000"/>
                </a:solidFill>
                <a:effectLst>
                  <a:outerShdw blurRad="38100" dist="22860" dir="5400000" algn="tl" rotWithShape="0">
                    <a:srgbClr val="000000">
                      <a:alpha val="30000"/>
                    </a:srgbClr>
                  </a:outerShdw>
                </a:effectLst>
                <a:uLnTx/>
                <a:uFillTx/>
                <a:latin typeface="Bodoni MT Black" panose="02070A03080606020203" charset="0"/>
                <a:ea typeface="宋体" panose="02010600030101010101" pitchFamily="2" charset="-122"/>
                <a:cs typeface="Bodoni MT Black" panose="02070A03080606020203" charset="0"/>
              </a:rPr>
              <a:t>opinions</a:t>
            </a:r>
            <a:endParaRPr kumimoji="0" lang="en-US" altLang="zh-CN" sz="2400" b="1" i="0" u="none" strike="noStrike" kern="1200" cap="all" spc="0" normalizeH="0" baseline="0" noProof="0" dirty="0">
              <a:ln w="10160">
                <a:solidFill>
                  <a:schemeClr val="accent5"/>
                </a:solidFill>
                <a:prstDash val="solid"/>
              </a:ln>
              <a:solidFill>
                <a:srgbClr val="FFC000"/>
              </a:solidFill>
              <a:effectLst>
                <a:outerShdw blurRad="38100" dist="22860" dir="5400000" algn="tl" rotWithShape="0">
                  <a:srgbClr val="000000">
                    <a:alpha val="30000"/>
                  </a:srgbClr>
                </a:outerShdw>
              </a:effectLst>
              <a:uLnTx/>
              <a:uFillTx/>
              <a:latin typeface="Bodoni MT Black" panose="02070A03080606020203" charset="0"/>
              <a:ea typeface="宋体" panose="02010600030101010101" pitchFamily="2" charset="-122"/>
              <a:cs typeface="Bodoni MT Black" panose="02070A03080606020203" charset="0"/>
            </a:endParaRPr>
          </a:p>
        </p:txBody>
      </p:sp>
      <p:sp>
        <p:nvSpPr>
          <p:cNvPr id="16" name="矩形 15"/>
          <p:cNvSpPr/>
          <p:nvPr/>
        </p:nvSpPr>
        <p:spPr>
          <a:xfrm rot="2460000">
            <a:off x="8602345" y="3826510"/>
            <a:ext cx="3628390" cy="460375"/>
          </a:xfrm>
          <a:prstGeom prst="rect">
            <a:avLst/>
          </a:prstGeom>
          <a:noFill/>
        </p:spPr>
        <p:txBody>
          <a:bodyPr>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all" spc="0" normalizeH="0" baseline="0" noProof="0" dirty="0">
                <a:ln w="10160">
                  <a:solidFill>
                    <a:schemeClr val="accent5"/>
                  </a:solidFill>
                  <a:prstDash val="solid"/>
                </a:ln>
                <a:solidFill>
                  <a:srgbClr val="FFC000"/>
                </a:solidFill>
                <a:effectLst>
                  <a:outerShdw blurRad="38100" dist="22860" dir="5400000" algn="tl" rotWithShape="0">
                    <a:srgbClr val="000000">
                      <a:alpha val="30000"/>
                    </a:srgbClr>
                  </a:outerShdw>
                </a:effectLst>
                <a:uLnTx/>
                <a:uFillTx/>
                <a:latin typeface="Bodoni MT Black" panose="02070A03080606020203" charset="0"/>
                <a:ea typeface="宋体" panose="02010600030101010101" pitchFamily="2" charset="-122"/>
                <a:cs typeface="Bodoni MT Black" panose="02070A03080606020203" charset="0"/>
              </a:rPr>
              <a:t>opinions</a:t>
            </a:r>
            <a:endParaRPr kumimoji="0" lang="en-US" altLang="zh-CN" sz="2400" b="1" i="0" u="none" strike="noStrike" kern="1200" cap="all" spc="0" normalizeH="0" baseline="0" noProof="0" dirty="0">
              <a:ln w="10160">
                <a:solidFill>
                  <a:schemeClr val="accent5"/>
                </a:solidFill>
                <a:prstDash val="solid"/>
              </a:ln>
              <a:solidFill>
                <a:srgbClr val="FFC000"/>
              </a:solidFill>
              <a:effectLst>
                <a:outerShdw blurRad="38100" dist="22860" dir="5400000" algn="tl" rotWithShape="0">
                  <a:srgbClr val="000000">
                    <a:alpha val="30000"/>
                  </a:srgbClr>
                </a:outerShdw>
              </a:effectLst>
              <a:uLnTx/>
              <a:uFillTx/>
              <a:latin typeface="Bodoni MT Black" panose="02070A03080606020203" charset="0"/>
              <a:ea typeface="宋体" panose="02010600030101010101" pitchFamily="2" charset="-122"/>
              <a:cs typeface="Bodoni MT Black" panose="02070A03080606020203"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00 0.000000 L 0.381198 0.338889 " pathEditMode="relative" ptsTypes="">
                                      <p:cBhvr>
                                        <p:cTn id="6" dur="500" fill="hold"/>
                                        <p:tgtEl>
                                          <p:spTgt spid="6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000 0.000000 L -0.400104 0.049537 " pathEditMode="relative" rAng="0" ptsTypes="">
                                      <p:cBhvr>
                                        <p:cTn id="8" dur="500" fill="hold"/>
                                        <p:tgtEl>
                                          <p:spTgt spid="70"/>
                                        </p:tgtEl>
                                        <p:attrNameLst>
                                          <p:attrName>ppt_x</p:attrName>
                                          <p:attrName>ppt_y</p:attrName>
                                        </p:attrNameLst>
                                      </p:cBhvr>
                                      <p:rCtr x="-13400" y="3600"/>
                                    </p:animMotion>
                                  </p:childTnLst>
                                </p:cTn>
                              </p:par>
                              <p:par>
                                <p:cTn id="9" presetID="0" presetClass="path" presetSubtype="0" accel="50000" decel="50000" fill="hold" nodeType="withEffect">
                                  <p:stCondLst>
                                    <p:cond delay="0"/>
                                  </p:stCondLst>
                                  <p:childTnLst>
                                    <p:animMotion origin="layout" path="M 0.000000 0.000000 L 0.356823 0.186019 " pathEditMode="relative" ptsTypes="">
                                      <p:cBhvr>
                                        <p:cTn id="10" dur="500" fill="hold"/>
                                        <p:tgtEl>
                                          <p:spTgt spid="69"/>
                                        </p:tgtEl>
                                        <p:attrNameLst>
                                          <p:attrName>ppt_x</p:attrName>
                                          <p:attrName>ppt_y</p:attrName>
                                        </p:attrNameLst>
                                      </p:cBhvr>
                                    </p:animMotion>
                                  </p:childTnLst>
                                </p:cTn>
                              </p:par>
                            </p:childTnLst>
                          </p:cTn>
                        </p:par>
                        <p:par>
                          <p:cTn id="11" fill="hold">
                            <p:stCondLst>
                              <p:cond delay="500"/>
                            </p:stCondLst>
                            <p:childTnLst>
                              <p:par>
                                <p:cTn id="12" presetID="1" presetClass="exit" presetSubtype="0" fill="hold" nodeType="afterEffect">
                                  <p:stCondLst>
                                    <p:cond delay="0"/>
                                  </p:stCondLst>
                                  <p:childTnLst>
                                    <p:set>
                                      <p:cBhvr>
                                        <p:cTn id="13" dur="1" fill="hold">
                                          <p:stCondLst>
                                            <p:cond delay="0"/>
                                          </p:stCondLst>
                                        </p:cTn>
                                        <p:tgtEl>
                                          <p:spTgt spid="70"/>
                                        </p:tgtEl>
                                        <p:attrNameLst>
                                          <p:attrName>style.visibility</p:attrName>
                                        </p:attrNameLst>
                                      </p:cBhvr>
                                      <p:to>
                                        <p:strVal val="hidden"/>
                                      </p:to>
                                    </p:set>
                                  </p:childTnLst>
                                </p:cTn>
                              </p:par>
                            </p:childTnLst>
                          </p:cTn>
                        </p:par>
                        <p:par>
                          <p:cTn id="14" fill="hold">
                            <p:stCondLst>
                              <p:cond delay="500"/>
                            </p:stCondLst>
                            <p:childTnLst>
                              <p:par>
                                <p:cTn id="15" presetID="1" presetClass="exit" presetSubtype="0" fill="hold" nodeType="afterEffect">
                                  <p:stCondLst>
                                    <p:cond delay="0"/>
                                  </p:stCondLst>
                                  <p:childTnLst>
                                    <p:set>
                                      <p:cBhvr>
                                        <p:cTn id="16" dur="1" fill="hold">
                                          <p:stCondLst>
                                            <p:cond delay="0"/>
                                          </p:stCondLst>
                                        </p:cTn>
                                        <p:tgtEl>
                                          <p:spTgt spid="67"/>
                                        </p:tgtEl>
                                        <p:attrNameLst>
                                          <p:attrName>style.visibility</p:attrName>
                                        </p:attrNameLst>
                                      </p:cBhvr>
                                      <p:to>
                                        <p:strVal val="hidden"/>
                                      </p:to>
                                    </p:se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6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000000 0.000000 L 0.399219 -0.045278 " pathEditMode="relative" rAng="0" ptsTypes="">
                                      <p:cBhvr>
                                        <p:cTn id="23" dur="500" fill="hold"/>
                                        <p:tgtEl>
                                          <p:spTgt spid="13"/>
                                        </p:tgtEl>
                                        <p:attrNameLst>
                                          <p:attrName>ppt_x</p:attrName>
                                          <p:attrName>ppt_y</p:attrName>
                                        </p:attrNameLst>
                                      </p:cBhvr>
                                      <p:rCtr x="24000" y="-2300"/>
                                    </p:animMotion>
                                  </p:childTnLst>
                                </p:cTn>
                              </p:par>
                            </p:childTnLst>
                          </p:cTn>
                        </p:par>
                        <p:par>
                          <p:cTn id="24" fill="hold">
                            <p:stCondLst>
                              <p:cond delay="500"/>
                            </p:stCondLst>
                            <p:childTnLst>
                              <p:par>
                                <p:cTn id="25" presetID="1" presetClass="exit" presetSubtype="0" fill="hold" grpId="1" nodeType="after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000 0.000000 L 0.424844 -0.142222 " pathEditMode="relative" rAng="0" ptsTypes="">
                                      <p:cBhvr>
                                        <p:cTn id="30" dur="500" fill="hold"/>
                                        <p:tgtEl>
                                          <p:spTgt spid="71"/>
                                        </p:tgtEl>
                                        <p:attrNameLst>
                                          <p:attrName>ppt_x</p:attrName>
                                          <p:attrName>ppt_y</p:attrName>
                                        </p:attrNameLst>
                                      </p:cBhvr>
                                      <p:rCtr x="15600" y="-5700"/>
                                    </p:animMotion>
                                  </p:childTnLst>
                                </p:cTn>
                              </p:par>
                              <p:par>
                                <p:cTn id="31" presetID="1" presetClass="exit" presetSubtype="0" fill="hold" nodeType="withEffect">
                                  <p:stCondLst>
                                    <p:cond delay="0"/>
                                  </p:stCondLst>
                                  <p:childTnLst>
                                    <p:set>
                                      <p:cBhvr>
                                        <p:cTn id="32" dur="1" fill="hold">
                                          <p:stCondLst>
                                            <p:cond delay="0"/>
                                          </p:stCondLst>
                                        </p:cTn>
                                        <p:tgtEl>
                                          <p:spTgt spid="7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00000 0.000000 L -0.274167 -0.111759 " pathEditMode="relative" rAng="0" ptsTypes="">
                                      <p:cBhvr>
                                        <p:cTn id="36" dur="500" fill="hold"/>
                                        <p:tgtEl>
                                          <p:spTgt spid="14"/>
                                        </p:tgtEl>
                                        <p:attrNameLst>
                                          <p:attrName>ppt_x</p:attrName>
                                          <p:attrName>ppt_y</p:attrName>
                                        </p:attrNameLst>
                                      </p:cBhvr>
                                      <p:rCtr x="-10000" y="-5900"/>
                                    </p:animMotion>
                                  </p:childTnLst>
                                </p:cTn>
                              </p:par>
                            </p:childTnLst>
                          </p:cTn>
                        </p:par>
                        <p:par>
                          <p:cTn id="37" fill="hold">
                            <p:stCondLst>
                              <p:cond delay="500"/>
                            </p:stCondLst>
                            <p:childTnLst>
                              <p:par>
                                <p:cTn id="38" presetID="1" presetClass="exit" presetSubtype="0" fill="hold" grpId="1"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0000 0.000000 L 0.503646 -0.259537 " pathEditMode="relative" ptsTypes="">
                                      <p:cBhvr>
                                        <p:cTn id="43" dur="500" fill="hold"/>
                                        <p:tgtEl>
                                          <p:spTgt spid="72"/>
                                        </p:tgtEl>
                                        <p:attrNameLst>
                                          <p:attrName>ppt_x</p:attrName>
                                          <p:attrName>ppt_y</p:attrName>
                                        </p:attrNameLst>
                                      </p:cBhvr>
                                    </p:animMotion>
                                  </p:child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0.000000 0.000000 L -0.376354 -0.361944 " pathEditMode="relative" ptsTypes="">
                                      <p:cBhvr>
                                        <p:cTn id="50" dur="500" fill="hold"/>
                                        <p:tgtEl>
                                          <p:spTgt spid="24"/>
                                        </p:tgtEl>
                                        <p:attrNameLst>
                                          <p:attrName>ppt_x</p:attrName>
                                          <p:attrName>ppt_y</p:attrName>
                                        </p:attrNameLst>
                                      </p:cBhvr>
                                    </p:animMotion>
                                  </p:childTnLst>
                                </p:cTn>
                              </p:par>
                            </p:childTnLst>
                          </p:cTn>
                        </p:par>
                        <p:par>
                          <p:cTn id="51" fill="hold">
                            <p:stCondLst>
                              <p:cond delay="500"/>
                            </p:stCondLst>
                            <p:childTnLst>
                              <p:par>
                                <p:cTn id="52" presetID="1" presetClass="exit" presetSubtype="0" fill="hold" grpId="1" nodeType="afterEffect">
                                  <p:stCondLst>
                                    <p:cond delay="0"/>
                                  </p:stCondLst>
                                  <p:childTnLst>
                                    <p:set>
                                      <p:cBhvr>
                                        <p:cTn id="5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24" grpId="0"/>
      <p:bldP spid="2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5"/>
          <p:cNvSpPr/>
          <p:nvPr/>
        </p:nvSpPr>
        <p:spPr>
          <a:xfrm>
            <a:off x="5948363" y="1914525"/>
            <a:ext cx="295275" cy="4943475"/>
          </a:xfrm>
          <a:prstGeom prst="rect">
            <a:avLst/>
          </a:prstGeom>
          <a:solidFill>
            <a:srgbClr val="98C052">
              <a:alpha val="25000"/>
            </a:srgbClr>
          </a:solidFill>
          <a:ln>
            <a:solidFill>
              <a:srgbClr val="519315">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id-ID" sz="1800" b="0" i="0" u="none" strike="noStrike" kern="1200" cap="none" spc="0" normalizeH="0" baseline="0" noProof="1">
              <a:ln>
                <a:noFill/>
              </a:ln>
              <a:solidFill>
                <a:schemeClr val="lt1"/>
              </a:solidFill>
              <a:effectLst/>
              <a:uLnTx/>
              <a:uFillTx/>
              <a:latin typeface="+mn-lt"/>
              <a:ea typeface="+mn-ea"/>
              <a:cs typeface="+mn-ea"/>
              <a:sym typeface="+mn-lt"/>
            </a:endParaRPr>
          </a:p>
        </p:txBody>
      </p:sp>
      <p:grpSp>
        <p:nvGrpSpPr>
          <p:cNvPr id="81" name="Group 44"/>
          <p:cNvGrpSpPr/>
          <p:nvPr/>
        </p:nvGrpSpPr>
        <p:grpSpPr>
          <a:xfrm>
            <a:off x="6045200" y="2004060"/>
            <a:ext cx="101600" cy="1642745"/>
            <a:chOff x="2955636" y="2798618"/>
            <a:chExt cx="101600" cy="1410333"/>
          </a:xfrm>
          <a:effectLst>
            <a:outerShdw blurRad="25400" dist="25400" dir="2700000" algn="tl" rotWithShape="0">
              <a:prstClr val="black">
                <a:alpha val="70000"/>
              </a:prstClr>
            </a:outerShdw>
          </a:effectLst>
        </p:grpSpPr>
        <p:sp>
          <p:nvSpPr>
            <p:cNvPr id="82" name="Straight Connector 9"/>
            <p:cNvSpPr/>
            <p:nvPr/>
          </p:nvSpPr>
          <p:spPr>
            <a:xfrm>
              <a:off x="2955636" y="2798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83" name="Straight Connector 11"/>
            <p:cNvSpPr/>
            <p:nvPr/>
          </p:nvSpPr>
          <p:spPr>
            <a:xfrm>
              <a:off x="2955636" y="284479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85" name="Straight Connector 14"/>
            <p:cNvSpPr/>
            <p:nvPr/>
          </p:nvSpPr>
          <p:spPr>
            <a:xfrm>
              <a:off x="2955636" y="2890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86" name="Straight Connector 15"/>
            <p:cNvSpPr/>
            <p:nvPr/>
          </p:nvSpPr>
          <p:spPr>
            <a:xfrm>
              <a:off x="2955636" y="293713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87" name="Straight Connector 16"/>
            <p:cNvSpPr/>
            <p:nvPr/>
          </p:nvSpPr>
          <p:spPr>
            <a:xfrm>
              <a:off x="2955636" y="2977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88" name="Straight Connector 17"/>
            <p:cNvSpPr/>
            <p:nvPr/>
          </p:nvSpPr>
          <p:spPr>
            <a:xfrm>
              <a:off x="2955636" y="3023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89" name="Straight Connector 18"/>
            <p:cNvSpPr/>
            <p:nvPr/>
          </p:nvSpPr>
          <p:spPr>
            <a:xfrm>
              <a:off x="2955636" y="306966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0" name="Straight Connector 19"/>
            <p:cNvSpPr/>
            <p:nvPr/>
          </p:nvSpPr>
          <p:spPr>
            <a:xfrm>
              <a:off x="2955636" y="311584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1" name="Straight Connector 20"/>
            <p:cNvSpPr/>
            <p:nvPr/>
          </p:nvSpPr>
          <p:spPr>
            <a:xfrm>
              <a:off x="2955636" y="316199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2" name="Straight Connector 21"/>
            <p:cNvSpPr/>
            <p:nvPr/>
          </p:nvSpPr>
          <p:spPr>
            <a:xfrm>
              <a:off x="2955636" y="320817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3" name="Straight Connector 22"/>
            <p:cNvSpPr/>
            <p:nvPr/>
          </p:nvSpPr>
          <p:spPr>
            <a:xfrm>
              <a:off x="2955636" y="3254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4" name="Straight Connector 23"/>
            <p:cNvSpPr/>
            <p:nvPr/>
          </p:nvSpPr>
          <p:spPr>
            <a:xfrm>
              <a:off x="2955636" y="3300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5" name="Straight Connector 24"/>
            <p:cNvSpPr/>
            <p:nvPr/>
          </p:nvSpPr>
          <p:spPr>
            <a:xfrm>
              <a:off x="2955636" y="334070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6" name="Straight Connector 25"/>
            <p:cNvSpPr/>
            <p:nvPr/>
          </p:nvSpPr>
          <p:spPr>
            <a:xfrm>
              <a:off x="2955636" y="338688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7" name="Straight Connector 26"/>
            <p:cNvSpPr/>
            <p:nvPr/>
          </p:nvSpPr>
          <p:spPr>
            <a:xfrm>
              <a:off x="2955636" y="343303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8" name="Straight Connector 27"/>
            <p:cNvSpPr/>
            <p:nvPr/>
          </p:nvSpPr>
          <p:spPr>
            <a:xfrm>
              <a:off x="2955636" y="347921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99" name="Straight Connector 28"/>
            <p:cNvSpPr/>
            <p:nvPr/>
          </p:nvSpPr>
          <p:spPr>
            <a:xfrm>
              <a:off x="2955636" y="352835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0" name="Straight Connector 29"/>
            <p:cNvSpPr/>
            <p:nvPr/>
          </p:nvSpPr>
          <p:spPr>
            <a:xfrm>
              <a:off x="2955636" y="357453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1" name="Straight Connector 30"/>
            <p:cNvSpPr/>
            <p:nvPr/>
          </p:nvSpPr>
          <p:spPr>
            <a:xfrm>
              <a:off x="2955636" y="362068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2" name="Straight Connector 31"/>
            <p:cNvSpPr/>
            <p:nvPr/>
          </p:nvSpPr>
          <p:spPr>
            <a:xfrm>
              <a:off x="2955636" y="366686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3" name="Straight Connector 32"/>
            <p:cNvSpPr/>
            <p:nvPr/>
          </p:nvSpPr>
          <p:spPr>
            <a:xfrm>
              <a:off x="2955636" y="3707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4" name="Straight Connector 33"/>
            <p:cNvSpPr/>
            <p:nvPr/>
          </p:nvSpPr>
          <p:spPr>
            <a:xfrm>
              <a:off x="2955636" y="3753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5" name="Straight Connector 34"/>
            <p:cNvSpPr/>
            <p:nvPr/>
          </p:nvSpPr>
          <p:spPr>
            <a:xfrm>
              <a:off x="2955636" y="379939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6" name="Straight Connector 35"/>
            <p:cNvSpPr/>
            <p:nvPr/>
          </p:nvSpPr>
          <p:spPr>
            <a:xfrm>
              <a:off x="2955636" y="384557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7" name="Straight Connector 36"/>
            <p:cNvSpPr/>
            <p:nvPr/>
          </p:nvSpPr>
          <p:spPr>
            <a:xfrm>
              <a:off x="2955636" y="389172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8" name="Straight Connector 37"/>
            <p:cNvSpPr/>
            <p:nvPr/>
          </p:nvSpPr>
          <p:spPr>
            <a:xfrm>
              <a:off x="2955636" y="393790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09" name="Straight Connector 38"/>
            <p:cNvSpPr/>
            <p:nvPr/>
          </p:nvSpPr>
          <p:spPr>
            <a:xfrm>
              <a:off x="2955636" y="3984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10" name="Straight Connector 39"/>
            <p:cNvSpPr/>
            <p:nvPr/>
          </p:nvSpPr>
          <p:spPr>
            <a:xfrm>
              <a:off x="2955636" y="4030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11" name="Straight Connector 40"/>
            <p:cNvSpPr/>
            <p:nvPr/>
          </p:nvSpPr>
          <p:spPr>
            <a:xfrm>
              <a:off x="2955636" y="407043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12" name="Straight Connector 41"/>
            <p:cNvSpPr/>
            <p:nvPr/>
          </p:nvSpPr>
          <p:spPr>
            <a:xfrm>
              <a:off x="2955636" y="4116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13" name="Straight Connector 42"/>
            <p:cNvSpPr/>
            <p:nvPr/>
          </p:nvSpPr>
          <p:spPr>
            <a:xfrm>
              <a:off x="2955636" y="416277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14" name="Straight Connector 43"/>
            <p:cNvSpPr/>
            <p:nvPr/>
          </p:nvSpPr>
          <p:spPr>
            <a:xfrm>
              <a:off x="2955636" y="4208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grpSp>
      <p:grpSp>
        <p:nvGrpSpPr>
          <p:cNvPr id="130" name="Group 165"/>
          <p:cNvGrpSpPr/>
          <p:nvPr/>
        </p:nvGrpSpPr>
        <p:grpSpPr>
          <a:xfrm>
            <a:off x="6045200" y="3725863"/>
            <a:ext cx="101600" cy="2909887"/>
            <a:chOff x="6045200" y="4158222"/>
            <a:chExt cx="101600" cy="2870192"/>
          </a:xfrm>
        </p:grpSpPr>
        <p:grpSp>
          <p:nvGrpSpPr>
            <p:cNvPr id="131" name="Group 47"/>
            <p:cNvGrpSpPr/>
            <p:nvPr/>
          </p:nvGrpSpPr>
          <p:grpSpPr>
            <a:xfrm>
              <a:off x="6045200" y="4158222"/>
              <a:ext cx="101600" cy="1410333"/>
              <a:chOff x="2955636" y="2798618"/>
              <a:chExt cx="101600" cy="1410333"/>
            </a:xfrm>
            <a:effectLst>
              <a:outerShdw blurRad="25400" dist="25400" dir="2700000" algn="tl" rotWithShape="0">
                <a:prstClr val="black">
                  <a:alpha val="70000"/>
                </a:prstClr>
              </a:outerShdw>
            </a:effectLst>
          </p:grpSpPr>
          <p:sp>
            <p:nvSpPr>
              <p:cNvPr id="165" name="Straight Connector 48"/>
              <p:cNvSpPr/>
              <p:nvPr/>
            </p:nvSpPr>
            <p:spPr>
              <a:xfrm>
                <a:off x="2955636" y="2798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6" name="Straight Connector 49"/>
              <p:cNvSpPr/>
              <p:nvPr/>
            </p:nvSpPr>
            <p:spPr>
              <a:xfrm>
                <a:off x="2955636" y="284479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7" name="Straight Connector 50"/>
              <p:cNvSpPr/>
              <p:nvPr/>
            </p:nvSpPr>
            <p:spPr>
              <a:xfrm>
                <a:off x="2955636" y="2890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8" name="Straight Connector 51"/>
              <p:cNvSpPr/>
              <p:nvPr/>
            </p:nvSpPr>
            <p:spPr>
              <a:xfrm>
                <a:off x="2955636" y="293713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9" name="Straight Connector 52"/>
              <p:cNvSpPr/>
              <p:nvPr/>
            </p:nvSpPr>
            <p:spPr>
              <a:xfrm>
                <a:off x="2955636" y="2977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0" name="Straight Connector 53"/>
              <p:cNvSpPr/>
              <p:nvPr/>
            </p:nvSpPr>
            <p:spPr>
              <a:xfrm>
                <a:off x="2955636" y="3023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1" name="Straight Connector 54"/>
              <p:cNvSpPr/>
              <p:nvPr/>
            </p:nvSpPr>
            <p:spPr>
              <a:xfrm>
                <a:off x="2955636" y="306966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2" name="Straight Connector 55"/>
              <p:cNvSpPr/>
              <p:nvPr/>
            </p:nvSpPr>
            <p:spPr>
              <a:xfrm>
                <a:off x="2955636" y="311584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3" name="Straight Connector 56"/>
              <p:cNvSpPr/>
              <p:nvPr/>
            </p:nvSpPr>
            <p:spPr>
              <a:xfrm>
                <a:off x="2955636" y="316199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4" name="Straight Connector 57"/>
              <p:cNvSpPr/>
              <p:nvPr/>
            </p:nvSpPr>
            <p:spPr>
              <a:xfrm>
                <a:off x="2955636" y="320817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5" name="Straight Connector 58"/>
              <p:cNvSpPr/>
              <p:nvPr/>
            </p:nvSpPr>
            <p:spPr>
              <a:xfrm>
                <a:off x="2955636" y="3254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6" name="Straight Connector 59"/>
              <p:cNvSpPr/>
              <p:nvPr/>
            </p:nvSpPr>
            <p:spPr>
              <a:xfrm>
                <a:off x="2955636" y="3300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7" name="Straight Connector 60"/>
              <p:cNvSpPr/>
              <p:nvPr/>
            </p:nvSpPr>
            <p:spPr>
              <a:xfrm>
                <a:off x="2955636" y="334070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8" name="Straight Connector 61"/>
              <p:cNvSpPr/>
              <p:nvPr/>
            </p:nvSpPr>
            <p:spPr>
              <a:xfrm>
                <a:off x="2955636" y="338688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79" name="Straight Connector 62"/>
              <p:cNvSpPr/>
              <p:nvPr/>
            </p:nvSpPr>
            <p:spPr>
              <a:xfrm>
                <a:off x="2955636" y="343303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0" name="Straight Connector 63"/>
              <p:cNvSpPr/>
              <p:nvPr/>
            </p:nvSpPr>
            <p:spPr>
              <a:xfrm>
                <a:off x="2955636" y="347921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1" name="Straight Connector 64"/>
              <p:cNvSpPr/>
              <p:nvPr/>
            </p:nvSpPr>
            <p:spPr>
              <a:xfrm>
                <a:off x="2955636" y="352835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2" name="Straight Connector 65"/>
              <p:cNvSpPr/>
              <p:nvPr/>
            </p:nvSpPr>
            <p:spPr>
              <a:xfrm>
                <a:off x="2955636" y="357453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3" name="Straight Connector 66"/>
              <p:cNvSpPr/>
              <p:nvPr/>
            </p:nvSpPr>
            <p:spPr>
              <a:xfrm>
                <a:off x="2955636" y="362068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84" name="Straight Connector 67"/>
              <p:cNvSpPr/>
              <p:nvPr/>
            </p:nvSpPr>
            <p:spPr>
              <a:xfrm>
                <a:off x="2955636" y="366686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5" name="Straight Connector 68"/>
              <p:cNvSpPr/>
              <p:nvPr/>
            </p:nvSpPr>
            <p:spPr>
              <a:xfrm>
                <a:off x="2955636" y="3707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6" name="Straight Connector 69"/>
              <p:cNvSpPr/>
              <p:nvPr/>
            </p:nvSpPr>
            <p:spPr>
              <a:xfrm>
                <a:off x="2955636" y="3753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7" name="Straight Connector 70"/>
              <p:cNvSpPr/>
              <p:nvPr/>
            </p:nvSpPr>
            <p:spPr>
              <a:xfrm>
                <a:off x="2955636" y="379939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8" name="Straight Connector 71"/>
              <p:cNvSpPr/>
              <p:nvPr/>
            </p:nvSpPr>
            <p:spPr>
              <a:xfrm>
                <a:off x="2955636" y="384557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89" name="Straight Connector 72"/>
              <p:cNvSpPr/>
              <p:nvPr/>
            </p:nvSpPr>
            <p:spPr>
              <a:xfrm>
                <a:off x="2955636" y="389172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0" name="Straight Connector 73"/>
              <p:cNvSpPr/>
              <p:nvPr/>
            </p:nvSpPr>
            <p:spPr>
              <a:xfrm>
                <a:off x="2955636" y="393790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1" name="Straight Connector 74"/>
              <p:cNvSpPr/>
              <p:nvPr/>
            </p:nvSpPr>
            <p:spPr>
              <a:xfrm>
                <a:off x="2955636" y="3984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2" name="Straight Connector 75"/>
              <p:cNvSpPr/>
              <p:nvPr/>
            </p:nvSpPr>
            <p:spPr>
              <a:xfrm>
                <a:off x="2955636" y="4030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3" name="Straight Connector 76"/>
              <p:cNvSpPr/>
              <p:nvPr/>
            </p:nvSpPr>
            <p:spPr>
              <a:xfrm>
                <a:off x="2955636" y="407043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4" name="Straight Connector 77"/>
              <p:cNvSpPr/>
              <p:nvPr/>
            </p:nvSpPr>
            <p:spPr>
              <a:xfrm>
                <a:off x="2955636" y="4116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5" name="Straight Connector 78"/>
              <p:cNvSpPr/>
              <p:nvPr/>
            </p:nvSpPr>
            <p:spPr>
              <a:xfrm>
                <a:off x="2955636" y="416277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96" name="Straight Connector 79"/>
              <p:cNvSpPr/>
              <p:nvPr/>
            </p:nvSpPr>
            <p:spPr>
              <a:xfrm>
                <a:off x="2955636" y="4208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grpSp>
        <p:grpSp>
          <p:nvGrpSpPr>
            <p:cNvPr id="132" name="Group 128"/>
            <p:cNvGrpSpPr/>
            <p:nvPr/>
          </p:nvGrpSpPr>
          <p:grpSpPr>
            <a:xfrm>
              <a:off x="6045200" y="5618081"/>
              <a:ext cx="101600" cy="1410333"/>
              <a:chOff x="2955636" y="2798618"/>
              <a:chExt cx="101600" cy="1410333"/>
            </a:xfrm>
            <a:effectLst>
              <a:outerShdw blurRad="25400" dist="25400" dir="2700000" algn="tl" rotWithShape="0">
                <a:prstClr val="black">
                  <a:alpha val="70000"/>
                </a:prstClr>
              </a:outerShdw>
            </a:effectLst>
          </p:grpSpPr>
          <p:sp>
            <p:nvSpPr>
              <p:cNvPr id="133" name="Straight Connector 129"/>
              <p:cNvSpPr/>
              <p:nvPr/>
            </p:nvSpPr>
            <p:spPr>
              <a:xfrm>
                <a:off x="2955636" y="2798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34" name="Straight Connector 130"/>
              <p:cNvSpPr/>
              <p:nvPr/>
            </p:nvSpPr>
            <p:spPr>
              <a:xfrm>
                <a:off x="2955636" y="284479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35" name="Straight Connector 131"/>
              <p:cNvSpPr/>
              <p:nvPr/>
            </p:nvSpPr>
            <p:spPr>
              <a:xfrm>
                <a:off x="2955636" y="2890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36" name="Straight Connector 132"/>
              <p:cNvSpPr/>
              <p:nvPr/>
            </p:nvSpPr>
            <p:spPr>
              <a:xfrm>
                <a:off x="2955636" y="293713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37" name="Straight Connector 133"/>
              <p:cNvSpPr/>
              <p:nvPr/>
            </p:nvSpPr>
            <p:spPr>
              <a:xfrm>
                <a:off x="2955636" y="2977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38" name="Straight Connector 134"/>
              <p:cNvSpPr/>
              <p:nvPr/>
            </p:nvSpPr>
            <p:spPr>
              <a:xfrm>
                <a:off x="2955636" y="3023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39" name="Straight Connector 135"/>
              <p:cNvSpPr/>
              <p:nvPr/>
            </p:nvSpPr>
            <p:spPr>
              <a:xfrm>
                <a:off x="2955636" y="306966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0" name="Straight Connector 136"/>
              <p:cNvSpPr/>
              <p:nvPr/>
            </p:nvSpPr>
            <p:spPr>
              <a:xfrm>
                <a:off x="2955636" y="311584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1" name="Straight Connector 137"/>
              <p:cNvSpPr/>
              <p:nvPr/>
            </p:nvSpPr>
            <p:spPr>
              <a:xfrm>
                <a:off x="2955636" y="316199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2" name="Straight Connector 138"/>
              <p:cNvSpPr/>
              <p:nvPr/>
            </p:nvSpPr>
            <p:spPr>
              <a:xfrm>
                <a:off x="2955636" y="320817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3" name="Straight Connector 139"/>
              <p:cNvSpPr/>
              <p:nvPr/>
            </p:nvSpPr>
            <p:spPr>
              <a:xfrm>
                <a:off x="2955636" y="3254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4" name="Straight Connector 140"/>
              <p:cNvSpPr/>
              <p:nvPr/>
            </p:nvSpPr>
            <p:spPr>
              <a:xfrm>
                <a:off x="2955636" y="3300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5" name="Straight Connector 141"/>
              <p:cNvSpPr/>
              <p:nvPr/>
            </p:nvSpPr>
            <p:spPr>
              <a:xfrm>
                <a:off x="2955636" y="334070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6" name="Straight Connector 142"/>
              <p:cNvSpPr/>
              <p:nvPr/>
            </p:nvSpPr>
            <p:spPr>
              <a:xfrm>
                <a:off x="2955636" y="338688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7" name="Straight Connector 143"/>
              <p:cNvSpPr/>
              <p:nvPr/>
            </p:nvSpPr>
            <p:spPr>
              <a:xfrm>
                <a:off x="2955636" y="343303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8" name="Straight Connector 144"/>
              <p:cNvSpPr/>
              <p:nvPr/>
            </p:nvSpPr>
            <p:spPr>
              <a:xfrm>
                <a:off x="2955636" y="347921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49" name="Straight Connector 145"/>
              <p:cNvSpPr/>
              <p:nvPr/>
            </p:nvSpPr>
            <p:spPr>
              <a:xfrm>
                <a:off x="2955636" y="352835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0" name="Straight Connector 146"/>
              <p:cNvSpPr/>
              <p:nvPr/>
            </p:nvSpPr>
            <p:spPr>
              <a:xfrm>
                <a:off x="2955636" y="357453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1" name="Straight Connector 147"/>
              <p:cNvSpPr/>
              <p:nvPr/>
            </p:nvSpPr>
            <p:spPr>
              <a:xfrm>
                <a:off x="2955636" y="362068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2" name="Straight Connector 148"/>
              <p:cNvSpPr/>
              <p:nvPr/>
            </p:nvSpPr>
            <p:spPr>
              <a:xfrm>
                <a:off x="2955636" y="366686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3" name="Straight Connector 149"/>
              <p:cNvSpPr/>
              <p:nvPr/>
            </p:nvSpPr>
            <p:spPr>
              <a:xfrm>
                <a:off x="2955636" y="3707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4" name="Straight Connector 150"/>
              <p:cNvSpPr/>
              <p:nvPr/>
            </p:nvSpPr>
            <p:spPr>
              <a:xfrm>
                <a:off x="2955636" y="3753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5" name="Straight Connector 151"/>
              <p:cNvSpPr/>
              <p:nvPr/>
            </p:nvSpPr>
            <p:spPr>
              <a:xfrm>
                <a:off x="2955636" y="379939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6" name="Straight Connector 152"/>
              <p:cNvSpPr/>
              <p:nvPr/>
            </p:nvSpPr>
            <p:spPr>
              <a:xfrm>
                <a:off x="2955636" y="384557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7" name="Straight Connector 153"/>
              <p:cNvSpPr/>
              <p:nvPr/>
            </p:nvSpPr>
            <p:spPr>
              <a:xfrm>
                <a:off x="2955636" y="389172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8" name="Straight Connector 154"/>
              <p:cNvSpPr/>
              <p:nvPr/>
            </p:nvSpPr>
            <p:spPr>
              <a:xfrm>
                <a:off x="2955636" y="393790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59" name="Straight Connector 155"/>
              <p:cNvSpPr/>
              <p:nvPr/>
            </p:nvSpPr>
            <p:spPr>
              <a:xfrm>
                <a:off x="2955636" y="3984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0" name="Straight Connector 156"/>
              <p:cNvSpPr/>
              <p:nvPr/>
            </p:nvSpPr>
            <p:spPr>
              <a:xfrm>
                <a:off x="2955636" y="4030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1" name="Straight Connector 157"/>
              <p:cNvSpPr/>
              <p:nvPr/>
            </p:nvSpPr>
            <p:spPr>
              <a:xfrm>
                <a:off x="2955636" y="407043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2" name="Straight Connector 158"/>
              <p:cNvSpPr/>
              <p:nvPr/>
            </p:nvSpPr>
            <p:spPr>
              <a:xfrm>
                <a:off x="2955636" y="4116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3" name="Straight Connector 159"/>
              <p:cNvSpPr/>
              <p:nvPr/>
            </p:nvSpPr>
            <p:spPr>
              <a:xfrm>
                <a:off x="2955636" y="416277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sp>
            <p:nvSpPr>
              <p:cNvPr id="164" name="Straight Connector 160"/>
              <p:cNvSpPr/>
              <p:nvPr/>
            </p:nvSpPr>
            <p:spPr>
              <a:xfrm>
                <a:off x="2955636" y="4208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sp>
        </p:grpSp>
      </p:grpSp>
      <p:grpSp>
        <p:nvGrpSpPr>
          <p:cNvPr id="9" name="组合 8"/>
          <p:cNvGrpSpPr/>
          <p:nvPr/>
        </p:nvGrpSpPr>
        <p:grpSpPr>
          <a:xfrm>
            <a:off x="493713" y="1763713"/>
            <a:ext cx="5100637" cy="1428750"/>
            <a:chOff x="778" y="2943"/>
            <a:chExt cx="8032" cy="2249"/>
          </a:xfrm>
          <a:solidFill>
            <a:schemeClr val="accent1">
              <a:lumMod val="20000"/>
              <a:lumOff val="80000"/>
            </a:schemeClr>
          </a:solidFill>
        </p:grpSpPr>
        <p:sp>
          <p:nvSpPr>
            <p:cNvPr id="203" name="对角圆角矩形 202"/>
            <p:cNvSpPr/>
            <p:nvPr/>
          </p:nvSpPr>
          <p:spPr>
            <a:xfrm>
              <a:off x="778" y="2998"/>
              <a:ext cx="7522" cy="2194"/>
            </a:xfrm>
            <a:prstGeom prst="round2Diag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solidFill>
                    <a:schemeClr val="bg1"/>
                  </a:solidFill>
                </a:ln>
                <a:solidFill>
                  <a:schemeClr val="accent1">
                    <a:lumMod val="20000"/>
                    <a:lumOff val="80000"/>
                  </a:schemeClr>
                </a:solidFill>
                <a:effectLst/>
                <a:uLnTx/>
                <a:uFillTx/>
                <a:latin typeface="+mn-lt"/>
                <a:ea typeface="+mn-ea"/>
                <a:cs typeface="+mn-cs"/>
              </a:endParaRPr>
            </a:p>
          </p:txBody>
        </p:sp>
        <p:sp>
          <p:nvSpPr>
            <p:cNvPr id="5" name="TextBox 1"/>
            <p:cNvSpPr txBox="1"/>
            <p:nvPr/>
          </p:nvSpPr>
          <p:spPr>
            <a:xfrm>
              <a:off x="958" y="2943"/>
              <a:ext cx="7852" cy="2236"/>
            </a:xfrm>
            <a:prstGeom prst="rect">
              <a:avLst/>
            </a:prstGeom>
            <a:grpFill/>
            <a:ln>
              <a:noFill/>
            </a:ln>
          </p:spPr>
          <p:txBody>
            <a:bodyPr>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2400" b="0" i="0" u="none" strike="noStrike" kern="1200" cap="none" spc="0" normalizeH="0" baseline="0" noProof="1">
                  <a:ln>
                    <a:solidFill>
                      <a:schemeClr val="bg1"/>
                    </a:solidFill>
                  </a:ln>
                  <a:solidFill>
                    <a:srgbClr val="0945A5"/>
                  </a:solidFill>
                  <a:effectLst>
                    <a:outerShdw blurRad="38100" dist="25400" dir="5400000" algn="ctr" rotWithShape="0">
                      <a:srgbClr val="6E747A">
                        <a:alpha val="43000"/>
                      </a:srgbClr>
                    </a:outerShdw>
                  </a:effectLst>
                  <a:uLnTx/>
                  <a:uFillTx/>
                  <a:latin typeface="Arial Black" panose="020B0A04020102020204" charset="0"/>
                  <a:ea typeface="宋体" panose="02010600030101010101" pitchFamily="2" charset="-122"/>
                  <a:cs typeface="Broadway" panose="04040905080B02020502" charset="0"/>
                </a:rPr>
                <a:t>Facts</a:t>
              </a:r>
              <a:r>
                <a:rPr kumimoji="0" lang="en-US" altLang="zh-CN" sz="1600" b="0" i="0" u="none" strike="noStrike" kern="1200" cap="none" spc="0" normalizeH="0" baseline="0" noProof="1">
                  <a:ln>
                    <a:solidFill>
                      <a:schemeClr val="bg1"/>
                    </a:solidFill>
                  </a:ln>
                  <a:solidFill>
                    <a:srgbClr val="0945A5"/>
                  </a:solidFill>
                  <a:effectLst>
                    <a:outerShdw blurRad="38100" dist="25400" dir="5400000" algn="ctr" rotWithShape="0">
                      <a:srgbClr val="6E747A">
                        <a:alpha val="43000"/>
                      </a:srgbClr>
                    </a:outerShdw>
                  </a:effectLst>
                  <a:uLnTx/>
                  <a:uFillTx/>
                  <a:latin typeface="Arial Black" panose="020B0A04020102020204" charset="0"/>
                  <a:ea typeface="宋体" panose="02010600030101010101" pitchFamily="2" charset="-122"/>
                  <a:cs typeface="Broadway" panose="04040905080B02020502" charset="0"/>
                </a:rPr>
                <a:t>:</a:t>
              </a:r>
              <a:r>
                <a:rPr kumimoji="0" lang="en-US" altLang="zh-CN" sz="1600" b="0" i="0" u="none" strike="noStrike" kern="1200" cap="none" spc="0" normalizeH="0" baseline="0" noProof="1">
                  <a:ln>
                    <a:solidFill>
                      <a:schemeClr val="bg1"/>
                    </a:solidFill>
                  </a:ln>
                  <a:solidFill>
                    <a:schemeClr val="accent1"/>
                  </a:solidFill>
                  <a:effectLst>
                    <a:outerShdw blurRad="38100" dist="25400" dir="5400000" algn="ctr" rotWithShape="0">
                      <a:srgbClr val="6E747A">
                        <a:alpha val="43000"/>
                      </a:srgbClr>
                    </a:outerShdw>
                  </a:effectLst>
                  <a:uLnTx/>
                  <a:uFillTx/>
                  <a:latin typeface="Arial Black" panose="020B0A04020102020204" charset="0"/>
                  <a:ea typeface="宋体" panose="02010600030101010101" pitchFamily="2" charset="-122"/>
                  <a:cs typeface="Broadway" panose="04040905080B02020502" charset="0"/>
                </a:rPr>
                <a:t> </a:t>
              </a:r>
              <a:r>
                <a:rPr kumimoji="0" lang="en-US" altLang="zh-CN" sz="2400" b="1"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something that actually  happened or empirically true and </a:t>
              </a:r>
              <a:endParaRPr kumimoji="0" lang="en-US" altLang="zh-CN" sz="2400" b="1"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2400" b="1"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can be supported by evidence.</a:t>
              </a:r>
              <a:endParaRPr kumimoji="0" lang="en-US" altLang="zh-CN" sz="2400" b="1"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0" name="组合 9"/>
          <p:cNvGrpSpPr/>
          <p:nvPr/>
        </p:nvGrpSpPr>
        <p:grpSpPr>
          <a:xfrm>
            <a:off x="6765925" y="1763713"/>
            <a:ext cx="4932363" cy="1454150"/>
            <a:chOff x="10656" y="2957"/>
            <a:chExt cx="7767" cy="2290"/>
          </a:xfrm>
        </p:grpSpPr>
        <p:sp>
          <p:nvSpPr>
            <p:cNvPr id="8" name="对角圆角矩形 7"/>
            <p:cNvSpPr/>
            <p:nvPr/>
          </p:nvSpPr>
          <p:spPr>
            <a:xfrm>
              <a:off x="10656" y="3052"/>
              <a:ext cx="7522" cy="2195"/>
            </a:xfrm>
            <a:prstGeom prst="round2Diag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solidFill>
                    <a:schemeClr val="bg1"/>
                  </a:solidFill>
                </a:ln>
                <a:solidFill>
                  <a:srgbClr val="FFFF00"/>
                </a:solidFill>
                <a:effectLst/>
                <a:uLnTx/>
                <a:uFillTx/>
                <a:latin typeface="+mn-lt"/>
                <a:ea typeface="+mn-ea"/>
                <a:cs typeface="+mn-cs"/>
              </a:endParaRPr>
            </a:p>
          </p:txBody>
        </p:sp>
        <p:sp>
          <p:nvSpPr>
            <p:cNvPr id="205" name="TextBox 1"/>
            <p:cNvSpPr txBox="1"/>
            <p:nvPr/>
          </p:nvSpPr>
          <p:spPr>
            <a:xfrm>
              <a:off x="10851" y="2957"/>
              <a:ext cx="7572" cy="2237"/>
            </a:xfrm>
            <a:prstGeom prst="rect">
              <a:avLst/>
            </a:prstGeom>
            <a:noFill/>
          </p:spPr>
          <p:txBody>
            <a:bodyPr>
              <a:spAutoFit/>
            </a:bodyPr>
            <a:lstStyle/>
            <a:p>
              <a:pPr marR="0" defTabSz="914400">
                <a:lnSpc>
                  <a:spcPct val="120000"/>
                </a:lnSpc>
                <a:buClrTx/>
                <a:buSzTx/>
                <a:buFontTx/>
                <a:defRPr/>
              </a:pPr>
              <a:r>
                <a:rPr kumimoji="0" lang="en-US" altLang="zh-CN" sz="2400" b="1" kern="1200" cap="none" spc="0" normalizeH="0" baseline="0" noProof="1">
                  <a:ln>
                    <a:solidFill>
                      <a:schemeClr val="bg1"/>
                    </a:solidFill>
                  </a:ln>
                  <a:solidFill>
                    <a:srgbClr val="FF9900"/>
                  </a:solidFill>
                  <a:latin typeface="Arial Black" panose="020B0A04020102020204" charset="0"/>
                  <a:ea typeface="宋体" panose="02010600030101010101" pitchFamily="2" charset="-122"/>
                  <a:cs typeface="Broadway" panose="04040905080B02020502" charset="0"/>
                  <a:sym typeface="+mn-ea"/>
                </a:rPr>
                <a:t>Opinions:</a:t>
              </a:r>
              <a:r>
                <a:rPr kumimoji="0" lang="en-US" altLang="zh-CN" sz="2400" b="1" kern="1200" cap="none" spc="0" normalizeH="0" baseline="0" noProof="1">
                  <a:ln>
                    <a:solidFill>
                      <a:schemeClr val="bg1"/>
                    </a:solidFill>
                  </a:ln>
                  <a:solidFill>
                    <a:srgbClr val="7030A0"/>
                  </a:solidFill>
                  <a:latin typeface="Arial Black" panose="020B0A04020102020204" charset="0"/>
                  <a:ea typeface="宋体" panose="02010600030101010101" pitchFamily="2" charset="-122"/>
                  <a:cs typeface="Broadway" panose="04040905080B02020502" charset="0"/>
                  <a:sym typeface="+mn-ea"/>
                </a:rPr>
                <a:t>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sym typeface="+mn-ea"/>
                </a:rPr>
                <a:t>personal beliefs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rPr>
                <a:t> or judgements that are not founded on proof or certainty.</a:t>
              </a:r>
              <a:endParaRPr kumimoji="0" lang="en-US" altLang="zh-CN" sz="2400" b="1" i="1" kern="1200" cap="none" spc="0" normalizeH="0" baseline="0" noProof="0" dirty="0">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8679" name="组合 10"/>
          <p:cNvGrpSpPr/>
          <p:nvPr/>
        </p:nvGrpSpPr>
        <p:grpSpPr>
          <a:xfrm>
            <a:off x="3486150" y="371475"/>
            <a:ext cx="5405438" cy="1071563"/>
            <a:chOff x="5369" y="583"/>
            <a:chExt cx="8515" cy="1690"/>
          </a:xfrm>
        </p:grpSpPr>
        <p:sp>
          <p:nvSpPr>
            <p:cNvPr id="4" name="流程图: 资料带 3"/>
            <p:cNvSpPr/>
            <p:nvPr/>
          </p:nvSpPr>
          <p:spPr>
            <a:xfrm>
              <a:off x="5369" y="583"/>
              <a:ext cx="8515" cy="1690"/>
            </a:xfrm>
            <a:prstGeom prst="flowChartPunchedTape">
              <a:avLst/>
            </a:prstGeom>
            <a:pattFill prst="pct10">
              <a:fgClr>
                <a:srgbClr val="5B9BD5"/>
              </a:fgClr>
              <a:bgClr>
                <a:srgbClr val="FFFFFF"/>
              </a:bgClr>
            </a:pattFill>
            <a:ln w="28575">
              <a:solidFill>
                <a:srgbClr val="F2918C"/>
              </a:solidFill>
            </a:ln>
          </p:spPr>
          <p:style>
            <a:lnRef idx="2">
              <a:schemeClr val="accent5"/>
            </a:lnRef>
            <a:fillRef idx="1">
              <a:schemeClr val="lt1"/>
            </a:fillRef>
            <a:effectRef idx="0">
              <a:schemeClr val="accent5"/>
            </a:effectRef>
            <a:fontRef idx="minor">
              <a:schemeClr val="dk1"/>
            </a:fontRef>
          </p:style>
          <p:txBody>
            <a:bodyPr lIns="45719" tIns="45719" rIns="45719" bIns="45719" spcCol="38100" anchor="ctr">
              <a:spAutoFit/>
            </a:bodyPr>
            <a:lstStyle/>
            <a:p>
              <a:pPr marL="0" marR="0" lvl="0" indent="0" algn="l" defTabSz="457200" rtl="0" eaLnBrk="0" fontAlgn="auto" latinLnBrk="0" hangingPunct="0">
                <a:lnSpc>
                  <a:spcPct val="150000"/>
                </a:lnSpc>
                <a:spcBef>
                  <a:spcPts val="0"/>
                </a:spcBef>
                <a:spcAft>
                  <a:spcPts val="0"/>
                </a:spcAft>
                <a:buClrTx/>
                <a:buSzTx/>
                <a:buFontTx/>
                <a:buNone/>
                <a:defRPr/>
              </a:pPr>
              <a:r>
                <a:rPr kumimoji="0" lang="en-US" altLang="zh-CN" sz="2400" b="0" i="0" u="none" strike="noStrike" kern="1200" cap="none" spc="0" normalizeH="0" baseline="0" noProof="1">
                  <a:ln>
                    <a:noFill/>
                  </a:ln>
                  <a:solidFill>
                    <a:srgbClr val="FFFF00"/>
                  </a:solidFill>
                  <a:effectLst/>
                  <a:uLnTx/>
                  <a:uFillTx/>
                  <a:latin typeface="仿宋" panose="02010609060101010101" charset="-122"/>
                  <a:ea typeface="仿宋" panose="02010609060101010101" charset="-122"/>
                  <a:cs typeface="仿宋" panose="02010609060101010101" charset="-122"/>
                  <a:sym typeface="+mn-ea"/>
                </a:rPr>
                <a:t> </a:t>
              </a:r>
              <a:endParaRPr kumimoji="0" lang="en-US" altLang="zh-CN" sz="2400" b="1" i="0" u="none" strike="noStrike" kern="1200" cap="none" spc="0" normalizeH="0" baseline="0" noProof="1">
                <a:ln>
                  <a:solidFill>
                    <a:schemeClr val="bg1"/>
                  </a:solidFill>
                </a:ln>
                <a:solidFill>
                  <a:srgbClr val="FFFF00"/>
                </a:solidFill>
                <a:effectLst/>
                <a:uLnTx/>
                <a:uFillTx/>
                <a:latin typeface="Arial Black" panose="020B0A04020102020204" charset="0"/>
                <a:ea typeface="仿宋" panose="02010609060101010101" charset="-122"/>
                <a:cs typeface="Comic Sans MS" panose="030F0702030302020204" charset="0"/>
                <a:sym typeface="+mn-ea"/>
              </a:endParaRPr>
            </a:p>
          </p:txBody>
        </p:sp>
        <p:sp>
          <p:nvSpPr>
            <p:cNvPr id="3" name="文本框 2"/>
            <p:cNvSpPr txBox="1"/>
            <p:nvPr/>
          </p:nvSpPr>
          <p:spPr>
            <a:xfrm rot="240000">
              <a:off x="10100" y="632"/>
              <a:ext cx="3415" cy="1311"/>
            </a:xfrm>
            <a:prstGeom prst="rect">
              <a:avLst/>
            </a:prstGeom>
            <a:noFill/>
          </p:spPr>
          <p:txBody>
            <a:bodyPr wrap="none">
              <a:spAutoFit/>
            </a:bodyPr>
            <a:lstStyle/>
            <a:p>
              <a:pPr marR="0" defTabSz="457200" fontAlgn="auto">
                <a:lnSpc>
                  <a:spcPct val="150000"/>
                </a:lnSpc>
                <a:spcBef>
                  <a:spcPts val="0"/>
                </a:spcBef>
                <a:spcAft>
                  <a:spcPts val="0"/>
                </a:spcAft>
                <a:buClrTx/>
                <a:buSzTx/>
                <a:buFontTx/>
                <a:defRPr/>
              </a:pPr>
              <a:r>
                <a:rPr kumimoji="0" lang="en-US" altLang="zh-CN" sz="3200" b="1" kern="1200" cap="none" spc="0" normalizeH="0" baseline="0" noProof="1">
                  <a:ln>
                    <a:solidFill>
                      <a:schemeClr val="bg1"/>
                    </a:solidFill>
                  </a:ln>
                  <a:solidFill>
                    <a:srgbClr val="FF9900"/>
                  </a:solidFill>
                  <a:latin typeface="Arial Black" panose="020B0A04020102020204" charset="0"/>
                  <a:ea typeface="宋体" panose="02010600030101010101" pitchFamily="2" charset="-122"/>
                  <a:cs typeface="Broadway" panose="04040905080B02020502" charset="0"/>
                  <a:sym typeface="+mn-ea"/>
                </a:rPr>
                <a:t>OPINION</a:t>
              </a:r>
              <a:endParaRPr kumimoji="0" lang="en-US" altLang="zh-CN" sz="3200" b="1" kern="1200" cap="none" spc="0" normalizeH="0" baseline="0" noProof="1">
                <a:ln>
                  <a:solidFill>
                    <a:schemeClr val="bg1"/>
                  </a:solidFill>
                </a:ln>
                <a:solidFill>
                  <a:srgbClr val="FF9900"/>
                </a:solidFill>
                <a:latin typeface="Arial Black" panose="020B0A04020102020204" charset="0"/>
                <a:ea typeface="仿宋" panose="02010609060101010101" charset="-122"/>
                <a:cs typeface="Broadway" panose="04040905080B02020502" charset="0"/>
                <a:sym typeface="+mn-ea"/>
              </a:endParaRPr>
            </a:p>
          </p:txBody>
        </p:sp>
        <p:sp>
          <p:nvSpPr>
            <p:cNvPr id="6" name="文本框 5"/>
            <p:cNvSpPr txBox="1"/>
            <p:nvPr/>
          </p:nvSpPr>
          <p:spPr>
            <a:xfrm rot="21420000">
              <a:off x="5670" y="1090"/>
              <a:ext cx="2835" cy="1019"/>
            </a:xfrm>
            <a:prstGeom prst="rect">
              <a:avLst/>
            </a:prstGeom>
            <a:noFill/>
          </p:spPr>
          <p:txBody>
            <a:bodyPr wrap="none">
              <a:spAutoFit/>
            </a:bodyPr>
            <a:lstStyle/>
            <a:p>
              <a:pPr marR="0" defTabSz="914400">
                <a:buClrTx/>
                <a:buSzTx/>
                <a:buFontTx/>
                <a:defRPr/>
              </a:pPr>
              <a:r>
                <a:rPr kumimoji="0" lang="en-US" altLang="zh-CN" sz="2400" kern="1200" cap="none" spc="0" normalizeH="0" baseline="0" noProof="1">
                  <a:latin typeface="仿宋" panose="02010609060101010101" charset="-122"/>
                  <a:ea typeface="仿宋" panose="02010609060101010101" charset="-122"/>
                  <a:cs typeface="仿宋" panose="02010609060101010101" charset="-122"/>
                  <a:sym typeface="+mn-ea"/>
                </a:rPr>
                <a:t> </a:t>
              </a:r>
              <a:r>
                <a:rPr kumimoji="0" lang="en-US" altLang="zh-CN" sz="3600" kern="1200" cap="none" spc="0" normalizeH="0" baseline="0" noProof="1">
                  <a:ln>
                    <a:solidFill>
                      <a:schemeClr val="bg1"/>
                    </a:solidFill>
                  </a:ln>
                  <a:solidFill>
                    <a:schemeClr val="accent1"/>
                  </a:solidFill>
                  <a:effectLst>
                    <a:outerShdw blurRad="38100" dist="25400" dir="5400000" algn="ctr" rotWithShape="0">
                      <a:srgbClr val="6E747A">
                        <a:alpha val="43000"/>
                      </a:srgbClr>
                    </a:outerShdw>
                  </a:effectLst>
                  <a:latin typeface="Arial Black" panose="020B0A04020102020204" charset="0"/>
                  <a:ea typeface="宋体" panose="02010600030101010101" pitchFamily="2" charset="-122"/>
                  <a:cs typeface="Broadway" panose="04040905080B02020502" charset="0"/>
                  <a:sym typeface="+mn-ea"/>
                </a:rPr>
                <a:t>FACT</a:t>
              </a:r>
              <a:r>
                <a:rPr kumimoji="0" lang="en-US" altLang="zh-CN" sz="2400" kern="1200" cap="none" spc="0" normalizeH="0" baseline="0" noProof="1">
                  <a:latin typeface="Broadway" panose="04040905080B02020502" charset="0"/>
                  <a:ea typeface="宋体" panose="02010600030101010101" pitchFamily="2" charset="-122"/>
                  <a:cs typeface="Broadway" panose="04040905080B02020502" charset="0"/>
                  <a:sym typeface="+mn-ea"/>
                </a:rPr>
                <a:t>  </a:t>
              </a:r>
              <a:endParaRPr kumimoji="0" lang="zh-CN" altLang="en-US" sz="2400" kern="1200" cap="none" spc="0" normalizeH="0" baseline="0" noProof="1">
                <a:solidFill>
                  <a:srgbClr val="000000"/>
                </a:solidFill>
                <a:latin typeface="Broadway" panose="04040905080B02020502" charset="0"/>
                <a:ea typeface="仿宋" panose="02010609060101010101" charset="-122"/>
                <a:cs typeface="Broadway" panose="04040905080B02020502" charset="0"/>
                <a:sym typeface="Calibri" panose="020F0502020204030204"/>
              </a:endParaRPr>
            </a:p>
          </p:txBody>
        </p:sp>
      </p:grpSp>
      <p:sp>
        <p:nvSpPr>
          <p:cNvPr id="12" name="文本框 11"/>
          <p:cNvSpPr txBox="1"/>
          <p:nvPr/>
        </p:nvSpPr>
        <p:spPr>
          <a:xfrm>
            <a:off x="1074738" y="3486150"/>
            <a:ext cx="4776788" cy="2644775"/>
          </a:xfrm>
          <a:prstGeom prst="rect">
            <a:avLst/>
          </a:prstGeom>
          <a:noFill/>
        </p:spPr>
        <p:txBody>
          <a:bodyPr>
            <a:spAutoFit/>
          </a:bodyPr>
          <a:lstStyle/>
          <a:p>
            <a:pPr marR="0" defTabSz="914400">
              <a:buClrTx/>
              <a:buSzTx/>
              <a:buFontTx/>
              <a:defRPr/>
            </a:pPr>
            <a:r>
              <a:rPr kumimoji="0" lang="en-US" altLang="zh-CN" sz="2400" b="1" i="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rPr>
              <a:t>Look for Signal Words:</a:t>
            </a:r>
            <a:endPar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rPr>
              <a:t>numbers             statistics</a:t>
            </a:r>
            <a:endPar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rPr>
              <a:t>record                 history</a:t>
            </a:r>
            <a:endPar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rPr>
              <a:t>nonfiction           document </a:t>
            </a:r>
            <a:endPar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rPr>
              <a:t>data                     prove</a:t>
            </a:r>
            <a:endPar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rPr>
              <a:t>verified               eyewitness</a:t>
            </a:r>
            <a:endParaRPr kumimoji="0" lang="en-US" altLang="zh-CN" sz="2400" b="1" kern="1200" cap="none" spc="0" normalizeH="0" baseline="0" noProof="0" dirty="0">
              <a:solidFill>
                <a:schemeClr val="accent1">
                  <a:lumMod val="75000"/>
                </a:schemeClr>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200" b="1" kern="1200" cap="none" spc="0" normalizeH="0" baseline="0" noProof="0" dirty="0">
                <a:solidFill>
                  <a:schemeClr val="accent1">
                    <a:lumMod val="75000"/>
                  </a:schemeClr>
                </a:solidFill>
                <a:latin typeface="MS UI Gothic" panose="020B0600070205080204" charset="-128"/>
                <a:ea typeface="MS UI Gothic" panose="020B0600070205080204" charset="-128"/>
                <a:cs typeface="Arial Unicode MS" panose="020B0604020202020204" charset="-122"/>
                <a:sym typeface="+mn-ea"/>
              </a:rPr>
              <a:t>            </a:t>
            </a:r>
            <a:endParaRPr kumimoji="0" lang="en-US" altLang="zh-CN" sz="2200" b="1" kern="1200" cap="none" spc="0" normalizeH="0" baseline="0" noProof="0" dirty="0">
              <a:solidFill>
                <a:schemeClr val="accent1">
                  <a:lumMod val="75000"/>
                </a:schemeClr>
              </a:solidFill>
              <a:latin typeface="MS UI Gothic" panose="020B0600070205080204" charset="-128"/>
              <a:ea typeface="MS UI Gothic" panose="020B0600070205080204" charset="-128"/>
              <a:cs typeface="Arial Unicode MS" panose="020B0604020202020204" charset="-122"/>
              <a:sym typeface="+mn-ea"/>
            </a:endParaRPr>
          </a:p>
        </p:txBody>
      </p:sp>
      <p:sp>
        <p:nvSpPr>
          <p:cNvPr id="13" name="文本框 12"/>
          <p:cNvSpPr txBox="1"/>
          <p:nvPr/>
        </p:nvSpPr>
        <p:spPr>
          <a:xfrm>
            <a:off x="7413625" y="3473450"/>
            <a:ext cx="4778375" cy="2646363"/>
          </a:xfrm>
          <a:prstGeom prst="rect">
            <a:avLst/>
          </a:prstGeom>
          <a:noFill/>
        </p:spPr>
        <p:txBody>
          <a:bodyPr>
            <a:spAutoFit/>
          </a:bodyPr>
          <a:lstStyle/>
          <a:p>
            <a:pPr marR="0" defTabSz="914400">
              <a:buClrTx/>
              <a:buSzTx/>
              <a:buFontTx/>
              <a:defRPr/>
            </a:pPr>
            <a:r>
              <a:rPr kumimoji="0" lang="en-US" altLang="zh-CN" sz="2400" b="1" i="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rPr>
              <a:t>Look for Signal Words:</a:t>
            </a:r>
            <a:endParaRPr kumimoji="0" lang="en-US" altLang="zh-CN" sz="2400" b="1" i="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rPr>
              <a:t>good/bad           might</a:t>
            </a:r>
            <a:endPar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rPr>
              <a:t>believe               should</a:t>
            </a:r>
            <a:endPar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rPr>
              <a:t>think                  guess </a:t>
            </a:r>
            <a:endPar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rPr>
              <a:t>always                interpretation</a:t>
            </a:r>
            <a:endPar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rPr>
              <a:t>never                  point of view</a:t>
            </a:r>
            <a:endParaRPr kumimoji="0" lang="en-US" altLang="zh-CN" sz="2400" b="1" kern="1200" cap="none" spc="0" normalizeH="0" baseline="0" noProof="0" dirty="0">
              <a:solidFill>
                <a:srgbClr val="F7860C"/>
              </a:solidFill>
              <a:latin typeface="Times New Roman" panose="02020603050405020304" pitchFamily="18" charset="0"/>
              <a:ea typeface="MS UI Gothic" panose="020B0600070205080204" charset="-128"/>
              <a:cs typeface="Times New Roman" panose="02020603050405020304" pitchFamily="18" charset="0"/>
              <a:sym typeface="+mn-ea"/>
            </a:endParaRPr>
          </a:p>
          <a:p>
            <a:pPr marR="0" defTabSz="914400">
              <a:buClrTx/>
              <a:buSzTx/>
              <a:buFontTx/>
              <a:defRPr/>
            </a:pPr>
            <a:r>
              <a:rPr kumimoji="0" lang="en-US" altLang="zh-CN" sz="2200" b="1" kern="1200" cap="none" spc="0" normalizeH="0" baseline="0" noProof="0" dirty="0">
                <a:solidFill>
                  <a:srgbClr val="FF9900"/>
                </a:solidFill>
                <a:effectLst>
                  <a:outerShdw blurRad="38100" dist="38100" dir="2700000" algn="tl">
                    <a:srgbClr val="000000">
                      <a:alpha val="43137"/>
                    </a:srgbClr>
                  </a:outerShdw>
                </a:effectLst>
                <a:latin typeface="MS UI Gothic" panose="020B0600070205080204" charset="-128"/>
                <a:ea typeface="MS UI Gothic" panose="020B0600070205080204" charset="-128"/>
                <a:cs typeface="Arial Unicode MS" panose="020B0604020202020204" charset="-122"/>
                <a:sym typeface="+mn-ea"/>
              </a:rPr>
              <a:t>            </a:t>
            </a:r>
            <a:endParaRPr kumimoji="0" lang="en-US" altLang="zh-CN" sz="2200" b="1" kern="1200" cap="none" spc="0" normalizeH="0" baseline="0" noProof="0" dirty="0">
              <a:solidFill>
                <a:srgbClr val="FF9900"/>
              </a:solidFill>
              <a:effectLst>
                <a:outerShdw blurRad="38100" dist="38100" dir="2700000" algn="tl">
                  <a:srgbClr val="000000">
                    <a:alpha val="43137"/>
                  </a:srgbClr>
                </a:outerShdw>
              </a:effectLst>
              <a:latin typeface="MS UI Gothic" panose="020B0600070205080204" charset="-128"/>
              <a:ea typeface="MS UI Gothic" panose="020B0600070205080204" charset="-128"/>
              <a:cs typeface="Arial Unicode MS" panose="020B0604020202020204" charset="-122"/>
              <a:sym typeface="+mn-ea"/>
            </a:endParaRPr>
          </a:p>
        </p:txBody>
      </p:sp>
      <p:grpSp>
        <p:nvGrpSpPr>
          <p:cNvPr id="19" name="组合 18"/>
          <p:cNvGrpSpPr/>
          <p:nvPr/>
        </p:nvGrpSpPr>
        <p:grpSpPr>
          <a:xfrm>
            <a:off x="1055688" y="5995988"/>
            <a:ext cx="3646487" cy="436562"/>
            <a:chOff x="2029" y="9515"/>
            <a:chExt cx="5741" cy="687"/>
          </a:xfrm>
        </p:grpSpPr>
        <p:sp>
          <p:nvSpPr>
            <p:cNvPr id="15" name="矩形 14"/>
            <p:cNvSpPr/>
            <p:nvPr/>
          </p:nvSpPr>
          <p:spPr>
            <a:xfrm>
              <a:off x="2029" y="9532"/>
              <a:ext cx="5451" cy="670"/>
            </a:xfrm>
            <a:prstGeom prst="rect">
              <a:avLst/>
            </a:prstGeom>
            <a:solidFill>
              <a:schemeClr val="accent1">
                <a:lumMod val="20000"/>
                <a:lumOff val="80000"/>
              </a:schemeClr>
            </a:solidFill>
            <a:ln w="28575">
              <a:solidFill>
                <a:srgbClr val="F05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chemeClr val="accent2">
                      <a:lumMod val="20000"/>
                      <a:lumOff val="80000"/>
                    </a:schemeClr>
                  </a:solidFill>
                </a:ln>
                <a:solidFill>
                  <a:schemeClr val="accent1">
                    <a:lumMod val="20000"/>
                    <a:lumOff val="80000"/>
                  </a:schemeClr>
                </a:solidFill>
                <a:effectLst/>
                <a:uLnTx/>
                <a:uFillTx/>
                <a:latin typeface="+mn-lt"/>
                <a:ea typeface="+mn-ea"/>
                <a:cs typeface="+mn-cs"/>
              </a:endParaRPr>
            </a:p>
          </p:txBody>
        </p:sp>
        <p:sp>
          <p:nvSpPr>
            <p:cNvPr id="16" name="文本框 15"/>
            <p:cNvSpPr txBox="1"/>
            <p:nvPr/>
          </p:nvSpPr>
          <p:spPr>
            <a:xfrm>
              <a:off x="2084" y="9515"/>
              <a:ext cx="5686" cy="679"/>
            </a:xfrm>
            <a:prstGeom prst="rect">
              <a:avLst/>
            </a:prstGeom>
            <a:noFill/>
          </p:spPr>
          <p:txBody>
            <a:bodyPr wrap="none">
              <a:spAutoFit/>
            </a:bodyPr>
            <a:lstStyle/>
            <a:p>
              <a:pPr marR="0" defTabSz="914400">
                <a:buClrTx/>
                <a:buSzTx/>
                <a:buFontTx/>
                <a:defRPr/>
              </a:pPr>
              <a:r>
                <a:rPr kumimoji="0" lang="en-US" altLang="zh-CN" sz="2200" b="1" kern="1200" cap="none" spc="0" normalizeH="0" baseline="0" noProof="1">
                  <a:ln w="9525">
                    <a:solidFill>
                      <a:schemeClr val="bg1"/>
                    </a:solidFill>
                    <a:prstDash val="solid"/>
                  </a:ln>
                  <a:solidFill>
                    <a:schemeClr val="accent1">
                      <a:lumMod val="50000"/>
                    </a:schemeClr>
                  </a:solidFill>
                  <a:latin typeface="Arial Black" panose="020B0A04020102020204" charset="0"/>
                  <a:ea typeface="宋体" panose="02010600030101010101" pitchFamily="2" charset="-122"/>
                  <a:cs typeface="Britannic Bold" panose="020B0903060703020204" charset="0"/>
                  <a:sym typeface="+mn-ea"/>
                </a:rPr>
                <a:t>Facts are certainties </a:t>
              </a:r>
              <a:r>
                <a:rPr kumimoji="0" lang="en-US" altLang="zh-CN" sz="2200" b="1" kern="1200" cap="none" spc="0" normalizeH="0" baseline="0" noProof="1">
                  <a:ln w="9525">
                    <a:solidFill>
                      <a:schemeClr val="bg1"/>
                    </a:solidFill>
                    <a:prstDash val="solid"/>
                  </a:ln>
                  <a:solidFill>
                    <a:schemeClr val="accent2">
                      <a:lumMod val="75000"/>
                    </a:schemeClr>
                  </a:solidFill>
                  <a:latin typeface="Arial Black" panose="020B0A04020102020204" charset="0"/>
                  <a:ea typeface="宋体" panose="02010600030101010101" pitchFamily="2" charset="-122"/>
                  <a:cs typeface="Britannic Bold" panose="020B0903060703020204" charset="0"/>
                  <a:sym typeface="+mn-ea"/>
                </a:rPr>
                <a:t> </a:t>
              </a:r>
              <a:endParaRPr kumimoji="0" lang="en-US" altLang="zh-CN" sz="2200" kern="1200" cap="none" spc="0" normalizeH="0" baseline="0" noProof="1">
                <a:ln>
                  <a:solidFill>
                    <a:schemeClr val="accent2">
                      <a:lumMod val="20000"/>
                      <a:lumOff val="80000"/>
                    </a:schemeClr>
                  </a:solidFill>
                </a:ln>
                <a:solidFill>
                  <a:srgbClr val="000000"/>
                </a:solidFill>
                <a:latin typeface="Arial Black" panose="020B0A04020102020204" charset="0"/>
                <a:ea typeface="宋体" panose="02010600030101010101" pitchFamily="2" charset="-122"/>
                <a:cs typeface="+mn-cs"/>
                <a:sym typeface="+mn-ea"/>
              </a:endParaRPr>
            </a:p>
          </p:txBody>
        </p:sp>
      </p:grpSp>
      <p:sp>
        <p:nvSpPr>
          <p:cNvPr id="17" name="矩形 16"/>
          <p:cNvSpPr/>
          <p:nvPr/>
        </p:nvSpPr>
        <p:spPr>
          <a:xfrm>
            <a:off x="7558088" y="6019800"/>
            <a:ext cx="3460750" cy="425450"/>
          </a:xfrm>
          <a:prstGeom prst="rect">
            <a:avLst/>
          </a:prstGeom>
          <a:solidFill>
            <a:schemeClr val="accent4">
              <a:lumMod val="20000"/>
              <a:lumOff val="80000"/>
            </a:schemeClr>
          </a:solidFill>
          <a:ln w="28575">
            <a:solidFill>
              <a:srgbClr val="F05A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2CC"/>
              </a:solidFill>
              <a:effectLst/>
              <a:uLnTx/>
              <a:uFillTx/>
              <a:latin typeface="+mn-lt"/>
              <a:ea typeface="+mn-ea"/>
              <a:cs typeface="+mn-cs"/>
            </a:endParaRPr>
          </a:p>
        </p:txBody>
      </p:sp>
      <p:sp>
        <p:nvSpPr>
          <p:cNvPr id="18" name="文本框 17"/>
          <p:cNvSpPr txBox="1"/>
          <p:nvPr/>
        </p:nvSpPr>
        <p:spPr>
          <a:xfrm>
            <a:off x="7413625" y="5981372"/>
            <a:ext cx="3679190" cy="461665"/>
          </a:xfrm>
          <a:prstGeom prst="rect">
            <a:avLst/>
          </a:prstGeom>
          <a:noFill/>
        </p:spPr>
        <p:txBody>
          <a:bodyPr>
            <a:spAutoFit/>
            <a:scene3d>
              <a:camera prst="orthographicFront"/>
              <a:lightRig rig="threePt" dir="t"/>
            </a:scene3d>
          </a:bodyPr>
          <a:lstStyle/>
          <a:p>
            <a:pPr marR="0" defTabSz="914400">
              <a:buClrTx/>
              <a:buSzTx/>
              <a:buFontTx/>
              <a:defRPr/>
            </a:pPr>
            <a:r>
              <a:rPr kumimoji="0" lang="en-US" altLang="zh-CN" sz="2400" kern="1200" cap="none" spc="0" normalizeH="0" baseline="0" noProof="1">
                <a:latin typeface="仿宋" panose="02010609060101010101" charset="-122"/>
                <a:ea typeface="仿宋" panose="02010609060101010101" charset="-122"/>
                <a:cs typeface="仿宋" panose="02010609060101010101" charset="-122"/>
                <a:sym typeface="+mn-ea"/>
              </a:rPr>
              <a:t> </a:t>
            </a:r>
            <a:r>
              <a:rPr kumimoji="0" lang="en-US" altLang="zh-CN" sz="2000" b="1" kern="1200" cap="none" spc="0" normalizeH="0" baseline="0" noProof="1">
                <a:ln w="9525">
                  <a:solidFill>
                    <a:schemeClr val="bg1"/>
                  </a:solidFill>
                  <a:prstDash val="solid"/>
                </a:ln>
                <a:solidFill>
                  <a:schemeClr val="accent2">
                    <a:lumMod val="75000"/>
                  </a:schemeClr>
                </a:solidFill>
                <a:latin typeface="Arial Black" panose="020B0A04020102020204" charset="0"/>
                <a:ea typeface="宋体" panose="02010600030101010101" pitchFamily="2" charset="-122"/>
                <a:cs typeface="Britannic Bold" panose="020B0903060703020204" charset="0"/>
                <a:sym typeface="+mn-ea"/>
              </a:rPr>
              <a:t>Opinions are disputable</a:t>
            </a:r>
            <a:r>
              <a:rPr kumimoji="0" lang="en-US" altLang="zh-CN" sz="2000" b="1" kern="1200" cap="none" spc="0" normalizeH="0" baseline="0" noProof="1">
                <a:ln w="9525">
                  <a:solidFill>
                    <a:schemeClr val="bg1"/>
                  </a:solidFill>
                  <a:prstDash val="solid"/>
                </a:ln>
                <a:solidFill>
                  <a:schemeClr val="accent2">
                    <a:lumMod val="75000"/>
                  </a:schemeClr>
                </a:solidFill>
                <a:latin typeface="Arial Black" panose="020B0A04020102020204" charset="0"/>
                <a:ea typeface="宋体" panose="02010600030101010101" pitchFamily="2" charset="-122"/>
                <a:cs typeface="Broadway" panose="04040905080B02020502" charset="0"/>
                <a:sym typeface="+mn-ea"/>
              </a:rPr>
              <a:t>  </a:t>
            </a:r>
            <a:endParaRPr kumimoji="0" lang="en-US" altLang="zh-CN" sz="2000" b="1" kern="1200" cap="none" spc="0" normalizeH="0" baseline="0" noProof="1">
              <a:ln w="9525">
                <a:solidFill>
                  <a:schemeClr val="bg1"/>
                </a:solidFill>
                <a:prstDash val="solid"/>
              </a:ln>
              <a:solidFill>
                <a:schemeClr val="accent2">
                  <a:lumMod val="75000"/>
                </a:schemeClr>
              </a:solidFill>
              <a:latin typeface="Arial Black" panose="020B0A04020102020204" charset="0"/>
              <a:ea typeface="宋体" panose="02010600030101010101" pitchFamily="2" charset="-122"/>
              <a:cs typeface="Broadway" panose="04040905080B02020502" charset="0"/>
              <a:sym typeface="+mn-ea"/>
            </a:endParaRPr>
          </a:p>
        </p:txBody>
      </p:sp>
      <p:sp>
        <p:nvSpPr>
          <p:cNvPr id="28685" name="Freeform 152"/>
          <p:cNvSpPr>
            <a:spLocks noEditPoints="1"/>
          </p:cNvSpPr>
          <p:nvPr/>
        </p:nvSpPr>
        <p:spPr>
          <a:xfrm>
            <a:off x="5721350" y="663575"/>
            <a:ext cx="463550" cy="485775"/>
          </a:xfrm>
          <a:custGeom>
            <a:avLst/>
            <a:gdLst/>
            <a:ahLst/>
            <a:cxnLst>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40" h="140">
                <a:moveTo>
                  <a:pt x="35" y="94"/>
                </a:moveTo>
                <a:cubicBezTo>
                  <a:pt x="20" y="94"/>
                  <a:pt x="20" y="94"/>
                  <a:pt x="20" y="94"/>
                </a:cubicBezTo>
                <a:cubicBezTo>
                  <a:pt x="9" y="94"/>
                  <a:pt x="0" y="85"/>
                  <a:pt x="0" y="74"/>
                </a:cubicBezTo>
                <a:cubicBezTo>
                  <a:pt x="0" y="74"/>
                  <a:pt x="0" y="74"/>
                  <a:pt x="0" y="74"/>
                </a:cubicBezTo>
                <a:cubicBezTo>
                  <a:pt x="55" y="74"/>
                  <a:pt x="55" y="74"/>
                  <a:pt x="55" y="74"/>
                </a:cubicBezTo>
                <a:cubicBezTo>
                  <a:pt x="55" y="74"/>
                  <a:pt x="55" y="74"/>
                  <a:pt x="55" y="74"/>
                </a:cubicBezTo>
                <a:cubicBezTo>
                  <a:pt x="55" y="85"/>
                  <a:pt x="46" y="94"/>
                  <a:pt x="35" y="94"/>
                </a:cubicBezTo>
                <a:close/>
                <a:moveTo>
                  <a:pt x="96" y="135"/>
                </a:moveTo>
                <a:cubicBezTo>
                  <a:pt x="96" y="138"/>
                  <a:pt x="94" y="140"/>
                  <a:pt x="91" y="140"/>
                </a:cubicBezTo>
                <a:cubicBezTo>
                  <a:pt x="48" y="140"/>
                  <a:pt x="48" y="140"/>
                  <a:pt x="48" y="140"/>
                </a:cubicBezTo>
                <a:cubicBezTo>
                  <a:pt x="45" y="140"/>
                  <a:pt x="43" y="138"/>
                  <a:pt x="43" y="135"/>
                </a:cubicBezTo>
                <a:cubicBezTo>
                  <a:pt x="43" y="132"/>
                  <a:pt x="45" y="130"/>
                  <a:pt x="48" y="130"/>
                </a:cubicBezTo>
                <a:cubicBezTo>
                  <a:pt x="65" y="130"/>
                  <a:pt x="65" y="130"/>
                  <a:pt x="65" y="130"/>
                </a:cubicBezTo>
                <a:cubicBezTo>
                  <a:pt x="65" y="44"/>
                  <a:pt x="65" y="44"/>
                  <a:pt x="65" y="44"/>
                </a:cubicBezTo>
                <a:cubicBezTo>
                  <a:pt x="58" y="43"/>
                  <a:pt x="53" y="37"/>
                  <a:pt x="52" y="30"/>
                </a:cubicBezTo>
                <a:cubicBezTo>
                  <a:pt x="32" y="30"/>
                  <a:pt x="32" y="30"/>
                  <a:pt x="32" y="30"/>
                </a:cubicBezTo>
                <a:cubicBezTo>
                  <a:pt x="54" y="73"/>
                  <a:pt x="54" y="73"/>
                  <a:pt x="54" y="73"/>
                </a:cubicBezTo>
                <a:cubicBezTo>
                  <a:pt x="51" y="73"/>
                  <a:pt x="51" y="73"/>
                  <a:pt x="51" y="73"/>
                </a:cubicBezTo>
                <a:cubicBezTo>
                  <a:pt x="29" y="30"/>
                  <a:pt x="29" y="30"/>
                  <a:pt x="29" y="30"/>
                </a:cubicBezTo>
                <a:cubicBezTo>
                  <a:pt x="26" y="30"/>
                  <a:pt x="26" y="30"/>
                  <a:pt x="26" y="30"/>
                </a:cubicBezTo>
                <a:cubicBezTo>
                  <a:pt x="4" y="73"/>
                  <a:pt x="4" y="73"/>
                  <a:pt x="4" y="73"/>
                </a:cubicBezTo>
                <a:cubicBezTo>
                  <a:pt x="0" y="73"/>
                  <a:pt x="0" y="73"/>
                  <a:pt x="0" y="73"/>
                </a:cubicBezTo>
                <a:cubicBezTo>
                  <a:pt x="22" y="30"/>
                  <a:pt x="22" y="30"/>
                  <a:pt x="22" y="30"/>
                </a:cubicBezTo>
                <a:cubicBezTo>
                  <a:pt x="4" y="30"/>
                  <a:pt x="4" y="30"/>
                  <a:pt x="4" y="30"/>
                </a:cubicBezTo>
                <a:cubicBezTo>
                  <a:pt x="1" y="30"/>
                  <a:pt x="0" y="29"/>
                  <a:pt x="0" y="26"/>
                </a:cubicBezTo>
                <a:cubicBezTo>
                  <a:pt x="0" y="24"/>
                  <a:pt x="1" y="22"/>
                  <a:pt x="4" y="22"/>
                </a:cubicBezTo>
                <a:cubicBezTo>
                  <a:pt x="52" y="22"/>
                  <a:pt x="52" y="22"/>
                  <a:pt x="52" y="22"/>
                </a:cubicBezTo>
                <a:cubicBezTo>
                  <a:pt x="53" y="16"/>
                  <a:pt x="58" y="10"/>
                  <a:pt x="65" y="9"/>
                </a:cubicBezTo>
                <a:cubicBezTo>
                  <a:pt x="65" y="2"/>
                  <a:pt x="65" y="2"/>
                  <a:pt x="65" y="2"/>
                </a:cubicBezTo>
                <a:cubicBezTo>
                  <a:pt x="65" y="1"/>
                  <a:pt x="66" y="0"/>
                  <a:pt x="67" y="0"/>
                </a:cubicBezTo>
                <a:cubicBezTo>
                  <a:pt x="72" y="0"/>
                  <a:pt x="72" y="0"/>
                  <a:pt x="72" y="0"/>
                </a:cubicBezTo>
                <a:cubicBezTo>
                  <a:pt x="73" y="0"/>
                  <a:pt x="74" y="1"/>
                  <a:pt x="74" y="2"/>
                </a:cubicBezTo>
                <a:cubicBezTo>
                  <a:pt x="74" y="9"/>
                  <a:pt x="74" y="9"/>
                  <a:pt x="74" y="9"/>
                </a:cubicBezTo>
                <a:cubicBezTo>
                  <a:pt x="81" y="10"/>
                  <a:pt x="86" y="16"/>
                  <a:pt x="88" y="22"/>
                </a:cubicBezTo>
                <a:cubicBezTo>
                  <a:pt x="136" y="22"/>
                  <a:pt x="136" y="22"/>
                  <a:pt x="136" y="22"/>
                </a:cubicBezTo>
                <a:cubicBezTo>
                  <a:pt x="138" y="22"/>
                  <a:pt x="140" y="24"/>
                  <a:pt x="140" y="26"/>
                </a:cubicBezTo>
                <a:cubicBezTo>
                  <a:pt x="140" y="29"/>
                  <a:pt x="138" y="30"/>
                  <a:pt x="136" y="30"/>
                </a:cubicBezTo>
                <a:cubicBezTo>
                  <a:pt x="117" y="30"/>
                  <a:pt x="117" y="30"/>
                  <a:pt x="117" y="30"/>
                </a:cubicBezTo>
                <a:cubicBezTo>
                  <a:pt x="139" y="73"/>
                  <a:pt x="139" y="73"/>
                  <a:pt x="139" y="73"/>
                </a:cubicBezTo>
                <a:cubicBezTo>
                  <a:pt x="136" y="73"/>
                  <a:pt x="136" y="73"/>
                  <a:pt x="136" y="73"/>
                </a:cubicBezTo>
                <a:cubicBezTo>
                  <a:pt x="114" y="30"/>
                  <a:pt x="114" y="30"/>
                  <a:pt x="114" y="30"/>
                </a:cubicBezTo>
                <a:cubicBezTo>
                  <a:pt x="111" y="30"/>
                  <a:pt x="111" y="30"/>
                  <a:pt x="111" y="30"/>
                </a:cubicBezTo>
                <a:cubicBezTo>
                  <a:pt x="89" y="73"/>
                  <a:pt x="89" y="73"/>
                  <a:pt x="89" y="73"/>
                </a:cubicBezTo>
                <a:cubicBezTo>
                  <a:pt x="86" y="73"/>
                  <a:pt x="86" y="73"/>
                  <a:pt x="86" y="73"/>
                </a:cubicBezTo>
                <a:cubicBezTo>
                  <a:pt x="107" y="30"/>
                  <a:pt x="107" y="30"/>
                  <a:pt x="107" y="30"/>
                </a:cubicBezTo>
                <a:cubicBezTo>
                  <a:pt x="88" y="30"/>
                  <a:pt x="88" y="30"/>
                  <a:pt x="88" y="30"/>
                </a:cubicBezTo>
                <a:cubicBezTo>
                  <a:pt x="86" y="37"/>
                  <a:pt x="81" y="43"/>
                  <a:pt x="74" y="44"/>
                </a:cubicBezTo>
                <a:cubicBezTo>
                  <a:pt x="74" y="130"/>
                  <a:pt x="74" y="130"/>
                  <a:pt x="74" y="130"/>
                </a:cubicBezTo>
                <a:cubicBezTo>
                  <a:pt x="91" y="130"/>
                  <a:pt x="91" y="130"/>
                  <a:pt x="91" y="130"/>
                </a:cubicBezTo>
                <a:cubicBezTo>
                  <a:pt x="94" y="130"/>
                  <a:pt x="96" y="132"/>
                  <a:pt x="96" y="135"/>
                </a:cubicBezTo>
                <a:close/>
                <a:moveTo>
                  <a:pt x="70" y="37"/>
                </a:moveTo>
                <a:cubicBezTo>
                  <a:pt x="75" y="37"/>
                  <a:pt x="80" y="32"/>
                  <a:pt x="80" y="27"/>
                </a:cubicBezTo>
                <a:cubicBezTo>
                  <a:pt x="80" y="21"/>
                  <a:pt x="75" y="16"/>
                  <a:pt x="70" y="16"/>
                </a:cubicBezTo>
                <a:cubicBezTo>
                  <a:pt x="64" y="16"/>
                  <a:pt x="59" y="21"/>
                  <a:pt x="59" y="27"/>
                </a:cubicBezTo>
                <a:cubicBezTo>
                  <a:pt x="59" y="32"/>
                  <a:pt x="64" y="37"/>
                  <a:pt x="70" y="37"/>
                </a:cubicBezTo>
                <a:close/>
                <a:moveTo>
                  <a:pt x="140" y="74"/>
                </a:moveTo>
                <a:cubicBezTo>
                  <a:pt x="85" y="74"/>
                  <a:pt x="85" y="74"/>
                  <a:pt x="85" y="74"/>
                </a:cubicBezTo>
                <a:cubicBezTo>
                  <a:pt x="85" y="74"/>
                  <a:pt x="85" y="74"/>
                  <a:pt x="85" y="74"/>
                </a:cubicBezTo>
                <a:cubicBezTo>
                  <a:pt x="85" y="85"/>
                  <a:pt x="94" y="94"/>
                  <a:pt x="105" y="94"/>
                </a:cubicBezTo>
                <a:cubicBezTo>
                  <a:pt x="120" y="94"/>
                  <a:pt x="120" y="94"/>
                  <a:pt x="120" y="94"/>
                </a:cubicBezTo>
                <a:cubicBezTo>
                  <a:pt x="131" y="94"/>
                  <a:pt x="140" y="85"/>
                  <a:pt x="140" y="74"/>
                </a:cubicBezTo>
                <a:cubicBezTo>
                  <a:pt x="140" y="74"/>
                  <a:pt x="140" y="74"/>
                  <a:pt x="140" y="74"/>
                </a:cubicBezTo>
                <a:close/>
              </a:path>
            </a:pathLst>
          </a:custGeom>
          <a:solidFill>
            <a:srgbClr val="F85208">
              <a:alpha val="100000"/>
            </a:srgbClr>
          </a:solidFill>
          <a:ln w="9525">
            <a:noFill/>
          </a:ln>
        </p:spPr>
        <p:txBody>
          <a:bodyPr/>
          <a:lstStyle/>
          <a:p>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500"/>
                                        <p:tgtEl>
                                          <p:spTgt spid="8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up)">
                                      <p:cBhvr>
                                        <p:cTn id="11" dur="10"/>
                                        <p:tgtEl>
                                          <p:spTgt spid="8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wipe(up)">
                                      <p:cBhvr>
                                        <p:cTn id="15" dur="10"/>
                                        <p:tgtEl>
                                          <p:spTgt spid="13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25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 grpId="0" bldLvl="0" animBg="1"/>
      <p:bldP spid="1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94315" y="2361460"/>
            <a:ext cx="3194289" cy="14825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9701" name="图片 11"/>
          <p:cNvPicPr>
            <a:picLocks noChangeAspect="1"/>
          </p:cNvPicPr>
          <p:nvPr/>
        </p:nvPicPr>
        <p:blipFill>
          <a:blip r:embed="rId1"/>
          <a:stretch>
            <a:fillRect/>
          </a:stretch>
        </p:blipFill>
        <p:spPr>
          <a:xfrm>
            <a:off x="1712913" y="2530475"/>
            <a:ext cx="2682875" cy="1704975"/>
          </a:xfrm>
          <a:prstGeom prst="rect">
            <a:avLst/>
          </a:prstGeom>
          <a:noFill/>
          <a:ln w="9525">
            <a:noFill/>
          </a:ln>
        </p:spPr>
      </p:pic>
      <p:sp>
        <p:nvSpPr>
          <p:cNvPr id="13" name="动作按钮: 前进或下一项 12">
            <a:hlinkClick r:id="" action="ppaction://hlinkshowjump?jump=nextslide" highlightClick="1"/>
          </p:cNvPr>
          <p:cNvSpPr/>
          <p:nvPr/>
        </p:nvSpPr>
        <p:spPr>
          <a:xfrm>
            <a:off x="5189729" y="2608170"/>
            <a:ext cx="1042416" cy="1042416"/>
          </a:xfrm>
          <a:prstGeom prst="actionButtonForwardNex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6852029" y="2159882"/>
            <a:ext cx="3861955" cy="19389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1" i="0" u="none"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Arial" panose="020B0604020202020204" pitchFamily="34" charset="0"/>
                <a:ea typeface="宋体" panose="02010600030101010101" pitchFamily="2" charset="-122"/>
                <a:cs typeface="+mn-cs"/>
              </a:rPr>
              <a:t>Quick </a:t>
            </a:r>
            <a:endParaRPr kumimoji="0" lang="en-US" altLang="zh-CN" sz="6000" b="1" i="0" u="none"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1" i="0" u="none"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Arial" panose="020B0604020202020204" pitchFamily="34" charset="0"/>
                <a:ea typeface="宋体" panose="02010600030101010101" pitchFamily="2" charset="-122"/>
                <a:cs typeface="+mn-cs"/>
              </a:rPr>
              <a:t>Response</a:t>
            </a:r>
            <a:endParaRPr kumimoji="0" lang="zh-CN" altLang="en-US" sz="6000" b="1" i="0" u="none"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17613" y="5156200"/>
            <a:ext cx="4152900"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Chinese Women Volleyball </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Team is so great.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6421438" y="5156200"/>
            <a:ext cx="5084763"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Till 2019 Chinese Women Volleyball</a:t>
            </a:r>
            <a:endPar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endParaRPr>
          </a:p>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Team won ten World Championship</a:t>
            </a:r>
            <a:r>
              <a:rPr kumimoji="0" lang="en-US" altLang="zh-CN" sz="24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0724" name="图片 10"/>
          <p:cNvPicPr>
            <a:picLocks noChangeAspect="1"/>
          </p:cNvPicPr>
          <p:nvPr/>
        </p:nvPicPr>
        <p:blipFill>
          <a:blip r:embed="rId1"/>
          <a:stretch>
            <a:fillRect/>
          </a:stretch>
        </p:blipFill>
        <p:spPr>
          <a:xfrm>
            <a:off x="1701800" y="895350"/>
            <a:ext cx="2955925" cy="4060825"/>
          </a:xfrm>
          <a:prstGeom prst="rect">
            <a:avLst/>
          </a:prstGeom>
          <a:noFill/>
          <a:ln w="9525">
            <a:noFill/>
          </a:ln>
        </p:spPr>
      </p:pic>
      <p:pic>
        <p:nvPicPr>
          <p:cNvPr id="30725" name="图片 11"/>
          <p:cNvPicPr>
            <a:picLocks noChangeAspect="1"/>
          </p:cNvPicPr>
          <p:nvPr/>
        </p:nvPicPr>
        <p:blipFill>
          <a:blip r:embed="rId2"/>
          <a:stretch>
            <a:fillRect/>
          </a:stretch>
        </p:blipFill>
        <p:spPr>
          <a:xfrm>
            <a:off x="1793875" y="1066800"/>
            <a:ext cx="2779713" cy="3813175"/>
          </a:xfrm>
          <a:prstGeom prst="rect">
            <a:avLst/>
          </a:prstGeom>
          <a:noFill/>
          <a:ln w="9525">
            <a:noFill/>
          </a:ln>
        </p:spPr>
      </p:pic>
      <p:pic>
        <p:nvPicPr>
          <p:cNvPr id="30726" name="图片 12"/>
          <p:cNvPicPr>
            <a:picLocks noChangeAspect="1"/>
          </p:cNvPicPr>
          <p:nvPr/>
        </p:nvPicPr>
        <p:blipFill>
          <a:blip r:embed="rId3"/>
          <a:stretch>
            <a:fillRect/>
          </a:stretch>
        </p:blipFill>
        <p:spPr>
          <a:xfrm>
            <a:off x="7475538" y="933450"/>
            <a:ext cx="2955925" cy="4060825"/>
          </a:xfrm>
          <a:prstGeom prst="rect">
            <a:avLst/>
          </a:prstGeom>
          <a:noFill/>
          <a:ln w="9525">
            <a:noFill/>
          </a:ln>
        </p:spPr>
      </p:pic>
      <p:pic>
        <p:nvPicPr>
          <p:cNvPr id="30727" name="图片 14"/>
          <p:cNvPicPr>
            <a:picLocks noChangeAspect="1"/>
          </p:cNvPicPr>
          <p:nvPr/>
        </p:nvPicPr>
        <p:blipFill>
          <a:blip r:embed="rId2"/>
          <a:stretch>
            <a:fillRect/>
          </a:stretch>
        </p:blipFill>
        <p:spPr>
          <a:xfrm>
            <a:off x="7573963" y="1111250"/>
            <a:ext cx="2779712" cy="3813175"/>
          </a:xfrm>
          <a:prstGeom prst="rect">
            <a:avLst/>
          </a:prstGeom>
          <a:noFill/>
          <a:ln w="9525">
            <a:noFill/>
          </a:ln>
        </p:spPr>
      </p:pic>
      <p:sp>
        <p:nvSpPr>
          <p:cNvPr id="17" name="矩形 16"/>
          <p:cNvSpPr/>
          <p:nvPr/>
        </p:nvSpPr>
        <p:spPr>
          <a:xfrm>
            <a:off x="5512564" y="2683130"/>
            <a:ext cx="1107996"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none" spc="0" normalizeH="0" baseline="0" noProof="0" dirty="0">
                <a:ln w="22225">
                  <a:solidFill>
                    <a:schemeClr val="accent2"/>
                  </a:solidFill>
                  <a:prstDash val="solid"/>
                </a:ln>
                <a:solidFill>
                  <a:srgbClr val="FF0000"/>
                </a:solidFill>
                <a:effectLst/>
                <a:uLnTx/>
                <a:uFillTx/>
                <a:latin typeface="Arial" panose="020B0604020202020204" pitchFamily="34" charset="0"/>
                <a:ea typeface="宋体" panose="02010600030101010101" pitchFamily="2" charset="-122"/>
                <a:cs typeface="+mn-cs"/>
              </a:rPr>
              <a:t>VS</a:t>
            </a:r>
            <a:endParaRPr kumimoji="0" lang="zh-CN" altLang="en-US" sz="5400" b="1" i="0" u="none" strike="noStrike" kern="1200" cap="none" spc="0" normalizeH="0" baseline="0" noProof="0" dirty="0">
              <a:ln w="22225">
                <a:solidFill>
                  <a:schemeClr val="accent2"/>
                </a:solidFill>
                <a:prstDash val="solid"/>
              </a:ln>
              <a:solidFill>
                <a:srgbClr val="FF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17613" y="5156200"/>
            <a:ext cx="4152900"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Chinese Women Volleyball </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Team is so great.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1747" name="图片 10"/>
          <p:cNvPicPr>
            <a:picLocks noChangeAspect="1"/>
          </p:cNvPicPr>
          <p:nvPr/>
        </p:nvPicPr>
        <p:blipFill>
          <a:blip r:embed="rId1"/>
          <a:stretch>
            <a:fillRect/>
          </a:stretch>
        </p:blipFill>
        <p:spPr>
          <a:xfrm>
            <a:off x="1701800" y="895350"/>
            <a:ext cx="2955925" cy="4060825"/>
          </a:xfrm>
          <a:prstGeom prst="rect">
            <a:avLst/>
          </a:prstGeom>
          <a:noFill/>
          <a:ln w="9525">
            <a:noFill/>
          </a:ln>
        </p:spPr>
      </p:pic>
      <p:pic>
        <p:nvPicPr>
          <p:cNvPr id="31748" name="图片 11"/>
          <p:cNvPicPr>
            <a:picLocks noChangeAspect="1"/>
          </p:cNvPicPr>
          <p:nvPr/>
        </p:nvPicPr>
        <p:blipFill>
          <a:blip r:embed="rId2"/>
          <a:stretch>
            <a:fillRect/>
          </a:stretch>
        </p:blipFill>
        <p:spPr>
          <a:xfrm>
            <a:off x="1793875" y="1066800"/>
            <a:ext cx="2779713" cy="3813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8">
                                            <p:txEl>
                                              <p:pRg st="0" end="0"/>
                                            </p:txEl>
                                          </p:spTgt>
                                        </p:tgtEl>
                                        <p:attrNameLst>
                                          <p:attrName>style.color</p:attrName>
                                        </p:attrNameLst>
                                      </p:cBhvr>
                                      <p:to>
                                        <p:clrVal>
                                          <a:schemeClr val="accent2"/>
                                        </p:clrVal>
                                      </p:to>
                                    </p:set>
                                    <p:set>
                                      <p:cBhvr>
                                        <p:cTn id="7" dur="10" fill="hold"/>
                                        <p:tgtEl>
                                          <p:spTgt spid="8">
                                            <p:txEl>
                                              <p:pRg st="0" end="0"/>
                                            </p:txEl>
                                          </p:spTgt>
                                        </p:tgtEl>
                                        <p:attrNameLst>
                                          <p:attrName>fillcolor</p:attrName>
                                        </p:attrNameLst>
                                      </p:cBhvr>
                                      <p:to>
                                        <p:clrVal>
                                          <a:schemeClr val="accent2"/>
                                        </p:clrVal>
                                      </p:to>
                                    </p:set>
                                    <p:set>
                                      <p:cBhvr>
                                        <p:cTn id="8" dur="10" fill="hold"/>
                                        <p:tgtEl>
                                          <p:spTgt spid="8">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8">
                                            <p:txEl>
                                              <p:pRg st="1" end="1"/>
                                            </p:txEl>
                                          </p:spTgt>
                                        </p:tgtEl>
                                        <p:attrNameLst>
                                          <p:attrName>style.color</p:attrName>
                                        </p:attrNameLst>
                                      </p:cBhvr>
                                      <p:to>
                                        <p:clrVal>
                                          <a:schemeClr val="accent2"/>
                                        </p:clrVal>
                                      </p:to>
                                    </p:set>
                                    <p:set>
                                      <p:cBhvr>
                                        <p:cTn id="11" dur="10" fill="hold"/>
                                        <p:tgtEl>
                                          <p:spTgt spid="8">
                                            <p:txEl>
                                              <p:pRg st="1" end="1"/>
                                            </p:txEl>
                                          </p:spTgt>
                                        </p:tgtEl>
                                        <p:attrNameLst>
                                          <p:attrName>fillcolor</p:attrName>
                                        </p:attrNameLst>
                                      </p:cBhvr>
                                      <p:to>
                                        <p:clrVal>
                                          <a:schemeClr val="accent2"/>
                                        </p:clrVal>
                                      </p:to>
                                    </p:set>
                                    <p:set>
                                      <p:cBhvr>
                                        <p:cTn id="12" dur="10" fill="hold"/>
                                        <p:tgtEl>
                                          <p:spTgt spid="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421438" y="5156200"/>
            <a:ext cx="5084763"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Till 2019 Chinese Women Volleyball</a:t>
            </a:r>
            <a:endPar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endParaRPr>
          </a:p>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Team won ten World Championship</a:t>
            </a:r>
            <a:r>
              <a:rPr kumimoji="0" lang="en-US" altLang="zh-CN" sz="24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2771" name="图片 12"/>
          <p:cNvPicPr>
            <a:picLocks noChangeAspect="1"/>
          </p:cNvPicPr>
          <p:nvPr/>
        </p:nvPicPr>
        <p:blipFill>
          <a:blip r:embed="rId1"/>
          <a:stretch>
            <a:fillRect/>
          </a:stretch>
        </p:blipFill>
        <p:spPr>
          <a:xfrm>
            <a:off x="7475538" y="933450"/>
            <a:ext cx="2955925" cy="4060825"/>
          </a:xfrm>
          <a:prstGeom prst="rect">
            <a:avLst/>
          </a:prstGeom>
          <a:noFill/>
          <a:ln w="9525">
            <a:noFill/>
          </a:ln>
        </p:spPr>
      </p:pic>
      <p:pic>
        <p:nvPicPr>
          <p:cNvPr id="32772" name="图片 14"/>
          <p:cNvPicPr>
            <a:picLocks noChangeAspect="1"/>
          </p:cNvPicPr>
          <p:nvPr/>
        </p:nvPicPr>
        <p:blipFill>
          <a:blip r:embed="rId2"/>
          <a:stretch>
            <a:fillRect/>
          </a:stretch>
        </p:blipFill>
        <p:spPr>
          <a:xfrm>
            <a:off x="7573963" y="1111250"/>
            <a:ext cx="2779712" cy="3813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3724"/>
                                  </p:iterate>
                                  <p:childTnLst>
                                    <p:set>
                                      <p:cBhvr override="childStyle">
                                        <p:cTn id="6" dur="10" fill="hold"/>
                                        <p:tgtEl>
                                          <p:spTgt spid="9">
                                            <p:txEl>
                                              <p:pRg st="0" end="0"/>
                                            </p:txEl>
                                          </p:spTgt>
                                        </p:tgtEl>
                                        <p:attrNameLst>
                                          <p:attrName>style.color</p:attrName>
                                        </p:attrNameLst>
                                      </p:cBhvr>
                                      <p:to>
                                        <p:clrVal>
                                          <a:srgbClr val="0070C0"/>
                                        </p:clrVal>
                                      </p:to>
                                    </p:set>
                                    <p:set>
                                      <p:cBhvr>
                                        <p:cTn id="7" dur="10" fill="hold"/>
                                        <p:tgtEl>
                                          <p:spTgt spid="9">
                                            <p:txEl>
                                              <p:pRg st="0" end="0"/>
                                            </p:txEl>
                                          </p:spTgt>
                                        </p:tgtEl>
                                        <p:attrNameLst>
                                          <p:attrName>fillcolor</p:attrName>
                                        </p:attrNameLst>
                                      </p:cBhvr>
                                      <p:to>
                                        <p:clrVal>
                                          <a:srgbClr val="0070C0"/>
                                        </p:clrVal>
                                      </p:to>
                                    </p:set>
                                    <p:set>
                                      <p:cBhvr>
                                        <p:cTn id="8" dur="10" fill="hold"/>
                                        <p:tgtEl>
                                          <p:spTgt spid="9">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9">
                                            <p:txEl>
                                              <p:pRg st="1" end="1"/>
                                            </p:txEl>
                                          </p:spTgt>
                                        </p:tgtEl>
                                        <p:attrNameLst>
                                          <p:attrName>style.color</p:attrName>
                                        </p:attrNameLst>
                                      </p:cBhvr>
                                      <p:to>
                                        <p:clrVal>
                                          <a:srgbClr val="0070C0"/>
                                        </p:clrVal>
                                      </p:to>
                                    </p:set>
                                    <p:set>
                                      <p:cBhvr>
                                        <p:cTn id="11" dur="10" fill="hold"/>
                                        <p:tgtEl>
                                          <p:spTgt spid="9">
                                            <p:txEl>
                                              <p:pRg st="1" end="1"/>
                                            </p:txEl>
                                          </p:spTgt>
                                        </p:tgtEl>
                                        <p:attrNameLst>
                                          <p:attrName>fillcolor</p:attrName>
                                        </p:attrNameLst>
                                      </p:cBhvr>
                                      <p:to>
                                        <p:clrVal>
                                          <a:srgbClr val="0070C0"/>
                                        </p:clrVal>
                                      </p:to>
                                    </p:set>
                                    <p:set>
                                      <p:cBhvr>
                                        <p:cTn id="12" dur="1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87400" y="5156200"/>
            <a:ext cx="5149850"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The Beijing Duck is very delicious,</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tender and crisp.</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6615113" y="5156200"/>
            <a:ext cx="4994275"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The skin of Beijing Duck is air-dried</a:t>
            </a:r>
            <a:endPar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endParaRPr>
          </a:p>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and brushed with a layer of sugar</a:t>
            </a:r>
            <a:r>
              <a:rPr kumimoji="0" lang="en-US" altLang="zh-CN" sz="24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3796" name="图片 11"/>
          <p:cNvPicPr>
            <a:picLocks noChangeAspect="1"/>
          </p:cNvPicPr>
          <p:nvPr/>
        </p:nvPicPr>
        <p:blipFill>
          <a:blip r:embed="rId1"/>
          <a:stretch>
            <a:fillRect/>
          </a:stretch>
        </p:blipFill>
        <p:spPr>
          <a:xfrm>
            <a:off x="1628775" y="846138"/>
            <a:ext cx="2963863" cy="4065587"/>
          </a:xfrm>
          <a:prstGeom prst="rect">
            <a:avLst/>
          </a:prstGeom>
          <a:noFill/>
          <a:ln w="9525">
            <a:noFill/>
          </a:ln>
        </p:spPr>
      </p:pic>
      <p:pic>
        <p:nvPicPr>
          <p:cNvPr id="33797" name="图片 12"/>
          <p:cNvPicPr>
            <a:picLocks noChangeAspect="1"/>
          </p:cNvPicPr>
          <p:nvPr/>
        </p:nvPicPr>
        <p:blipFill>
          <a:blip r:embed="rId2"/>
          <a:stretch>
            <a:fillRect/>
          </a:stretch>
        </p:blipFill>
        <p:spPr>
          <a:xfrm>
            <a:off x="1724025" y="995363"/>
            <a:ext cx="2773363" cy="3843337"/>
          </a:xfrm>
          <a:prstGeom prst="rect">
            <a:avLst/>
          </a:prstGeom>
          <a:noFill/>
          <a:ln w="9525">
            <a:noFill/>
          </a:ln>
        </p:spPr>
      </p:pic>
      <p:pic>
        <p:nvPicPr>
          <p:cNvPr id="33798" name="图片 14"/>
          <p:cNvPicPr>
            <a:picLocks noChangeAspect="1"/>
          </p:cNvPicPr>
          <p:nvPr/>
        </p:nvPicPr>
        <p:blipFill>
          <a:blip r:embed="rId1"/>
          <a:stretch>
            <a:fillRect/>
          </a:stretch>
        </p:blipFill>
        <p:spPr>
          <a:xfrm>
            <a:off x="7350125" y="846138"/>
            <a:ext cx="2963863" cy="4065587"/>
          </a:xfrm>
          <a:prstGeom prst="rect">
            <a:avLst/>
          </a:prstGeom>
          <a:noFill/>
          <a:ln w="9525">
            <a:noFill/>
          </a:ln>
        </p:spPr>
      </p:pic>
      <p:pic>
        <p:nvPicPr>
          <p:cNvPr id="33799" name="图片 15"/>
          <p:cNvPicPr>
            <a:picLocks noChangeAspect="1"/>
          </p:cNvPicPr>
          <p:nvPr/>
        </p:nvPicPr>
        <p:blipFill>
          <a:blip r:embed="rId3"/>
          <a:stretch>
            <a:fillRect/>
          </a:stretch>
        </p:blipFill>
        <p:spPr>
          <a:xfrm>
            <a:off x="7445375" y="995363"/>
            <a:ext cx="2773363" cy="3843337"/>
          </a:xfrm>
          <a:prstGeom prst="rect">
            <a:avLst/>
          </a:prstGeom>
          <a:noFill/>
          <a:ln w="9525">
            <a:noFill/>
          </a:ln>
        </p:spPr>
      </p:pic>
      <p:sp>
        <p:nvSpPr>
          <p:cNvPr id="17" name="矩形 16"/>
          <p:cNvSpPr/>
          <p:nvPr/>
        </p:nvSpPr>
        <p:spPr>
          <a:xfrm>
            <a:off x="5512564" y="2683130"/>
            <a:ext cx="1107996"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none" spc="0" normalizeH="0" baseline="0" noProof="0" dirty="0">
                <a:ln w="22225">
                  <a:solidFill>
                    <a:schemeClr val="accent2"/>
                  </a:solidFill>
                  <a:prstDash val="solid"/>
                </a:ln>
                <a:solidFill>
                  <a:srgbClr val="FF0000"/>
                </a:solidFill>
                <a:effectLst/>
                <a:uLnTx/>
                <a:uFillTx/>
                <a:latin typeface="Arial" panose="020B0604020202020204" pitchFamily="34" charset="0"/>
                <a:ea typeface="宋体" panose="02010600030101010101" pitchFamily="2" charset="-122"/>
                <a:cs typeface="+mn-cs"/>
              </a:rPr>
              <a:t>VS</a:t>
            </a:r>
            <a:endParaRPr kumimoji="0" lang="zh-CN" altLang="en-US" sz="5400" b="1" i="0" u="none" strike="noStrike" kern="1200" cap="none" spc="0" normalizeH="0" baseline="0" noProof="0" dirty="0">
              <a:ln w="22225">
                <a:solidFill>
                  <a:schemeClr val="accent2"/>
                </a:solidFill>
                <a:prstDash val="solid"/>
              </a:ln>
              <a:solidFill>
                <a:srgbClr val="FF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comb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87400" y="5156200"/>
            <a:ext cx="5149850"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The Beijing Duck is very delicious,</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tender and crisp.</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4819" name="图片 11"/>
          <p:cNvPicPr>
            <a:picLocks noChangeAspect="1"/>
          </p:cNvPicPr>
          <p:nvPr/>
        </p:nvPicPr>
        <p:blipFill>
          <a:blip r:embed="rId1"/>
          <a:stretch>
            <a:fillRect/>
          </a:stretch>
        </p:blipFill>
        <p:spPr>
          <a:xfrm>
            <a:off x="1628775" y="846138"/>
            <a:ext cx="2963863" cy="4065587"/>
          </a:xfrm>
          <a:prstGeom prst="rect">
            <a:avLst/>
          </a:prstGeom>
          <a:noFill/>
          <a:ln w="9525">
            <a:noFill/>
          </a:ln>
        </p:spPr>
      </p:pic>
      <p:pic>
        <p:nvPicPr>
          <p:cNvPr id="34820" name="图片 12"/>
          <p:cNvPicPr>
            <a:picLocks noChangeAspect="1"/>
          </p:cNvPicPr>
          <p:nvPr/>
        </p:nvPicPr>
        <p:blipFill>
          <a:blip r:embed="rId2"/>
          <a:stretch>
            <a:fillRect/>
          </a:stretch>
        </p:blipFill>
        <p:spPr>
          <a:xfrm>
            <a:off x="1724025" y="995363"/>
            <a:ext cx="2773363" cy="38433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8">
                                            <p:txEl>
                                              <p:pRg st="0" end="0"/>
                                            </p:txEl>
                                          </p:spTgt>
                                        </p:tgtEl>
                                        <p:attrNameLst>
                                          <p:attrName>style.color</p:attrName>
                                        </p:attrNameLst>
                                      </p:cBhvr>
                                      <p:to>
                                        <p:clrVal>
                                          <a:srgbClr val="FF9900"/>
                                        </p:clrVal>
                                      </p:to>
                                    </p:set>
                                    <p:set>
                                      <p:cBhvr>
                                        <p:cTn id="7" dur="10" fill="hold"/>
                                        <p:tgtEl>
                                          <p:spTgt spid="8">
                                            <p:txEl>
                                              <p:pRg st="0" end="0"/>
                                            </p:txEl>
                                          </p:spTgt>
                                        </p:tgtEl>
                                        <p:attrNameLst>
                                          <p:attrName>fillcolor</p:attrName>
                                        </p:attrNameLst>
                                      </p:cBhvr>
                                      <p:to>
                                        <p:clrVal>
                                          <a:srgbClr val="FF9900"/>
                                        </p:clrVal>
                                      </p:to>
                                    </p:set>
                                    <p:set>
                                      <p:cBhvr>
                                        <p:cTn id="8" dur="10" fill="hold"/>
                                        <p:tgtEl>
                                          <p:spTgt spid="8">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8">
                                            <p:txEl>
                                              <p:pRg st="1" end="1"/>
                                            </p:txEl>
                                          </p:spTgt>
                                        </p:tgtEl>
                                        <p:attrNameLst>
                                          <p:attrName>style.color</p:attrName>
                                        </p:attrNameLst>
                                      </p:cBhvr>
                                      <p:to>
                                        <p:clrVal>
                                          <a:srgbClr val="FF9900"/>
                                        </p:clrVal>
                                      </p:to>
                                    </p:set>
                                    <p:set>
                                      <p:cBhvr>
                                        <p:cTn id="11" dur="10" fill="hold"/>
                                        <p:tgtEl>
                                          <p:spTgt spid="8">
                                            <p:txEl>
                                              <p:pRg st="1" end="1"/>
                                            </p:txEl>
                                          </p:spTgt>
                                        </p:tgtEl>
                                        <p:attrNameLst>
                                          <p:attrName>fillcolor</p:attrName>
                                        </p:attrNameLst>
                                      </p:cBhvr>
                                      <p:to>
                                        <p:clrVal>
                                          <a:srgbClr val="FF9900"/>
                                        </p:clrVal>
                                      </p:to>
                                    </p:set>
                                    <p:set>
                                      <p:cBhvr>
                                        <p:cTn id="12" dur="10" fill="hold"/>
                                        <p:tgtEl>
                                          <p:spTgt spid="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448425" y="5214938"/>
            <a:ext cx="4994275" cy="831850"/>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The skin of Beijing Duck is air-dried</a:t>
            </a:r>
            <a:endPar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endParaRPr>
          </a:p>
          <a:p>
            <a:pPr marR="0" defTabSz="914400">
              <a:buClrTx/>
              <a:buSzTx/>
              <a:buFontTx/>
              <a:defRPr/>
            </a:pPr>
            <a:r>
              <a:rPr kumimoji="0" lang="en-US" altLang="zh-CN" sz="2400" kern="1200" cap="none" spc="0" normalizeH="0" baseline="0" noProof="0" dirty="0">
                <a:solidFill>
                  <a:srgbClr val="666666"/>
                </a:solidFill>
                <a:latin typeface="Arial" panose="020B0604020202020204" pitchFamily="34" charset="0"/>
                <a:ea typeface="宋体" panose="02010600030101010101" pitchFamily="2" charset="-122"/>
                <a:cs typeface="+mn-cs"/>
              </a:rPr>
              <a:t>and brushed with a layer of sugar</a:t>
            </a:r>
            <a:r>
              <a:rPr kumimoji="0" lang="en-US" altLang="zh-CN" sz="2400" kern="1200" cap="none" spc="0" normalizeH="0" baseline="0" noProof="0" dirty="0">
                <a:solidFill>
                  <a:schemeClr val="tx1">
                    <a:lumMod val="65000"/>
                    <a:lumOff val="35000"/>
                  </a:schemeClr>
                </a:solidFill>
                <a:latin typeface="Arial" panose="020B0604020202020204" pitchFamily="34" charset="0"/>
                <a:ea typeface="宋体" panose="02010600030101010101" pitchFamily="2" charset="-122"/>
                <a:cs typeface="+mn-cs"/>
              </a:rPr>
              <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5843" name="图片 14"/>
          <p:cNvPicPr>
            <a:picLocks noChangeAspect="1"/>
          </p:cNvPicPr>
          <p:nvPr/>
        </p:nvPicPr>
        <p:blipFill>
          <a:blip r:embed="rId1"/>
          <a:stretch>
            <a:fillRect/>
          </a:stretch>
        </p:blipFill>
        <p:spPr>
          <a:xfrm>
            <a:off x="7350125" y="846138"/>
            <a:ext cx="2963863" cy="4065587"/>
          </a:xfrm>
          <a:prstGeom prst="rect">
            <a:avLst/>
          </a:prstGeom>
          <a:noFill/>
          <a:ln w="9525">
            <a:noFill/>
          </a:ln>
        </p:spPr>
      </p:pic>
      <p:pic>
        <p:nvPicPr>
          <p:cNvPr id="35844" name="图片 15"/>
          <p:cNvPicPr>
            <a:picLocks noChangeAspect="1"/>
          </p:cNvPicPr>
          <p:nvPr/>
        </p:nvPicPr>
        <p:blipFill>
          <a:blip r:embed="rId2"/>
          <a:stretch>
            <a:fillRect/>
          </a:stretch>
        </p:blipFill>
        <p:spPr>
          <a:xfrm>
            <a:off x="7445375" y="995363"/>
            <a:ext cx="2773363" cy="38433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9">
                                            <p:txEl>
                                              <p:pRg st="0" end="0"/>
                                            </p:txEl>
                                          </p:spTgt>
                                        </p:tgtEl>
                                        <p:attrNameLst>
                                          <p:attrName>style.color</p:attrName>
                                        </p:attrNameLst>
                                      </p:cBhvr>
                                      <p:to>
                                        <p:clrVal>
                                          <a:srgbClr val="0070C0"/>
                                        </p:clrVal>
                                      </p:to>
                                    </p:set>
                                    <p:set>
                                      <p:cBhvr>
                                        <p:cTn id="7" dur="10" fill="hold"/>
                                        <p:tgtEl>
                                          <p:spTgt spid="9">
                                            <p:txEl>
                                              <p:pRg st="0" end="0"/>
                                            </p:txEl>
                                          </p:spTgt>
                                        </p:tgtEl>
                                        <p:attrNameLst>
                                          <p:attrName>fillcolor</p:attrName>
                                        </p:attrNameLst>
                                      </p:cBhvr>
                                      <p:to>
                                        <p:clrVal>
                                          <a:srgbClr val="0070C0"/>
                                        </p:clrVal>
                                      </p:to>
                                    </p:set>
                                    <p:set>
                                      <p:cBhvr>
                                        <p:cTn id="8" dur="10" fill="hold"/>
                                        <p:tgtEl>
                                          <p:spTgt spid="9">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9">
                                            <p:txEl>
                                              <p:pRg st="1" end="1"/>
                                            </p:txEl>
                                          </p:spTgt>
                                        </p:tgtEl>
                                        <p:attrNameLst>
                                          <p:attrName>style.color</p:attrName>
                                        </p:attrNameLst>
                                      </p:cBhvr>
                                      <p:to>
                                        <p:clrVal>
                                          <a:srgbClr val="0070C0"/>
                                        </p:clrVal>
                                      </p:to>
                                    </p:set>
                                    <p:set>
                                      <p:cBhvr>
                                        <p:cTn id="11" dur="10" fill="hold"/>
                                        <p:tgtEl>
                                          <p:spTgt spid="9">
                                            <p:txEl>
                                              <p:pRg st="1" end="1"/>
                                            </p:txEl>
                                          </p:spTgt>
                                        </p:tgtEl>
                                        <p:attrNameLst>
                                          <p:attrName>fillcolor</p:attrName>
                                        </p:attrNameLst>
                                      </p:cBhvr>
                                      <p:to>
                                        <p:clrVal>
                                          <a:srgbClr val="0070C0"/>
                                        </p:clrVal>
                                      </p:to>
                                    </p:set>
                                    <p:set>
                                      <p:cBhvr>
                                        <p:cTn id="12" dur="1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911225" y="5156200"/>
            <a:ext cx="4400550" cy="1570038"/>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The </a:t>
            </a:r>
            <a:r>
              <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rPr>
              <a:t>flag of China was raised </a:t>
            </a:r>
            <a:endPar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rPr>
              <a:t>on the summit of Mount </a:t>
            </a:r>
            <a:endPar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err="1">
                <a:solidFill>
                  <a:prstClr val="black">
                    <a:lumMod val="65000"/>
                    <a:lumOff val="35000"/>
                  </a:prstClr>
                </a:solidFill>
                <a:latin typeface="微软雅黑" panose="020B0503020204020204" pitchFamily="34" charset="-122"/>
                <a:ea typeface="微软雅黑" panose="020B0503020204020204" pitchFamily="34" charset="-122"/>
                <a:cs typeface="+mn-cs"/>
              </a:rPr>
              <a:t>Qomolangma</a:t>
            </a:r>
            <a:r>
              <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rPr>
              <a:t>.</a:t>
            </a:r>
            <a:endParaRPr kumimoji="0" lang="zh-CN" altLang="en-US"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a:p>
            <a:pPr marR="0" defTabSz="914400">
              <a:buClrTx/>
              <a:buSzTx/>
              <a:buFontTx/>
              <a:defRPr/>
            </a:pP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6867" name="图片 11"/>
          <p:cNvPicPr>
            <a:picLocks noChangeAspect="1"/>
          </p:cNvPicPr>
          <p:nvPr/>
        </p:nvPicPr>
        <p:blipFill>
          <a:blip r:embed="rId1"/>
          <a:stretch>
            <a:fillRect/>
          </a:stretch>
        </p:blipFill>
        <p:spPr>
          <a:xfrm>
            <a:off x="1628775" y="846138"/>
            <a:ext cx="2963863" cy="4065587"/>
          </a:xfrm>
          <a:prstGeom prst="rect">
            <a:avLst/>
          </a:prstGeom>
          <a:noFill/>
          <a:ln w="9525">
            <a:noFill/>
          </a:ln>
        </p:spPr>
      </p:pic>
      <p:pic>
        <p:nvPicPr>
          <p:cNvPr id="36868" name="图片 14"/>
          <p:cNvPicPr>
            <a:picLocks noChangeAspect="1"/>
          </p:cNvPicPr>
          <p:nvPr/>
        </p:nvPicPr>
        <p:blipFill>
          <a:blip r:embed="rId1"/>
          <a:stretch>
            <a:fillRect/>
          </a:stretch>
        </p:blipFill>
        <p:spPr>
          <a:xfrm>
            <a:off x="7350125" y="846138"/>
            <a:ext cx="2963863" cy="4065587"/>
          </a:xfrm>
          <a:prstGeom prst="rect">
            <a:avLst/>
          </a:prstGeom>
          <a:noFill/>
          <a:ln w="9525">
            <a:noFill/>
          </a:ln>
        </p:spPr>
      </p:pic>
      <p:pic>
        <p:nvPicPr>
          <p:cNvPr id="10" name="图片 9"/>
          <p:cNvPicPr>
            <a:picLocks noChangeAspect="1"/>
          </p:cNvPicPr>
          <p:nvPr/>
        </p:nvPicPr>
        <p:blipFill>
          <a:blip r:embed="rId2"/>
          <a:stretch>
            <a:fillRect/>
          </a:stretch>
        </p:blipFill>
        <p:spPr>
          <a:xfrm>
            <a:off x="1831104" y="1031478"/>
            <a:ext cx="2607331" cy="3720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图片 10"/>
          <p:cNvPicPr>
            <a:picLocks noChangeAspect="1"/>
          </p:cNvPicPr>
          <p:nvPr/>
        </p:nvPicPr>
        <p:blipFill>
          <a:blip r:embed="rId2"/>
          <a:stretch>
            <a:fillRect/>
          </a:stretch>
        </p:blipFill>
        <p:spPr>
          <a:xfrm>
            <a:off x="7559077" y="1031478"/>
            <a:ext cx="2607331" cy="3720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13"/>
          <p:cNvSpPr txBox="1"/>
          <p:nvPr/>
        </p:nvSpPr>
        <p:spPr>
          <a:xfrm>
            <a:off x="6021388" y="5160963"/>
            <a:ext cx="5683250" cy="830263"/>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It is the most challenging experience </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to climb Mount </a:t>
            </a:r>
            <a:r>
              <a:rPr kumimoji="0" lang="en-US" altLang="zh-CN" sz="2400" kern="1200" cap="none" spc="0" normalizeH="0" baseline="0" noProof="0" dirty="0" err="1">
                <a:solidFill>
                  <a:schemeClr val="tx1">
                    <a:lumMod val="65000"/>
                    <a:lumOff val="35000"/>
                  </a:schemeClr>
                </a:solidFill>
                <a:latin typeface="微软雅黑" panose="020B0503020204020204" pitchFamily="34" charset="-122"/>
                <a:ea typeface="微软雅黑" panose="020B0503020204020204" pitchFamily="34" charset="-122"/>
                <a:cs typeface="+mn-cs"/>
              </a:rPr>
              <a:t>Qomolangma</a:t>
            </a: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6872" name="图片 1"/>
          <p:cNvPicPr>
            <a:picLocks noChangeAspect="1"/>
          </p:cNvPicPr>
          <p:nvPr/>
        </p:nvPicPr>
        <p:blipFill>
          <a:blip r:embed="rId3"/>
          <a:stretch>
            <a:fillRect/>
          </a:stretch>
        </p:blipFill>
        <p:spPr>
          <a:xfrm>
            <a:off x="5541963" y="2965450"/>
            <a:ext cx="1108075" cy="927100"/>
          </a:xfrm>
          <a:prstGeom prst="rect">
            <a:avLst/>
          </a:prstGeom>
          <a:noFill/>
          <a:ln w="9525">
            <a:noFill/>
          </a:ln>
        </p:spPr>
      </p:pic>
    </p:spTree>
  </p:cSld>
  <p:clrMapOvr>
    <a:masterClrMapping/>
  </p:clrMapOvr>
  <p:transition>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15" descr="C:\Users\lpf\Desktop\课本.jpg"/>
          <p:cNvPicPr>
            <a:picLocks noChangeAspect="1"/>
          </p:cNvPicPr>
          <p:nvPr/>
        </p:nvPicPr>
        <p:blipFill>
          <a:blip r:embed="rId1"/>
          <a:stretch>
            <a:fillRect/>
          </a:stretch>
        </p:blipFill>
        <p:spPr>
          <a:xfrm>
            <a:off x="8303260" y="1680845"/>
            <a:ext cx="3432810" cy="4177665"/>
          </a:xfrm>
          <a:prstGeom prst="rect">
            <a:avLst/>
          </a:prstGeom>
          <a:noFill/>
          <a:ln w="9525">
            <a:noFill/>
          </a:ln>
        </p:spPr>
      </p:pic>
      <p:sp>
        <p:nvSpPr>
          <p:cNvPr id="3" name="圆角矩形 2"/>
          <p:cNvSpPr/>
          <p:nvPr/>
        </p:nvSpPr>
        <p:spPr>
          <a:xfrm>
            <a:off x="8249920" y="1681480"/>
            <a:ext cx="3486150" cy="4198620"/>
          </a:xfrm>
          <a:prstGeom prst="round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燕尾形 54"/>
          <p:cNvSpPr/>
          <p:nvPr/>
        </p:nvSpPr>
        <p:spPr>
          <a:xfrm>
            <a:off x="1199300" y="3308098"/>
            <a:ext cx="1089189" cy="1183905"/>
          </a:xfrm>
          <a:prstGeom prst="chevron">
            <a:avLst>
              <a:gd name="adj" fmla="val 54429"/>
            </a:avLst>
          </a:prstGeom>
          <a:solidFill>
            <a:srgbClr val="EA610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9200" fontAlgn="auto">
              <a:spcBef>
                <a:spcPts val="0"/>
              </a:spcBef>
              <a:spcAft>
                <a:spcPts val="0"/>
              </a:spcAft>
              <a:defRPr/>
            </a:pPr>
            <a:endParaRPr lang="zh-CN" altLang="en-US" sz="3300">
              <a:latin typeface="微软雅黑" panose="020B0503020204020204" pitchFamily="34" charset="-122"/>
              <a:ea typeface="微软雅黑" panose="020B0503020204020204" pitchFamily="34" charset="-122"/>
            </a:endParaRPr>
          </a:p>
        </p:txBody>
      </p:sp>
      <p:sp>
        <p:nvSpPr>
          <p:cNvPr id="63" name="燕尾形 62"/>
          <p:cNvSpPr/>
          <p:nvPr/>
        </p:nvSpPr>
        <p:spPr>
          <a:xfrm>
            <a:off x="2159282" y="3308098"/>
            <a:ext cx="1090814" cy="1183905"/>
          </a:xfrm>
          <a:prstGeom prst="chevron">
            <a:avLst>
              <a:gd name="adj" fmla="val 54429"/>
            </a:avLst>
          </a:prstGeom>
          <a:solidFill>
            <a:srgbClr val="EF932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9200" fontAlgn="auto">
              <a:spcBef>
                <a:spcPts val="0"/>
              </a:spcBef>
              <a:spcAft>
                <a:spcPts val="0"/>
              </a:spcAft>
              <a:defRPr/>
            </a:pPr>
            <a:endParaRPr lang="zh-CN" altLang="en-US" sz="3300">
              <a:latin typeface="微软雅黑" panose="020B0503020204020204" pitchFamily="34" charset="-122"/>
              <a:ea typeface="微软雅黑" panose="020B0503020204020204" pitchFamily="34" charset="-122"/>
            </a:endParaRPr>
          </a:p>
        </p:txBody>
      </p:sp>
      <p:sp>
        <p:nvSpPr>
          <p:cNvPr id="64" name="燕尾形 63"/>
          <p:cNvSpPr/>
          <p:nvPr/>
        </p:nvSpPr>
        <p:spPr>
          <a:xfrm>
            <a:off x="3119264" y="3308098"/>
            <a:ext cx="1090814" cy="1183905"/>
          </a:xfrm>
          <a:prstGeom prst="chevron">
            <a:avLst>
              <a:gd name="adj" fmla="val 54429"/>
            </a:avLst>
          </a:prstGeom>
          <a:solidFill>
            <a:srgbClr val="EA5E6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5" tIns="60953" rIns="121905" bIns="60953" anchor="ctr"/>
          <a:lstStyle/>
          <a:p>
            <a:pPr algn="ctr" defTabSz="1219200" fontAlgn="auto">
              <a:spcBef>
                <a:spcPts val="0"/>
              </a:spcBef>
              <a:spcAft>
                <a:spcPts val="0"/>
              </a:spcAft>
              <a:defRPr/>
            </a:pPr>
            <a:endParaRPr lang="zh-CN" altLang="en-US" sz="3300">
              <a:latin typeface="微软雅黑" panose="020B0503020204020204" pitchFamily="34" charset="-122"/>
              <a:ea typeface="微软雅黑" panose="020B0503020204020204" pitchFamily="34" charset="-122"/>
            </a:endParaRPr>
          </a:p>
        </p:txBody>
      </p:sp>
      <p:cxnSp>
        <p:nvCxnSpPr>
          <p:cNvPr id="66" name="直接连接符 65"/>
          <p:cNvCxnSpPr/>
          <p:nvPr/>
        </p:nvCxnSpPr>
        <p:spPr>
          <a:xfrm>
            <a:off x="7919172" y="1192373"/>
            <a:ext cx="0" cy="526648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1487170" y="2393950"/>
            <a:ext cx="4445" cy="905510"/>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flipV="1">
            <a:off x="3507105" y="4491990"/>
            <a:ext cx="12065" cy="1343025"/>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2351278" y="4472865"/>
            <a:ext cx="0" cy="49345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71" name="五边形 70"/>
          <p:cNvSpPr/>
          <p:nvPr/>
        </p:nvSpPr>
        <p:spPr>
          <a:xfrm>
            <a:off x="-48676" y="3298208"/>
            <a:ext cx="7871849" cy="1190585"/>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121905" tIns="60953" rIns="121905" bIns="60953" anchor="ctr"/>
          <a:lstStyle/>
          <a:p>
            <a:pPr algn="ctr" defTabSz="1219200" fontAlgn="auto">
              <a:spcBef>
                <a:spcPts val="0"/>
              </a:spcBef>
              <a:spcAft>
                <a:spcPts val="0"/>
              </a:spcAft>
              <a:defRPr/>
            </a:pPr>
            <a:endParaRPr lang="zh-CN" altLang="en-US" sz="3300"/>
          </a:p>
        </p:txBody>
      </p:sp>
      <p:sp>
        <p:nvSpPr>
          <p:cNvPr id="72" name="TextBox 71"/>
          <p:cNvSpPr txBox="1"/>
          <p:nvPr/>
        </p:nvSpPr>
        <p:spPr>
          <a:xfrm>
            <a:off x="8276590" y="2463165"/>
            <a:ext cx="3596005" cy="2890520"/>
          </a:xfrm>
          <a:prstGeom prst="rect">
            <a:avLst/>
          </a:prstGeom>
          <a:noFill/>
        </p:spPr>
        <p:txBody>
          <a:bodyPr wrap="square" lIns="121917" tIns="60958" rIns="121917" bIns="60958" rtlCol="0">
            <a:spAutoFit/>
          </a:bodyPr>
          <a:lstStyle/>
          <a:p>
            <a:pPr>
              <a:lnSpc>
                <a:spcPct val="150000"/>
              </a:lnSpc>
            </a:pPr>
            <a:r>
              <a:rPr lang="en-US" altLang="zh-CN" sz="2400" dirty="0">
                <a:latin typeface="宋体" panose="02010600030101010101" pitchFamily="2" charset="-122"/>
                <a:sym typeface="+mn-ea"/>
              </a:rPr>
              <a:t>·</a:t>
            </a:r>
            <a:r>
              <a:rPr lang="en-US" altLang="zh-CN" sz="2400" dirty="0">
                <a:latin typeface="Calibri" panose="020F0502020204030204" pitchFamily="34" charset="0"/>
                <a:sym typeface="+mn-ea"/>
              </a:rPr>
              <a:t>Non-English majors</a:t>
            </a:r>
            <a:endParaRPr lang="en-US" altLang="zh-CN" sz="2400" dirty="0">
              <a:latin typeface="Calibri" panose="020F0502020204030204" pitchFamily="34" charset="0"/>
              <a:sym typeface="+mn-ea"/>
            </a:endParaRPr>
          </a:p>
          <a:p>
            <a:pPr>
              <a:lnSpc>
                <a:spcPct val="150000"/>
              </a:lnSpc>
              <a:buFont typeface="Arial" panose="020B0604020202020204" pitchFamily="34" charset="0"/>
            </a:pPr>
            <a:r>
              <a:rPr lang="en-US" altLang="zh-CN" sz="2400" dirty="0">
                <a:latin typeface="宋体" panose="02010600030101010101" pitchFamily="2" charset="-122"/>
                <a:sym typeface="+mn-ea"/>
              </a:rPr>
              <a:t>·</a:t>
            </a:r>
            <a:r>
              <a:rPr lang="en-US" altLang="zh-CN" sz="2400" dirty="0">
                <a:latin typeface="Calibri" panose="020F0502020204030204" pitchFamily="34" charset="0"/>
                <a:sym typeface="+mn-ea"/>
              </a:rPr>
              <a:t>Freshmen</a:t>
            </a:r>
            <a:endParaRPr lang="en-US" altLang="zh-CN" sz="2400" dirty="0">
              <a:latin typeface="Calibri" panose="020F0502020204030204" pitchFamily="34" charset="0"/>
              <a:sym typeface="+mn-ea"/>
            </a:endParaRPr>
          </a:p>
          <a:p>
            <a:pPr>
              <a:lnSpc>
                <a:spcPct val="150000"/>
              </a:lnSpc>
              <a:buFont typeface="Arial" panose="020B0604020202020204" pitchFamily="34" charset="0"/>
            </a:pPr>
            <a:r>
              <a:rPr lang="en-US" altLang="zh-CN" sz="2400" dirty="0">
                <a:latin typeface="宋体" panose="02010600030101010101" pitchFamily="2" charset="-122"/>
                <a:sym typeface="+mn-ea"/>
              </a:rPr>
              <a:t>·</a:t>
            </a:r>
            <a:r>
              <a:rPr lang="en-US" altLang="zh-CN" sz="2400" dirty="0">
                <a:latin typeface="Calibri" panose="020F0502020204030204" pitchFamily="34" charset="0"/>
                <a:sym typeface="+mn-ea"/>
              </a:rPr>
              <a:t>CSE4--CSE5</a:t>
            </a:r>
            <a:endParaRPr lang="en-US" altLang="zh-CN" sz="2400" dirty="0">
              <a:latin typeface="Calibri" panose="020F0502020204030204" pitchFamily="34" charset="0"/>
              <a:sym typeface="+mn-ea"/>
            </a:endParaRPr>
          </a:p>
          <a:p>
            <a:pPr>
              <a:lnSpc>
                <a:spcPct val="150000"/>
              </a:lnSpc>
              <a:buFont typeface="Arial" panose="020B0604020202020204" pitchFamily="34" charset="0"/>
            </a:pPr>
            <a:r>
              <a:rPr lang="en-US" altLang="zh-CN" sz="2400" dirty="0">
                <a:latin typeface="宋体" panose="02010600030101010101" pitchFamily="2" charset="-122"/>
                <a:sym typeface="+mn-ea"/>
              </a:rPr>
              <a:t>·</a:t>
            </a:r>
            <a:r>
              <a:rPr lang="en-US" altLang="zh-CN" sz="2400" dirty="0">
                <a:latin typeface="Calibri" panose="020F0502020204030204" pitchFamily="34" charset="0"/>
                <a:sym typeface="+mn-ea"/>
              </a:rPr>
              <a:t>Suffering speaking and </a:t>
            </a:r>
            <a:endParaRPr lang="en-US" altLang="zh-CN" sz="2400" dirty="0">
              <a:latin typeface="Calibri" panose="020F0502020204030204" pitchFamily="34" charset="0"/>
              <a:sym typeface="+mn-ea"/>
            </a:endParaRPr>
          </a:p>
          <a:p>
            <a:pPr>
              <a:lnSpc>
                <a:spcPct val="150000"/>
              </a:lnSpc>
              <a:buFont typeface="Arial" panose="020B0604020202020204" pitchFamily="34" charset="0"/>
            </a:pPr>
            <a:r>
              <a:rPr lang="en-US" altLang="zh-CN" sz="2400" dirty="0">
                <a:latin typeface="Calibri" panose="020F0502020204030204" pitchFamily="34" charset="0"/>
                <a:sym typeface="+mn-ea"/>
              </a:rPr>
              <a:t>    listening anxieties</a:t>
            </a:r>
            <a:endPar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73" name="组合 72"/>
          <p:cNvGrpSpPr/>
          <p:nvPr/>
        </p:nvGrpSpPr>
        <p:grpSpPr>
          <a:xfrm>
            <a:off x="1199300" y="1692973"/>
            <a:ext cx="3665121" cy="592386"/>
            <a:chOff x="814328" y="3219334"/>
            <a:chExt cx="2677083" cy="432536"/>
          </a:xfrm>
        </p:grpSpPr>
        <p:grpSp>
          <p:nvGrpSpPr>
            <p:cNvPr id="74" name="组合 73"/>
            <p:cNvGrpSpPr/>
            <p:nvPr/>
          </p:nvGrpSpPr>
          <p:grpSpPr>
            <a:xfrm>
              <a:off x="814328" y="3219334"/>
              <a:ext cx="2627527" cy="432536"/>
              <a:chOff x="2173927" y="3285519"/>
              <a:chExt cx="3334089" cy="548848"/>
            </a:xfrm>
          </p:grpSpPr>
          <p:grpSp>
            <p:nvGrpSpPr>
              <p:cNvPr id="76" name="组合 75"/>
              <p:cNvGrpSpPr/>
              <p:nvPr/>
            </p:nvGrpSpPr>
            <p:grpSpPr>
              <a:xfrm>
                <a:off x="2173927" y="3285519"/>
                <a:ext cx="3334089" cy="548848"/>
                <a:chOff x="4304043" y="1286668"/>
                <a:chExt cx="7434653" cy="2757793"/>
              </a:xfrm>
              <a:effectLst>
                <a:outerShdw blurRad="381000" dist="254000" dir="8100000" algn="tr" rotWithShape="0">
                  <a:prstClr val="black">
                    <a:alpha val="40000"/>
                  </a:prstClr>
                </a:outerShdw>
              </a:effectLst>
            </p:grpSpPr>
            <p:sp>
              <p:nvSpPr>
                <p:cNvPr id="78" name="圆角矩形 77"/>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9" name="圆角矩形 78"/>
                <p:cNvSpPr/>
                <p:nvPr/>
              </p:nvSpPr>
              <p:spPr>
                <a:xfrm>
                  <a:off x="4351289" y="1372397"/>
                  <a:ext cx="7387407" cy="258370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77" name="椭圆 76"/>
              <p:cNvSpPr/>
              <p:nvPr/>
            </p:nvSpPr>
            <p:spPr>
              <a:xfrm>
                <a:off x="2308024" y="3367428"/>
                <a:ext cx="394740" cy="394741"/>
              </a:xfrm>
              <a:prstGeom prst="ellipse">
                <a:avLst/>
              </a:prstGeom>
              <a:solidFill>
                <a:srgbClr val="EA610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1</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75" name="TextBox 74"/>
            <p:cNvSpPr txBox="1"/>
            <p:nvPr/>
          </p:nvSpPr>
          <p:spPr>
            <a:xfrm>
              <a:off x="1160264" y="3326077"/>
              <a:ext cx="2331147" cy="22440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sz="2000" dirty="0">
                  <a:solidFill>
                    <a:schemeClr val="tx1">
                      <a:lumMod val="65000"/>
                      <a:lumOff val="35000"/>
                    </a:schemeClr>
                  </a:solidFill>
                </a:rPr>
                <a:t>knowledge instruction</a:t>
              </a:r>
              <a:endParaRPr lang="en-US" altLang="zh-CN" sz="2000" dirty="0">
                <a:solidFill>
                  <a:schemeClr val="accent2"/>
                </a:solidFill>
              </a:endParaRPr>
            </a:p>
          </p:txBody>
        </p:sp>
      </p:grpSp>
      <p:grpSp>
        <p:nvGrpSpPr>
          <p:cNvPr id="80" name="组合 79"/>
          <p:cNvGrpSpPr/>
          <p:nvPr/>
        </p:nvGrpSpPr>
        <p:grpSpPr>
          <a:xfrm>
            <a:off x="2063284" y="4966321"/>
            <a:ext cx="3103451" cy="592386"/>
            <a:chOff x="814325" y="3219334"/>
            <a:chExt cx="2266826" cy="432536"/>
          </a:xfrm>
        </p:grpSpPr>
        <p:grpSp>
          <p:nvGrpSpPr>
            <p:cNvPr id="81" name="组合 80"/>
            <p:cNvGrpSpPr/>
            <p:nvPr/>
          </p:nvGrpSpPr>
          <p:grpSpPr>
            <a:xfrm>
              <a:off x="814325" y="3219334"/>
              <a:ext cx="2266826" cy="432536"/>
              <a:chOff x="2173923" y="3285519"/>
              <a:chExt cx="2876392" cy="548848"/>
            </a:xfrm>
          </p:grpSpPr>
          <p:grpSp>
            <p:nvGrpSpPr>
              <p:cNvPr id="83" name="组合 82"/>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85" name="圆角矩形 84"/>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6" name="圆角矩形 85"/>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84" name="椭圆 83"/>
              <p:cNvSpPr/>
              <p:nvPr/>
            </p:nvSpPr>
            <p:spPr>
              <a:xfrm>
                <a:off x="2333933" y="3374597"/>
                <a:ext cx="392760" cy="392761"/>
              </a:xfrm>
              <a:prstGeom prst="ellipse">
                <a:avLst/>
              </a:prstGeom>
              <a:solidFill>
                <a:srgbClr val="EF932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2</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82" name="TextBox 81"/>
            <p:cNvSpPr txBox="1"/>
            <p:nvPr/>
          </p:nvSpPr>
          <p:spPr>
            <a:xfrm>
              <a:off x="1249617" y="3331792"/>
              <a:ext cx="1808518" cy="22440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sz="2000" dirty="0">
                  <a:solidFill>
                    <a:schemeClr val="tx1">
                      <a:lumMod val="65000"/>
                      <a:lumOff val="35000"/>
                    </a:schemeClr>
                  </a:solidFill>
                </a:rPr>
                <a:t>capacity training</a:t>
              </a:r>
              <a:endParaRPr lang="en-US" altLang="zh-CN" sz="1700" dirty="0">
                <a:solidFill>
                  <a:schemeClr val="accent2"/>
                </a:solidFill>
              </a:endParaRPr>
            </a:p>
          </p:txBody>
        </p:sp>
      </p:grpSp>
      <p:grpSp>
        <p:nvGrpSpPr>
          <p:cNvPr id="101" name="组合 100"/>
          <p:cNvGrpSpPr>
            <a:grpSpLocks noChangeAspect="1"/>
          </p:cNvGrpSpPr>
          <p:nvPr/>
        </p:nvGrpSpPr>
        <p:grpSpPr>
          <a:xfrm>
            <a:off x="3513323" y="2795074"/>
            <a:ext cx="2264906" cy="2161576"/>
            <a:chOff x="3197225" y="3458369"/>
            <a:chExt cx="533400" cy="487363"/>
          </a:xfrm>
          <a:solidFill>
            <a:schemeClr val="tx1"/>
          </a:solidFill>
        </p:grpSpPr>
        <p:sp>
          <p:nvSpPr>
            <p:cNvPr id="102" name="Oval 312"/>
            <p:cNvSpPr>
              <a:spLocks noChangeArrowheads="1"/>
            </p:cNvSpPr>
            <p:nvPr/>
          </p:nvSpPr>
          <p:spPr bwMode="auto">
            <a:xfrm>
              <a:off x="3568700" y="3458369"/>
              <a:ext cx="93663"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auto">
                <a:spcBef>
                  <a:spcPts val="0"/>
                </a:spcBef>
                <a:spcAft>
                  <a:spcPts val="0"/>
                </a:spcAft>
                <a:defRPr/>
              </a:pPr>
              <a:endParaRPr lang="zh-CN" altLang="en-US" sz="3300">
                <a:latin typeface="微软雅黑" panose="020B0503020204020204" pitchFamily="34" charset="-122"/>
                <a:ea typeface="微软雅黑" panose="020B0503020204020204" pitchFamily="34" charset="-122"/>
              </a:endParaRPr>
            </a:p>
          </p:txBody>
        </p:sp>
        <p:sp>
          <p:nvSpPr>
            <p:cNvPr id="103" name="Freeform 313"/>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fontAlgn="auto">
                <a:spcBef>
                  <a:spcPts val="0"/>
                </a:spcBef>
                <a:spcAft>
                  <a:spcPts val="0"/>
                </a:spcAft>
                <a:defRPr/>
              </a:pPr>
              <a:endParaRPr lang="zh-CN" altLang="en-US" sz="3300">
                <a:latin typeface="微软雅黑" panose="020B0503020204020204" pitchFamily="34" charset="-122"/>
                <a:ea typeface="微软雅黑" panose="020B0503020204020204" pitchFamily="34" charset="-122"/>
              </a:endParaRPr>
            </a:p>
          </p:txBody>
        </p:sp>
      </p:grpSp>
      <p:sp>
        <p:nvSpPr>
          <p:cNvPr id="104" name="矩形 103"/>
          <p:cNvSpPr/>
          <p:nvPr/>
        </p:nvSpPr>
        <p:spPr>
          <a:xfrm>
            <a:off x="8289925" y="1801495"/>
            <a:ext cx="1880235" cy="553085"/>
          </a:xfrm>
          <a:prstGeom prst="rect">
            <a:avLst/>
          </a:prstGeom>
        </p:spPr>
        <p:txBody>
          <a:bodyPr wrap="square">
            <a:spAutoFit/>
          </a:bodyPr>
          <a:lstStyle/>
          <a:p>
            <a:r>
              <a:rPr lang="en-US" altLang="zh-CN" sz="3000" b="1" dirty="0">
                <a:latin typeface="微软雅黑" panose="020B0503020204020204" pitchFamily="34" charset="-122"/>
                <a:ea typeface="微软雅黑" panose="020B0503020204020204" pitchFamily="34" charset="-122"/>
              </a:rPr>
              <a:t>Students</a:t>
            </a:r>
            <a:endParaRPr lang="en-US" altLang="zh-CN" sz="3000" b="1" dirty="0">
              <a:latin typeface="微软雅黑" panose="020B0503020204020204" pitchFamily="34" charset="-122"/>
              <a:ea typeface="微软雅黑" panose="020B0503020204020204" pitchFamily="34" charset="-122"/>
            </a:endParaRPr>
          </a:p>
        </p:txBody>
      </p:sp>
      <p:sp>
        <p:nvSpPr>
          <p:cNvPr id="105" name="TextBox 104"/>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47" name="TextBox 46"/>
          <p:cNvSpPr txBox="1"/>
          <p:nvPr/>
        </p:nvSpPr>
        <p:spPr>
          <a:xfrm>
            <a:off x="1290320" y="325755"/>
            <a:ext cx="322072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Teaching Objectives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pic>
        <p:nvPicPr>
          <p:cNvPr id="48" name="Picture 3" descr="C:\Users\Administrator\Desktop\微立体创业计划\005.pn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49" name="Picture 4" descr="C:\Users\Administrator\Desktop\微立体创业计划\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3383920" y="5858409"/>
            <a:ext cx="3639184" cy="592386"/>
            <a:chOff x="3383920" y="5858409"/>
            <a:chExt cx="3639184" cy="592386"/>
          </a:xfrm>
        </p:grpSpPr>
        <p:grpSp>
          <p:nvGrpSpPr>
            <p:cNvPr id="94" name="组合 93"/>
            <p:cNvGrpSpPr/>
            <p:nvPr/>
          </p:nvGrpSpPr>
          <p:grpSpPr>
            <a:xfrm>
              <a:off x="3383920" y="5858409"/>
              <a:ext cx="3639184" cy="592386"/>
              <a:chOff x="814328" y="3219334"/>
              <a:chExt cx="2658139" cy="432536"/>
            </a:xfrm>
          </p:grpSpPr>
          <p:grpSp>
            <p:nvGrpSpPr>
              <p:cNvPr id="97" name="组合 96"/>
              <p:cNvGrpSpPr/>
              <p:nvPr/>
            </p:nvGrpSpPr>
            <p:grpSpPr>
              <a:xfrm>
                <a:off x="814328" y="3219334"/>
                <a:ext cx="2630311" cy="432536"/>
                <a:chOff x="4304043" y="1286668"/>
                <a:chExt cx="7442528" cy="2757793"/>
              </a:xfrm>
              <a:effectLst>
                <a:outerShdw blurRad="381000" dist="254000" dir="8100000" algn="tr" rotWithShape="0">
                  <a:prstClr val="black">
                    <a:alpha val="40000"/>
                  </a:prstClr>
                </a:outerShdw>
              </a:effectLst>
            </p:grpSpPr>
            <p:sp>
              <p:nvSpPr>
                <p:cNvPr id="99" name="圆角矩形 98"/>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0" name="圆角矩形 99"/>
                <p:cNvSpPr/>
                <p:nvPr/>
              </p:nvSpPr>
              <p:spPr>
                <a:xfrm>
                  <a:off x="4351289" y="1372397"/>
                  <a:ext cx="7395282" cy="258370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96" name="TextBox 95"/>
              <p:cNvSpPr txBox="1"/>
              <p:nvPr/>
            </p:nvSpPr>
            <p:spPr>
              <a:xfrm>
                <a:off x="1113026" y="3345911"/>
                <a:ext cx="2359441" cy="22440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en-US" altLang="zh-CN" sz="2000" dirty="0">
                    <a:solidFill>
                      <a:schemeClr val="tx1">
                        <a:lumMod val="65000"/>
                        <a:lumOff val="35000"/>
                      </a:schemeClr>
                    </a:solidFill>
                  </a:rPr>
                  <a:t>moral-belief-building</a:t>
                </a:r>
                <a:endParaRPr lang="en-US" altLang="zh-CN" sz="2000" dirty="0">
                  <a:solidFill>
                    <a:schemeClr val="tx1">
                      <a:lumMod val="65000"/>
                      <a:lumOff val="35000"/>
                    </a:schemeClr>
                  </a:solidFill>
                </a:endParaRPr>
              </a:p>
            </p:txBody>
          </p:sp>
        </p:grpSp>
        <p:sp>
          <p:nvSpPr>
            <p:cNvPr id="2" name="椭圆 1"/>
            <p:cNvSpPr/>
            <p:nvPr/>
          </p:nvSpPr>
          <p:spPr>
            <a:xfrm>
              <a:off x="3453199" y="5973341"/>
              <a:ext cx="423765" cy="423917"/>
            </a:xfrm>
            <a:prstGeom prst="ellipse">
              <a:avLst/>
            </a:prstGeom>
            <a:solidFill>
              <a:srgbClr val="EA5E66"/>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3</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5" name="TextBox 46"/>
          <p:cNvSpPr txBox="1"/>
          <p:nvPr/>
        </p:nvSpPr>
        <p:spPr>
          <a:xfrm>
            <a:off x="4565015" y="328930"/>
            <a:ext cx="290195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0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Course Objectives </a:t>
            </a: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grpSp>
        <p:nvGrpSpPr>
          <p:cNvPr id="6" name="组合 5"/>
          <p:cNvGrpSpPr/>
          <p:nvPr/>
        </p:nvGrpSpPr>
        <p:grpSpPr>
          <a:xfrm>
            <a:off x="4514850" y="574675"/>
            <a:ext cx="193040" cy="200660"/>
            <a:chOff x="7713" y="3459"/>
            <a:chExt cx="628" cy="628"/>
          </a:xfrm>
        </p:grpSpPr>
        <p:sp>
          <p:nvSpPr>
            <p:cNvPr id="259" name="椭圆 258"/>
            <p:cNvSpPr/>
            <p:nvPr/>
          </p:nvSpPr>
          <p:spPr>
            <a:xfrm>
              <a:off x="7713" y="3459"/>
              <a:ext cx="628" cy="628"/>
            </a:xfrm>
            <a:prstGeom prst="ellipse">
              <a:avLst/>
            </a:prstGeom>
            <a:solidFill>
              <a:srgbClr val="EA6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7" name="Freeform 8"/>
            <p:cNvSpPr/>
            <p:nvPr/>
          </p:nvSpPr>
          <p:spPr bwMode="auto">
            <a:xfrm>
              <a:off x="7853" y="3741"/>
              <a:ext cx="338" cy="22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 name="Freeform 7"/>
            <p:cNvSpPr/>
            <p:nvPr/>
          </p:nvSpPr>
          <p:spPr bwMode="auto">
            <a:xfrm>
              <a:off x="7954" y="3577"/>
              <a:ext cx="153" cy="137"/>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randombar(horizontal)">
                                      <p:cBhvr>
                                        <p:cTn id="13" dur="500"/>
                                        <p:tgtEl>
                                          <p:spTgt spid="72"/>
                                        </p:tgtEl>
                                      </p:cBhvr>
                                    </p:animEffect>
                                  </p:childTnLst>
                                </p:cTn>
                              </p:par>
                              <p:par>
                                <p:cTn id="14" presetID="63" presetClass="path" presetSubtype="0" accel="50000" decel="50000" fill="hold" nodeType="withEffect">
                                  <p:stCondLst>
                                    <p:cond delay="0"/>
                                  </p:stCondLst>
                                  <p:childTnLst>
                                    <p:animMotion origin="layout" path="M 0.000000 0.000000 L 0.160104 0.000278 " pathEditMode="relative" rAng="0" ptsTypes="">
                                      <p:cBhvr>
                                        <p:cTn id="15" dur="2000" fill="hold"/>
                                        <p:tgtEl>
                                          <p:spTgt spid="101"/>
                                        </p:tgtEl>
                                        <p:attrNameLst>
                                          <p:attrName>ppt_x</p:attrName>
                                          <p:attrName>ppt_y</p:attrName>
                                        </p:attrNameLst>
                                      </p:cBhvr>
                                      <p:rCtr x="102" y="0"/>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left)">
                                      <p:cBhvr>
                                        <p:cTn id="20" dur="500"/>
                                        <p:tgtEl>
                                          <p:spTgt spid="7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left)">
                                      <p:cBhvr>
                                        <p:cTn id="24" dur="500"/>
                                        <p:tgtEl>
                                          <p:spTgt spid="8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72" grpId="0"/>
      <p:bldP spid="72" grpId="1"/>
      <p:bldP spid="104" grpId="0"/>
      <p:bldP spid="10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911225" y="5156200"/>
            <a:ext cx="4400550" cy="1570038"/>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The </a:t>
            </a:r>
            <a:r>
              <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rPr>
              <a:t>flag of China was raised </a:t>
            </a:r>
            <a:endPar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rPr>
              <a:t>on the summit of Mount </a:t>
            </a:r>
            <a:endPar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err="1">
                <a:solidFill>
                  <a:prstClr val="black">
                    <a:lumMod val="65000"/>
                    <a:lumOff val="35000"/>
                  </a:prstClr>
                </a:solidFill>
                <a:latin typeface="微软雅黑" panose="020B0503020204020204" pitchFamily="34" charset="-122"/>
                <a:ea typeface="微软雅黑" panose="020B0503020204020204" pitchFamily="34" charset="-122"/>
                <a:cs typeface="+mn-cs"/>
              </a:rPr>
              <a:t>Qomolangma</a:t>
            </a:r>
            <a:r>
              <a:rPr kumimoji="0" lang="en-US" altLang="zh-CN"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rPr>
              <a:t>.</a:t>
            </a:r>
            <a:endParaRPr kumimoji="0" lang="zh-CN" altLang="en-US" sz="2400" kern="1200" cap="none" spc="0" normalizeH="0" baseline="0" noProof="0" dirty="0">
              <a:solidFill>
                <a:prstClr val="black">
                  <a:lumMod val="65000"/>
                  <a:lumOff val="35000"/>
                </a:prstClr>
              </a:solidFill>
              <a:latin typeface="微软雅黑" panose="020B0503020204020204" pitchFamily="34" charset="-122"/>
              <a:ea typeface="微软雅黑" panose="020B0503020204020204" pitchFamily="34" charset="-122"/>
              <a:cs typeface="+mn-cs"/>
            </a:endParaRPr>
          </a:p>
          <a:p>
            <a:pPr marR="0" defTabSz="914400">
              <a:buClrTx/>
              <a:buSzTx/>
              <a:buFontTx/>
              <a:defRPr/>
            </a:pP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pic>
        <p:nvPicPr>
          <p:cNvPr id="37891" name="图片 11"/>
          <p:cNvPicPr>
            <a:picLocks noChangeAspect="1"/>
          </p:cNvPicPr>
          <p:nvPr/>
        </p:nvPicPr>
        <p:blipFill>
          <a:blip r:embed="rId1"/>
          <a:stretch>
            <a:fillRect/>
          </a:stretch>
        </p:blipFill>
        <p:spPr>
          <a:xfrm>
            <a:off x="1628775" y="846138"/>
            <a:ext cx="2963863" cy="4065587"/>
          </a:xfrm>
          <a:prstGeom prst="rect">
            <a:avLst/>
          </a:prstGeom>
          <a:noFill/>
          <a:ln w="9525">
            <a:noFill/>
          </a:ln>
        </p:spPr>
      </p:pic>
      <p:pic>
        <p:nvPicPr>
          <p:cNvPr id="10" name="图片 9"/>
          <p:cNvPicPr>
            <a:picLocks noChangeAspect="1"/>
          </p:cNvPicPr>
          <p:nvPr/>
        </p:nvPicPr>
        <p:blipFill>
          <a:blip r:embed="rId2"/>
          <a:stretch>
            <a:fillRect/>
          </a:stretch>
        </p:blipFill>
        <p:spPr>
          <a:xfrm>
            <a:off x="1831104" y="1031478"/>
            <a:ext cx="2607331" cy="3720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8">
                                            <p:txEl>
                                              <p:pRg st="0" end="0"/>
                                            </p:txEl>
                                          </p:spTgt>
                                        </p:tgtEl>
                                        <p:attrNameLst>
                                          <p:attrName>style.color</p:attrName>
                                        </p:attrNameLst>
                                      </p:cBhvr>
                                      <p:to>
                                        <p:clrVal>
                                          <a:srgbClr val="0070C0"/>
                                        </p:clrVal>
                                      </p:to>
                                    </p:set>
                                    <p:set>
                                      <p:cBhvr>
                                        <p:cTn id="7" dur="10" fill="hold"/>
                                        <p:tgtEl>
                                          <p:spTgt spid="8">
                                            <p:txEl>
                                              <p:pRg st="0" end="0"/>
                                            </p:txEl>
                                          </p:spTgt>
                                        </p:tgtEl>
                                        <p:attrNameLst>
                                          <p:attrName>fillcolor</p:attrName>
                                        </p:attrNameLst>
                                      </p:cBhvr>
                                      <p:to>
                                        <p:clrVal>
                                          <a:srgbClr val="0070C0"/>
                                        </p:clrVal>
                                      </p:to>
                                    </p:set>
                                    <p:set>
                                      <p:cBhvr>
                                        <p:cTn id="8" dur="10" fill="hold"/>
                                        <p:tgtEl>
                                          <p:spTgt spid="8">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8">
                                            <p:txEl>
                                              <p:pRg st="1" end="1"/>
                                            </p:txEl>
                                          </p:spTgt>
                                        </p:tgtEl>
                                        <p:attrNameLst>
                                          <p:attrName>style.color</p:attrName>
                                        </p:attrNameLst>
                                      </p:cBhvr>
                                      <p:to>
                                        <p:clrVal>
                                          <a:srgbClr val="0070C0"/>
                                        </p:clrVal>
                                      </p:to>
                                    </p:set>
                                    <p:set>
                                      <p:cBhvr>
                                        <p:cTn id="11" dur="10" fill="hold"/>
                                        <p:tgtEl>
                                          <p:spTgt spid="8">
                                            <p:txEl>
                                              <p:pRg st="1" end="1"/>
                                            </p:txEl>
                                          </p:spTgt>
                                        </p:tgtEl>
                                        <p:attrNameLst>
                                          <p:attrName>fillcolor</p:attrName>
                                        </p:attrNameLst>
                                      </p:cBhvr>
                                      <p:to>
                                        <p:clrVal>
                                          <a:srgbClr val="0070C0"/>
                                        </p:clrVal>
                                      </p:to>
                                    </p:set>
                                    <p:set>
                                      <p:cBhvr>
                                        <p:cTn id="12" dur="10" fill="hold"/>
                                        <p:tgtEl>
                                          <p:spTgt spid="8">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10" fill="hold"/>
                                        <p:tgtEl>
                                          <p:spTgt spid="8">
                                            <p:txEl>
                                              <p:pRg st="2" end="2"/>
                                            </p:txEl>
                                          </p:spTgt>
                                        </p:tgtEl>
                                        <p:attrNameLst>
                                          <p:attrName>style.color</p:attrName>
                                        </p:attrNameLst>
                                      </p:cBhvr>
                                      <p:to>
                                        <p:clrVal>
                                          <a:srgbClr val="0070C0"/>
                                        </p:clrVal>
                                      </p:to>
                                    </p:set>
                                    <p:set>
                                      <p:cBhvr>
                                        <p:cTn id="15" dur="10" fill="hold"/>
                                        <p:tgtEl>
                                          <p:spTgt spid="8">
                                            <p:txEl>
                                              <p:pRg st="2" end="2"/>
                                            </p:txEl>
                                          </p:spTgt>
                                        </p:tgtEl>
                                        <p:attrNameLst>
                                          <p:attrName>fillcolor</p:attrName>
                                        </p:attrNameLst>
                                      </p:cBhvr>
                                      <p:to>
                                        <p:clrVal>
                                          <a:srgbClr val="0070C0"/>
                                        </p:clrVal>
                                      </p:to>
                                    </p:set>
                                    <p:set>
                                      <p:cBhvr>
                                        <p:cTn id="16" dur="10" fill="hold"/>
                                        <p:tgtEl>
                                          <p:spTgt spid="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图片 14"/>
          <p:cNvPicPr>
            <a:picLocks noChangeAspect="1"/>
          </p:cNvPicPr>
          <p:nvPr/>
        </p:nvPicPr>
        <p:blipFill>
          <a:blip r:embed="rId1"/>
          <a:stretch>
            <a:fillRect/>
          </a:stretch>
        </p:blipFill>
        <p:spPr>
          <a:xfrm>
            <a:off x="7350125" y="846138"/>
            <a:ext cx="2963863" cy="4065587"/>
          </a:xfrm>
          <a:prstGeom prst="rect">
            <a:avLst/>
          </a:prstGeom>
          <a:noFill/>
          <a:ln w="9525">
            <a:noFill/>
          </a:ln>
        </p:spPr>
      </p:pic>
      <p:pic>
        <p:nvPicPr>
          <p:cNvPr id="11" name="图片 10"/>
          <p:cNvPicPr>
            <a:picLocks noChangeAspect="1"/>
          </p:cNvPicPr>
          <p:nvPr/>
        </p:nvPicPr>
        <p:blipFill>
          <a:blip r:embed="rId2"/>
          <a:stretch>
            <a:fillRect/>
          </a:stretch>
        </p:blipFill>
        <p:spPr>
          <a:xfrm>
            <a:off x="7559077" y="1031478"/>
            <a:ext cx="2607331" cy="3720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13"/>
          <p:cNvSpPr txBox="1"/>
          <p:nvPr/>
        </p:nvSpPr>
        <p:spPr>
          <a:xfrm>
            <a:off x="6021388" y="5160963"/>
            <a:ext cx="5683250" cy="830263"/>
          </a:xfrm>
          <a:prstGeom prst="rect">
            <a:avLst/>
          </a:prstGeom>
          <a:noFill/>
        </p:spPr>
        <p:txBody>
          <a:bodyPr wrap="none">
            <a:spAutoFit/>
          </a:bodyPr>
          <a:lstStyle/>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It is the most challenging experience </a:t>
            </a:r>
            <a:endPar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a:buClrTx/>
              <a:buSzTx/>
              <a:buFontTx/>
              <a:defRPr/>
            </a:pP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to climb Mount </a:t>
            </a:r>
            <a:r>
              <a:rPr kumimoji="0" lang="en-US" altLang="zh-CN" sz="2400" kern="1200" cap="none" spc="0" normalizeH="0" baseline="0" noProof="0" dirty="0" err="1">
                <a:solidFill>
                  <a:schemeClr val="tx1">
                    <a:lumMod val="65000"/>
                    <a:lumOff val="35000"/>
                  </a:schemeClr>
                </a:solidFill>
                <a:latin typeface="微软雅黑" panose="020B0503020204020204" pitchFamily="34" charset="-122"/>
                <a:ea typeface="微软雅黑" panose="020B0503020204020204" pitchFamily="34" charset="-122"/>
                <a:cs typeface="+mn-cs"/>
              </a:rPr>
              <a:t>Qomolangma</a:t>
            </a:r>
            <a:r>
              <a:rPr kumimoji="0" lang="en-US" altLang="zh-CN"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a:t>
            </a:r>
            <a:endParaRPr kumimoji="0" lang="zh-CN" altLang="en-US" sz="24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14">
                                            <p:txEl>
                                              <p:pRg st="0" end="0"/>
                                            </p:txEl>
                                          </p:spTgt>
                                        </p:tgtEl>
                                        <p:attrNameLst>
                                          <p:attrName>style.color</p:attrName>
                                        </p:attrNameLst>
                                      </p:cBhvr>
                                      <p:to>
                                        <p:clrVal>
                                          <a:schemeClr val="accent2"/>
                                        </p:clrVal>
                                      </p:to>
                                    </p:set>
                                    <p:set>
                                      <p:cBhvr>
                                        <p:cTn id="7" dur="10" fill="hold"/>
                                        <p:tgtEl>
                                          <p:spTgt spid="14">
                                            <p:txEl>
                                              <p:pRg st="0" end="0"/>
                                            </p:txEl>
                                          </p:spTgt>
                                        </p:tgtEl>
                                        <p:attrNameLst>
                                          <p:attrName>fillcolor</p:attrName>
                                        </p:attrNameLst>
                                      </p:cBhvr>
                                      <p:to>
                                        <p:clrVal>
                                          <a:schemeClr val="accent2"/>
                                        </p:clrVal>
                                      </p:to>
                                    </p:set>
                                    <p:set>
                                      <p:cBhvr>
                                        <p:cTn id="8" dur="10" fill="hold"/>
                                        <p:tgtEl>
                                          <p:spTgt spid="14">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14">
                                            <p:txEl>
                                              <p:pRg st="1" end="1"/>
                                            </p:txEl>
                                          </p:spTgt>
                                        </p:tgtEl>
                                        <p:attrNameLst>
                                          <p:attrName>style.color</p:attrName>
                                        </p:attrNameLst>
                                      </p:cBhvr>
                                      <p:to>
                                        <p:clrVal>
                                          <a:schemeClr val="accent2"/>
                                        </p:clrVal>
                                      </p:to>
                                    </p:set>
                                    <p:set>
                                      <p:cBhvr>
                                        <p:cTn id="11" dur="10" fill="hold"/>
                                        <p:tgtEl>
                                          <p:spTgt spid="14">
                                            <p:txEl>
                                              <p:pRg st="1" end="1"/>
                                            </p:txEl>
                                          </p:spTgt>
                                        </p:tgtEl>
                                        <p:attrNameLst>
                                          <p:attrName>fillcolor</p:attrName>
                                        </p:attrNameLst>
                                      </p:cBhvr>
                                      <p:to>
                                        <p:clrVal>
                                          <a:schemeClr val="accent2"/>
                                        </p:clrVal>
                                      </p:to>
                                    </p:set>
                                    <p:set>
                                      <p:cBhvr>
                                        <p:cTn id="12" dur="10" fill="hold"/>
                                        <p:tgtEl>
                                          <p:spTgt spid="1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76294" y="2714553"/>
            <a:ext cx="1223412" cy="101566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VS</a:t>
            </a:r>
            <a:endParaRPr kumimoji="0" lang="zh-CN" altLang="en-US" sz="60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8" name="矩形 7"/>
          <p:cNvSpPr/>
          <p:nvPr/>
        </p:nvSpPr>
        <p:spPr>
          <a:xfrm>
            <a:off x="1927980" y="3932336"/>
            <a:ext cx="3570209"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opinions</a:t>
            </a:r>
            <a:endParaRPr kumimoji="0" lang="zh-CN" altLang="en-US" sz="54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
        <p:nvSpPr>
          <p:cNvPr id="10" name="矩形 9"/>
          <p:cNvSpPr/>
          <p:nvPr/>
        </p:nvSpPr>
        <p:spPr>
          <a:xfrm>
            <a:off x="2360613" y="1482335"/>
            <a:ext cx="2454775"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rPr>
              <a:t>facts</a:t>
            </a:r>
            <a:endParaRPr kumimoji="0" lang="zh-CN" altLang="en-US" sz="54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sp>
        <p:nvSpPr>
          <p:cNvPr id="2" name="矩形 1"/>
          <p:cNvSpPr/>
          <p:nvPr/>
        </p:nvSpPr>
        <p:spPr>
          <a:xfrm>
            <a:off x="6756060" y="1236114"/>
            <a:ext cx="4201791" cy="707885"/>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1" i="0" u="none" strike="noStrike" kern="1200" cap="none" spc="0" normalizeH="0" baseline="0" noProof="0" dirty="0">
                <a:solidFill>
                  <a:schemeClr val="accent5">
                    <a:lumMod val="75000"/>
                  </a:schemeClr>
                </a:solidFill>
                <a:effectLst/>
                <a:uLnTx/>
                <a:uFillTx/>
                <a:latin typeface="Arial" panose="020B0604020202020204" pitchFamily="34" charset="0"/>
                <a:ea typeface="宋体" panose="02010600030101010101" pitchFamily="2" charset="-122"/>
                <a:cs typeface="+mn-cs"/>
              </a:rPr>
              <a:t>Critical Thinking</a:t>
            </a:r>
            <a:endParaRPr kumimoji="0" lang="zh-CN" altLang="en-US" sz="4000" b="1" i="0" u="none" strike="noStrike" kern="1200" cap="none" spc="0" normalizeH="0" baseline="0" noProof="0" dirty="0">
              <a:solidFill>
                <a:schemeClr val="accent5">
                  <a:lumMod val="75000"/>
                </a:schemeClr>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6371851" y="5283284"/>
            <a:ext cx="4970207" cy="707886"/>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1" i="0" u="none" strike="noStrike" kern="1200" cap="none" spc="0" normalizeH="0" baseline="0" noProof="0" dirty="0">
                <a:solidFill>
                  <a:schemeClr val="accent2">
                    <a:lumMod val="75000"/>
                  </a:schemeClr>
                </a:solidFill>
                <a:effectLst/>
                <a:uLnTx/>
                <a:uFillTx/>
                <a:latin typeface="Arial" panose="020B0604020202020204" pitchFamily="34" charset="0"/>
                <a:ea typeface="宋体" panose="02010600030101010101" pitchFamily="2" charset="-122"/>
                <a:cs typeface="+mn-cs"/>
              </a:rPr>
              <a:t>Judgement of Truth</a:t>
            </a:r>
            <a:endParaRPr kumimoji="0" lang="zh-CN" altLang="en-US" sz="4000" b="1" i="0" u="none" strike="noStrike" kern="1200" cap="none" spc="0" normalizeH="0" baseline="0" noProof="0" dirty="0">
              <a:solidFill>
                <a:schemeClr val="accent2">
                  <a:lumMod val="75000"/>
                </a:schemeClr>
              </a:solidFill>
              <a:effectLst/>
              <a:uLnTx/>
              <a:uFillTx/>
              <a:latin typeface="Arial" panose="020B0604020202020204" pitchFamily="34" charset="0"/>
              <a:ea typeface="宋体" panose="02010600030101010101" pitchFamily="2" charset="-122"/>
              <a:cs typeface="+mn-cs"/>
            </a:endParaRPr>
          </a:p>
        </p:txBody>
      </p:sp>
      <p:pic>
        <p:nvPicPr>
          <p:cNvPr id="3" name="图片 2"/>
          <p:cNvPicPr>
            <a:picLocks noChangeAspect="1"/>
          </p:cNvPicPr>
          <p:nvPr/>
        </p:nvPicPr>
        <p:blipFill>
          <a:blip r:embed="rId1">
            <a:lum contrast="30000"/>
          </a:blip>
          <a:stretch>
            <a:fillRect/>
          </a:stretch>
        </p:blipFill>
        <p:spPr>
          <a:xfrm>
            <a:off x="7421563" y="2163763"/>
            <a:ext cx="3013075" cy="29003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anim calcmode="lin" valueType="num">
                                      <p:cBhvr>
                                        <p:cTn id="13" dur="250" fill="hold"/>
                                        <p:tgtEl>
                                          <p:spTgt spid="11"/>
                                        </p:tgtEl>
                                        <p:attrNameLst>
                                          <p:attrName>ppt_x</p:attrName>
                                        </p:attrNameLst>
                                      </p:cBhvr>
                                      <p:tavLst>
                                        <p:tav tm="0">
                                          <p:val>
                                            <p:strVal val="#ppt_x"/>
                                          </p:val>
                                        </p:tav>
                                        <p:tav tm="100000">
                                          <p:val>
                                            <p:strVal val="#ppt_x"/>
                                          </p:val>
                                        </p:tav>
                                      </p:tavLst>
                                    </p:anim>
                                    <p:anim calcmode="lin" valueType="num">
                                      <p:cBhvr>
                                        <p:cTn id="14" dur="25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14340" y="2714553"/>
            <a:ext cx="747320" cy="101566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&amp;</a:t>
            </a:r>
            <a:endParaRPr kumimoji="0" lang="zh-CN" altLang="en-US" sz="60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8" name="矩形 7"/>
          <p:cNvSpPr/>
          <p:nvPr/>
        </p:nvSpPr>
        <p:spPr>
          <a:xfrm>
            <a:off x="1927980" y="3932336"/>
            <a:ext cx="3570209"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opinions</a:t>
            </a:r>
            <a:endParaRPr kumimoji="0" lang="zh-CN" altLang="en-US" sz="54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
        <p:nvSpPr>
          <p:cNvPr id="10" name="矩形 9"/>
          <p:cNvSpPr/>
          <p:nvPr/>
        </p:nvSpPr>
        <p:spPr>
          <a:xfrm>
            <a:off x="2360613" y="1482335"/>
            <a:ext cx="2454775"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rPr>
              <a:t>facts</a:t>
            </a:r>
            <a:endParaRPr kumimoji="0" lang="zh-CN" altLang="en-US" sz="54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sp>
        <p:nvSpPr>
          <p:cNvPr id="3" name="矩形 2"/>
          <p:cNvSpPr/>
          <p:nvPr/>
        </p:nvSpPr>
        <p:spPr>
          <a:xfrm>
            <a:off x="6694488" y="3222625"/>
            <a:ext cx="4484688" cy="646113"/>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w="0"/>
                <a:solidFill>
                  <a:srgbClr val="CC6600"/>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mn-cs"/>
              </a:rPr>
              <a:t>Attractive and Vivid</a:t>
            </a:r>
            <a:endParaRPr kumimoji="0" lang="zh-CN" altLang="en-US" sz="3600" b="1" i="0" u="none" strike="noStrike" kern="1200" cap="none" spc="0" normalizeH="0" baseline="0" noProof="0" dirty="0">
              <a:ln w="0"/>
              <a:solidFill>
                <a:srgbClr val="CC6600"/>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mn-cs"/>
            </a:endParaRPr>
          </a:p>
        </p:txBody>
      </p:sp>
      <p:sp>
        <p:nvSpPr>
          <p:cNvPr id="13" name="矩形 12"/>
          <p:cNvSpPr/>
          <p:nvPr/>
        </p:nvSpPr>
        <p:spPr>
          <a:xfrm>
            <a:off x="6418263" y="2112963"/>
            <a:ext cx="5357813" cy="585788"/>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w="0"/>
                <a:solidFill>
                  <a:schemeClr val="accent5">
                    <a:lumMod val="75000"/>
                  </a:schemeClr>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mn-cs"/>
              </a:rPr>
              <a:t>Trustworthy and Authentic</a:t>
            </a:r>
            <a:endParaRPr kumimoji="0" lang="zh-CN" altLang="en-US" sz="3200" b="1" i="0" u="none" strike="noStrike" kern="1200" cap="none" spc="0" normalizeH="0" baseline="0" noProof="0" dirty="0">
              <a:ln w="0"/>
              <a:solidFill>
                <a:schemeClr val="accent5">
                  <a:lumMod val="75000"/>
                </a:schemeClr>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14340" y="2714553"/>
            <a:ext cx="747320" cy="101566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60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rPr>
              <a:t>&amp;</a:t>
            </a:r>
            <a:endParaRPr kumimoji="0" lang="zh-CN" altLang="en-US" sz="6000" b="1" i="0" u="none" strike="noStrike" kern="1200" cap="none" spc="50" normalizeH="0" baseline="0" noProof="0" dirty="0">
              <a:ln w="11430"/>
              <a:solidFill>
                <a:srgbClr val="C00000"/>
              </a:solidFill>
              <a:effectLst>
                <a:outerShdw blurRad="76200" dist="50800" dir="5400000" algn="tl" rotWithShape="0">
                  <a:srgbClr val="000000">
                    <a:alpha val="65000"/>
                  </a:srgbClr>
                </a:outerShdw>
              </a:effectLst>
              <a:uLnTx/>
              <a:uFillTx/>
              <a:latin typeface="Arial" panose="020B0604020202020204" pitchFamily="34" charset="0"/>
              <a:ea typeface="宋体" panose="02010600030101010101" pitchFamily="2" charset="-122"/>
              <a:cs typeface="+mn-cs"/>
            </a:endParaRPr>
          </a:p>
        </p:txBody>
      </p:sp>
      <p:sp>
        <p:nvSpPr>
          <p:cNvPr id="8" name="矩形 7"/>
          <p:cNvSpPr/>
          <p:nvPr/>
        </p:nvSpPr>
        <p:spPr>
          <a:xfrm>
            <a:off x="1927980" y="3932336"/>
            <a:ext cx="3570209"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opinions</a:t>
            </a:r>
            <a:endParaRPr kumimoji="0" lang="zh-CN" altLang="en-US" sz="5400" b="1" i="0" u="none" strike="noStrike" kern="1200" cap="all" spc="0" normalizeH="0" baseline="0" noProof="0"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
        <p:nvSpPr>
          <p:cNvPr id="10" name="矩形 9"/>
          <p:cNvSpPr/>
          <p:nvPr/>
        </p:nvSpPr>
        <p:spPr>
          <a:xfrm>
            <a:off x="2360613" y="1482335"/>
            <a:ext cx="2454775"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rPr>
              <a:t>facts</a:t>
            </a:r>
            <a:endParaRPr kumimoji="0" lang="zh-CN" altLang="en-US" sz="54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Arial" panose="020B0604020202020204" pitchFamily="34" charset="0"/>
              <a:ea typeface="宋体" panose="02010600030101010101" pitchFamily="2" charset="-122"/>
              <a:cs typeface="+mn-cs"/>
            </a:endParaRPr>
          </a:p>
        </p:txBody>
      </p:sp>
      <p:pic>
        <p:nvPicPr>
          <p:cNvPr id="4" name="图片 3"/>
          <p:cNvPicPr>
            <a:picLocks noChangeAspect="1"/>
          </p:cNvPicPr>
          <p:nvPr>
            <p:custDataLst>
              <p:tags r:id="rId1"/>
            </p:custDataLst>
          </p:nvPr>
        </p:nvPicPr>
        <p:blipFill>
          <a:blip r:embed="rId2"/>
          <a:stretch>
            <a:fillRect/>
          </a:stretch>
        </p:blipFill>
        <p:spPr>
          <a:xfrm>
            <a:off x="7901796" y="2111269"/>
            <a:ext cx="2639683" cy="22619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155950" y="5111201"/>
            <a:ext cx="7561263" cy="10763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3200" b="1" dirty="0">
                <a:latin typeface="MS UI Gothic" panose="020B0600070205080204" charset="-128"/>
                <a:ea typeface="MS UI Gothic" panose="020B0600070205080204" charset="-128"/>
              </a:rPr>
              <a:t>Please polish the former live streaming about Huawei mobilephone.</a:t>
            </a:r>
            <a:endParaRPr lang="en-US" altLang="zh-CN" sz="3200" b="1" dirty="0">
              <a:latin typeface="MS UI Gothic" panose="020B0600070205080204" charset="-128"/>
              <a:ea typeface="MS UI Gothic" panose="020B0600070205080204" charset="-128"/>
            </a:endParaRPr>
          </a:p>
        </p:txBody>
      </p:sp>
      <p:pic>
        <p:nvPicPr>
          <p:cNvPr id="14" name="图片 13"/>
          <p:cNvPicPr>
            <a:picLocks noChangeAspect="1"/>
          </p:cNvPicPr>
          <p:nvPr/>
        </p:nvPicPr>
        <p:blipFill>
          <a:blip r:embed="rId1"/>
          <a:stretch>
            <a:fillRect/>
          </a:stretch>
        </p:blipFill>
        <p:spPr>
          <a:xfrm>
            <a:off x="1350963" y="4098925"/>
            <a:ext cx="1150937" cy="2308225"/>
          </a:xfrm>
          <a:prstGeom prst="rect">
            <a:avLst/>
          </a:prstGeom>
          <a:noFill/>
          <a:ln w="9525">
            <a:noFill/>
          </a:ln>
        </p:spPr>
      </p:pic>
      <p:pic>
        <p:nvPicPr>
          <p:cNvPr id="43012" name="图片 6"/>
          <p:cNvPicPr>
            <a:picLocks noChangeAspect="1"/>
          </p:cNvPicPr>
          <p:nvPr/>
        </p:nvPicPr>
        <p:blipFill>
          <a:blip r:embed="rId2"/>
          <a:stretch>
            <a:fillRect/>
          </a:stretch>
        </p:blipFill>
        <p:spPr>
          <a:xfrm>
            <a:off x="4032250" y="411163"/>
            <a:ext cx="4316413" cy="4316412"/>
          </a:xfrm>
          <a:prstGeom prst="rect">
            <a:avLst/>
          </a:prstGeom>
          <a:noFill/>
          <a:ln w="9525">
            <a:noFill/>
          </a:ln>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p:nvPr/>
        </p:nvSpPr>
        <p:spPr>
          <a:xfrm>
            <a:off x="1941513" y="222250"/>
            <a:ext cx="8510587" cy="101758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3840"/>
              </a:lnSpc>
              <a:spcBef>
                <a:spcPct val="0"/>
              </a:spcBef>
              <a:buFontTx/>
              <a:buNone/>
            </a:pPr>
            <a:r>
              <a:rPr lang="en-US" altLang="zh-CN" sz="3200" b="1" dirty="0">
                <a:solidFill>
                  <a:srgbClr val="FF0000"/>
                </a:solidFill>
                <a:latin typeface="微软雅黑" panose="020B0503020204020204" pitchFamily="34" charset="-122"/>
                <a:ea typeface="微软雅黑" panose="020B0503020204020204" pitchFamily="34" charset="-122"/>
              </a:rPr>
              <a:t>Assessment Worksheet</a:t>
            </a:r>
            <a:endParaRPr lang="en-US" altLang="zh-CN" sz="3200" b="1" dirty="0">
              <a:solidFill>
                <a:srgbClr val="FF0000"/>
              </a:solidFill>
              <a:latin typeface="微软雅黑" panose="020B0503020204020204" pitchFamily="34" charset="-122"/>
              <a:ea typeface="微软雅黑" panose="020B0503020204020204" pitchFamily="34" charset="-122"/>
            </a:endParaRPr>
          </a:p>
          <a:p>
            <a:pPr marL="0" lvl="0" indent="0" algn="ctr">
              <a:lnSpc>
                <a:spcPts val="3840"/>
              </a:lnSpc>
              <a:spcBef>
                <a:spcPct val="0"/>
              </a:spcBef>
              <a:buFontTx/>
              <a:buNone/>
            </a:pPr>
            <a:r>
              <a:rPr lang="en-US" altLang="zh-CN" sz="2400" b="1" i="1" dirty="0">
                <a:solidFill>
                  <a:srgbClr val="FFC000"/>
                </a:solidFill>
                <a:latin typeface="微软雅黑" panose="020B0503020204020204" pitchFamily="34" charset="-122"/>
                <a:ea typeface="微软雅黑" panose="020B0503020204020204" pitchFamily="34" charset="-122"/>
              </a:rPr>
              <a:t>1</a:t>
            </a:r>
            <a:r>
              <a:rPr lang="zh-CN" altLang="en-US" sz="2400" b="1" i="1" dirty="0">
                <a:solidFill>
                  <a:srgbClr val="FFC000"/>
                </a:solidFill>
                <a:latin typeface="微软雅黑" panose="020B0503020204020204" pitchFamily="34" charset="-122"/>
                <a:ea typeface="微软雅黑" panose="020B0503020204020204" pitchFamily="34" charset="-122"/>
              </a:rPr>
              <a:t>：</a:t>
            </a:r>
            <a:r>
              <a:rPr lang="en-US" altLang="zh-CN" sz="2400" b="1" i="1" dirty="0">
                <a:solidFill>
                  <a:srgbClr val="FFC000"/>
                </a:solidFill>
                <a:latin typeface="微软雅黑" panose="020B0503020204020204" pitchFamily="34" charset="-122"/>
                <a:ea typeface="微软雅黑" panose="020B0503020204020204" pitchFamily="34" charset="-122"/>
              </a:rPr>
              <a:t>Poor; 2: Fair; 3: Satisfactory; 4: Good; 5: Very Good</a:t>
            </a:r>
            <a:endParaRPr lang="zh-CN" altLang="en-US" sz="2400" b="1" i="1" dirty="0">
              <a:solidFill>
                <a:srgbClr val="FFC000"/>
              </a:solidFill>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nvGraphicFramePr>
        <p:xfrm>
          <a:off x="442913" y="1524000"/>
          <a:ext cx="11337925" cy="5154615"/>
        </p:xfrm>
        <a:graphic>
          <a:graphicData uri="http://schemas.openxmlformats.org/drawingml/2006/table">
            <a:tbl>
              <a:tblPr firstRow="1" bandRow="1">
                <a:tableStyleId>{5C22544A-7EE6-4342-B048-85BDC9FD1C3A}</a:tableStyleId>
              </a:tblPr>
              <a:tblGrid>
                <a:gridCol w="6027173"/>
                <a:gridCol w="1066854"/>
                <a:gridCol w="1052997"/>
                <a:gridCol w="1080707"/>
                <a:gridCol w="1066853"/>
                <a:gridCol w="1043341"/>
              </a:tblGrid>
              <a:tr h="1030923">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r>
              <a:tr h="1030923">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r>
              <a:tr h="1030923">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r>
              <a:tr h="1030923">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a:p>
                  </a:txBody>
                  <a:tcPr marL="91445" marR="91445"/>
                </a:tc>
                <a:tc>
                  <a:txBody>
                    <a:bodyPr/>
                    <a:lstStyle/>
                    <a:p>
                      <a:endParaRPr lang="zh-CN" altLang="en-US" sz="1800" dirty="0"/>
                    </a:p>
                  </a:txBody>
                  <a:tcPr marL="91445" marR="91445"/>
                </a:tc>
                <a:tc>
                  <a:txBody>
                    <a:bodyPr/>
                    <a:lstStyle/>
                    <a:p>
                      <a:endParaRPr lang="zh-CN" altLang="en-US" sz="1800" dirty="0"/>
                    </a:p>
                  </a:txBody>
                  <a:tcPr marL="91445" marR="91445"/>
                </a:tc>
              </a:tr>
              <a:tr h="1030923">
                <a:tc>
                  <a:txBody>
                    <a:bodyPr/>
                    <a:lstStyle/>
                    <a:p>
                      <a:endParaRPr lang="zh-CN" altLang="en-US" sz="1800" dirty="0"/>
                    </a:p>
                  </a:txBody>
                  <a:tcPr marL="91445" marR="91445"/>
                </a:tc>
                <a:tc>
                  <a:txBody>
                    <a:bodyPr/>
                    <a:lstStyle/>
                    <a:p>
                      <a:endParaRPr lang="zh-CN" altLang="en-US" sz="1800" dirty="0"/>
                    </a:p>
                  </a:txBody>
                  <a:tcPr marL="91445" marR="91445"/>
                </a:tc>
                <a:tc>
                  <a:txBody>
                    <a:bodyPr/>
                    <a:lstStyle/>
                    <a:p>
                      <a:endParaRPr lang="zh-CN" altLang="en-US" sz="1800"/>
                    </a:p>
                  </a:txBody>
                  <a:tcPr marL="91445" marR="91445"/>
                </a:tc>
                <a:tc>
                  <a:txBody>
                    <a:bodyPr/>
                    <a:lstStyle/>
                    <a:p>
                      <a:endParaRPr lang="zh-CN" altLang="en-US" sz="1800"/>
                    </a:p>
                  </a:txBody>
                  <a:tcPr marL="91445" marR="91445"/>
                </a:tc>
                <a:tc>
                  <a:txBody>
                    <a:bodyPr/>
                    <a:lstStyle/>
                    <a:p>
                      <a:endParaRPr lang="zh-CN" altLang="en-US" sz="1800"/>
                    </a:p>
                  </a:txBody>
                  <a:tcPr marL="91445" marR="91445"/>
                </a:tc>
                <a:tc>
                  <a:txBody>
                    <a:bodyPr/>
                    <a:lstStyle/>
                    <a:p>
                      <a:endParaRPr lang="zh-CN" altLang="en-US" sz="1800" dirty="0"/>
                    </a:p>
                  </a:txBody>
                  <a:tcPr marL="91445" marR="91445"/>
                </a:tc>
              </a:tr>
            </a:tbl>
          </a:graphicData>
        </a:graphic>
      </p:graphicFrame>
      <p:sp>
        <p:nvSpPr>
          <p:cNvPr id="44079" name="TextBox 4"/>
          <p:cNvSpPr txBox="1"/>
          <p:nvPr/>
        </p:nvSpPr>
        <p:spPr>
          <a:xfrm>
            <a:off x="1301750" y="1733550"/>
            <a:ext cx="4316413" cy="55403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3000" b="1" dirty="0">
                <a:solidFill>
                  <a:srgbClr val="C00000"/>
                </a:solidFill>
                <a:latin typeface="微软雅黑" panose="020B0503020204020204" pitchFamily="34" charset="-122"/>
                <a:ea typeface="微软雅黑" panose="020B0503020204020204" pitchFamily="34" charset="-122"/>
              </a:rPr>
              <a:t>Assessment Checklist</a:t>
            </a:r>
            <a:endParaRPr lang="zh-CN" altLang="en-US" sz="3000" b="1" dirty="0">
              <a:solidFill>
                <a:srgbClr val="C00000"/>
              </a:solidFill>
              <a:latin typeface="微软雅黑" panose="020B0503020204020204" pitchFamily="34" charset="-122"/>
              <a:ea typeface="微软雅黑" panose="020B0503020204020204" pitchFamily="34" charset="-122"/>
            </a:endParaRPr>
          </a:p>
        </p:txBody>
      </p:sp>
      <p:sp>
        <p:nvSpPr>
          <p:cNvPr id="44080" name="矩形 6"/>
          <p:cNvSpPr/>
          <p:nvPr/>
        </p:nvSpPr>
        <p:spPr>
          <a:xfrm>
            <a:off x="6777038" y="1725613"/>
            <a:ext cx="438150" cy="57943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3840"/>
              </a:lnSpc>
              <a:spcBef>
                <a:spcPct val="0"/>
              </a:spcBef>
              <a:buFontTx/>
              <a:buNone/>
            </a:pPr>
            <a:r>
              <a:rPr lang="en-US" altLang="zh-CN" sz="3200" b="1" dirty="0">
                <a:solidFill>
                  <a:srgbClr val="C00000"/>
                </a:solidFill>
                <a:latin typeface="微软雅黑" panose="020B0503020204020204" pitchFamily="34" charset="-122"/>
                <a:ea typeface="微软雅黑" panose="020B0503020204020204" pitchFamily="34" charset="-122"/>
              </a:rPr>
              <a:t>1</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44081" name="矩形 10"/>
          <p:cNvSpPr/>
          <p:nvPr/>
        </p:nvSpPr>
        <p:spPr>
          <a:xfrm>
            <a:off x="8883650" y="1741488"/>
            <a:ext cx="438150" cy="57943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3840"/>
              </a:lnSpc>
              <a:spcBef>
                <a:spcPct val="0"/>
              </a:spcBef>
              <a:buFontTx/>
              <a:buNone/>
            </a:pPr>
            <a:r>
              <a:rPr lang="en-US" altLang="zh-CN" sz="3200" b="1" dirty="0">
                <a:solidFill>
                  <a:srgbClr val="C00000"/>
                </a:solidFill>
                <a:latin typeface="微软雅黑" panose="020B0503020204020204" pitchFamily="34" charset="-122"/>
                <a:ea typeface="微软雅黑" panose="020B0503020204020204" pitchFamily="34" charset="-122"/>
              </a:rPr>
              <a:t>3</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44082" name="矩形 11"/>
          <p:cNvSpPr/>
          <p:nvPr/>
        </p:nvSpPr>
        <p:spPr>
          <a:xfrm>
            <a:off x="9950450" y="1725613"/>
            <a:ext cx="438150" cy="57943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3840"/>
              </a:lnSpc>
              <a:spcBef>
                <a:spcPct val="0"/>
              </a:spcBef>
              <a:buFontTx/>
              <a:buNone/>
            </a:pPr>
            <a:r>
              <a:rPr lang="en-US" altLang="zh-CN" sz="3200" b="1" dirty="0">
                <a:solidFill>
                  <a:srgbClr val="C00000"/>
                </a:solidFill>
                <a:latin typeface="微软雅黑" panose="020B0503020204020204" pitchFamily="34" charset="-122"/>
                <a:ea typeface="微软雅黑" panose="020B0503020204020204" pitchFamily="34" charset="-122"/>
              </a:rPr>
              <a:t>4</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44083" name="矩形 12"/>
          <p:cNvSpPr/>
          <p:nvPr/>
        </p:nvSpPr>
        <p:spPr>
          <a:xfrm>
            <a:off x="11017250" y="1727200"/>
            <a:ext cx="438150" cy="57943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3840"/>
              </a:lnSpc>
              <a:spcBef>
                <a:spcPct val="0"/>
              </a:spcBef>
              <a:buFontTx/>
              <a:buNone/>
            </a:pPr>
            <a:r>
              <a:rPr lang="en-US" altLang="zh-CN" sz="3200" b="1" dirty="0">
                <a:solidFill>
                  <a:srgbClr val="C00000"/>
                </a:solidFill>
                <a:latin typeface="微软雅黑" panose="020B0503020204020204" pitchFamily="34" charset="-122"/>
                <a:ea typeface="微软雅黑" panose="020B0503020204020204" pitchFamily="34" charset="-122"/>
              </a:rPr>
              <a:t>5</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44084" name="矩形 13"/>
          <p:cNvSpPr/>
          <p:nvPr/>
        </p:nvSpPr>
        <p:spPr>
          <a:xfrm>
            <a:off x="7831138" y="1739900"/>
            <a:ext cx="436562" cy="57943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3840"/>
              </a:lnSpc>
              <a:spcBef>
                <a:spcPct val="0"/>
              </a:spcBef>
              <a:buFontTx/>
              <a:buNone/>
            </a:pPr>
            <a:r>
              <a:rPr lang="en-US" altLang="zh-CN" sz="3200" b="1" dirty="0">
                <a:solidFill>
                  <a:srgbClr val="C00000"/>
                </a:solidFill>
                <a:latin typeface="微软雅黑" panose="020B0503020204020204" pitchFamily="34" charset="-122"/>
                <a:ea typeface="微软雅黑" panose="020B0503020204020204" pitchFamily="34" charset="-122"/>
              </a:rPr>
              <a:t>2</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44085" name="TextBox 7"/>
          <p:cNvSpPr txBox="1"/>
          <p:nvPr/>
        </p:nvSpPr>
        <p:spPr>
          <a:xfrm>
            <a:off x="554038" y="2640013"/>
            <a:ext cx="5807075" cy="8302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Ss can apply new words prepared </a:t>
            </a:r>
            <a:endParaRPr lang="en-US" altLang="zh-CN" sz="2400" dirty="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autonomously in their expression.</a:t>
            </a:r>
            <a:endParaRPr lang="en-US" altLang="zh-CN" sz="2400" dirty="0">
              <a:latin typeface="微软雅黑" panose="020B0503020204020204" pitchFamily="34" charset="-122"/>
              <a:ea typeface="微软雅黑" panose="020B0503020204020204" pitchFamily="34" charset="-122"/>
            </a:endParaRPr>
          </a:p>
        </p:txBody>
      </p:sp>
      <p:sp>
        <p:nvSpPr>
          <p:cNvPr id="44086" name="TextBox 15"/>
          <p:cNvSpPr txBox="1"/>
          <p:nvPr/>
        </p:nvSpPr>
        <p:spPr>
          <a:xfrm>
            <a:off x="527050" y="3686175"/>
            <a:ext cx="6092825" cy="8302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Ss can deliver the presentation with</a:t>
            </a:r>
            <a:endParaRPr lang="en-US" altLang="zh-CN" sz="2400" dirty="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appropriate and smooth pronunciation. </a:t>
            </a:r>
            <a:endParaRPr lang="zh-CN" altLang="en-US" sz="2400" dirty="0">
              <a:latin typeface="微软雅黑" panose="020B0503020204020204" pitchFamily="34" charset="-122"/>
              <a:ea typeface="微软雅黑" panose="020B0503020204020204" pitchFamily="34" charset="-122"/>
            </a:endParaRPr>
          </a:p>
        </p:txBody>
      </p:sp>
      <p:sp>
        <p:nvSpPr>
          <p:cNvPr id="44087" name="TextBox 16"/>
          <p:cNvSpPr txBox="1"/>
          <p:nvPr/>
        </p:nvSpPr>
        <p:spPr>
          <a:xfrm>
            <a:off x="527050" y="4683125"/>
            <a:ext cx="5834063" cy="8302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Ss can deliver the presentation clearly </a:t>
            </a:r>
            <a:endParaRPr lang="en-US" altLang="zh-CN" sz="2400" dirty="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using FACTS and OPINIONS .</a:t>
            </a:r>
            <a:endParaRPr lang="zh-CN" altLang="en-US" sz="2400" dirty="0">
              <a:latin typeface="微软雅黑" panose="020B0503020204020204" pitchFamily="34" charset="-122"/>
              <a:ea typeface="微软雅黑" panose="020B0503020204020204" pitchFamily="34" charset="-122"/>
            </a:endParaRPr>
          </a:p>
        </p:txBody>
      </p:sp>
      <p:sp>
        <p:nvSpPr>
          <p:cNvPr id="44088" name="TextBox 17"/>
          <p:cNvSpPr txBox="1"/>
          <p:nvPr/>
        </p:nvSpPr>
        <p:spPr>
          <a:xfrm>
            <a:off x="527050" y="5659438"/>
            <a:ext cx="5846763" cy="8302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Ss can deliver their speech with strong</a:t>
            </a:r>
            <a:endParaRPr lang="en-US" altLang="zh-CN" sz="2400" dirty="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dirty="0">
                <a:latin typeface="微软雅黑" panose="020B0503020204020204" pitchFamily="34" charset="-122"/>
                <a:ea typeface="微软雅黑" panose="020B0503020204020204" pitchFamily="34" charset="-122"/>
              </a:rPr>
              <a:t>emotion and passion. </a:t>
            </a:r>
            <a:endParaRPr lang="en-US" altLang="zh-CN" sz="2400" dirty="0">
              <a:latin typeface="微软雅黑" panose="020B0503020204020204" pitchFamily="34" charset="-122"/>
              <a:ea typeface="微软雅黑" panose="020B0503020204020204" pitchFamily="34" charset="-122"/>
            </a:endParaRPr>
          </a:p>
        </p:txBody>
      </p:sp>
    </p:spTree>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rotWithShape="1">
          <a:blip r:embed="rId2"/>
          <a:srcRect t="4591" b="4591"/>
          <a:stretch>
            <a:fillRect/>
          </a:stretch>
        </p:blipFill>
        <p:spPr>
          <a:xfrm>
            <a:off x="4387214" y="1754505"/>
            <a:ext cx="3532506" cy="3532504"/>
          </a:xfrm>
          <a:custGeom>
            <a:avLst/>
            <a:gdLst>
              <a:gd name="connsiteX0" fmla="*/ 1898650 w 3797300"/>
              <a:gd name="connsiteY0" fmla="*/ 0 h 3797300"/>
              <a:gd name="connsiteX1" fmla="*/ 3797300 w 3797300"/>
              <a:gd name="connsiteY1" fmla="*/ 1898650 h 3797300"/>
              <a:gd name="connsiteX2" fmla="*/ 1898650 w 3797300"/>
              <a:gd name="connsiteY2" fmla="*/ 3797300 h 3797300"/>
              <a:gd name="connsiteX3" fmla="*/ 0 w 3797300"/>
              <a:gd name="connsiteY3" fmla="*/ 1898650 h 3797300"/>
              <a:gd name="connsiteX4" fmla="*/ 1898650 w 3797300"/>
              <a:gd name="connsiteY4" fmla="*/ 0 h 379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00" h="3797300">
                <a:moveTo>
                  <a:pt x="1898650" y="0"/>
                </a:moveTo>
                <a:cubicBezTo>
                  <a:pt x="2947245" y="0"/>
                  <a:pt x="3797300" y="850055"/>
                  <a:pt x="3797300" y="1898650"/>
                </a:cubicBezTo>
                <a:cubicBezTo>
                  <a:pt x="3797300" y="2947245"/>
                  <a:pt x="2947245" y="3797300"/>
                  <a:pt x="1898650" y="3797300"/>
                </a:cubicBezTo>
                <a:cubicBezTo>
                  <a:pt x="850055" y="3797300"/>
                  <a:pt x="0" y="2947245"/>
                  <a:pt x="0" y="1898650"/>
                </a:cubicBezTo>
                <a:cubicBezTo>
                  <a:pt x="0" y="850055"/>
                  <a:pt x="850055" y="0"/>
                  <a:pt x="1898650" y="0"/>
                </a:cubicBezTo>
                <a:close/>
              </a:path>
            </a:pathLst>
          </a:custGeom>
        </p:spPr>
      </p:pic>
      <p:sp>
        <p:nvSpPr>
          <p:cNvPr id="48" name="文本框 47"/>
          <p:cNvSpPr txBox="1"/>
          <p:nvPr>
            <p:custDataLst>
              <p:tags r:id="rId3"/>
            </p:custDataLst>
          </p:nvPr>
        </p:nvSpPr>
        <p:spPr>
          <a:xfrm>
            <a:off x="333375" y="2849563"/>
            <a:ext cx="2552700" cy="452438"/>
          </a:xfrm>
          <a:prstGeom prst="rect">
            <a:avLst/>
          </a:prstGeom>
          <a:noFill/>
        </p:spPr>
        <p:txBody>
          <a:bodyPr tIns="0">
            <a:spAutoFit/>
          </a:bodyPr>
          <a:lstStyle/>
          <a:p>
            <a:pPr marR="0" defTabSz="914400">
              <a:lnSpc>
                <a:spcPct val="120000"/>
              </a:lnSpc>
              <a:spcBef>
                <a:spcPts val="0"/>
              </a:spcBef>
              <a:spcAft>
                <a:spcPts val="0"/>
              </a:spcAft>
              <a:buClrTx/>
              <a:buSzPct val="100000"/>
              <a:buFontTx/>
              <a:defRPr/>
            </a:pPr>
            <a:r>
              <a:rPr kumimoji="0" lang="en-US" altLang="zh-CN" sz="2400" kern="1200" cap="none" spc="15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Live Streamer</a:t>
            </a:r>
            <a:endParaRPr kumimoji="0" lang="en-US" altLang="zh-CN" sz="2400" kern="1200" cap="none" spc="15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cxnSp>
        <p:nvCxnSpPr>
          <p:cNvPr id="50" name="直接连接符 49"/>
          <p:cNvCxnSpPr/>
          <p:nvPr>
            <p:custDataLst>
              <p:tags r:id="rId4"/>
            </p:custDataLst>
          </p:nvPr>
        </p:nvCxnSpPr>
        <p:spPr>
          <a:xfrm>
            <a:off x="469900" y="2690813"/>
            <a:ext cx="1555750" cy="4763"/>
          </a:xfrm>
          <a:prstGeom prst="line">
            <a:avLst/>
          </a:prstGeom>
        </p:spPr>
        <p:style>
          <a:lnRef idx="1">
            <a:schemeClr val="accent3"/>
          </a:lnRef>
          <a:fillRef idx="0">
            <a:schemeClr val="accent3"/>
          </a:fillRef>
          <a:effectRef idx="0">
            <a:schemeClr val="accent3"/>
          </a:effectRef>
          <a:fontRef idx="minor">
            <a:schemeClr val="tx1"/>
          </a:fontRef>
        </p:style>
      </p:cxnSp>
      <p:sp>
        <p:nvSpPr>
          <p:cNvPr id="32" name="文本框 31"/>
          <p:cNvSpPr txBox="1"/>
          <p:nvPr>
            <p:custDataLst>
              <p:tags r:id="rId5"/>
            </p:custDataLst>
          </p:nvPr>
        </p:nvSpPr>
        <p:spPr>
          <a:xfrm>
            <a:off x="8023225" y="5327650"/>
            <a:ext cx="5116513" cy="498475"/>
          </a:xfrm>
          <a:prstGeom prst="rect">
            <a:avLst/>
          </a:prstGeom>
          <a:noFill/>
        </p:spPr>
        <p:txBody>
          <a:bodyPr>
            <a:spAutoFit/>
          </a:bodyPr>
          <a:lstStyle/>
          <a:p>
            <a:pPr marR="0" defTabSz="914400">
              <a:lnSpc>
                <a:spcPct val="120000"/>
              </a:lnSpc>
              <a:spcBef>
                <a:spcPts val="1000"/>
              </a:spcBef>
              <a:spcAft>
                <a:spcPts val="1000"/>
              </a:spcAft>
              <a:buClrTx/>
              <a:buSzPct val="100000"/>
              <a:buFontTx/>
              <a:defRPr/>
            </a:pPr>
            <a:r>
              <a:rPr kumimoji="0" lang="en-US" altLang="zh-CN" sz="2400" kern="1200" cap="none" spc="15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rPr>
              <a:t>Cultural Communicator</a:t>
            </a:r>
            <a:endParaRPr kumimoji="0" lang="en-US" altLang="zh-CN" sz="1200" kern="1200" cap="none" spc="15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
        <p:nvSpPr>
          <p:cNvPr id="33" name="椭圆 32"/>
          <p:cNvSpPr/>
          <p:nvPr>
            <p:custDataLst>
              <p:tags r:id="rId6"/>
            </p:custDataLst>
          </p:nvPr>
        </p:nvSpPr>
        <p:spPr>
          <a:xfrm>
            <a:off x="8401050" y="3209925"/>
            <a:ext cx="111125" cy="95250"/>
          </a:xfrm>
          <a:prstGeom prst="ellips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0" fontAlgn="base" latinLnBrk="0" hangingPunct="0">
              <a:lnSpc>
                <a:spcPct val="14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cxnSp>
        <p:nvCxnSpPr>
          <p:cNvPr id="3" name="直接连接符 2"/>
          <p:cNvCxnSpPr/>
          <p:nvPr>
            <p:custDataLst>
              <p:tags r:id="rId7"/>
            </p:custDataLst>
          </p:nvPr>
        </p:nvCxnSpPr>
        <p:spPr>
          <a:xfrm>
            <a:off x="10226675" y="5218113"/>
            <a:ext cx="1555750" cy="4763"/>
          </a:xfrm>
          <a:prstGeom prst="line">
            <a:avLst/>
          </a:prstGeom>
        </p:spPr>
        <p:style>
          <a:lnRef idx="1">
            <a:schemeClr val="accent3"/>
          </a:lnRef>
          <a:fillRef idx="0">
            <a:schemeClr val="accent3"/>
          </a:fillRef>
          <a:effectRef idx="0">
            <a:schemeClr val="accent3"/>
          </a:effectRef>
          <a:fontRef idx="minor">
            <a:schemeClr val="tx1"/>
          </a:fontRef>
        </p:style>
      </p:cxnSp>
      <p:sp>
        <p:nvSpPr>
          <p:cNvPr id="9" name="矩形 8"/>
          <p:cNvSpPr/>
          <p:nvPr/>
        </p:nvSpPr>
        <p:spPr>
          <a:xfrm>
            <a:off x="276203" y="1633183"/>
            <a:ext cx="4450080" cy="8299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Buy My Goods</a:t>
            </a:r>
            <a:endParaRPr kumimoji="0" lang="zh-CN" altLang="en-US" sz="4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sp>
        <p:nvSpPr>
          <p:cNvPr id="14" name="矩形 13"/>
          <p:cNvSpPr/>
          <p:nvPr/>
        </p:nvSpPr>
        <p:spPr>
          <a:xfrm>
            <a:off x="7926364" y="4154649"/>
            <a:ext cx="4078605" cy="8299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rPr>
              <a:t>Buy My Story</a:t>
            </a:r>
            <a:endParaRPr kumimoji="0" lang="zh-CN" altLang="en-US" sz="4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anim calcmode="lin" valueType="num">
                                      <p:cBhvr>
                                        <p:cTn id="8"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250"/>
                                        <p:tgtEl>
                                          <p:spTgt spid="32"/>
                                        </p:tgtEl>
                                      </p:cBhvr>
                                    </p:animEffect>
                                    <p:anim calcmode="lin" valueType="num">
                                      <p:cBhvr>
                                        <p:cTn id="15" dur="250" fill="hold"/>
                                        <p:tgtEl>
                                          <p:spTgt spid="32"/>
                                        </p:tgtEl>
                                        <p:attrNameLst>
                                          <p:attrName>ppt_x</p:attrName>
                                        </p:attrNameLst>
                                      </p:cBhvr>
                                      <p:tavLst>
                                        <p:tav tm="0">
                                          <p:val>
                                            <p:strVal val="#ppt_x"/>
                                          </p:val>
                                        </p:tav>
                                        <p:tav tm="100000">
                                          <p:val>
                                            <p:strVal val="#ppt_x"/>
                                          </p:val>
                                        </p:tav>
                                      </p:tavLst>
                                    </p:anim>
                                    <p:anim calcmode="lin" valueType="num">
                                      <p:cBhvr>
                                        <p:cTn id="16" dur="25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50" fill="hold"/>
                                        <p:tgtEl>
                                          <p:spTgt spid="9"/>
                                        </p:tgtEl>
                                        <p:attrNameLst>
                                          <p:attrName>ppt_w</p:attrName>
                                        </p:attrNameLst>
                                      </p:cBhvr>
                                      <p:tavLst>
                                        <p:tav tm="0">
                                          <p:val>
                                            <p:fltVal val="0"/>
                                          </p:val>
                                        </p:tav>
                                        <p:tav tm="100000">
                                          <p:val>
                                            <p:strVal val="#ppt_w"/>
                                          </p:val>
                                        </p:tav>
                                      </p:tavLst>
                                    </p:anim>
                                    <p:anim calcmode="lin" valueType="num">
                                      <p:cBhvr>
                                        <p:cTn id="22" dur="250" fill="hold"/>
                                        <p:tgtEl>
                                          <p:spTgt spid="9"/>
                                        </p:tgtEl>
                                        <p:attrNameLst>
                                          <p:attrName>ppt_h</p:attrName>
                                        </p:attrNameLst>
                                      </p:cBhvr>
                                      <p:tavLst>
                                        <p:tav tm="0">
                                          <p:val>
                                            <p:fltVal val="0"/>
                                          </p:val>
                                        </p:tav>
                                        <p:tav tm="100000">
                                          <p:val>
                                            <p:strVal val="#ppt_h"/>
                                          </p:val>
                                        </p:tav>
                                      </p:tavLst>
                                    </p:anim>
                                    <p:animEffect transition="in" filter="fade">
                                      <p:cBhvr>
                                        <p:cTn id="23" dur="25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250" fill="hold"/>
                                        <p:tgtEl>
                                          <p:spTgt spid="14"/>
                                        </p:tgtEl>
                                        <p:attrNameLst>
                                          <p:attrName>ppt_w</p:attrName>
                                        </p:attrNameLst>
                                      </p:cBhvr>
                                      <p:tavLst>
                                        <p:tav tm="0">
                                          <p:val>
                                            <p:fltVal val="0"/>
                                          </p:val>
                                        </p:tav>
                                        <p:tav tm="100000">
                                          <p:val>
                                            <p:strVal val="#ppt_w"/>
                                          </p:val>
                                        </p:tav>
                                      </p:tavLst>
                                    </p:anim>
                                    <p:anim calcmode="lin" valueType="num">
                                      <p:cBhvr>
                                        <p:cTn id="27" dur="250" fill="hold"/>
                                        <p:tgtEl>
                                          <p:spTgt spid="14"/>
                                        </p:tgtEl>
                                        <p:attrNameLst>
                                          <p:attrName>ppt_h</p:attrName>
                                        </p:attrNameLst>
                                      </p:cBhvr>
                                      <p:tavLst>
                                        <p:tav tm="0">
                                          <p:val>
                                            <p:fltVal val="0"/>
                                          </p:val>
                                        </p:tav>
                                        <p:tav tm="100000">
                                          <p:val>
                                            <p:strVal val="#ppt_h"/>
                                          </p:val>
                                        </p:tav>
                                      </p:tavLst>
                                    </p:anim>
                                    <p:animEffect transition="in" filter="fade">
                                      <p:cBhvr>
                                        <p:cTn id="28" dur="25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32026" y="4117262"/>
            <a:ext cx="4927952"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微软雅黑" panose="020B0503020204020204" pitchFamily="34" charset="-122"/>
                <a:ea typeface="微软雅黑" panose="020B0503020204020204" pitchFamily="34" charset="-122"/>
                <a:cs typeface="MV Boli" panose="02000500030200090000" pitchFamily="2" charset="0"/>
              </a:rPr>
              <a:t>Thank you! </a:t>
            </a:r>
            <a:endParaRPr kumimoji="0" lang="zh-CN" alt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517015" y="1383030"/>
            <a:ext cx="9180513" cy="6064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48" name="Picture 3" descr="C:\Users\Administrator\Desktop\微立体创业计划\005.png"/>
          <p:cNvPicPr>
            <a:picLocks noChangeAspect="1" noChangeArrowheads="1"/>
          </p:cNvPicPr>
          <p:nvPr/>
        </p:nvPicPr>
        <p:blipFill>
          <a:blip r:embed="rId1" cstate="print">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883" y="32583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290320" y="325755"/>
            <a:ext cx="322072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Teaching Objectives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pic>
        <p:nvPicPr>
          <p:cNvPr id="49" name="Picture 4" descr="C:\Users\Administrator\Desktop\微立体创业计划\0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5" name="TextBox 46"/>
          <p:cNvSpPr txBox="1"/>
          <p:nvPr/>
        </p:nvSpPr>
        <p:spPr>
          <a:xfrm>
            <a:off x="4384040" y="328930"/>
            <a:ext cx="290195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0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Unit Objectives </a:t>
            </a: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grpSp>
        <p:nvGrpSpPr>
          <p:cNvPr id="6" name="组合 5"/>
          <p:cNvGrpSpPr/>
          <p:nvPr/>
        </p:nvGrpSpPr>
        <p:grpSpPr>
          <a:xfrm>
            <a:off x="4514850" y="574675"/>
            <a:ext cx="193040" cy="200660"/>
            <a:chOff x="7713" y="3459"/>
            <a:chExt cx="628" cy="628"/>
          </a:xfrm>
        </p:grpSpPr>
        <p:sp>
          <p:nvSpPr>
            <p:cNvPr id="259" name="椭圆 258"/>
            <p:cNvSpPr/>
            <p:nvPr/>
          </p:nvSpPr>
          <p:spPr>
            <a:xfrm>
              <a:off x="7713" y="3459"/>
              <a:ext cx="628" cy="628"/>
            </a:xfrm>
            <a:prstGeom prst="ellipse">
              <a:avLst/>
            </a:prstGeom>
            <a:solidFill>
              <a:srgbClr val="EA6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7" name="Freeform 8"/>
            <p:cNvSpPr/>
            <p:nvPr/>
          </p:nvSpPr>
          <p:spPr bwMode="auto">
            <a:xfrm>
              <a:off x="7853" y="3741"/>
              <a:ext cx="338" cy="22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 name="Freeform 7"/>
            <p:cNvSpPr/>
            <p:nvPr/>
          </p:nvSpPr>
          <p:spPr bwMode="auto">
            <a:xfrm>
              <a:off x="7954" y="3577"/>
              <a:ext cx="153" cy="137"/>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4309745" y="2545080"/>
            <a:ext cx="1056640" cy="1078230"/>
            <a:chOff x="3172" y="4008"/>
            <a:chExt cx="1664" cy="1698"/>
          </a:xfrm>
        </p:grpSpPr>
        <p:sp>
          <p:nvSpPr>
            <p:cNvPr id="3" name="椭圆 2"/>
            <p:cNvSpPr/>
            <p:nvPr/>
          </p:nvSpPr>
          <p:spPr>
            <a:xfrm>
              <a:off x="3172" y="4008"/>
              <a:ext cx="1665" cy="1698"/>
            </a:xfrm>
            <a:prstGeom prst="ellipse">
              <a:avLst/>
            </a:prstGeom>
            <a:solidFill>
              <a:srgbClr val="00B0F0"/>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椭圆 1"/>
            <p:cNvSpPr/>
            <p:nvPr/>
          </p:nvSpPr>
          <p:spPr>
            <a:xfrm>
              <a:off x="3474" y="4343"/>
              <a:ext cx="1093" cy="10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1268" name="图片 4"/>
            <p:cNvPicPr>
              <a:picLocks noChangeAspect="1"/>
            </p:cNvPicPr>
            <p:nvPr/>
          </p:nvPicPr>
          <p:blipFill>
            <a:blip r:embed="rId4"/>
            <a:srcRect l="23380" t="31494" r="28801" b="20572"/>
            <a:stretch>
              <a:fillRect/>
            </a:stretch>
          </p:blipFill>
          <p:spPr>
            <a:xfrm>
              <a:off x="3564" y="4566"/>
              <a:ext cx="923" cy="617"/>
            </a:xfrm>
            <a:prstGeom prst="rect">
              <a:avLst/>
            </a:prstGeom>
            <a:noFill/>
            <a:ln w="9525">
              <a:noFill/>
            </a:ln>
          </p:spPr>
        </p:pic>
      </p:grpSp>
      <p:sp>
        <p:nvSpPr>
          <p:cNvPr id="11269" name="文本框 6"/>
          <p:cNvSpPr txBox="1"/>
          <p:nvPr/>
        </p:nvSpPr>
        <p:spPr>
          <a:xfrm>
            <a:off x="1850390" y="3743960"/>
            <a:ext cx="1611630" cy="460375"/>
          </a:xfrm>
          <a:prstGeom prst="rect">
            <a:avLst/>
          </a:prstGeom>
          <a:noFill/>
          <a:ln w="9525">
            <a:noFill/>
          </a:ln>
        </p:spPr>
        <p:txBody>
          <a:bodyPr wrap="square">
            <a:spAutoFit/>
          </a:bodyPr>
          <a:lstStyle/>
          <a:p>
            <a:r>
              <a:rPr lang="en-US" altLang="zh-CN" sz="2400" b="1" dirty="0">
                <a:solidFill>
                  <a:srgbClr val="FFC000"/>
                </a:solidFill>
                <a:latin typeface="Calibri" panose="020F0502020204030204" pitchFamily="34" charset="0"/>
              </a:rPr>
              <a:t>Knowledge</a:t>
            </a:r>
            <a:endParaRPr lang="en-US" altLang="zh-CN" sz="2400" b="1" dirty="0">
              <a:solidFill>
                <a:srgbClr val="00B0F0"/>
              </a:solidFill>
              <a:latin typeface="Calibri" panose="020F0502020204030204" pitchFamily="34" charset="0"/>
            </a:endParaRPr>
          </a:p>
        </p:txBody>
      </p:sp>
      <p:sp>
        <p:nvSpPr>
          <p:cNvPr id="8" name="文本框 7"/>
          <p:cNvSpPr txBox="1"/>
          <p:nvPr/>
        </p:nvSpPr>
        <p:spPr>
          <a:xfrm>
            <a:off x="3906520" y="4394835"/>
            <a:ext cx="1953260" cy="1476375"/>
          </a:xfrm>
          <a:prstGeom prst="rect">
            <a:avLst/>
          </a:prstGeom>
          <a:noFill/>
          <a:ln w="9525">
            <a:noFill/>
          </a:ln>
        </p:spPr>
        <p:txBody>
          <a:bodyPr wrap="square">
            <a:spAutoFit/>
          </a:bodyPr>
          <a:lstStyle/>
          <a:p>
            <a:pPr algn="l">
              <a:buFont typeface="Wingdings" panose="05000000000000000000" charset="0"/>
            </a:pPr>
            <a:r>
              <a:rPr lang="en-US" altLang="zh-CN" b="1" dirty="0">
                <a:latin typeface="Calibri" panose="020F0502020204030204" pitchFamily="34" charset="0"/>
                <a:sym typeface="+mn-ea"/>
              </a:rPr>
              <a:t>DOFO Structure</a:t>
            </a:r>
            <a:endParaRPr lang="en-US" altLang="zh-CN" dirty="0">
              <a:latin typeface="宋体" panose="02010600030101010101" pitchFamily="2" charset="-122"/>
              <a:sym typeface="+mn-ea"/>
            </a:endParaRPr>
          </a:p>
          <a:p>
            <a:pPr algn="l">
              <a:buFont typeface="Wingdings" panose="05000000000000000000" charset="0"/>
            </a:pPr>
            <a:r>
              <a:rPr lang="en-US" altLang="zh-CN" sz="1800" dirty="0">
                <a:latin typeface="宋体" panose="02010600030101010101" pitchFamily="2" charset="-122"/>
                <a:sym typeface="+mn-ea"/>
              </a:rPr>
              <a:t>·</a:t>
            </a:r>
            <a:r>
              <a:rPr lang="en-US" altLang="zh-CN" sz="1800" dirty="0">
                <a:latin typeface="Calibri" panose="020F0502020204030204" pitchFamily="34" charset="0"/>
                <a:sym typeface="+mn-ea"/>
              </a:rPr>
              <a:t> </a:t>
            </a:r>
            <a:r>
              <a:rPr lang="en-US" altLang="zh-CN" dirty="0">
                <a:latin typeface="Calibri" panose="020F0502020204030204" pitchFamily="34" charset="0"/>
              </a:rPr>
              <a:t>Introduce  </a:t>
            </a:r>
            <a:endParaRPr lang="en-US" altLang="zh-CN" dirty="0">
              <a:latin typeface="Calibri" panose="020F0502020204030204" pitchFamily="34" charset="0"/>
            </a:endParaRPr>
          </a:p>
          <a:p>
            <a:pPr algn="l">
              <a:buFont typeface="Wingdings" panose="05000000000000000000" charset="0"/>
            </a:pPr>
            <a:r>
              <a:rPr lang="en-US" altLang="zh-CN" dirty="0">
                <a:latin typeface="Calibri" panose="020F0502020204030204" pitchFamily="34" charset="0"/>
              </a:rPr>
              <a:t>     products  </a:t>
            </a:r>
            <a:endParaRPr lang="en-US" altLang="zh-CN" dirty="0">
              <a:latin typeface="Calibri" panose="020F0502020204030204" pitchFamily="34" charset="0"/>
            </a:endParaRPr>
          </a:p>
          <a:p>
            <a:pPr algn="l">
              <a:buFont typeface="Wingdings" panose="05000000000000000000" charset="0"/>
            </a:pPr>
            <a:r>
              <a:rPr lang="en-US" altLang="zh-CN" dirty="0">
                <a:latin typeface="Calibri" panose="020F0502020204030204" pitchFamily="34" charset="0"/>
              </a:rPr>
              <a:t>     logically and </a:t>
            </a:r>
            <a:endParaRPr lang="en-US" altLang="zh-CN" dirty="0">
              <a:latin typeface="Calibri" panose="020F0502020204030204" pitchFamily="34" charset="0"/>
            </a:endParaRPr>
          </a:p>
          <a:p>
            <a:pPr algn="l">
              <a:buFont typeface="Wingdings" panose="05000000000000000000" charset="0"/>
            </a:pPr>
            <a:r>
              <a:rPr lang="en-US" altLang="zh-CN" dirty="0">
                <a:latin typeface="Calibri" panose="020F0502020204030204" pitchFamily="34" charset="0"/>
              </a:rPr>
              <a:t>     persuasively</a:t>
            </a:r>
            <a:endParaRPr lang="en-US" altLang="zh-CN" dirty="0">
              <a:latin typeface="Calibri" panose="020F0502020204030204" pitchFamily="34" charset="0"/>
            </a:endParaRPr>
          </a:p>
        </p:txBody>
      </p:sp>
      <p:sp>
        <p:nvSpPr>
          <p:cNvPr id="10" name="椭圆 9"/>
          <p:cNvSpPr/>
          <p:nvPr/>
        </p:nvSpPr>
        <p:spPr>
          <a:xfrm>
            <a:off x="6752590" y="2545080"/>
            <a:ext cx="1057275" cy="1077913"/>
          </a:xfrm>
          <a:prstGeom prst="ellipse">
            <a:avLst/>
          </a:prstGeom>
          <a:solidFill>
            <a:srgbClr val="FFC000"/>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椭圆 10"/>
          <p:cNvSpPr/>
          <p:nvPr/>
        </p:nvSpPr>
        <p:spPr>
          <a:xfrm>
            <a:off x="9211628" y="2548255"/>
            <a:ext cx="1057275" cy="1077913"/>
          </a:xfrm>
          <a:prstGeom prst="ellipse">
            <a:avLst/>
          </a:prstGeom>
          <a:solidFill>
            <a:srgbClr val="00B0F0"/>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274" name="文本框 11"/>
          <p:cNvSpPr txBox="1"/>
          <p:nvPr/>
        </p:nvSpPr>
        <p:spPr>
          <a:xfrm>
            <a:off x="4395153" y="3748405"/>
            <a:ext cx="976312" cy="460375"/>
          </a:xfrm>
          <a:prstGeom prst="rect">
            <a:avLst/>
          </a:prstGeom>
          <a:noFill/>
          <a:ln w="9525">
            <a:noFill/>
          </a:ln>
        </p:spPr>
        <p:txBody>
          <a:bodyPr>
            <a:spAutoFit/>
          </a:bodyPr>
          <a:lstStyle/>
          <a:p>
            <a:r>
              <a:rPr lang="en-US" altLang="zh-CN" sz="2400" b="1" dirty="0">
                <a:solidFill>
                  <a:srgbClr val="00B0F0"/>
                </a:solidFill>
                <a:latin typeface="Calibri" panose="020F0502020204030204" pitchFamily="34" charset="0"/>
              </a:rPr>
              <a:t>Skills</a:t>
            </a:r>
            <a:endParaRPr lang="en-US" altLang="zh-CN" sz="2400" b="1" dirty="0">
              <a:solidFill>
                <a:srgbClr val="FFC000"/>
              </a:solidFill>
              <a:latin typeface="Calibri" panose="020F0502020204030204" pitchFamily="34" charset="0"/>
            </a:endParaRPr>
          </a:p>
        </p:txBody>
      </p:sp>
      <p:sp>
        <p:nvSpPr>
          <p:cNvPr id="11275" name="文本框 12"/>
          <p:cNvSpPr txBox="1"/>
          <p:nvPr/>
        </p:nvSpPr>
        <p:spPr>
          <a:xfrm>
            <a:off x="6777990" y="3743643"/>
            <a:ext cx="1954213" cy="460375"/>
          </a:xfrm>
          <a:prstGeom prst="rect">
            <a:avLst/>
          </a:prstGeom>
          <a:noFill/>
          <a:ln w="9525">
            <a:noFill/>
          </a:ln>
        </p:spPr>
        <p:txBody>
          <a:bodyPr>
            <a:spAutoFit/>
          </a:bodyPr>
          <a:lstStyle/>
          <a:p>
            <a:r>
              <a:rPr lang="en-US" altLang="zh-CN" sz="2400" b="1" dirty="0">
                <a:solidFill>
                  <a:srgbClr val="FFC000"/>
                </a:solidFill>
                <a:latin typeface="Calibri" panose="020F0502020204030204" pitchFamily="34" charset="0"/>
              </a:rPr>
              <a:t>Ability</a:t>
            </a:r>
            <a:endParaRPr lang="en-US" altLang="zh-CN" sz="2400" b="1" dirty="0">
              <a:solidFill>
                <a:srgbClr val="00B0F0"/>
              </a:solidFill>
              <a:latin typeface="Calibri" panose="020F0502020204030204" pitchFamily="34" charset="0"/>
            </a:endParaRPr>
          </a:p>
        </p:txBody>
      </p:sp>
      <p:sp>
        <p:nvSpPr>
          <p:cNvPr id="11276" name="文本框 13"/>
          <p:cNvSpPr txBox="1"/>
          <p:nvPr/>
        </p:nvSpPr>
        <p:spPr>
          <a:xfrm>
            <a:off x="8697595" y="3748405"/>
            <a:ext cx="2272030" cy="460375"/>
          </a:xfrm>
          <a:prstGeom prst="rect">
            <a:avLst/>
          </a:prstGeom>
          <a:noFill/>
          <a:ln w="9525">
            <a:noFill/>
          </a:ln>
        </p:spPr>
        <p:txBody>
          <a:bodyPr wrap="square">
            <a:spAutoFit/>
          </a:bodyPr>
          <a:lstStyle/>
          <a:p>
            <a:r>
              <a:rPr lang="en-US" altLang="zh-CN" sz="2400" b="1" dirty="0" err="1">
                <a:solidFill>
                  <a:srgbClr val="00B0F0"/>
                </a:solidFill>
                <a:latin typeface="Calibri" panose="020F0502020204030204" pitchFamily="34" charset="0"/>
              </a:rPr>
              <a:t>Emotion&amp;Value</a:t>
            </a:r>
            <a:endParaRPr lang="en-US" altLang="zh-CN" sz="2400" b="1" dirty="0">
              <a:solidFill>
                <a:srgbClr val="FFC000"/>
              </a:solidFill>
              <a:latin typeface="Calibri" panose="020F0502020204030204" pitchFamily="34" charset="0"/>
            </a:endParaRPr>
          </a:p>
        </p:txBody>
      </p:sp>
      <p:sp>
        <p:nvSpPr>
          <p:cNvPr id="15" name="文本框 14"/>
          <p:cNvSpPr txBox="1"/>
          <p:nvPr/>
        </p:nvSpPr>
        <p:spPr>
          <a:xfrm>
            <a:off x="1583690" y="4356418"/>
            <a:ext cx="1918335" cy="2030095"/>
          </a:xfrm>
          <a:prstGeom prst="rect">
            <a:avLst/>
          </a:prstGeom>
          <a:noFill/>
          <a:ln w="9525">
            <a:noFill/>
          </a:ln>
        </p:spPr>
        <p:txBody>
          <a:bodyPr wrap="none">
            <a:spAutoFit/>
          </a:bodyPr>
          <a:lstStyle/>
          <a:p>
            <a:r>
              <a:rPr lang="en-US" altLang="zh-CN" b="1" dirty="0">
                <a:latin typeface="Calibri" panose="020F0502020204030204" pitchFamily="34" charset="0"/>
              </a:rPr>
              <a:t>Listening</a:t>
            </a:r>
            <a:endParaRPr lang="en-US" altLang="zh-CN" b="1" dirty="0">
              <a:latin typeface="Calibri" panose="020F0502020204030204" pitchFamily="34" charset="0"/>
            </a:endParaRPr>
          </a:p>
          <a:p>
            <a:r>
              <a:rPr lang="en-US" altLang="zh-CN" dirty="0">
                <a:latin typeface="宋体" panose="02010600030101010101" pitchFamily="2" charset="-122"/>
              </a:rPr>
              <a:t>·</a:t>
            </a:r>
            <a:r>
              <a:rPr lang="en-US" altLang="zh-CN" dirty="0">
                <a:latin typeface="Calibri" panose="020F0502020204030204" pitchFamily="34" charset="0"/>
              </a:rPr>
              <a:t>Distinguish facts</a:t>
            </a:r>
            <a:endParaRPr lang="en-US" altLang="zh-CN" dirty="0">
              <a:latin typeface="Calibri" panose="020F0502020204030204" pitchFamily="34" charset="0"/>
            </a:endParaRPr>
          </a:p>
          <a:p>
            <a:r>
              <a:rPr lang="en-US" altLang="zh-CN" dirty="0">
                <a:latin typeface="Calibri" panose="020F0502020204030204" pitchFamily="34" charset="0"/>
              </a:rPr>
              <a:t>    from opinions</a:t>
            </a:r>
            <a:endParaRPr lang="en-US" altLang="zh-CN" dirty="0">
              <a:latin typeface="Calibri" panose="020F0502020204030204" pitchFamily="34" charset="0"/>
            </a:endParaRPr>
          </a:p>
          <a:p>
            <a:r>
              <a:rPr lang="en-US" altLang="zh-CN" b="1" dirty="0">
                <a:latin typeface="Calibri" panose="020F0502020204030204" pitchFamily="34" charset="0"/>
              </a:rPr>
              <a:t>Speaking</a:t>
            </a:r>
            <a:endParaRPr lang="en-US" altLang="zh-CN" b="1" dirty="0">
              <a:latin typeface="Calibri" panose="020F0502020204030204" pitchFamily="34" charset="0"/>
            </a:endParaRPr>
          </a:p>
          <a:p>
            <a:r>
              <a:rPr lang="en-US" altLang="zh-CN" dirty="0">
                <a:latin typeface="宋体" panose="02010600030101010101" pitchFamily="2" charset="-122"/>
              </a:rPr>
              <a:t>·</a:t>
            </a:r>
            <a:r>
              <a:rPr lang="en-US" altLang="zh-CN" sz="1800" dirty="0">
                <a:latin typeface="Calibri" panose="020F0502020204030204" pitchFamily="34" charset="0"/>
              </a:rPr>
              <a:t>Express facts</a:t>
            </a:r>
            <a:endParaRPr lang="en-US" altLang="zh-CN" sz="1800" dirty="0">
              <a:latin typeface="Calibri" panose="020F0502020204030204" pitchFamily="34" charset="0"/>
            </a:endParaRPr>
          </a:p>
          <a:p>
            <a:r>
              <a:rPr lang="en-US" altLang="zh-CN" sz="1800" dirty="0">
                <a:latin typeface="Calibri" panose="020F0502020204030204" pitchFamily="34" charset="0"/>
              </a:rPr>
              <a:t>    and opinions</a:t>
            </a:r>
            <a:endParaRPr lang="en-US" altLang="zh-CN" dirty="0">
              <a:latin typeface="Calibri" panose="020F0502020204030204" pitchFamily="34" charset="0"/>
            </a:endParaRPr>
          </a:p>
          <a:p>
            <a:endParaRPr lang="en-US" altLang="zh-CN" dirty="0">
              <a:latin typeface="Calibri" panose="020F0502020204030204" pitchFamily="34" charset="0"/>
            </a:endParaRPr>
          </a:p>
        </p:txBody>
      </p:sp>
      <p:sp>
        <p:nvSpPr>
          <p:cNvPr id="16" name="文本框 15"/>
          <p:cNvSpPr txBox="1"/>
          <p:nvPr/>
        </p:nvSpPr>
        <p:spPr>
          <a:xfrm>
            <a:off x="6228715" y="4391660"/>
            <a:ext cx="2129790" cy="922020"/>
          </a:xfrm>
          <a:prstGeom prst="rect">
            <a:avLst/>
          </a:prstGeom>
          <a:noFill/>
          <a:ln w="9525">
            <a:noFill/>
          </a:ln>
        </p:spPr>
        <p:txBody>
          <a:bodyPr wrap="square">
            <a:spAutoFit/>
          </a:bodyPr>
          <a:lstStyle/>
          <a:p>
            <a:r>
              <a:rPr lang="en-US" altLang="zh-CN" dirty="0">
                <a:latin typeface="宋体" panose="02010600030101010101" pitchFamily="2" charset="-122"/>
              </a:rPr>
              <a:t>·</a:t>
            </a:r>
            <a:r>
              <a:rPr lang="en-US" altLang="zh-CN" dirty="0">
                <a:latin typeface="Calibri" panose="020F0502020204030204" pitchFamily="34" charset="0"/>
              </a:rPr>
              <a:t>Collaboration   </a:t>
            </a:r>
            <a:endParaRPr lang="en-US" altLang="zh-CN" dirty="0">
              <a:latin typeface="Calibri" panose="020F0502020204030204" pitchFamily="34" charset="0"/>
            </a:endParaRPr>
          </a:p>
          <a:p>
            <a:r>
              <a:rPr lang="en-US" altLang="zh-CN" dirty="0">
                <a:latin typeface="宋体" panose="02010600030101010101" pitchFamily="2" charset="-122"/>
                <a:sym typeface="+mn-ea"/>
              </a:rPr>
              <a:t>·</a:t>
            </a:r>
            <a:r>
              <a:rPr lang="en-US" altLang="zh-CN" dirty="0">
                <a:latin typeface="Calibri" panose="020F0502020204030204" pitchFamily="34" charset="0"/>
              </a:rPr>
              <a:t>Critical thinking</a:t>
            </a:r>
            <a:endParaRPr lang="en-US" altLang="zh-CN" dirty="0">
              <a:latin typeface="Calibri" panose="020F0502020204030204" pitchFamily="34" charset="0"/>
            </a:endParaRPr>
          </a:p>
          <a:p>
            <a:r>
              <a:rPr lang="en-US" altLang="zh-CN" dirty="0">
                <a:latin typeface="宋体" panose="02010600030101010101" pitchFamily="2" charset="-122"/>
                <a:sym typeface="+mn-ea"/>
              </a:rPr>
              <a:t>·</a:t>
            </a:r>
            <a:r>
              <a:rPr lang="en-US" altLang="zh-CN" sz="1800" dirty="0">
                <a:latin typeface="Calibri" panose="020F0502020204030204" pitchFamily="34" charset="0"/>
                <a:sym typeface="+mn-ea"/>
              </a:rPr>
              <a:t>Logical thinking</a:t>
            </a:r>
            <a:endParaRPr lang="en-US" altLang="zh-CN" sz="1800" dirty="0">
              <a:latin typeface="Calibri" panose="020F0502020204030204" pitchFamily="34" charset="0"/>
            </a:endParaRPr>
          </a:p>
        </p:txBody>
      </p:sp>
      <p:sp>
        <p:nvSpPr>
          <p:cNvPr id="17" name="文本框 16"/>
          <p:cNvSpPr txBox="1"/>
          <p:nvPr/>
        </p:nvSpPr>
        <p:spPr>
          <a:xfrm>
            <a:off x="8637905" y="4391660"/>
            <a:ext cx="2966720" cy="1753235"/>
          </a:xfrm>
          <a:prstGeom prst="rect">
            <a:avLst/>
          </a:prstGeom>
          <a:noFill/>
          <a:ln w="9525">
            <a:noFill/>
          </a:ln>
        </p:spPr>
        <p:txBody>
          <a:bodyPr wrap="square">
            <a:spAutoFit/>
          </a:bodyPr>
          <a:lstStyle/>
          <a:p>
            <a:r>
              <a:rPr lang="en-US" altLang="zh-CN" dirty="0">
                <a:latin typeface="宋体" panose="02010600030101010101" pitchFamily="2" charset="-122"/>
              </a:rPr>
              <a:t>·</a:t>
            </a:r>
            <a:r>
              <a:rPr lang="en-US" altLang="zh-CN" dirty="0">
                <a:latin typeface="Calibri" panose="020F0502020204030204" pitchFamily="34" charset="0"/>
              </a:rPr>
              <a:t>Perceive  character-</a:t>
            </a:r>
            <a:endParaRPr lang="en-US" altLang="zh-CN" dirty="0">
              <a:latin typeface="Calibri" panose="020F0502020204030204" pitchFamily="34" charset="0"/>
            </a:endParaRPr>
          </a:p>
          <a:p>
            <a:r>
              <a:rPr lang="en-US" altLang="zh-CN" dirty="0">
                <a:latin typeface="Calibri" panose="020F0502020204030204" pitchFamily="34" charset="0"/>
              </a:rPr>
              <a:t>     istics and the magic </a:t>
            </a:r>
            <a:endParaRPr lang="en-US" altLang="zh-CN" dirty="0">
              <a:latin typeface="Calibri" panose="020F0502020204030204" pitchFamily="34" charset="0"/>
            </a:endParaRPr>
          </a:p>
          <a:p>
            <a:r>
              <a:rPr lang="en-US" altLang="zh-CN" dirty="0">
                <a:latin typeface="Calibri" panose="020F0502020204030204" pitchFamily="34" charset="0"/>
              </a:rPr>
              <a:t>    power of language</a:t>
            </a:r>
            <a:endParaRPr lang="en-US" altLang="zh-CN" dirty="0">
              <a:latin typeface="Calibri" panose="020F0502020204030204" pitchFamily="34" charset="0"/>
            </a:endParaRPr>
          </a:p>
          <a:p>
            <a:r>
              <a:rPr lang="en-US" altLang="zh-CN" dirty="0">
                <a:latin typeface="宋体" panose="02010600030101010101" pitchFamily="2" charset="-122"/>
              </a:rPr>
              <a:t>·</a:t>
            </a:r>
            <a:r>
              <a:rPr lang="en-US" altLang="zh-CN" dirty="0">
                <a:latin typeface="Calibri" panose="020F0502020204030204" pitchFamily="34" charset="0"/>
              </a:rPr>
              <a:t>Develop national </a:t>
            </a:r>
            <a:endParaRPr lang="en-US" altLang="zh-CN" dirty="0">
              <a:latin typeface="Calibri" panose="020F0502020204030204" pitchFamily="34" charset="0"/>
            </a:endParaRPr>
          </a:p>
          <a:p>
            <a:r>
              <a:rPr lang="en-US" altLang="zh-CN" dirty="0">
                <a:latin typeface="Calibri" panose="020F0502020204030204" pitchFamily="34" charset="0"/>
              </a:rPr>
              <a:t>    pride and cultural  </a:t>
            </a:r>
            <a:endParaRPr lang="en-US" altLang="zh-CN" dirty="0">
              <a:latin typeface="Calibri" panose="020F0502020204030204" pitchFamily="34" charset="0"/>
            </a:endParaRPr>
          </a:p>
          <a:p>
            <a:r>
              <a:rPr lang="en-US" altLang="zh-CN" dirty="0">
                <a:latin typeface="Calibri" panose="020F0502020204030204" pitchFamily="34" charset="0"/>
              </a:rPr>
              <a:t>    confidence</a:t>
            </a:r>
            <a:endParaRPr lang="en-US" altLang="zh-CN" dirty="0">
              <a:latin typeface="Calibri" panose="020F0502020204030204" pitchFamily="34" charset="0"/>
            </a:endParaRPr>
          </a:p>
        </p:txBody>
      </p:sp>
      <p:sp>
        <p:nvSpPr>
          <p:cNvPr id="18" name="矩形 17"/>
          <p:cNvSpPr/>
          <p:nvPr/>
        </p:nvSpPr>
        <p:spPr>
          <a:xfrm>
            <a:off x="1583690" y="4353243"/>
            <a:ext cx="1952625" cy="1757363"/>
          </a:xfrm>
          <a:prstGeom prst="rect">
            <a:avLst/>
          </a:prstGeom>
          <a:noFill/>
          <a:ln w="12700">
            <a:solidFill>
              <a:schemeClr val="accent1">
                <a:shade val="50000"/>
                <a:alpha val="97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矩形 18"/>
          <p:cNvSpPr/>
          <p:nvPr/>
        </p:nvSpPr>
        <p:spPr>
          <a:xfrm>
            <a:off x="3906203" y="4353243"/>
            <a:ext cx="1952625" cy="1760538"/>
          </a:xfrm>
          <a:prstGeom prst="rect">
            <a:avLst/>
          </a:prstGeom>
          <a:noFill/>
          <a:ln w="12700">
            <a:solidFill>
              <a:schemeClr val="accent1">
                <a:shade val="50000"/>
                <a:alpha val="97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1800" dirty="0">
                <a:latin typeface="宋体" panose="02010600030101010101" pitchFamily="2" charset="-122"/>
                <a:sym typeface="+mn-ea"/>
              </a:rPr>
              <a:t>·</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0" name="矩形 19"/>
          <p:cNvSpPr/>
          <p:nvPr/>
        </p:nvSpPr>
        <p:spPr>
          <a:xfrm>
            <a:off x="6276340" y="4351655"/>
            <a:ext cx="2090738" cy="1758950"/>
          </a:xfrm>
          <a:prstGeom prst="rect">
            <a:avLst/>
          </a:prstGeom>
          <a:noFill/>
          <a:ln w="12700">
            <a:solidFill>
              <a:schemeClr val="accent1">
                <a:shade val="50000"/>
                <a:alpha val="97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1" name="矩形 20"/>
          <p:cNvSpPr/>
          <p:nvPr/>
        </p:nvSpPr>
        <p:spPr>
          <a:xfrm>
            <a:off x="8727440" y="4351655"/>
            <a:ext cx="2168525" cy="1758950"/>
          </a:xfrm>
          <a:prstGeom prst="rect">
            <a:avLst/>
          </a:prstGeom>
          <a:noFill/>
          <a:ln w="12700">
            <a:solidFill>
              <a:schemeClr val="accent1">
                <a:shade val="50000"/>
                <a:alpha val="97000"/>
              </a:schemeClr>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7" name="组合 6"/>
          <p:cNvGrpSpPr/>
          <p:nvPr/>
        </p:nvGrpSpPr>
        <p:grpSpPr>
          <a:xfrm>
            <a:off x="2005965" y="2548255"/>
            <a:ext cx="1056640" cy="1078230"/>
            <a:chOff x="6684" y="4013"/>
            <a:chExt cx="1664" cy="1698"/>
          </a:xfrm>
        </p:grpSpPr>
        <p:sp>
          <p:nvSpPr>
            <p:cNvPr id="9" name="椭圆 8"/>
            <p:cNvSpPr/>
            <p:nvPr/>
          </p:nvSpPr>
          <p:spPr>
            <a:xfrm>
              <a:off x="6684" y="4013"/>
              <a:ext cx="1665" cy="1698"/>
            </a:xfrm>
            <a:prstGeom prst="ellipse">
              <a:avLst/>
            </a:prstGeom>
            <a:solidFill>
              <a:srgbClr val="FFC000"/>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3" name="椭圆 22"/>
            <p:cNvSpPr/>
            <p:nvPr/>
          </p:nvSpPr>
          <p:spPr>
            <a:xfrm>
              <a:off x="6969" y="4343"/>
              <a:ext cx="1093" cy="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1285" name="图片 21"/>
            <p:cNvPicPr>
              <a:picLocks noChangeAspect="1"/>
            </p:cNvPicPr>
            <p:nvPr/>
          </p:nvPicPr>
          <p:blipFill>
            <a:blip r:embed="rId5"/>
            <a:srcRect l="10829" t="10767" r="10204" b="13115"/>
            <a:stretch>
              <a:fillRect/>
            </a:stretch>
          </p:blipFill>
          <p:spPr>
            <a:xfrm>
              <a:off x="7157" y="4488"/>
              <a:ext cx="717" cy="695"/>
            </a:xfrm>
            <a:prstGeom prst="rect">
              <a:avLst/>
            </a:prstGeom>
            <a:noFill/>
            <a:ln w="9525">
              <a:noFill/>
            </a:ln>
          </p:spPr>
        </p:pic>
      </p:grpSp>
      <p:sp>
        <p:nvSpPr>
          <p:cNvPr id="25" name="椭圆 24"/>
          <p:cNvSpPr/>
          <p:nvPr/>
        </p:nvSpPr>
        <p:spPr>
          <a:xfrm>
            <a:off x="6935153" y="2754630"/>
            <a:ext cx="693738" cy="6778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1287" name="图片 23"/>
          <p:cNvPicPr>
            <a:picLocks noChangeAspect="1"/>
          </p:cNvPicPr>
          <p:nvPr/>
        </p:nvPicPr>
        <p:blipFill>
          <a:blip r:embed="rId6"/>
          <a:srcRect l="11317" t="17236" r="15694" b="16833"/>
          <a:stretch>
            <a:fillRect/>
          </a:stretch>
        </p:blipFill>
        <p:spPr>
          <a:xfrm>
            <a:off x="6996023" y="2893822"/>
            <a:ext cx="555080" cy="394208"/>
          </a:xfrm>
          <a:prstGeom prst="rect">
            <a:avLst/>
          </a:prstGeom>
          <a:noFill/>
          <a:ln w="9525">
            <a:noFill/>
          </a:ln>
        </p:spPr>
      </p:pic>
      <p:sp>
        <p:nvSpPr>
          <p:cNvPr id="28" name="椭圆 27"/>
          <p:cNvSpPr/>
          <p:nvPr/>
        </p:nvSpPr>
        <p:spPr>
          <a:xfrm>
            <a:off x="9394190" y="2757805"/>
            <a:ext cx="692150" cy="679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1289" name="图片 28"/>
          <p:cNvPicPr>
            <a:picLocks noChangeAspect="1"/>
          </p:cNvPicPr>
          <p:nvPr/>
        </p:nvPicPr>
        <p:blipFill>
          <a:blip r:embed="rId7"/>
          <a:srcRect l="12311" t="11409" r="12575" b="11778"/>
          <a:stretch>
            <a:fillRect/>
          </a:stretch>
        </p:blipFill>
        <p:spPr>
          <a:xfrm>
            <a:off x="9513253" y="2830830"/>
            <a:ext cx="417512" cy="533400"/>
          </a:xfrm>
          <a:prstGeom prst="rect">
            <a:avLst/>
          </a:prstGeom>
          <a:noFill/>
          <a:ln w="9525">
            <a:noFill/>
          </a:ln>
        </p:spPr>
      </p:pic>
      <p:sp>
        <p:nvSpPr>
          <p:cNvPr id="11290" name="文本框 1"/>
          <p:cNvSpPr txBox="1"/>
          <p:nvPr/>
        </p:nvSpPr>
        <p:spPr>
          <a:xfrm>
            <a:off x="2556828" y="1429068"/>
            <a:ext cx="7419975" cy="521970"/>
          </a:xfrm>
          <a:prstGeom prst="rect">
            <a:avLst/>
          </a:prstGeom>
          <a:noFill/>
          <a:ln w="9525">
            <a:noFill/>
          </a:ln>
        </p:spPr>
        <p:txBody>
          <a:bodyPr>
            <a:spAutoFit/>
          </a:bodyPr>
          <a:lstStyle/>
          <a:p>
            <a:r>
              <a:rPr lang="en-US" altLang="zh-CN" sz="2800" b="1" dirty="0">
                <a:solidFill>
                  <a:schemeClr val="bg1"/>
                </a:solidFill>
                <a:latin typeface="Calibri" panose="020F0502020204030204" pitchFamily="34" charset="0"/>
              </a:rPr>
              <a:t>Live Streaming</a:t>
            </a:r>
            <a:r>
              <a:rPr lang="en-US" altLang="zh-CN" sz="2000" b="1" dirty="0">
                <a:solidFill>
                  <a:schemeClr val="bg1"/>
                </a:solidFill>
                <a:latin typeface="Calibri" panose="020F0502020204030204" pitchFamily="34" charset="0"/>
              </a:rPr>
              <a:t>:</a:t>
            </a:r>
            <a:r>
              <a:rPr lang="en-US" altLang="zh-CN" sz="2400" b="1" dirty="0">
                <a:solidFill>
                  <a:schemeClr val="bg1"/>
                </a:solidFill>
                <a:latin typeface="Calibri" panose="020F0502020204030204" pitchFamily="34" charset="0"/>
              </a:rPr>
              <a:t> Recommend Made-in-China Products</a:t>
            </a:r>
            <a:endParaRPr lang="zh-CN" altLang="en-US" sz="2400" b="1" dirty="0">
              <a:solidFill>
                <a:schemeClr val="bg1"/>
              </a:solidFill>
              <a:latin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270670" y="1746066"/>
            <a:ext cx="2952903" cy="29535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98" name="Rectangle 4"/>
          <p:cNvSpPr txBox="1">
            <a:spLocks noChangeArrowheads="1"/>
          </p:cNvSpPr>
          <p:nvPr/>
        </p:nvSpPr>
        <p:spPr bwMode="auto">
          <a:xfrm>
            <a:off x="5185767" y="2809156"/>
            <a:ext cx="5472608" cy="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ctr" defTabSz="1219200" fontAlgn="auto">
              <a:lnSpc>
                <a:spcPct val="150000"/>
              </a:lnSpc>
              <a:spcBef>
                <a:spcPts val="0"/>
              </a:spcBef>
              <a:spcAft>
                <a:spcPts val="0"/>
              </a:spcAft>
              <a:defRPr/>
            </a:pPr>
            <a:r>
              <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rPr>
              <a:t>Teaching </a:t>
            </a:r>
            <a:endPar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endParaRPr>
          </a:p>
          <a:p>
            <a:pPr algn="ctr" defTabSz="1219200" fontAlgn="auto">
              <a:lnSpc>
                <a:spcPct val="150000"/>
              </a:lnSpc>
              <a:spcBef>
                <a:spcPts val="0"/>
              </a:spcBef>
              <a:spcAft>
                <a:spcPts val="0"/>
              </a:spcAft>
              <a:defRPr/>
            </a:pPr>
            <a:r>
              <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rPr>
              <a:t>Design</a:t>
            </a:r>
            <a:endParaRPr lang="en-US" altLang="zh-CN" sz="4800"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a:ea typeface="微软雅黑" panose="020B0503020204020204" pitchFamily="34" charset="-122"/>
            </a:endParaRPr>
          </a:p>
        </p:txBody>
      </p:sp>
      <p:grpSp>
        <p:nvGrpSpPr>
          <p:cNvPr id="106" name="组合 105"/>
          <p:cNvGrpSpPr/>
          <p:nvPr/>
        </p:nvGrpSpPr>
        <p:grpSpPr>
          <a:xfrm>
            <a:off x="8230541" y="-1197194"/>
            <a:ext cx="1572170" cy="1572739"/>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08" name="椭圆 10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15" name="组合 114"/>
          <p:cNvGrpSpPr/>
          <p:nvPr/>
        </p:nvGrpSpPr>
        <p:grpSpPr>
          <a:xfrm>
            <a:off x="9832013" y="-223358"/>
            <a:ext cx="914281" cy="914612"/>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17" name="椭圆 1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18" name="组合 117"/>
          <p:cNvGrpSpPr/>
          <p:nvPr/>
        </p:nvGrpSpPr>
        <p:grpSpPr>
          <a:xfrm>
            <a:off x="1026167" y="6512646"/>
            <a:ext cx="785040" cy="785324"/>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20" name="椭圆 1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27" name="组合 126"/>
          <p:cNvGrpSpPr/>
          <p:nvPr/>
        </p:nvGrpSpPr>
        <p:grpSpPr>
          <a:xfrm>
            <a:off x="11003122" y="-1220177"/>
            <a:ext cx="1572170" cy="1572739"/>
            <a:chOff x="304800" y="673100"/>
            <a:chExt cx="4000500" cy="4000500"/>
          </a:xfrm>
          <a:effectLst>
            <a:outerShdw blurRad="444500" dist="254000" dir="8100000" algn="tr" rotWithShape="0">
              <a:prstClr val="black">
                <a:alpha val="50000"/>
              </a:prstClr>
            </a:outerShdw>
          </a:effectLst>
        </p:grpSpPr>
        <p:sp>
          <p:nvSpPr>
            <p:cNvPr id="128" name="同心圆 1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129" name="椭圆 12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130" name="组合 129"/>
          <p:cNvGrpSpPr/>
          <p:nvPr/>
        </p:nvGrpSpPr>
        <p:grpSpPr>
          <a:xfrm>
            <a:off x="10943273" y="393745"/>
            <a:ext cx="297401" cy="297509"/>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32" name="椭圆 13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36" name="组合 135"/>
          <p:cNvGrpSpPr/>
          <p:nvPr/>
        </p:nvGrpSpPr>
        <p:grpSpPr>
          <a:xfrm>
            <a:off x="1704536" y="5934054"/>
            <a:ext cx="693499" cy="693750"/>
            <a:chOff x="304800" y="673100"/>
            <a:chExt cx="4000500" cy="4000500"/>
          </a:xfrm>
          <a:effectLst>
            <a:outerShdw blurRad="444500" dist="254000" dir="8100000" algn="tr" rotWithShape="0">
              <a:prstClr val="black">
                <a:alpha val="50000"/>
              </a:prstClr>
            </a:outerShdw>
          </a:effectLst>
        </p:grpSpPr>
        <p:sp>
          <p:nvSpPr>
            <p:cNvPr id="137" name="同心圆 1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38" name="椭圆 1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39" name="组合 138"/>
          <p:cNvGrpSpPr/>
          <p:nvPr/>
        </p:nvGrpSpPr>
        <p:grpSpPr>
          <a:xfrm>
            <a:off x="392324" y="6354304"/>
            <a:ext cx="422448" cy="422600"/>
            <a:chOff x="304800" y="673100"/>
            <a:chExt cx="4000500" cy="4000500"/>
          </a:xfrm>
          <a:effectLst>
            <a:outerShdw blurRad="444500" dist="254000" dir="8100000" algn="tr" rotWithShape="0">
              <a:prstClr val="black">
                <a:alpha val="50000"/>
              </a:prstClr>
            </a:outerShdw>
          </a:effectLst>
        </p:grpSpPr>
        <p:sp>
          <p:nvSpPr>
            <p:cNvPr id="140" name="同心圆 1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41" name="椭圆 1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grpSp>
        <p:nvGrpSpPr>
          <p:cNvPr id="142" name="组合 141"/>
          <p:cNvGrpSpPr/>
          <p:nvPr/>
        </p:nvGrpSpPr>
        <p:grpSpPr>
          <a:xfrm>
            <a:off x="160401" y="6109837"/>
            <a:ext cx="211223" cy="211300"/>
            <a:chOff x="304800" y="673100"/>
            <a:chExt cx="4000500" cy="4000500"/>
          </a:xfrm>
          <a:effectLst>
            <a:outerShdw blurRad="444500" dist="254000" dir="8100000" algn="tr" rotWithShape="0">
              <a:prstClr val="black">
                <a:alpha val="50000"/>
              </a:prstClr>
            </a:outerShdw>
          </a:effectLst>
        </p:grpSpPr>
        <p:sp>
          <p:nvSpPr>
            <p:cNvPr id="143" name="同心圆 1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sp>
          <p:nvSpPr>
            <p:cNvPr id="144" name="椭圆 1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fontAlgn="auto">
                <a:spcBef>
                  <a:spcPts val="0"/>
                </a:spcBef>
                <a:spcAft>
                  <a:spcPts val="0"/>
                </a:spcAft>
                <a:defRPr/>
              </a:pPr>
              <a:endParaRPr lang="zh-CN" altLang="en-US" sz="1600" kern="0">
                <a:solidFill>
                  <a:sysClr val="windowText" lastClr="000000"/>
                </a:solidFill>
                <a:latin typeface="Calibri" panose="020F0502020204030204"/>
                <a:ea typeface="宋体" panose="02010600030101010101" pitchFamily="2" charset="-122"/>
              </a:endParaRPr>
            </a:p>
          </p:txBody>
        </p:sp>
      </p:grpSp>
      <p:sp>
        <p:nvSpPr>
          <p:cNvPr id="145" name="TextBox 144"/>
          <p:cNvSpPr txBox="1"/>
          <p:nvPr/>
        </p:nvSpPr>
        <p:spPr>
          <a:xfrm>
            <a:off x="2205286" y="7892388"/>
            <a:ext cx="857043" cy="359273"/>
          </a:xfrm>
          <a:prstGeom prst="rect">
            <a:avLst/>
          </a:prstGeom>
          <a:noFill/>
        </p:spPr>
        <p:txBody>
          <a:bodyPr wrap="none" lIns="81477" tIns="40739" rIns="81477" bIns="40739" rtlCol="0">
            <a:spAutoFit/>
          </a:bodyPr>
          <a:lstStyle/>
          <a:p>
            <a:r>
              <a:rPr lang="zh-CN" altLang="en-US" dirty="0"/>
              <a:t>延迟符</a:t>
            </a:r>
            <a:endParaRPr lang="zh-CN" altLang="en-US" dirty="0"/>
          </a:p>
        </p:txBody>
      </p:sp>
      <p:pic>
        <p:nvPicPr>
          <p:cNvPr id="4"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285" y="1388816"/>
            <a:ext cx="3348111" cy="334886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2595130" y="2370004"/>
            <a:ext cx="1331343" cy="1438559"/>
            <a:chOff x="2782033" y="2877344"/>
            <a:chExt cx="571561" cy="617451"/>
          </a:xfrm>
          <a:solidFill>
            <a:srgbClr val="FFC000"/>
          </a:solidFill>
        </p:grpSpPr>
        <p:sp>
          <p:nvSpPr>
            <p:cNvPr id="6"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solidFill>
                  <a:srgbClr val="F69F1E"/>
                </a:solidFill>
                <a:latin typeface="微软雅黑" panose="020B0503020204020204" pitchFamily="34" charset="-122"/>
                <a:ea typeface="微软雅黑" panose="020B0503020204020204" pitchFamily="34" charset="-122"/>
              </a:endParaRPr>
            </a:p>
          </p:txBody>
        </p:sp>
        <p:sp>
          <p:nvSpPr>
            <p:cNvPr id="7"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solidFill>
                  <a:srgbClr val="F69F1E"/>
                </a:solidFill>
                <a:latin typeface="微软雅黑" panose="020B0503020204020204" pitchFamily="34" charset="-122"/>
                <a:ea typeface="微软雅黑" panose="020B0503020204020204" pitchFamily="34" charset="-122"/>
              </a:endParaRPr>
            </a:p>
          </p:txBody>
        </p:sp>
      </p:grpSp>
      <p:sp>
        <p:nvSpPr>
          <p:cNvPr id="9" name="Rectangle 4"/>
          <p:cNvSpPr txBox="1">
            <a:spLocks noChangeArrowheads="1"/>
          </p:cNvSpPr>
          <p:nvPr>
            <p:custDataLst>
              <p:tags r:id="rId4"/>
            </p:custDataLst>
          </p:nvPr>
        </p:nvSpPr>
        <p:spPr bwMode="auto">
          <a:xfrm>
            <a:off x="2106295" y="4907915"/>
            <a:ext cx="2150745"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9200" fontAlgn="auto">
              <a:spcBef>
                <a:spcPts val="0"/>
              </a:spcBef>
              <a:spcAft>
                <a:spcPts val="0"/>
              </a:spcAft>
              <a:defRPr/>
            </a:pPr>
            <a:r>
              <a:rPr lang="zh-CN" altLang="en-US" sz="2800" b="0" kern="0" dirty="0">
                <a:solidFill>
                  <a:schemeClr val="tx1"/>
                </a:solidFill>
                <a:latin typeface="Colonna MT" panose="04020805060202030203" charset="0"/>
                <a:ea typeface="微软雅黑" panose="020B0503020204020204" pitchFamily="34" charset="-122"/>
                <a:cs typeface="Colonna MT" panose="04020805060202030203" charset="0"/>
              </a:rPr>
              <a:t>PART TWO</a:t>
            </a:r>
            <a:endParaRPr lang="en-US" altLang="zh-CN" b="0" kern="0" dirty="0">
              <a:solidFill>
                <a:schemeClr val="tx1"/>
              </a:solidFill>
              <a:latin typeface="Imprint MT Shadow" panose="04020605060303030202" charset="0"/>
              <a:ea typeface="微软雅黑" panose="020B0503020204020204" pitchFamily="34" charset="-122"/>
              <a:cs typeface="Imprint MT Shadow" panose="0402060506030303020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3" presetClass="entr" presetSubtype="528"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 calcmode="lin" valueType="num">
                                      <p:cBhvr>
                                        <p:cTn id="10" dur="500" fill="hold"/>
                                        <p:tgtEl>
                                          <p:spTgt spid="106"/>
                                        </p:tgtEl>
                                        <p:attrNameLst>
                                          <p:attrName>ppt_w</p:attrName>
                                        </p:attrNameLst>
                                      </p:cBhvr>
                                      <p:tavLst>
                                        <p:tav tm="0">
                                          <p:val>
                                            <p:fltVal val="0"/>
                                          </p:val>
                                        </p:tav>
                                        <p:tav tm="100000">
                                          <p:val>
                                            <p:strVal val="#ppt_w"/>
                                          </p:val>
                                        </p:tav>
                                      </p:tavLst>
                                    </p:anim>
                                    <p:anim calcmode="lin" valueType="num">
                                      <p:cBhvr>
                                        <p:cTn id="11" dur="500" fill="hold"/>
                                        <p:tgtEl>
                                          <p:spTgt spid="106"/>
                                        </p:tgtEl>
                                        <p:attrNameLst>
                                          <p:attrName>ppt_h</p:attrName>
                                        </p:attrNameLst>
                                      </p:cBhvr>
                                      <p:tavLst>
                                        <p:tav tm="0">
                                          <p:val>
                                            <p:fltVal val="0"/>
                                          </p:val>
                                        </p:tav>
                                        <p:tav tm="100000">
                                          <p:val>
                                            <p:strVal val="#ppt_h"/>
                                          </p:val>
                                        </p:tav>
                                      </p:tavLst>
                                    </p:anim>
                                    <p:anim calcmode="lin" valueType="num">
                                      <p:cBhvr>
                                        <p:cTn id="12" dur="500" fill="hold"/>
                                        <p:tgtEl>
                                          <p:spTgt spid="106"/>
                                        </p:tgtEl>
                                        <p:attrNameLst>
                                          <p:attrName>ppt_x</p:attrName>
                                        </p:attrNameLst>
                                      </p:cBhvr>
                                      <p:tavLst>
                                        <p:tav tm="0">
                                          <p:val>
                                            <p:fltVal val="0.5"/>
                                          </p:val>
                                        </p:tav>
                                        <p:tav tm="100000">
                                          <p:val>
                                            <p:strVal val="#ppt_x"/>
                                          </p:val>
                                        </p:tav>
                                      </p:tavLst>
                                    </p:anim>
                                    <p:anim calcmode="lin" valueType="num">
                                      <p:cBhvr>
                                        <p:cTn id="13" dur="500" fill="hold"/>
                                        <p:tgtEl>
                                          <p:spTgt spid="106"/>
                                        </p:tgtEl>
                                        <p:attrNameLst>
                                          <p:attrName>ppt_y</p:attrName>
                                        </p:attrNameLst>
                                      </p:cBhvr>
                                      <p:tavLst>
                                        <p:tav tm="0">
                                          <p:val>
                                            <p:fltVal val="0.5"/>
                                          </p:val>
                                        </p:tav>
                                        <p:tav tm="100000">
                                          <p:val>
                                            <p:strVal val="#ppt_y"/>
                                          </p:val>
                                        </p:tav>
                                      </p:tavLst>
                                    </p:anim>
                                  </p:childTnLst>
                                </p:cTn>
                              </p:par>
                              <p:par>
                                <p:cTn id="14" presetID="23" presetClass="entr" presetSubtype="528" fill="hold" nodeType="withEffect">
                                  <p:stCondLst>
                                    <p:cond delay="300"/>
                                  </p:stCondLst>
                                  <p:childTnLst>
                                    <p:set>
                                      <p:cBhvr>
                                        <p:cTn id="15" dur="1" fill="hold">
                                          <p:stCondLst>
                                            <p:cond delay="0"/>
                                          </p:stCondLst>
                                        </p:cTn>
                                        <p:tgtEl>
                                          <p:spTgt spid="115"/>
                                        </p:tgtEl>
                                        <p:attrNameLst>
                                          <p:attrName>style.visibility</p:attrName>
                                        </p:attrNameLst>
                                      </p:cBhvr>
                                      <p:to>
                                        <p:strVal val="visible"/>
                                      </p:to>
                                    </p:set>
                                    <p:anim calcmode="lin" valueType="num">
                                      <p:cBhvr>
                                        <p:cTn id="16" dur="500" fill="hold"/>
                                        <p:tgtEl>
                                          <p:spTgt spid="115"/>
                                        </p:tgtEl>
                                        <p:attrNameLst>
                                          <p:attrName>ppt_w</p:attrName>
                                        </p:attrNameLst>
                                      </p:cBhvr>
                                      <p:tavLst>
                                        <p:tav tm="0">
                                          <p:val>
                                            <p:fltVal val="0"/>
                                          </p:val>
                                        </p:tav>
                                        <p:tav tm="100000">
                                          <p:val>
                                            <p:strVal val="#ppt_w"/>
                                          </p:val>
                                        </p:tav>
                                      </p:tavLst>
                                    </p:anim>
                                    <p:anim calcmode="lin" valueType="num">
                                      <p:cBhvr>
                                        <p:cTn id="17" dur="500" fill="hold"/>
                                        <p:tgtEl>
                                          <p:spTgt spid="115"/>
                                        </p:tgtEl>
                                        <p:attrNameLst>
                                          <p:attrName>ppt_h</p:attrName>
                                        </p:attrNameLst>
                                      </p:cBhvr>
                                      <p:tavLst>
                                        <p:tav tm="0">
                                          <p:val>
                                            <p:fltVal val="0"/>
                                          </p:val>
                                        </p:tav>
                                        <p:tav tm="100000">
                                          <p:val>
                                            <p:strVal val="#ppt_h"/>
                                          </p:val>
                                        </p:tav>
                                      </p:tavLst>
                                    </p:anim>
                                    <p:anim calcmode="lin" valueType="num">
                                      <p:cBhvr>
                                        <p:cTn id="18" dur="500" fill="hold"/>
                                        <p:tgtEl>
                                          <p:spTgt spid="115"/>
                                        </p:tgtEl>
                                        <p:attrNameLst>
                                          <p:attrName>ppt_x</p:attrName>
                                        </p:attrNameLst>
                                      </p:cBhvr>
                                      <p:tavLst>
                                        <p:tav tm="0">
                                          <p:val>
                                            <p:fltVal val="0.5"/>
                                          </p:val>
                                        </p:tav>
                                        <p:tav tm="100000">
                                          <p:val>
                                            <p:strVal val="#ppt_x"/>
                                          </p:val>
                                        </p:tav>
                                      </p:tavLst>
                                    </p:anim>
                                    <p:anim calcmode="lin" valueType="num">
                                      <p:cBhvr>
                                        <p:cTn id="19" dur="500" fill="hold"/>
                                        <p:tgtEl>
                                          <p:spTgt spid="115"/>
                                        </p:tgtEl>
                                        <p:attrNameLst>
                                          <p:attrName>ppt_y</p:attrName>
                                        </p:attrNameLst>
                                      </p:cBhvr>
                                      <p:tavLst>
                                        <p:tav tm="0">
                                          <p:val>
                                            <p:fltVal val="0.5"/>
                                          </p:val>
                                        </p:tav>
                                        <p:tav tm="100000">
                                          <p:val>
                                            <p:strVal val="#ppt_y"/>
                                          </p:val>
                                        </p:tav>
                                      </p:tavLst>
                                    </p:anim>
                                  </p:childTnLst>
                                </p:cTn>
                              </p:par>
                              <p:par>
                                <p:cTn id="20" presetID="23" presetClass="entr" presetSubtype="528" fill="hold" nodeType="withEffect">
                                  <p:stCondLst>
                                    <p:cond delay="100"/>
                                  </p:stCondLst>
                                  <p:childTnLst>
                                    <p:set>
                                      <p:cBhvr>
                                        <p:cTn id="21" dur="1" fill="hold">
                                          <p:stCondLst>
                                            <p:cond delay="0"/>
                                          </p:stCondLst>
                                        </p:cTn>
                                        <p:tgtEl>
                                          <p:spTgt spid="118"/>
                                        </p:tgtEl>
                                        <p:attrNameLst>
                                          <p:attrName>style.visibility</p:attrName>
                                        </p:attrNameLst>
                                      </p:cBhvr>
                                      <p:to>
                                        <p:strVal val="visible"/>
                                      </p:to>
                                    </p:set>
                                    <p:anim calcmode="lin" valueType="num">
                                      <p:cBhvr>
                                        <p:cTn id="22" dur="500" fill="hold"/>
                                        <p:tgtEl>
                                          <p:spTgt spid="118"/>
                                        </p:tgtEl>
                                        <p:attrNameLst>
                                          <p:attrName>ppt_w</p:attrName>
                                        </p:attrNameLst>
                                      </p:cBhvr>
                                      <p:tavLst>
                                        <p:tav tm="0">
                                          <p:val>
                                            <p:fltVal val="0"/>
                                          </p:val>
                                        </p:tav>
                                        <p:tav tm="100000">
                                          <p:val>
                                            <p:strVal val="#ppt_w"/>
                                          </p:val>
                                        </p:tav>
                                      </p:tavLst>
                                    </p:anim>
                                    <p:anim calcmode="lin" valueType="num">
                                      <p:cBhvr>
                                        <p:cTn id="23" dur="500" fill="hold"/>
                                        <p:tgtEl>
                                          <p:spTgt spid="118"/>
                                        </p:tgtEl>
                                        <p:attrNameLst>
                                          <p:attrName>ppt_h</p:attrName>
                                        </p:attrNameLst>
                                      </p:cBhvr>
                                      <p:tavLst>
                                        <p:tav tm="0">
                                          <p:val>
                                            <p:fltVal val="0"/>
                                          </p:val>
                                        </p:tav>
                                        <p:tav tm="100000">
                                          <p:val>
                                            <p:strVal val="#ppt_h"/>
                                          </p:val>
                                        </p:tav>
                                      </p:tavLst>
                                    </p:anim>
                                    <p:anim calcmode="lin" valueType="num">
                                      <p:cBhvr>
                                        <p:cTn id="24" dur="500" fill="hold"/>
                                        <p:tgtEl>
                                          <p:spTgt spid="118"/>
                                        </p:tgtEl>
                                        <p:attrNameLst>
                                          <p:attrName>ppt_x</p:attrName>
                                        </p:attrNameLst>
                                      </p:cBhvr>
                                      <p:tavLst>
                                        <p:tav tm="0">
                                          <p:val>
                                            <p:fltVal val="0.5"/>
                                          </p:val>
                                        </p:tav>
                                        <p:tav tm="100000">
                                          <p:val>
                                            <p:strVal val="#ppt_x"/>
                                          </p:val>
                                        </p:tav>
                                      </p:tavLst>
                                    </p:anim>
                                    <p:anim calcmode="lin" valueType="num">
                                      <p:cBhvr>
                                        <p:cTn id="25" dur="500" fill="hold"/>
                                        <p:tgtEl>
                                          <p:spTgt spid="118"/>
                                        </p:tgtEl>
                                        <p:attrNameLst>
                                          <p:attrName>ppt_y</p:attrName>
                                        </p:attrNameLst>
                                      </p:cBhvr>
                                      <p:tavLst>
                                        <p:tav tm="0">
                                          <p:val>
                                            <p:fltVal val="0.5"/>
                                          </p:val>
                                        </p:tav>
                                        <p:tav tm="100000">
                                          <p:val>
                                            <p:strVal val="#ppt_y"/>
                                          </p:val>
                                        </p:tav>
                                      </p:tavLst>
                                    </p:anim>
                                  </p:childTnLst>
                                </p:cTn>
                              </p:par>
                              <p:par>
                                <p:cTn id="26" presetID="23" presetClass="entr" presetSubtype="528" fill="hold" nodeType="withEffect">
                                  <p:stCondLst>
                                    <p:cond delay="300"/>
                                  </p:stCondLst>
                                  <p:childTnLst>
                                    <p:set>
                                      <p:cBhvr>
                                        <p:cTn id="27" dur="1" fill="hold">
                                          <p:stCondLst>
                                            <p:cond delay="0"/>
                                          </p:stCondLst>
                                        </p:cTn>
                                        <p:tgtEl>
                                          <p:spTgt spid="127"/>
                                        </p:tgtEl>
                                        <p:attrNameLst>
                                          <p:attrName>style.visibility</p:attrName>
                                        </p:attrNameLst>
                                      </p:cBhvr>
                                      <p:to>
                                        <p:strVal val="visible"/>
                                      </p:to>
                                    </p:set>
                                    <p:anim calcmode="lin" valueType="num">
                                      <p:cBhvr>
                                        <p:cTn id="28" dur="500" fill="hold"/>
                                        <p:tgtEl>
                                          <p:spTgt spid="127"/>
                                        </p:tgtEl>
                                        <p:attrNameLst>
                                          <p:attrName>ppt_w</p:attrName>
                                        </p:attrNameLst>
                                      </p:cBhvr>
                                      <p:tavLst>
                                        <p:tav tm="0">
                                          <p:val>
                                            <p:fltVal val="0"/>
                                          </p:val>
                                        </p:tav>
                                        <p:tav tm="100000">
                                          <p:val>
                                            <p:strVal val="#ppt_w"/>
                                          </p:val>
                                        </p:tav>
                                      </p:tavLst>
                                    </p:anim>
                                    <p:anim calcmode="lin" valueType="num">
                                      <p:cBhvr>
                                        <p:cTn id="29" dur="500" fill="hold"/>
                                        <p:tgtEl>
                                          <p:spTgt spid="127"/>
                                        </p:tgtEl>
                                        <p:attrNameLst>
                                          <p:attrName>ppt_h</p:attrName>
                                        </p:attrNameLst>
                                      </p:cBhvr>
                                      <p:tavLst>
                                        <p:tav tm="0">
                                          <p:val>
                                            <p:fltVal val="0"/>
                                          </p:val>
                                        </p:tav>
                                        <p:tav tm="100000">
                                          <p:val>
                                            <p:strVal val="#ppt_h"/>
                                          </p:val>
                                        </p:tav>
                                      </p:tavLst>
                                    </p:anim>
                                    <p:anim calcmode="lin" valueType="num">
                                      <p:cBhvr>
                                        <p:cTn id="30" dur="500" fill="hold"/>
                                        <p:tgtEl>
                                          <p:spTgt spid="127"/>
                                        </p:tgtEl>
                                        <p:attrNameLst>
                                          <p:attrName>ppt_x</p:attrName>
                                        </p:attrNameLst>
                                      </p:cBhvr>
                                      <p:tavLst>
                                        <p:tav tm="0">
                                          <p:val>
                                            <p:fltVal val="0.5"/>
                                          </p:val>
                                        </p:tav>
                                        <p:tav tm="100000">
                                          <p:val>
                                            <p:strVal val="#ppt_x"/>
                                          </p:val>
                                        </p:tav>
                                      </p:tavLst>
                                    </p:anim>
                                    <p:anim calcmode="lin" valueType="num">
                                      <p:cBhvr>
                                        <p:cTn id="31" dur="500" fill="hold"/>
                                        <p:tgtEl>
                                          <p:spTgt spid="127"/>
                                        </p:tgtEl>
                                        <p:attrNameLst>
                                          <p:attrName>ppt_y</p:attrName>
                                        </p:attrNameLst>
                                      </p:cBhvr>
                                      <p:tavLst>
                                        <p:tav tm="0">
                                          <p:val>
                                            <p:fltVal val="0.5"/>
                                          </p:val>
                                        </p:tav>
                                        <p:tav tm="100000">
                                          <p:val>
                                            <p:strVal val="#ppt_y"/>
                                          </p:val>
                                        </p:tav>
                                      </p:tavLst>
                                    </p:anim>
                                  </p:childTnLst>
                                </p:cTn>
                              </p:par>
                              <p:par>
                                <p:cTn id="32" presetID="23" presetClass="entr" presetSubtype="528" fill="hold" nodeType="withEffect">
                                  <p:stCondLst>
                                    <p:cond delay="600"/>
                                  </p:stCondLst>
                                  <p:childTnLst>
                                    <p:set>
                                      <p:cBhvr>
                                        <p:cTn id="33" dur="1" fill="hold">
                                          <p:stCondLst>
                                            <p:cond delay="0"/>
                                          </p:stCondLst>
                                        </p:cTn>
                                        <p:tgtEl>
                                          <p:spTgt spid="130"/>
                                        </p:tgtEl>
                                        <p:attrNameLst>
                                          <p:attrName>style.visibility</p:attrName>
                                        </p:attrNameLst>
                                      </p:cBhvr>
                                      <p:to>
                                        <p:strVal val="visible"/>
                                      </p:to>
                                    </p:set>
                                    <p:anim calcmode="lin" valueType="num">
                                      <p:cBhvr>
                                        <p:cTn id="34" dur="500" fill="hold"/>
                                        <p:tgtEl>
                                          <p:spTgt spid="130"/>
                                        </p:tgtEl>
                                        <p:attrNameLst>
                                          <p:attrName>ppt_w</p:attrName>
                                        </p:attrNameLst>
                                      </p:cBhvr>
                                      <p:tavLst>
                                        <p:tav tm="0">
                                          <p:val>
                                            <p:fltVal val="0"/>
                                          </p:val>
                                        </p:tav>
                                        <p:tav tm="100000">
                                          <p:val>
                                            <p:strVal val="#ppt_w"/>
                                          </p:val>
                                        </p:tav>
                                      </p:tavLst>
                                    </p:anim>
                                    <p:anim calcmode="lin" valueType="num">
                                      <p:cBhvr>
                                        <p:cTn id="35" dur="500" fill="hold"/>
                                        <p:tgtEl>
                                          <p:spTgt spid="130"/>
                                        </p:tgtEl>
                                        <p:attrNameLst>
                                          <p:attrName>ppt_h</p:attrName>
                                        </p:attrNameLst>
                                      </p:cBhvr>
                                      <p:tavLst>
                                        <p:tav tm="0">
                                          <p:val>
                                            <p:fltVal val="0"/>
                                          </p:val>
                                        </p:tav>
                                        <p:tav tm="100000">
                                          <p:val>
                                            <p:strVal val="#ppt_h"/>
                                          </p:val>
                                        </p:tav>
                                      </p:tavLst>
                                    </p:anim>
                                    <p:anim calcmode="lin" valueType="num">
                                      <p:cBhvr>
                                        <p:cTn id="36" dur="500" fill="hold"/>
                                        <p:tgtEl>
                                          <p:spTgt spid="130"/>
                                        </p:tgtEl>
                                        <p:attrNameLst>
                                          <p:attrName>ppt_x</p:attrName>
                                        </p:attrNameLst>
                                      </p:cBhvr>
                                      <p:tavLst>
                                        <p:tav tm="0">
                                          <p:val>
                                            <p:fltVal val="0.5"/>
                                          </p:val>
                                        </p:tav>
                                        <p:tav tm="100000">
                                          <p:val>
                                            <p:strVal val="#ppt_x"/>
                                          </p:val>
                                        </p:tav>
                                      </p:tavLst>
                                    </p:anim>
                                    <p:anim calcmode="lin" valueType="num">
                                      <p:cBhvr>
                                        <p:cTn id="37" dur="500" fill="hold"/>
                                        <p:tgtEl>
                                          <p:spTgt spid="130"/>
                                        </p:tgtEl>
                                        <p:attrNameLst>
                                          <p:attrName>ppt_y</p:attrName>
                                        </p:attrNameLst>
                                      </p:cBhvr>
                                      <p:tavLst>
                                        <p:tav tm="0">
                                          <p:val>
                                            <p:fltVal val="0.5"/>
                                          </p:val>
                                        </p:tav>
                                        <p:tav tm="100000">
                                          <p:val>
                                            <p:strVal val="#ppt_y"/>
                                          </p:val>
                                        </p:tav>
                                      </p:tavLst>
                                    </p:anim>
                                  </p:childTnLst>
                                </p:cTn>
                              </p:par>
                              <p:par>
                                <p:cTn id="38" presetID="23" presetClass="entr" presetSubtype="528" fill="hold" nodeType="withEffect">
                                  <p:stCondLst>
                                    <p:cond delay="300"/>
                                  </p:stCondLst>
                                  <p:childTnLst>
                                    <p:set>
                                      <p:cBhvr>
                                        <p:cTn id="39" dur="1" fill="hold">
                                          <p:stCondLst>
                                            <p:cond delay="0"/>
                                          </p:stCondLst>
                                        </p:cTn>
                                        <p:tgtEl>
                                          <p:spTgt spid="136"/>
                                        </p:tgtEl>
                                        <p:attrNameLst>
                                          <p:attrName>style.visibility</p:attrName>
                                        </p:attrNameLst>
                                      </p:cBhvr>
                                      <p:to>
                                        <p:strVal val="visible"/>
                                      </p:to>
                                    </p:set>
                                    <p:anim calcmode="lin" valueType="num">
                                      <p:cBhvr>
                                        <p:cTn id="40" dur="500" fill="hold"/>
                                        <p:tgtEl>
                                          <p:spTgt spid="136"/>
                                        </p:tgtEl>
                                        <p:attrNameLst>
                                          <p:attrName>ppt_w</p:attrName>
                                        </p:attrNameLst>
                                      </p:cBhvr>
                                      <p:tavLst>
                                        <p:tav tm="0">
                                          <p:val>
                                            <p:fltVal val="0"/>
                                          </p:val>
                                        </p:tav>
                                        <p:tav tm="100000">
                                          <p:val>
                                            <p:strVal val="#ppt_w"/>
                                          </p:val>
                                        </p:tav>
                                      </p:tavLst>
                                    </p:anim>
                                    <p:anim calcmode="lin" valueType="num">
                                      <p:cBhvr>
                                        <p:cTn id="41" dur="500" fill="hold"/>
                                        <p:tgtEl>
                                          <p:spTgt spid="136"/>
                                        </p:tgtEl>
                                        <p:attrNameLst>
                                          <p:attrName>ppt_h</p:attrName>
                                        </p:attrNameLst>
                                      </p:cBhvr>
                                      <p:tavLst>
                                        <p:tav tm="0">
                                          <p:val>
                                            <p:fltVal val="0"/>
                                          </p:val>
                                        </p:tav>
                                        <p:tav tm="100000">
                                          <p:val>
                                            <p:strVal val="#ppt_h"/>
                                          </p:val>
                                        </p:tav>
                                      </p:tavLst>
                                    </p:anim>
                                    <p:anim calcmode="lin" valueType="num">
                                      <p:cBhvr>
                                        <p:cTn id="42" dur="500" fill="hold"/>
                                        <p:tgtEl>
                                          <p:spTgt spid="136"/>
                                        </p:tgtEl>
                                        <p:attrNameLst>
                                          <p:attrName>ppt_x</p:attrName>
                                        </p:attrNameLst>
                                      </p:cBhvr>
                                      <p:tavLst>
                                        <p:tav tm="0">
                                          <p:val>
                                            <p:fltVal val="0.5"/>
                                          </p:val>
                                        </p:tav>
                                        <p:tav tm="100000">
                                          <p:val>
                                            <p:strVal val="#ppt_x"/>
                                          </p:val>
                                        </p:tav>
                                      </p:tavLst>
                                    </p:anim>
                                    <p:anim calcmode="lin" valueType="num">
                                      <p:cBhvr>
                                        <p:cTn id="43" dur="500" fill="hold"/>
                                        <p:tgtEl>
                                          <p:spTgt spid="136"/>
                                        </p:tgtEl>
                                        <p:attrNameLst>
                                          <p:attrName>ppt_y</p:attrName>
                                        </p:attrNameLst>
                                      </p:cBhvr>
                                      <p:tavLst>
                                        <p:tav tm="0">
                                          <p:val>
                                            <p:fltVal val="0.5"/>
                                          </p:val>
                                        </p:tav>
                                        <p:tav tm="100000">
                                          <p:val>
                                            <p:strVal val="#ppt_y"/>
                                          </p:val>
                                        </p:tav>
                                      </p:tavLst>
                                    </p:anim>
                                  </p:childTnLst>
                                </p:cTn>
                              </p:par>
                              <p:par>
                                <p:cTn id="44" presetID="23" presetClass="entr" presetSubtype="528" fill="hold" nodeType="withEffect">
                                  <p:stCondLst>
                                    <p:cond delay="600"/>
                                  </p:stCondLst>
                                  <p:childTnLst>
                                    <p:set>
                                      <p:cBhvr>
                                        <p:cTn id="45" dur="1" fill="hold">
                                          <p:stCondLst>
                                            <p:cond delay="0"/>
                                          </p:stCondLst>
                                        </p:cTn>
                                        <p:tgtEl>
                                          <p:spTgt spid="139"/>
                                        </p:tgtEl>
                                        <p:attrNameLst>
                                          <p:attrName>style.visibility</p:attrName>
                                        </p:attrNameLst>
                                      </p:cBhvr>
                                      <p:to>
                                        <p:strVal val="visible"/>
                                      </p:to>
                                    </p:set>
                                    <p:anim calcmode="lin" valueType="num">
                                      <p:cBhvr>
                                        <p:cTn id="46" dur="500" fill="hold"/>
                                        <p:tgtEl>
                                          <p:spTgt spid="139"/>
                                        </p:tgtEl>
                                        <p:attrNameLst>
                                          <p:attrName>ppt_w</p:attrName>
                                        </p:attrNameLst>
                                      </p:cBhvr>
                                      <p:tavLst>
                                        <p:tav tm="0">
                                          <p:val>
                                            <p:fltVal val="0"/>
                                          </p:val>
                                        </p:tav>
                                        <p:tav tm="100000">
                                          <p:val>
                                            <p:strVal val="#ppt_w"/>
                                          </p:val>
                                        </p:tav>
                                      </p:tavLst>
                                    </p:anim>
                                    <p:anim calcmode="lin" valueType="num">
                                      <p:cBhvr>
                                        <p:cTn id="47" dur="500" fill="hold"/>
                                        <p:tgtEl>
                                          <p:spTgt spid="139"/>
                                        </p:tgtEl>
                                        <p:attrNameLst>
                                          <p:attrName>ppt_h</p:attrName>
                                        </p:attrNameLst>
                                      </p:cBhvr>
                                      <p:tavLst>
                                        <p:tav tm="0">
                                          <p:val>
                                            <p:fltVal val="0"/>
                                          </p:val>
                                        </p:tav>
                                        <p:tav tm="100000">
                                          <p:val>
                                            <p:strVal val="#ppt_h"/>
                                          </p:val>
                                        </p:tav>
                                      </p:tavLst>
                                    </p:anim>
                                    <p:anim calcmode="lin" valueType="num">
                                      <p:cBhvr>
                                        <p:cTn id="48" dur="500" fill="hold"/>
                                        <p:tgtEl>
                                          <p:spTgt spid="139"/>
                                        </p:tgtEl>
                                        <p:attrNameLst>
                                          <p:attrName>ppt_x</p:attrName>
                                        </p:attrNameLst>
                                      </p:cBhvr>
                                      <p:tavLst>
                                        <p:tav tm="0">
                                          <p:val>
                                            <p:fltVal val="0.5"/>
                                          </p:val>
                                        </p:tav>
                                        <p:tav tm="100000">
                                          <p:val>
                                            <p:strVal val="#ppt_x"/>
                                          </p:val>
                                        </p:tav>
                                      </p:tavLst>
                                    </p:anim>
                                    <p:anim calcmode="lin" valueType="num">
                                      <p:cBhvr>
                                        <p:cTn id="49" dur="500" fill="hold"/>
                                        <p:tgtEl>
                                          <p:spTgt spid="139"/>
                                        </p:tgtEl>
                                        <p:attrNameLst>
                                          <p:attrName>ppt_y</p:attrName>
                                        </p:attrNameLst>
                                      </p:cBhvr>
                                      <p:tavLst>
                                        <p:tav tm="0">
                                          <p:val>
                                            <p:fltVal val="0.5"/>
                                          </p:val>
                                        </p:tav>
                                        <p:tav tm="100000">
                                          <p:val>
                                            <p:strVal val="#ppt_y"/>
                                          </p:val>
                                        </p:tav>
                                      </p:tavLst>
                                    </p:anim>
                                  </p:childTnLst>
                                </p:cTn>
                              </p:par>
                              <p:par>
                                <p:cTn id="50" presetID="23" presetClass="entr" presetSubtype="528" fill="hold" nodeType="withEffect">
                                  <p:stCondLst>
                                    <p:cond delay="600"/>
                                  </p:stCondLst>
                                  <p:childTnLst>
                                    <p:set>
                                      <p:cBhvr>
                                        <p:cTn id="51" dur="1" fill="hold">
                                          <p:stCondLst>
                                            <p:cond delay="0"/>
                                          </p:stCondLst>
                                        </p:cTn>
                                        <p:tgtEl>
                                          <p:spTgt spid="142"/>
                                        </p:tgtEl>
                                        <p:attrNameLst>
                                          <p:attrName>style.visibility</p:attrName>
                                        </p:attrNameLst>
                                      </p:cBhvr>
                                      <p:to>
                                        <p:strVal val="visible"/>
                                      </p:to>
                                    </p:set>
                                    <p:anim calcmode="lin" valueType="num">
                                      <p:cBhvr>
                                        <p:cTn id="52" dur="500" fill="hold"/>
                                        <p:tgtEl>
                                          <p:spTgt spid="142"/>
                                        </p:tgtEl>
                                        <p:attrNameLst>
                                          <p:attrName>ppt_w</p:attrName>
                                        </p:attrNameLst>
                                      </p:cBhvr>
                                      <p:tavLst>
                                        <p:tav tm="0">
                                          <p:val>
                                            <p:fltVal val="0"/>
                                          </p:val>
                                        </p:tav>
                                        <p:tav tm="100000">
                                          <p:val>
                                            <p:strVal val="#ppt_w"/>
                                          </p:val>
                                        </p:tav>
                                      </p:tavLst>
                                    </p:anim>
                                    <p:anim calcmode="lin" valueType="num">
                                      <p:cBhvr>
                                        <p:cTn id="53" dur="500" fill="hold"/>
                                        <p:tgtEl>
                                          <p:spTgt spid="142"/>
                                        </p:tgtEl>
                                        <p:attrNameLst>
                                          <p:attrName>ppt_h</p:attrName>
                                        </p:attrNameLst>
                                      </p:cBhvr>
                                      <p:tavLst>
                                        <p:tav tm="0">
                                          <p:val>
                                            <p:fltVal val="0"/>
                                          </p:val>
                                        </p:tav>
                                        <p:tav tm="100000">
                                          <p:val>
                                            <p:strVal val="#ppt_h"/>
                                          </p:val>
                                        </p:tav>
                                      </p:tavLst>
                                    </p:anim>
                                    <p:anim calcmode="lin" valueType="num">
                                      <p:cBhvr>
                                        <p:cTn id="54" dur="500" fill="hold"/>
                                        <p:tgtEl>
                                          <p:spTgt spid="142"/>
                                        </p:tgtEl>
                                        <p:attrNameLst>
                                          <p:attrName>ppt_x</p:attrName>
                                        </p:attrNameLst>
                                      </p:cBhvr>
                                      <p:tavLst>
                                        <p:tav tm="0">
                                          <p:val>
                                            <p:fltVal val="0.5"/>
                                          </p:val>
                                        </p:tav>
                                        <p:tav tm="100000">
                                          <p:val>
                                            <p:strVal val="#ppt_x"/>
                                          </p:val>
                                        </p:tav>
                                      </p:tavLst>
                                    </p:anim>
                                    <p:anim calcmode="lin" valueType="num">
                                      <p:cBhvr>
                                        <p:cTn id="55" dur="500" fill="hold"/>
                                        <p:tgtEl>
                                          <p:spTgt spid="142"/>
                                        </p:tgtEl>
                                        <p:attrNameLst>
                                          <p:attrName>ppt_y</p:attrName>
                                        </p:attrNameLst>
                                      </p:cBhvr>
                                      <p:tavLst>
                                        <p:tav tm="0">
                                          <p:val>
                                            <p:fltVal val="0.5"/>
                                          </p:val>
                                        </p:tav>
                                        <p:tav tm="100000">
                                          <p:val>
                                            <p:strVal val="#ppt_y"/>
                                          </p:val>
                                        </p:tav>
                                      </p:tavLst>
                                    </p:anim>
                                  </p:childTnLst>
                                </p:cTn>
                              </p:par>
                              <p:par>
                                <p:cTn id="56" presetID="26" presetClass="emph" presetSubtype="0" repeatCount="3000" fill="hold" nodeType="withEffect">
                                  <p:stCondLst>
                                    <p:cond delay="600"/>
                                  </p:stCondLst>
                                  <p:childTnLst>
                                    <p:animEffect transition="out" filter="fade">
                                      <p:cBhvr>
                                        <p:cTn id="57" dur="500" tmFilter="0, 0; .2, .5; .8, .5; 1, 0"/>
                                        <p:tgtEl>
                                          <p:spTgt spid="106"/>
                                        </p:tgtEl>
                                      </p:cBhvr>
                                    </p:animEffect>
                                    <p:animScale>
                                      <p:cBhvr>
                                        <p:cTn id="58" dur="250" autoRev="1" fill="hold"/>
                                        <p:tgtEl>
                                          <p:spTgt spid="106"/>
                                        </p:tgtEl>
                                      </p:cBhvr>
                                      <p:by x="105000" y="105000"/>
                                    </p:animScale>
                                  </p:childTnLst>
                                </p:cTn>
                              </p:par>
                              <p:par>
                                <p:cTn id="59" presetID="26" presetClass="emph" presetSubtype="0" repeatCount="3000" fill="hold" nodeType="withEffect">
                                  <p:stCondLst>
                                    <p:cond delay="710"/>
                                  </p:stCondLst>
                                  <p:childTnLst>
                                    <p:animEffect transition="out" filter="fade">
                                      <p:cBhvr>
                                        <p:cTn id="60" dur="500" tmFilter="0, 0; .2, .5; .8, .5; 1, 0"/>
                                        <p:tgtEl>
                                          <p:spTgt spid="127"/>
                                        </p:tgtEl>
                                      </p:cBhvr>
                                    </p:animEffect>
                                    <p:animScale>
                                      <p:cBhvr>
                                        <p:cTn id="61" dur="250" autoRev="1" fill="hold"/>
                                        <p:tgtEl>
                                          <p:spTgt spid="127"/>
                                        </p:tgtEl>
                                      </p:cBhvr>
                                      <p:by x="105000" y="105000"/>
                                    </p:animScale>
                                  </p:childTnLst>
                                </p:cTn>
                              </p:par>
                              <p:par>
                                <p:cTn id="62" presetID="26" presetClass="emph" presetSubtype="0" repeatCount="3000" fill="hold" nodeType="withEffect">
                                  <p:stCondLst>
                                    <p:cond delay="810"/>
                                  </p:stCondLst>
                                  <p:childTnLst>
                                    <p:animEffect transition="out" filter="fade">
                                      <p:cBhvr>
                                        <p:cTn id="63" dur="500" tmFilter="0, 0; .2, .5; .8, .5; 1, 0"/>
                                        <p:tgtEl>
                                          <p:spTgt spid="136"/>
                                        </p:tgtEl>
                                      </p:cBhvr>
                                    </p:animEffect>
                                    <p:animScale>
                                      <p:cBhvr>
                                        <p:cTn id="64" dur="250" autoRev="1" fill="hold"/>
                                        <p:tgtEl>
                                          <p:spTgt spid="136"/>
                                        </p:tgtEl>
                                      </p:cBhvr>
                                      <p:by x="105000" y="105000"/>
                                    </p:animScale>
                                  </p:childTnLst>
                                </p:cTn>
                              </p:par>
                              <p:par>
                                <p:cTn id="65" presetID="10" presetClass="entr" presetSubtype="0" fill="hold" grpId="0" nodeType="withEffect">
                                  <p:stCondLst>
                                    <p:cond delay="0"/>
                                  </p:stCondLst>
                                  <p:childTnLst>
                                    <p:set>
                                      <p:cBhvr>
                                        <p:cTn id="66" dur="1" fill="hold">
                                          <p:stCondLst>
                                            <p:cond delay="0"/>
                                          </p:stCondLst>
                                        </p:cTn>
                                        <p:tgtEl>
                                          <p:spTgt spid="145"/>
                                        </p:tgtEl>
                                        <p:attrNameLst>
                                          <p:attrName>style.visibility</p:attrName>
                                        </p:attrNameLst>
                                      </p:cBhvr>
                                      <p:to>
                                        <p:strVal val="visible"/>
                                      </p:to>
                                    </p:set>
                                    <p:animEffect transition="in" filter="fade">
                                      <p:cBhvr>
                                        <p:cTn id="6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2093" y="5815896"/>
            <a:ext cx="10960164" cy="762000"/>
          </a:xfrm>
          <a:prstGeom prst="rect">
            <a:avLst/>
          </a:prstGeom>
          <a:noFill/>
        </p:spPr>
        <p:txBody>
          <a:bodyPr wrap="square" rtlCol="0" anchor="t">
            <a:noAutofit/>
          </a:bodyPr>
          <a:lstStyle/>
          <a:p>
            <a:pPr marL="0" indent="0" algn="ctr">
              <a:lnSpc>
                <a:spcPct val="100000"/>
              </a:lnSpc>
              <a:spcBef>
                <a:spcPts val="0"/>
              </a:spcBef>
              <a:spcAft>
                <a:spcPts val="0"/>
              </a:spcAft>
              <a:buSzPct val="100000"/>
              <a:buNone/>
            </a:pPr>
            <a:r>
              <a:rPr lang="zh-CN" sz="4000" b="1" spc="300">
                <a:solidFill>
                  <a:srgbClr val="2E75B6"/>
                </a:solidFill>
                <a:latin typeface="微软雅黑" panose="020B0503020204020204" pitchFamily="34" charset="-122"/>
                <a:ea typeface="微软雅黑" panose="020B0503020204020204" pitchFamily="34" charset="-122"/>
              </a:rPr>
              <a:t>课时分配：线上4学时+ 线下4学时</a:t>
            </a:r>
            <a:endParaRPr lang="zh-CN" sz="4000" b="1" spc="300">
              <a:solidFill>
                <a:srgbClr val="2E75B6"/>
              </a:solidFill>
              <a:latin typeface="微软雅黑" panose="020B0503020204020204" pitchFamily="34" charset="-122"/>
              <a:ea typeface="微软雅黑" panose="020B0503020204020204" pitchFamily="34" charset="-122"/>
            </a:endParaRPr>
          </a:p>
        </p:txBody>
      </p:sp>
      <p:graphicFrame>
        <p:nvGraphicFramePr>
          <p:cNvPr id="4" name="表格 3"/>
          <p:cNvGraphicFramePr/>
          <p:nvPr>
            <p:custDataLst>
              <p:tags r:id="rId2"/>
            </p:custDataLst>
          </p:nvPr>
        </p:nvGraphicFramePr>
        <p:xfrm>
          <a:off x="524282" y="853962"/>
          <a:ext cx="11289497" cy="5695188"/>
        </p:xfrm>
        <a:graphic>
          <a:graphicData uri="http://schemas.openxmlformats.org/drawingml/2006/table">
            <a:tbl>
              <a:tblPr firstRow="1" bandRow="1">
                <a:tableStyleId>{5940675A-B579-460E-94D1-54222C63F5DA}</a:tableStyleId>
              </a:tblPr>
              <a:tblGrid>
                <a:gridCol w="1395999"/>
                <a:gridCol w="2897991"/>
                <a:gridCol w="3880361"/>
                <a:gridCol w="3115146"/>
              </a:tblGrid>
              <a:tr h="947420">
                <a:tc>
                  <a:txBody>
                    <a:bodyPr/>
                    <a:lstStyle/>
                    <a:p>
                      <a:pPr indent="0" algn="ctr">
                        <a:lnSpc>
                          <a:spcPct val="120000"/>
                        </a:lnSpc>
                        <a:spcBef>
                          <a:spcPts val="0"/>
                        </a:spcBef>
                        <a:spcAft>
                          <a:spcPts val="0"/>
                        </a:spcAft>
                        <a:buNone/>
                      </a:pPr>
                      <a:endParaRPr lang="en-US" altLang="en-US" sz="2000" b="1" spc="130" dirty="0">
                        <a:solidFill>
                          <a:srgbClr val="FFFFFF"/>
                        </a:solidFill>
                        <a:latin typeface="微软雅黑" panose="020B0503020204020204" pitchFamily="34" charset="-122"/>
                        <a:ea typeface="微软雅黑" panose="020B0503020204020204" pitchFamily="34" charset="-122"/>
                      </a:endParaRPr>
                    </a:p>
                  </a:txBody>
                  <a:tcPr marL="177800" marR="177800" marT="107950" marB="107950" anchor="ctr">
                    <a:lnL>
                      <a:noFill/>
                    </a:lnL>
                    <a:lnR>
                      <a:noFill/>
                    </a:lnR>
                    <a:lnT>
                      <a:noFill/>
                    </a:lnT>
                    <a:lnB>
                      <a:noFill/>
                    </a:lnB>
                    <a:lnTlToBr>
                      <a:noFill/>
                    </a:lnTlToBr>
                    <a:lnBlToTr>
                      <a:noFill/>
                    </a:lnBlToTr>
                    <a:solidFill>
                      <a:srgbClr val="595959"/>
                    </a:solidFill>
                  </a:tcPr>
                </a:tc>
                <a:tc>
                  <a:txBody>
                    <a:bodyPr/>
                    <a:lstStyle/>
                    <a:p>
                      <a:pPr indent="0" algn="ctr">
                        <a:lnSpc>
                          <a:spcPct val="120000"/>
                        </a:lnSpc>
                        <a:spcBef>
                          <a:spcPts val="0"/>
                        </a:spcBef>
                        <a:spcAft>
                          <a:spcPts val="0"/>
                        </a:spcAft>
                        <a:buNone/>
                      </a:pPr>
                      <a:r>
                        <a:rPr lang="en-US" sz="2000" b="1" spc="13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pre-class</a:t>
                      </a:r>
                      <a:endParaRPr lang="en-US" sz="2000" b="1" spc="13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lnSpc>
                          <a:spcPct val="120000"/>
                        </a:lnSpc>
                        <a:spcBef>
                          <a:spcPts val="0"/>
                        </a:spcBef>
                        <a:spcAft>
                          <a:spcPts val="0"/>
                        </a:spcAft>
                        <a:buNone/>
                      </a:pPr>
                      <a:r>
                        <a:rPr lang="en-US" sz="2000" b="1" spc="130" dirty="0">
                          <a:solidFill>
                            <a:srgbClr val="FFFFFF"/>
                          </a:solidFill>
                          <a:latin typeface="Garamond" panose="02020404030301010803" pitchFamily="18" charset="0"/>
                          <a:ea typeface="微软雅黑" panose="020B0503020204020204" pitchFamily="34" charset="-122"/>
                          <a:cs typeface="Vrinda" panose="020B0502040204020203" pitchFamily="34" charset="0"/>
                        </a:rPr>
                        <a:t>（</a:t>
                      </a:r>
                      <a:r>
                        <a:rPr lang="en-US" sz="2000" b="1" spc="130" dirty="0">
                          <a:solidFill>
                            <a:srgbClr val="FFFFFF"/>
                          </a:solidFill>
                          <a:latin typeface="Garamond" panose="02020404030301010803" pitchFamily="18" charset="0"/>
                          <a:ea typeface="微软雅黑" panose="020B0503020204020204" pitchFamily="34" charset="-122"/>
                          <a:cs typeface="微软雅黑" panose="020B0503020204020204" pitchFamily="34" charset="-122"/>
                        </a:rPr>
                        <a:t>online 1 period</a:t>
                      </a:r>
                      <a:r>
                        <a:rPr lang="en-US" sz="2000" b="1" spc="130" dirty="0">
                          <a:solidFill>
                            <a:srgbClr val="FFFFFF"/>
                          </a:solidFill>
                          <a:latin typeface="Garamond" panose="02020404030301010803" pitchFamily="18" charset="0"/>
                          <a:ea typeface="微软雅黑" panose="020B0503020204020204" pitchFamily="34" charset="-122"/>
                          <a:cs typeface="Vrinda" panose="020B0502040204020203" pitchFamily="34" charset="0"/>
                        </a:rPr>
                        <a:t>）</a:t>
                      </a:r>
                      <a:endParaRPr lang="en-US" altLang="en-US" sz="2000" b="1" spc="130" dirty="0">
                        <a:solidFill>
                          <a:srgbClr val="FFFFFF"/>
                        </a:solidFill>
                        <a:latin typeface="Garamond" panose="02020404030301010803" pitchFamily="18" charset="0"/>
                        <a:ea typeface="微软雅黑" panose="020B0503020204020204" pitchFamily="34" charset="-122"/>
                        <a:cs typeface="Vrinda" panose="020B0502040204020203" pitchFamily="34" charset="0"/>
                      </a:endParaRPr>
                    </a:p>
                  </a:txBody>
                  <a:tcPr marL="177800" marR="177800" marT="107950" marB="107950" anchor="ctr">
                    <a:lnL>
                      <a:noFill/>
                    </a:lnL>
                    <a:lnR>
                      <a:noFill/>
                    </a:lnR>
                    <a:lnT>
                      <a:noFill/>
                    </a:lnT>
                    <a:lnB>
                      <a:noFill/>
                    </a:lnB>
                    <a:lnTlToBr>
                      <a:noFill/>
                    </a:lnTlToBr>
                    <a:lnBlToTr>
                      <a:noFill/>
                    </a:lnBlToTr>
                    <a:solidFill>
                      <a:srgbClr val="E34D4D"/>
                    </a:solidFill>
                  </a:tcPr>
                </a:tc>
                <a:tc>
                  <a:txBody>
                    <a:bodyPr/>
                    <a:lstStyle/>
                    <a:p>
                      <a:pPr indent="0" algn="ctr">
                        <a:lnSpc>
                          <a:spcPct val="120000"/>
                        </a:lnSpc>
                        <a:spcBef>
                          <a:spcPts val="0"/>
                        </a:spcBef>
                        <a:spcAft>
                          <a:spcPts val="0"/>
                        </a:spcAft>
                        <a:buNone/>
                      </a:pPr>
                      <a:r>
                        <a:rPr lang="en-US" sz="2000" b="1" spc="13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in-class</a:t>
                      </a:r>
                      <a:endParaRPr lang="en-US" sz="2000" b="1" spc="13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defTabSz="914400" rtl="0" eaLnBrk="1" latinLnBrk="0" hangingPunct="1">
                        <a:lnSpc>
                          <a:spcPct val="120000"/>
                        </a:lnSpc>
                        <a:spcBef>
                          <a:spcPts val="0"/>
                        </a:spcBef>
                        <a:spcAft>
                          <a:spcPts val="0"/>
                        </a:spcAft>
                        <a:buNone/>
                      </a:pPr>
                      <a:r>
                        <a:rPr lang="en-US" sz="2000" b="1" kern="1200" spc="130" dirty="0">
                          <a:solidFill>
                            <a:srgbClr val="FFFFFF"/>
                          </a:solidFill>
                          <a:latin typeface="Garamond" panose="02020404030301010803" pitchFamily="18" charset="0"/>
                          <a:ea typeface="微软雅黑" panose="020B0503020204020204" pitchFamily="34" charset="-122"/>
                          <a:cs typeface="Vrinda" panose="020B0502040204020203" pitchFamily="34" charset="0"/>
                        </a:rPr>
                        <a:t>（offline 2 periods）</a:t>
                      </a:r>
                      <a:endParaRPr lang="en-US" altLang="en-US" sz="2000" b="1" kern="1200" spc="130" dirty="0">
                        <a:solidFill>
                          <a:srgbClr val="FFFFFF"/>
                        </a:solidFill>
                        <a:latin typeface="Garamond" panose="02020404030301010803" pitchFamily="18" charset="0"/>
                        <a:ea typeface="微软雅黑" panose="020B0503020204020204" pitchFamily="34" charset="-122"/>
                        <a:cs typeface="Vrinda" panose="020B0502040204020203" pitchFamily="34" charset="0"/>
                      </a:endParaRPr>
                    </a:p>
                  </a:txBody>
                  <a:tcPr marL="177800" marR="177800" marT="107950" marB="107950" anchor="ctr">
                    <a:lnL>
                      <a:noFill/>
                    </a:lnL>
                    <a:lnR>
                      <a:noFill/>
                    </a:lnR>
                    <a:lnT>
                      <a:noFill/>
                    </a:lnT>
                    <a:lnB>
                      <a:noFill/>
                    </a:lnB>
                    <a:lnTlToBr>
                      <a:noFill/>
                    </a:lnTlToBr>
                    <a:lnBlToTr>
                      <a:noFill/>
                    </a:lnBlToTr>
                    <a:solidFill>
                      <a:srgbClr val="E67A4A"/>
                    </a:solidFill>
                  </a:tcPr>
                </a:tc>
                <a:tc>
                  <a:txBody>
                    <a:bodyPr/>
                    <a:lstStyle/>
                    <a:p>
                      <a:pPr indent="0" algn="ctr">
                        <a:lnSpc>
                          <a:spcPct val="120000"/>
                        </a:lnSpc>
                        <a:spcBef>
                          <a:spcPts val="0"/>
                        </a:spcBef>
                        <a:spcAft>
                          <a:spcPts val="0"/>
                        </a:spcAft>
                        <a:buNone/>
                      </a:pPr>
                      <a:r>
                        <a:rPr lang="en-US" sz="2000" b="1" spc="13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after-class</a:t>
                      </a:r>
                      <a:endParaRPr lang="en-US" sz="2000" b="1" spc="13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defTabSz="914400" rtl="0" eaLnBrk="1" latinLnBrk="0" hangingPunct="1">
                        <a:lnSpc>
                          <a:spcPct val="120000"/>
                        </a:lnSpc>
                        <a:spcBef>
                          <a:spcPts val="0"/>
                        </a:spcBef>
                        <a:spcAft>
                          <a:spcPts val="0"/>
                        </a:spcAft>
                        <a:buNone/>
                      </a:pPr>
                      <a:r>
                        <a:rPr lang="en-US" sz="2000" b="1" kern="1200" spc="130" dirty="0">
                          <a:solidFill>
                            <a:srgbClr val="FFFFFF"/>
                          </a:solidFill>
                          <a:latin typeface="Garamond" panose="02020404030301010803" pitchFamily="18" charset="0"/>
                          <a:ea typeface="微软雅黑" panose="020B0503020204020204" pitchFamily="34" charset="-122"/>
                          <a:cs typeface="Vrinda" panose="020B0502040204020203" pitchFamily="34" charset="0"/>
                        </a:rPr>
                        <a:t>（online 1 period）</a:t>
                      </a:r>
                      <a:endParaRPr lang="en-US" altLang="en-US" sz="2000" b="1" kern="1200" spc="130" dirty="0">
                        <a:solidFill>
                          <a:srgbClr val="FFFFFF"/>
                        </a:solidFill>
                        <a:latin typeface="Garamond" panose="02020404030301010803" pitchFamily="18" charset="0"/>
                        <a:ea typeface="微软雅黑" panose="020B0503020204020204" pitchFamily="34" charset="-122"/>
                        <a:cs typeface="Vrinda" panose="020B0502040204020203" pitchFamily="34" charset="0"/>
                      </a:endParaRPr>
                    </a:p>
                  </a:txBody>
                  <a:tcPr marL="177800" marR="177800" marT="107950" marB="107950" anchor="ctr">
                    <a:lnL>
                      <a:noFill/>
                    </a:lnL>
                    <a:lnR>
                      <a:noFill/>
                    </a:lnR>
                    <a:lnT>
                      <a:noFill/>
                    </a:lnT>
                    <a:lnB>
                      <a:noFill/>
                    </a:lnB>
                    <a:lnTlToBr>
                      <a:noFill/>
                    </a:lnTlToBr>
                    <a:lnBlToTr>
                      <a:noFill/>
                    </a:lnBlToTr>
                    <a:solidFill>
                      <a:srgbClr val="ECAF40"/>
                    </a:solidFill>
                  </a:tcPr>
                </a:tc>
              </a:tr>
              <a:tr h="2044700">
                <a:tc>
                  <a:txBody>
                    <a:bodyPr/>
                    <a:lstStyle/>
                    <a:p>
                      <a:pPr algn="l" eaLnBrk="0" fontAlgn="base" hangingPunct="0">
                        <a:lnSpc>
                          <a:spcPct val="100000"/>
                        </a:lnSpc>
                        <a:spcBef>
                          <a:spcPts val="0"/>
                        </a:spcBef>
                        <a:buClrTx/>
                        <a:buSzTx/>
                        <a:buNone/>
                      </a:pPr>
                      <a:r>
                        <a:rPr lang="en-US" altLang="zh-CN" sz="2000" b="1" dirty="0">
                          <a:latin typeface="MS UI Gothic" panose="020B0600070205080204" charset="-128"/>
                          <a:ea typeface="MS UI Gothic" panose="020B0600070205080204" charset="-128"/>
                        </a:rPr>
                        <a:t>Lesson 1</a:t>
                      </a:r>
                      <a:endParaRPr lang="en-US" altLang="zh-CN" sz="2000" b="1" dirty="0">
                        <a:latin typeface="MS UI Gothic" panose="020B0600070205080204" charset="-128"/>
                        <a:ea typeface="MS UI Gothic" panose="020B0600070205080204" charset="-128"/>
                      </a:endParaRPr>
                    </a:p>
                  </a:txBody>
                  <a:tcPr marL="177800" marR="177800" marT="107950" marB="107950" anchor="ctr">
                    <a:lnL>
                      <a:noFill/>
                    </a:lnL>
                    <a:lnR w="12700">
                      <a:solidFill>
                        <a:srgbClr val="D9D9D9"/>
                      </a:solidFill>
                      <a:prstDash val="solid"/>
                    </a:lnR>
                    <a:lnT>
                      <a:noFill/>
                    </a:lnT>
                    <a:lnB>
                      <a:noFill/>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en-US" sz="2400" b="1" i="1" spc="120">
                          <a:solidFill>
                            <a:srgbClr val="404040"/>
                          </a:solidFill>
                          <a:latin typeface="MS UI Gothic" panose="020B0600070205080204" charset="-128"/>
                          <a:ea typeface="MS UI Gothic" panose="020B0600070205080204" charset="-128"/>
                          <a:cs typeface="+mn-lt"/>
                        </a:rPr>
                        <a:t>Teacher</a:t>
                      </a:r>
                      <a:r>
                        <a:rPr lang="en-US" sz="2000" b="1" spc="120">
                          <a:solidFill>
                            <a:srgbClr val="404040"/>
                          </a:solidFill>
                          <a:latin typeface="MS UI Gothic" panose="020B0600070205080204" charset="-128"/>
                          <a:ea typeface="MS UI Gothic" panose="020B0600070205080204" charset="-128"/>
                          <a:cs typeface="+mn-lt"/>
                        </a:rPr>
                        <a:t> assigns the unit project.</a:t>
                      </a:r>
                      <a:endParaRPr lang="en-US" sz="2000" b="1" spc="120">
                        <a:solidFill>
                          <a:srgbClr val="404040"/>
                        </a:solidFill>
                        <a:latin typeface="MS UI Gothic" panose="020B0600070205080204" charset="-128"/>
                        <a:ea typeface="MS UI Gothic" panose="020B0600070205080204" charset="-128"/>
                        <a:cs typeface="+mn-lt"/>
                      </a:endParaRPr>
                    </a:p>
                    <a:p>
                      <a:pPr indent="0" algn="l">
                        <a:lnSpc>
                          <a:spcPct val="120000"/>
                        </a:lnSpc>
                        <a:spcBef>
                          <a:spcPts val="0"/>
                        </a:spcBef>
                        <a:spcAft>
                          <a:spcPts val="0"/>
                        </a:spcAft>
                        <a:buNone/>
                      </a:pPr>
                      <a:r>
                        <a:rPr lang="en-US" sz="2400" b="1" i="1" spc="120">
                          <a:solidFill>
                            <a:srgbClr val="404040"/>
                          </a:solidFill>
                          <a:latin typeface="MS UI Gothic" panose="020B0600070205080204" charset="-128"/>
                          <a:ea typeface="MS UI Gothic" panose="020B0600070205080204" charset="-128"/>
                          <a:cs typeface="+mn-lt"/>
                        </a:rPr>
                        <a:t>Ss </a:t>
                      </a:r>
                      <a:r>
                        <a:rPr lang="en-US" sz="2000" b="1" spc="120">
                          <a:solidFill>
                            <a:srgbClr val="404040"/>
                          </a:solidFill>
                          <a:latin typeface="MS UI Gothic" panose="020B0600070205080204" charset="-128"/>
                          <a:ea typeface="MS UI Gothic" panose="020B0600070205080204" charset="-128"/>
                        </a:rPr>
                        <a:t>watch video clips and finish pre-class survey. </a:t>
                      </a:r>
                      <a:endParaRPr lang="en-US" altLang="en-US" sz="2000" b="1" spc="120">
                        <a:solidFill>
                          <a:srgbClr val="404040"/>
                        </a:solidFill>
                        <a:latin typeface="MS UI Gothic" panose="020B0600070205080204" charset="-128"/>
                        <a:ea typeface="MS UI Gothic" panose="020B0600070205080204" charset="-128"/>
                      </a:endParaRPr>
                    </a:p>
                  </a:txBody>
                  <a:tcPr marL="177800" marR="177800" marT="107950" marB="107950" anchor="ctr">
                    <a:lnL w="1270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lstStyle/>
                    <a:p>
                      <a:pPr algn="l">
                        <a:lnSpc>
                          <a:spcPct val="120000"/>
                        </a:lnSpc>
                        <a:spcBef>
                          <a:spcPts val="0"/>
                        </a:spcBef>
                        <a:spcAft>
                          <a:spcPts val="0"/>
                        </a:spcAft>
                        <a:buClrTx/>
                        <a:buSzTx/>
                        <a:buNone/>
                      </a:pPr>
                      <a:r>
                        <a:rPr lang="en-US" sz="2400" b="1" i="1" spc="120">
                          <a:solidFill>
                            <a:srgbClr val="404040"/>
                          </a:solidFill>
                          <a:latin typeface="MS UI Gothic" panose="020B0600070205080204" charset="-128"/>
                          <a:ea typeface="MS UI Gothic" panose="020B0600070205080204" charset="-128"/>
                          <a:cs typeface="+mn-lt"/>
                        </a:rPr>
                        <a:t>Ss</a:t>
                      </a:r>
                      <a:r>
                        <a:rPr lang="en-US" sz="2000" b="1" spc="120">
                          <a:solidFill>
                            <a:srgbClr val="404040"/>
                          </a:solidFill>
                          <a:latin typeface="MS UI Gothic" panose="020B0600070205080204" charset="-128"/>
                          <a:ea typeface="MS UI Gothic" panose="020B0600070205080204" charset="-128"/>
                          <a:cs typeface="+mn-lt"/>
                        </a:rPr>
                        <a:t> do listening and speaking practices.</a:t>
                      </a:r>
                      <a:endParaRPr lang="en-US" sz="2000" b="1" spc="120">
                        <a:solidFill>
                          <a:srgbClr val="404040"/>
                        </a:solidFill>
                        <a:latin typeface="MS UI Gothic" panose="020B0600070205080204" charset="-128"/>
                        <a:ea typeface="MS UI Gothic" panose="020B0600070205080204" charset="-128"/>
                        <a:cs typeface="+mn-lt"/>
                      </a:endParaRPr>
                    </a:p>
                    <a:p>
                      <a:pPr algn="l">
                        <a:lnSpc>
                          <a:spcPct val="120000"/>
                        </a:lnSpc>
                        <a:spcBef>
                          <a:spcPts val="0"/>
                        </a:spcBef>
                        <a:spcAft>
                          <a:spcPts val="0"/>
                        </a:spcAft>
                        <a:buClrTx/>
                        <a:buSzTx/>
                        <a:buNone/>
                      </a:pPr>
                      <a:r>
                        <a:rPr lang="en-US" sz="2400" b="1" i="1" spc="120">
                          <a:solidFill>
                            <a:srgbClr val="404040"/>
                          </a:solidFill>
                          <a:latin typeface="MS UI Gothic" panose="020B0600070205080204" charset="-128"/>
                          <a:ea typeface="MS UI Gothic" panose="020B0600070205080204" charset="-128"/>
                          <a:cs typeface="+mn-lt"/>
                          <a:sym typeface="+mn-ea"/>
                        </a:rPr>
                        <a:t>Teacher</a:t>
                      </a:r>
                      <a:r>
                        <a:rPr lang="en-US" sz="2000" b="1" spc="120">
                          <a:solidFill>
                            <a:srgbClr val="404040"/>
                          </a:solidFill>
                          <a:latin typeface="MS UI Gothic" panose="020B0600070205080204" charset="-128"/>
                          <a:ea typeface="MS UI Gothic" panose="020B0600070205080204" charset="-128"/>
                          <a:cs typeface="+mn-lt"/>
                          <a:sym typeface="+mn-ea"/>
                        </a:rPr>
                        <a:t> explains D&amp;O in DOFO structure.</a:t>
                      </a:r>
                      <a:endParaRPr lang="en-US" sz="2000" b="1" spc="120">
                        <a:solidFill>
                          <a:srgbClr val="404040"/>
                        </a:solidFill>
                        <a:latin typeface="MS UI Gothic" panose="020B0600070205080204" charset="-128"/>
                        <a:ea typeface="MS UI Gothic" panose="020B0600070205080204" charset="-128"/>
                        <a:cs typeface="+mn-lt"/>
                      </a:endParaRPr>
                    </a:p>
                  </a:txBody>
                  <a:tcPr marL="177800" marR="177800" marT="107950" marB="107950" anchor="ctr">
                    <a:lnL w="6350">
                      <a:solidFill>
                        <a:srgbClr val="D9D9D9"/>
                      </a:solidFill>
                      <a:prstDash val="solid"/>
                    </a:lnL>
                    <a:lnR w="6350">
                      <a:solidFill>
                        <a:srgbClr val="D9D9D9"/>
                      </a:solidFill>
                      <a:prstDash val="solid"/>
                    </a:lnR>
                    <a:lnT>
                      <a:noFill/>
                    </a:lnT>
                    <a:lnB>
                      <a:noFill/>
                    </a:lnB>
                    <a:lnTlToBr>
                      <a:noFill/>
                    </a:lnTlToBr>
                    <a:lnBlToTr>
                      <a:noFill/>
                    </a:lnBlToTr>
                    <a:solidFill>
                      <a:srgbClr val="FFFFFF"/>
                    </a:solidFill>
                  </a:tcPr>
                </a:tc>
                <a:tc>
                  <a:txBody>
                    <a:bodyPr/>
                    <a:lstStyle/>
                    <a:p>
                      <a:pPr algn="l">
                        <a:lnSpc>
                          <a:spcPct val="120000"/>
                        </a:lnSpc>
                        <a:spcBef>
                          <a:spcPts val="0"/>
                        </a:spcBef>
                        <a:spcAft>
                          <a:spcPts val="0"/>
                        </a:spcAft>
                        <a:buClrTx/>
                        <a:buSzTx/>
                        <a:buNone/>
                      </a:pPr>
                      <a:r>
                        <a:rPr lang="en-US" sz="2400" b="1" i="1" spc="120" dirty="0" err="1">
                          <a:solidFill>
                            <a:srgbClr val="404040"/>
                          </a:solidFill>
                          <a:latin typeface="MS UI Gothic" panose="020B0600070205080204" charset="-128"/>
                          <a:ea typeface="MS UI Gothic" panose="020B0600070205080204" charset="-128"/>
                          <a:cs typeface="+mn-lt"/>
                        </a:rPr>
                        <a:t>Ss</a:t>
                      </a:r>
                      <a:r>
                        <a:rPr lang="en-US" sz="2000" b="1" spc="120" dirty="0">
                          <a:solidFill>
                            <a:srgbClr val="404040"/>
                          </a:solidFill>
                          <a:latin typeface="MS UI Gothic" panose="020B0600070205080204" charset="-128"/>
                          <a:ea typeface="MS UI Gothic" panose="020B0600070205080204" charset="-128"/>
                          <a:cs typeface="+mn-lt"/>
                        </a:rPr>
                        <a:t> perfect sub-project and finish the </a:t>
                      </a:r>
                      <a:r>
                        <a:rPr lang="en-US" sz="2000" b="1" spc="120" dirty="0" smtClean="0">
                          <a:solidFill>
                            <a:srgbClr val="404040"/>
                          </a:solidFill>
                          <a:latin typeface="MS UI Gothic" panose="020B0600070205080204" charset="-128"/>
                          <a:ea typeface="MS UI Gothic" panose="020B0600070205080204" charset="-128"/>
                          <a:cs typeface="+mn-lt"/>
                        </a:rPr>
                        <a:t>     peer</a:t>
                      </a:r>
                      <a:r>
                        <a:rPr lang="en-US" altLang="zh-CN" sz="2000" b="1" spc="120" dirty="0" smtClean="0">
                          <a:solidFill>
                            <a:srgbClr val="404040"/>
                          </a:solidFill>
                          <a:latin typeface="MS UI Gothic" panose="020B0600070205080204" charset="-128"/>
                          <a:ea typeface="MS UI Gothic" panose="020B0600070205080204" charset="-128"/>
                          <a:cs typeface="+mn-lt"/>
                        </a:rPr>
                        <a:t>-assessment/</a:t>
                      </a:r>
                      <a:endParaRPr lang="en-US" altLang="zh-CN" sz="2000" b="1" spc="120" dirty="0" smtClean="0">
                        <a:solidFill>
                          <a:srgbClr val="404040"/>
                        </a:solidFill>
                        <a:latin typeface="MS UI Gothic" panose="020B0600070205080204" charset="-128"/>
                        <a:ea typeface="MS UI Gothic" panose="020B0600070205080204" charset="-128"/>
                        <a:cs typeface="+mn-lt"/>
                      </a:endParaRPr>
                    </a:p>
                    <a:p>
                      <a:pPr algn="l">
                        <a:lnSpc>
                          <a:spcPct val="120000"/>
                        </a:lnSpc>
                        <a:spcBef>
                          <a:spcPts val="0"/>
                        </a:spcBef>
                        <a:spcAft>
                          <a:spcPts val="0"/>
                        </a:spcAft>
                        <a:buClrTx/>
                        <a:buSzTx/>
                        <a:buNone/>
                      </a:pPr>
                      <a:r>
                        <a:rPr lang="en-US" sz="2000" b="1" spc="120" dirty="0" smtClean="0">
                          <a:solidFill>
                            <a:srgbClr val="404040"/>
                          </a:solidFill>
                          <a:latin typeface="MS UI Gothic" panose="020B0600070205080204" charset="-128"/>
                          <a:ea typeface="MS UI Gothic" panose="020B0600070205080204" charset="-128"/>
                          <a:cs typeface="+mn-lt"/>
                        </a:rPr>
                        <a:t>self-assessment worksheets.</a:t>
                      </a:r>
                      <a:endParaRPr lang="en-US" sz="2000" b="1" spc="120" dirty="0">
                        <a:solidFill>
                          <a:srgbClr val="404040"/>
                        </a:solidFill>
                        <a:latin typeface="MS UI Gothic" panose="020B0600070205080204" charset="-128"/>
                        <a:ea typeface="MS UI Gothic" panose="020B0600070205080204" charset="-128"/>
                        <a:cs typeface="+mn-lt"/>
                      </a:endParaRPr>
                    </a:p>
                  </a:txBody>
                  <a:tcPr marL="177800" marR="177800" marT="107950" marB="107950" anchor="ctr">
                    <a:lnL w="6350">
                      <a:solidFill>
                        <a:srgbClr val="D9D9D9"/>
                      </a:solidFill>
                      <a:prstDash val="solid"/>
                    </a:lnL>
                    <a:lnR>
                      <a:noFill/>
                    </a:lnR>
                    <a:lnT>
                      <a:noFill/>
                    </a:lnT>
                    <a:lnB>
                      <a:noFill/>
                    </a:lnB>
                    <a:lnTlToBr>
                      <a:noFill/>
                    </a:lnTlToBr>
                    <a:lnBlToTr>
                      <a:noFill/>
                    </a:lnBlToTr>
                    <a:solidFill>
                      <a:srgbClr val="FFFFFF"/>
                    </a:solidFill>
                  </a:tcPr>
                </a:tc>
              </a:tr>
              <a:tr h="2410460">
                <a:tc>
                  <a:txBody>
                    <a:bodyPr/>
                    <a:lstStyle/>
                    <a:p>
                      <a:pPr algn="l" eaLnBrk="0" fontAlgn="base" hangingPunct="0">
                        <a:lnSpc>
                          <a:spcPct val="100000"/>
                        </a:lnSpc>
                        <a:spcBef>
                          <a:spcPts val="0"/>
                        </a:spcBef>
                        <a:buClrTx/>
                        <a:buSzTx/>
                        <a:buNone/>
                      </a:pPr>
                      <a:endParaRPr lang="en-US" altLang="zh-CN" sz="1800" b="0" dirty="0">
                        <a:latin typeface="Calibri" panose="020F0502020204030204" pitchFamily="34" charset="0"/>
                        <a:ea typeface="宋体" panose="02010600030101010101" pitchFamily="2" charset="-122"/>
                      </a:endParaRPr>
                    </a:p>
                  </a:txBody>
                  <a:tcPr marL="177800" marR="177800" marT="107950" marB="107950"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2400" b="1" i="1" spc="120">
                          <a:solidFill>
                            <a:srgbClr val="404040"/>
                          </a:solidFill>
                          <a:latin typeface="MS UI Gothic" panose="020B0600070205080204" charset="-128"/>
                          <a:ea typeface="MS UI Gothic" panose="020B0600070205080204" charset="-128"/>
                          <a:cs typeface="+mn-lt"/>
                        </a:rPr>
                        <a:t>Ss</a:t>
                      </a:r>
                      <a:r>
                        <a:rPr lang="en-US" sz="2000" b="1" spc="120">
                          <a:solidFill>
                            <a:srgbClr val="404040"/>
                          </a:solidFill>
                          <a:latin typeface="MS UI Gothic" panose="020B0600070205080204" charset="-128"/>
                          <a:ea typeface="MS UI Gothic" panose="020B0600070205080204" charset="-128"/>
                        </a:rPr>
                        <a:t> finish listening assignments and search information for unit project.</a:t>
                      </a:r>
                      <a:endParaRPr lang="en-US" sz="2000" b="1" spc="120">
                        <a:solidFill>
                          <a:srgbClr val="404040"/>
                        </a:solidFill>
                        <a:latin typeface="MS UI Gothic" panose="020B0600070205080204" charset="-128"/>
                        <a:ea typeface="MS UI Gothic" panose="020B0600070205080204" charset="-128"/>
                      </a:endParaRPr>
                    </a:p>
                  </a:txBody>
                  <a:tcPr marL="177800" marR="177800" marT="107950" marB="107950" anchor="ctr">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endParaRPr lang="en-US" sz="2000" b="1" spc="120" dirty="0">
                        <a:solidFill>
                          <a:srgbClr val="404040"/>
                        </a:solidFill>
                        <a:latin typeface="MS UI Gothic" panose="020B0600070205080204" charset="-128"/>
                        <a:ea typeface="MS UI Gothic" panose="020B0600070205080204" charset="-128"/>
                      </a:endParaRPr>
                    </a:p>
                    <a:p>
                      <a:pPr indent="0" algn="l">
                        <a:lnSpc>
                          <a:spcPct val="120000"/>
                        </a:lnSpc>
                        <a:spcBef>
                          <a:spcPts val="0"/>
                        </a:spcBef>
                        <a:spcAft>
                          <a:spcPts val="0"/>
                        </a:spcAft>
                        <a:buNone/>
                      </a:pPr>
                      <a:r>
                        <a:rPr lang="en-US" sz="2400" b="1" i="1" spc="120">
                          <a:solidFill>
                            <a:srgbClr val="404040"/>
                          </a:solidFill>
                          <a:latin typeface="MS UI Gothic" panose="020B0600070205080204" charset="-128"/>
                          <a:ea typeface="MS UI Gothic" panose="020B0600070205080204" charset="-128"/>
                          <a:cs typeface="+mn-lt"/>
                        </a:rPr>
                        <a:t>Ss</a:t>
                      </a:r>
                      <a:r>
                        <a:rPr lang="en-US" sz="2400" b="1" spc="120" dirty="0">
                          <a:solidFill>
                            <a:srgbClr val="404040"/>
                          </a:solidFill>
                          <a:latin typeface="MS UI Gothic" panose="020B0600070205080204" charset="-128"/>
                          <a:ea typeface="MS UI Gothic" panose="020B0600070205080204" charset="-128"/>
                          <a:cs typeface="+mn-lt"/>
                        </a:rPr>
                        <a:t> </a:t>
                      </a:r>
                      <a:r>
                        <a:rPr lang="en-US" sz="2000" b="1" spc="120" dirty="0">
                          <a:solidFill>
                            <a:srgbClr val="404040"/>
                          </a:solidFill>
                          <a:latin typeface="MS UI Gothic" panose="020B0600070205080204" charset="-128"/>
                          <a:ea typeface="MS UI Gothic" panose="020B0600070205080204" charset="-128"/>
                        </a:rPr>
                        <a:t>do listening, viewing and speaking practice.</a:t>
                      </a:r>
                      <a:endParaRPr lang="en-US" sz="2000" b="1" spc="120" dirty="0">
                        <a:solidFill>
                          <a:srgbClr val="404040"/>
                        </a:solidFill>
                        <a:latin typeface="MS UI Gothic" panose="020B0600070205080204" charset="-128"/>
                        <a:ea typeface="MS UI Gothic" panose="020B0600070205080204" charset="-128"/>
                      </a:endParaRPr>
                    </a:p>
                    <a:p>
                      <a:pPr indent="0" algn="l">
                        <a:lnSpc>
                          <a:spcPct val="120000"/>
                        </a:lnSpc>
                        <a:spcBef>
                          <a:spcPts val="0"/>
                        </a:spcBef>
                        <a:spcAft>
                          <a:spcPts val="0"/>
                        </a:spcAft>
                        <a:buNone/>
                      </a:pPr>
                      <a:r>
                        <a:rPr lang="en-US" sz="2400" b="1" i="1" spc="120">
                          <a:solidFill>
                            <a:srgbClr val="404040"/>
                          </a:solidFill>
                          <a:latin typeface="MS UI Gothic" panose="020B0600070205080204" charset="-128"/>
                          <a:ea typeface="MS UI Gothic" panose="020B0600070205080204" charset="-128"/>
                          <a:cs typeface="+mn-lt"/>
                          <a:sym typeface="+mn-ea"/>
                        </a:rPr>
                        <a:t>Teacher</a:t>
                      </a:r>
                      <a:r>
                        <a:rPr lang="en-US" sz="2000" b="1" spc="120" dirty="0">
                          <a:solidFill>
                            <a:srgbClr val="404040"/>
                          </a:solidFill>
                          <a:latin typeface="MS UI Gothic" panose="020B0600070205080204" charset="-128"/>
                          <a:ea typeface="MS UI Gothic" panose="020B0600070205080204" charset="-128"/>
                          <a:sym typeface="+mn-ea"/>
                        </a:rPr>
                        <a:t> explains F&amp;O in DOFO structure.</a:t>
                      </a:r>
                      <a:endParaRPr lang="en-US" sz="2000" b="1" spc="120" dirty="0">
                        <a:solidFill>
                          <a:srgbClr val="404040"/>
                        </a:solidFill>
                        <a:latin typeface="MS UI Gothic" panose="020B0600070205080204" charset="-128"/>
                        <a:ea typeface="MS UI Gothic" panose="020B0600070205080204" charset="-128"/>
                      </a:endParaRPr>
                    </a:p>
                    <a:p>
                      <a:pPr indent="0" algn="l">
                        <a:lnSpc>
                          <a:spcPct val="120000"/>
                        </a:lnSpc>
                        <a:spcBef>
                          <a:spcPts val="0"/>
                        </a:spcBef>
                        <a:spcAft>
                          <a:spcPts val="0"/>
                        </a:spcAft>
                        <a:buNone/>
                      </a:pPr>
                      <a:r>
                        <a:rPr lang="en-US" sz="2000" b="0" spc="12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2000" b="0" spc="12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77800" marR="177800" marT="107950" marB="107950" anchor="ctr">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en-US" sz="2400" b="1" i="1" spc="120" dirty="0" err="1">
                          <a:solidFill>
                            <a:srgbClr val="404040"/>
                          </a:solidFill>
                          <a:latin typeface="MS UI Gothic" panose="020B0600070205080204" charset="-128"/>
                          <a:ea typeface="MS UI Gothic" panose="020B0600070205080204" charset="-128"/>
                          <a:cs typeface="+mn-lt"/>
                        </a:rPr>
                        <a:t>Ss</a:t>
                      </a:r>
                      <a:r>
                        <a:rPr lang="en-US" sz="2400" b="1" spc="120" dirty="0">
                          <a:solidFill>
                            <a:srgbClr val="404040"/>
                          </a:solidFill>
                          <a:latin typeface="MS UI Gothic" panose="020B0600070205080204" charset="-128"/>
                          <a:ea typeface="MS UI Gothic" panose="020B0600070205080204" charset="-128"/>
                          <a:cs typeface="+mn-lt"/>
                        </a:rPr>
                        <a:t> </a:t>
                      </a:r>
                      <a:r>
                        <a:rPr lang="en-US" sz="2000" b="1" spc="120" dirty="0">
                          <a:solidFill>
                            <a:srgbClr val="404040"/>
                          </a:solidFill>
                          <a:latin typeface="MS UI Gothic" panose="020B0600070205080204" charset="-128"/>
                          <a:ea typeface="MS UI Gothic" panose="020B0600070205080204" charset="-128"/>
                        </a:rPr>
                        <a:t>submit u</a:t>
                      </a:r>
                      <a:r>
                        <a:rPr lang="en-US" sz="2000" b="1" spc="120" dirty="0" smtClean="0">
                          <a:solidFill>
                            <a:srgbClr val="404040"/>
                          </a:solidFill>
                          <a:latin typeface="MS UI Gothic" panose="020B0600070205080204" charset="-128"/>
                          <a:ea typeface="MS UI Gothic" panose="020B0600070205080204" charset="-128"/>
                        </a:rPr>
                        <a:t>nit</a:t>
                      </a:r>
                      <a:endParaRPr lang="en-US" sz="2000" b="1" spc="120" dirty="0" smtClean="0">
                        <a:solidFill>
                          <a:srgbClr val="404040"/>
                        </a:solidFill>
                        <a:latin typeface="MS UI Gothic" panose="020B0600070205080204" charset="-128"/>
                        <a:ea typeface="MS UI Gothic" panose="020B0600070205080204" charset="-128"/>
                      </a:endParaRPr>
                    </a:p>
                    <a:p>
                      <a:pPr indent="0" algn="l">
                        <a:lnSpc>
                          <a:spcPct val="120000"/>
                        </a:lnSpc>
                        <a:spcBef>
                          <a:spcPts val="0"/>
                        </a:spcBef>
                        <a:spcAft>
                          <a:spcPts val="0"/>
                        </a:spcAft>
                        <a:buNone/>
                      </a:pPr>
                      <a:r>
                        <a:rPr lang="en-US" sz="2000" b="1" spc="120" dirty="0" smtClean="0">
                          <a:solidFill>
                            <a:srgbClr val="404040"/>
                          </a:solidFill>
                          <a:latin typeface="MS UI Gothic" panose="020B0600070205080204" charset="-128"/>
                          <a:ea typeface="MS UI Gothic" panose="020B0600070205080204" charset="-128"/>
                        </a:rPr>
                        <a:t>project</a:t>
                      </a:r>
                      <a:r>
                        <a:rPr lang="en-US" sz="2000" b="1" spc="120" dirty="0">
                          <a:solidFill>
                            <a:srgbClr val="404040"/>
                          </a:solidFill>
                          <a:latin typeface="MS UI Gothic" panose="020B0600070205080204" charset="-128"/>
                          <a:ea typeface="MS UI Gothic" panose="020B0600070205080204" charset="-128"/>
                        </a:rPr>
                        <a:t>.</a:t>
                      </a:r>
                      <a:endParaRPr lang="en-US" sz="2000" b="1" spc="120" dirty="0">
                        <a:solidFill>
                          <a:srgbClr val="404040"/>
                        </a:solidFill>
                        <a:latin typeface="MS UI Gothic" panose="020B0600070205080204" charset="-128"/>
                        <a:ea typeface="MS UI Gothic" panose="020B0600070205080204" charset="-128"/>
                      </a:endParaRPr>
                    </a:p>
                    <a:p>
                      <a:pPr indent="0" algn="l">
                        <a:lnSpc>
                          <a:spcPct val="120000"/>
                        </a:lnSpc>
                        <a:spcBef>
                          <a:spcPts val="0"/>
                        </a:spcBef>
                        <a:spcAft>
                          <a:spcPts val="0"/>
                        </a:spcAft>
                        <a:buNone/>
                      </a:pPr>
                      <a:r>
                        <a:rPr lang="en-US" sz="2400" b="1" i="1" spc="120" dirty="0">
                          <a:solidFill>
                            <a:srgbClr val="404040"/>
                          </a:solidFill>
                          <a:latin typeface="MS UI Gothic" panose="020B0600070205080204" charset="-128"/>
                          <a:ea typeface="MS UI Gothic" panose="020B0600070205080204" charset="-128"/>
                          <a:cs typeface="+mn-lt"/>
                        </a:rPr>
                        <a:t>Teacher</a:t>
                      </a:r>
                      <a:r>
                        <a:rPr lang="en-US" sz="2000" b="1" spc="120" dirty="0">
                          <a:solidFill>
                            <a:srgbClr val="404040"/>
                          </a:solidFill>
                          <a:latin typeface="MS UI Gothic" panose="020B0600070205080204" charset="-128"/>
                          <a:ea typeface="MS UI Gothic" panose="020B0600070205080204" charset="-128"/>
                        </a:rPr>
                        <a:t> conducts delayed evaluation. </a:t>
                      </a:r>
                      <a:endParaRPr lang="en-US" altLang="en-US" sz="2000" b="0" spc="120" dirty="0">
                        <a:solidFill>
                          <a:srgbClr val="404040"/>
                        </a:solidFill>
                        <a:latin typeface="微软雅黑" panose="020B0503020204020204" pitchFamily="34" charset="-122"/>
                        <a:ea typeface="微软雅黑" panose="020B0503020204020204" pitchFamily="34" charset="-122"/>
                      </a:endParaRPr>
                    </a:p>
                  </a:txBody>
                  <a:tcPr marL="177800" marR="177800" marT="107950" marB="107950" anchor="ctr">
                    <a:lnL w="6350">
                      <a:solidFill>
                        <a:srgbClr val="D9D9D9"/>
                      </a:solidFill>
                      <a:prstDash val="solid"/>
                    </a:lnL>
                    <a:lnR>
                      <a:noFill/>
                    </a:lnR>
                    <a:lnT>
                      <a:noFill/>
                    </a:lnT>
                    <a:lnB w="19050">
                      <a:solidFill>
                        <a:srgbClr val="595959"/>
                      </a:solidFill>
                      <a:prstDash val="solid"/>
                    </a:lnB>
                    <a:lnTlToBr>
                      <a:noFill/>
                    </a:lnTlToBr>
                    <a:lnBlToTr>
                      <a:noFill/>
                    </a:lnBlToTr>
                    <a:solidFill>
                      <a:srgbClr val="F2F2F2"/>
                    </a:solidFill>
                  </a:tcPr>
                </a:tc>
              </a:tr>
            </a:tbl>
          </a:graphicData>
        </a:graphic>
      </p:graphicFrame>
      <p:pic>
        <p:nvPicPr>
          <p:cNvPr id="48" name="Picture 3" descr="C:\Users\Administrator\Desktop\微立体创业计划\005.png"/>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883" y="2191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290320" y="219075"/>
            <a:ext cx="322072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Teaching Design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pic>
        <p:nvPicPr>
          <p:cNvPr id="49" name="Picture 4" descr="C:\Users\Administrator\Desktop\微立体创业计划\0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82" y="193939"/>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638810" y="5207000"/>
            <a:ext cx="1151255" cy="398780"/>
          </a:xfrm>
          <a:prstGeom prst="rect">
            <a:avLst/>
          </a:prstGeom>
          <a:noFill/>
        </p:spPr>
        <p:txBody>
          <a:bodyPr wrap="none" rtlCol="0">
            <a:spAutoFit/>
          </a:bodyPr>
          <a:lstStyle/>
          <a:p>
            <a:pPr algn="l"/>
            <a:r>
              <a:rPr lang="en-US" altLang="zh-CN" sz="2000" b="1" dirty="0">
                <a:latin typeface="MS UI Gothic" panose="020B0600070205080204" charset="-128"/>
                <a:ea typeface="MS UI Gothic" panose="020B0600070205080204" charset="-128"/>
                <a:sym typeface="+mn-ea"/>
              </a:rPr>
              <a:t>Lesson 2</a:t>
            </a:r>
            <a:endParaRPr lang="en-US" altLang="zh-CN" sz="1800" b="0" dirty="0">
              <a:latin typeface="Calibri" panose="020F0502020204030204" pitchFamily="34" charset="0"/>
              <a:ea typeface="宋体" panose="02010600030101010101"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0" nodeType="clickEffect">
                                  <p:stCondLst>
                                    <p:cond delay="0"/>
                                  </p:stCondLst>
                                  <p:childTnLst>
                                    <p:animEffect transition="out" filter="fade">
                                      <p:cBhvr>
                                        <p:cTn id="6" dur="1000" tmFilter="0, 0; .2, .5; .8, .5; 1, 0"/>
                                        <p:tgtEl>
                                          <p:spTgt spid="2"/>
                                        </p:tgtEl>
                                      </p:cBhvr>
                                    </p:animEffect>
                                    <p:animScale>
                                      <p:cBhvr>
                                        <p:cTn id="7"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extBox 249"/>
          <p:cNvSpPr txBox="1"/>
          <p:nvPr/>
        </p:nvSpPr>
        <p:spPr>
          <a:xfrm>
            <a:off x="2190305" y="7544217"/>
            <a:ext cx="199390" cy="95250"/>
          </a:xfrm>
          <a:prstGeom prst="rect">
            <a:avLst/>
          </a:prstGeom>
          <a:noFill/>
        </p:spPr>
        <p:txBody>
          <a:bodyPr wrap="none" lIns="81063" tIns="40532" rIns="81063" bIns="40532" rtlCol="0">
            <a:spAutoFit/>
          </a:bodyPr>
          <a:lstStyle/>
          <a:p>
            <a:r>
              <a:rPr lang="zh-CN" altLang="en-US" sz="100" dirty="0"/>
              <a:t>延迟符</a:t>
            </a:r>
            <a:endParaRPr lang="zh-CN" altLang="en-US" sz="100" dirty="0"/>
          </a:p>
        </p:txBody>
      </p:sp>
      <p:sp>
        <p:nvSpPr>
          <p:cNvPr id="251" name="矩形 250"/>
          <p:cNvSpPr/>
          <p:nvPr/>
        </p:nvSpPr>
        <p:spPr>
          <a:xfrm>
            <a:off x="9594794" y="2543851"/>
            <a:ext cx="262577" cy="1022161"/>
          </a:xfrm>
          <a:prstGeom prst="rect">
            <a:avLst/>
          </a:prstGeom>
          <a:solidFill>
            <a:srgbClr val="FF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252" name="矩形 251"/>
          <p:cNvSpPr/>
          <p:nvPr/>
        </p:nvSpPr>
        <p:spPr>
          <a:xfrm>
            <a:off x="9594794" y="3566011"/>
            <a:ext cx="262577" cy="1022161"/>
          </a:xfrm>
          <a:prstGeom prst="rect">
            <a:avLst/>
          </a:prstGeom>
          <a:solidFill>
            <a:srgbClr val="009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253" name="单圆角矩形 252"/>
          <p:cNvSpPr/>
          <p:nvPr/>
        </p:nvSpPr>
        <p:spPr>
          <a:xfrm flipV="1">
            <a:off x="9594793" y="4588167"/>
            <a:ext cx="262577" cy="1022022"/>
          </a:xfrm>
          <a:prstGeom prst="round1Rect">
            <a:avLst>
              <a:gd name="adj" fmla="val 50000"/>
            </a:avLst>
          </a:prstGeom>
          <a:solidFill>
            <a:srgbClr val="EA5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254" name="单圆角矩形 253"/>
          <p:cNvSpPr/>
          <p:nvPr/>
        </p:nvSpPr>
        <p:spPr>
          <a:xfrm>
            <a:off x="9595560" y="1554092"/>
            <a:ext cx="262577" cy="989759"/>
          </a:xfrm>
          <a:prstGeom prst="round1Rect">
            <a:avLst>
              <a:gd name="adj" fmla="val 40328"/>
            </a:avLst>
          </a:prstGeom>
          <a:solidFill>
            <a:srgbClr val="EA6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pic>
        <p:nvPicPr>
          <p:cNvPr id="255" name="图片 254"/>
          <p:cNvPicPr>
            <a:picLocks noChangeAspect="1"/>
          </p:cNvPicPr>
          <p:nvPr/>
        </p:nvPicPr>
        <p:blipFill rotWithShape="1">
          <a:blip r:embed="rId1"/>
          <a:srcRect t="55896"/>
          <a:stretch>
            <a:fillRect/>
          </a:stretch>
        </p:blipFill>
        <p:spPr>
          <a:xfrm>
            <a:off x="4478326" y="2543851"/>
            <a:ext cx="5247755" cy="232177"/>
          </a:xfrm>
          <a:prstGeom prst="rect">
            <a:avLst/>
          </a:prstGeom>
        </p:spPr>
      </p:pic>
      <p:pic>
        <p:nvPicPr>
          <p:cNvPr id="256" name="图片 255"/>
          <p:cNvPicPr>
            <a:picLocks noChangeAspect="1"/>
          </p:cNvPicPr>
          <p:nvPr/>
        </p:nvPicPr>
        <p:blipFill rotWithShape="1">
          <a:blip r:embed="rId1"/>
          <a:srcRect t="55896"/>
          <a:stretch>
            <a:fillRect/>
          </a:stretch>
        </p:blipFill>
        <p:spPr>
          <a:xfrm>
            <a:off x="4478326" y="3566011"/>
            <a:ext cx="5247755" cy="232177"/>
          </a:xfrm>
          <a:prstGeom prst="rect">
            <a:avLst/>
          </a:prstGeom>
        </p:spPr>
      </p:pic>
      <p:pic>
        <p:nvPicPr>
          <p:cNvPr id="257" name="图片 256"/>
          <p:cNvPicPr>
            <a:picLocks noChangeAspect="1"/>
          </p:cNvPicPr>
          <p:nvPr/>
        </p:nvPicPr>
        <p:blipFill rotWithShape="1">
          <a:blip r:embed="rId1"/>
          <a:srcRect t="55896"/>
          <a:stretch>
            <a:fillRect/>
          </a:stretch>
        </p:blipFill>
        <p:spPr>
          <a:xfrm>
            <a:off x="4478326" y="4588172"/>
            <a:ext cx="5247755" cy="232177"/>
          </a:xfrm>
          <a:prstGeom prst="rect">
            <a:avLst/>
          </a:prstGeom>
        </p:spPr>
      </p:pic>
      <p:cxnSp>
        <p:nvCxnSpPr>
          <p:cNvPr id="258" name="直接连接符 257"/>
          <p:cNvCxnSpPr/>
          <p:nvPr/>
        </p:nvCxnSpPr>
        <p:spPr>
          <a:xfrm>
            <a:off x="4630698" y="1589566"/>
            <a:ext cx="0" cy="4000619"/>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9" name="椭圆 258"/>
          <p:cNvSpPr/>
          <p:nvPr/>
        </p:nvSpPr>
        <p:spPr>
          <a:xfrm>
            <a:off x="4898765" y="1849587"/>
            <a:ext cx="398769" cy="398769"/>
          </a:xfrm>
          <a:prstGeom prst="ellipse">
            <a:avLst/>
          </a:prstGeom>
          <a:solidFill>
            <a:srgbClr val="EA6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260" name="椭圆 259"/>
          <p:cNvSpPr/>
          <p:nvPr/>
        </p:nvSpPr>
        <p:spPr>
          <a:xfrm>
            <a:off x="4898765" y="2853958"/>
            <a:ext cx="398769" cy="398769"/>
          </a:xfrm>
          <a:prstGeom prst="ellipse">
            <a:avLst/>
          </a:prstGeom>
          <a:solidFill>
            <a:srgbClr val="FF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261" name="椭圆 260"/>
          <p:cNvSpPr/>
          <p:nvPr/>
        </p:nvSpPr>
        <p:spPr>
          <a:xfrm>
            <a:off x="4898765" y="3870218"/>
            <a:ext cx="398769" cy="398769"/>
          </a:xfrm>
          <a:prstGeom prst="ellipse">
            <a:avLst/>
          </a:prstGeom>
          <a:solidFill>
            <a:srgbClr val="009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262" name="椭圆 261"/>
          <p:cNvSpPr/>
          <p:nvPr/>
        </p:nvSpPr>
        <p:spPr>
          <a:xfrm>
            <a:off x="4898765" y="4894046"/>
            <a:ext cx="398769" cy="398769"/>
          </a:xfrm>
          <a:prstGeom prst="ellipse">
            <a:avLst/>
          </a:prstGeom>
          <a:solidFill>
            <a:srgbClr val="EA5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nvGrpSpPr>
          <p:cNvPr id="263" name="Group 4"/>
          <p:cNvGrpSpPr>
            <a:grpSpLocks noChangeAspect="1"/>
          </p:cNvGrpSpPr>
          <p:nvPr/>
        </p:nvGrpSpPr>
        <p:grpSpPr bwMode="auto">
          <a:xfrm>
            <a:off x="4987996" y="1924547"/>
            <a:ext cx="214875" cy="251809"/>
            <a:chOff x="1776" y="1776"/>
            <a:chExt cx="64" cy="75"/>
          </a:xfrm>
          <a:solidFill>
            <a:schemeClr val="bg1"/>
          </a:solidFill>
          <a:effectLst/>
        </p:grpSpPr>
        <p:sp>
          <p:nvSpPr>
            <p:cNvPr id="264"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5"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7"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8" name="Group 18"/>
          <p:cNvGrpSpPr>
            <a:grpSpLocks noChangeAspect="1"/>
          </p:cNvGrpSpPr>
          <p:nvPr/>
        </p:nvGrpSpPr>
        <p:grpSpPr bwMode="auto">
          <a:xfrm>
            <a:off x="4986321" y="2940042"/>
            <a:ext cx="218225" cy="203345"/>
            <a:chOff x="3802" y="2858"/>
            <a:chExt cx="616" cy="574"/>
          </a:xfrm>
          <a:solidFill>
            <a:schemeClr val="bg1"/>
          </a:solidFill>
          <a:effectLst/>
        </p:grpSpPr>
        <p:sp>
          <p:nvSpPr>
            <p:cNvPr id="269"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0"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1"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2"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3"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4" name="Group 13"/>
          <p:cNvGrpSpPr>
            <a:grpSpLocks noChangeAspect="1"/>
          </p:cNvGrpSpPr>
          <p:nvPr/>
        </p:nvGrpSpPr>
        <p:grpSpPr bwMode="auto">
          <a:xfrm>
            <a:off x="4976328" y="3942940"/>
            <a:ext cx="238211" cy="241025"/>
            <a:chOff x="2426" y="2781"/>
            <a:chExt cx="593" cy="600"/>
          </a:xfrm>
          <a:solidFill>
            <a:schemeClr val="bg1"/>
          </a:solidFill>
          <a:effectLst/>
        </p:grpSpPr>
        <p:sp>
          <p:nvSpPr>
            <p:cNvPr id="275"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7" name="Freeform 108"/>
          <p:cNvSpPr>
            <a:spLocks noEditPoints="1"/>
          </p:cNvSpPr>
          <p:nvPr/>
        </p:nvSpPr>
        <p:spPr bwMode="auto">
          <a:xfrm>
            <a:off x="4959173" y="4948441"/>
            <a:ext cx="272521" cy="273498"/>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ffectLst/>
        </p:spPr>
        <p:txBody>
          <a:bodyPr vert="horz" wrap="square" lIns="91423" tIns="45711" rIns="91423" bIns="45711" numCol="1" anchor="t" anchorCtr="0" compatLnSpc="1"/>
          <a:lstStyle/>
          <a:p>
            <a:endParaRPr lang="zh-CN" altLang="en-US" sz="1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1" name="Freeform 738"/>
          <p:cNvSpPr>
            <a:spLocks noEditPoints="1"/>
          </p:cNvSpPr>
          <p:nvPr/>
        </p:nvSpPr>
        <p:spPr bwMode="auto">
          <a:xfrm>
            <a:off x="3138831" y="1989643"/>
            <a:ext cx="156355" cy="22443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nvGrpSpPr>
          <p:cNvPr id="292" name="组合 291"/>
          <p:cNvGrpSpPr/>
          <p:nvPr/>
        </p:nvGrpSpPr>
        <p:grpSpPr>
          <a:xfrm>
            <a:off x="3875222" y="2281689"/>
            <a:ext cx="200492" cy="159642"/>
            <a:chOff x="2339835" y="2821810"/>
            <a:chExt cx="382635" cy="304674"/>
          </a:xfrm>
        </p:grpSpPr>
        <p:sp>
          <p:nvSpPr>
            <p:cNvPr id="293" name="Freeform 739"/>
            <p:cNvSpPr>
              <a:spLocks noEditPoints="1"/>
            </p:cNvSpPr>
            <p:nvPr/>
          </p:nvSpPr>
          <p:spPr bwMode="auto">
            <a:xfrm>
              <a:off x="2395393" y="2829874"/>
              <a:ext cx="324388" cy="197142"/>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294" name="Freeform 740"/>
            <p:cNvSpPr>
              <a:spLocks noEditPoints="1"/>
            </p:cNvSpPr>
            <p:nvPr/>
          </p:nvSpPr>
          <p:spPr bwMode="auto">
            <a:xfrm>
              <a:off x="2339835" y="2821810"/>
              <a:ext cx="382635" cy="304674"/>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295" name="组合 294"/>
          <p:cNvGrpSpPr/>
          <p:nvPr/>
        </p:nvGrpSpPr>
        <p:grpSpPr>
          <a:xfrm>
            <a:off x="3244238" y="2201995"/>
            <a:ext cx="236646" cy="209882"/>
            <a:chOff x="795854" y="3209821"/>
            <a:chExt cx="451635" cy="400557"/>
          </a:xfrm>
        </p:grpSpPr>
        <p:sp>
          <p:nvSpPr>
            <p:cNvPr id="296" name="Freeform 741"/>
            <p:cNvSpPr>
              <a:spLocks noEditPoints="1"/>
            </p:cNvSpPr>
            <p:nvPr/>
          </p:nvSpPr>
          <p:spPr bwMode="auto">
            <a:xfrm>
              <a:off x="848724" y="3338860"/>
              <a:ext cx="167571" cy="167571"/>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297" name="Freeform 742"/>
            <p:cNvSpPr>
              <a:spLocks noEditPoints="1"/>
            </p:cNvSpPr>
            <p:nvPr/>
          </p:nvSpPr>
          <p:spPr bwMode="auto">
            <a:xfrm>
              <a:off x="795854" y="3290471"/>
              <a:ext cx="269726" cy="290337"/>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298" name="Freeform 743"/>
            <p:cNvSpPr>
              <a:spLocks noEditPoints="1"/>
            </p:cNvSpPr>
            <p:nvPr/>
          </p:nvSpPr>
          <p:spPr bwMode="auto">
            <a:xfrm>
              <a:off x="1086191" y="3245665"/>
              <a:ext cx="125454" cy="125454"/>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299" name="Freeform 744"/>
            <p:cNvSpPr>
              <a:spLocks noEditPoints="1"/>
            </p:cNvSpPr>
            <p:nvPr/>
          </p:nvSpPr>
          <p:spPr bwMode="auto">
            <a:xfrm>
              <a:off x="1045866" y="3209821"/>
              <a:ext cx="201623" cy="214168"/>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0" name="Freeform 745"/>
            <p:cNvSpPr>
              <a:spLocks noEditPoints="1"/>
            </p:cNvSpPr>
            <p:nvPr/>
          </p:nvSpPr>
          <p:spPr bwMode="auto">
            <a:xfrm>
              <a:off x="1086191" y="3459834"/>
              <a:ext cx="103948" cy="105740"/>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1" name="Freeform 746"/>
            <p:cNvSpPr>
              <a:spLocks noEditPoints="1"/>
            </p:cNvSpPr>
            <p:nvPr/>
          </p:nvSpPr>
          <p:spPr bwMode="auto">
            <a:xfrm>
              <a:off x="1050347" y="3430262"/>
              <a:ext cx="169363" cy="180116"/>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02" name="组合 301"/>
          <p:cNvGrpSpPr/>
          <p:nvPr/>
        </p:nvGrpSpPr>
        <p:grpSpPr>
          <a:xfrm>
            <a:off x="4155955" y="2476824"/>
            <a:ext cx="174667" cy="169033"/>
            <a:chOff x="2597015" y="4907933"/>
            <a:chExt cx="333349" cy="322596"/>
          </a:xfrm>
        </p:grpSpPr>
        <p:sp>
          <p:nvSpPr>
            <p:cNvPr id="303" name="Freeform 747"/>
            <p:cNvSpPr>
              <a:spLocks noEditPoints="1"/>
            </p:cNvSpPr>
            <p:nvPr/>
          </p:nvSpPr>
          <p:spPr bwMode="auto">
            <a:xfrm>
              <a:off x="2631067" y="4941985"/>
              <a:ext cx="265246" cy="254493"/>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4" name="Freeform 748"/>
            <p:cNvSpPr>
              <a:spLocks noEditPoints="1"/>
            </p:cNvSpPr>
            <p:nvPr/>
          </p:nvSpPr>
          <p:spPr bwMode="auto">
            <a:xfrm>
              <a:off x="2597015" y="4907933"/>
              <a:ext cx="333349" cy="322596"/>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5" name="Freeform 749"/>
            <p:cNvSpPr/>
            <p:nvPr/>
          </p:nvSpPr>
          <p:spPr bwMode="auto">
            <a:xfrm>
              <a:off x="2752041" y="4963492"/>
              <a:ext cx="14338" cy="27779"/>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6" name="Freeform 750"/>
            <p:cNvSpPr/>
            <p:nvPr/>
          </p:nvSpPr>
          <p:spPr bwMode="auto">
            <a:xfrm>
              <a:off x="2752041" y="5141816"/>
              <a:ext cx="14338" cy="35844"/>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7" name="Freeform 751"/>
            <p:cNvSpPr/>
            <p:nvPr/>
          </p:nvSpPr>
          <p:spPr bwMode="auto">
            <a:xfrm>
              <a:off x="2651677" y="5062959"/>
              <a:ext cx="38532" cy="15234"/>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8" name="Freeform 752"/>
            <p:cNvSpPr/>
            <p:nvPr/>
          </p:nvSpPr>
          <p:spPr bwMode="auto">
            <a:xfrm>
              <a:off x="2830001" y="5062959"/>
              <a:ext cx="36740" cy="15234"/>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09" name="Freeform 753"/>
            <p:cNvSpPr/>
            <p:nvPr/>
          </p:nvSpPr>
          <p:spPr bwMode="auto">
            <a:xfrm>
              <a:off x="2668703" y="5112244"/>
              <a:ext cx="19714" cy="17026"/>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0" name="Freeform 754"/>
            <p:cNvSpPr/>
            <p:nvPr/>
          </p:nvSpPr>
          <p:spPr bwMode="auto">
            <a:xfrm>
              <a:off x="2709028" y="5143608"/>
              <a:ext cx="15234" cy="17026"/>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1" name="Freeform 755"/>
            <p:cNvSpPr/>
            <p:nvPr/>
          </p:nvSpPr>
          <p:spPr bwMode="auto">
            <a:xfrm>
              <a:off x="2798638" y="5146296"/>
              <a:ext cx="17026" cy="12545"/>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2" name="Freeform 756"/>
            <p:cNvSpPr/>
            <p:nvPr/>
          </p:nvSpPr>
          <p:spPr bwMode="auto">
            <a:xfrm>
              <a:off x="2834482" y="5112244"/>
              <a:ext cx="18818" cy="12545"/>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3" name="Freeform 757"/>
            <p:cNvSpPr/>
            <p:nvPr/>
          </p:nvSpPr>
          <p:spPr bwMode="auto">
            <a:xfrm>
              <a:off x="2662431" y="5019050"/>
              <a:ext cx="23299" cy="14338"/>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4" name="Freeform 758"/>
            <p:cNvSpPr/>
            <p:nvPr/>
          </p:nvSpPr>
          <p:spPr bwMode="auto">
            <a:xfrm>
              <a:off x="2798638" y="4971557"/>
              <a:ext cx="17026" cy="19714"/>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5" name="Freeform 759"/>
            <p:cNvSpPr/>
            <p:nvPr/>
          </p:nvSpPr>
          <p:spPr bwMode="auto">
            <a:xfrm>
              <a:off x="2834482" y="4999336"/>
              <a:ext cx="17026" cy="17026"/>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16" name="Freeform 760"/>
            <p:cNvSpPr>
              <a:spLocks noEditPoints="1"/>
            </p:cNvSpPr>
            <p:nvPr/>
          </p:nvSpPr>
          <p:spPr bwMode="auto">
            <a:xfrm>
              <a:off x="2699171" y="4986790"/>
              <a:ext cx="141584" cy="103948"/>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sp>
        <p:nvSpPr>
          <p:cNvPr id="317" name="Freeform 761"/>
          <p:cNvSpPr>
            <a:spLocks noEditPoints="1"/>
          </p:cNvSpPr>
          <p:nvPr/>
        </p:nvSpPr>
        <p:spPr bwMode="auto">
          <a:xfrm>
            <a:off x="3596409" y="2351358"/>
            <a:ext cx="206596" cy="211292"/>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nvGrpSpPr>
          <p:cNvPr id="318" name="组合 317"/>
          <p:cNvGrpSpPr/>
          <p:nvPr/>
        </p:nvGrpSpPr>
        <p:grpSpPr>
          <a:xfrm>
            <a:off x="4092213" y="2388551"/>
            <a:ext cx="119731" cy="129592"/>
            <a:chOff x="2342523" y="3214302"/>
            <a:chExt cx="228505" cy="247324"/>
          </a:xfrm>
        </p:grpSpPr>
        <p:sp>
          <p:nvSpPr>
            <p:cNvPr id="319" name="Freeform 762"/>
            <p:cNvSpPr>
              <a:spLocks noEditPoints="1"/>
            </p:cNvSpPr>
            <p:nvPr/>
          </p:nvSpPr>
          <p:spPr bwMode="auto">
            <a:xfrm>
              <a:off x="2367614" y="3239393"/>
              <a:ext cx="44805" cy="57350"/>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0" name="Freeform 763"/>
            <p:cNvSpPr>
              <a:spLocks noEditPoints="1"/>
            </p:cNvSpPr>
            <p:nvPr/>
          </p:nvSpPr>
          <p:spPr bwMode="auto">
            <a:xfrm>
              <a:off x="2342523" y="3214302"/>
              <a:ext cx="93194" cy="127246"/>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1" name="Freeform 764"/>
            <p:cNvSpPr>
              <a:spLocks noEditPoints="1"/>
            </p:cNvSpPr>
            <p:nvPr/>
          </p:nvSpPr>
          <p:spPr bwMode="auto">
            <a:xfrm>
              <a:off x="2505613" y="3362159"/>
              <a:ext cx="42117" cy="57350"/>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2" name="Freeform 765"/>
            <p:cNvSpPr>
              <a:spLocks noEditPoints="1"/>
            </p:cNvSpPr>
            <p:nvPr/>
          </p:nvSpPr>
          <p:spPr bwMode="auto">
            <a:xfrm>
              <a:off x="2480522" y="3337068"/>
              <a:ext cx="90506" cy="124558"/>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3" name="Freeform 766"/>
            <p:cNvSpPr>
              <a:spLocks noEditPoints="1"/>
            </p:cNvSpPr>
            <p:nvPr/>
          </p:nvSpPr>
          <p:spPr bwMode="auto">
            <a:xfrm>
              <a:off x="2376575" y="3214302"/>
              <a:ext cx="158610" cy="247324"/>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sp>
        <p:nvSpPr>
          <p:cNvPr id="324" name="Freeform 767"/>
          <p:cNvSpPr>
            <a:spLocks noEditPoints="1"/>
          </p:cNvSpPr>
          <p:nvPr/>
        </p:nvSpPr>
        <p:spPr bwMode="auto">
          <a:xfrm>
            <a:off x="3865223" y="3180427"/>
            <a:ext cx="159173" cy="206596"/>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5" name="Freeform 768"/>
          <p:cNvSpPr>
            <a:spLocks noEditPoints="1"/>
          </p:cNvSpPr>
          <p:nvPr/>
        </p:nvSpPr>
        <p:spPr bwMode="auto">
          <a:xfrm>
            <a:off x="3000474" y="2941445"/>
            <a:ext cx="157764" cy="153069"/>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nvGrpSpPr>
          <p:cNvPr id="326" name="组合 325"/>
          <p:cNvGrpSpPr/>
          <p:nvPr/>
        </p:nvGrpSpPr>
        <p:grpSpPr>
          <a:xfrm>
            <a:off x="3865636" y="2749826"/>
            <a:ext cx="152599" cy="203778"/>
            <a:chOff x="1924044" y="2721446"/>
            <a:chExt cx="291233" cy="388908"/>
          </a:xfrm>
        </p:grpSpPr>
        <p:sp>
          <p:nvSpPr>
            <p:cNvPr id="327" name="Freeform 769"/>
            <p:cNvSpPr>
              <a:spLocks noEditPoints="1"/>
            </p:cNvSpPr>
            <p:nvPr/>
          </p:nvSpPr>
          <p:spPr bwMode="auto">
            <a:xfrm>
              <a:off x="1924044" y="2721446"/>
              <a:ext cx="291233" cy="388908"/>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8" name="Freeform 770"/>
            <p:cNvSpPr>
              <a:spLocks noEditPoints="1"/>
            </p:cNvSpPr>
            <p:nvPr/>
          </p:nvSpPr>
          <p:spPr bwMode="auto">
            <a:xfrm>
              <a:off x="2010966" y="2897978"/>
              <a:ext cx="112909" cy="169363"/>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29" name="Freeform 771"/>
            <p:cNvSpPr>
              <a:spLocks noEditPoints="1"/>
            </p:cNvSpPr>
            <p:nvPr/>
          </p:nvSpPr>
          <p:spPr bwMode="auto">
            <a:xfrm>
              <a:off x="2035161" y="2932030"/>
              <a:ext cx="25091" cy="4211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0" name="Freeform 772"/>
            <p:cNvSpPr>
              <a:spLocks noEditPoints="1"/>
            </p:cNvSpPr>
            <p:nvPr/>
          </p:nvSpPr>
          <p:spPr bwMode="auto">
            <a:xfrm>
              <a:off x="2071005" y="2991173"/>
              <a:ext cx="29571" cy="46597"/>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31" name="组合 330"/>
          <p:cNvGrpSpPr/>
          <p:nvPr/>
        </p:nvGrpSpPr>
        <p:grpSpPr>
          <a:xfrm>
            <a:off x="3197633" y="2455226"/>
            <a:ext cx="103298" cy="158703"/>
            <a:chOff x="825425" y="4488558"/>
            <a:chExt cx="197142" cy="302882"/>
          </a:xfrm>
        </p:grpSpPr>
        <p:sp>
          <p:nvSpPr>
            <p:cNvPr id="332" name="Freeform 783"/>
            <p:cNvSpPr>
              <a:spLocks noEditPoints="1"/>
            </p:cNvSpPr>
            <p:nvPr/>
          </p:nvSpPr>
          <p:spPr bwMode="auto">
            <a:xfrm>
              <a:off x="848724" y="4499311"/>
              <a:ext cx="153233" cy="60935"/>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3" name="Freeform 784"/>
            <p:cNvSpPr>
              <a:spLocks noEditPoints="1"/>
            </p:cNvSpPr>
            <p:nvPr/>
          </p:nvSpPr>
          <p:spPr bwMode="auto">
            <a:xfrm>
              <a:off x="825425" y="4488558"/>
              <a:ext cx="197142" cy="114701"/>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4" name="Freeform 785"/>
            <p:cNvSpPr>
              <a:spLocks noEditPoints="1"/>
            </p:cNvSpPr>
            <p:nvPr/>
          </p:nvSpPr>
          <p:spPr bwMode="auto">
            <a:xfrm>
              <a:off x="825425" y="4573688"/>
              <a:ext cx="197142" cy="77961"/>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5" name="Freeform 786"/>
            <p:cNvSpPr>
              <a:spLocks noEditPoints="1"/>
            </p:cNvSpPr>
            <p:nvPr/>
          </p:nvSpPr>
          <p:spPr bwMode="auto">
            <a:xfrm>
              <a:off x="825425" y="4620285"/>
              <a:ext cx="197142" cy="77961"/>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6" name="Freeform 787"/>
            <p:cNvSpPr>
              <a:spLocks noEditPoints="1"/>
            </p:cNvSpPr>
            <p:nvPr/>
          </p:nvSpPr>
          <p:spPr bwMode="auto">
            <a:xfrm>
              <a:off x="825425" y="4666882"/>
              <a:ext cx="197142" cy="77961"/>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7" name="Freeform 788"/>
            <p:cNvSpPr>
              <a:spLocks noEditPoints="1"/>
            </p:cNvSpPr>
            <p:nvPr/>
          </p:nvSpPr>
          <p:spPr bwMode="auto">
            <a:xfrm>
              <a:off x="825425" y="4713479"/>
              <a:ext cx="197142" cy="77961"/>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sp>
        <p:nvSpPr>
          <p:cNvPr id="338" name="Freeform 789"/>
          <p:cNvSpPr>
            <a:spLocks noEditPoints="1"/>
          </p:cNvSpPr>
          <p:nvPr/>
        </p:nvSpPr>
        <p:spPr bwMode="auto">
          <a:xfrm>
            <a:off x="3027456" y="2607761"/>
            <a:ext cx="121140" cy="104707"/>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39" name="Freeform 790"/>
          <p:cNvSpPr>
            <a:spLocks noEditPoints="1"/>
          </p:cNvSpPr>
          <p:nvPr/>
        </p:nvSpPr>
        <p:spPr bwMode="auto">
          <a:xfrm>
            <a:off x="4048269" y="2676807"/>
            <a:ext cx="123487" cy="10564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nvGrpSpPr>
          <p:cNvPr id="340" name="组合 339"/>
          <p:cNvGrpSpPr/>
          <p:nvPr/>
        </p:nvGrpSpPr>
        <p:grpSpPr>
          <a:xfrm>
            <a:off x="2848392" y="2942991"/>
            <a:ext cx="169972" cy="161520"/>
            <a:chOff x="1224190" y="5289672"/>
            <a:chExt cx="324388" cy="308259"/>
          </a:xfrm>
        </p:grpSpPr>
        <p:sp>
          <p:nvSpPr>
            <p:cNvPr id="341" name="Freeform 791"/>
            <p:cNvSpPr>
              <a:spLocks noEditPoints="1"/>
            </p:cNvSpPr>
            <p:nvPr/>
          </p:nvSpPr>
          <p:spPr bwMode="auto">
            <a:xfrm>
              <a:off x="1224190" y="5289672"/>
              <a:ext cx="324388" cy="308259"/>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2" name="Freeform 792"/>
            <p:cNvSpPr/>
            <p:nvPr/>
          </p:nvSpPr>
          <p:spPr bwMode="auto">
            <a:xfrm>
              <a:off x="1493916" y="53434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3" name="Freeform 793"/>
            <p:cNvSpPr/>
            <p:nvPr/>
          </p:nvSpPr>
          <p:spPr bwMode="auto">
            <a:xfrm>
              <a:off x="1493916" y="534343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4" name="Rectangle 794"/>
            <p:cNvSpPr>
              <a:spLocks noChangeArrowheads="1"/>
            </p:cNvSpPr>
            <p:nvPr/>
          </p:nvSpPr>
          <p:spPr bwMode="auto">
            <a:xfrm>
              <a:off x="1491228" y="5373010"/>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5" name="Rectangle 795"/>
            <p:cNvSpPr>
              <a:spLocks noChangeArrowheads="1"/>
            </p:cNvSpPr>
            <p:nvPr/>
          </p:nvSpPr>
          <p:spPr bwMode="auto">
            <a:xfrm>
              <a:off x="1491228" y="5373010"/>
              <a:ext cx="89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6" name="Rectangle 796"/>
            <p:cNvSpPr>
              <a:spLocks noChangeArrowheads="1"/>
            </p:cNvSpPr>
            <p:nvPr/>
          </p:nvSpPr>
          <p:spPr bwMode="auto">
            <a:xfrm>
              <a:off x="1491228" y="5373010"/>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7" name="Freeform 797"/>
            <p:cNvSpPr/>
            <p:nvPr/>
          </p:nvSpPr>
          <p:spPr bwMode="auto">
            <a:xfrm>
              <a:off x="1491228" y="53730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8" name="Freeform 798"/>
            <p:cNvSpPr/>
            <p:nvPr/>
          </p:nvSpPr>
          <p:spPr bwMode="auto">
            <a:xfrm>
              <a:off x="1410579" y="5390036"/>
              <a:ext cx="32260" cy="4032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49" name="Freeform 799"/>
            <p:cNvSpPr/>
            <p:nvPr/>
          </p:nvSpPr>
          <p:spPr bwMode="auto">
            <a:xfrm>
              <a:off x="1408787" y="5480542"/>
              <a:ext cx="27779" cy="34052"/>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50" name="Freeform 800"/>
            <p:cNvSpPr/>
            <p:nvPr/>
          </p:nvSpPr>
          <p:spPr bwMode="auto">
            <a:xfrm>
              <a:off x="1406994" y="5508321"/>
              <a:ext cx="29571" cy="35844"/>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51" name="组合 350"/>
          <p:cNvGrpSpPr/>
          <p:nvPr/>
        </p:nvGrpSpPr>
        <p:grpSpPr>
          <a:xfrm>
            <a:off x="2726364" y="3143388"/>
            <a:ext cx="183588" cy="162929"/>
            <a:chOff x="848724" y="5337166"/>
            <a:chExt cx="350375" cy="310947"/>
          </a:xfrm>
        </p:grpSpPr>
        <p:sp>
          <p:nvSpPr>
            <p:cNvPr id="352" name="Freeform 801"/>
            <p:cNvSpPr/>
            <p:nvPr/>
          </p:nvSpPr>
          <p:spPr bwMode="auto">
            <a:xfrm>
              <a:off x="848724" y="5370322"/>
              <a:ext cx="350375" cy="277791"/>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53" name="Freeform 802"/>
            <p:cNvSpPr>
              <a:spLocks noEditPoints="1"/>
            </p:cNvSpPr>
            <p:nvPr/>
          </p:nvSpPr>
          <p:spPr bwMode="auto">
            <a:xfrm>
              <a:off x="975970" y="5393620"/>
              <a:ext cx="66311" cy="201623"/>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54" name="Freeform 803"/>
            <p:cNvSpPr>
              <a:spLocks noEditPoints="1"/>
            </p:cNvSpPr>
            <p:nvPr/>
          </p:nvSpPr>
          <p:spPr bwMode="auto">
            <a:xfrm>
              <a:off x="1048554" y="5337166"/>
              <a:ext cx="65415" cy="258077"/>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55" name="Freeform 804"/>
            <p:cNvSpPr>
              <a:spLocks noEditPoints="1"/>
            </p:cNvSpPr>
            <p:nvPr/>
          </p:nvSpPr>
          <p:spPr bwMode="auto">
            <a:xfrm>
              <a:off x="906074" y="5450971"/>
              <a:ext cx="65415" cy="144272"/>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56" name="Freeform 805"/>
            <p:cNvSpPr>
              <a:spLocks noEditPoints="1"/>
            </p:cNvSpPr>
            <p:nvPr/>
          </p:nvSpPr>
          <p:spPr bwMode="auto">
            <a:xfrm>
              <a:off x="1122035" y="5427672"/>
              <a:ext cx="66311" cy="167571"/>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57" name="组合 356"/>
          <p:cNvGrpSpPr/>
          <p:nvPr/>
        </p:nvGrpSpPr>
        <p:grpSpPr>
          <a:xfrm>
            <a:off x="4231009" y="2888076"/>
            <a:ext cx="238994" cy="253080"/>
            <a:chOff x="2620314" y="3070030"/>
            <a:chExt cx="456115" cy="482999"/>
          </a:xfrm>
        </p:grpSpPr>
        <p:sp>
          <p:nvSpPr>
            <p:cNvPr id="358" name="Freeform 806"/>
            <p:cNvSpPr>
              <a:spLocks noEditPoints="1"/>
            </p:cNvSpPr>
            <p:nvPr/>
          </p:nvSpPr>
          <p:spPr bwMode="auto">
            <a:xfrm>
              <a:off x="2620314" y="3070030"/>
              <a:ext cx="456115" cy="48299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59" name="Freeform 807"/>
            <p:cNvSpPr/>
            <p:nvPr/>
          </p:nvSpPr>
          <p:spPr bwMode="auto">
            <a:xfrm>
              <a:off x="2713508" y="3156951"/>
              <a:ext cx="153233" cy="107532"/>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0" name="Freeform 808"/>
            <p:cNvSpPr/>
            <p:nvPr/>
          </p:nvSpPr>
          <p:spPr bwMode="auto">
            <a:xfrm>
              <a:off x="2741287" y="3197276"/>
              <a:ext cx="139792" cy="96779"/>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1" name="Freeform 809"/>
            <p:cNvSpPr/>
            <p:nvPr/>
          </p:nvSpPr>
          <p:spPr bwMode="auto">
            <a:xfrm>
              <a:off x="2764586" y="3217886"/>
              <a:ext cx="144272" cy="112909"/>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2" name="Freeform 810"/>
            <p:cNvSpPr/>
            <p:nvPr/>
          </p:nvSpPr>
          <p:spPr bwMode="auto">
            <a:xfrm>
              <a:off x="2795949" y="3256419"/>
              <a:ext cx="137999" cy="114701"/>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3" name="Freeform 811"/>
            <p:cNvSpPr/>
            <p:nvPr/>
          </p:nvSpPr>
          <p:spPr bwMode="auto">
            <a:xfrm>
              <a:off x="2819248" y="3287782"/>
              <a:ext cx="142480" cy="117389"/>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4" name="Freeform 812"/>
            <p:cNvSpPr/>
            <p:nvPr/>
          </p:nvSpPr>
          <p:spPr bwMode="auto">
            <a:xfrm>
              <a:off x="2843443" y="3321834"/>
              <a:ext cx="141584" cy="110220"/>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65" name="组合 364"/>
          <p:cNvGrpSpPr/>
          <p:nvPr/>
        </p:nvGrpSpPr>
        <p:grpSpPr>
          <a:xfrm>
            <a:off x="3689474" y="3424371"/>
            <a:ext cx="88743" cy="87804"/>
            <a:chOff x="846932" y="3642638"/>
            <a:chExt cx="169363" cy="167571"/>
          </a:xfrm>
        </p:grpSpPr>
        <p:sp>
          <p:nvSpPr>
            <p:cNvPr id="366" name="Freeform 813"/>
            <p:cNvSpPr>
              <a:spLocks noEditPoints="1"/>
            </p:cNvSpPr>
            <p:nvPr/>
          </p:nvSpPr>
          <p:spPr bwMode="auto">
            <a:xfrm>
              <a:off x="846932" y="3642638"/>
              <a:ext cx="169363" cy="167571"/>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7" name="Freeform 814"/>
            <p:cNvSpPr/>
            <p:nvPr/>
          </p:nvSpPr>
          <p:spPr bwMode="auto">
            <a:xfrm>
              <a:off x="899802" y="3712534"/>
              <a:ext cx="82441" cy="14338"/>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8" name="Freeform 815"/>
            <p:cNvSpPr/>
            <p:nvPr/>
          </p:nvSpPr>
          <p:spPr bwMode="auto">
            <a:xfrm>
              <a:off x="890841" y="3735833"/>
              <a:ext cx="83337" cy="17026"/>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69" name="Freeform 816"/>
            <p:cNvSpPr/>
            <p:nvPr/>
          </p:nvSpPr>
          <p:spPr bwMode="auto">
            <a:xfrm>
              <a:off x="889049" y="3756443"/>
              <a:ext cx="29571" cy="13442"/>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70" name="组合 369"/>
          <p:cNvGrpSpPr/>
          <p:nvPr/>
        </p:nvGrpSpPr>
        <p:grpSpPr>
          <a:xfrm>
            <a:off x="3844848" y="2575563"/>
            <a:ext cx="150251" cy="142270"/>
            <a:chOff x="2448263" y="5239491"/>
            <a:chExt cx="286752" cy="271519"/>
          </a:xfrm>
        </p:grpSpPr>
        <p:sp>
          <p:nvSpPr>
            <p:cNvPr id="371" name="Freeform 821"/>
            <p:cNvSpPr/>
            <p:nvPr/>
          </p:nvSpPr>
          <p:spPr bwMode="auto">
            <a:xfrm>
              <a:off x="2522639" y="5334478"/>
              <a:ext cx="122766" cy="29571"/>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72" name="Freeform 822"/>
            <p:cNvSpPr/>
            <p:nvPr/>
          </p:nvSpPr>
          <p:spPr bwMode="auto">
            <a:xfrm>
              <a:off x="2518158" y="5357776"/>
              <a:ext cx="110220" cy="35844"/>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73" name="Freeform 823"/>
            <p:cNvSpPr/>
            <p:nvPr/>
          </p:nvSpPr>
          <p:spPr bwMode="auto">
            <a:xfrm>
              <a:off x="2507405" y="5379283"/>
              <a:ext cx="32260" cy="17026"/>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74" name="Freeform 824"/>
            <p:cNvSpPr>
              <a:spLocks noEditPoints="1"/>
            </p:cNvSpPr>
            <p:nvPr/>
          </p:nvSpPr>
          <p:spPr bwMode="auto">
            <a:xfrm>
              <a:off x="2448263" y="5239491"/>
              <a:ext cx="286752" cy="271519"/>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75" name="组合 374"/>
          <p:cNvGrpSpPr/>
          <p:nvPr/>
        </p:nvGrpSpPr>
        <p:grpSpPr>
          <a:xfrm>
            <a:off x="2745778" y="2550267"/>
            <a:ext cx="191571" cy="177015"/>
            <a:chOff x="1058411" y="4657921"/>
            <a:chExt cx="365609" cy="337830"/>
          </a:xfrm>
        </p:grpSpPr>
        <p:sp>
          <p:nvSpPr>
            <p:cNvPr id="376" name="Freeform 825"/>
            <p:cNvSpPr>
              <a:spLocks noEditPoints="1"/>
            </p:cNvSpPr>
            <p:nvPr/>
          </p:nvSpPr>
          <p:spPr bwMode="auto">
            <a:xfrm>
              <a:off x="1058411" y="4657921"/>
              <a:ext cx="365609" cy="337830"/>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77" name="Freeform 826"/>
            <p:cNvSpPr>
              <a:spLocks noEditPoints="1"/>
            </p:cNvSpPr>
            <p:nvPr/>
          </p:nvSpPr>
          <p:spPr bwMode="auto">
            <a:xfrm>
              <a:off x="1317384" y="4918687"/>
              <a:ext cx="46597" cy="57350"/>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78" name="Freeform 827"/>
            <p:cNvSpPr>
              <a:spLocks noEditPoints="1"/>
            </p:cNvSpPr>
            <p:nvPr/>
          </p:nvSpPr>
          <p:spPr bwMode="auto">
            <a:xfrm>
              <a:off x="1079918" y="4730505"/>
              <a:ext cx="51078" cy="67208"/>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79" name="Freeform 828"/>
            <p:cNvSpPr>
              <a:spLocks noEditPoints="1"/>
            </p:cNvSpPr>
            <p:nvPr/>
          </p:nvSpPr>
          <p:spPr bwMode="auto">
            <a:xfrm>
              <a:off x="1137268" y="4772622"/>
              <a:ext cx="46597" cy="65415"/>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0" name="Rectangle 829"/>
            <p:cNvSpPr>
              <a:spLocks noChangeArrowheads="1"/>
            </p:cNvSpPr>
            <p:nvPr/>
          </p:nvSpPr>
          <p:spPr bwMode="auto">
            <a:xfrm>
              <a:off x="1160567" y="4789648"/>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1" name="Rectangle 830"/>
            <p:cNvSpPr>
              <a:spLocks noChangeArrowheads="1"/>
            </p:cNvSpPr>
            <p:nvPr/>
          </p:nvSpPr>
          <p:spPr bwMode="auto">
            <a:xfrm>
              <a:off x="1160567" y="4789648"/>
              <a:ext cx="89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2" name="Freeform 831"/>
            <p:cNvSpPr>
              <a:spLocks noEditPoints="1"/>
            </p:cNvSpPr>
            <p:nvPr/>
          </p:nvSpPr>
          <p:spPr bwMode="auto">
            <a:xfrm>
              <a:off x="1196411" y="4819219"/>
              <a:ext cx="49286" cy="68104"/>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3" name="Freeform 832"/>
            <p:cNvSpPr>
              <a:spLocks noEditPoints="1"/>
            </p:cNvSpPr>
            <p:nvPr/>
          </p:nvSpPr>
          <p:spPr bwMode="auto">
            <a:xfrm>
              <a:off x="1264514" y="4882843"/>
              <a:ext cx="21506" cy="23299"/>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4" name="Freeform 833"/>
            <p:cNvSpPr>
              <a:spLocks noEditPoints="1"/>
            </p:cNvSpPr>
            <p:nvPr/>
          </p:nvSpPr>
          <p:spPr bwMode="auto">
            <a:xfrm>
              <a:off x="1251969" y="4868505"/>
              <a:ext cx="54662" cy="67208"/>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85" name="组合 384"/>
          <p:cNvGrpSpPr/>
          <p:nvPr/>
        </p:nvGrpSpPr>
        <p:grpSpPr>
          <a:xfrm>
            <a:off x="2817402" y="2370049"/>
            <a:ext cx="291113" cy="162460"/>
            <a:chOff x="254610" y="4524402"/>
            <a:chExt cx="555582" cy="310051"/>
          </a:xfrm>
        </p:grpSpPr>
        <p:sp>
          <p:nvSpPr>
            <p:cNvPr id="386" name="Rectangle 834"/>
            <p:cNvSpPr>
              <a:spLocks noChangeArrowheads="1"/>
            </p:cNvSpPr>
            <p:nvPr/>
          </p:nvSpPr>
          <p:spPr bwMode="auto">
            <a:xfrm>
              <a:off x="384544" y="4581752"/>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7" name="Freeform 835"/>
            <p:cNvSpPr/>
            <p:nvPr/>
          </p:nvSpPr>
          <p:spPr bwMode="auto">
            <a:xfrm>
              <a:off x="384544" y="4581752"/>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8" name="Rectangle 836"/>
            <p:cNvSpPr>
              <a:spLocks noChangeArrowheads="1"/>
            </p:cNvSpPr>
            <p:nvPr/>
          </p:nvSpPr>
          <p:spPr bwMode="auto">
            <a:xfrm>
              <a:off x="420388" y="4713479"/>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89" name="Rectangle 837"/>
            <p:cNvSpPr>
              <a:spLocks noChangeArrowheads="1"/>
            </p:cNvSpPr>
            <p:nvPr/>
          </p:nvSpPr>
          <p:spPr bwMode="auto">
            <a:xfrm>
              <a:off x="420388" y="4713479"/>
              <a:ext cx="89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0" name="Freeform 838"/>
            <p:cNvSpPr>
              <a:spLocks noEditPoints="1"/>
            </p:cNvSpPr>
            <p:nvPr/>
          </p:nvSpPr>
          <p:spPr bwMode="auto">
            <a:xfrm>
              <a:off x="254610" y="4524402"/>
              <a:ext cx="555582" cy="310051"/>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1" name="Rectangle 839"/>
            <p:cNvSpPr>
              <a:spLocks noChangeArrowheads="1"/>
            </p:cNvSpPr>
            <p:nvPr/>
          </p:nvSpPr>
          <p:spPr bwMode="auto">
            <a:xfrm>
              <a:off x="488492" y="4736778"/>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2" name="Rectangle 840"/>
            <p:cNvSpPr>
              <a:spLocks noChangeArrowheads="1"/>
            </p:cNvSpPr>
            <p:nvPr/>
          </p:nvSpPr>
          <p:spPr bwMode="auto">
            <a:xfrm>
              <a:off x="488492" y="4736778"/>
              <a:ext cx="896"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3" name="Freeform 841"/>
            <p:cNvSpPr/>
            <p:nvPr/>
          </p:nvSpPr>
          <p:spPr bwMode="auto">
            <a:xfrm>
              <a:off x="656063" y="45521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4" name="Freeform 842"/>
            <p:cNvSpPr/>
            <p:nvPr/>
          </p:nvSpPr>
          <p:spPr bwMode="auto">
            <a:xfrm>
              <a:off x="656063" y="455218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395" name="组合 394"/>
          <p:cNvGrpSpPr/>
          <p:nvPr/>
        </p:nvGrpSpPr>
        <p:grpSpPr>
          <a:xfrm>
            <a:off x="2593318" y="2832464"/>
            <a:ext cx="271391" cy="231011"/>
            <a:chOff x="513583" y="4823700"/>
            <a:chExt cx="517945" cy="440881"/>
          </a:xfrm>
        </p:grpSpPr>
        <p:sp>
          <p:nvSpPr>
            <p:cNvPr id="396" name="Freeform 773"/>
            <p:cNvSpPr>
              <a:spLocks noEditPoints="1"/>
            </p:cNvSpPr>
            <p:nvPr/>
          </p:nvSpPr>
          <p:spPr bwMode="auto">
            <a:xfrm>
              <a:off x="861269" y="4846998"/>
              <a:ext cx="170259" cy="169363"/>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7" name="Freeform 774"/>
            <p:cNvSpPr>
              <a:spLocks noEditPoints="1"/>
            </p:cNvSpPr>
            <p:nvPr/>
          </p:nvSpPr>
          <p:spPr bwMode="auto">
            <a:xfrm>
              <a:off x="893529" y="4861336"/>
              <a:ext cx="124558" cy="13172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8" name="Freeform 775"/>
            <p:cNvSpPr>
              <a:spLocks noEditPoints="1"/>
            </p:cNvSpPr>
            <p:nvPr/>
          </p:nvSpPr>
          <p:spPr bwMode="auto">
            <a:xfrm>
              <a:off x="916828" y="4884635"/>
              <a:ext cx="69896" cy="914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399" name="Freeform 776"/>
            <p:cNvSpPr>
              <a:spLocks noEditPoints="1"/>
            </p:cNvSpPr>
            <p:nvPr/>
          </p:nvSpPr>
          <p:spPr bwMode="auto">
            <a:xfrm>
              <a:off x="751049" y="5092530"/>
              <a:ext cx="167571" cy="172051"/>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0" name="Freeform 777"/>
            <p:cNvSpPr>
              <a:spLocks noEditPoints="1"/>
            </p:cNvSpPr>
            <p:nvPr/>
          </p:nvSpPr>
          <p:spPr bwMode="auto">
            <a:xfrm>
              <a:off x="783309" y="5114037"/>
              <a:ext cx="122766" cy="136207"/>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1" name="Freeform 778"/>
            <p:cNvSpPr>
              <a:spLocks noEditPoints="1"/>
            </p:cNvSpPr>
            <p:nvPr/>
          </p:nvSpPr>
          <p:spPr bwMode="auto">
            <a:xfrm>
              <a:off x="812880" y="5132855"/>
              <a:ext cx="61831" cy="102156"/>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2" name="Rectangle 779"/>
            <p:cNvSpPr>
              <a:spLocks noChangeArrowheads="1"/>
            </p:cNvSpPr>
            <p:nvPr/>
          </p:nvSpPr>
          <p:spPr bwMode="auto">
            <a:xfrm>
              <a:off x="831698" y="5213504"/>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3" name="Freeform 780"/>
            <p:cNvSpPr/>
            <p:nvPr/>
          </p:nvSpPr>
          <p:spPr bwMode="auto">
            <a:xfrm>
              <a:off x="831698" y="521350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4" name="Freeform 781"/>
            <p:cNvSpPr/>
            <p:nvPr/>
          </p:nvSpPr>
          <p:spPr bwMode="auto">
            <a:xfrm>
              <a:off x="834386" y="516063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5" name="Freeform 782"/>
            <p:cNvSpPr/>
            <p:nvPr/>
          </p:nvSpPr>
          <p:spPr bwMode="auto">
            <a:xfrm>
              <a:off x="834386" y="516063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6" name="Freeform 847"/>
            <p:cNvSpPr>
              <a:spLocks noEditPoints="1"/>
            </p:cNvSpPr>
            <p:nvPr/>
          </p:nvSpPr>
          <p:spPr bwMode="auto">
            <a:xfrm>
              <a:off x="586167" y="4857752"/>
              <a:ext cx="211480" cy="201623"/>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7" name="Freeform 848"/>
            <p:cNvSpPr>
              <a:spLocks noEditPoints="1"/>
            </p:cNvSpPr>
            <p:nvPr/>
          </p:nvSpPr>
          <p:spPr bwMode="auto">
            <a:xfrm>
              <a:off x="513583" y="4823700"/>
              <a:ext cx="330661" cy="423856"/>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8" name="Freeform 849"/>
            <p:cNvSpPr>
              <a:spLocks noEditPoints="1"/>
            </p:cNvSpPr>
            <p:nvPr/>
          </p:nvSpPr>
          <p:spPr bwMode="auto">
            <a:xfrm>
              <a:off x="628283" y="4887323"/>
              <a:ext cx="99467" cy="57350"/>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09" name="Rectangle 850"/>
            <p:cNvSpPr>
              <a:spLocks noChangeArrowheads="1"/>
            </p:cNvSpPr>
            <p:nvPr/>
          </p:nvSpPr>
          <p:spPr bwMode="auto">
            <a:xfrm>
              <a:off x="742984" y="4916894"/>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0" name="Freeform 851"/>
            <p:cNvSpPr/>
            <p:nvPr/>
          </p:nvSpPr>
          <p:spPr bwMode="auto">
            <a:xfrm>
              <a:off x="742984" y="491689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1" name="Freeform 852"/>
            <p:cNvSpPr>
              <a:spLocks noEditPoints="1"/>
            </p:cNvSpPr>
            <p:nvPr/>
          </p:nvSpPr>
          <p:spPr bwMode="auto">
            <a:xfrm>
              <a:off x="727751" y="4916894"/>
              <a:ext cx="27779" cy="27779"/>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412" name="组合 411"/>
          <p:cNvGrpSpPr/>
          <p:nvPr/>
        </p:nvGrpSpPr>
        <p:grpSpPr>
          <a:xfrm>
            <a:off x="3361776" y="1891012"/>
            <a:ext cx="271392" cy="250263"/>
            <a:chOff x="2603288" y="4218831"/>
            <a:chExt cx="517946" cy="477622"/>
          </a:xfrm>
        </p:grpSpPr>
        <p:sp>
          <p:nvSpPr>
            <p:cNvPr id="413" name="Freeform 843"/>
            <p:cNvSpPr>
              <a:spLocks noEditPoints="1"/>
            </p:cNvSpPr>
            <p:nvPr/>
          </p:nvSpPr>
          <p:spPr bwMode="auto">
            <a:xfrm>
              <a:off x="2603288" y="4218831"/>
              <a:ext cx="352167" cy="477622"/>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4" name="Freeform 844"/>
            <p:cNvSpPr>
              <a:spLocks noEditPoints="1"/>
            </p:cNvSpPr>
            <p:nvPr/>
          </p:nvSpPr>
          <p:spPr bwMode="auto">
            <a:xfrm>
              <a:off x="2862261" y="4342493"/>
              <a:ext cx="74376" cy="144272"/>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5" name="Freeform 845"/>
            <p:cNvSpPr/>
            <p:nvPr/>
          </p:nvSpPr>
          <p:spPr bwMode="auto">
            <a:xfrm>
              <a:off x="2764586" y="4516337"/>
              <a:ext cx="52870" cy="144272"/>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6" name="Freeform 846"/>
            <p:cNvSpPr/>
            <p:nvPr/>
          </p:nvSpPr>
          <p:spPr bwMode="auto">
            <a:xfrm>
              <a:off x="2649885" y="4516337"/>
              <a:ext cx="52870" cy="144272"/>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7" name="Freeform 853"/>
            <p:cNvSpPr>
              <a:spLocks noEditPoints="1"/>
            </p:cNvSpPr>
            <p:nvPr/>
          </p:nvSpPr>
          <p:spPr bwMode="auto">
            <a:xfrm>
              <a:off x="2950975" y="4448233"/>
              <a:ext cx="170259" cy="195350"/>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8" name="Freeform 854"/>
            <p:cNvSpPr/>
            <p:nvPr/>
          </p:nvSpPr>
          <p:spPr bwMode="auto">
            <a:xfrm>
              <a:off x="3063883" y="4543220"/>
              <a:ext cx="31364" cy="8961"/>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19" name="Freeform 855"/>
            <p:cNvSpPr/>
            <p:nvPr/>
          </p:nvSpPr>
          <p:spPr bwMode="auto">
            <a:xfrm>
              <a:off x="3061195" y="4552181"/>
              <a:ext cx="30467" cy="8065"/>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420" name="组合 419"/>
          <p:cNvGrpSpPr/>
          <p:nvPr/>
        </p:nvGrpSpPr>
        <p:grpSpPr>
          <a:xfrm>
            <a:off x="3876339" y="3043352"/>
            <a:ext cx="138983" cy="93438"/>
            <a:chOff x="2772651" y="3725080"/>
            <a:chExt cx="265246" cy="178324"/>
          </a:xfrm>
        </p:grpSpPr>
        <p:sp>
          <p:nvSpPr>
            <p:cNvPr id="421" name="Freeform 856"/>
            <p:cNvSpPr/>
            <p:nvPr/>
          </p:nvSpPr>
          <p:spPr bwMode="auto">
            <a:xfrm>
              <a:off x="3008325" y="381827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22" name="Freeform 857"/>
            <p:cNvSpPr/>
            <p:nvPr/>
          </p:nvSpPr>
          <p:spPr bwMode="auto">
            <a:xfrm>
              <a:off x="3008325" y="381827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23" name="Freeform 858"/>
            <p:cNvSpPr>
              <a:spLocks noEditPoints="1"/>
            </p:cNvSpPr>
            <p:nvPr/>
          </p:nvSpPr>
          <p:spPr bwMode="auto">
            <a:xfrm>
              <a:off x="2772651" y="3725080"/>
              <a:ext cx="265246" cy="178324"/>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24" name="Freeform 859"/>
            <p:cNvSpPr/>
            <p:nvPr/>
          </p:nvSpPr>
          <p:spPr bwMode="auto">
            <a:xfrm>
              <a:off x="3027143" y="3759131"/>
              <a:ext cx="2688" cy="179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425" name="组合 424"/>
          <p:cNvGrpSpPr/>
          <p:nvPr/>
        </p:nvGrpSpPr>
        <p:grpSpPr>
          <a:xfrm>
            <a:off x="3805011" y="2035100"/>
            <a:ext cx="172320" cy="228195"/>
            <a:chOff x="553907" y="4057533"/>
            <a:chExt cx="328869" cy="435505"/>
          </a:xfrm>
        </p:grpSpPr>
        <p:sp>
          <p:nvSpPr>
            <p:cNvPr id="426" name="Freeform 873"/>
            <p:cNvSpPr>
              <a:spLocks noEditPoints="1"/>
            </p:cNvSpPr>
            <p:nvPr/>
          </p:nvSpPr>
          <p:spPr bwMode="auto">
            <a:xfrm>
              <a:off x="553907" y="4057533"/>
              <a:ext cx="328869" cy="435505"/>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27" name="Rectangle 874"/>
            <p:cNvSpPr>
              <a:spLocks noChangeArrowheads="1"/>
            </p:cNvSpPr>
            <p:nvPr/>
          </p:nvSpPr>
          <p:spPr bwMode="auto">
            <a:xfrm>
              <a:off x="693699" y="4314714"/>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28" name="Freeform 875"/>
            <p:cNvSpPr/>
            <p:nvPr/>
          </p:nvSpPr>
          <p:spPr bwMode="auto">
            <a:xfrm>
              <a:off x="693699" y="43147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sp>
        <p:nvSpPr>
          <p:cNvPr id="429" name="Freeform 876"/>
          <p:cNvSpPr>
            <a:spLocks noEditPoints="1"/>
          </p:cNvSpPr>
          <p:nvPr/>
        </p:nvSpPr>
        <p:spPr bwMode="auto">
          <a:xfrm>
            <a:off x="2950795" y="2093141"/>
            <a:ext cx="140391" cy="19579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0" name="Freeform 877"/>
          <p:cNvSpPr>
            <a:spLocks noEditPoints="1"/>
          </p:cNvSpPr>
          <p:nvPr/>
        </p:nvSpPr>
        <p:spPr bwMode="auto">
          <a:xfrm>
            <a:off x="3608033" y="2184856"/>
            <a:ext cx="285947" cy="11879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1" name="Freeform 878"/>
          <p:cNvSpPr>
            <a:spLocks noEditPoints="1"/>
          </p:cNvSpPr>
          <p:nvPr/>
        </p:nvSpPr>
        <p:spPr bwMode="auto">
          <a:xfrm>
            <a:off x="2957778" y="3156526"/>
            <a:ext cx="255897" cy="264818"/>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2" name="Freeform 879"/>
          <p:cNvSpPr>
            <a:spLocks noEditPoints="1"/>
          </p:cNvSpPr>
          <p:nvPr/>
        </p:nvSpPr>
        <p:spPr bwMode="auto">
          <a:xfrm>
            <a:off x="3211001" y="3209415"/>
            <a:ext cx="110810" cy="11221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nvGrpSpPr>
          <p:cNvPr id="433" name="组合 432"/>
          <p:cNvGrpSpPr/>
          <p:nvPr/>
        </p:nvGrpSpPr>
        <p:grpSpPr>
          <a:xfrm>
            <a:off x="4066229" y="2176845"/>
            <a:ext cx="104707" cy="125836"/>
            <a:chOff x="578998" y="3449080"/>
            <a:chExt cx="199830" cy="240155"/>
          </a:xfrm>
        </p:grpSpPr>
        <p:sp>
          <p:nvSpPr>
            <p:cNvPr id="434" name="Freeform 817"/>
            <p:cNvSpPr>
              <a:spLocks noEditPoints="1"/>
            </p:cNvSpPr>
            <p:nvPr/>
          </p:nvSpPr>
          <p:spPr bwMode="auto">
            <a:xfrm>
              <a:off x="578998" y="3449080"/>
              <a:ext cx="199830" cy="240155"/>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5" name="Freeform 818"/>
            <p:cNvSpPr/>
            <p:nvPr/>
          </p:nvSpPr>
          <p:spPr bwMode="auto">
            <a:xfrm>
              <a:off x="609465" y="3536002"/>
              <a:ext cx="105740" cy="43013"/>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6" name="Freeform 819"/>
            <p:cNvSpPr/>
            <p:nvPr/>
          </p:nvSpPr>
          <p:spPr bwMode="auto">
            <a:xfrm>
              <a:off x="617530" y="3565574"/>
              <a:ext cx="97675" cy="34052"/>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7" name="Freeform 820"/>
            <p:cNvSpPr/>
            <p:nvPr/>
          </p:nvSpPr>
          <p:spPr bwMode="auto">
            <a:xfrm>
              <a:off x="619322" y="3608586"/>
              <a:ext cx="27779" cy="12545"/>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8" name="Freeform 880"/>
            <p:cNvSpPr/>
            <p:nvPr/>
          </p:nvSpPr>
          <p:spPr bwMode="auto">
            <a:xfrm>
              <a:off x="708932" y="36847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39" name="Freeform 881"/>
            <p:cNvSpPr/>
            <p:nvPr/>
          </p:nvSpPr>
          <p:spPr bwMode="auto">
            <a:xfrm>
              <a:off x="708932" y="36847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grpSp>
        <p:nvGrpSpPr>
          <p:cNvPr id="440" name="组合 439"/>
          <p:cNvGrpSpPr/>
          <p:nvPr/>
        </p:nvGrpSpPr>
        <p:grpSpPr>
          <a:xfrm>
            <a:off x="4064881" y="2864392"/>
            <a:ext cx="195796" cy="473292"/>
            <a:chOff x="218766" y="2923069"/>
            <a:chExt cx="373673" cy="903270"/>
          </a:xfrm>
        </p:grpSpPr>
        <p:sp>
          <p:nvSpPr>
            <p:cNvPr id="441" name="Freeform 860"/>
            <p:cNvSpPr>
              <a:spLocks noEditPoints="1"/>
            </p:cNvSpPr>
            <p:nvPr/>
          </p:nvSpPr>
          <p:spPr bwMode="auto">
            <a:xfrm>
              <a:off x="269843" y="3029705"/>
              <a:ext cx="231194" cy="735699"/>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2" name="Freeform 861"/>
            <p:cNvSpPr/>
            <p:nvPr/>
          </p:nvSpPr>
          <p:spPr bwMode="auto">
            <a:xfrm>
              <a:off x="386336" y="2923069"/>
              <a:ext cx="12545" cy="85130"/>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3" name="Freeform 862"/>
            <p:cNvSpPr/>
            <p:nvPr/>
          </p:nvSpPr>
          <p:spPr bwMode="auto">
            <a:xfrm>
              <a:off x="492076" y="2980419"/>
              <a:ext cx="57350" cy="43013"/>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4" name="Freeform 863"/>
            <p:cNvSpPr/>
            <p:nvPr/>
          </p:nvSpPr>
          <p:spPr bwMode="auto">
            <a:xfrm>
              <a:off x="528816" y="3093328"/>
              <a:ext cx="59143" cy="20610"/>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5" name="Freeform 864"/>
            <p:cNvSpPr/>
            <p:nvPr/>
          </p:nvSpPr>
          <p:spPr bwMode="auto">
            <a:xfrm>
              <a:off x="519855" y="3186523"/>
              <a:ext cx="49286" cy="4211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6" name="Freeform 865"/>
            <p:cNvSpPr/>
            <p:nvPr/>
          </p:nvSpPr>
          <p:spPr bwMode="auto">
            <a:xfrm>
              <a:off x="254610" y="2980419"/>
              <a:ext cx="46597" cy="44805"/>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7" name="Freeform 866"/>
            <p:cNvSpPr/>
            <p:nvPr/>
          </p:nvSpPr>
          <p:spPr bwMode="auto">
            <a:xfrm>
              <a:off x="218766" y="3096913"/>
              <a:ext cx="57350" cy="19714"/>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8" name="Freeform 867"/>
            <p:cNvSpPr/>
            <p:nvPr/>
          </p:nvSpPr>
          <p:spPr bwMode="auto">
            <a:xfrm>
              <a:off x="235792" y="3203549"/>
              <a:ext cx="52870" cy="4390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49" name="Rectangle 868"/>
            <p:cNvSpPr>
              <a:spLocks noChangeArrowheads="1"/>
            </p:cNvSpPr>
            <p:nvPr/>
          </p:nvSpPr>
          <p:spPr bwMode="auto">
            <a:xfrm>
              <a:off x="341531" y="3307496"/>
              <a:ext cx="896" cy="89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50" name="Freeform 869"/>
            <p:cNvSpPr/>
            <p:nvPr/>
          </p:nvSpPr>
          <p:spPr bwMode="auto">
            <a:xfrm>
              <a:off x="341531" y="330749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51" name="Freeform 870"/>
            <p:cNvSpPr/>
            <p:nvPr/>
          </p:nvSpPr>
          <p:spPr bwMode="auto">
            <a:xfrm>
              <a:off x="445479" y="3697301"/>
              <a:ext cx="40325" cy="52870"/>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52" name="Freeform 871"/>
            <p:cNvSpPr/>
            <p:nvPr/>
          </p:nvSpPr>
          <p:spPr bwMode="auto">
            <a:xfrm>
              <a:off x="451752" y="3716119"/>
              <a:ext cx="34052" cy="43013"/>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53" name="Freeform 872"/>
            <p:cNvSpPr/>
            <p:nvPr/>
          </p:nvSpPr>
          <p:spPr bwMode="auto">
            <a:xfrm>
              <a:off x="460713" y="3733145"/>
              <a:ext cx="25091" cy="36740"/>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54" name="Freeform 882"/>
            <p:cNvSpPr/>
            <p:nvPr/>
          </p:nvSpPr>
          <p:spPr bwMode="auto">
            <a:xfrm>
              <a:off x="592439" y="38263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sp>
          <p:nvSpPr>
            <p:cNvPr id="455" name="Freeform 883"/>
            <p:cNvSpPr/>
            <p:nvPr/>
          </p:nvSpPr>
          <p:spPr bwMode="auto">
            <a:xfrm>
              <a:off x="592439" y="382633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sp>
        <p:nvSpPr>
          <p:cNvPr id="456" name="Freeform 884"/>
          <p:cNvSpPr>
            <a:spLocks noEditPoints="1"/>
          </p:cNvSpPr>
          <p:nvPr/>
        </p:nvSpPr>
        <p:spPr bwMode="auto">
          <a:xfrm>
            <a:off x="4005568" y="2450509"/>
            <a:ext cx="130062" cy="203309"/>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23" tIns="45711" rIns="91423" bIns="45711" numCol="1" anchor="t" anchorCtr="0" compatLnSpc="1"/>
          <a:lstStyle/>
          <a:p>
            <a:endParaRPr lang="zh-CN" altLang="en-US" sz="100">
              <a:solidFill>
                <a:prstClr val="black"/>
              </a:solidFill>
            </a:endParaRPr>
          </a:p>
        </p:txBody>
      </p:sp>
      <p:grpSp>
        <p:nvGrpSpPr>
          <p:cNvPr id="457" name="组合 456"/>
          <p:cNvGrpSpPr/>
          <p:nvPr/>
        </p:nvGrpSpPr>
        <p:grpSpPr>
          <a:xfrm>
            <a:off x="3197574" y="3501880"/>
            <a:ext cx="676582" cy="1155556"/>
            <a:chOff x="3481623" y="3635353"/>
            <a:chExt cx="1296282" cy="2213961"/>
          </a:xfrm>
        </p:grpSpPr>
        <p:sp>
          <p:nvSpPr>
            <p:cNvPr id="458" name="任意多边形 457"/>
            <p:cNvSpPr/>
            <p:nvPr/>
          </p:nvSpPr>
          <p:spPr>
            <a:xfrm rot="5400000">
              <a:off x="3022783" y="4094193"/>
              <a:ext cx="2213961" cy="1296282"/>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59" name="任意多边形 458"/>
            <p:cNvSpPr/>
            <p:nvPr/>
          </p:nvSpPr>
          <p:spPr>
            <a:xfrm flipV="1">
              <a:off x="4065257" y="3641006"/>
              <a:ext cx="128993" cy="812171"/>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grpSp>
        <p:nvGrpSpPr>
          <p:cNvPr id="460" name="组合 459"/>
          <p:cNvGrpSpPr/>
          <p:nvPr/>
        </p:nvGrpSpPr>
        <p:grpSpPr>
          <a:xfrm>
            <a:off x="2815376" y="2109947"/>
            <a:ext cx="1457092" cy="1447564"/>
            <a:chOff x="2756535" y="1162698"/>
            <a:chExt cx="2772160" cy="2754032"/>
          </a:xfrm>
        </p:grpSpPr>
        <p:grpSp>
          <p:nvGrpSpPr>
            <p:cNvPr id="461" name="组合 460"/>
            <p:cNvGrpSpPr/>
            <p:nvPr/>
          </p:nvGrpSpPr>
          <p:grpSpPr>
            <a:xfrm>
              <a:off x="2756535" y="1162698"/>
              <a:ext cx="2758440" cy="1445029"/>
              <a:chOff x="2756535" y="1162698"/>
              <a:chExt cx="2758440" cy="1445029"/>
            </a:xfrm>
          </p:grpSpPr>
          <p:sp>
            <p:nvSpPr>
              <p:cNvPr id="468" name="圆角矩形 467"/>
              <p:cNvSpPr/>
              <p:nvPr/>
            </p:nvSpPr>
            <p:spPr>
              <a:xfrm>
                <a:off x="2756535" y="2476109"/>
                <a:ext cx="396240" cy="13161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69" name="圆角矩形 468"/>
              <p:cNvSpPr/>
              <p:nvPr/>
            </p:nvSpPr>
            <p:spPr>
              <a:xfrm rot="2700000">
                <a:off x="3102471" y="1640945"/>
                <a:ext cx="396240" cy="13161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70" name="圆角矩形 469"/>
              <p:cNvSpPr/>
              <p:nvPr/>
            </p:nvSpPr>
            <p:spPr>
              <a:xfrm rot="5400000">
                <a:off x="3937635" y="1295009"/>
                <a:ext cx="396240" cy="13161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71" name="圆角矩形 470"/>
              <p:cNvSpPr/>
              <p:nvPr/>
            </p:nvSpPr>
            <p:spPr>
              <a:xfrm rot="8100000">
                <a:off x="4772799" y="1640945"/>
                <a:ext cx="396240" cy="13161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72" name="圆角矩形 471"/>
              <p:cNvSpPr/>
              <p:nvPr/>
            </p:nvSpPr>
            <p:spPr>
              <a:xfrm rot="10800000">
                <a:off x="5118735" y="2476109"/>
                <a:ext cx="396240" cy="13161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grpSp>
          <p:nvGrpSpPr>
            <p:cNvPr id="462" name="组合 461"/>
            <p:cNvGrpSpPr/>
            <p:nvPr/>
          </p:nvGrpSpPr>
          <p:grpSpPr>
            <a:xfrm flipV="1">
              <a:off x="2770255" y="2471701"/>
              <a:ext cx="2758440" cy="1445029"/>
              <a:chOff x="2756535" y="1162698"/>
              <a:chExt cx="2758440" cy="1445029"/>
            </a:xfrm>
          </p:grpSpPr>
          <p:sp>
            <p:nvSpPr>
              <p:cNvPr id="463" name="圆角矩形 462"/>
              <p:cNvSpPr/>
              <p:nvPr/>
            </p:nvSpPr>
            <p:spPr>
              <a:xfrm>
                <a:off x="2756535" y="2476109"/>
                <a:ext cx="396240" cy="131618"/>
              </a:xfrm>
              <a:prstGeom prst="roundRect">
                <a:avLst>
                  <a:gd name="adj" fmla="val 50000"/>
                </a:avLst>
              </a:prstGeom>
              <a:no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64" name="圆角矩形 463"/>
              <p:cNvSpPr/>
              <p:nvPr/>
            </p:nvSpPr>
            <p:spPr>
              <a:xfrm rot="2700000">
                <a:off x="3102471" y="1640945"/>
                <a:ext cx="396240" cy="131618"/>
              </a:xfrm>
              <a:prstGeom prst="roundRect">
                <a:avLst>
                  <a:gd name="adj" fmla="val 50000"/>
                </a:avLst>
              </a:prstGeom>
              <a:no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65" name="圆角矩形 464"/>
              <p:cNvSpPr/>
              <p:nvPr/>
            </p:nvSpPr>
            <p:spPr>
              <a:xfrm rot="5400000">
                <a:off x="3937635" y="1295009"/>
                <a:ext cx="396240" cy="131618"/>
              </a:xfrm>
              <a:prstGeom prst="roundRect">
                <a:avLst>
                  <a:gd name="adj" fmla="val 50000"/>
                </a:avLst>
              </a:prstGeom>
              <a:no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66" name="圆角矩形 465"/>
              <p:cNvSpPr/>
              <p:nvPr/>
            </p:nvSpPr>
            <p:spPr>
              <a:xfrm rot="8100000">
                <a:off x="4772799" y="1640945"/>
                <a:ext cx="396240" cy="131618"/>
              </a:xfrm>
              <a:prstGeom prst="roundRect">
                <a:avLst>
                  <a:gd name="adj" fmla="val 50000"/>
                </a:avLst>
              </a:prstGeom>
              <a:no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67" name="圆角矩形 466"/>
              <p:cNvSpPr/>
              <p:nvPr/>
            </p:nvSpPr>
            <p:spPr>
              <a:xfrm rot="10800000">
                <a:off x="5118735" y="2476109"/>
                <a:ext cx="396240" cy="131618"/>
              </a:xfrm>
              <a:prstGeom prst="roundRect">
                <a:avLst>
                  <a:gd name="adj" fmla="val 50000"/>
                </a:avLst>
              </a:prstGeom>
              <a:no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grpSp>
      <p:sp>
        <p:nvSpPr>
          <p:cNvPr id="473" name="任意多边形 472"/>
          <p:cNvSpPr/>
          <p:nvPr/>
        </p:nvSpPr>
        <p:spPr>
          <a:xfrm>
            <a:off x="3169393" y="2524269"/>
            <a:ext cx="729484" cy="957642"/>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nvGrpSpPr>
          <p:cNvPr id="474" name="组合 473"/>
          <p:cNvGrpSpPr/>
          <p:nvPr/>
        </p:nvGrpSpPr>
        <p:grpSpPr>
          <a:xfrm>
            <a:off x="3348014" y="2627400"/>
            <a:ext cx="360435" cy="360437"/>
            <a:chOff x="1325410" y="1372730"/>
            <a:chExt cx="1251559" cy="1251561"/>
          </a:xfrm>
          <a:solidFill>
            <a:schemeClr val="tx1">
              <a:lumMod val="85000"/>
              <a:lumOff val="15000"/>
              <a:alpha val="1000"/>
            </a:schemeClr>
          </a:solidFill>
          <a:effectLst>
            <a:glow rad="38100">
              <a:schemeClr val="bg1">
                <a:lumMod val="85000"/>
                <a:alpha val="57000"/>
              </a:schemeClr>
            </a:glow>
            <a:reflection endPos="0" dir="5400000" sy="-100000" algn="bl" rotWithShape="0"/>
          </a:effectLst>
        </p:grpSpPr>
        <p:sp>
          <p:nvSpPr>
            <p:cNvPr id="475" name="任意多边形 474"/>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76" name="任意多边形 475"/>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77" name="任意多边形 476"/>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78" name="任意多边形 477"/>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79" name="任意多边形 478"/>
          <p:cNvSpPr/>
          <p:nvPr/>
        </p:nvSpPr>
        <p:spPr>
          <a:xfrm>
            <a:off x="3597893" y="2907054"/>
            <a:ext cx="168227" cy="168226"/>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0" name="任意多边形 479"/>
          <p:cNvSpPr/>
          <p:nvPr/>
        </p:nvSpPr>
        <p:spPr>
          <a:xfrm>
            <a:off x="3402293" y="2975066"/>
            <a:ext cx="224967" cy="224967"/>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81" name="组合 480"/>
          <p:cNvGrpSpPr/>
          <p:nvPr/>
        </p:nvGrpSpPr>
        <p:grpSpPr>
          <a:xfrm>
            <a:off x="3318970" y="2605691"/>
            <a:ext cx="360435" cy="360437"/>
            <a:chOff x="1325410" y="1372730"/>
            <a:chExt cx="1251559" cy="1251561"/>
          </a:xfrm>
          <a:effectLst/>
        </p:grpSpPr>
        <p:sp>
          <p:nvSpPr>
            <p:cNvPr id="482" name="任意多边形 481"/>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3" name="任意多边形 482"/>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4" name="任意多边形 483"/>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85" name="任意多边形 484"/>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文本框 163"/>
          <p:cNvSpPr txBox="1"/>
          <p:nvPr/>
        </p:nvSpPr>
        <p:spPr>
          <a:xfrm>
            <a:off x="5539105" y="1826895"/>
            <a:ext cx="3883025" cy="460375"/>
          </a:xfrm>
          <a:prstGeom prst="rect">
            <a:avLst/>
          </a:prstGeom>
          <a:noFill/>
        </p:spPr>
        <p:txBody>
          <a:bodyPr wrap="square" rtlCol="0">
            <a:spAutoFit/>
          </a:bodyPr>
          <a:lstStyle/>
          <a:p>
            <a:pPr algn="just"/>
            <a:r>
              <a:rPr lang="en-US" sz="2400" b="1" spc="120">
                <a:solidFill>
                  <a:srgbClr val="404040"/>
                </a:solidFill>
                <a:latin typeface="MS UI Gothic" panose="020B0600070205080204" charset="-128"/>
                <a:ea typeface="MS UI Gothic" panose="020B0600070205080204" charset="-128"/>
                <a:sym typeface="+mn-ea"/>
              </a:rPr>
              <a:t>Learning-centered</a:t>
            </a:r>
            <a:endParaRPr lang="en-US" sz="2400" b="1" spc="120">
              <a:solidFill>
                <a:srgbClr val="404040"/>
              </a:solidFill>
              <a:latin typeface="MS UI Gothic" panose="020B0600070205080204" charset="-128"/>
              <a:ea typeface="MS UI Gothic" panose="020B0600070205080204" charset="-128"/>
            </a:endParaRPr>
          </a:p>
        </p:txBody>
      </p:sp>
      <p:sp>
        <p:nvSpPr>
          <p:cNvPr id="3" name="文本框 166"/>
          <p:cNvSpPr txBox="1"/>
          <p:nvPr/>
        </p:nvSpPr>
        <p:spPr>
          <a:xfrm>
            <a:off x="5534660" y="2959735"/>
            <a:ext cx="4438015" cy="460375"/>
          </a:xfrm>
          <a:prstGeom prst="rect">
            <a:avLst/>
          </a:prstGeom>
          <a:noFill/>
        </p:spPr>
        <p:txBody>
          <a:bodyPr wrap="square" rtlCol="0">
            <a:spAutoFit/>
          </a:bodyPr>
          <a:lstStyle/>
          <a:p>
            <a:pPr algn="l"/>
            <a:r>
              <a:rPr lang="en-US" sz="2400" b="1" spc="120" dirty="0">
                <a:solidFill>
                  <a:srgbClr val="404040"/>
                </a:solidFill>
                <a:latin typeface="MS UI Gothic" panose="020B0600070205080204" charset="-128"/>
                <a:ea typeface="MS UI Gothic" panose="020B0600070205080204" charset="-128"/>
                <a:sym typeface="+mn-ea"/>
              </a:rPr>
              <a:t>Learning-using Integrated</a:t>
            </a:r>
            <a:endParaRPr lang="en-US" sz="2400" b="1" spc="120" dirty="0">
              <a:solidFill>
                <a:srgbClr val="404040"/>
              </a:solidFill>
              <a:latin typeface="MS UI Gothic" panose="020B0600070205080204" charset="-128"/>
              <a:ea typeface="MS UI Gothic" panose="020B0600070205080204" charset="-128"/>
            </a:endParaRPr>
          </a:p>
        </p:txBody>
      </p:sp>
      <p:sp>
        <p:nvSpPr>
          <p:cNvPr id="4" name="文本框 169"/>
          <p:cNvSpPr txBox="1"/>
          <p:nvPr/>
        </p:nvSpPr>
        <p:spPr>
          <a:xfrm>
            <a:off x="5534660" y="3999230"/>
            <a:ext cx="3883025" cy="460375"/>
          </a:xfrm>
          <a:prstGeom prst="rect">
            <a:avLst/>
          </a:prstGeom>
          <a:noFill/>
        </p:spPr>
        <p:txBody>
          <a:bodyPr wrap="square" rtlCol="0">
            <a:spAutoFit/>
          </a:bodyPr>
          <a:lstStyle/>
          <a:p>
            <a:pPr algn="just"/>
            <a:r>
              <a:rPr lang="en-US" sz="2400" b="1" spc="120" dirty="0">
                <a:solidFill>
                  <a:srgbClr val="404040"/>
                </a:solidFill>
                <a:latin typeface="MS UI Gothic" panose="020B0600070205080204" charset="-128"/>
                <a:ea typeface="MS UI Gothic" panose="020B0600070205080204" charset="-128"/>
              </a:rPr>
              <a:t>Cultural Exchange</a:t>
            </a:r>
            <a:endParaRPr lang="en-US" sz="1100" dirty="0">
              <a:solidFill>
                <a:prstClr val="black">
                  <a:lumMod val="50000"/>
                  <a:lumOff val="50000"/>
                </a:prstClr>
              </a:solidFill>
              <a:latin typeface="方正兰亭准黑_GBK" panose="02000000000000000000" pitchFamily="2" charset="-122"/>
              <a:ea typeface="方正兰亭准黑_GBK" panose="02000000000000000000" pitchFamily="2" charset="-122"/>
            </a:endParaRPr>
          </a:p>
        </p:txBody>
      </p:sp>
      <p:sp>
        <p:nvSpPr>
          <p:cNvPr id="5" name="文本框 171"/>
          <p:cNvSpPr txBox="1"/>
          <p:nvPr/>
        </p:nvSpPr>
        <p:spPr>
          <a:xfrm>
            <a:off x="5539105" y="4895215"/>
            <a:ext cx="3248025" cy="460375"/>
          </a:xfrm>
          <a:prstGeom prst="rect">
            <a:avLst/>
          </a:prstGeom>
          <a:noFill/>
        </p:spPr>
        <p:txBody>
          <a:bodyPr wrap="square" rtlCol="0">
            <a:spAutoFit/>
          </a:bodyPr>
          <a:lstStyle/>
          <a:p>
            <a:r>
              <a:rPr lang="en-US" sz="2400" b="1" spc="120" dirty="0">
                <a:solidFill>
                  <a:srgbClr val="404040"/>
                </a:solidFill>
                <a:latin typeface="MS UI Gothic" panose="020B0600070205080204" charset="-128"/>
                <a:ea typeface="MS UI Gothic" panose="020B0600070205080204" charset="-128"/>
              </a:rPr>
              <a:t>Core Capability</a:t>
            </a:r>
            <a:endParaRPr lang="en-US" altLang="zh-CN" dirty="0">
              <a:solidFill>
                <a:schemeClr val="tx1">
                  <a:lumMod val="75000"/>
                  <a:lumOff val="25000"/>
                </a:schemeClr>
              </a:solidFill>
              <a:latin typeface="方正兰亭准黑_GBK" panose="02000000000000000000" pitchFamily="2" charset="-122"/>
              <a:ea typeface="方正兰亭准黑_GBK" panose="02000000000000000000" pitchFamily="2" charset="-122"/>
            </a:endParaRPr>
          </a:p>
        </p:txBody>
      </p:sp>
      <p:sp>
        <p:nvSpPr>
          <p:cNvPr id="6" name="文本框 342"/>
          <p:cNvSpPr txBox="1"/>
          <p:nvPr/>
        </p:nvSpPr>
        <p:spPr>
          <a:xfrm>
            <a:off x="2356822" y="4706448"/>
            <a:ext cx="2210960" cy="829945"/>
          </a:xfrm>
          <a:prstGeom prst="rect">
            <a:avLst/>
          </a:prstGeom>
          <a:noFill/>
        </p:spPr>
        <p:txBody>
          <a:bodyPr wrap="square" rtlCol="0">
            <a:spAutoFit/>
          </a:bodyPr>
          <a:lstStyle/>
          <a:p>
            <a:pPr algn="ctr"/>
            <a:r>
              <a:rPr lang="en-US" altLang="zh-CN" sz="4800" b="1" dirty="0">
                <a:ln w="22225">
                  <a:solidFill>
                    <a:schemeClr val="accent2"/>
                  </a:solidFill>
                  <a:prstDash val="solid"/>
                </a:ln>
                <a:solidFill>
                  <a:schemeClr val="accent2">
                    <a:lumMod val="40000"/>
                    <a:lumOff val="60000"/>
                  </a:schemeClr>
                </a:solidFill>
                <a:effectLst>
                  <a:glow rad="139700">
                    <a:schemeClr val="accent1">
                      <a:satMod val="175000"/>
                      <a:alpha val="40000"/>
                    </a:schemeClr>
                  </a:glow>
                  <a:reflection blurRad="6350" stA="55000" endA="300" endPos="45500" dir="5400000" sy="-100000" algn="bl" rotWithShape="0"/>
                </a:effectLst>
                <a:latin typeface="Arial Black" panose="020B0A04020102020204" charset="0"/>
                <a:ea typeface="MS UI Gothic" panose="020B0600070205080204" charset="-128"/>
                <a:cs typeface="Arial Black" panose="020B0A04020102020204" charset="0"/>
              </a:rPr>
              <a:t>P O A</a:t>
            </a:r>
            <a:endParaRPr lang="en-US" altLang="zh-CN" sz="4800" b="1" dirty="0">
              <a:ln w="22225">
                <a:solidFill>
                  <a:schemeClr val="accent2"/>
                </a:solidFill>
                <a:prstDash val="solid"/>
              </a:ln>
              <a:solidFill>
                <a:schemeClr val="accent2">
                  <a:lumMod val="40000"/>
                  <a:lumOff val="60000"/>
                </a:schemeClr>
              </a:solidFill>
              <a:effectLst>
                <a:glow rad="139700">
                  <a:schemeClr val="accent1">
                    <a:satMod val="175000"/>
                    <a:alpha val="40000"/>
                  </a:schemeClr>
                </a:glow>
                <a:reflection blurRad="6350" stA="55000" endA="300" endPos="45500" dir="5400000" sy="-100000" algn="bl" rotWithShape="0"/>
              </a:effectLst>
              <a:latin typeface="Arial Black" panose="020B0A04020102020204" charset="0"/>
              <a:ea typeface="MS UI Gothic" panose="020B0600070205080204" charset="-128"/>
              <a:cs typeface="Arial Black" panose="020B0A04020102020204" charset="0"/>
            </a:endParaRPr>
          </a:p>
        </p:txBody>
      </p:sp>
      <p:sp>
        <p:nvSpPr>
          <p:cNvPr id="47" name="TextBox 46"/>
          <p:cNvSpPr txBox="1"/>
          <p:nvPr/>
        </p:nvSpPr>
        <p:spPr>
          <a:xfrm>
            <a:off x="1130300" y="352425"/>
            <a:ext cx="322072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Teaching Design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pic>
        <p:nvPicPr>
          <p:cNvPr id="7" name="Picture 3" descr="C:\Users\Administrator\Desktop\微立体创业计划\005.pn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3895" y="307353"/>
            <a:ext cx="609488" cy="609488"/>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8" name="Picture 4" descr="C:\Users\Administrator\Desktop\微立体创业计划\0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551" y="338949"/>
            <a:ext cx="609488" cy="609488"/>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1" name="TextBox 46"/>
          <p:cNvSpPr txBox="1"/>
          <p:nvPr/>
        </p:nvSpPr>
        <p:spPr>
          <a:xfrm>
            <a:off x="4185285" y="349885"/>
            <a:ext cx="2184400" cy="485518"/>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0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methodology</a:t>
            </a: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grpSp>
        <p:nvGrpSpPr>
          <p:cNvPr id="12" name="组合 11"/>
          <p:cNvGrpSpPr/>
          <p:nvPr/>
        </p:nvGrpSpPr>
        <p:grpSpPr>
          <a:xfrm>
            <a:off x="4181475" y="603250"/>
            <a:ext cx="193040" cy="200660"/>
            <a:chOff x="7713" y="3459"/>
            <a:chExt cx="628" cy="628"/>
          </a:xfrm>
        </p:grpSpPr>
        <p:sp>
          <p:nvSpPr>
            <p:cNvPr id="13" name="椭圆 12"/>
            <p:cNvSpPr/>
            <p:nvPr/>
          </p:nvSpPr>
          <p:spPr>
            <a:xfrm>
              <a:off x="7713" y="3459"/>
              <a:ext cx="628" cy="628"/>
            </a:xfrm>
            <a:prstGeom prst="ellipse">
              <a:avLst/>
            </a:prstGeom>
            <a:solidFill>
              <a:srgbClr val="EA6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Freeform 8"/>
            <p:cNvSpPr/>
            <p:nvPr/>
          </p:nvSpPr>
          <p:spPr bwMode="auto">
            <a:xfrm>
              <a:off x="7853" y="3741"/>
              <a:ext cx="338" cy="22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7"/>
            <p:cNvSpPr/>
            <p:nvPr/>
          </p:nvSpPr>
          <p:spPr bwMode="auto">
            <a:xfrm>
              <a:off x="7954" y="3577"/>
              <a:ext cx="153" cy="137"/>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500" fill="hold"/>
                                        <p:tgtEl>
                                          <p:spTgt spid="258"/>
                                        </p:tgtEl>
                                        <p:attrNameLst>
                                          <p:attrName>ppt_x</p:attrName>
                                        </p:attrNameLst>
                                      </p:cBhvr>
                                      <p:tavLst>
                                        <p:tav tm="0">
                                          <p:val>
                                            <p:strVal val="#ppt_x"/>
                                          </p:val>
                                        </p:tav>
                                        <p:tav tm="100000">
                                          <p:val>
                                            <p:strVal val="#ppt_x"/>
                                          </p:val>
                                        </p:tav>
                                      </p:tavLst>
                                    </p:anim>
                                    <p:anim calcmode="lin" valueType="num">
                                      <p:cBhvr additive="base">
                                        <p:cTn id="8" dur="500" fill="hold"/>
                                        <p:tgtEl>
                                          <p:spTgt spid="258"/>
                                        </p:tgtEl>
                                        <p:attrNameLst>
                                          <p:attrName>ppt_y</p:attrName>
                                        </p:attrNameLst>
                                      </p:cBhvr>
                                      <p:tavLst>
                                        <p:tav tm="0">
                                          <p:val>
                                            <p:strVal val="0-#ppt_h/2"/>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457"/>
                                        </p:tgtEl>
                                        <p:attrNameLst>
                                          <p:attrName>style.visibility</p:attrName>
                                        </p:attrNameLst>
                                      </p:cBhvr>
                                      <p:to>
                                        <p:strVal val="visible"/>
                                      </p:to>
                                    </p:set>
                                    <p:animEffect transition="in" filter="fade">
                                      <p:cBhvr>
                                        <p:cTn id="11" dur="500"/>
                                        <p:tgtEl>
                                          <p:spTgt spid="457"/>
                                        </p:tgtEl>
                                      </p:cBhvr>
                                    </p:animEffect>
                                    <p:anim calcmode="lin" valueType="num">
                                      <p:cBhvr>
                                        <p:cTn id="12" dur="500" fill="hold"/>
                                        <p:tgtEl>
                                          <p:spTgt spid="457"/>
                                        </p:tgtEl>
                                        <p:attrNameLst>
                                          <p:attrName>ppt_w</p:attrName>
                                        </p:attrNameLst>
                                      </p:cBhvr>
                                      <p:tavLst>
                                        <p:tav tm="0" fmla="#ppt_w*sin(2.5*pi*$)">
                                          <p:val>
                                            <p:fltVal val="0"/>
                                          </p:val>
                                        </p:tav>
                                        <p:tav tm="100000">
                                          <p:val>
                                            <p:fltVal val="1"/>
                                          </p:val>
                                        </p:tav>
                                      </p:tavLst>
                                    </p:anim>
                                    <p:anim calcmode="lin" valueType="num">
                                      <p:cBhvr>
                                        <p:cTn id="13" dur="500" fill="hold"/>
                                        <p:tgtEl>
                                          <p:spTgt spid="45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250"/>
                                  </p:stCondLst>
                                  <p:childTnLst>
                                    <p:set>
                                      <p:cBhvr>
                                        <p:cTn id="15" dur="1" fill="hold">
                                          <p:stCondLst>
                                            <p:cond delay="0"/>
                                          </p:stCondLst>
                                        </p:cTn>
                                        <p:tgtEl>
                                          <p:spTgt spid="473"/>
                                        </p:tgtEl>
                                        <p:attrNameLst>
                                          <p:attrName>style.visibility</p:attrName>
                                        </p:attrNameLst>
                                      </p:cBhvr>
                                      <p:to>
                                        <p:strVal val="visible"/>
                                      </p:to>
                                    </p:set>
                                    <p:animEffect transition="in" filter="fade">
                                      <p:cBhvr>
                                        <p:cTn id="16" dur="500"/>
                                        <p:tgtEl>
                                          <p:spTgt spid="473"/>
                                        </p:tgtEl>
                                      </p:cBhvr>
                                    </p:animEffect>
                                    <p:anim calcmode="lin" valueType="num">
                                      <p:cBhvr>
                                        <p:cTn id="17" dur="500" fill="hold"/>
                                        <p:tgtEl>
                                          <p:spTgt spid="473"/>
                                        </p:tgtEl>
                                        <p:attrNameLst>
                                          <p:attrName>ppt_w</p:attrName>
                                        </p:attrNameLst>
                                      </p:cBhvr>
                                      <p:tavLst>
                                        <p:tav tm="0" fmla="#ppt_w*sin(2.5*pi*$)">
                                          <p:val>
                                            <p:fltVal val="0"/>
                                          </p:val>
                                        </p:tav>
                                        <p:tav tm="100000">
                                          <p:val>
                                            <p:fltVal val="1"/>
                                          </p:val>
                                        </p:tav>
                                      </p:tavLst>
                                    </p:anim>
                                    <p:anim calcmode="lin" valueType="num">
                                      <p:cBhvr>
                                        <p:cTn id="18" dur="500" fill="hold"/>
                                        <p:tgtEl>
                                          <p:spTgt spid="473"/>
                                        </p:tgtEl>
                                        <p:attrNameLst>
                                          <p:attrName>ppt_h</p:attrName>
                                        </p:attrNameLst>
                                      </p:cBhvr>
                                      <p:tavLst>
                                        <p:tav tm="0">
                                          <p:val>
                                            <p:strVal val="#ppt_h"/>
                                          </p:val>
                                        </p:tav>
                                        <p:tav tm="100000">
                                          <p:val>
                                            <p:strVal val="#ppt_h"/>
                                          </p:val>
                                        </p:tav>
                                      </p:tavLst>
                                    </p:anim>
                                  </p:childTnLst>
                                </p:cTn>
                              </p:par>
                              <p:par>
                                <p:cTn id="19" presetID="23" presetClass="entr" presetSubtype="16" fill="hold" nodeType="withEffect">
                                  <p:stCondLst>
                                    <p:cond delay="600"/>
                                  </p:stCondLst>
                                  <p:childTnLst>
                                    <p:set>
                                      <p:cBhvr>
                                        <p:cTn id="20" dur="1" fill="hold">
                                          <p:stCondLst>
                                            <p:cond delay="0"/>
                                          </p:stCondLst>
                                        </p:cTn>
                                        <p:tgtEl>
                                          <p:spTgt spid="481"/>
                                        </p:tgtEl>
                                        <p:attrNameLst>
                                          <p:attrName>style.visibility</p:attrName>
                                        </p:attrNameLst>
                                      </p:cBhvr>
                                      <p:to>
                                        <p:strVal val="visible"/>
                                      </p:to>
                                    </p:set>
                                    <p:anim calcmode="lin" valueType="num">
                                      <p:cBhvr>
                                        <p:cTn id="21" dur="500" fill="hold"/>
                                        <p:tgtEl>
                                          <p:spTgt spid="481"/>
                                        </p:tgtEl>
                                        <p:attrNameLst>
                                          <p:attrName>ppt_w</p:attrName>
                                        </p:attrNameLst>
                                      </p:cBhvr>
                                      <p:tavLst>
                                        <p:tav tm="0">
                                          <p:val>
                                            <p:fltVal val="0"/>
                                          </p:val>
                                        </p:tav>
                                        <p:tav tm="100000">
                                          <p:val>
                                            <p:strVal val="#ppt_w"/>
                                          </p:val>
                                        </p:tav>
                                      </p:tavLst>
                                    </p:anim>
                                    <p:anim calcmode="lin" valueType="num">
                                      <p:cBhvr>
                                        <p:cTn id="22" dur="500" fill="hold"/>
                                        <p:tgtEl>
                                          <p:spTgt spid="481"/>
                                        </p:tgtEl>
                                        <p:attrNameLst>
                                          <p:attrName>ppt_h</p:attrName>
                                        </p:attrNameLst>
                                      </p:cBhvr>
                                      <p:tavLst>
                                        <p:tav tm="0">
                                          <p:val>
                                            <p:fltVal val="0"/>
                                          </p:val>
                                        </p:tav>
                                        <p:tav tm="100000">
                                          <p:val>
                                            <p:strVal val="#ppt_h"/>
                                          </p:val>
                                        </p:tav>
                                      </p:tavLst>
                                    </p:anim>
                                  </p:childTnLst>
                                </p:cTn>
                              </p:par>
                              <p:par>
                                <p:cTn id="23" presetID="6" presetClass="emph" presetSubtype="0" autoRev="1" fill="hold" nodeType="withEffect">
                                  <p:stCondLst>
                                    <p:cond delay="1100"/>
                                  </p:stCondLst>
                                  <p:childTnLst>
                                    <p:animScale>
                                      <p:cBhvr>
                                        <p:cTn id="24" dur="150" fill="hold"/>
                                        <p:tgtEl>
                                          <p:spTgt spid="481"/>
                                        </p:tgtEl>
                                      </p:cBhvr>
                                      <p:by x="110000" y="110000"/>
                                    </p:animScale>
                                  </p:childTnLst>
                                </p:cTn>
                              </p:par>
                              <p:par>
                                <p:cTn id="25" presetID="23" presetClass="entr" presetSubtype="16" fill="hold" nodeType="withEffect">
                                  <p:stCondLst>
                                    <p:cond delay="600"/>
                                  </p:stCondLst>
                                  <p:childTnLst>
                                    <p:set>
                                      <p:cBhvr>
                                        <p:cTn id="26" dur="1" fill="hold">
                                          <p:stCondLst>
                                            <p:cond delay="0"/>
                                          </p:stCondLst>
                                        </p:cTn>
                                        <p:tgtEl>
                                          <p:spTgt spid="474"/>
                                        </p:tgtEl>
                                        <p:attrNameLst>
                                          <p:attrName>style.visibility</p:attrName>
                                        </p:attrNameLst>
                                      </p:cBhvr>
                                      <p:to>
                                        <p:strVal val="visible"/>
                                      </p:to>
                                    </p:set>
                                    <p:anim calcmode="lin" valueType="num">
                                      <p:cBhvr>
                                        <p:cTn id="27" dur="500" fill="hold"/>
                                        <p:tgtEl>
                                          <p:spTgt spid="474"/>
                                        </p:tgtEl>
                                        <p:attrNameLst>
                                          <p:attrName>ppt_w</p:attrName>
                                        </p:attrNameLst>
                                      </p:cBhvr>
                                      <p:tavLst>
                                        <p:tav tm="0">
                                          <p:val>
                                            <p:fltVal val="0"/>
                                          </p:val>
                                        </p:tav>
                                        <p:tav tm="100000">
                                          <p:val>
                                            <p:strVal val="#ppt_w"/>
                                          </p:val>
                                        </p:tav>
                                      </p:tavLst>
                                    </p:anim>
                                    <p:anim calcmode="lin" valueType="num">
                                      <p:cBhvr>
                                        <p:cTn id="28" dur="500" fill="hold"/>
                                        <p:tgtEl>
                                          <p:spTgt spid="474"/>
                                        </p:tgtEl>
                                        <p:attrNameLst>
                                          <p:attrName>ppt_h</p:attrName>
                                        </p:attrNameLst>
                                      </p:cBhvr>
                                      <p:tavLst>
                                        <p:tav tm="0">
                                          <p:val>
                                            <p:fltVal val="0"/>
                                          </p:val>
                                        </p:tav>
                                        <p:tav tm="100000">
                                          <p:val>
                                            <p:strVal val="#ppt_h"/>
                                          </p:val>
                                        </p:tav>
                                      </p:tavLst>
                                    </p:anim>
                                  </p:childTnLst>
                                </p:cTn>
                              </p:par>
                              <p:par>
                                <p:cTn id="29" presetID="6" presetClass="emph" presetSubtype="0" autoRev="1" fill="hold" nodeType="withEffect">
                                  <p:stCondLst>
                                    <p:cond delay="1100"/>
                                  </p:stCondLst>
                                  <p:childTnLst>
                                    <p:animScale>
                                      <p:cBhvr>
                                        <p:cTn id="30" dur="150" fill="hold"/>
                                        <p:tgtEl>
                                          <p:spTgt spid="474"/>
                                        </p:tgtEl>
                                      </p:cBhvr>
                                      <p:by x="110000" y="110000"/>
                                    </p:animScale>
                                  </p:childTnLst>
                                </p:cTn>
                              </p:par>
                              <p:par>
                                <p:cTn id="31" presetID="23" presetClass="entr" presetSubtype="16" fill="hold" grpId="0" nodeType="withEffect">
                                  <p:stCondLst>
                                    <p:cond delay="700"/>
                                  </p:stCondLst>
                                  <p:childTnLst>
                                    <p:set>
                                      <p:cBhvr>
                                        <p:cTn id="32" dur="1" fill="hold">
                                          <p:stCondLst>
                                            <p:cond delay="0"/>
                                          </p:stCondLst>
                                        </p:cTn>
                                        <p:tgtEl>
                                          <p:spTgt spid="480"/>
                                        </p:tgtEl>
                                        <p:attrNameLst>
                                          <p:attrName>style.visibility</p:attrName>
                                        </p:attrNameLst>
                                      </p:cBhvr>
                                      <p:to>
                                        <p:strVal val="visible"/>
                                      </p:to>
                                    </p:set>
                                    <p:anim calcmode="lin" valueType="num">
                                      <p:cBhvr>
                                        <p:cTn id="33" dur="500" fill="hold"/>
                                        <p:tgtEl>
                                          <p:spTgt spid="480"/>
                                        </p:tgtEl>
                                        <p:attrNameLst>
                                          <p:attrName>ppt_w</p:attrName>
                                        </p:attrNameLst>
                                      </p:cBhvr>
                                      <p:tavLst>
                                        <p:tav tm="0">
                                          <p:val>
                                            <p:fltVal val="0"/>
                                          </p:val>
                                        </p:tav>
                                        <p:tav tm="100000">
                                          <p:val>
                                            <p:strVal val="#ppt_w"/>
                                          </p:val>
                                        </p:tav>
                                      </p:tavLst>
                                    </p:anim>
                                    <p:anim calcmode="lin" valueType="num">
                                      <p:cBhvr>
                                        <p:cTn id="34" dur="500" fill="hold"/>
                                        <p:tgtEl>
                                          <p:spTgt spid="480"/>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750"/>
                                  </p:stCondLst>
                                  <p:childTnLst>
                                    <p:set>
                                      <p:cBhvr>
                                        <p:cTn id="36" dur="1" fill="hold">
                                          <p:stCondLst>
                                            <p:cond delay="0"/>
                                          </p:stCondLst>
                                        </p:cTn>
                                        <p:tgtEl>
                                          <p:spTgt spid="479"/>
                                        </p:tgtEl>
                                        <p:attrNameLst>
                                          <p:attrName>style.visibility</p:attrName>
                                        </p:attrNameLst>
                                      </p:cBhvr>
                                      <p:to>
                                        <p:strVal val="visible"/>
                                      </p:to>
                                    </p:set>
                                    <p:anim calcmode="lin" valueType="num">
                                      <p:cBhvr>
                                        <p:cTn id="37" dur="500" fill="hold"/>
                                        <p:tgtEl>
                                          <p:spTgt spid="479"/>
                                        </p:tgtEl>
                                        <p:attrNameLst>
                                          <p:attrName>ppt_w</p:attrName>
                                        </p:attrNameLst>
                                      </p:cBhvr>
                                      <p:tavLst>
                                        <p:tav tm="0">
                                          <p:val>
                                            <p:fltVal val="0"/>
                                          </p:val>
                                        </p:tav>
                                        <p:tav tm="100000">
                                          <p:val>
                                            <p:strVal val="#ppt_w"/>
                                          </p:val>
                                        </p:tav>
                                      </p:tavLst>
                                    </p:anim>
                                    <p:anim calcmode="lin" valueType="num">
                                      <p:cBhvr>
                                        <p:cTn id="38" dur="500" fill="hold"/>
                                        <p:tgtEl>
                                          <p:spTgt spid="479"/>
                                        </p:tgtEl>
                                        <p:attrNameLst>
                                          <p:attrName>ppt_h</p:attrName>
                                        </p:attrNameLst>
                                      </p:cBhvr>
                                      <p:tavLst>
                                        <p:tav tm="0">
                                          <p:val>
                                            <p:fltVal val="0"/>
                                          </p:val>
                                        </p:tav>
                                        <p:tav tm="100000">
                                          <p:val>
                                            <p:strVal val="#ppt_h"/>
                                          </p:val>
                                        </p:tav>
                                      </p:tavLst>
                                    </p:anim>
                                  </p:childTnLst>
                                </p:cTn>
                              </p:par>
                              <p:par>
                                <p:cTn id="39" presetID="6" presetClass="emph" presetSubtype="0" autoRev="1" fill="hold" grpId="1" nodeType="withEffect">
                                  <p:stCondLst>
                                    <p:cond delay="1200"/>
                                  </p:stCondLst>
                                  <p:childTnLst>
                                    <p:animScale>
                                      <p:cBhvr>
                                        <p:cTn id="40" dur="150" fill="hold"/>
                                        <p:tgtEl>
                                          <p:spTgt spid="480"/>
                                        </p:tgtEl>
                                      </p:cBhvr>
                                      <p:by x="110000" y="110000"/>
                                    </p:animScale>
                                  </p:childTnLst>
                                </p:cTn>
                              </p:par>
                              <p:par>
                                <p:cTn id="41" presetID="6" presetClass="emph" presetSubtype="0" autoRev="1" fill="hold" grpId="1" nodeType="withEffect">
                                  <p:stCondLst>
                                    <p:cond delay="1250"/>
                                  </p:stCondLst>
                                  <p:childTnLst>
                                    <p:animScale>
                                      <p:cBhvr>
                                        <p:cTn id="42" dur="150" fill="hold"/>
                                        <p:tgtEl>
                                          <p:spTgt spid="479"/>
                                        </p:tgtEl>
                                      </p:cBhvr>
                                      <p:by x="110000" y="110000"/>
                                    </p:animScale>
                                  </p:childTnLst>
                                </p:cTn>
                              </p:par>
                              <p:par>
                                <p:cTn id="43" presetID="8" presetClass="emph" presetSubtype="0" repeatCount="indefinite" fill="hold" nodeType="withEffect">
                                  <p:stCondLst>
                                    <p:cond delay="1500"/>
                                  </p:stCondLst>
                                  <p:childTnLst>
                                    <p:animRot by="21600000">
                                      <p:cBhvr>
                                        <p:cTn id="44" dur="2000" fill="hold"/>
                                        <p:tgtEl>
                                          <p:spTgt spid="481"/>
                                        </p:tgtEl>
                                        <p:attrNameLst>
                                          <p:attrName>r</p:attrName>
                                        </p:attrNameLst>
                                      </p:cBhvr>
                                    </p:animRot>
                                  </p:childTnLst>
                                </p:cTn>
                              </p:par>
                              <p:par>
                                <p:cTn id="45" presetID="8" presetClass="emph" presetSubtype="0" repeatCount="indefinite" fill="hold" nodeType="withEffect">
                                  <p:stCondLst>
                                    <p:cond delay="1500"/>
                                  </p:stCondLst>
                                  <p:childTnLst>
                                    <p:animRot by="21600000">
                                      <p:cBhvr>
                                        <p:cTn id="46" dur="2000" fill="hold"/>
                                        <p:tgtEl>
                                          <p:spTgt spid="474"/>
                                        </p:tgtEl>
                                        <p:attrNameLst>
                                          <p:attrName>r</p:attrName>
                                        </p:attrNameLst>
                                      </p:cBhvr>
                                    </p:animRot>
                                  </p:childTnLst>
                                </p:cTn>
                              </p:par>
                              <p:par>
                                <p:cTn id="47" presetID="8" presetClass="emph" presetSubtype="0" repeatCount="indefinite" fill="hold" grpId="2" nodeType="withEffect">
                                  <p:stCondLst>
                                    <p:cond delay="1500"/>
                                  </p:stCondLst>
                                  <p:childTnLst>
                                    <p:animRot by="21600000">
                                      <p:cBhvr>
                                        <p:cTn id="48" dur="2000" fill="hold"/>
                                        <p:tgtEl>
                                          <p:spTgt spid="480"/>
                                        </p:tgtEl>
                                        <p:attrNameLst>
                                          <p:attrName>r</p:attrName>
                                        </p:attrNameLst>
                                      </p:cBhvr>
                                    </p:animRot>
                                  </p:childTnLst>
                                </p:cTn>
                              </p:par>
                              <p:par>
                                <p:cTn id="49" presetID="8" presetClass="emph" presetSubtype="0" repeatCount="indefinite" fill="hold" grpId="2" nodeType="withEffect">
                                  <p:stCondLst>
                                    <p:cond delay="1500"/>
                                  </p:stCondLst>
                                  <p:childTnLst>
                                    <p:animRot by="-21600000">
                                      <p:cBhvr>
                                        <p:cTn id="50" dur="2000" fill="hold"/>
                                        <p:tgtEl>
                                          <p:spTgt spid="479"/>
                                        </p:tgtEl>
                                        <p:attrNameLst>
                                          <p:attrName>r</p:attrName>
                                        </p:attrNameLst>
                                      </p:cBhvr>
                                    </p:animRot>
                                  </p:childTnLst>
                                </p:cTn>
                              </p:par>
                              <p:par>
                                <p:cTn id="51" presetID="23" presetClass="entr" presetSubtype="16" fill="hold" nodeType="withEffect">
                                  <p:stCondLst>
                                    <p:cond delay="2000"/>
                                  </p:stCondLst>
                                  <p:childTnLst>
                                    <p:set>
                                      <p:cBhvr>
                                        <p:cTn id="52" dur="1" fill="hold">
                                          <p:stCondLst>
                                            <p:cond delay="0"/>
                                          </p:stCondLst>
                                        </p:cTn>
                                        <p:tgtEl>
                                          <p:spTgt spid="460"/>
                                        </p:tgtEl>
                                        <p:attrNameLst>
                                          <p:attrName>style.visibility</p:attrName>
                                        </p:attrNameLst>
                                      </p:cBhvr>
                                      <p:to>
                                        <p:strVal val="visible"/>
                                      </p:to>
                                    </p:set>
                                    <p:anim calcmode="lin" valueType="num">
                                      <p:cBhvr>
                                        <p:cTn id="53" dur="250" fill="hold"/>
                                        <p:tgtEl>
                                          <p:spTgt spid="460"/>
                                        </p:tgtEl>
                                        <p:attrNameLst>
                                          <p:attrName>ppt_w</p:attrName>
                                        </p:attrNameLst>
                                      </p:cBhvr>
                                      <p:tavLst>
                                        <p:tav tm="0">
                                          <p:val>
                                            <p:fltVal val="0"/>
                                          </p:val>
                                        </p:tav>
                                        <p:tav tm="100000">
                                          <p:val>
                                            <p:strVal val="#ppt_w"/>
                                          </p:val>
                                        </p:tav>
                                      </p:tavLst>
                                    </p:anim>
                                    <p:anim calcmode="lin" valueType="num">
                                      <p:cBhvr>
                                        <p:cTn id="54" dur="250" fill="hold"/>
                                        <p:tgtEl>
                                          <p:spTgt spid="460"/>
                                        </p:tgtEl>
                                        <p:attrNameLst>
                                          <p:attrName>ppt_h</p:attrName>
                                        </p:attrNameLst>
                                      </p:cBhvr>
                                      <p:tavLst>
                                        <p:tav tm="0">
                                          <p:val>
                                            <p:fltVal val="0"/>
                                          </p:val>
                                        </p:tav>
                                        <p:tav tm="100000">
                                          <p:val>
                                            <p:strVal val="#ppt_h"/>
                                          </p:val>
                                        </p:tav>
                                      </p:tavLst>
                                    </p:anim>
                                  </p:childTnLst>
                                </p:cTn>
                              </p:par>
                              <p:par>
                                <p:cTn id="55" presetID="6" presetClass="emph" presetSubtype="0" autoRev="1" fill="hold" nodeType="withEffect">
                                  <p:stCondLst>
                                    <p:cond delay="2250"/>
                                  </p:stCondLst>
                                  <p:childTnLst>
                                    <p:animScale>
                                      <p:cBhvr>
                                        <p:cTn id="56" dur="150" fill="hold"/>
                                        <p:tgtEl>
                                          <p:spTgt spid="460"/>
                                        </p:tgtEl>
                                      </p:cBhvr>
                                      <p:by x="110000" y="110000"/>
                                    </p:animScale>
                                  </p:childTnLst>
                                </p:cTn>
                              </p:par>
                              <p:par>
                                <p:cTn id="57" presetID="23" presetClass="entr" presetSubtype="16" fill="hold" grpId="0" nodeType="withEffect">
                                  <p:stCondLst>
                                    <p:cond delay="2500"/>
                                  </p:stCondLst>
                                  <p:childTnLst>
                                    <p:set>
                                      <p:cBhvr>
                                        <p:cTn id="58" dur="1" fill="hold">
                                          <p:stCondLst>
                                            <p:cond delay="0"/>
                                          </p:stCondLst>
                                        </p:cTn>
                                        <p:tgtEl>
                                          <p:spTgt spid="291"/>
                                        </p:tgtEl>
                                        <p:attrNameLst>
                                          <p:attrName>style.visibility</p:attrName>
                                        </p:attrNameLst>
                                      </p:cBhvr>
                                      <p:to>
                                        <p:strVal val="visible"/>
                                      </p:to>
                                    </p:set>
                                    <p:anim calcmode="lin" valueType="num">
                                      <p:cBhvr>
                                        <p:cTn id="59" dur="250" fill="hold"/>
                                        <p:tgtEl>
                                          <p:spTgt spid="291"/>
                                        </p:tgtEl>
                                        <p:attrNameLst>
                                          <p:attrName>ppt_w</p:attrName>
                                        </p:attrNameLst>
                                      </p:cBhvr>
                                      <p:tavLst>
                                        <p:tav tm="0">
                                          <p:val>
                                            <p:fltVal val="0"/>
                                          </p:val>
                                        </p:tav>
                                        <p:tav tm="100000">
                                          <p:val>
                                            <p:strVal val="#ppt_w"/>
                                          </p:val>
                                        </p:tav>
                                      </p:tavLst>
                                    </p:anim>
                                    <p:anim calcmode="lin" valueType="num">
                                      <p:cBhvr>
                                        <p:cTn id="60" dur="250" fill="hold"/>
                                        <p:tgtEl>
                                          <p:spTgt spid="291"/>
                                        </p:tgtEl>
                                        <p:attrNameLst>
                                          <p:attrName>ppt_h</p:attrName>
                                        </p:attrNameLst>
                                      </p:cBhvr>
                                      <p:tavLst>
                                        <p:tav tm="0">
                                          <p:val>
                                            <p:fltVal val="0"/>
                                          </p:val>
                                        </p:tav>
                                        <p:tav tm="100000">
                                          <p:val>
                                            <p:strVal val="#ppt_h"/>
                                          </p:val>
                                        </p:tav>
                                      </p:tavLst>
                                    </p:anim>
                                  </p:childTnLst>
                                </p:cTn>
                              </p:par>
                              <p:par>
                                <p:cTn id="61" presetID="6" presetClass="emph" presetSubtype="0" autoRev="1" fill="hold" grpId="1" nodeType="withEffect">
                                  <p:stCondLst>
                                    <p:cond delay="2750"/>
                                  </p:stCondLst>
                                  <p:childTnLst>
                                    <p:animScale>
                                      <p:cBhvr>
                                        <p:cTn id="62" dur="150" fill="hold"/>
                                        <p:tgtEl>
                                          <p:spTgt spid="291"/>
                                        </p:tgtEl>
                                      </p:cBhvr>
                                      <p:by x="110000" y="110000"/>
                                    </p:animScale>
                                  </p:childTnLst>
                                </p:cTn>
                              </p:par>
                              <p:par>
                                <p:cTn id="63" presetID="23" presetClass="entr" presetSubtype="16" fill="hold" grpId="0" nodeType="withEffect">
                                  <p:stCondLst>
                                    <p:cond delay="2550"/>
                                  </p:stCondLst>
                                  <p:childTnLst>
                                    <p:set>
                                      <p:cBhvr>
                                        <p:cTn id="64" dur="1" fill="hold">
                                          <p:stCondLst>
                                            <p:cond delay="0"/>
                                          </p:stCondLst>
                                        </p:cTn>
                                        <p:tgtEl>
                                          <p:spTgt spid="324"/>
                                        </p:tgtEl>
                                        <p:attrNameLst>
                                          <p:attrName>style.visibility</p:attrName>
                                        </p:attrNameLst>
                                      </p:cBhvr>
                                      <p:to>
                                        <p:strVal val="visible"/>
                                      </p:to>
                                    </p:set>
                                    <p:anim calcmode="lin" valueType="num">
                                      <p:cBhvr>
                                        <p:cTn id="65" dur="250" fill="hold"/>
                                        <p:tgtEl>
                                          <p:spTgt spid="324"/>
                                        </p:tgtEl>
                                        <p:attrNameLst>
                                          <p:attrName>ppt_w</p:attrName>
                                        </p:attrNameLst>
                                      </p:cBhvr>
                                      <p:tavLst>
                                        <p:tav tm="0">
                                          <p:val>
                                            <p:fltVal val="0"/>
                                          </p:val>
                                        </p:tav>
                                        <p:tav tm="100000">
                                          <p:val>
                                            <p:strVal val="#ppt_w"/>
                                          </p:val>
                                        </p:tav>
                                      </p:tavLst>
                                    </p:anim>
                                    <p:anim calcmode="lin" valueType="num">
                                      <p:cBhvr>
                                        <p:cTn id="66" dur="250" fill="hold"/>
                                        <p:tgtEl>
                                          <p:spTgt spid="324"/>
                                        </p:tgtEl>
                                        <p:attrNameLst>
                                          <p:attrName>ppt_h</p:attrName>
                                        </p:attrNameLst>
                                      </p:cBhvr>
                                      <p:tavLst>
                                        <p:tav tm="0">
                                          <p:val>
                                            <p:fltVal val="0"/>
                                          </p:val>
                                        </p:tav>
                                        <p:tav tm="100000">
                                          <p:val>
                                            <p:strVal val="#ppt_h"/>
                                          </p:val>
                                        </p:tav>
                                      </p:tavLst>
                                    </p:anim>
                                  </p:childTnLst>
                                </p:cTn>
                              </p:par>
                              <p:par>
                                <p:cTn id="67" presetID="6" presetClass="emph" presetSubtype="0" autoRev="1" fill="hold" grpId="1" nodeType="withEffect">
                                  <p:stCondLst>
                                    <p:cond delay="2800"/>
                                  </p:stCondLst>
                                  <p:childTnLst>
                                    <p:animScale>
                                      <p:cBhvr>
                                        <p:cTn id="68" dur="150" fill="hold"/>
                                        <p:tgtEl>
                                          <p:spTgt spid="324"/>
                                        </p:tgtEl>
                                      </p:cBhvr>
                                      <p:by x="110000" y="110000"/>
                                    </p:animScale>
                                  </p:childTnLst>
                                </p:cTn>
                              </p:par>
                              <p:par>
                                <p:cTn id="69" presetID="23" presetClass="entr" presetSubtype="16" fill="hold" nodeType="withEffect">
                                  <p:stCondLst>
                                    <p:cond delay="2500"/>
                                  </p:stCondLst>
                                  <p:childTnLst>
                                    <p:set>
                                      <p:cBhvr>
                                        <p:cTn id="70" dur="1" fill="hold">
                                          <p:stCondLst>
                                            <p:cond delay="0"/>
                                          </p:stCondLst>
                                        </p:cTn>
                                        <p:tgtEl>
                                          <p:spTgt spid="370"/>
                                        </p:tgtEl>
                                        <p:attrNameLst>
                                          <p:attrName>style.visibility</p:attrName>
                                        </p:attrNameLst>
                                      </p:cBhvr>
                                      <p:to>
                                        <p:strVal val="visible"/>
                                      </p:to>
                                    </p:set>
                                    <p:anim calcmode="lin" valueType="num">
                                      <p:cBhvr>
                                        <p:cTn id="71" dur="250" fill="hold"/>
                                        <p:tgtEl>
                                          <p:spTgt spid="370"/>
                                        </p:tgtEl>
                                        <p:attrNameLst>
                                          <p:attrName>ppt_w</p:attrName>
                                        </p:attrNameLst>
                                      </p:cBhvr>
                                      <p:tavLst>
                                        <p:tav tm="0">
                                          <p:val>
                                            <p:fltVal val="0"/>
                                          </p:val>
                                        </p:tav>
                                        <p:tav tm="100000">
                                          <p:val>
                                            <p:strVal val="#ppt_w"/>
                                          </p:val>
                                        </p:tav>
                                      </p:tavLst>
                                    </p:anim>
                                    <p:anim calcmode="lin" valueType="num">
                                      <p:cBhvr>
                                        <p:cTn id="72" dur="250" fill="hold"/>
                                        <p:tgtEl>
                                          <p:spTgt spid="370"/>
                                        </p:tgtEl>
                                        <p:attrNameLst>
                                          <p:attrName>ppt_h</p:attrName>
                                        </p:attrNameLst>
                                      </p:cBhvr>
                                      <p:tavLst>
                                        <p:tav tm="0">
                                          <p:val>
                                            <p:fltVal val="0"/>
                                          </p:val>
                                        </p:tav>
                                        <p:tav tm="100000">
                                          <p:val>
                                            <p:strVal val="#ppt_h"/>
                                          </p:val>
                                        </p:tav>
                                      </p:tavLst>
                                    </p:anim>
                                  </p:childTnLst>
                                </p:cTn>
                              </p:par>
                              <p:par>
                                <p:cTn id="73" presetID="6" presetClass="emph" presetSubtype="0" autoRev="1" fill="hold" nodeType="withEffect">
                                  <p:stCondLst>
                                    <p:cond delay="2750"/>
                                  </p:stCondLst>
                                  <p:childTnLst>
                                    <p:animScale>
                                      <p:cBhvr>
                                        <p:cTn id="74" dur="150" fill="hold"/>
                                        <p:tgtEl>
                                          <p:spTgt spid="370"/>
                                        </p:tgtEl>
                                      </p:cBhvr>
                                      <p:by x="110000" y="110000"/>
                                    </p:animScale>
                                  </p:childTnLst>
                                </p:cTn>
                              </p:par>
                              <p:par>
                                <p:cTn id="75" presetID="23" presetClass="entr" presetSubtype="16" fill="hold" nodeType="withEffect">
                                  <p:stCondLst>
                                    <p:cond delay="2600"/>
                                  </p:stCondLst>
                                  <p:childTnLst>
                                    <p:set>
                                      <p:cBhvr>
                                        <p:cTn id="76" dur="1" fill="hold">
                                          <p:stCondLst>
                                            <p:cond delay="0"/>
                                          </p:stCondLst>
                                        </p:cTn>
                                        <p:tgtEl>
                                          <p:spTgt spid="302"/>
                                        </p:tgtEl>
                                        <p:attrNameLst>
                                          <p:attrName>style.visibility</p:attrName>
                                        </p:attrNameLst>
                                      </p:cBhvr>
                                      <p:to>
                                        <p:strVal val="visible"/>
                                      </p:to>
                                    </p:set>
                                    <p:anim calcmode="lin" valueType="num">
                                      <p:cBhvr>
                                        <p:cTn id="77" dur="250" fill="hold"/>
                                        <p:tgtEl>
                                          <p:spTgt spid="302"/>
                                        </p:tgtEl>
                                        <p:attrNameLst>
                                          <p:attrName>ppt_w</p:attrName>
                                        </p:attrNameLst>
                                      </p:cBhvr>
                                      <p:tavLst>
                                        <p:tav tm="0">
                                          <p:val>
                                            <p:fltVal val="0"/>
                                          </p:val>
                                        </p:tav>
                                        <p:tav tm="100000">
                                          <p:val>
                                            <p:strVal val="#ppt_w"/>
                                          </p:val>
                                        </p:tav>
                                      </p:tavLst>
                                    </p:anim>
                                    <p:anim calcmode="lin" valueType="num">
                                      <p:cBhvr>
                                        <p:cTn id="78" dur="250" fill="hold"/>
                                        <p:tgtEl>
                                          <p:spTgt spid="302"/>
                                        </p:tgtEl>
                                        <p:attrNameLst>
                                          <p:attrName>ppt_h</p:attrName>
                                        </p:attrNameLst>
                                      </p:cBhvr>
                                      <p:tavLst>
                                        <p:tav tm="0">
                                          <p:val>
                                            <p:fltVal val="0"/>
                                          </p:val>
                                        </p:tav>
                                        <p:tav tm="100000">
                                          <p:val>
                                            <p:strVal val="#ppt_h"/>
                                          </p:val>
                                        </p:tav>
                                      </p:tavLst>
                                    </p:anim>
                                  </p:childTnLst>
                                </p:cTn>
                              </p:par>
                              <p:par>
                                <p:cTn id="79" presetID="6" presetClass="emph" presetSubtype="0" autoRev="1" fill="hold" nodeType="withEffect">
                                  <p:stCondLst>
                                    <p:cond delay="2850"/>
                                  </p:stCondLst>
                                  <p:childTnLst>
                                    <p:animScale>
                                      <p:cBhvr>
                                        <p:cTn id="80" dur="150" fill="hold"/>
                                        <p:tgtEl>
                                          <p:spTgt spid="302"/>
                                        </p:tgtEl>
                                      </p:cBhvr>
                                      <p:by x="110000" y="110000"/>
                                    </p:animScale>
                                  </p:childTnLst>
                                </p:cTn>
                              </p:par>
                              <p:par>
                                <p:cTn id="81" presetID="23" presetClass="entr" presetSubtype="16" fill="hold" nodeType="withEffect">
                                  <p:stCondLst>
                                    <p:cond delay="2550"/>
                                  </p:stCondLst>
                                  <p:childTnLst>
                                    <p:set>
                                      <p:cBhvr>
                                        <p:cTn id="82" dur="1" fill="hold">
                                          <p:stCondLst>
                                            <p:cond delay="0"/>
                                          </p:stCondLst>
                                        </p:cTn>
                                        <p:tgtEl>
                                          <p:spTgt spid="412"/>
                                        </p:tgtEl>
                                        <p:attrNameLst>
                                          <p:attrName>style.visibility</p:attrName>
                                        </p:attrNameLst>
                                      </p:cBhvr>
                                      <p:to>
                                        <p:strVal val="visible"/>
                                      </p:to>
                                    </p:set>
                                    <p:anim calcmode="lin" valueType="num">
                                      <p:cBhvr>
                                        <p:cTn id="83" dur="250" fill="hold"/>
                                        <p:tgtEl>
                                          <p:spTgt spid="412"/>
                                        </p:tgtEl>
                                        <p:attrNameLst>
                                          <p:attrName>ppt_w</p:attrName>
                                        </p:attrNameLst>
                                      </p:cBhvr>
                                      <p:tavLst>
                                        <p:tav tm="0">
                                          <p:val>
                                            <p:fltVal val="0"/>
                                          </p:val>
                                        </p:tav>
                                        <p:tav tm="100000">
                                          <p:val>
                                            <p:strVal val="#ppt_w"/>
                                          </p:val>
                                        </p:tav>
                                      </p:tavLst>
                                    </p:anim>
                                    <p:anim calcmode="lin" valueType="num">
                                      <p:cBhvr>
                                        <p:cTn id="84" dur="250" fill="hold"/>
                                        <p:tgtEl>
                                          <p:spTgt spid="412"/>
                                        </p:tgtEl>
                                        <p:attrNameLst>
                                          <p:attrName>ppt_h</p:attrName>
                                        </p:attrNameLst>
                                      </p:cBhvr>
                                      <p:tavLst>
                                        <p:tav tm="0">
                                          <p:val>
                                            <p:fltVal val="0"/>
                                          </p:val>
                                        </p:tav>
                                        <p:tav tm="100000">
                                          <p:val>
                                            <p:strVal val="#ppt_h"/>
                                          </p:val>
                                        </p:tav>
                                      </p:tavLst>
                                    </p:anim>
                                  </p:childTnLst>
                                </p:cTn>
                              </p:par>
                              <p:par>
                                <p:cTn id="85" presetID="6" presetClass="emph" presetSubtype="0" autoRev="1" fill="hold" nodeType="withEffect">
                                  <p:stCondLst>
                                    <p:cond delay="2800"/>
                                  </p:stCondLst>
                                  <p:childTnLst>
                                    <p:animScale>
                                      <p:cBhvr>
                                        <p:cTn id="86" dur="150" fill="hold"/>
                                        <p:tgtEl>
                                          <p:spTgt spid="412"/>
                                        </p:tgtEl>
                                      </p:cBhvr>
                                      <p:by x="110000" y="110000"/>
                                    </p:animScale>
                                  </p:childTnLst>
                                </p:cTn>
                              </p:par>
                              <p:par>
                                <p:cTn id="87" presetID="23" presetClass="entr" presetSubtype="16" fill="hold" nodeType="withEffect">
                                  <p:stCondLst>
                                    <p:cond delay="2600"/>
                                  </p:stCondLst>
                                  <p:childTnLst>
                                    <p:set>
                                      <p:cBhvr>
                                        <p:cTn id="88" dur="1" fill="hold">
                                          <p:stCondLst>
                                            <p:cond delay="0"/>
                                          </p:stCondLst>
                                        </p:cTn>
                                        <p:tgtEl>
                                          <p:spTgt spid="420"/>
                                        </p:tgtEl>
                                        <p:attrNameLst>
                                          <p:attrName>style.visibility</p:attrName>
                                        </p:attrNameLst>
                                      </p:cBhvr>
                                      <p:to>
                                        <p:strVal val="visible"/>
                                      </p:to>
                                    </p:set>
                                    <p:anim calcmode="lin" valueType="num">
                                      <p:cBhvr>
                                        <p:cTn id="89" dur="250" fill="hold"/>
                                        <p:tgtEl>
                                          <p:spTgt spid="420"/>
                                        </p:tgtEl>
                                        <p:attrNameLst>
                                          <p:attrName>ppt_w</p:attrName>
                                        </p:attrNameLst>
                                      </p:cBhvr>
                                      <p:tavLst>
                                        <p:tav tm="0">
                                          <p:val>
                                            <p:fltVal val="0"/>
                                          </p:val>
                                        </p:tav>
                                        <p:tav tm="100000">
                                          <p:val>
                                            <p:strVal val="#ppt_w"/>
                                          </p:val>
                                        </p:tav>
                                      </p:tavLst>
                                    </p:anim>
                                    <p:anim calcmode="lin" valueType="num">
                                      <p:cBhvr>
                                        <p:cTn id="90" dur="250" fill="hold"/>
                                        <p:tgtEl>
                                          <p:spTgt spid="420"/>
                                        </p:tgtEl>
                                        <p:attrNameLst>
                                          <p:attrName>ppt_h</p:attrName>
                                        </p:attrNameLst>
                                      </p:cBhvr>
                                      <p:tavLst>
                                        <p:tav tm="0">
                                          <p:val>
                                            <p:fltVal val="0"/>
                                          </p:val>
                                        </p:tav>
                                        <p:tav tm="100000">
                                          <p:val>
                                            <p:strVal val="#ppt_h"/>
                                          </p:val>
                                        </p:tav>
                                      </p:tavLst>
                                    </p:anim>
                                  </p:childTnLst>
                                </p:cTn>
                              </p:par>
                              <p:par>
                                <p:cTn id="91" presetID="6" presetClass="emph" presetSubtype="0" autoRev="1" fill="hold" nodeType="withEffect">
                                  <p:stCondLst>
                                    <p:cond delay="2850"/>
                                  </p:stCondLst>
                                  <p:childTnLst>
                                    <p:animScale>
                                      <p:cBhvr>
                                        <p:cTn id="92" dur="150" fill="hold"/>
                                        <p:tgtEl>
                                          <p:spTgt spid="420"/>
                                        </p:tgtEl>
                                      </p:cBhvr>
                                      <p:by x="110000" y="110000"/>
                                    </p:animScale>
                                  </p:childTnLst>
                                </p:cTn>
                              </p:par>
                              <p:par>
                                <p:cTn id="93" presetID="23" presetClass="entr" presetSubtype="16" fill="hold" grpId="0" nodeType="withEffect">
                                  <p:stCondLst>
                                    <p:cond delay="2500"/>
                                  </p:stCondLst>
                                  <p:childTnLst>
                                    <p:set>
                                      <p:cBhvr>
                                        <p:cTn id="94" dur="1" fill="hold">
                                          <p:stCondLst>
                                            <p:cond delay="0"/>
                                          </p:stCondLst>
                                        </p:cTn>
                                        <p:tgtEl>
                                          <p:spTgt spid="317"/>
                                        </p:tgtEl>
                                        <p:attrNameLst>
                                          <p:attrName>style.visibility</p:attrName>
                                        </p:attrNameLst>
                                      </p:cBhvr>
                                      <p:to>
                                        <p:strVal val="visible"/>
                                      </p:to>
                                    </p:set>
                                    <p:anim calcmode="lin" valueType="num">
                                      <p:cBhvr>
                                        <p:cTn id="95" dur="250" fill="hold"/>
                                        <p:tgtEl>
                                          <p:spTgt spid="317"/>
                                        </p:tgtEl>
                                        <p:attrNameLst>
                                          <p:attrName>ppt_w</p:attrName>
                                        </p:attrNameLst>
                                      </p:cBhvr>
                                      <p:tavLst>
                                        <p:tav tm="0">
                                          <p:val>
                                            <p:fltVal val="0"/>
                                          </p:val>
                                        </p:tav>
                                        <p:tav tm="100000">
                                          <p:val>
                                            <p:strVal val="#ppt_w"/>
                                          </p:val>
                                        </p:tav>
                                      </p:tavLst>
                                    </p:anim>
                                    <p:anim calcmode="lin" valueType="num">
                                      <p:cBhvr>
                                        <p:cTn id="96" dur="250" fill="hold"/>
                                        <p:tgtEl>
                                          <p:spTgt spid="317"/>
                                        </p:tgtEl>
                                        <p:attrNameLst>
                                          <p:attrName>ppt_h</p:attrName>
                                        </p:attrNameLst>
                                      </p:cBhvr>
                                      <p:tavLst>
                                        <p:tav tm="0">
                                          <p:val>
                                            <p:fltVal val="0"/>
                                          </p:val>
                                        </p:tav>
                                        <p:tav tm="100000">
                                          <p:val>
                                            <p:strVal val="#ppt_h"/>
                                          </p:val>
                                        </p:tav>
                                      </p:tavLst>
                                    </p:anim>
                                  </p:childTnLst>
                                </p:cTn>
                              </p:par>
                              <p:par>
                                <p:cTn id="97" presetID="6" presetClass="emph" presetSubtype="0" autoRev="1" fill="hold" grpId="1" nodeType="withEffect">
                                  <p:stCondLst>
                                    <p:cond delay="2750"/>
                                  </p:stCondLst>
                                  <p:childTnLst>
                                    <p:animScale>
                                      <p:cBhvr>
                                        <p:cTn id="98" dur="150" fill="hold"/>
                                        <p:tgtEl>
                                          <p:spTgt spid="317"/>
                                        </p:tgtEl>
                                      </p:cBhvr>
                                      <p:by x="110000" y="110000"/>
                                    </p:animScale>
                                  </p:childTnLst>
                                </p:cTn>
                              </p:par>
                              <p:par>
                                <p:cTn id="99" presetID="23" presetClass="entr" presetSubtype="16" fill="hold" nodeType="withEffect">
                                  <p:stCondLst>
                                    <p:cond delay="2500"/>
                                  </p:stCondLst>
                                  <p:childTnLst>
                                    <p:set>
                                      <p:cBhvr>
                                        <p:cTn id="100" dur="1" fill="hold">
                                          <p:stCondLst>
                                            <p:cond delay="0"/>
                                          </p:stCondLst>
                                        </p:cTn>
                                        <p:tgtEl>
                                          <p:spTgt spid="357"/>
                                        </p:tgtEl>
                                        <p:attrNameLst>
                                          <p:attrName>style.visibility</p:attrName>
                                        </p:attrNameLst>
                                      </p:cBhvr>
                                      <p:to>
                                        <p:strVal val="visible"/>
                                      </p:to>
                                    </p:set>
                                    <p:anim calcmode="lin" valueType="num">
                                      <p:cBhvr>
                                        <p:cTn id="101" dur="250" fill="hold"/>
                                        <p:tgtEl>
                                          <p:spTgt spid="357"/>
                                        </p:tgtEl>
                                        <p:attrNameLst>
                                          <p:attrName>ppt_w</p:attrName>
                                        </p:attrNameLst>
                                      </p:cBhvr>
                                      <p:tavLst>
                                        <p:tav tm="0">
                                          <p:val>
                                            <p:fltVal val="0"/>
                                          </p:val>
                                        </p:tav>
                                        <p:tav tm="100000">
                                          <p:val>
                                            <p:strVal val="#ppt_w"/>
                                          </p:val>
                                        </p:tav>
                                      </p:tavLst>
                                    </p:anim>
                                    <p:anim calcmode="lin" valueType="num">
                                      <p:cBhvr>
                                        <p:cTn id="102" dur="250" fill="hold"/>
                                        <p:tgtEl>
                                          <p:spTgt spid="357"/>
                                        </p:tgtEl>
                                        <p:attrNameLst>
                                          <p:attrName>ppt_h</p:attrName>
                                        </p:attrNameLst>
                                      </p:cBhvr>
                                      <p:tavLst>
                                        <p:tav tm="0">
                                          <p:val>
                                            <p:fltVal val="0"/>
                                          </p:val>
                                        </p:tav>
                                        <p:tav tm="100000">
                                          <p:val>
                                            <p:strVal val="#ppt_h"/>
                                          </p:val>
                                        </p:tav>
                                      </p:tavLst>
                                    </p:anim>
                                  </p:childTnLst>
                                </p:cTn>
                              </p:par>
                              <p:par>
                                <p:cTn id="103" presetID="6" presetClass="emph" presetSubtype="0" autoRev="1" fill="hold" nodeType="withEffect">
                                  <p:stCondLst>
                                    <p:cond delay="2750"/>
                                  </p:stCondLst>
                                  <p:childTnLst>
                                    <p:animScale>
                                      <p:cBhvr>
                                        <p:cTn id="104" dur="150" fill="hold"/>
                                        <p:tgtEl>
                                          <p:spTgt spid="357"/>
                                        </p:tgtEl>
                                      </p:cBhvr>
                                      <p:by x="110000" y="110000"/>
                                    </p:animScale>
                                  </p:childTnLst>
                                </p:cTn>
                              </p:par>
                              <p:par>
                                <p:cTn id="105" presetID="23" presetClass="entr" presetSubtype="16" fill="hold" nodeType="withEffect">
                                  <p:stCondLst>
                                    <p:cond delay="2700"/>
                                  </p:stCondLst>
                                  <p:childTnLst>
                                    <p:set>
                                      <p:cBhvr>
                                        <p:cTn id="106" dur="1" fill="hold">
                                          <p:stCondLst>
                                            <p:cond delay="0"/>
                                          </p:stCondLst>
                                        </p:cTn>
                                        <p:tgtEl>
                                          <p:spTgt spid="292"/>
                                        </p:tgtEl>
                                        <p:attrNameLst>
                                          <p:attrName>style.visibility</p:attrName>
                                        </p:attrNameLst>
                                      </p:cBhvr>
                                      <p:to>
                                        <p:strVal val="visible"/>
                                      </p:to>
                                    </p:set>
                                    <p:anim calcmode="lin" valueType="num">
                                      <p:cBhvr>
                                        <p:cTn id="107" dur="250" fill="hold"/>
                                        <p:tgtEl>
                                          <p:spTgt spid="292"/>
                                        </p:tgtEl>
                                        <p:attrNameLst>
                                          <p:attrName>ppt_w</p:attrName>
                                        </p:attrNameLst>
                                      </p:cBhvr>
                                      <p:tavLst>
                                        <p:tav tm="0">
                                          <p:val>
                                            <p:fltVal val="0"/>
                                          </p:val>
                                        </p:tav>
                                        <p:tav tm="100000">
                                          <p:val>
                                            <p:strVal val="#ppt_w"/>
                                          </p:val>
                                        </p:tav>
                                      </p:tavLst>
                                    </p:anim>
                                    <p:anim calcmode="lin" valueType="num">
                                      <p:cBhvr>
                                        <p:cTn id="108" dur="250" fill="hold"/>
                                        <p:tgtEl>
                                          <p:spTgt spid="292"/>
                                        </p:tgtEl>
                                        <p:attrNameLst>
                                          <p:attrName>ppt_h</p:attrName>
                                        </p:attrNameLst>
                                      </p:cBhvr>
                                      <p:tavLst>
                                        <p:tav tm="0">
                                          <p:val>
                                            <p:fltVal val="0"/>
                                          </p:val>
                                        </p:tav>
                                        <p:tav tm="100000">
                                          <p:val>
                                            <p:strVal val="#ppt_h"/>
                                          </p:val>
                                        </p:tav>
                                      </p:tavLst>
                                    </p:anim>
                                  </p:childTnLst>
                                </p:cTn>
                              </p:par>
                              <p:par>
                                <p:cTn id="109" presetID="6" presetClass="emph" presetSubtype="0" autoRev="1" fill="hold" nodeType="withEffect">
                                  <p:stCondLst>
                                    <p:cond delay="2950"/>
                                  </p:stCondLst>
                                  <p:childTnLst>
                                    <p:animScale>
                                      <p:cBhvr>
                                        <p:cTn id="110" dur="150" fill="hold"/>
                                        <p:tgtEl>
                                          <p:spTgt spid="292"/>
                                        </p:tgtEl>
                                      </p:cBhvr>
                                      <p:by x="110000" y="110000"/>
                                    </p:animScale>
                                  </p:childTnLst>
                                </p:cTn>
                              </p:par>
                              <p:par>
                                <p:cTn id="111" presetID="23" presetClass="entr" presetSubtype="16" fill="hold" grpId="0" nodeType="withEffect">
                                  <p:stCondLst>
                                    <p:cond delay="2000"/>
                                  </p:stCondLst>
                                  <p:childTnLst>
                                    <p:set>
                                      <p:cBhvr>
                                        <p:cTn id="112" dur="1" fill="hold">
                                          <p:stCondLst>
                                            <p:cond delay="0"/>
                                          </p:stCondLst>
                                        </p:cTn>
                                        <p:tgtEl>
                                          <p:spTgt spid="429"/>
                                        </p:tgtEl>
                                        <p:attrNameLst>
                                          <p:attrName>style.visibility</p:attrName>
                                        </p:attrNameLst>
                                      </p:cBhvr>
                                      <p:to>
                                        <p:strVal val="visible"/>
                                      </p:to>
                                    </p:set>
                                    <p:anim calcmode="lin" valueType="num">
                                      <p:cBhvr>
                                        <p:cTn id="113" dur="250" fill="hold"/>
                                        <p:tgtEl>
                                          <p:spTgt spid="429"/>
                                        </p:tgtEl>
                                        <p:attrNameLst>
                                          <p:attrName>ppt_w</p:attrName>
                                        </p:attrNameLst>
                                      </p:cBhvr>
                                      <p:tavLst>
                                        <p:tav tm="0">
                                          <p:val>
                                            <p:fltVal val="0"/>
                                          </p:val>
                                        </p:tav>
                                        <p:tav tm="100000">
                                          <p:val>
                                            <p:strVal val="#ppt_w"/>
                                          </p:val>
                                        </p:tav>
                                      </p:tavLst>
                                    </p:anim>
                                    <p:anim calcmode="lin" valueType="num">
                                      <p:cBhvr>
                                        <p:cTn id="114" dur="250" fill="hold"/>
                                        <p:tgtEl>
                                          <p:spTgt spid="429"/>
                                        </p:tgtEl>
                                        <p:attrNameLst>
                                          <p:attrName>ppt_h</p:attrName>
                                        </p:attrNameLst>
                                      </p:cBhvr>
                                      <p:tavLst>
                                        <p:tav tm="0">
                                          <p:val>
                                            <p:fltVal val="0"/>
                                          </p:val>
                                        </p:tav>
                                        <p:tav tm="100000">
                                          <p:val>
                                            <p:strVal val="#ppt_h"/>
                                          </p:val>
                                        </p:tav>
                                      </p:tavLst>
                                    </p:anim>
                                  </p:childTnLst>
                                </p:cTn>
                              </p:par>
                              <p:par>
                                <p:cTn id="115" presetID="6" presetClass="emph" presetSubtype="0" autoRev="1" fill="hold" grpId="1" nodeType="withEffect">
                                  <p:stCondLst>
                                    <p:cond delay="2250"/>
                                  </p:stCondLst>
                                  <p:childTnLst>
                                    <p:animScale>
                                      <p:cBhvr>
                                        <p:cTn id="116" dur="150" fill="hold"/>
                                        <p:tgtEl>
                                          <p:spTgt spid="429"/>
                                        </p:tgtEl>
                                      </p:cBhvr>
                                      <p:by x="110000" y="110000"/>
                                    </p:animScale>
                                  </p:childTnLst>
                                </p:cTn>
                              </p:par>
                              <p:par>
                                <p:cTn id="117" presetID="23" presetClass="entr" presetSubtype="16" fill="hold" nodeType="withEffect">
                                  <p:stCondLst>
                                    <p:cond delay="2500"/>
                                  </p:stCondLst>
                                  <p:childTnLst>
                                    <p:set>
                                      <p:cBhvr>
                                        <p:cTn id="118" dur="1" fill="hold">
                                          <p:stCondLst>
                                            <p:cond delay="0"/>
                                          </p:stCondLst>
                                        </p:cTn>
                                        <p:tgtEl>
                                          <p:spTgt spid="318"/>
                                        </p:tgtEl>
                                        <p:attrNameLst>
                                          <p:attrName>style.visibility</p:attrName>
                                        </p:attrNameLst>
                                      </p:cBhvr>
                                      <p:to>
                                        <p:strVal val="visible"/>
                                      </p:to>
                                    </p:set>
                                    <p:anim calcmode="lin" valueType="num">
                                      <p:cBhvr>
                                        <p:cTn id="119" dur="250" fill="hold"/>
                                        <p:tgtEl>
                                          <p:spTgt spid="318"/>
                                        </p:tgtEl>
                                        <p:attrNameLst>
                                          <p:attrName>ppt_w</p:attrName>
                                        </p:attrNameLst>
                                      </p:cBhvr>
                                      <p:tavLst>
                                        <p:tav tm="0">
                                          <p:val>
                                            <p:fltVal val="0"/>
                                          </p:val>
                                        </p:tav>
                                        <p:tav tm="100000">
                                          <p:val>
                                            <p:strVal val="#ppt_w"/>
                                          </p:val>
                                        </p:tav>
                                      </p:tavLst>
                                    </p:anim>
                                    <p:anim calcmode="lin" valueType="num">
                                      <p:cBhvr>
                                        <p:cTn id="120" dur="250" fill="hold"/>
                                        <p:tgtEl>
                                          <p:spTgt spid="318"/>
                                        </p:tgtEl>
                                        <p:attrNameLst>
                                          <p:attrName>ppt_h</p:attrName>
                                        </p:attrNameLst>
                                      </p:cBhvr>
                                      <p:tavLst>
                                        <p:tav tm="0">
                                          <p:val>
                                            <p:fltVal val="0"/>
                                          </p:val>
                                        </p:tav>
                                        <p:tav tm="100000">
                                          <p:val>
                                            <p:strVal val="#ppt_h"/>
                                          </p:val>
                                        </p:tav>
                                      </p:tavLst>
                                    </p:anim>
                                  </p:childTnLst>
                                </p:cTn>
                              </p:par>
                              <p:par>
                                <p:cTn id="121" presetID="6" presetClass="emph" presetSubtype="0" autoRev="1" fill="hold" nodeType="withEffect">
                                  <p:stCondLst>
                                    <p:cond delay="2750"/>
                                  </p:stCondLst>
                                  <p:childTnLst>
                                    <p:animScale>
                                      <p:cBhvr>
                                        <p:cTn id="122" dur="150" fill="hold"/>
                                        <p:tgtEl>
                                          <p:spTgt spid="318"/>
                                        </p:tgtEl>
                                      </p:cBhvr>
                                      <p:by x="110000" y="110000"/>
                                    </p:animScale>
                                  </p:childTnLst>
                                </p:cTn>
                              </p:par>
                              <p:par>
                                <p:cTn id="123" presetID="23" presetClass="entr" presetSubtype="16" fill="hold" nodeType="withEffect">
                                  <p:stCondLst>
                                    <p:cond delay="2600"/>
                                  </p:stCondLst>
                                  <p:childTnLst>
                                    <p:set>
                                      <p:cBhvr>
                                        <p:cTn id="124" dur="1" fill="hold">
                                          <p:stCondLst>
                                            <p:cond delay="0"/>
                                          </p:stCondLst>
                                        </p:cTn>
                                        <p:tgtEl>
                                          <p:spTgt spid="326"/>
                                        </p:tgtEl>
                                        <p:attrNameLst>
                                          <p:attrName>style.visibility</p:attrName>
                                        </p:attrNameLst>
                                      </p:cBhvr>
                                      <p:to>
                                        <p:strVal val="visible"/>
                                      </p:to>
                                    </p:set>
                                    <p:anim calcmode="lin" valueType="num">
                                      <p:cBhvr>
                                        <p:cTn id="125" dur="250" fill="hold"/>
                                        <p:tgtEl>
                                          <p:spTgt spid="326"/>
                                        </p:tgtEl>
                                        <p:attrNameLst>
                                          <p:attrName>ppt_w</p:attrName>
                                        </p:attrNameLst>
                                      </p:cBhvr>
                                      <p:tavLst>
                                        <p:tav tm="0">
                                          <p:val>
                                            <p:fltVal val="0"/>
                                          </p:val>
                                        </p:tav>
                                        <p:tav tm="100000">
                                          <p:val>
                                            <p:strVal val="#ppt_w"/>
                                          </p:val>
                                        </p:tav>
                                      </p:tavLst>
                                    </p:anim>
                                    <p:anim calcmode="lin" valueType="num">
                                      <p:cBhvr>
                                        <p:cTn id="126" dur="250" fill="hold"/>
                                        <p:tgtEl>
                                          <p:spTgt spid="326"/>
                                        </p:tgtEl>
                                        <p:attrNameLst>
                                          <p:attrName>ppt_h</p:attrName>
                                        </p:attrNameLst>
                                      </p:cBhvr>
                                      <p:tavLst>
                                        <p:tav tm="0">
                                          <p:val>
                                            <p:fltVal val="0"/>
                                          </p:val>
                                        </p:tav>
                                        <p:tav tm="100000">
                                          <p:val>
                                            <p:strVal val="#ppt_h"/>
                                          </p:val>
                                        </p:tav>
                                      </p:tavLst>
                                    </p:anim>
                                  </p:childTnLst>
                                </p:cTn>
                              </p:par>
                              <p:par>
                                <p:cTn id="127" presetID="6" presetClass="emph" presetSubtype="0" autoRev="1" fill="hold" nodeType="withEffect">
                                  <p:stCondLst>
                                    <p:cond delay="2850"/>
                                  </p:stCondLst>
                                  <p:childTnLst>
                                    <p:animScale>
                                      <p:cBhvr>
                                        <p:cTn id="128" dur="150" fill="hold"/>
                                        <p:tgtEl>
                                          <p:spTgt spid="326"/>
                                        </p:tgtEl>
                                      </p:cBhvr>
                                      <p:by x="110000" y="110000"/>
                                    </p:animScale>
                                  </p:childTnLst>
                                </p:cTn>
                              </p:par>
                              <p:par>
                                <p:cTn id="129" presetID="23" presetClass="entr" presetSubtype="16" fill="hold" grpId="0" nodeType="withEffect">
                                  <p:stCondLst>
                                    <p:cond delay="2700"/>
                                  </p:stCondLst>
                                  <p:childTnLst>
                                    <p:set>
                                      <p:cBhvr>
                                        <p:cTn id="130" dur="1" fill="hold">
                                          <p:stCondLst>
                                            <p:cond delay="0"/>
                                          </p:stCondLst>
                                        </p:cTn>
                                        <p:tgtEl>
                                          <p:spTgt spid="325"/>
                                        </p:tgtEl>
                                        <p:attrNameLst>
                                          <p:attrName>style.visibility</p:attrName>
                                        </p:attrNameLst>
                                      </p:cBhvr>
                                      <p:to>
                                        <p:strVal val="visible"/>
                                      </p:to>
                                    </p:set>
                                    <p:anim calcmode="lin" valueType="num">
                                      <p:cBhvr>
                                        <p:cTn id="131" dur="250" fill="hold"/>
                                        <p:tgtEl>
                                          <p:spTgt spid="325"/>
                                        </p:tgtEl>
                                        <p:attrNameLst>
                                          <p:attrName>ppt_w</p:attrName>
                                        </p:attrNameLst>
                                      </p:cBhvr>
                                      <p:tavLst>
                                        <p:tav tm="0">
                                          <p:val>
                                            <p:fltVal val="0"/>
                                          </p:val>
                                        </p:tav>
                                        <p:tav tm="100000">
                                          <p:val>
                                            <p:strVal val="#ppt_w"/>
                                          </p:val>
                                        </p:tav>
                                      </p:tavLst>
                                    </p:anim>
                                    <p:anim calcmode="lin" valueType="num">
                                      <p:cBhvr>
                                        <p:cTn id="132" dur="250" fill="hold"/>
                                        <p:tgtEl>
                                          <p:spTgt spid="325"/>
                                        </p:tgtEl>
                                        <p:attrNameLst>
                                          <p:attrName>ppt_h</p:attrName>
                                        </p:attrNameLst>
                                      </p:cBhvr>
                                      <p:tavLst>
                                        <p:tav tm="0">
                                          <p:val>
                                            <p:fltVal val="0"/>
                                          </p:val>
                                        </p:tav>
                                        <p:tav tm="100000">
                                          <p:val>
                                            <p:strVal val="#ppt_h"/>
                                          </p:val>
                                        </p:tav>
                                      </p:tavLst>
                                    </p:anim>
                                  </p:childTnLst>
                                </p:cTn>
                              </p:par>
                              <p:par>
                                <p:cTn id="133" presetID="6" presetClass="emph" presetSubtype="0" autoRev="1" fill="hold" grpId="1" nodeType="withEffect">
                                  <p:stCondLst>
                                    <p:cond delay="2950"/>
                                  </p:stCondLst>
                                  <p:childTnLst>
                                    <p:animScale>
                                      <p:cBhvr>
                                        <p:cTn id="134" dur="150" fill="hold"/>
                                        <p:tgtEl>
                                          <p:spTgt spid="325"/>
                                        </p:tgtEl>
                                      </p:cBhvr>
                                      <p:by x="110000" y="110000"/>
                                    </p:animScale>
                                  </p:childTnLst>
                                </p:cTn>
                              </p:par>
                              <p:par>
                                <p:cTn id="135" presetID="23" presetClass="entr" presetSubtype="16" fill="hold" grpId="0" nodeType="withEffect">
                                  <p:stCondLst>
                                    <p:cond delay="2500"/>
                                  </p:stCondLst>
                                  <p:childTnLst>
                                    <p:set>
                                      <p:cBhvr>
                                        <p:cTn id="136" dur="1" fill="hold">
                                          <p:stCondLst>
                                            <p:cond delay="0"/>
                                          </p:stCondLst>
                                        </p:cTn>
                                        <p:tgtEl>
                                          <p:spTgt spid="430"/>
                                        </p:tgtEl>
                                        <p:attrNameLst>
                                          <p:attrName>style.visibility</p:attrName>
                                        </p:attrNameLst>
                                      </p:cBhvr>
                                      <p:to>
                                        <p:strVal val="visible"/>
                                      </p:to>
                                    </p:set>
                                    <p:anim calcmode="lin" valueType="num">
                                      <p:cBhvr>
                                        <p:cTn id="137" dur="250" fill="hold"/>
                                        <p:tgtEl>
                                          <p:spTgt spid="430"/>
                                        </p:tgtEl>
                                        <p:attrNameLst>
                                          <p:attrName>ppt_w</p:attrName>
                                        </p:attrNameLst>
                                      </p:cBhvr>
                                      <p:tavLst>
                                        <p:tav tm="0">
                                          <p:val>
                                            <p:fltVal val="0"/>
                                          </p:val>
                                        </p:tav>
                                        <p:tav tm="100000">
                                          <p:val>
                                            <p:strVal val="#ppt_w"/>
                                          </p:val>
                                        </p:tav>
                                      </p:tavLst>
                                    </p:anim>
                                    <p:anim calcmode="lin" valueType="num">
                                      <p:cBhvr>
                                        <p:cTn id="138" dur="250" fill="hold"/>
                                        <p:tgtEl>
                                          <p:spTgt spid="430"/>
                                        </p:tgtEl>
                                        <p:attrNameLst>
                                          <p:attrName>ppt_h</p:attrName>
                                        </p:attrNameLst>
                                      </p:cBhvr>
                                      <p:tavLst>
                                        <p:tav tm="0">
                                          <p:val>
                                            <p:fltVal val="0"/>
                                          </p:val>
                                        </p:tav>
                                        <p:tav tm="100000">
                                          <p:val>
                                            <p:strVal val="#ppt_h"/>
                                          </p:val>
                                        </p:tav>
                                      </p:tavLst>
                                    </p:anim>
                                  </p:childTnLst>
                                </p:cTn>
                              </p:par>
                              <p:par>
                                <p:cTn id="139" presetID="6" presetClass="emph" presetSubtype="0" autoRev="1" fill="hold" grpId="1" nodeType="withEffect">
                                  <p:stCondLst>
                                    <p:cond delay="2750"/>
                                  </p:stCondLst>
                                  <p:childTnLst>
                                    <p:animScale>
                                      <p:cBhvr>
                                        <p:cTn id="140" dur="150" fill="hold"/>
                                        <p:tgtEl>
                                          <p:spTgt spid="430"/>
                                        </p:tgtEl>
                                      </p:cBhvr>
                                      <p:by x="110000" y="110000"/>
                                    </p:animScale>
                                  </p:childTnLst>
                                </p:cTn>
                              </p:par>
                              <p:par>
                                <p:cTn id="141" presetID="23" presetClass="entr" presetSubtype="16" fill="hold" grpId="0" nodeType="withEffect">
                                  <p:stCondLst>
                                    <p:cond delay="2000"/>
                                  </p:stCondLst>
                                  <p:childTnLst>
                                    <p:set>
                                      <p:cBhvr>
                                        <p:cTn id="142" dur="1" fill="hold">
                                          <p:stCondLst>
                                            <p:cond delay="0"/>
                                          </p:stCondLst>
                                        </p:cTn>
                                        <p:tgtEl>
                                          <p:spTgt spid="432"/>
                                        </p:tgtEl>
                                        <p:attrNameLst>
                                          <p:attrName>style.visibility</p:attrName>
                                        </p:attrNameLst>
                                      </p:cBhvr>
                                      <p:to>
                                        <p:strVal val="visible"/>
                                      </p:to>
                                    </p:set>
                                    <p:anim calcmode="lin" valueType="num">
                                      <p:cBhvr>
                                        <p:cTn id="143" dur="250" fill="hold"/>
                                        <p:tgtEl>
                                          <p:spTgt spid="432"/>
                                        </p:tgtEl>
                                        <p:attrNameLst>
                                          <p:attrName>ppt_w</p:attrName>
                                        </p:attrNameLst>
                                      </p:cBhvr>
                                      <p:tavLst>
                                        <p:tav tm="0">
                                          <p:val>
                                            <p:fltVal val="0"/>
                                          </p:val>
                                        </p:tav>
                                        <p:tav tm="100000">
                                          <p:val>
                                            <p:strVal val="#ppt_w"/>
                                          </p:val>
                                        </p:tav>
                                      </p:tavLst>
                                    </p:anim>
                                    <p:anim calcmode="lin" valueType="num">
                                      <p:cBhvr>
                                        <p:cTn id="144" dur="250" fill="hold"/>
                                        <p:tgtEl>
                                          <p:spTgt spid="432"/>
                                        </p:tgtEl>
                                        <p:attrNameLst>
                                          <p:attrName>ppt_h</p:attrName>
                                        </p:attrNameLst>
                                      </p:cBhvr>
                                      <p:tavLst>
                                        <p:tav tm="0">
                                          <p:val>
                                            <p:fltVal val="0"/>
                                          </p:val>
                                        </p:tav>
                                        <p:tav tm="100000">
                                          <p:val>
                                            <p:strVal val="#ppt_h"/>
                                          </p:val>
                                        </p:tav>
                                      </p:tavLst>
                                    </p:anim>
                                  </p:childTnLst>
                                </p:cTn>
                              </p:par>
                              <p:par>
                                <p:cTn id="145" presetID="6" presetClass="emph" presetSubtype="0" autoRev="1" fill="hold" grpId="1" nodeType="withEffect">
                                  <p:stCondLst>
                                    <p:cond delay="2250"/>
                                  </p:stCondLst>
                                  <p:childTnLst>
                                    <p:animScale>
                                      <p:cBhvr>
                                        <p:cTn id="146" dur="150" fill="hold"/>
                                        <p:tgtEl>
                                          <p:spTgt spid="432"/>
                                        </p:tgtEl>
                                      </p:cBhvr>
                                      <p:by x="110000" y="110000"/>
                                    </p:animScale>
                                  </p:childTnLst>
                                </p:cTn>
                              </p:par>
                              <p:par>
                                <p:cTn id="147" presetID="23" presetClass="entr" presetSubtype="16" fill="hold" grpId="0" nodeType="withEffect">
                                  <p:stCondLst>
                                    <p:cond delay="2700"/>
                                  </p:stCondLst>
                                  <p:childTnLst>
                                    <p:set>
                                      <p:cBhvr>
                                        <p:cTn id="148" dur="1" fill="hold">
                                          <p:stCondLst>
                                            <p:cond delay="0"/>
                                          </p:stCondLst>
                                        </p:cTn>
                                        <p:tgtEl>
                                          <p:spTgt spid="338"/>
                                        </p:tgtEl>
                                        <p:attrNameLst>
                                          <p:attrName>style.visibility</p:attrName>
                                        </p:attrNameLst>
                                      </p:cBhvr>
                                      <p:to>
                                        <p:strVal val="visible"/>
                                      </p:to>
                                    </p:set>
                                    <p:anim calcmode="lin" valueType="num">
                                      <p:cBhvr>
                                        <p:cTn id="149" dur="250" fill="hold"/>
                                        <p:tgtEl>
                                          <p:spTgt spid="338"/>
                                        </p:tgtEl>
                                        <p:attrNameLst>
                                          <p:attrName>ppt_w</p:attrName>
                                        </p:attrNameLst>
                                      </p:cBhvr>
                                      <p:tavLst>
                                        <p:tav tm="0">
                                          <p:val>
                                            <p:fltVal val="0"/>
                                          </p:val>
                                        </p:tav>
                                        <p:tav tm="100000">
                                          <p:val>
                                            <p:strVal val="#ppt_w"/>
                                          </p:val>
                                        </p:tav>
                                      </p:tavLst>
                                    </p:anim>
                                    <p:anim calcmode="lin" valueType="num">
                                      <p:cBhvr>
                                        <p:cTn id="150" dur="250" fill="hold"/>
                                        <p:tgtEl>
                                          <p:spTgt spid="338"/>
                                        </p:tgtEl>
                                        <p:attrNameLst>
                                          <p:attrName>ppt_h</p:attrName>
                                        </p:attrNameLst>
                                      </p:cBhvr>
                                      <p:tavLst>
                                        <p:tav tm="0">
                                          <p:val>
                                            <p:fltVal val="0"/>
                                          </p:val>
                                        </p:tav>
                                        <p:tav tm="100000">
                                          <p:val>
                                            <p:strVal val="#ppt_h"/>
                                          </p:val>
                                        </p:tav>
                                      </p:tavLst>
                                    </p:anim>
                                  </p:childTnLst>
                                </p:cTn>
                              </p:par>
                              <p:par>
                                <p:cTn id="151" presetID="6" presetClass="emph" presetSubtype="0" autoRev="1" fill="hold" grpId="1" nodeType="withEffect">
                                  <p:stCondLst>
                                    <p:cond delay="2950"/>
                                  </p:stCondLst>
                                  <p:childTnLst>
                                    <p:animScale>
                                      <p:cBhvr>
                                        <p:cTn id="152" dur="150" fill="hold"/>
                                        <p:tgtEl>
                                          <p:spTgt spid="338"/>
                                        </p:tgtEl>
                                      </p:cBhvr>
                                      <p:by x="110000" y="110000"/>
                                    </p:animScale>
                                  </p:childTnLst>
                                </p:cTn>
                              </p:par>
                              <p:par>
                                <p:cTn id="153" presetID="23" presetClass="entr" presetSubtype="16" fill="hold" grpId="0" nodeType="withEffect">
                                  <p:stCondLst>
                                    <p:cond delay="2500"/>
                                  </p:stCondLst>
                                  <p:childTnLst>
                                    <p:set>
                                      <p:cBhvr>
                                        <p:cTn id="154" dur="1" fill="hold">
                                          <p:stCondLst>
                                            <p:cond delay="0"/>
                                          </p:stCondLst>
                                        </p:cTn>
                                        <p:tgtEl>
                                          <p:spTgt spid="339"/>
                                        </p:tgtEl>
                                        <p:attrNameLst>
                                          <p:attrName>style.visibility</p:attrName>
                                        </p:attrNameLst>
                                      </p:cBhvr>
                                      <p:to>
                                        <p:strVal val="visible"/>
                                      </p:to>
                                    </p:set>
                                    <p:anim calcmode="lin" valueType="num">
                                      <p:cBhvr>
                                        <p:cTn id="155" dur="250" fill="hold"/>
                                        <p:tgtEl>
                                          <p:spTgt spid="339"/>
                                        </p:tgtEl>
                                        <p:attrNameLst>
                                          <p:attrName>ppt_w</p:attrName>
                                        </p:attrNameLst>
                                      </p:cBhvr>
                                      <p:tavLst>
                                        <p:tav tm="0">
                                          <p:val>
                                            <p:fltVal val="0"/>
                                          </p:val>
                                        </p:tav>
                                        <p:tav tm="100000">
                                          <p:val>
                                            <p:strVal val="#ppt_w"/>
                                          </p:val>
                                        </p:tav>
                                      </p:tavLst>
                                    </p:anim>
                                    <p:anim calcmode="lin" valueType="num">
                                      <p:cBhvr>
                                        <p:cTn id="156" dur="250" fill="hold"/>
                                        <p:tgtEl>
                                          <p:spTgt spid="339"/>
                                        </p:tgtEl>
                                        <p:attrNameLst>
                                          <p:attrName>ppt_h</p:attrName>
                                        </p:attrNameLst>
                                      </p:cBhvr>
                                      <p:tavLst>
                                        <p:tav tm="0">
                                          <p:val>
                                            <p:fltVal val="0"/>
                                          </p:val>
                                        </p:tav>
                                        <p:tav tm="100000">
                                          <p:val>
                                            <p:strVal val="#ppt_h"/>
                                          </p:val>
                                        </p:tav>
                                      </p:tavLst>
                                    </p:anim>
                                  </p:childTnLst>
                                </p:cTn>
                              </p:par>
                              <p:par>
                                <p:cTn id="157" presetID="6" presetClass="emph" presetSubtype="0" autoRev="1" fill="hold" grpId="1" nodeType="withEffect">
                                  <p:stCondLst>
                                    <p:cond delay="2750"/>
                                  </p:stCondLst>
                                  <p:childTnLst>
                                    <p:animScale>
                                      <p:cBhvr>
                                        <p:cTn id="158" dur="150" fill="hold"/>
                                        <p:tgtEl>
                                          <p:spTgt spid="339"/>
                                        </p:tgtEl>
                                      </p:cBhvr>
                                      <p:by x="110000" y="110000"/>
                                    </p:animScale>
                                  </p:childTnLst>
                                </p:cTn>
                              </p:par>
                              <p:par>
                                <p:cTn id="159" presetID="23" presetClass="entr" presetSubtype="16" fill="hold" nodeType="withEffect">
                                  <p:stCondLst>
                                    <p:cond delay="2000"/>
                                  </p:stCondLst>
                                  <p:childTnLst>
                                    <p:set>
                                      <p:cBhvr>
                                        <p:cTn id="160" dur="1" fill="hold">
                                          <p:stCondLst>
                                            <p:cond delay="0"/>
                                          </p:stCondLst>
                                        </p:cTn>
                                        <p:tgtEl>
                                          <p:spTgt spid="295"/>
                                        </p:tgtEl>
                                        <p:attrNameLst>
                                          <p:attrName>style.visibility</p:attrName>
                                        </p:attrNameLst>
                                      </p:cBhvr>
                                      <p:to>
                                        <p:strVal val="visible"/>
                                      </p:to>
                                    </p:set>
                                    <p:anim calcmode="lin" valueType="num">
                                      <p:cBhvr>
                                        <p:cTn id="161" dur="250" fill="hold"/>
                                        <p:tgtEl>
                                          <p:spTgt spid="295"/>
                                        </p:tgtEl>
                                        <p:attrNameLst>
                                          <p:attrName>ppt_w</p:attrName>
                                        </p:attrNameLst>
                                      </p:cBhvr>
                                      <p:tavLst>
                                        <p:tav tm="0">
                                          <p:val>
                                            <p:fltVal val="0"/>
                                          </p:val>
                                        </p:tav>
                                        <p:tav tm="100000">
                                          <p:val>
                                            <p:strVal val="#ppt_w"/>
                                          </p:val>
                                        </p:tav>
                                      </p:tavLst>
                                    </p:anim>
                                    <p:anim calcmode="lin" valueType="num">
                                      <p:cBhvr>
                                        <p:cTn id="162" dur="250" fill="hold"/>
                                        <p:tgtEl>
                                          <p:spTgt spid="295"/>
                                        </p:tgtEl>
                                        <p:attrNameLst>
                                          <p:attrName>ppt_h</p:attrName>
                                        </p:attrNameLst>
                                      </p:cBhvr>
                                      <p:tavLst>
                                        <p:tav tm="0">
                                          <p:val>
                                            <p:fltVal val="0"/>
                                          </p:val>
                                        </p:tav>
                                        <p:tav tm="100000">
                                          <p:val>
                                            <p:strVal val="#ppt_h"/>
                                          </p:val>
                                        </p:tav>
                                      </p:tavLst>
                                    </p:anim>
                                  </p:childTnLst>
                                </p:cTn>
                              </p:par>
                              <p:par>
                                <p:cTn id="163" presetID="6" presetClass="emph" presetSubtype="0" autoRev="1" fill="hold" nodeType="withEffect">
                                  <p:stCondLst>
                                    <p:cond delay="2250"/>
                                  </p:stCondLst>
                                  <p:childTnLst>
                                    <p:animScale>
                                      <p:cBhvr>
                                        <p:cTn id="164" dur="150" fill="hold"/>
                                        <p:tgtEl>
                                          <p:spTgt spid="295"/>
                                        </p:tgtEl>
                                      </p:cBhvr>
                                      <p:by x="110000" y="110000"/>
                                    </p:animScale>
                                  </p:childTnLst>
                                </p:cTn>
                              </p:par>
                              <p:par>
                                <p:cTn id="165" presetID="23" presetClass="entr" presetSubtype="16" fill="hold" grpId="0" nodeType="withEffect">
                                  <p:stCondLst>
                                    <p:cond delay="2000"/>
                                  </p:stCondLst>
                                  <p:childTnLst>
                                    <p:set>
                                      <p:cBhvr>
                                        <p:cTn id="166" dur="1" fill="hold">
                                          <p:stCondLst>
                                            <p:cond delay="0"/>
                                          </p:stCondLst>
                                        </p:cTn>
                                        <p:tgtEl>
                                          <p:spTgt spid="456"/>
                                        </p:tgtEl>
                                        <p:attrNameLst>
                                          <p:attrName>style.visibility</p:attrName>
                                        </p:attrNameLst>
                                      </p:cBhvr>
                                      <p:to>
                                        <p:strVal val="visible"/>
                                      </p:to>
                                    </p:set>
                                    <p:anim calcmode="lin" valueType="num">
                                      <p:cBhvr>
                                        <p:cTn id="167" dur="250" fill="hold"/>
                                        <p:tgtEl>
                                          <p:spTgt spid="456"/>
                                        </p:tgtEl>
                                        <p:attrNameLst>
                                          <p:attrName>ppt_w</p:attrName>
                                        </p:attrNameLst>
                                      </p:cBhvr>
                                      <p:tavLst>
                                        <p:tav tm="0">
                                          <p:val>
                                            <p:fltVal val="0"/>
                                          </p:val>
                                        </p:tav>
                                        <p:tav tm="100000">
                                          <p:val>
                                            <p:strVal val="#ppt_w"/>
                                          </p:val>
                                        </p:tav>
                                      </p:tavLst>
                                    </p:anim>
                                    <p:anim calcmode="lin" valueType="num">
                                      <p:cBhvr>
                                        <p:cTn id="168" dur="250" fill="hold"/>
                                        <p:tgtEl>
                                          <p:spTgt spid="456"/>
                                        </p:tgtEl>
                                        <p:attrNameLst>
                                          <p:attrName>ppt_h</p:attrName>
                                        </p:attrNameLst>
                                      </p:cBhvr>
                                      <p:tavLst>
                                        <p:tav tm="0">
                                          <p:val>
                                            <p:fltVal val="0"/>
                                          </p:val>
                                        </p:tav>
                                        <p:tav tm="100000">
                                          <p:val>
                                            <p:strVal val="#ppt_h"/>
                                          </p:val>
                                        </p:tav>
                                      </p:tavLst>
                                    </p:anim>
                                  </p:childTnLst>
                                </p:cTn>
                              </p:par>
                              <p:par>
                                <p:cTn id="169" presetID="6" presetClass="emph" presetSubtype="0" autoRev="1" fill="hold" grpId="1" nodeType="withEffect">
                                  <p:stCondLst>
                                    <p:cond delay="2250"/>
                                  </p:stCondLst>
                                  <p:childTnLst>
                                    <p:animScale>
                                      <p:cBhvr>
                                        <p:cTn id="170" dur="150" fill="hold"/>
                                        <p:tgtEl>
                                          <p:spTgt spid="456"/>
                                        </p:tgtEl>
                                      </p:cBhvr>
                                      <p:by x="110000" y="110000"/>
                                    </p:animScale>
                                  </p:childTnLst>
                                </p:cTn>
                              </p:par>
                              <p:par>
                                <p:cTn id="171" presetID="23" presetClass="entr" presetSubtype="16" fill="hold" nodeType="withEffect">
                                  <p:stCondLst>
                                    <p:cond delay="2500"/>
                                  </p:stCondLst>
                                  <p:childTnLst>
                                    <p:set>
                                      <p:cBhvr>
                                        <p:cTn id="172" dur="1" fill="hold">
                                          <p:stCondLst>
                                            <p:cond delay="0"/>
                                          </p:stCondLst>
                                        </p:cTn>
                                        <p:tgtEl>
                                          <p:spTgt spid="440"/>
                                        </p:tgtEl>
                                        <p:attrNameLst>
                                          <p:attrName>style.visibility</p:attrName>
                                        </p:attrNameLst>
                                      </p:cBhvr>
                                      <p:to>
                                        <p:strVal val="visible"/>
                                      </p:to>
                                    </p:set>
                                    <p:anim calcmode="lin" valueType="num">
                                      <p:cBhvr>
                                        <p:cTn id="173" dur="250" fill="hold"/>
                                        <p:tgtEl>
                                          <p:spTgt spid="440"/>
                                        </p:tgtEl>
                                        <p:attrNameLst>
                                          <p:attrName>ppt_w</p:attrName>
                                        </p:attrNameLst>
                                      </p:cBhvr>
                                      <p:tavLst>
                                        <p:tav tm="0">
                                          <p:val>
                                            <p:fltVal val="0"/>
                                          </p:val>
                                        </p:tav>
                                        <p:tav tm="100000">
                                          <p:val>
                                            <p:strVal val="#ppt_w"/>
                                          </p:val>
                                        </p:tav>
                                      </p:tavLst>
                                    </p:anim>
                                    <p:anim calcmode="lin" valueType="num">
                                      <p:cBhvr>
                                        <p:cTn id="174" dur="250" fill="hold"/>
                                        <p:tgtEl>
                                          <p:spTgt spid="440"/>
                                        </p:tgtEl>
                                        <p:attrNameLst>
                                          <p:attrName>ppt_h</p:attrName>
                                        </p:attrNameLst>
                                      </p:cBhvr>
                                      <p:tavLst>
                                        <p:tav tm="0">
                                          <p:val>
                                            <p:fltVal val="0"/>
                                          </p:val>
                                        </p:tav>
                                        <p:tav tm="100000">
                                          <p:val>
                                            <p:strVal val="#ppt_h"/>
                                          </p:val>
                                        </p:tav>
                                      </p:tavLst>
                                    </p:anim>
                                  </p:childTnLst>
                                </p:cTn>
                              </p:par>
                              <p:par>
                                <p:cTn id="175" presetID="6" presetClass="emph" presetSubtype="0" autoRev="1" fill="hold" nodeType="withEffect">
                                  <p:stCondLst>
                                    <p:cond delay="2750"/>
                                  </p:stCondLst>
                                  <p:childTnLst>
                                    <p:animScale>
                                      <p:cBhvr>
                                        <p:cTn id="176" dur="150" fill="hold"/>
                                        <p:tgtEl>
                                          <p:spTgt spid="440"/>
                                        </p:tgtEl>
                                      </p:cBhvr>
                                      <p:by x="110000" y="110000"/>
                                    </p:animScale>
                                  </p:childTnLst>
                                </p:cTn>
                              </p:par>
                              <p:par>
                                <p:cTn id="177" presetID="23" presetClass="entr" presetSubtype="16" fill="hold" nodeType="withEffect">
                                  <p:stCondLst>
                                    <p:cond delay="2000"/>
                                  </p:stCondLst>
                                  <p:childTnLst>
                                    <p:set>
                                      <p:cBhvr>
                                        <p:cTn id="178" dur="1" fill="hold">
                                          <p:stCondLst>
                                            <p:cond delay="0"/>
                                          </p:stCondLst>
                                        </p:cTn>
                                        <p:tgtEl>
                                          <p:spTgt spid="433"/>
                                        </p:tgtEl>
                                        <p:attrNameLst>
                                          <p:attrName>style.visibility</p:attrName>
                                        </p:attrNameLst>
                                      </p:cBhvr>
                                      <p:to>
                                        <p:strVal val="visible"/>
                                      </p:to>
                                    </p:set>
                                    <p:anim calcmode="lin" valueType="num">
                                      <p:cBhvr>
                                        <p:cTn id="179" dur="250" fill="hold"/>
                                        <p:tgtEl>
                                          <p:spTgt spid="433"/>
                                        </p:tgtEl>
                                        <p:attrNameLst>
                                          <p:attrName>ppt_w</p:attrName>
                                        </p:attrNameLst>
                                      </p:cBhvr>
                                      <p:tavLst>
                                        <p:tav tm="0">
                                          <p:val>
                                            <p:fltVal val="0"/>
                                          </p:val>
                                        </p:tav>
                                        <p:tav tm="100000">
                                          <p:val>
                                            <p:strVal val="#ppt_w"/>
                                          </p:val>
                                        </p:tav>
                                      </p:tavLst>
                                    </p:anim>
                                    <p:anim calcmode="lin" valueType="num">
                                      <p:cBhvr>
                                        <p:cTn id="180" dur="250" fill="hold"/>
                                        <p:tgtEl>
                                          <p:spTgt spid="433"/>
                                        </p:tgtEl>
                                        <p:attrNameLst>
                                          <p:attrName>ppt_h</p:attrName>
                                        </p:attrNameLst>
                                      </p:cBhvr>
                                      <p:tavLst>
                                        <p:tav tm="0">
                                          <p:val>
                                            <p:fltVal val="0"/>
                                          </p:val>
                                        </p:tav>
                                        <p:tav tm="100000">
                                          <p:val>
                                            <p:strVal val="#ppt_h"/>
                                          </p:val>
                                        </p:tav>
                                      </p:tavLst>
                                    </p:anim>
                                  </p:childTnLst>
                                </p:cTn>
                              </p:par>
                              <p:par>
                                <p:cTn id="181" presetID="6" presetClass="emph" presetSubtype="0" autoRev="1" fill="hold" nodeType="withEffect">
                                  <p:stCondLst>
                                    <p:cond delay="2250"/>
                                  </p:stCondLst>
                                  <p:childTnLst>
                                    <p:animScale>
                                      <p:cBhvr>
                                        <p:cTn id="182" dur="150" fill="hold"/>
                                        <p:tgtEl>
                                          <p:spTgt spid="433"/>
                                        </p:tgtEl>
                                      </p:cBhvr>
                                      <p:by x="110000" y="110000"/>
                                    </p:animScale>
                                  </p:childTnLst>
                                </p:cTn>
                              </p:par>
                              <p:par>
                                <p:cTn id="183" presetID="23" presetClass="entr" presetSubtype="16" fill="hold" nodeType="withEffect">
                                  <p:stCondLst>
                                    <p:cond delay="2700"/>
                                  </p:stCondLst>
                                  <p:childTnLst>
                                    <p:set>
                                      <p:cBhvr>
                                        <p:cTn id="184" dur="1" fill="hold">
                                          <p:stCondLst>
                                            <p:cond delay="0"/>
                                          </p:stCondLst>
                                        </p:cTn>
                                        <p:tgtEl>
                                          <p:spTgt spid="365"/>
                                        </p:tgtEl>
                                        <p:attrNameLst>
                                          <p:attrName>style.visibility</p:attrName>
                                        </p:attrNameLst>
                                      </p:cBhvr>
                                      <p:to>
                                        <p:strVal val="visible"/>
                                      </p:to>
                                    </p:set>
                                    <p:anim calcmode="lin" valueType="num">
                                      <p:cBhvr>
                                        <p:cTn id="185" dur="250" fill="hold"/>
                                        <p:tgtEl>
                                          <p:spTgt spid="365"/>
                                        </p:tgtEl>
                                        <p:attrNameLst>
                                          <p:attrName>ppt_w</p:attrName>
                                        </p:attrNameLst>
                                      </p:cBhvr>
                                      <p:tavLst>
                                        <p:tav tm="0">
                                          <p:val>
                                            <p:fltVal val="0"/>
                                          </p:val>
                                        </p:tav>
                                        <p:tav tm="100000">
                                          <p:val>
                                            <p:strVal val="#ppt_w"/>
                                          </p:val>
                                        </p:tav>
                                      </p:tavLst>
                                    </p:anim>
                                    <p:anim calcmode="lin" valueType="num">
                                      <p:cBhvr>
                                        <p:cTn id="186" dur="250" fill="hold"/>
                                        <p:tgtEl>
                                          <p:spTgt spid="365"/>
                                        </p:tgtEl>
                                        <p:attrNameLst>
                                          <p:attrName>ppt_h</p:attrName>
                                        </p:attrNameLst>
                                      </p:cBhvr>
                                      <p:tavLst>
                                        <p:tav tm="0">
                                          <p:val>
                                            <p:fltVal val="0"/>
                                          </p:val>
                                        </p:tav>
                                        <p:tav tm="100000">
                                          <p:val>
                                            <p:strVal val="#ppt_h"/>
                                          </p:val>
                                        </p:tav>
                                      </p:tavLst>
                                    </p:anim>
                                  </p:childTnLst>
                                </p:cTn>
                              </p:par>
                              <p:par>
                                <p:cTn id="187" presetID="6" presetClass="emph" presetSubtype="0" autoRev="1" fill="hold" nodeType="withEffect">
                                  <p:stCondLst>
                                    <p:cond delay="2950"/>
                                  </p:stCondLst>
                                  <p:childTnLst>
                                    <p:animScale>
                                      <p:cBhvr>
                                        <p:cTn id="188" dur="150" fill="hold"/>
                                        <p:tgtEl>
                                          <p:spTgt spid="365"/>
                                        </p:tgtEl>
                                      </p:cBhvr>
                                      <p:by x="110000" y="110000"/>
                                    </p:animScale>
                                  </p:childTnLst>
                                </p:cTn>
                              </p:par>
                              <p:par>
                                <p:cTn id="189" presetID="23" presetClass="entr" presetSubtype="16" fill="hold" nodeType="withEffect">
                                  <p:stCondLst>
                                    <p:cond delay="2700"/>
                                  </p:stCondLst>
                                  <p:childTnLst>
                                    <p:set>
                                      <p:cBhvr>
                                        <p:cTn id="190" dur="1" fill="hold">
                                          <p:stCondLst>
                                            <p:cond delay="0"/>
                                          </p:stCondLst>
                                        </p:cTn>
                                        <p:tgtEl>
                                          <p:spTgt spid="425"/>
                                        </p:tgtEl>
                                        <p:attrNameLst>
                                          <p:attrName>style.visibility</p:attrName>
                                        </p:attrNameLst>
                                      </p:cBhvr>
                                      <p:to>
                                        <p:strVal val="visible"/>
                                      </p:to>
                                    </p:set>
                                    <p:anim calcmode="lin" valueType="num">
                                      <p:cBhvr>
                                        <p:cTn id="191" dur="250" fill="hold"/>
                                        <p:tgtEl>
                                          <p:spTgt spid="425"/>
                                        </p:tgtEl>
                                        <p:attrNameLst>
                                          <p:attrName>ppt_w</p:attrName>
                                        </p:attrNameLst>
                                      </p:cBhvr>
                                      <p:tavLst>
                                        <p:tav tm="0">
                                          <p:val>
                                            <p:fltVal val="0"/>
                                          </p:val>
                                        </p:tav>
                                        <p:tav tm="100000">
                                          <p:val>
                                            <p:strVal val="#ppt_w"/>
                                          </p:val>
                                        </p:tav>
                                      </p:tavLst>
                                    </p:anim>
                                    <p:anim calcmode="lin" valueType="num">
                                      <p:cBhvr>
                                        <p:cTn id="192" dur="250" fill="hold"/>
                                        <p:tgtEl>
                                          <p:spTgt spid="425"/>
                                        </p:tgtEl>
                                        <p:attrNameLst>
                                          <p:attrName>ppt_h</p:attrName>
                                        </p:attrNameLst>
                                      </p:cBhvr>
                                      <p:tavLst>
                                        <p:tav tm="0">
                                          <p:val>
                                            <p:fltVal val="0"/>
                                          </p:val>
                                        </p:tav>
                                        <p:tav tm="100000">
                                          <p:val>
                                            <p:strVal val="#ppt_h"/>
                                          </p:val>
                                        </p:tav>
                                      </p:tavLst>
                                    </p:anim>
                                  </p:childTnLst>
                                </p:cTn>
                              </p:par>
                              <p:par>
                                <p:cTn id="193" presetID="6" presetClass="emph" presetSubtype="0" autoRev="1" fill="hold" nodeType="withEffect">
                                  <p:stCondLst>
                                    <p:cond delay="2950"/>
                                  </p:stCondLst>
                                  <p:childTnLst>
                                    <p:animScale>
                                      <p:cBhvr>
                                        <p:cTn id="194" dur="150" fill="hold"/>
                                        <p:tgtEl>
                                          <p:spTgt spid="425"/>
                                        </p:tgtEl>
                                      </p:cBhvr>
                                      <p:by x="110000" y="110000"/>
                                    </p:animScale>
                                  </p:childTnLst>
                                </p:cTn>
                              </p:par>
                              <p:par>
                                <p:cTn id="195" presetID="23" presetClass="entr" presetSubtype="16" fill="hold" nodeType="withEffect">
                                  <p:stCondLst>
                                    <p:cond delay="2600"/>
                                  </p:stCondLst>
                                  <p:childTnLst>
                                    <p:set>
                                      <p:cBhvr>
                                        <p:cTn id="196" dur="1" fill="hold">
                                          <p:stCondLst>
                                            <p:cond delay="0"/>
                                          </p:stCondLst>
                                        </p:cTn>
                                        <p:tgtEl>
                                          <p:spTgt spid="331"/>
                                        </p:tgtEl>
                                        <p:attrNameLst>
                                          <p:attrName>style.visibility</p:attrName>
                                        </p:attrNameLst>
                                      </p:cBhvr>
                                      <p:to>
                                        <p:strVal val="visible"/>
                                      </p:to>
                                    </p:set>
                                    <p:anim calcmode="lin" valueType="num">
                                      <p:cBhvr>
                                        <p:cTn id="197" dur="250" fill="hold"/>
                                        <p:tgtEl>
                                          <p:spTgt spid="331"/>
                                        </p:tgtEl>
                                        <p:attrNameLst>
                                          <p:attrName>ppt_w</p:attrName>
                                        </p:attrNameLst>
                                      </p:cBhvr>
                                      <p:tavLst>
                                        <p:tav tm="0">
                                          <p:val>
                                            <p:fltVal val="0"/>
                                          </p:val>
                                        </p:tav>
                                        <p:tav tm="100000">
                                          <p:val>
                                            <p:strVal val="#ppt_w"/>
                                          </p:val>
                                        </p:tav>
                                      </p:tavLst>
                                    </p:anim>
                                    <p:anim calcmode="lin" valueType="num">
                                      <p:cBhvr>
                                        <p:cTn id="198" dur="250" fill="hold"/>
                                        <p:tgtEl>
                                          <p:spTgt spid="331"/>
                                        </p:tgtEl>
                                        <p:attrNameLst>
                                          <p:attrName>ppt_h</p:attrName>
                                        </p:attrNameLst>
                                      </p:cBhvr>
                                      <p:tavLst>
                                        <p:tav tm="0">
                                          <p:val>
                                            <p:fltVal val="0"/>
                                          </p:val>
                                        </p:tav>
                                        <p:tav tm="100000">
                                          <p:val>
                                            <p:strVal val="#ppt_h"/>
                                          </p:val>
                                        </p:tav>
                                      </p:tavLst>
                                    </p:anim>
                                  </p:childTnLst>
                                </p:cTn>
                              </p:par>
                              <p:par>
                                <p:cTn id="199" presetID="6" presetClass="emph" presetSubtype="0" autoRev="1" fill="hold" nodeType="withEffect">
                                  <p:stCondLst>
                                    <p:cond delay="2850"/>
                                  </p:stCondLst>
                                  <p:childTnLst>
                                    <p:animScale>
                                      <p:cBhvr>
                                        <p:cTn id="200" dur="150" fill="hold"/>
                                        <p:tgtEl>
                                          <p:spTgt spid="331"/>
                                        </p:tgtEl>
                                      </p:cBhvr>
                                      <p:by x="110000" y="110000"/>
                                    </p:animScale>
                                  </p:childTnLst>
                                </p:cTn>
                              </p:par>
                              <p:par>
                                <p:cTn id="201" presetID="23" presetClass="entr" presetSubtype="16" fill="hold" nodeType="withEffect">
                                  <p:stCondLst>
                                    <p:cond delay="2000"/>
                                  </p:stCondLst>
                                  <p:childTnLst>
                                    <p:set>
                                      <p:cBhvr>
                                        <p:cTn id="202" dur="1" fill="hold">
                                          <p:stCondLst>
                                            <p:cond delay="0"/>
                                          </p:stCondLst>
                                        </p:cTn>
                                        <p:tgtEl>
                                          <p:spTgt spid="375"/>
                                        </p:tgtEl>
                                        <p:attrNameLst>
                                          <p:attrName>style.visibility</p:attrName>
                                        </p:attrNameLst>
                                      </p:cBhvr>
                                      <p:to>
                                        <p:strVal val="visible"/>
                                      </p:to>
                                    </p:set>
                                    <p:anim calcmode="lin" valueType="num">
                                      <p:cBhvr>
                                        <p:cTn id="203" dur="250" fill="hold"/>
                                        <p:tgtEl>
                                          <p:spTgt spid="375"/>
                                        </p:tgtEl>
                                        <p:attrNameLst>
                                          <p:attrName>ppt_w</p:attrName>
                                        </p:attrNameLst>
                                      </p:cBhvr>
                                      <p:tavLst>
                                        <p:tav tm="0">
                                          <p:val>
                                            <p:fltVal val="0"/>
                                          </p:val>
                                        </p:tav>
                                        <p:tav tm="100000">
                                          <p:val>
                                            <p:strVal val="#ppt_w"/>
                                          </p:val>
                                        </p:tav>
                                      </p:tavLst>
                                    </p:anim>
                                    <p:anim calcmode="lin" valueType="num">
                                      <p:cBhvr>
                                        <p:cTn id="204" dur="250" fill="hold"/>
                                        <p:tgtEl>
                                          <p:spTgt spid="375"/>
                                        </p:tgtEl>
                                        <p:attrNameLst>
                                          <p:attrName>ppt_h</p:attrName>
                                        </p:attrNameLst>
                                      </p:cBhvr>
                                      <p:tavLst>
                                        <p:tav tm="0">
                                          <p:val>
                                            <p:fltVal val="0"/>
                                          </p:val>
                                        </p:tav>
                                        <p:tav tm="100000">
                                          <p:val>
                                            <p:strVal val="#ppt_h"/>
                                          </p:val>
                                        </p:tav>
                                      </p:tavLst>
                                    </p:anim>
                                  </p:childTnLst>
                                </p:cTn>
                              </p:par>
                              <p:par>
                                <p:cTn id="205" presetID="6" presetClass="emph" presetSubtype="0" autoRev="1" fill="hold" nodeType="withEffect">
                                  <p:stCondLst>
                                    <p:cond delay="2250"/>
                                  </p:stCondLst>
                                  <p:childTnLst>
                                    <p:animScale>
                                      <p:cBhvr>
                                        <p:cTn id="206" dur="150" fill="hold"/>
                                        <p:tgtEl>
                                          <p:spTgt spid="375"/>
                                        </p:tgtEl>
                                      </p:cBhvr>
                                      <p:by x="110000" y="110000"/>
                                    </p:animScale>
                                  </p:childTnLst>
                                </p:cTn>
                              </p:par>
                              <p:par>
                                <p:cTn id="207" presetID="23" presetClass="entr" presetSubtype="16" fill="hold" nodeType="withEffect">
                                  <p:stCondLst>
                                    <p:cond delay="2000"/>
                                  </p:stCondLst>
                                  <p:childTnLst>
                                    <p:set>
                                      <p:cBhvr>
                                        <p:cTn id="208" dur="1" fill="hold">
                                          <p:stCondLst>
                                            <p:cond delay="0"/>
                                          </p:stCondLst>
                                        </p:cTn>
                                        <p:tgtEl>
                                          <p:spTgt spid="351"/>
                                        </p:tgtEl>
                                        <p:attrNameLst>
                                          <p:attrName>style.visibility</p:attrName>
                                        </p:attrNameLst>
                                      </p:cBhvr>
                                      <p:to>
                                        <p:strVal val="visible"/>
                                      </p:to>
                                    </p:set>
                                    <p:anim calcmode="lin" valueType="num">
                                      <p:cBhvr>
                                        <p:cTn id="209" dur="250" fill="hold"/>
                                        <p:tgtEl>
                                          <p:spTgt spid="351"/>
                                        </p:tgtEl>
                                        <p:attrNameLst>
                                          <p:attrName>ppt_w</p:attrName>
                                        </p:attrNameLst>
                                      </p:cBhvr>
                                      <p:tavLst>
                                        <p:tav tm="0">
                                          <p:val>
                                            <p:fltVal val="0"/>
                                          </p:val>
                                        </p:tav>
                                        <p:tav tm="100000">
                                          <p:val>
                                            <p:strVal val="#ppt_w"/>
                                          </p:val>
                                        </p:tav>
                                      </p:tavLst>
                                    </p:anim>
                                    <p:anim calcmode="lin" valueType="num">
                                      <p:cBhvr>
                                        <p:cTn id="210" dur="250" fill="hold"/>
                                        <p:tgtEl>
                                          <p:spTgt spid="351"/>
                                        </p:tgtEl>
                                        <p:attrNameLst>
                                          <p:attrName>ppt_h</p:attrName>
                                        </p:attrNameLst>
                                      </p:cBhvr>
                                      <p:tavLst>
                                        <p:tav tm="0">
                                          <p:val>
                                            <p:fltVal val="0"/>
                                          </p:val>
                                        </p:tav>
                                        <p:tav tm="100000">
                                          <p:val>
                                            <p:strVal val="#ppt_h"/>
                                          </p:val>
                                        </p:tav>
                                      </p:tavLst>
                                    </p:anim>
                                  </p:childTnLst>
                                </p:cTn>
                              </p:par>
                              <p:par>
                                <p:cTn id="211" presetID="6" presetClass="emph" presetSubtype="0" autoRev="1" fill="hold" nodeType="withEffect">
                                  <p:stCondLst>
                                    <p:cond delay="2250"/>
                                  </p:stCondLst>
                                  <p:childTnLst>
                                    <p:animScale>
                                      <p:cBhvr>
                                        <p:cTn id="212" dur="150" fill="hold"/>
                                        <p:tgtEl>
                                          <p:spTgt spid="351"/>
                                        </p:tgtEl>
                                      </p:cBhvr>
                                      <p:by x="110000" y="110000"/>
                                    </p:animScale>
                                  </p:childTnLst>
                                </p:cTn>
                              </p:par>
                              <p:par>
                                <p:cTn id="213" presetID="23" presetClass="entr" presetSubtype="16" fill="hold" nodeType="withEffect">
                                  <p:stCondLst>
                                    <p:cond delay="2700"/>
                                  </p:stCondLst>
                                  <p:childTnLst>
                                    <p:set>
                                      <p:cBhvr>
                                        <p:cTn id="214" dur="1" fill="hold">
                                          <p:stCondLst>
                                            <p:cond delay="0"/>
                                          </p:stCondLst>
                                        </p:cTn>
                                        <p:tgtEl>
                                          <p:spTgt spid="340"/>
                                        </p:tgtEl>
                                        <p:attrNameLst>
                                          <p:attrName>style.visibility</p:attrName>
                                        </p:attrNameLst>
                                      </p:cBhvr>
                                      <p:to>
                                        <p:strVal val="visible"/>
                                      </p:to>
                                    </p:set>
                                    <p:anim calcmode="lin" valueType="num">
                                      <p:cBhvr>
                                        <p:cTn id="215" dur="250" fill="hold"/>
                                        <p:tgtEl>
                                          <p:spTgt spid="340"/>
                                        </p:tgtEl>
                                        <p:attrNameLst>
                                          <p:attrName>ppt_w</p:attrName>
                                        </p:attrNameLst>
                                      </p:cBhvr>
                                      <p:tavLst>
                                        <p:tav tm="0">
                                          <p:val>
                                            <p:fltVal val="0"/>
                                          </p:val>
                                        </p:tav>
                                        <p:tav tm="100000">
                                          <p:val>
                                            <p:strVal val="#ppt_w"/>
                                          </p:val>
                                        </p:tav>
                                      </p:tavLst>
                                    </p:anim>
                                    <p:anim calcmode="lin" valueType="num">
                                      <p:cBhvr>
                                        <p:cTn id="216" dur="250" fill="hold"/>
                                        <p:tgtEl>
                                          <p:spTgt spid="340"/>
                                        </p:tgtEl>
                                        <p:attrNameLst>
                                          <p:attrName>ppt_h</p:attrName>
                                        </p:attrNameLst>
                                      </p:cBhvr>
                                      <p:tavLst>
                                        <p:tav tm="0">
                                          <p:val>
                                            <p:fltVal val="0"/>
                                          </p:val>
                                        </p:tav>
                                        <p:tav tm="100000">
                                          <p:val>
                                            <p:strVal val="#ppt_h"/>
                                          </p:val>
                                        </p:tav>
                                      </p:tavLst>
                                    </p:anim>
                                  </p:childTnLst>
                                </p:cTn>
                              </p:par>
                              <p:par>
                                <p:cTn id="217" presetID="6" presetClass="emph" presetSubtype="0" autoRev="1" fill="hold" nodeType="withEffect">
                                  <p:stCondLst>
                                    <p:cond delay="2950"/>
                                  </p:stCondLst>
                                  <p:childTnLst>
                                    <p:animScale>
                                      <p:cBhvr>
                                        <p:cTn id="218" dur="150" fill="hold"/>
                                        <p:tgtEl>
                                          <p:spTgt spid="340"/>
                                        </p:tgtEl>
                                      </p:cBhvr>
                                      <p:by x="110000" y="110000"/>
                                    </p:animScale>
                                  </p:childTnLst>
                                </p:cTn>
                              </p:par>
                              <p:par>
                                <p:cTn id="219" presetID="23" presetClass="entr" presetSubtype="16" fill="hold" grpId="0" nodeType="withEffect">
                                  <p:stCondLst>
                                    <p:cond delay="2000"/>
                                  </p:stCondLst>
                                  <p:childTnLst>
                                    <p:set>
                                      <p:cBhvr>
                                        <p:cTn id="220" dur="1" fill="hold">
                                          <p:stCondLst>
                                            <p:cond delay="0"/>
                                          </p:stCondLst>
                                        </p:cTn>
                                        <p:tgtEl>
                                          <p:spTgt spid="431"/>
                                        </p:tgtEl>
                                        <p:attrNameLst>
                                          <p:attrName>style.visibility</p:attrName>
                                        </p:attrNameLst>
                                      </p:cBhvr>
                                      <p:to>
                                        <p:strVal val="visible"/>
                                      </p:to>
                                    </p:set>
                                    <p:anim calcmode="lin" valueType="num">
                                      <p:cBhvr>
                                        <p:cTn id="221" dur="250" fill="hold"/>
                                        <p:tgtEl>
                                          <p:spTgt spid="431"/>
                                        </p:tgtEl>
                                        <p:attrNameLst>
                                          <p:attrName>ppt_w</p:attrName>
                                        </p:attrNameLst>
                                      </p:cBhvr>
                                      <p:tavLst>
                                        <p:tav tm="0">
                                          <p:val>
                                            <p:fltVal val="0"/>
                                          </p:val>
                                        </p:tav>
                                        <p:tav tm="100000">
                                          <p:val>
                                            <p:strVal val="#ppt_w"/>
                                          </p:val>
                                        </p:tav>
                                      </p:tavLst>
                                    </p:anim>
                                    <p:anim calcmode="lin" valueType="num">
                                      <p:cBhvr>
                                        <p:cTn id="222" dur="250" fill="hold"/>
                                        <p:tgtEl>
                                          <p:spTgt spid="431"/>
                                        </p:tgtEl>
                                        <p:attrNameLst>
                                          <p:attrName>ppt_h</p:attrName>
                                        </p:attrNameLst>
                                      </p:cBhvr>
                                      <p:tavLst>
                                        <p:tav tm="0">
                                          <p:val>
                                            <p:fltVal val="0"/>
                                          </p:val>
                                        </p:tav>
                                        <p:tav tm="100000">
                                          <p:val>
                                            <p:strVal val="#ppt_h"/>
                                          </p:val>
                                        </p:tav>
                                      </p:tavLst>
                                    </p:anim>
                                  </p:childTnLst>
                                </p:cTn>
                              </p:par>
                              <p:par>
                                <p:cTn id="223" presetID="6" presetClass="emph" presetSubtype="0" autoRev="1" fill="hold" grpId="1" nodeType="withEffect">
                                  <p:stCondLst>
                                    <p:cond delay="2250"/>
                                  </p:stCondLst>
                                  <p:childTnLst>
                                    <p:animScale>
                                      <p:cBhvr>
                                        <p:cTn id="224" dur="150" fill="hold"/>
                                        <p:tgtEl>
                                          <p:spTgt spid="431"/>
                                        </p:tgtEl>
                                      </p:cBhvr>
                                      <p:by x="110000" y="110000"/>
                                    </p:animScale>
                                  </p:childTnLst>
                                </p:cTn>
                              </p:par>
                              <p:par>
                                <p:cTn id="225" presetID="23" presetClass="entr" presetSubtype="16" fill="hold" nodeType="withEffect">
                                  <p:stCondLst>
                                    <p:cond delay="2600"/>
                                  </p:stCondLst>
                                  <p:childTnLst>
                                    <p:set>
                                      <p:cBhvr>
                                        <p:cTn id="226" dur="1" fill="hold">
                                          <p:stCondLst>
                                            <p:cond delay="0"/>
                                          </p:stCondLst>
                                        </p:cTn>
                                        <p:tgtEl>
                                          <p:spTgt spid="395"/>
                                        </p:tgtEl>
                                        <p:attrNameLst>
                                          <p:attrName>style.visibility</p:attrName>
                                        </p:attrNameLst>
                                      </p:cBhvr>
                                      <p:to>
                                        <p:strVal val="visible"/>
                                      </p:to>
                                    </p:set>
                                    <p:anim calcmode="lin" valueType="num">
                                      <p:cBhvr>
                                        <p:cTn id="227" dur="250" fill="hold"/>
                                        <p:tgtEl>
                                          <p:spTgt spid="395"/>
                                        </p:tgtEl>
                                        <p:attrNameLst>
                                          <p:attrName>ppt_w</p:attrName>
                                        </p:attrNameLst>
                                      </p:cBhvr>
                                      <p:tavLst>
                                        <p:tav tm="0">
                                          <p:val>
                                            <p:fltVal val="0"/>
                                          </p:val>
                                        </p:tav>
                                        <p:tav tm="100000">
                                          <p:val>
                                            <p:strVal val="#ppt_w"/>
                                          </p:val>
                                        </p:tav>
                                      </p:tavLst>
                                    </p:anim>
                                    <p:anim calcmode="lin" valueType="num">
                                      <p:cBhvr>
                                        <p:cTn id="228" dur="250" fill="hold"/>
                                        <p:tgtEl>
                                          <p:spTgt spid="395"/>
                                        </p:tgtEl>
                                        <p:attrNameLst>
                                          <p:attrName>ppt_h</p:attrName>
                                        </p:attrNameLst>
                                      </p:cBhvr>
                                      <p:tavLst>
                                        <p:tav tm="0">
                                          <p:val>
                                            <p:fltVal val="0"/>
                                          </p:val>
                                        </p:tav>
                                        <p:tav tm="100000">
                                          <p:val>
                                            <p:strVal val="#ppt_h"/>
                                          </p:val>
                                        </p:tav>
                                      </p:tavLst>
                                    </p:anim>
                                  </p:childTnLst>
                                </p:cTn>
                              </p:par>
                              <p:par>
                                <p:cTn id="229" presetID="6" presetClass="emph" presetSubtype="0" autoRev="1" fill="hold" nodeType="withEffect">
                                  <p:stCondLst>
                                    <p:cond delay="2850"/>
                                  </p:stCondLst>
                                  <p:childTnLst>
                                    <p:animScale>
                                      <p:cBhvr>
                                        <p:cTn id="230" dur="150" fill="hold"/>
                                        <p:tgtEl>
                                          <p:spTgt spid="395"/>
                                        </p:tgtEl>
                                      </p:cBhvr>
                                      <p:by x="110000" y="110000"/>
                                    </p:animScale>
                                  </p:childTnLst>
                                </p:cTn>
                              </p:par>
                              <p:par>
                                <p:cTn id="231" presetID="23" presetClass="entr" presetSubtype="16" fill="hold" nodeType="withEffect">
                                  <p:stCondLst>
                                    <p:cond delay="2600"/>
                                  </p:stCondLst>
                                  <p:childTnLst>
                                    <p:set>
                                      <p:cBhvr>
                                        <p:cTn id="232" dur="1" fill="hold">
                                          <p:stCondLst>
                                            <p:cond delay="0"/>
                                          </p:stCondLst>
                                        </p:cTn>
                                        <p:tgtEl>
                                          <p:spTgt spid="385"/>
                                        </p:tgtEl>
                                        <p:attrNameLst>
                                          <p:attrName>style.visibility</p:attrName>
                                        </p:attrNameLst>
                                      </p:cBhvr>
                                      <p:to>
                                        <p:strVal val="visible"/>
                                      </p:to>
                                    </p:set>
                                    <p:anim calcmode="lin" valueType="num">
                                      <p:cBhvr>
                                        <p:cTn id="233" dur="250" fill="hold"/>
                                        <p:tgtEl>
                                          <p:spTgt spid="385"/>
                                        </p:tgtEl>
                                        <p:attrNameLst>
                                          <p:attrName>ppt_w</p:attrName>
                                        </p:attrNameLst>
                                      </p:cBhvr>
                                      <p:tavLst>
                                        <p:tav tm="0">
                                          <p:val>
                                            <p:fltVal val="0"/>
                                          </p:val>
                                        </p:tav>
                                        <p:tav tm="100000">
                                          <p:val>
                                            <p:strVal val="#ppt_w"/>
                                          </p:val>
                                        </p:tav>
                                      </p:tavLst>
                                    </p:anim>
                                    <p:anim calcmode="lin" valueType="num">
                                      <p:cBhvr>
                                        <p:cTn id="234" dur="250" fill="hold"/>
                                        <p:tgtEl>
                                          <p:spTgt spid="385"/>
                                        </p:tgtEl>
                                        <p:attrNameLst>
                                          <p:attrName>ppt_h</p:attrName>
                                        </p:attrNameLst>
                                      </p:cBhvr>
                                      <p:tavLst>
                                        <p:tav tm="0">
                                          <p:val>
                                            <p:fltVal val="0"/>
                                          </p:val>
                                        </p:tav>
                                        <p:tav tm="100000">
                                          <p:val>
                                            <p:strVal val="#ppt_h"/>
                                          </p:val>
                                        </p:tav>
                                      </p:tavLst>
                                    </p:anim>
                                  </p:childTnLst>
                                </p:cTn>
                              </p:par>
                              <p:par>
                                <p:cTn id="235" presetID="6" presetClass="emph" presetSubtype="0" autoRev="1" fill="hold" nodeType="withEffect">
                                  <p:stCondLst>
                                    <p:cond delay="2850"/>
                                  </p:stCondLst>
                                  <p:childTnLst>
                                    <p:animScale>
                                      <p:cBhvr>
                                        <p:cTn id="236" dur="150" fill="hold"/>
                                        <p:tgtEl>
                                          <p:spTgt spid="385"/>
                                        </p:tgtEl>
                                      </p:cBhvr>
                                      <p:by x="110000" y="110000"/>
                                    </p:animScale>
                                  </p:childTnLst>
                                </p:cTn>
                              </p:par>
                              <p:par>
                                <p:cTn id="237" presetID="6" presetClass="entr" presetSubtype="32" fill="hold" grpId="0" nodeType="withEffect">
                                  <p:stCondLst>
                                    <p:cond delay="0"/>
                                  </p:stCondLst>
                                  <p:childTnLst>
                                    <p:set>
                                      <p:cBhvr>
                                        <p:cTn id="238" dur="500" fill="hold">
                                          <p:stCondLst>
                                            <p:cond delay="0"/>
                                          </p:stCondLst>
                                        </p:cTn>
                                        <p:tgtEl>
                                          <p:spTgt spid="6"/>
                                        </p:tgtEl>
                                        <p:attrNameLst>
                                          <p:attrName>style.visibility</p:attrName>
                                        </p:attrNameLst>
                                      </p:cBhvr>
                                      <p:to>
                                        <p:strVal val="visible"/>
                                      </p:to>
                                    </p:set>
                                    <p:animEffect transition="in" filter="circle(out)">
                                      <p:cBhvr>
                                        <p:cTn id="239" dur="500"/>
                                        <p:tgtEl>
                                          <p:spTgt spid="6"/>
                                        </p:tgtEl>
                                      </p:cBhvr>
                                    </p:animEffect>
                                  </p:childTnLst>
                                </p:cTn>
                              </p:par>
                              <p:par>
                                <p:cTn id="240" presetID="14" presetClass="entr" presetSubtype="10" fill="hold" grpId="0" nodeType="withEffect">
                                  <p:stCondLst>
                                    <p:cond delay="0"/>
                                  </p:stCondLst>
                                  <p:childTnLst>
                                    <p:set>
                                      <p:cBhvr>
                                        <p:cTn id="241" dur="1" fill="hold">
                                          <p:stCondLst>
                                            <p:cond delay="0"/>
                                          </p:stCondLst>
                                        </p:cTn>
                                        <p:tgtEl>
                                          <p:spTgt spid="2"/>
                                        </p:tgtEl>
                                        <p:attrNameLst>
                                          <p:attrName>style.visibility</p:attrName>
                                        </p:attrNameLst>
                                      </p:cBhvr>
                                      <p:to>
                                        <p:strVal val="visible"/>
                                      </p:to>
                                    </p:set>
                                    <p:animEffect transition="in" filter="randombar(horizontal)">
                                      <p:cBhvr>
                                        <p:cTn id="242" dur="500"/>
                                        <p:tgtEl>
                                          <p:spTgt spid="2"/>
                                        </p:tgtEl>
                                      </p:cBhvr>
                                    </p:animEffect>
                                  </p:childTnLst>
                                </p:cTn>
                              </p:par>
                              <p:par>
                                <p:cTn id="243" presetID="14" presetClass="entr" presetSubtype="10" fill="hold" grpId="0" nodeType="withEffect">
                                  <p:stCondLst>
                                    <p:cond delay="0"/>
                                  </p:stCondLst>
                                  <p:childTnLst>
                                    <p:set>
                                      <p:cBhvr>
                                        <p:cTn id="244" dur="1" fill="hold">
                                          <p:stCondLst>
                                            <p:cond delay="0"/>
                                          </p:stCondLst>
                                        </p:cTn>
                                        <p:tgtEl>
                                          <p:spTgt spid="3"/>
                                        </p:tgtEl>
                                        <p:attrNameLst>
                                          <p:attrName>style.visibility</p:attrName>
                                        </p:attrNameLst>
                                      </p:cBhvr>
                                      <p:to>
                                        <p:strVal val="visible"/>
                                      </p:to>
                                    </p:set>
                                    <p:animEffect transition="in" filter="randombar(horizontal)">
                                      <p:cBhvr>
                                        <p:cTn id="245" dur="500"/>
                                        <p:tgtEl>
                                          <p:spTgt spid="3"/>
                                        </p:tgtEl>
                                      </p:cBhvr>
                                    </p:animEffect>
                                  </p:childTnLst>
                                </p:cTn>
                              </p:par>
                              <p:par>
                                <p:cTn id="246" presetID="14" presetClass="entr" presetSubtype="10" fill="hold" grpId="0" nodeType="withEffect">
                                  <p:stCondLst>
                                    <p:cond delay="0"/>
                                  </p:stCondLst>
                                  <p:childTnLst>
                                    <p:set>
                                      <p:cBhvr>
                                        <p:cTn id="247" dur="1" fill="hold">
                                          <p:stCondLst>
                                            <p:cond delay="0"/>
                                          </p:stCondLst>
                                        </p:cTn>
                                        <p:tgtEl>
                                          <p:spTgt spid="4"/>
                                        </p:tgtEl>
                                        <p:attrNameLst>
                                          <p:attrName>style.visibility</p:attrName>
                                        </p:attrNameLst>
                                      </p:cBhvr>
                                      <p:to>
                                        <p:strVal val="visible"/>
                                      </p:to>
                                    </p:set>
                                    <p:animEffect transition="in" filter="randombar(horizontal)">
                                      <p:cBhvr>
                                        <p:cTn id="248" dur="500"/>
                                        <p:tgtEl>
                                          <p:spTgt spid="4"/>
                                        </p:tgtEl>
                                      </p:cBhvr>
                                    </p:animEffect>
                                  </p:childTnLst>
                                </p:cTn>
                              </p:par>
                              <p:par>
                                <p:cTn id="249" presetID="14" presetClass="entr" presetSubtype="10" fill="hold" grpId="0" nodeType="withEffect">
                                  <p:stCondLst>
                                    <p:cond delay="0"/>
                                  </p:stCondLst>
                                  <p:childTnLst>
                                    <p:set>
                                      <p:cBhvr>
                                        <p:cTn id="250" dur="1" fill="hold">
                                          <p:stCondLst>
                                            <p:cond delay="0"/>
                                          </p:stCondLst>
                                        </p:cTn>
                                        <p:tgtEl>
                                          <p:spTgt spid="5"/>
                                        </p:tgtEl>
                                        <p:attrNameLst>
                                          <p:attrName>style.visibility</p:attrName>
                                        </p:attrNameLst>
                                      </p:cBhvr>
                                      <p:to>
                                        <p:strVal val="visible"/>
                                      </p:to>
                                    </p:set>
                                    <p:animEffect transition="in" filter="randombar(horizontal)">
                                      <p:cBhvr>
                                        <p:cTn id="251" dur="500"/>
                                        <p:tgtEl>
                                          <p:spTgt spid="5"/>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259"/>
                                        </p:tgtEl>
                                        <p:attrNameLst>
                                          <p:attrName>style.visibility</p:attrName>
                                        </p:attrNameLst>
                                      </p:cBhvr>
                                      <p:to>
                                        <p:strVal val="visible"/>
                                      </p:to>
                                    </p:set>
                                    <p:animEffect transition="in" filter="fade">
                                      <p:cBhvr>
                                        <p:cTn id="254" dur="500"/>
                                        <p:tgtEl>
                                          <p:spTgt spid="259"/>
                                        </p:tgtEl>
                                      </p:cBhvr>
                                    </p:animEffect>
                                  </p:childTnLst>
                                </p:cTn>
                              </p:par>
                              <p:par>
                                <p:cTn id="255" presetID="10" presetClass="entr" presetSubtype="0" fill="hold" nodeType="withEffect">
                                  <p:stCondLst>
                                    <p:cond delay="0"/>
                                  </p:stCondLst>
                                  <p:childTnLst>
                                    <p:set>
                                      <p:cBhvr>
                                        <p:cTn id="256" dur="1" fill="hold">
                                          <p:stCondLst>
                                            <p:cond delay="0"/>
                                          </p:stCondLst>
                                        </p:cTn>
                                        <p:tgtEl>
                                          <p:spTgt spid="263"/>
                                        </p:tgtEl>
                                        <p:attrNameLst>
                                          <p:attrName>style.visibility</p:attrName>
                                        </p:attrNameLst>
                                      </p:cBhvr>
                                      <p:to>
                                        <p:strVal val="visible"/>
                                      </p:to>
                                    </p:set>
                                    <p:animEffect transition="in" filter="fade">
                                      <p:cBhvr>
                                        <p:cTn id="257" dur="500"/>
                                        <p:tgtEl>
                                          <p:spTgt spid="263"/>
                                        </p:tgtEl>
                                      </p:cBhvr>
                                    </p:animEffect>
                                  </p:childTnLst>
                                </p:cTn>
                              </p:par>
                              <p:par>
                                <p:cTn id="258" presetID="10" presetClass="entr" presetSubtype="0" fill="hold" grpId="0" nodeType="withEffect">
                                  <p:stCondLst>
                                    <p:cond delay="500"/>
                                  </p:stCondLst>
                                  <p:childTnLst>
                                    <p:set>
                                      <p:cBhvr>
                                        <p:cTn id="259" dur="1" fill="hold">
                                          <p:stCondLst>
                                            <p:cond delay="0"/>
                                          </p:stCondLst>
                                        </p:cTn>
                                        <p:tgtEl>
                                          <p:spTgt spid="254"/>
                                        </p:tgtEl>
                                        <p:attrNameLst>
                                          <p:attrName>style.visibility</p:attrName>
                                        </p:attrNameLst>
                                      </p:cBhvr>
                                      <p:to>
                                        <p:strVal val="visible"/>
                                      </p:to>
                                    </p:set>
                                    <p:animEffect transition="in" filter="fade">
                                      <p:cBhvr>
                                        <p:cTn id="260" dur="500"/>
                                        <p:tgtEl>
                                          <p:spTgt spid="254"/>
                                        </p:tgtEl>
                                      </p:cBhvr>
                                    </p:animEffect>
                                  </p:childTnLst>
                                </p:cTn>
                              </p:par>
                              <p:par>
                                <p:cTn id="261" presetID="22" presetClass="entr" presetSubtype="2" fill="hold" nodeType="withEffect">
                                  <p:stCondLst>
                                    <p:cond delay="0"/>
                                  </p:stCondLst>
                                  <p:childTnLst>
                                    <p:set>
                                      <p:cBhvr>
                                        <p:cTn id="262" dur="1" fill="hold">
                                          <p:stCondLst>
                                            <p:cond delay="0"/>
                                          </p:stCondLst>
                                        </p:cTn>
                                        <p:tgtEl>
                                          <p:spTgt spid="255"/>
                                        </p:tgtEl>
                                        <p:attrNameLst>
                                          <p:attrName>style.visibility</p:attrName>
                                        </p:attrNameLst>
                                      </p:cBhvr>
                                      <p:to>
                                        <p:strVal val="visible"/>
                                      </p:to>
                                    </p:set>
                                    <p:animEffect transition="in" filter="wipe(right)">
                                      <p:cBhvr>
                                        <p:cTn id="263" dur="500"/>
                                        <p:tgtEl>
                                          <p:spTgt spid="255"/>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260"/>
                                        </p:tgtEl>
                                        <p:attrNameLst>
                                          <p:attrName>style.visibility</p:attrName>
                                        </p:attrNameLst>
                                      </p:cBhvr>
                                      <p:to>
                                        <p:strVal val="visible"/>
                                      </p:to>
                                    </p:set>
                                    <p:animEffect transition="in" filter="fade">
                                      <p:cBhvr>
                                        <p:cTn id="266" dur="500"/>
                                        <p:tgtEl>
                                          <p:spTgt spid="260"/>
                                        </p:tgtEl>
                                      </p:cBhvr>
                                    </p:animEffect>
                                  </p:childTnLst>
                                </p:cTn>
                              </p:par>
                              <p:par>
                                <p:cTn id="267" presetID="10" presetClass="entr" presetSubtype="0" fill="hold" nodeType="withEffect">
                                  <p:stCondLst>
                                    <p:cond delay="0"/>
                                  </p:stCondLst>
                                  <p:childTnLst>
                                    <p:set>
                                      <p:cBhvr>
                                        <p:cTn id="268" dur="1" fill="hold">
                                          <p:stCondLst>
                                            <p:cond delay="0"/>
                                          </p:stCondLst>
                                        </p:cTn>
                                        <p:tgtEl>
                                          <p:spTgt spid="268"/>
                                        </p:tgtEl>
                                        <p:attrNameLst>
                                          <p:attrName>style.visibility</p:attrName>
                                        </p:attrNameLst>
                                      </p:cBhvr>
                                      <p:to>
                                        <p:strVal val="visible"/>
                                      </p:to>
                                    </p:set>
                                    <p:animEffect transition="in" filter="fade">
                                      <p:cBhvr>
                                        <p:cTn id="269" dur="500"/>
                                        <p:tgtEl>
                                          <p:spTgt spid="268"/>
                                        </p:tgtEl>
                                      </p:cBhvr>
                                    </p:animEffect>
                                  </p:childTnLst>
                                </p:cTn>
                              </p:par>
                              <p:par>
                                <p:cTn id="270" presetID="10" presetClass="entr" presetSubtype="0" fill="hold" grpId="0" nodeType="withEffect">
                                  <p:stCondLst>
                                    <p:cond delay="1000"/>
                                  </p:stCondLst>
                                  <p:childTnLst>
                                    <p:set>
                                      <p:cBhvr>
                                        <p:cTn id="271" dur="1" fill="hold">
                                          <p:stCondLst>
                                            <p:cond delay="0"/>
                                          </p:stCondLst>
                                        </p:cTn>
                                        <p:tgtEl>
                                          <p:spTgt spid="251"/>
                                        </p:tgtEl>
                                        <p:attrNameLst>
                                          <p:attrName>style.visibility</p:attrName>
                                        </p:attrNameLst>
                                      </p:cBhvr>
                                      <p:to>
                                        <p:strVal val="visible"/>
                                      </p:to>
                                    </p:set>
                                    <p:animEffect transition="in" filter="fade">
                                      <p:cBhvr>
                                        <p:cTn id="272" dur="500"/>
                                        <p:tgtEl>
                                          <p:spTgt spid="251"/>
                                        </p:tgtEl>
                                      </p:cBhvr>
                                    </p:animEffect>
                                  </p:childTnLst>
                                </p:cTn>
                              </p:par>
                              <p:par>
                                <p:cTn id="273" presetID="22" presetClass="entr" presetSubtype="2" fill="hold" nodeType="withEffect">
                                  <p:stCondLst>
                                    <p:cond delay="1000"/>
                                  </p:stCondLst>
                                  <p:childTnLst>
                                    <p:set>
                                      <p:cBhvr>
                                        <p:cTn id="274" dur="1" fill="hold">
                                          <p:stCondLst>
                                            <p:cond delay="0"/>
                                          </p:stCondLst>
                                        </p:cTn>
                                        <p:tgtEl>
                                          <p:spTgt spid="256"/>
                                        </p:tgtEl>
                                        <p:attrNameLst>
                                          <p:attrName>style.visibility</p:attrName>
                                        </p:attrNameLst>
                                      </p:cBhvr>
                                      <p:to>
                                        <p:strVal val="visible"/>
                                      </p:to>
                                    </p:set>
                                    <p:animEffect transition="in" filter="wipe(right)">
                                      <p:cBhvr>
                                        <p:cTn id="275" dur="500"/>
                                        <p:tgtEl>
                                          <p:spTgt spid="256"/>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261"/>
                                        </p:tgtEl>
                                        <p:attrNameLst>
                                          <p:attrName>style.visibility</p:attrName>
                                        </p:attrNameLst>
                                      </p:cBhvr>
                                      <p:to>
                                        <p:strVal val="visible"/>
                                      </p:to>
                                    </p:set>
                                    <p:animEffect transition="in" filter="fade">
                                      <p:cBhvr>
                                        <p:cTn id="278" dur="500"/>
                                        <p:tgtEl>
                                          <p:spTgt spid="261"/>
                                        </p:tgtEl>
                                      </p:cBhvr>
                                    </p:animEffect>
                                  </p:childTnLst>
                                </p:cTn>
                              </p:par>
                              <p:par>
                                <p:cTn id="279" presetID="22" presetClass="entr" presetSubtype="2" fill="hold" nodeType="withEffect">
                                  <p:stCondLst>
                                    <p:cond delay="1500"/>
                                  </p:stCondLst>
                                  <p:childTnLst>
                                    <p:set>
                                      <p:cBhvr>
                                        <p:cTn id="280" dur="1" fill="hold">
                                          <p:stCondLst>
                                            <p:cond delay="0"/>
                                          </p:stCondLst>
                                        </p:cTn>
                                        <p:tgtEl>
                                          <p:spTgt spid="257"/>
                                        </p:tgtEl>
                                        <p:attrNameLst>
                                          <p:attrName>style.visibility</p:attrName>
                                        </p:attrNameLst>
                                      </p:cBhvr>
                                      <p:to>
                                        <p:strVal val="visible"/>
                                      </p:to>
                                    </p:set>
                                    <p:animEffect transition="in" filter="wipe(right)">
                                      <p:cBhvr>
                                        <p:cTn id="281" dur="500"/>
                                        <p:tgtEl>
                                          <p:spTgt spid="257"/>
                                        </p:tgtEl>
                                      </p:cBhvr>
                                    </p:animEffect>
                                  </p:childTnLst>
                                </p:cTn>
                              </p:par>
                              <p:par>
                                <p:cTn id="282" presetID="10" presetClass="entr" presetSubtype="0" fill="hold" grpId="0" nodeType="withEffect">
                                  <p:stCondLst>
                                    <p:cond delay="1500"/>
                                  </p:stCondLst>
                                  <p:childTnLst>
                                    <p:set>
                                      <p:cBhvr>
                                        <p:cTn id="283" dur="1" fill="hold">
                                          <p:stCondLst>
                                            <p:cond delay="0"/>
                                          </p:stCondLst>
                                        </p:cTn>
                                        <p:tgtEl>
                                          <p:spTgt spid="252"/>
                                        </p:tgtEl>
                                        <p:attrNameLst>
                                          <p:attrName>style.visibility</p:attrName>
                                        </p:attrNameLst>
                                      </p:cBhvr>
                                      <p:to>
                                        <p:strVal val="visible"/>
                                      </p:to>
                                    </p:set>
                                    <p:animEffect transition="in" filter="fade">
                                      <p:cBhvr>
                                        <p:cTn id="284" dur="500"/>
                                        <p:tgtEl>
                                          <p:spTgt spid="252"/>
                                        </p:tgtEl>
                                      </p:cBhvr>
                                    </p:animEffect>
                                  </p:childTnLst>
                                </p:cTn>
                              </p:par>
                              <p:par>
                                <p:cTn id="285" presetID="10" presetClass="entr" presetSubtype="0" fill="hold" nodeType="withEffect">
                                  <p:stCondLst>
                                    <p:cond delay="0"/>
                                  </p:stCondLst>
                                  <p:childTnLst>
                                    <p:set>
                                      <p:cBhvr>
                                        <p:cTn id="286" dur="1" fill="hold">
                                          <p:stCondLst>
                                            <p:cond delay="0"/>
                                          </p:stCondLst>
                                        </p:cTn>
                                        <p:tgtEl>
                                          <p:spTgt spid="274"/>
                                        </p:tgtEl>
                                        <p:attrNameLst>
                                          <p:attrName>style.visibility</p:attrName>
                                        </p:attrNameLst>
                                      </p:cBhvr>
                                      <p:to>
                                        <p:strVal val="visible"/>
                                      </p:to>
                                    </p:set>
                                    <p:animEffect transition="in" filter="fade">
                                      <p:cBhvr>
                                        <p:cTn id="287" dur="500"/>
                                        <p:tgtEl>
                                          <p:spTgt spid="274"/>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262"/>
                                        </p:tgtEl>
                                        <p:attrNameLst>
                                          <p:attrName>style.visibility</p:attrName>
                                        </p:attrNameLst>
                                      </p:cBhvr>
                                      <p:to>
                                        <p:strVal val="visible"/>
                                      </p:to>
                                    </p:set>
                                    <p:animEffect transition="in" filter="fade">
                                      <p:cBhvr>
                                        <p:cTn id="290" dur="500"/>
                                        <p:tgtEl>
                                          <p:spTgt spid="262"/>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277"/>
                                        </p:tgtEl>
                                        <p:attrNameLst>
                                          <p:attrName>style.visibility</p:attrName>
                                        </p:attrNameLst>
                                      </p:cBhvr>
                                      <p:to>
                                        <p:strVal val="visible"/>
                                      </p:to>
                                    </p:set>
                                    <p:animEffect transition="in" filter="fade">
                                      <p:cBhvr>
                                        <p:cTn id="293" dur="500"/>
                                        <p:tgtEl>
                                          <p:spTgt spid="277"/>
                                        </p:tgtEl>
                                      </p:cBhvr>
                                    </p:animEffect>
                                  </p:childTnLst>
                                </p:cTn>
                              </p:par>
                              <p:par>
                                <p:cTn id="294" presetID="10" presetClass="entr" presetSubtype="0" fill="hold" grpId="0" nodeType="withEffect">
                                  <p:stCondLst>
                                    <p:cond delay="1500"/>
                                  </p:stCondLst>
                                  <p:childTnLst>
                                    <p:set>
                                      <p:cBhvr>
                                        <p:cTn id="295" dur="1" fill="hold">
                                          <p:stCondLst>
                                            <p:cond delay="0"/>
                                          </p:stCondLst>
                                        </p:cTn>
                                        <p:tgtEl>
                                          <p:spTgt spid="253"/>
                                        </p:tgtEl>
                                        <p:attrNameLst>
                                          <p:attrName>style.visibility</p:attrName>
                                        </p:attrNameLst>
                                      </p:cBhvr>
                                      <p:to>
                                        <p:strVal val="visible"/>
                                      </p:to>
                                    </p:set>
                                    <p:animEffect transition="in" filter="fade">
                                      <p:cBhvr>
                                        <p:cTn id="296"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bldLvl="0" animBg="1"/>
      <p:bldP spid="252" grpId="0" bldLvl="0" animBg="1"/>
      <p:bldP spid="253" grpId="0" bldLvl="0" animBg="1"/>
      <p:bldP spid="254" grpId="0" bldLvl="0" animBg="1"/>
      <p:bldP spid="259" grpId="0" bldLvl="0" animBg="1"/>
      <p:bldP spid="260" grpId="0" bldLvl="0" animBg="1"/>
      <p:bldP spid="261" grpId="0" bldLvl="0" animBg="1"/>
      <p:bldP spid="262" grpId="0" bldLvl="0" animBg="1"/>
      <p:bldP spid="277" grpId="0" bldLvl="0" animBg="1"/>
      <p:bldP spid="291" grpId="0" bldLvl="0" animBg="1"/>
      <p:bldP spid="291" grpId="1" bldLvl="0" animBg="1"/>
      <p:bldP spid="317" grpId="0" bldLvl="0" animBg="1"/>
      <p:bldP spid="317" grpId="1" bldLvl="0" animBg="1"/>
      <p:bldP spid="324" grpId="0" bldLvl="0" animBg="1"/>
      <p:bldP spid="324" grpId="1" bldLvl="0" animBg="1"/>
      <p:bldP spid="325" grpId="0" bldLvl="0" animBg="1"/>
      <p:bldP spid="325" grpId="1" bldLvl="0" animBg="1"/>
      <p:bldP spid="338" grpId="0" bldLvl="0" animBg="1"/>
      <p:bldP spid="338" grpId="1" bldLvl="0" animBg="1"/>
      <p:bldP spid="339" grpId="0" bldLvl="0" animBg="1"/>
      <p:bldP spid="339" grpId="1" bldLvl="0" animBg="1"/>
      <p:bldP spid="429" grpId="0" bldLvl="0" animBg="1"/>
      <p:bldP spid="429" grpId="1" bldLvl="0" animBg="1"/>
      <p:bldP spid="430" grpId="0" bldLvl="0" animBg="1"/>
      <p:bldP spid="430" grpId="1" bldLvl="0" animBg="1"/>
      <p:bldP spid="431" grpId="0" bldLvl="0" animBg="1"/>
      <p:bldP spid="431" grpId="1" bldLvl="0" animBg="1"/>
      <p:bldP spid="432" grpId="0" bldLvl="0" animBg="1"/>
      <p:bldP spid="432" grpId="1" bldLvl="0" animBg="1"/>
      <p:bldP spid="456" grpId="0" bldLvl="0" animBg="1"/>
      <p:bldP spid="456" grpId="1" bldLvl="0" animBg="1"/>
      <p:bldP spid="473" grpId="0" bldLvl="0" animBg="1"/>
      <p:bldP spid="479" grpId="0" bldLvl="0" animBg="1"/>
      <p:bldP spid="479" grpId="1" bldLvl="0" animBg="1"/>
      <p:bldP spid="479" grpId="2" bldLvl="0" animBg="1"/>
      <p:bldP spid="480" grpId="0" bldLvl="0" animBg="1"/>
      <p:bldP spid="480" grpId="1" bldLvl="0" animBg="1"/>
      <p:bldP spid="480" grpId="2" bldLvl="0" animBg="1"/>
      <p:bldP spid="2" grpId="0"/>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descr="C:\Users\Administrator\Desktop\微立体创业计划\005.png"/>
          <p:cNvPicPr>
            <a:picLocks noChangeAspect="1" noChangeArrowheads="1"/>
          </p:cNvPicPr>
          <p:nvPr/>
        </p:nvPicPr>
        <p:blipFill>
          <a:blip r:embed="rId1" cstate="print">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883" y="2191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196975" y="219075"/>
            <a:ext cx="3220720" cy="553720"/>
          </a:xfrm>
          <a:prstGeom prst="rect">
            <a:avLst/>
          </a:prstGeom>
          <a:noFill/>
        </p:spPr>
        <p:txBody>
          <a:bodyPr wrap="square" lIns="0" tIns="0" rIns="0" bIns="0" rtlCol="0">
            <a:spAutoFit/>
          </a:bodyPr>
          <a:lstStyle/>
          <a:p>
            <a:pPr algn="ctr" defTabSz="1219200" fontAlgn="auto">
              <a:lnSpc>
                <a:spcPct val="150000"/>
              </a:lnSpc>
              <a:spcBef>
                <a:spcPts val="0"/>
              </a:spcBef>
              <a:spcAft>
                <a:spcPts val="0"/>
              </a:spcAft>
              <a:defRPr/>
            </a:pPr>
            <a:r>
              <a:rPr lang="en-US" altLang="zh-CN" sz="2400"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rPr>
              <a:t>Teaching Design               </a:t>
            </a:r>
            <a:endParaRPr lang="en-US" altLang="zh-CN" sz="2400" b="1" kern="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rial" panose="020B0604020202020204"/>
              <a:ea typeface="微软雅黑" panose="020B0503020204020204" pitchFamily="34" charset="-122"/>
              <a:sym typeface="+mn-ea"/>
            </a:endParaRPr>
          </a:p>
        </p:txBody>
      </p:sp>
      <p:pic>
        <p:nvPicPr>
          <p:cNvPr id="49" name="Picture 4" descr="C:\Users\Administrator\Desktop\微立体创业计划\0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282" y="23614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14" name="矩形 113"/>
          <p:cNvSpPr/>
          <p:nvPr/>
        </p:nvSpPr>
        <p:spPr>
          <a:xfrm>
            <a:off x="7334030" y="2176380"/>
            <a:ext cx="1883804" cy="461665"/>
          </a:xfrm>
          <a:prstGeom prst="rect">
            <a:avLst/>
          </a:prstGeom>
          <a:effectLst/>
        </p:spPr>
        <p:txBody>
          <a:bodyPr wrap="square">
            <a:spAutoFit/>
          </a:bodyPr>
          <a:lstStyle/>
          <a:p>
            <a:pPr algn="dist"/>
            <a:r>
              <a:rPr lang="zh-CN" altLang="en-US" sz="2400">
                <a:solidFill>
                  <a:schemeClr val="bg1"/>
                </a:solidFill>
                <a:latin typeface="南宋书局体" panose="02000000000000000000" pitchFamily="2" charset="-122"/>
                <a:ea typeface="南宋书局体" panose="02000000000000000000" pitchFamily="2" charset="-122"/>
              </a:rPr>
              <a:t>编辑标题</a:t>
            </a:r>
            <a:endParaRPr lang="zh-CN" altLang="en-US" sz="2400" dirty="0">
              <a:solidFill>
                <a:schemeClr val="bg1"/>
              </a:solidFill>
              <a:latin typeface="南宋书局体" panose="02000000000000000000" pitchFamily="2" charset="-122"/>
              <a:ea typeface="南宋书局体" panose="02000000000000000000" pitchFamily="2" charset="-122"/>
            </a:endParaRPr>
          </a:p>
        </p:txBody>
      </p:sp>
      <p:sp>
        <p:nvSpPr>
          <p:cNvPr id="115" name="矩形 114"/>
          <p:cNvSpPr/>
          <p:nvPr/>
        </p:nvSpPr>
        <p:spPr>
          <a:xfrm>
            <a:off x="7341897" y="2580727"/>
            <a:ext cx="3178174" cy="1023742"/>
          </a:xfrm>
          <a:prstGeom prst="rect">
            <a:avLst/>
          </a:prstGeom>
          <a:effectLst/>
        </p:spPr>
        <p:txBody>
          <a:bodyPr wrap="square">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122" name="文本框 121"/>
          <p:cNvSpPr txBox="1"/>
          <p:nvPr/>
        </p:nvSpPr>
        <p:spPr>
          <a:xfrm>
            <a:off x="372110" y="1210945"/>
            <a:ext cx="5975350" cy="224536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lnSpc>
                <a:spcPct val="125000"/>
              </a:lnSpc>
            </a:pPr>
            <a:r>
              <a:rPr lang="en-US" altLang="zh-CN" sz="2800" b="1" dirty="0">
                <a:solidFill>
                  <a:schemeClr val="tx1">
                    <a:lumMod val="75000"/>
                    <a:lumOff val="25000"/>
                  </a:schemeClr>
                </a:solidFill>
                <a:latin typeface="华文新魏" panose="02010800040101010101" charset="-122"/>
                <a:ea typeface="华文新魏" panose="02010800040101010101" charset="-122"/>
                <a:cs typeface="华文新魏" panose="02010800040101010101" charset="-122"/>
              </a:rPr>
              <a:t>Recommend Made-in-China products to students from our partner college in America by means </a:t>
            </a:r>
            <a:r>
              <a:rPr lang="en-US" altLang="zh-CN" sz="2800" b="1" dirty="0" smtClean="0">
                <a:solidFill>
                  <a:schemeClr val="tx1">
                    <a:lumMod val="75000"/>
                    <a:lumOff val="25000"/>
                  </a:schemeClr>
                </a:solidFill>
                <a:latin typeface="华文新魏" panose="02010800040101010101" charset="-122"/>
                <a:ea typeface="华文新魏" panose="02010800040101010101" charset="-122"/>
                <a:cs typeface="华文新魏" panose="02010800040101010101" charset="-122"/>
              </a:rPr>
              <a:t>of commercial </a:t>
            </a:r>
            <a:r>
              <a:rPr lang="en-US" altLang="zh-CN" sz="2800" b="1" dirty="0">
                <a:solidFill>
                  <a:schemeClr val="tx1">
                    <a:lumMod val="75000"/>
                    <a:lumOff val="25000"/>
                  </a:schemeClr>
                </a:solidFill>
                <a:latin typeface="华文新魏" panose="02010800040101010101" charset="-122"/>
                <a:ea typeface="华文新魏" panose="02010800040101010101" charset="-122"/>
                <a:cs typeface="华文新魏" panose="02010800040101010101" charset="-122"/>
              </a:rPr>
              <a:t>live streaming. </a:t>
            </a:r>
            <a:endParaRPr lang="en-US" altLang="zh-CN" sz="2800" b="1" dirty="0">
              <a:solidFill>
                <a:schemeClr val="tx1">
                  <a:lumMod val="75000"/>
                  <a:lumOff val="25000"/>
                </a:schemeClr>
              </a:solidFill>
              <a:latin typeface="华文新魏" panose="02010800040101010101" charset="-122"/>
              <a:ea typeface="华文新魏" panose="02010800040101010101" charset="-122"/>
              <a:cs typeface="华文新魏" panose="02010800040101010101" charset="-122"/>
            </a:endParaRPr>
          </a:p>
        </p:txBody>
      </p:sp>
      <p:sp>
        <p:nvSpPr>
          <p:cNvPr id="123" name="文本框 122"/>
          <p:cNvSpPr txBox="1"/>
          <p:nvPr/>
        </p:nvSpPr>
        <p:spPr>
          <a:xfrm>
            <a:off x="5401945" y="1357630"/>
            <a:ext cx="309880" cy="368300"/>
          </a:xfrm>
          <a:prstGeom prst="rect">
            <a:avLst/>
          </a:prstGeom>
          <a:noFill/>
        </p:spPr>
        <p:txBody>
          <a:bodyPr wrap="none" rtlCol="0">
            <a:spAutoFit/>
          </a:bodyPr>
          <a:lstStyle/>
          <a:p>
            <a:endParaRPr lang="zh-CN" altLang="en-US"/>
          </a:p>
        </p:txBody>
      </p:sp>
      <p:grpSp>
        <p:nvGrpSpPr>
          <p:cNvPr id="125" name="组合 124"/>
          <p:cNvGrpSpPr/>
          <p:nvPr/>
        </p:nvGrpSpPr>
        <p:grpSpPr>
          <a:xfrm>
            <a:off x="1527810" y="3886835"/>
            <a:ext cx="3014980" cy="2557780"/>
            <a:chOff x="13605" y="3140"/>
            <a:chExt cx="4985" cy="4550"/>
          </a:xfrm>
        </p:grpSpPr>
        <p:sp>
          <p:nvSpPr>
            <p:cNvPr id="126" name="任意多边形 125"/>
            <p:cNvSpPr/>
            <p:nvPr/>
          </p:nvSpPr>
          <p:spPr>
            <a:xfrm>
              <a:off x="16360" y="5623"/>
              <a:ext cx="1890" cy="1778"/>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127" name="文本框 19"/>
            <p:cNvSpPr txBox="1"/>
            <p:nvPr/>
          </p:nvSpPr>
          <p:spPr>
            <a:xfrm>
              <a:off x="16681" y="5651"/>
              <a:ext cx="1278" cy="180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6000" dirty="0">
                  <a:solidFill>
                    <a:schemeClr val="bg1"/>
                  </a:solidFill>
                  <a:latin typeface="微软雅黑" panose="020B0503020204020204" pitchFamily="34" charset="-122"/>
                  <a:ea typeface="微软雅黑" panose="020B0503020204020204" pitchFamily="34" charset="-122"/>
                </a:rPr>
                <a:t>O</a:t>
              </a:r>
              <a:endParaRPr lang="zh-CN" altLang="en-US" sz="6000" dirty="0">
                <a:solidFill>
                  <a:schemeClr val="bg1"/>
                </a:solidFill>
                <a:latin typeface="微软雅黑" panose="020B0503020204020204" pitchFamily="34" charset="-122"/>
                <a:ea typeface="微软雅黑" panose="020B0503020204020204" pitchFamily="34" charset="-122"/>
              </a:endParaRPr>
            </a:p>
          </p:txBody>
        </p:sp>
        <p:sp>
          <p:nvSpPr>
            <p:cNvPr id="128" name="任意多边形 127"/>
            <p:cNvSpPr/>
            <p:nvPr/>
          </p:nvSpPr>
          <p:spPr>
            <a:xfrm>
              <a:off x="16321" y="3395"/>
              <a:ext cx="1948" cy="1805"/>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F05A2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129" name="任意多边形 128"/>
            <p:cNvSpPr/>
            <p:nvPr/>
          </p:nvSpPr>
          <p:spPr>
            <a:xfrm>
              <a:off x="13989" y="5623"/>
              <a:ext cx="1878" cy="1770"/>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0070C0"/>
            </a:solidFill>
            <a:ln>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130" name="文本框 19"/>
            <p:cNvSpPr txBox="1"/>
            <p:nvPr/>
          </p:nvSpPr>
          <p:spPr>
            <a:xfrm>
              <a:off x="16686" y="3498"/>
              <a:ext cx="1278" cy="180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6000" dirty="0">
                  <a:solidFill>
                    <a:schemeClr val="bg1"/>
                  </a:solidFill>
                  <a:latin typeface="微软雅黑" panose="020B0503020204020204" pitchFamily="34" charset="-122"/>
                  <a:ea typeface="微软雅黑" panose="020B0503020204020204" pitchFamily="34" charset="-122"/>
                </a:rPr>
                <a:t>O</a:t>
              </a:r>
              <a:endParaRPr lang="zh-CN" altLang="en-US" sz="6000" dirty="0">
                <a:solidFill>
                  <a:schemeClr val="bg1"/>
                </a:solidFill>
                <a:latin typeface="微软雅黑" panose="020B0503020204020204" pitchFamily="34" charset="-122"/>
                <a:ea typeface="微软雅黑" panose="020B0503020204020204" pitchFamily="34" charset="-122"/>
              </a:endParaRPr>
            </a:p>
          </p:txBody>
        </p:sp>
        <p:sp>
          <p:nvSpPr>
            <p:cNvPr id="131" name="文本框 19"/>
            <p:cNvSpPr txBox="1"/>
            <p:nvPr/>
          </p:nvSpPr>
          <p:spPr>
            <a:xfrm>
              <a:off x="14421" y="5707"/>
              <a:ext cx="935" cy="180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6000" dirty="0">
                  <a:solidFill>
                    <a:schemeClr val="bg1"/>
                  </a:solidFill>
                  <a:latin typeface="微软雅黑" panose="020B0503020204020204" pitchFamily="34" charset="-122"/>
                  <a:ea typeface="微软雅黑" panose="020B0503020204020204" pitchFamily="34" charset="-122"/>
                </a:rPr>
                <a:t>F</a:t>
              </a:r>
              <a:endParaRPr lang="zh-CN" altLang="en-US" sz="6000" dirty="0">
                <a:solidFill>
                  <a:schemeClr val="bg1"/>
                </a:solidFill>
                <a:latin typeface="微软雅黑" panose="020B0503020204020204" pitchFamily="34" charset="-122"/>
                <a:ea typeface="微软雅黑" panose="020B0503020204020204" pitchFamily="34" charset="-122"/>
              </a:endParaRPr>
            </a:p>
          </p:txBody>
        </p:sp>
        <p:sp>
          <p:nvSpPr>
            <p:cNvPr id="132" name="十字箭头 131"/>
            <p:cNvSpPr/>
            <p:nvPr/>
          </p:nvSpPr>
          <p:spPr>
            <a:xfrm>
              <a:off x="13605" y="3140"/>
              <a:ext cx="4985" cy="4550"/>
            </a:xfrm>
            <a:prstGeom prst="quadArrow">
              <a:avLst>
                <a:gd name="adj1" fmla="val 2000"/>
                <a:gd name="adj2" fmla="val 4000"/>
                <a:gd name="adj3" fmla="val 5000"/>
              </a:avLst>
            </a:prstGeom>
            <a:solidFill>
              <a:schemeClr val="bg1">
                <a:lumMod val="5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3" name="任意多边形 132"/>
            <p:cNvSpPr/>
            <p:nvPr/>
          </p:nvSpPr>
          <p:spPr>
            <a:xfrm>
              <a:off x="13913" y="3415"/>
              <a:ext cx="1950" cy="1785"/>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A362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4877" tIns="284877" rIns="284877" bIns="284877" spcCol="1270" anchor="ctr"/>
            <a:lstStyle/>
            <a:p>
              <a:pPr marL="0" marR="0" lvl="0" indent="0" algn="ctr" defTabSz="2089150" rtl="0" eaLnBrk="1" fontAlgn="auto" latinLnBrk="0" hangingPunct="1">
                <a:lnSpc>
                  <a:spcPct val="90000"/>
                </a:lnSpc>
                <a:spcBef>
                  <a:spcPct val="0"/>
                </a:spcBef>
                <a:spcAft>
                  <a:spcPct val="35000"/>
                </a:spcAft>
                <a:buClrTx/>
                <a:buSzTx/>
                <a:buFontTx/>
                <a:buNone/>
                <a:defRPr/>
              </a:pPr>
              <a:endParaRPr kumimoji="0" lang="zh-CN" altLang="en-US" sz="4400" b="0" i="0" u="none" strike="noStrike" kern="1200" cap="none" spc="0" normalizeH="0" baseline="0" noProof="0">
                <a:ln>
                  <a:noFill/>
                </a:ln>
                <a:solidFill>
                  <a:schemeClr val="lt1"/>
                </a:solidFill>
                <a:effectLst/>
                <a:uLnTx/>
                <a:uFillTx/>
                <a:latin typeface="+mn-lt"/>
                <a:ea typeface="+mn-ea"/>
                <a:cs typeface="+mn-cs"/>
              </a:endParaRPr>
            </a:p>
          </p:txBody>
        </p:sp>
        <p:sp>
          <p:nvSpPr>
            <p:cNvPr id="134" name="文本框 19"/>
            <p:cNvSpPr txBox="1"/>
            <p:nvPr/>
          </p:nvSpPr>
          <p:spPr>
            <a:xfrm>
              <a:off x="14280" y="3520"/>
              <a:ext cx="1215" cy="180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6000" dirty="0">
                  <a:solidFill>
                    <a:schemeClr val="bg1"/>
                  </a:solidFill>
                  <a:latin typeface="微软雅黑" panose="020B0503020204020204" pitchFamily="34" charset="-122"/>
                  <a:ea typeface="微软雅黑" panose="020B0503020204020204" pitchFamily="34" charset="-122"/>
                </a:rPr>
                <a:t>D</a:t>
              </a:r>
              <a:endParaRPr lang="zh-CN" altLang="en-US" sz="6000" dirty="0">
                <a:solidFill>
                  <a:schemeClr val="bg1"/>
                </a:solidFill>
                <a:latin typeface="微软雅黑" panose="020B0503020204020204" pitchFamily="34" charset="-122"/>
                <a:ea typeface="微软雅黑" panose="020B0503020204020204" pitchFamily="34" charset="-122"/>
              </a:endParaRPr>
            </a:p>
          </p:txBody>
        </p:sp>
      </p:grpSp>
      <p:sp>
        <p:nvSpPr>
          <p:cNvPr id="2" name="任意多边形: 形状 34"/>
          <p:cNvSpPr/>
          <p:nvPr>
            <p:custDataLst>
              <p:tags r:id="rId4"/>
            </p:custDataLst>
          </p:nvPr>
        </p:nvSpPr>
        <p:spPr>
          <a:xfrm>
            <a:off x="6413500" y="751840"/>
            <a:ext cx="5636895" cy="5226685"/>
          </a:xfrm>
          <a:custGeom>
            <a:avLst/>
            <a:gdLst>
              <a:gd name="connsiteX0" fmla="*/ 2818350 w 5636700"/>
              <a:gd name="connsiteY0" fmla="*/ 0 h 4760443"/>
              <a:gd name="connsiteX1" fmla="*/ 5636700 w 5636700"/>
              <a:gd name="connsiteY1" fmla="*/ 2818350 h 4760443"/>
              <a:gd name="connsiteX2" fmla="*/ 4993126 w 5636700"/>
              <a:gd name="connsiteY2" fmla="*/ 4611083 h 4760443"/>
              <a:gd name="connsiteX3" fmla="*/ 4857378 w 5636700"/>
              <a:gd name="connsiteY3" fmla="*/ 4760443 h 4760443"/>
              <a:gd name="connsiteX4" fmla="*/ 779322 w 5636700"/>
              <a:gd name="connsiteY4" fmla="*/ 4760443 h 4760443"/>
              <a:gd name="connsiteX5" fmla="*/ 643574 w 5636700"/>
              <a:gd name="connsiteY5" fmla="*/ 4611083 h 4760443"/>
              <a:gd name="connsiteX6" fmla="*/ 0 w 5636700"/>
              <a:gd name="connsiteY6" fmla="*/ 2818350 h 4760443"/>
              <a:gd name="connsiteX7" fmla="*/ 2818350 w 5636700"/>
              <a:gd name="connsiteY7" fmla="*/ 0 h 476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6700" h="4760443">
                <a:moveTo>
                  <a:pt x="2818350" y="0"/>
                </a:moveTo>
                <a:cubicBezTo>
                  <a:pt x="4374882" y="0"/>
                  <a:pt x="5636700" y="1261818"/>
                  <a:pt x="5636700" y="2818350"/>
                </a:cubicBezTo>
                <a:cubicBezTo>
                  <a:pt x="5636700" y="3499333"/>
                  <a:pt x="5395180" y="4123906"/>
                  <a:pt x="4993126" y="4611083"/>
                </a:cubicBezTo>
                <a:lnTo>
                  <a:pt x="4857378" y="4760443"/>
                </a:lnTo>
                <a:lnTo>
                  <a:pt x="779322" y="4760443"/>
                </a:lnTo>
                <a:lnTo>
                  <a:pt x="643574" y="4611083"/>
                </a:lnTo>
                <a:cubicBezTo>
                  <a:pt x="241520" y="4123906"/>
                  <a:pt x="0" y="3499333"/>
                  <a:pt x="0" y="2818350"/>
                </a:cubicBezTo>
                <a:cubicBezTo>
                  <a:pt x="0" y="1261818"/>
                  <a:pt x="1261818" y="0"/>
                  <a:pt x="2818350" y="0"/>
                </a:cubicBezTo>
                <a:close/>
              </a:path>
            </a:pathLst>
          </a:custGeom>
          <a:noFill/>
          <a:ln w="6350">
            <a:solidFill>
              <a:srgbClr val="E9D6D8"/>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sz="1800">
              <a:latin typeface="Arial" panose="020B0604020202020204" pitchFamily="34" charset="0"/>
              <a:ea typeface="微软雅黑" panose="020B0503020204020204" pitchFamily="34" charset="-122"/>
            </a:endParaRPr>
          </a:p>
        </p:txBody>
      </p:sp>
      <p:pic>
        <p:nvPicPr>
          <p:cNvPr id="6" name="图片 5"/>
          <p:cNvPicPr>
            <a:picLocks noChangeAspect="1"/>
          </p:cNvPicPr>
          <p:nvPr>
            <p:custDataLst>
              <p:tags r:id="rId5"/>
            </p:custDataLst>
          </p:nvPr>
        </p:nvPicPr>
        <p:blipFill>
          <a:blip r:embed="rId6"/>
          <a:srcRect t="15207" b="10447"/>
          <a:stretch>
            <a:fillRect/>
          </a:stretch>
        </p:blipFill>
        <p:spPr>
          <a:xfrm>
            <a:off x="6628765" y="1060450"/>
            <a:ext cx="5206365" cy="478282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il" t="it" r="ir" b="ib"/>
            <a:pathLst>
              <a:path w="7292" h="6698">
                <a:moveTo>
                  <a:pt x="3646" y="0"/>
                </a:moveTo>
                <a:cubicBezTo>
                  <a:pt x="5660" y="0"/>
                  <a:pt x="7292" y="1632"/>
                  <a:pt x="7292" y="3646"/>
                </a:cubicBezTo>
                <a:cubicBezTo>
                  <a:pt x="7292" y="4920"/>
                  <a:pt x="6638" y="6042"/>
                  <a:pt x="5648" y="6694"/>
                </a:cubicBezTo>
                <a:lnTo>
                  <a:pt x="5641" y="6698"/>
                </a:lnTo>
                <a:lnTo>
                  <a:pt x="1651" y="6698"/>
                </a:lnTo>
                <a:lnTo>
                  <a:pt x="1644" y="6694"/>
                </a:lnTo>
                <a:cubicBezTo>
                  <a:pt x="654" y="6042"/>
                  <a:pt x="0" y="4920"/>
                  <a:pt x="0" y="3646"/>
                </a:cubicBezTo>
                <a:cubicBezTo>
                  <a:pt x="0" y="1632"/>
                  <a:pt x="1632" y="0"/>
                  <a:pt x="3646" y="0"/>
                </a:cubicBezTo>
                <a:close/>
              </a:path>
            </a:pathLst>
          </a:custGeom>
        </p:spPr>
      </p:pic>
    </p:spTree>
    <p:custDataLst>
      <p:tags r:id="rId7"/>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anim calcmode="lin" valueType="num">
                                      <p:cBhvr>
                                        <p:cTn id="13" dur="1000" fill="hold"/>
                                        <p:tgtEl>
                                          <p:spTgt spid="115"/>
                                        </p:tgtEl>
                                        <p:attrNameLst>
                                          <p:attrName>ppt_x</p:attrName>
                                        </p:attrNameLst>
                                      </p:cBhvr>
                                      <p:tavLst>
                                        <p:tav tm="0">
                                          <p:val>
                                            <p:strVal val="#ppt_x"/>
                                          </p:val>
                                        </p:tav>
                                        <p:tav tm="100000">
                                          <p:val>
                                            <p:strVal val="#ppt_x"/>
                                          </p:val>
                                        </p:tav>
                                      </p:tavLst>
                                    </p:anim>
                                    <p:anim calcmode="lin" valueType="num">
                                      <p:cBhvr>
                                        <p:cTn id="1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22"/>
                                        </p:tgtEl>
                                        <p:attrNameLst>
                                          <p:attrName>style.visibility</p:attrName>
                                        </p:attrNameLst>
                                      </p:cBhvr>
                                      <p:to>
                                        <p:strVal val="visible"/>
                                      </p:to>
                                    </p:set>
                                    <p:anim calcmode="discrete" valueType="clr">
                                      <p:cBhvr override="childStyle">
                                        <p:cTn id="19" dur="80"/>
                                        <p:tgtEl>
                                          <p:spTgt spid="12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2"/>
                                        </p:tgtEl>
                                        <p:attrNameLst>
                                          <p:attrName>fillcolor</p:attrName>
                                        </p:attrNameLst>
                                      </p:cBhvr>
                                      <p:tavLst>
                                        <p:tav tm="0">
                                          <p:val>
                                            <p:clrVal>
                                              <a:schemeClr val="accent2"/>
                                            </p:clrVal>
                                          </p:val>
                                        </p:tav>
                                        <p:tav tm="50000">
                                          <p:val>
                                            <p:clrVal>
                                              <a:schemeClr val="hlink"/>
                                            </p:clrVal>
                                          </p:val>
                                        </p:tav>
                                      </p:tavLst>
                                    </p:anim>
                                    <p:set>
                                      <p:cBhvr>
                                        <p:cTn id="21" dur="80"/>
                                        <p:tgtEl>
                                          <p:spTgt spid="122"/>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dissolve">
                                      <p:cBhvr>
                                        <p:cTn id="2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ldLvl="0" animBg="1"/>
      <p:bldP spid="115" grpId="0" bldLvl="0" animBg="1"/>
      <p:bldP spid="122" grpId="0" animBg="1"/>
      <p:bldP spid="122" grpId="1" animBg="1"/>
    </p:bldLst>
  </p:timing>
</p:sld>
</file>

<file path=ppt/tags/tag1.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594879921822_1_1"/>
</p:tagLst>
</file>

<file path=ppt/tags/tag10.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594879921822_1_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2_4*l_h_i*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2_4*l_h_i*1_1_2"/>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4*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4.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772_4*l_h_a*1_1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5.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72_4*l_h_f*1_1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2_4*l_h_i*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2_4*l_h_i*1_2_2"/>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72_4*l_h_i*1_2_5"/>
  <p:tag name="KSO_WM_TEMPLATE_CATEGORY" val="diagram"/>
  <p:tag name="KSO_WM_TEMPLATE_INDEX" val="772"/>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772_4*l_h_a*1_2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2.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594879921822_1_1"/>
</p:tagLst>
</file>

<file path=ppt/tags/tag20.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72_4*l_h_f*1_2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2_4*l_h_i*1_3_1"/>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2_4*l_h_i*1_3_2"/>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2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72_4*l_h_i*1_3_5"/>
  <p:tag name="KSO_WM_TEMPLATE_CATEGORY" val="diagram"/>
  <p:tag name="KSO_WM_TEMPLATE_INDEX" val="772"/>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772_4*l_h_a*1_3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7"/>
  <p:tag name="KSO_WM_UNIT_TEXT_FILL_TYPE" val="1"/>
  <p:tag name="KSO_WM_UNIT_USESOURCEFORMAT_APPLY" val="1"/>
</p:tagLst>
</file>

<file path=ppt/tags/tag25.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72_4*l_h_f*1_3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PA" val="v5.2.7"/>
  <p:tag name="PAMAINTYPE" val="4"/>
  <p:tag name="PATYPE" val="159"/>
  <p:tag name="PASUBTYPE" val="162"/>
  <p:tag name="RESOURCELIBID_SHAPE" val="538965"/>
  <p:tag name="RESOURCELIB_SHAPETYPE" val="4"/>
  <p:tag name="KSO_WM_UNIT_VALUE" val="101*11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772_4*l_h_x*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 name="KSO_WM_UNIT_ICON_FILEID" val="3139941"/>
  <p:tag name="KSO_WM_UNIT_ICON_STYLE" val="2"/>
</p:tagLst>
</file>

<file path=ppt/tags/tag27.xml><?xml version="1.0" encoding="utf-8"?>
<p:tagLst xmlns:p="http://schemas.openxmlformats.org/presentationml/2006/main">
  <p:tag name="PA" val="v5.2.7"/>
</p:tagLst>
</file>

<file path=ppt/tags/tag28.xml><?xml version="1.0" encoding="utf-8"?>
<p:tagLst xmlns:p="http://schemas.openxmlformats.org/presentationml/2006/main">
  <p:tag name="PA" val="v5.2.7"/>
</p:tagLst>
</file>

<file path=ppt/tags/tag29.xml><?xml version="1.0" encoding="utf-8"?>
<p:tagLst xmlns:p="http://schemas.openxmlformats.org/presentationml/2006/main">
  <p:tag name="PA" val="v5.2.7"/>
  <p:tag name="PAMAINTYPE" val="4"/>
  <p:tag name="PATYPE" val="155"/>
  <p:tag name="PASUBTYPE" val="278"/>
  <p:tag name="RESOURCELIBID_SHAPE" val="394757"/>
  <p:tag name="RESOURCELIB_SHAPETYPE" val="4"/>
  <p:tag name="KSO_WM_UNIT_VALUE" val="77*8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772_4*l_h_x*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 name="KSO_WM_UNIT_ICON_FILEID" val="3139883"/>
  <p:tag name="KSO_WM_UNIT_ICON_STYLE" val="2"/>
</p:tagLst>
</file>

<file path=ppt/tags/tag3.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08329_1*a*1"/>
  <p:tag name="KSO_WM_TEMPLATE_CATEGORY" val="diagram"/>
  <p:tag name="KSO_WM_TEMPLATE_INDEX" val="2020832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d0403de8f03456aa9e4ccd8b8dd3164"/>
  <p:tag name="KSO_WM_ASSEMBLE_CHIP_INDEX" val="d178a7eb3d864068b3da031ace0504ef"/>
  <p:tag name="KSO_WM_UNIT_TEXT_FILL_FORE_SCHEMECOLOR_INDEX_BRIGHTNESS" val="0"/>
  <p:tag name="KSO_WM_UNIT_TEXT_FILL_FORE_SCHEMECOLOR_INDEX" val="13"/>
  <p:tag name="KSO_WM_UNIT_TEXT_FILL_TYPE" val="1"/>
  <p:tag name="KSO_WM_TEMPLATE_ASSEMBLE_XID" val="5ef15c530e56d0f322bebba9"/>
  <p:tag name="KSO_WM_TEMPLATE_ASSEMBLE_GROUPID" val="5ef15c530e56d0f322bebba9"/>
</p:tagLst>
</file>

<file path=ppt/tags/tag30.xml><?xml version="1.0" encoding="utf-8"?>
<p:tagLst xmlns:p="http://schemas.openxmlformats.org/presentationml/2006/main">
  <p:tag name="PA" val="v5.2.7"/>
</p:tagLst>
</file>

<file path=ppt/tags/tag31.xml><?xml version="1.0" encoding="utf-8"?>
<p:tagLst xmlns:p="http://schemas.openxmlformats.org/presentationml/2006/main">
  <p:tag name="PA" val="v5.2.7"/>
</p:tagLst>
</file>

<file path=ppt/tags/tag32.xml><?xml version="1.0" encoding="utf-8"?>
<p:tagLst xmlns:p="http://schemas.openxmlformats.org/presentationml/2006/main">
  <p:tag name="PA" val="v5.2.7"/>
</p:tagLst>
</file>

<file path=ppt/tags/tag33.xml><?xml version="1.0" encoding="utf-8"?>
<p:tagLst xmlns:p="http://schemas.openxmlformats.org/presentationml/2006/main">
  <p:tag name="PA" val="v5.2.7"/>
</p:tagLst>
</file>

<file path=ppt/tags/tag34.xml><?xml version="1.0" encoding="utf-8"?>
<p:tagLst xmlns:p="http://schemas.openxmlformats.org/presentationml/2006/main">
  <p:tag name="PA" val="v5.2.7"/>
</p:tagLst>
</file>

<file path=ppt/tags/tag35.xml><?xml version="1.0" encoding="utf-8"?>
<p:tagLst xmlns:p="http://schemas.openxmlformats.org/presentationml/2006/main">
  <p:tag name="PA" val="v5.2.7"/>
</p:tagLst>
</file>

<file path=ppt/tags/tag36.xml><?xml version="1.0" encoding="utf-8"?>
<p:tagLst xmlns:p="http://schemas.openxmlformats.org/presentationml/2006/main">
  <p:tag name="PA" val="v5.2.7"/>
</p:tagLst>
</file>

<file path=ppt/tags/tag37.xml><?xml version="1.0" encoding="utf-8"?>
<p:tagLst xmlns:p="http://schemas.openxmlformats.org/presentationml/2006/main">
  <p:tag name="PA" val="v5.2.7"/>
</p:tagLst>
</file>

<file path=ppt/tags/tag38.xml><?xml version="1.0" encoding="utf-8"?>
<p:tagLst xmlns:p="http://schemas.openxmlformats.org/presentationml/2006/main">
  <p:tag name="PA" val="v5.2.7"/>
</p:tagLst>
</file>

<file path=ppt/tags/tag39.xml><?xml version="1.0" encoding="utf-8"?>
<p:tagLst xmlns:p="http://schemas.openxmlformats.org/presentationml/2006/main">
  <p:tag name="KSO_WM_UNIT_VALUE" val="130*188"/>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169785_3*q_h_x*1_1_1"/>
  <p:tag name="KSO_WM_TEMPLATE_CATEGORY" val="diagram"/>
  <p:tag name="KSO_WM_TEMPLATE_INDEX" val="20169785"/>
  <p:tag name="KSO_WM_UNIT_LAYERLEVEL" val="1_1_1"/>
  <p:tag name="KSO_WM_TAG_VERSION" val="1.0"/>
  <p:tag name="KSO_WM_BEAUTIFY_FLAG" val="#wm#"/>
  <p:tag name="KSO_WM_UNIT_ICON_FILEID" val="3102707"/>
  <p:tag name="KSO_WM_UNIT_ICON_STYLE" val="2"/>
  <p:tag name="KSO_WM_UNIT_USESOURCEFORMAT_APPLY" val="1"/>
  <p:tag name="KSO_WM_UNIT_FILL_FORE_SCHEMECOLOR_INDEX" val="5"/>
  <p:tag name="KSO_WM_UNIT_FILL_TYPE" val="1"/>
</p:tagLst>
</file>

<file path=ppt/tags/tag4.xml><?xml version="1.0" encoding="utf-8"?>
<p:tagLst xmlns:p="http://schemas.openxmlformats.org/presentationml/2006/main">
  <p:tag name="KSO_WM_BEAUTIFY_FLAG" val="#wm#"/>
  <p:tag name="KSO_WM_UNIT_TYPE" val="β"/>
  <p:tag name="TABLE_SKINIDX" val="3"/>
  <p:tag name="TABLE_COLORIDX" val="c"/>
  <p:tag name="KSO_WM_UNIT_TABLE_BEAUTIFY" val="smartTable{014bf5db-df8f-4a35-987d-fa4d2934de87}"/>
</p:tagLst>
</file>

<file path=ppt/tags/tag40.xml><?xml version="1.0" encoding="utf-8"?>
<p:tagLst xmlns:p="http://schemas.openxmlformats.org/presentationml/2006/main">
  <p:tag name="KSO_WM_BEAUTIFY_FLAG" val="#wm#"/>
  <p:tag name="KSO_WM_TEMPLATE_CATEGORY" val="diagram"/>
  <p:tag name="KSO_WM_TEMPLATE_INDEX" val="20208329"/>
  <p:tag name="KSO_WM_SLIDE_LAYOUT_INFO" val="{&quot;backgroundInfo&quot;:[{&quot;bottom&quot;:0.13888890000000001,&quot;bottomAbs&quot;:false,&quot;left&quot;:0,&quot;leftAbs&quot;:false,&quot;right&quot;:0,&quot;rightAbs&quot;:false,&quot;top&quot;:0.13888890000000001,&quot;topAbs&quot;:false,&quot;type&quot;:&quot;belt&quot;}],&quot;id&quot;:&quot;2020-06-23T09:35:17&quot;,&quot;maxSize&quot;:{&quot;size1&quot;:71.13971631791857},&quot;minSize&quot;:{&quot;size1&quot;:64.439716317918567},&quot;normalSize&quot;:{&quot;size1&quot;:66.839716317918558},&quot;subLayout&quot;:[{&quot;id&quot;:&quot;2020-06-23T09:35:17&quot;,&quot;margin&quot;:{&quot;bottom&quot;:0.026000002399086952,&quot;left&quot;:1.690000057220459,&quot;right&quot;:1.690000057220459,&quot;top&quot;:3.380000114440918},&quot;type&quot;:0},{&quot;id&quot;:&quot;2020-06-23T09:35:17&quot;,&quot;margin&quot;:{&quot;bottom&quot;:3.380000114440918,&quot;left&quot;:1.690000057220459,&quot;right&quot;:1.690000057220459,&quot;top&quot;:0.3970000147819519},&quot;type&quot;:0}],&quot;type&quot;:0}"/>
  <p:tag name="KSO_WM_SLIDE_BACKGROUND" val="[&quot;belt&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XID" val="5e6f1bef605d5daf04fe604a"/>
  <p:tag name="KSO_WM_SLIDE_CAN_ADD_NAVIGATION" val="1"/>
  <p:tag name="KSO_WM_SLIDE_ID" val="diagram2020832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90"/>
  <p:tag name="KSO_WM_SLIDE_POSITION" val="0*74"/>
  <p:tag name="KSO_WM_TAG_VERSION" val="1.0"/>
  <p:tag name="KSO_WM_SLIDE_LAYOUT" val="a_d"/>
  <p:tag name="KSO_WM_SLIDE_LAYOUT_CNT" val="1_1"/>
  <p:tag name="KSO_WM_CHIP_FILLPROP" val="[[{&quot;fill_id&quot;:&quot;955859be48ce445b8982b5c5de84f72e&quot;,&quot;fill_align&quot;:&quot;lt&quot;,&quot;text_align&quot;:&quot;lt&quot;,&quot;text_direction&quot;:&quot;horizontal&quot;,&quot;chip_types&quot;:[&quot;header&quot;]},{&quot;fill_id&quot;:&quot;58c4ea0089834f11bb2bf69ea3172fce&quot;,&quot;fill_align&quot;:&quot;lb&quot;,&quot;text_align&quot;:&quot;lb&quot;,&quot;text_direction&quot;:&quot;horizontal&quot;,&quot;chip_types&quot;:[&quot;picture&quot;,&quot;diagram&quot;,&quot;pictext&quot;,&quot;table&quot;,&quot;chart&quot;,&quot;video&quot;,&quot;text&quot;],&quot;support_features&quot;:[&quot;collage&quot;,&quot;carousel&quot;]}],[{&quot;fill_id&quot;:&quot;955859be48ce445b8982b5c5de84f72e&quot;,&quot;fill_align&quot;:&quot;ct&quot;,&quot;text_align&quot;:&quot;ct&quot;,&quot;text_direction&quot;:&quot;horizontal&quot;,&quot;chip_types&quot;:[&quot;header&quot;]},{&quot;fill_id&quot;:&quot;58c4ea0089834f11bb2bf69ea3172fce&quot;,&quot;fill_align&quot;:&quot;cb&quot;,&quot;text_align&quot;:&quot;cb&quot;,&quot;text_direction&quot;:&quot;horizontal&quot;,&quot;chip_types&quot;:[&quot;diagram&quot;,&quot;pictext&quot;,&quot;picture&quot;,&quot;chart&quot;,&quot;table&quot;,&quot;video&quot;],&quot;support_features&quot;:[&quot;collage&quot;,&quot;carousel&quot;]}]]"/>
  <p:tag name="KSO_WM_CHIP_GROUPID" val="5e6f1bef605d5daf04fe6049"/>
  <p:tag name="KSO_WM_SLIDE_BK_DARK_LIGHT" val="2"/>
  <p:tag name="KSO_WM_SLIDE_BACKGROUND_TYPE" val="belt"/>
  <p:tag name="KSO_WM_SLIDE_SUPPORT_FEATURE_TYPE" val="3"/>
  <p:tag name="KSO_WM_TEMPLATE_ASSEMBLE_XID" val="5ef15c530e56d0f322bebba9"/>
  <p:tag name="KSO_WM_TEMPLATE_ASSEMBLE_GROUPID" val="5ef15c530e56d0f322bebba9"/>
</p:tagLst>
</file>

<file path=ppt/tags/tag41.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772_4*l_h_a*1_2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4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160066_5*m_i*1_2"/>
  <p:tag name="KSO_WM_TEMPLATE_CATEGORY" val="diagram"/>
  <p:tag name="KSO_WM_TEMPLATE_INDEX" val="160066"/>
  <p:tag name="KSO_WM_UNIT_LAYERLEVEL" val="1_1"/>
  <p:tag name="KSO_WM_TAG_VERSION" val="1.0"/>
  <p:tag name="KSO_WM_BEAUTIFY_FLAG" val="#wm#"/>
  <p:tag name="KSO_WM_UNIT_LINE_FORE_SCHEMECOLOR_INDEX" val="5"/>
  <p:tag name="KSO_WM_UNIT_LINE_FILL_TYPE" val="2"/>
  <p:tag name="KSO_WM_UNIT_USESOURCEFORMAT_APPLY" val="0"/>
</p:tagLst>
</file>

<file path=ppt/tags/tag5.xml><?xml version="1.0" encoding="utf-8"?>
<p:tagLst xmlns:p="http://schemas.openxmlformats.org/presentationml/2006/main">
  <p:tag name="KSO_WM_BEAUTIFY_FLAG" val="#wm#"/>
  <p:tag name="KSO_WM_TEMPLATE_CATEGORY" val="diagram"/>
  <p:tag name="KSO_WM_TEMPLATE_INDEX" val="20208329"/>
  <p:tag name="KSO_WM_SLIDE_LAYOUT_INFO" val="{&quot;backgroundInfo&quot;:[{&quot;bottom&quot;:0.13888890000000001,&quot;bottomAbs&quot;:false,&quot;left&quot;:0,&quot;leftAbs&quot;:false,&quot;right&quot;:0,&quot;rightAbs&quot;:false,&quot;top&quot;:0.13888890000000001,&quot;topAbs&quot;:false,&quot;type&quot;:&quot;belt&quot;}],&quot;id&quot;:&quot;2020-06-23T09:35:17&quot;,&quot;maxSize&quot;:{&quot;size1&quot;:71.13971631791857},&quot;minSize&quot;:{&quot;size1&quot;:64.439716317918567},&quot;normalSize&quot;:{&quot;size1&quot;:66.839716317918558},&quot;subLayout&quot;:[{&quot;id&quot;:&quot;2020-06-23T09:35:17&quot;,&quot;margin&quot;:{&quot;bottom&quot;:0.026000002399086952,&quot;left&quot;:1.690000057220459,&quot;right&quot;:1.690000057220459,&quot;top&quot;:3.380000114440918},&quot;type&quot;:0},{&quot;id&quot;:&quot;2020-06-23T09:35:17&quot;,&quot;margin&quot;:{&quot;bottom&quot;:3.380000114440918,&quot;left&quot;:1.690000057220459,&quot;right&quot;:1.690000057220459,&quot;top&quot;:0.3970000147819519},&quot;type&quot;:0}],&quot;type&quot;:0}"/>
  <p:tag name="KSO_WM_SLIDE_BACKGROUND" val="[&quot;belt&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XID" val="5e6f1bef605d5daf04fe604a"/>
  <p:tag name="KSO_WM_SLIDE_CAN_ADD_NAVIGATION" val="1"/>
  <p:tag name="KSO_WM_SLIDE_ID" val="diagram2020832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90"/>
  <p:tag name="KSO_WM_SLIDE_POSITION" val="0*74"/>
  <p:tag name="KSO_WM_TAG_VERSION" val="1.0"/>
  <p:tag name="KSO_WM_SLIDE_LAYOUT" val="a_d"/>
  <p:tag name="KSO_WM_SLIDE_LAYOUT_CNT" val="1_1"/>
  <p:tag name="KSO_WM_CHIP_FILLPROP" val="[[{&quot;fill_id&quot;:&quot;955859be48ce445b8982b5c5de84f72e&quot;,&quot;fill_align&quot;:&quot;lt&quot;,&quot;text_align&quot;:&quot;lt&quot;,&quot;text_direction&quot;:&quot;horizontal&quot;,&quot;chip_types&quot;:[&quot;header&quot;]},{&quot;fill_id&quot;:&quot;58c4ea0089834f11bb2bf69ea3172fce&quot;,&quot;fill_align&quot;:&quot;lb&quot;,&quot;text_align&quot;:&quot;lb&quot;,&quot;text_direction&quot;:&quot;horizontal&quot;,&quot;chip_types&quot;:[&quot;picture&quot;,&quot;diagram&quot;,&quot;pictext&quot;,&quot;table&quot;,&quot;chart&quot;,&quot;video&quot;,&quot;text&quot;],&quot;support_features&quot;:[&quot;collage&quot;,&quot;carousel&quot;]}],[{&quot;fill_id&quot;:&quot;955859be48ce445b8982b5c5de84f72e&quot;,&quot;fill_align&quot;:&quot;ct&quot;,&quot;text_align&quot;:&quot;ct&quot;,&quot;text_direction&quot;:&quot;horizontal&quot;,&quot;chip_types&quot;:[&quot;header&quot;]},{&quot;fill_id&quot;:&quot;58c4ea0089834f11bb2bf69ea3172fce&quot;,&quot;fill_align&quot;:&quot;cb&quot;,&quot;text_align&quot;:&quot;cb&quot;,&quot;text_direction&quot;:&quot;horizontal&quot;,&quot;chip_types&quot;:[&quot;diagram&quot;,&quot;pictext&quot;,&quot;picture&quot;,&quot;chart&quot;,&quot;table&quot;,&quot;video&quot;],&quot;support_features&quot;:[&quot;collage&quot;,&quot;carousel&quot;]}]]"/>
  <p:tag name="KSO_WM_CHIP_GROUPID" val="5e6f1bef605d5daf04fe6049"/>
  <p:tag name="KSO_WM_SLIDE_BK_DARK_LIGHT" val="2"/>
  <p:tag name="KSO_WM_SLIDE_BACKGROUND_TYPE" val="belt"/>
  <p:tag name="KSO_WM_SLIDE_SUPPORT_FEATURE_TYPE" val="3"/>
  <p:tag name="KSO_WM_TEMPLATE_ASSEMBLE_XID" val="5ef15c530e56d0f322bebba9"/>
  <p:tag name="KSO_WM_TEMPLATE_ASSEMBLE_GROUPID" val="5ef15c530e56d0f322bebba9"/>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066_5*m_i*1_1"/>
  <p:tag name="KSO_WM_TEMPLATE_CATEGORY" val="diagram"/>
  <p:tag name="KSO_WM_TEMPLATE_INDEX" val="160066"/>
  <p:tag name="KSO_WM_UNIT_LAYERLEVEL" val="1_1"/>
  <p:tag name="KSO_WM_TAG_VERSION" val="1.0"/>
  <p:tag name="KSO_WM_BEAUTIFY_FLAG" val="#wm#"/>
  <p:tag name="KSO_WM_UNIT_LINE_FORE_SCHEMECOLOR_INDEX" val="5"/>
  <p:tag name="KSO_WM_UNIT_LINE_FILL_TYPE" val="2"/>
  <p:tag name="KSO_WM_UNIT_USESOURCEFORMAT_APPLY" val="0"/>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066_5*m_h_i*1_1_1"/>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066_5*m_h_i*1_1_2"/>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066_5*m_h_i*1_1_3"/>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066_5*m_h_i*1_2_1"/>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066_5*m_h_i*1_2_2"/>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066_5*m_h_i*1_2_3"/>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066_5*m_h_i*1_3_3"/>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066_5*m_h_i*1_3_1"/>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066_5*m_h_i*1_3_2"/>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3"/>
  <p:tag name="KSO_WM_UNIT_TYPE" val="i"/>
  <p:tag name="KSO_WM_UNIT_INDEX" val="1"/>
  <p:tag name="KSO_WM_UNIT_ID" val="custom20202833_24*i*1"/>
  <p:tag name="KSO_WM_TEMPLATE_CATEGORY" val="custom"/>
  <p:tag name="KSO_WM_TEMPLATE_INDEX" val="20202833"/>
  <p:tag name="KSO_WM_UNIT_LAYERLEVEL" val="1"/>
  <p:tag name="KSO_WM_TAG_VERSION" val="1.0"/>
  <p:tag name="KSO_WM_BEAUTIFY_FLAG" val="#wm#"/>
  <p:tag name="KSO_WM_UNIT_TEXT_FILL_FORE_SCHEMECOLOR_INDEX" val="2"/>
  <p:tag name="KSO_WM_UNIT_TEXT_FILL_TYPE" val="1"/>
  <p:tag name="KSO_WM_UNIT_USESOURCEFORMAT_APPLY"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066_5*m_h_i*1_4_1"/>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066_5*m_h_i*1_4_2"/>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066_5*m_h_i*1_4_3"/>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066_5*m_h_i*1_5_1"/>
  <p:tag name="KSO_WM_TEMPLATE_CATEGORY" val="diagram"/>
  <p:tag name="KSO_WM_TEMPLATE_INDEX" val="16006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066_5*m_h_i*1_5_2"/>
  <p:tag name="KSO_WM_TEMPLATE_CATEGORY" val="diagram"/>
  <p:tag name="KSO_WM_TEMPLATE_INDEX" val="160066"/>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066_5*m_h_i*1_5_3"/>
  <p:tag name="KSO_WM_TEMPLATE_CATEGORY" val="diagram"/>
  <p:tag name="KSO_WM_TEMPLATE_INDEX" val="16006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160066_5*m_h_i*1_6_1"/>
  <p:tag name="KSO_WM_TEMPLATE_CATEGORY" val="diagram"/>
  <p:tag name="KSO_WM_TEMPLATE_INDEX" val="16006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160066_5*m_h_i*1_6_2"/>
  <p:tag name="KSO_WM_TEMPLATE_CATEGORY" val="diagram"/>
  <p:tag name="KSO_WM_TEMPLATE_INDEX" val="160066"/>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 name="KSO_WM_UNIT_USESOURCEFORMAT_APPLY" val="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160066_5*m_h_i*1_6_3"/>
  <p:tag name="KSO_WM_TEMPLATE_CATEGORY" val="diagram"/>
  <p:tag name="KSO_WM_TEMPLATE_INDEX" val="16006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0"/>
</p:tagLst>
</file>

<file path=ppt/tags/tag69.xml><?xml version="1.0" encoding="utf-8"?>
<p:tagLst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066_5*m_h_f*1_1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5"/>
  <p:tag name="KSO_WM_UNIT_TEXT_FILL_TYPE" val="1"/>
  <p:tag name="KSO_WM_UNIT_USESOURCEFORMAT_APPLY" val="0"/>
</p:tagLst>
</file>

<file path=ppt/tags/tag7.xml><?xml version="1.0" encoding="utf-8"?>
<p:tagLst xmlns:p="http://schemas.openxmlformats.org/presentationml/2006/main">
  <p:tag name="KSO_WM_UNIT_VALUE" val="1181*1285"/>
  <p:tag name="KSO_WM_UNIT_HIGHLIGHT" val="0"/>
  <p:tag name="KSO_WM_UNIT_COMPATIBLE" val="0"/>
  <p:tag name="KSO_WM_UNIT_DIAGRAM_ISNUMVISUAL" val="0"/>
  <p:tag name="KSO_WM_UNIT_DIAGRAM_ISREFERUNIT" val="0"/>
  <p:tag name="KSO_WM_DIAGRAM_GROUP_CODE" val="ζ1-3"/>
  <p:tag name="KSO_WM_UNIT_TYPE" val="d"/>
  <p:tag name="KSO_WM_UNIT_INDEX" val="1"/>
  <p:tag name="KSO_WM_UNIT_ID" val="custom20202833_24*d*1"/>
  <p:tag name="KSO_WM_TEMPLATE_CATEGORY" val="custom"/>
  <p:tag name="KSO_WM_TEMPLATE_INDEX" val="20202833"/>
  <p:tag name="KSO_WM_UNIT_LAYERLEVEL" val="1"/>
  <p:tag name="KSO_WM_TAG_VERSION" val="1.0"/>
  <p:tag name="KSO_WM_BEAUTIFY_FLAG" val="#wm#"/>
  <p:tag name="KSO_WM_UNIT_USESOURCEFORMAT_APPLY" val="1"/>
  <p:tag name="KSO_WM_UNIT_SUPPORT_UNIT_TYPE" val="[&quot;all&quot;]"/>
</p:tagLst>
</file>

<file path=ppt/tags/tag7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066_5*m_h_f*1_3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7"/>
  <p:tag name="KSO_WM_UNIT_TEXT_FILL_TYPE" val="1"/>
  <p:tag name="KSO_WM_UNIT_USESOURCEFORMAT_APPLY" val="0"/>
</p:tagLst>
</file>

<file path=ppt/tags/tag7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066_5*m_h_f*1_5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9"/>
  <p:tag name="KSO_WM_UNIT_TEXT_FILL_TYPE" val="1"/>
  <p:tag name="KSO_WM_UNIT_USESOURCEFORMAT_APPLY" val="0"/>
</p:tagLst>
</file>

<file path=ppt/tags/tag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7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066_5*m_h_f*1_4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8"/>
  <p:tag name="KSO_WM_UNIT_TEXT_FILL_TYPE" val="1"/>
  <p:tag name="KSO_WM_UNIT_USESOURCEFORMAT_APPLY" val="0"/>
</p:tagLst>
</file>

<file path=ppt/tags/tag7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160066_5*m_h_f*1_6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10"/>
  <p:tag name="KSO_WM_UNIT_TEXT_FILL_TYPE" val="1"/>
  <p:tag name="KSO_WM_UNIT_USESOURCEFORMAT_APPLY" val="0"/>
</p:tagLst>
</file>

<file path=ppt/tags/tag7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 name="KSO_WM_UNIT_USESOURCEFORMAT_APPLY" val="0"/>
</p:tagLst>
</file>

<file path=ppt/tags/tag76.xml><?xml version="1.0" encoding="utf-8"?>
<p:tagLst xmlns:p="http://schemas.openxmlformats.org/presentationml/2006/main">
  <p:tag name="KSO_WM_UNIT_PLACING_PICTURE_USER_VIEWPORT" val="{&quot;height&quot;:10113,&quot;width&quot;:15463}"/>
</p:tagLst>
</file>

<file path=ppt/tags/tag77.xml><?xml version="1.0" encoding="utf-8"?>
<p:tagLst xmlns:p="http://schemas.openxmlformats.org/presentationml/2006/main">
  <p:tag name="KSO_WM_UNIT_PLACING_PICTURE_USER_VIEWPORT" val="{&quot;height&quot;:2111,&quot;width&quot;:15430}"/>
</p:tagLst>
</file>

<file path=ppt/tags/tag78.xml><?xml version="1.0" encoding="utf-8"?>
<p:tagLst xmlns:p="http://schemas.openxmlformats.org/presentationml/2006/main">
  <p:tag name="KSO_WM_UNIT_PLACING_PICTURE_USER_VIEWPORT" val="{&quot;height&quot;:4688,&quot;width&quot;:15400}"/>
</p:tagLst>
</file>

<file path=ppt/tags/tag79.xml><?xml version="1.0" encoding="utf-8"?>
<p:tagLst xmlns:p="http://schemas.openxmlformats.org/presentationml/2006/main">
  <p:tag name="KSO_WM_UNIT_PLACING_PICTURE_USER_VIEWPORT" val="{&quot;height&quot;:2055,&quot;width&quot;:15400}"/>
</p:tagLst>
</file>

<file path=ppt/tags/tag8.xml><?xml version="1.0" encoding="utf-8"?>
<p:tagLst xmlns:p="http://schemas.openxmlformats.org/presentationml/2006/main">
  <p:tag name="KSO_WM_BEAUTIFY_FLAG" val="#wm#"/>
  <p:tag name="KSO_WM_TEMPLATE_CATEGORY" val="diagram"/>
  <p:tag name="KSO_WM_TEMPLATE_INDEX" val="20208329"/>
  <p:tag name="KSO_WM_SLIDE_LAYOUT_INFO" val="{&quot;backgroundInfo&quot;:[{&quot;bottom&quot;:0.13888890000000001,&quot;bottomAbs&quot;:false,&quot;left&quot;:0,&quot;leftAbs&quot;:false,&quot;right&quot;:0,&quot;rightAbs&quot;:false,&quot;top&quot;:0.13888890000000001,&quot;topAbs&quot;:false,&quot;type&quot;:&quot;belt&quot;}],&quot;id&quot;:&quot;2020-06-23T09:35:17&quot;,&quot;maxSize&quot;:{&quot;size1&quot;:71.13971631791857},&quot;minSize&quot;:{&quot;size1&quot;:64.439716317918567},&quot;normalSize&quot;:{&quot;size1&quot;:66.839716317918558},&quot;subLayout&quot;:[{&quot;id&quot;:&quot;2020-06-23T09:35:17&quot;,&quot;margin&quot;:{&quot;bottom&quot;:0.026000002399086952,&quot;left&quot;:1.690000057220459,&quot;right&quot;:1.690000057220459,&quot;top&quot;:3.380000114440918},&quot;type&quot;:0},{&quot;id&quot;:&quot;2020-06-23T09:35:17&quot;,&quot;margin&quot;:{&quot;bottom&quot;:3.380000114440918,&quot;left&quot;:1.690000057220459,&quot;right&quot;:1.690000057220459,&quot;top&quot;:0.3970000147819519},&quot;type&quot;:0}],&quot;type&quot;:0}"/>
  <p:tag name="KSO_WM_SLIDE_BACKGROUND" val="[&quot;belt&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XID" val="5e6f1bef605d5daf04fe604a"/>
  <p:tag name="KSO_WM_SLIDE_CAN_ADD_NAVIGATION" val="1"/>
  <p:tag name="KSO_WM_SLIDE_ID" val="diagram2020832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90"/>
  <p:tag name="KSO_WM_SLIDE_POSITION" val="0*74"/>
  <p:tag name="KSO_WM_TAG_VERSION" val="1.0"/>
  <p:tag name="KSO_WM_SLIDE_LAYOUT" val="a_d"/>
  <p:tag name="KSO_WM_SLIDE_LAYOUT_CNT" val="1_1"/>
  <p:tag name="KSO_WM_CHIP_FILLPROP" val="[[{&quot;fill_id&quot;:&quot;955859be48ce445b8982b5c5de84f72e&quot;,&quot;fill_align&quot;:&quot;lt&quot;,&quot;text_align&quot;:&quot;lt&quot;,&quot;text_direction&quot;:&quot;horizontal&quot;,&quot;chip_types&quot;:[&quot;header&quot;]},{&quot;fill_id&quot;:&quot;58c4ea0089834f11bb2bf69ea3172fce&quot;,&quot;fill_align&quot;:&quot;lb&quot;,&quot;text_align&quot;:&quot;lb&quot;,&quot;text_direction&quot;:&quot;horizontal&quot;,&quot;chip_types&quot;:[&quot;picture&quot;,&quot;diagram&quot;,&quot;pictext&quot;,&quot;table&quot;,&quot;chart&quot;,&quot;video&quot;,&quot;text&quot;],&quot;support_features&quot;:[&quot;collage&quot;,&quot;carousel&quot;]}],[{&quot;fill_id&quot;:&quot;955859be48ce445b8982b5c5de84f72e&quot;,&quot;fill_align&quot;:&quot;ct&quot;,&quot;text_align&quot;:&quot;ct&quot;,&quot;text_direction&quot;:&quot;horizontal&quot;,&quot;chip_types&quot;:[&quot;header&quot;]},{&quot;fill_id&quot;:&quot;58c4ea0089834f11bb2bf69ea3172fce&quot;,&quot;fill_align&quot;:&quot;cb&quot;,&quot;text_align&quot;:&quot;cb&quot;,&quot;text_direction&quot;:&quot;horizontal&quot;,&quot;chip_types&quot;:[&quot;diagram&quot;,&quot;pictext&quot;,&quot;picture&quot;,&quot;chart&quot;,&quot;table&quot;,&quot;video&quot;],&quot;support_features&quot;:[&quot;collage&quot;,&quot;carousel&quot;]}]]"/>
  <p:tag name="KSO_WM_CHIP_GROUPID" val="5e6f1bef605d5daf04fe6049"/>
  <p:tag name="KSO_WM_SLIDE_BK_DARK_LIGHT" val="2"/>
  <p:tag name="KSO_WM_SLIDE_BACKGROUND_TYPE" val="belt"/>
  <p:tag name="KSO_WM_SLIDE_SUPPORT_FEATURE_TYPE" val="3"/>
  <p:tag name="KSO_WM_TEMPLATE_ASSEMBLE_XID" val="5ef15c530e56d0f322bebba9"/>
  <p:tag name="KSO_WM_TEMPLATE_ASSEMBLE_GROUPID" val="5ef15c530e56d0f322bebba9"/>
</p:tagLst>
</file>

<file path=ppt/tags/tag80.xml><?xml version="1.0" encoding="utf-8"?>
<p:tagLst xmlns:p="http://schemas.openxmlformats.org/presentationml/2006/main">
  <p:tag name="KSO_WM_UNIT_PLACING_PICTURE_USER_VIEWPORT" val="{&quot;height&quot;:2760,&quot;width&quot;:13575}"/>
</p:tagLst>
</file>

<file path=ppt/tags/tag81.xml><?xml version="1.0" encoding="utf-8"?>
<p:tagLst xmlns:p="http://schemas.openxmlformats.org/presentationml/2006/main">
  <p:tag name="KSO_WM_BEAUTIFY_FLAG" val="#wm#"/>
  <p:tag name="KSO_WM_TEMPLATE_CATEGORY" val="diagram"/>
  <p:tag name="KSO_WM_TEMPLATE_INDEX" val="20208329"/>
  <p:tag name="KSO_WM_SLIDE_LAYOUT_INFO" val="{&quot;backgroundInfo&quot;:[{&quot;bottom&quot;:0.13888890000000001,&quot;bottomAbs&quot;:false,&quot;left&quot;:0,&quot;leftAbs&quot;:false,&quot;right&quot;:0,&quot;rightAbs&quot;:false,&quot;top&quot;:0.13888890000000001,&quot;topAbs&quot;:false,&quot;type&quot;:&quot;belt&quot;}],&quot;id&quot;:&quot;2020-06-23T09:35:17&quot;,&quot;maxSize&quot;:{&quot;size1&quot;:71.13971631791857},&quot;minSize&quot;:{&quot;size1&quot;:64.439716317918567},&quot;normalSize&quot;:{&quot;size1&quot;:66.839716317918558},&quot;subLayout&quot;:[{&quot;id&quot;:&quot;2020-06-23T09:35:17&quot;,&quot;margin&quot;:{&quot;bottom&quot;:0.026000002399086952,&quot;left&quot;:1.690000057220459,&quot;right&quot;:1.690000057220459,&quot;top&quot;:3.380000114440918},&quot;type&quot;:0},{&quot;id&quot;:&quot;2020-06-23T09:35:17&quot;,&quot;margin&quot;:{&quot;bottom&quot;:3.380000114440918,&quot;left&quot;:1.690000057220459,&quot;right&quot;:1.690000057220459,&quot;top&quot;:0.3970000147819519},&quot;type&quot;:0}],&quot;type&quot;:0}"/>
  <p:tag name="KSO_WM_SLIDE_BACKGROUND" val="[&quot;belt&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XID" val="5e6f1bef605d5daf04fe604a"/>
  <p:tag name="KSO_WM_SLIDE_CAN_ADD_NAVIGATION" val="1"/>
  <p:tag name="KSO_WM_SLIDE_ID" val="diagram2020832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90"/>
  <p:tag name="KSO_WM_SLIDE_POSITION" val="0*74"/>
  <p:tag name="KSO_WM_TAG_VERSION" val="1.0"/>
  <p:tag name="KSO_WM_SLIDE_LAYOUT" val="a_d"/>
  <p:tag name="KSO_WM_SLIDE_LAYOUT_CNT" val="1_1"/>
  <p:tag name="KSO_WM_CHIP_FILLPROP" val="[[{&quot;fill_id&quot;:&quot;955859be48ce445b8982b5c5de84f72e&quot;,&quot;fill_align&quot;:&quot;lt&quot;,&quot;text_align&quot;:&quot;lt&quot;,&quot;text_direction&quot;:&quot;horizontal&quot;,&quot;chip_types&quot;:[&quot;header&quot;]},{&quot;fill_id&quot;:&quot;58c4ea0089834f11bb2bf69ea3172fce&quot;,&quot;fill_align&quot;:&quot;lb&quot;,&quot;text_align&quot;:&quot;lb&quot;,&quot;text_direction&quot;:&quot;horizontal&quot;,&quot;chip_types&quot;:[&quot;picture&quot;,&quot;diagram&quot;,&quot;pictext&quot;,&quot;table&quot;,&quot;chart&quot;,&quot;video&quot;,&quot;text&quot;],&quot;support_features&quot;:[&quot;collage&quot;,&quot;carousel&quot;]}],[{&quot;fill_id&quot;:&quot;955859be48ce445b8982b5c5de84f72e&quot;,&quot;fill_align&quot;:&quot;ct&quot;,&quot;text_align&quot;:&quot;ct&quot;,&quot;text_direction&quot;:&quot;horizontal&quot;,&quot;chip_types&quot;:[&quot;header&quot;]},{&quot;fill_id&quot;:&quot;58c4ea0089834f11bb2bf69ea3172fce&quot;,&quot;fill_align&quot;:&quot;cb&quot;,&quot;text_align&quot;:&quot;cb&quot;,&quot;text_direction&quot;:&quot;horizontal&quot;,&quot;chip_types&quot;:[&quot;diagram&quot;,&quot;pictext&quot;,&quot;picture&quot;,&quot;chart&quot;,&quot;table&quot;,&quot;video&quot;],&quot;support_features&quot;:[&quot;collage&quot;,&quot;carousel&quot;]}]]"/>
  <p:tag name="KSO_WM_CHIP_GROUPID" val="5e6f1bef605d5daf04fe6049"/>
  <p:tag name="KSO_WM_SLIDE_BK_DARK_LIGHT" val="2"/>
  <p:tag name="KSO_WM_SLIDE_BACKGROUND_TYPE" val="belt"/>
  <p:tag name="KSO_WM_SLIDE_SUPPORT_FEATURE_TYPE" val="3"/>
  <p:tag name="KSO_WM_TEMPLATE_ASSEMBLE_XID" val="5ef15c530e56d0f322bebba9"/>
  <p:tag name="KSO_WM_TEMPLATE_ASSEMBLE_GROUPID" val="5ef15c530e56d0f322bebba9"/>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8652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8652"/>
  <p:tag name="KSO_WM_UNIT_VALUE" val="425"/>
  <p:tag name="KSO_WM_TEMPLATE_ASSEMBLE_XID" val="5ef5547aea5a3ac527a18a0b"/>
  <p:tag name="KSO_WM_TEMPLATE_ASSEMBLE_GROUPID" val="5ef5547aea5a3ac527a18a0b"/>
</p:tagLst>
</file>

<file path=ppt/tags/tag8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52_1*f*1"/>
  <p:tag name="KSO_WM_TEMPLATE_CATEGORY" val="diagram"/>
  <p:tag name="KSO_WM_TEMPLATE_INDEX" val="20208652"/>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cf96ba75d6034cae904ae1203d4a8f28"/>
  <p:tag name="KSO_WM_ASSEMBLE_CHIP_INDEX" val="5cbf60dd21454bf5bc1edb0332f69ab8"/>
  <p:tag name="KSO_WM_UNIT_SUPPORT_UNIT_TYPE" val="[&quot;α&quot;]"/>
  <p:tag name="KSO_WM_UNIT_TEXT_FILL_FORE_SCHEMECOLOR_INDEX_BRIGHTNESS" val="0.25"/>
  <p:tag name="KSO_WM_UNIT_TEXT_FILL_FORE_SCHEMECOLOR_INDEX" val="13"/>
  <p:tag name="KSO_WM_UNIT_TEXT_FILL_TYPE" val="1"/>
  <p:tag name="KSO_WM_TEMPLATE_ASSEMBLE_XID" val="5ef5547aea5a3ac527a18a0b"/>
  <p:tag name="KSO_WM_TEMPLATE_ASSEMBLE_GROUPID" val="5ef5547aea5a3ac527a18a0b"/>
</p:tagLst>
</file>

<file path=ppt/tags/tag84.xml><?xml version="1.0" encoding="utf-8"?>
<p:tagLst xmlns:p="http://schemas.openxmlformats.org/presentationml/2006/main">
  <p:tag name="KSO_WM_UNIT_PLACING_PICTURE_USER_VIEWPORT" val="{&quot;height&quot;:4041.2629921259841,&quot;width&quot;:3840.423622047244}"/>
  <p:tag name="KSO_WM_UNIT_VALUE" val="888*1988"/>
  <p:tag name="KSO_WM_UNIT_HIGHLIGHT" val="0"/>
  <p:tag name="KSO_WM_UNIT_COMPATIBLE" val="0"/>
  <p:tag name="KSO_WM_UNIT_DIAGRAM_ISNUMVISUAL" val="0"/>
  <p:tag name="KSO_WM_UNIT_DIAGRAM_ISREFERUNIT" val="0"/>
  <p:tag name="KSO_WM_UNIT_TYPE" val="d"/>
  <p:tag name="KSO_WM_UNIT_INDEX" val="1"/>
  <p:tag name="KSO_WM_UNIT_ID" val="diagram20208652_1*d*1"/>
  <p:tag name="KSO_WM_TEMPLATE_CATEGORY" val="diagram"/>
  <p:tag name="KSO_WM_TEMPLATE_INDEX" val="20208652"/>
  <p:tag name="KSO_WM_UNIT_LAYERLEVEL" val="1"/>
  <p:tag name="KSO_WM_TAG_VERSION" val="1.0"/>
  <p:tag name="KSO_WM_BEAUTIFY_FLAG" val="#wm#"/>
  <p:tag name="KSO_WM_CHIP_GROUPID" val="5e7310da9a230a26b9e88a19"/>
  <p:tag name="KSO_WM_CHIP_XID" val="5e7310da9a230a26b9e88a1a"/>
  <p:tag name="KSO_WM_UNIT_DEC_AREA_ID" val="cf65e564c0de4f7986b54c721e71b548"/>
  <p:tag name="KSO_WM_ASSEMBLE_CHIP_INDEX" val="1df1301e9d2543928ddb4faf2659ce56"/>
  <p:tag name="KSO_WM_UNIT_PLACING_PICTURE" val="1df1301e9d2543928ddb4faf2659ce56"/>
  <p:tag name="KSO_WM_UNIT_SUPPORT_UNIT_TYPE" val="[&quot;l&quot;,&quot;m&quot;,&quot;n&quot;,&quot;o&quot;,&quot;p&quot;,&quot;q&quot;,&quot;r&quot;,&quot;δ&quot;,&quot;η&quot;,&quot;α&quot;,&quot;β&quot;]"/>
  <p:tag name="KSO_WM_TEMPLATE_ASSEMBLE_XID" val="5ef5547aea5a3ac527a18a0b"/>
  <p:tag name="KSO_WM_TEMPLATE_ASSEMBLE_GROUPID" val="5ef5547aea5a3ac527a18a0b"/>
  <p:tag name="KSO_WM_UNIT_PLACING_PICTURE_INFO" val="{&quot;code&quot;:&quot;aCb&quot;,&quot;full_picture&quot;:true,&quot;last_full_picture&quot;:&quot;aCb&quot;,&quot;margin&quot;:{&quot;bottom&quot;:12.649259629804078,&quot;top&quot;:11.29100325486263},&quot;scheme&quot;:&quot;4-0&quot;,&quot;spacing&quot;:5}"/>
  <p:tag name="KSO_WM_UNIT_PLACING_PICTURE_USER_VIEWPORT_SMARTMENU" val="{&quot;height&quot;:5191.2344151582283,&quot;width&quot;:2972.6522444319021}"/>
  <p:tag name="KSO_WM_UNIT_PLACING_PICTURE_USER_RELATIVERECTANGLE_SMARTMENU" val="{&quot;bottom&quot;:0,&quot;left&quot;:0,&quot;right&quot;:0,&quot;top&quot;:0}"/>
</p:tagLst>
</file>

<file path=ppt/tags/tag85.xml><?xml version="1.0" encoding="utf-8"?>
<p:tagLst xmlns:p="http://schemas.openxmlformats.org/presentationml/2006/main">
  <p:tag name="KSO_WM_UNIT_PLACING_PICTURE_USER_VIEWPORT" val="{&quot;height&quot;:3980,&quot;width&quot;:4050}"/>
  <p:tag name="KSO_WM_UNIT_VALUE" val="888*1988"/>
  <p:tag name="KSO_WM_UNIT_HIGHLIGHT" val="0"/>
  <p:tag name="KSO_WM_UNIT_COMPATIBLE" val="0"/>
  <p:tag name="KSO_WM_UNIT_DIAGRAM_ISNUMVISUAL" val="0"/>
  <p:tag name="KSO_WM_UNIT_DIAGRAM_ISREFERUNIT" val="0"/>
  <p:tag name="KSO_WM_UNIT_TYPE" val="d"/>
  <p:tag name="KSO_WM_UNIT_INDEX" val="1"/>
  <p:tag name="KSO_WM_UNIT_ID" val="diagram20208652_1*d*1"/>
  <p:tag name="KSO_WM_TEMPLATE_CATEGORY" val="diagram"/>
  <p:tag name="KSO_WM_TEMPLATE_INDEX" val="20208652"/>
  <p:tag name="KSO_WM_UNIT_LAYERLEVEL" val="1"/>
  <p:tag name="KSO_WM_TAG_VERSION" val="1.0"/>
  <p:tag name="KSO_WM_BEAUTIFY_FLAG" val="#wm#"/>
  <p:tag name="KSO_WM_CHIP_GROUPID" val="5e7310da9a230a26b9e88a19"/>
  <p:tag name="KSO_WM_CHIP_XID" val="5e7310da9a230a26b9e88a1a"/>
  <p:tag name="KSO_WM_UNIT_DEC_AREA_ID" val="cf65e564c0de4f7986b54c721e71b548"/>
  <p:tag name="KSO_WM_ASSEMBLE_CHIP_INDEX" val="1df1301e9d2543928ddb4faf2659ce56"/>
  <p:tag name="KSO_WM_UNIT_PLACING_PICTURE" val="1df1301e9d2543928ddb4faf2659ce56"/>
  <p:tag name="KSO_WM_UNIT_SUPPORT_UNIT_TYPE" val="[&quot;l&quot;,&quot;m&quot;,&quot;n&quot;,&quot;o&quot;,&quot;p&quot;,&quot;q&quot;,&quot;r&quot;,&quot;δ&quot;,&quot;η&quot;,&quot;α&quot;,&quot;β&quot;]"/>
  <p:tag name="KSO_WM_TEMPLATE_ASSEMBLE_XID" val="5ef5547aea5a3ac527a18a0b"/>
  <p:tag name="KSO_WM_TEMPLATE_ASSEMBLE_GROUPID" val="5ef5547aea5a3ac527a18a0b"/>
  <p:tag name="KSO_WM_UNIT_PLACING_PICTURE_INFO" val="{&quot;code&quot;:&quot;aCb&quot;,&quot;full_picture&quot;:true,&quot;last_full_picture&quot;:&quot;aCb&quot;,&quot;margin&quot;:{&quot;bottom&quot;:12.649259629804078,&quot;top&quot;:11.29100325486263},&quot;scheme&quot;:&quot;4-0&quot;,&quot;spacing&quot;:5}"/>
  <p:tag name="KSO_WM_UNIT_PLACING_PICTURE_USER_VIEWPORT_SMARTMENU" val="{&quot;height&quot;:2162.1582181264225,&quot;width&quot;:2106.7923618477466}"/>
  <p:tag name="KSO_WM_UNIT_PLACING_PICTURE_USER_RELATIVERECTANGLE_SMARTMENU" val="{&quot;bottom&quot;:0,&quot;left&quot;:0,&quot;right&quot;:0,&quot;top&quot;:0}"/>
</p:tagLst>
</file>

<file path=ppt/tags/tag86.xml><?xml version="1.0" encoding="utf-8"?>
<p:tagLst xmlns:p="http://schemas.openxmlformats.org/presentationml/2006/main">
  <p:tag name="KSO_WM_UNIT_PLACING_PICTURE_USER_VIEWPORT" val="{&quot;height&quot;:4255,&quot;width&quot;:4077.4992125984249}"/>
  <p:tag name="KSO_WM_UNIT_VALUE" val="888*1988"/>
  <p:tag name="KSO_WM_UNIT_HIGHLIGHT" val="0"/>
  <p:tag name="KSO_WM_UNIT_COMPATIBLE" val="0"/>
  <p:tag name="KSO_WM_UNIT_DIAGRAM_ISNUMVISUAL" val="0"/>
  <p:tag name="KSO_WM_UNIT_DIAGRAM_ISREFERUNIT" val="0"/>
  <p:tag name="KSO_WM_UNIT_TYPE" val="d"/>
  <p:tag name="KSO_WM_UNIT_INDEX" val="1"/>
  <p:tag name="KSO_WM_UNIT_ID" val="diagram20208652_1*d*1"/>
  <p:tag name="KSO_WM_TEMPLATE_CATEGORY" val="diagram"/>
  <p:tag name="KSO_WM_TEMPLATE_INDEX" val="20208652"/>
  <p:tag name="KSO_WM_UNIT_LAYERLEVEL" val="1"/>
  <p:tag name="KSO_WM_TAG_VERSION" val="1.0"/>
  <p:tag name="KSO_WM_BEAUTIFY_FLAG" val="#wm#"/>
  <p:tag name="KSO_WM_CHIP_GROUPID" val="5e7310da9a230a26b9e88a19"/>
  <p:tag name="KSO_WM_CHIP_XID" val="5e7310da9a230a26b9e88a1a"/>
  <p:tag name="KSO_WM_UNIT_DEC_AREA_ID" val="cf65e564c0de4f7986b54c721e71b548"/>
  <p:tag name="KSO_WM_ASSEMBLE_CHIP_INDEX" val="1df1301e9d2543928ddb4faf2659ce56"/>
  <p:tag name="KSO_WM_UNIT_PLACING_PICTURE" val="1df1301e9d2543928ddb4faf2659ce56"/>
  <p:tag name="KSO_WM_UNIT_SUPPORT_UNIT_TYPE" val="[&quot;l&quot;,&quot;m&quot;,&quot;n&quot;,&quot;o&quot;,&quot;p&quot;,&quot;q&quot;,&quot;r&quot;,&quot;δ&quot;,&quot;η&quot;,&quot;α&quot;,&quot;β&quot;]"/>
  <p:tag name="KSO_WM_TEMPLATE_ASSEMBLE_XID" val="5ef5547aea5a3ac527a18a0b"/>
  <p:tag name="KSO_WM_TEMPLATE_ASSEMBLE_GROUPID" val="5ef5547aea5a3ac527a18a0b"/>
  <p:tag name="KSO_WM_UNIT_PLACING_PICTURE_INFO" val="{&quot;code&quot;:&quot;aCb&quot;,&quot;full_picture&quot;:true,&quot;last_full_picture&quot;:&quot;aCb&quot;,&quot;margin&quot;:{&quot;bottom&quot;:12.649259629804078,&quot;top&quot;:11.29100325486263},&quot;scheme&quot;:&quot;4-0&quot;,&quot;spacing&quot;:5}"/>
  <p:tag name="KSO_WM_UNIT_PLACING_PICTURE_USER_VIEWPORT_SMARTMENU" val="{&quot;height&quot;:2879.0761970318049,&quot;width&quot;:2106.7923618477466}"/>
  <p:tag name="KSO_WM_UNIT_PLACING_PICTURE_USER_RELATIVERECTANGLE_SMARTMENU" val="{&quot;bottom&quot;:0,&quot;left&quot;:0,&quot;right&quot;:0,&quot;top&quot;:0}"/>
</p:tagLst>
</file>

<file path=ppt/tags/tag87.xml><?xml version="1.0" encoding="utf-8"?>
<p:tagLst xmlns:p="http://schemas.openxmlformats.org/presentationml/2006/main">
  <p:tag name="KSO_WM_UNIT_PLACING_PICTURE_USER_VIEWPORT" val="{&quot;height&quot;:4022.5007874015746,&quot;width&quot;:4077.5007874015746}"/>
  <p:tag name="KSO_WM_UNIT_VALUE" val="888*1988"/>
  <p:tag name="KSO_WM_UNIT_HIGHLIGHT" val="0"/>
  <p:tag name="KSO_WM_UNIT_COMPATIBLE" val="0"/>
  <p:tag name="KSO_WM_UNIT_DIAGRAM_ISNUMVISUAL" val="0"/>
  <p:tag name="KSO_WM_UNIT_DIAGRAM_ISREFERUNIT" val="0"/>
  <p:tag name="KSO_WM_UNIT_TYPE" val="d"/>
  <p:tag name="KSO_WM_UNIT_INDEX" val="1"/>
  <p:tag name="KSO_WM_UNIT_ID" val="diagram20208652_1*d*1"/>
  <p:tag name="KSO_WM_TEMPLATE_CATEGORY" val="diagram"/>
  <p:tag name="KSO_WM_TEMPLATE_INDEX" val="20208652"/>
  <p:tag name="KSO_WM_UNIT_LAYERLEVEL" val="1"/>
  <p:tag name="KSO_WM_TAG_VERSION" val="1.0"/>
  <p:tag name="KSO_WM_BEAUTIFY_FLAG" val="#wm#"/>
  <p:tag name="KSO_WM_CHIP_GROUPID" val="5e7310da9a230a26b9e88a19"/>
  <p:tag name="KSO_WM_CHIP_XID" val="5e7310da9a230a26b9e88a1a"/>
  <p:tag name="KSO_WM_UNIT_DEC_AREA_ID" val="cf65e564c0de4f7986b54c721e71b548"/>
  <p:tag name="KSO_WM_ASSEMBLE_CHIP_INDEX" val="1df1301e9d2543928ddb4faf2659ce56"/>
  <p:tag name="KSO_WM_UNIT_PLACING_PICTURE" val="1df1301e9d2543928ddb4faf2659ce56"/>
  <p:tag name="KSO_WM_UNIT_SUPPORT_UNIT_TYPE" val="[&quot;l&quot;,&quot;m&quot;,&quot;n&quot;,&quot;o&quot;,&quot;p&quot;,&quot;q&quot;,&quot;r&quot;,&quot;δ&quot;,&quot;η&quot;,&quot;α&quot;,&quot;β&quot;]"/>
  <p:tag name="KSO_WM_TEMPLATE_ASSEMBLE_XID" val="5ef5547aea5a3ac527a18a0b"/>
  <p:tag name="KSO_WM_TEMPLATE_ASSEMBLE_GROUPID" val="5ef5547aea5a3ac527a18a0b"/>
  <p:tag name="KSO_WM_UNIT_PLACING_PICTURE_INFO" val="{&quot;code&quot;:&quot;aCb&quot;,&quot;full_picture&quot;:true,&quot;last_full_picture&quot;:&quot;aCb&quot;,&quot;margin&quot;:{&quot;bottom&quot;:12.649259629804078,&quot;top&quot;:11.29100325486263},&quot;scheme&quot;:&quot;4-0&quot;,&quot;spacing&quot;:5}"/>
  <p:tag name="KSO_WM_UNIT_PLACING_PICTURE_USER_VIEWPORT_SMARTMENU" val="{&quot;height&quot;:5191.2344151582283,&quot;width&quot;:5900.5553937203504}"/>
  <p:tag name="KSO_WM_UNIT_PLACING_PICTURE_USER_RELATIVERECTANGLE_SMARTMENU" val="{&quot;bottom&quot;:0,&quot;left&quot;:0,&quot;right&quot;:0,&quot;top&quot;:0}"/>
</p:tagLst>
</file>

<file path=ppt/tags/tag88.xml><?xml version="1.0" encoding="utf-8"?>
<p:tagLst xmlns:p="http://schemas.openxmlformats.org/presentationml/2006/main">
  <p:tag name="KSO_WM_SLIDE_LAYOUT_INFO" val="{&quot;direction&quot;:1,&quot;id&quot;:&quot;2020-06-26T09:50:50&quot;,&quot;maxSize&quot;:{&quot;size1&quot;:37.399983483536801},&quot;minSize&quot;:{&quot;size1&quot;:37.399983483536801},&quot;normalSize&quot;:{&quot;size1&quot;:37.399983483536801},&quot;subLayout&quot;:[{&quot;backgroundInfo&quot;:[{&quot;bottom&quot;:0,&quot;bottomAbs&quot;:false,&quot;left&quot;:0,&quot;leftAbs&quot;:false,&quot;right&quot;:0.100208767,&quot;rightAbs&quot;:false,&quot;top&quot;:0,&quot;topAbs&quot;:false,&quot;type&quot;:&quot;leftRight&quot;}],&quot;id&quot;:&quot;2020-06-26T09:50:50&quot;,&quot;maxSize&quot;:{&quot;size1&quot;:37.799999999999997},&quot;minSize&quot;:{&quot;size1&quot;:24.399999999999999},&quot;normalSize&quot;:{&quot;size1&quot;:27.786370370370374},&quot;subLayout&quot;:[{&quot;id&quot;:&quot;2020-06-26T09:50:50&quot;,&quot;margin&quot;:{&quot;bottom&quot;:0.026000002399086952,&quot;left&quot;:1.2699999809265137,&quot;right&quot;:2.5130002498626709,&quot;top&quot;:3.3870000839233398},&quot;type&quot;:0},{&quot;id&quot;:&quot;2020-06-26T09:50:50&quot;,&quot;margin&quot;:{&quot;bottom&quot;:4.2329998016357422,&quot;left&quot;:1.2699999809265137,&quot;right&quot;:2.5139999389648438,&quot;top&quot;:0.81999999284744263},&quot;type&quot;:0}],&quot;type&quot;:0},{&quot;id&quot;:&quot;2020-06-26T09:50:50&quot;,&quot;margin&quot;:{&quot;bottom&quot;:3.3870000839233398,&quot;left&quot;:0.026000002399086952,&quot;right&quot;:1.2699999809265137,&quot;top&quot;:3.3870000839233398},&quot;type&quot;:0}],&quot;type&quot;:0}"/>
  <p:tag name="KSO_WM_SLIDE_BACKGROUND" val="[&quot;leftRight&quot;]"/>
  <p:tag name="KSO_WM_SLIDE_RATIO" val="1.777778"/>
  <p:tag name="KSO_WM_SLIDE_ID" val="diagram2020865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4*540"/>
  <p:tag name="KSO_WM_SLIDE_POSITION" val="0*0"/>
  <p:tag name="KSO_WM_TAG_VERSION" val="1.0"/>
  <p:tag name="KSO_WM_BEAUTIFY_FLAG" val="#wm#"/>
  <p:tag name="KSO_WM_TEMPLATE_CATEGORY" val="diagram"/>
  <p:tag name="KSO_WM_TEMPLATE_INDEX" val="20208652"/>
  <p:tag name="KSO_WM_SLIDE_LAYOUT" val="a_d_f"/>
  <p:tag name="KSO_WM_SLIDE_LAYOUT_CNT" val="1_1_1"/>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ffb5608610af488dac2993d329f4f04a&quot;,&quot;fill_align&quot;:&quot;lb&quot;,&quot;text_align&quot;:&quot;lb&quot;,&quot;text_direction&quot;:&quot;horizontal&quot;,&quot;chip_types&quot;:[&quot;header&quot;]},{&quot;fill_id&quot;:&quot;19321385f4cc4a6ea310068d8ebccc22&quot;,&quot;fill_align&quot;:&quot;lt&quot;,&quot;text_align&quot;:&quot;lt&quot;,&quot;text_direction&quot;:&quot;horizontal&quot;,&quot;chip_types&quot;:[&quot;text&quot;,&quot;picture&quot;,&quot;chart&quot;]},{&quot;fill_id&quot;:&quot;8371d3f3a5204144b372af03a665a3ab&quot;,&quot;fill_align&quot;:&quot;lm&quot;,&quot;text_align&quot;:&quot;lm&quot;,&quot;text_direction&quot;:&quot;horizontal&quot;,&quot;chip_types&quot;:[&quot;diagram&quot;,&quot;pictext&quot;,&quot;text&quot;,&quot;picture&quot;,&quot;chart&quot;,&quot;table&quot;],&quot;support_features&quot;:[&quot;collage&quot;,&quot;carousel&quot;,&quot;creativecrop&quot;]}]]"/>
  <p:tag name="KSO_WM_CHIP_XID" val="5ef20630a491bb0086638a08"/>
  <p:tag name="KSO_WM_CHIP_GROUPID" val="5ef20630a491bb0086638a07"/>
  <p:tag name="KSO_WM_SLIDE_BK_DARK_LIGHT" val="2"/>
  <p:tag name="KSO_WM_SLIDE_BACKGROUND_TYPE" val="leftRight"/>
  <p:tag name="KSO_WM_SLIDE_SUPPORT_FEATURE_TYPE" val="7"/>
  <p:tag name="KSO_WM_TEMPLATE_ASSEMBLE_XID" val="5ef5547aea5a3ac527a18a0b"/>
  <p:tag name="KSO_WM_TEMPLATE_ASSEMBLE_GROUPID" val="5ef5547aea5a3ac527a18a0b"/>
</p:tagLst>
</file>

<file path=ppt/tags/tag89.xml><?xml version="1.0" encoding="utf-8"?>
<p:tagLst xmlns:p="http://schemas.openxmlformats.org/presentationml/2006/main">
  <p:tag name="KSO_WM_UNIT_PLACING_PICTURE_USER_VIEWPORT" val="{&quot;height&quot;:3962.4992125984249,&quot;width&quot;:6670}"/>
</p:tagLst>
</file>

<file path=ppt/tags/tag9.xml><?xml version="1.0" encoding="utf-8"?>
<p:tagLst xmlns:p="http://schemas.openxmlformats.org/presentationml/2006/main">
  <p:tag name="KSO_WM_UNIT_TABLE_BEAUTIFY" val="smartTable{42db72bf-f5d6-4c06-abee-0695fd2d4c66}"/>
</p:tagLst>
</file>

<file path=ppt/tags/tag90.xml><?xml version="1.0" encoding="utf-8"?>
<p:tagLst xmlns:p="http://schemas.openxmlformats.org/presentationml/2006/main">
  <p:tag name="KSO_WM_UNIT_PLACING_PICTURE_USER_VIEWPORT" val="{&quot;height&quot;:3562.1385826771652,&quot;width&quot;:4156.981102362205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20_1*l_d*1_1"/>
  <p:tag name="KSO_WM_TEMPLATE_CATEGORY" val="diagram"/>
  <p:tag name="KSO_WM_TEMPLATE_INDEX" val="20201220"/>
  <p:tag name="KSO_WM_UNIT_LAYERLEVEL" val="1_1"/>
  <p:tag name="KSO_WM_TAG_VERSION" val="1.0"/>
  <p:tag name="KSO_WM_BEAUTIFY_FLAG" val="#wm#"/>
  <p:tag name="KSO_WM_UNIT_VALUE" val="1054*1054"/>
  <p:tag name="KSO_WM_DIAGRAM_GROUP_CODE" val="l1-1"/>
  <p:tag name="KSO_WM_UNIT_TYPE" val="l_d"/>
  <p:tag name="KSO_WM_UNIT_INDEX" val="1_1"/>
  <p:tag name="KSO_WM_UNIT_USESOURCEFORMAT_APPLY"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20_1*f*1"/>
  <p:tag name="KSO_WM_TEMPLATE_CATEGORY" val="diagram"/>
  <p:tag name="KSO_WM_TEMPLATE_INDEX" val="20201220"/>
  <p:tag name="KSO_WM_UNIT_LAYERLEVEL" val="1"/>
  <p:tag name="KSO_WM_TAG_VERSION" val="1.0"/>
  <p:tag name="KSO_WM_BEAUTIFY_FLAG" val="#wm#"/>
  <p:tag name="KSO_WM_UNIT_PRESET_TEXT" val="更强骁龙855&#10;更快20W无线闪充&#10;两大科技全球首批量产"/>
  <p:tag name="KSO_WM_UNIT_NOCLEAR" val="0"/>
  <p:tag name="KSO_WM_UNIT_VALUE" val="75"/>
  <p:tag name="KSO_WM_UNIT_TYPE" val="f"/>
  <p:tag name="KSO_WM_UNIT_INDEX" val="1"/>
  <p:tag name="KSO_WM_DIAGRAM_GROUP_CODE" val="l1-1"/>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20_1*l_i*1_6"/>
  <p:tag name="KSO_WM_TEMPLATE_CATEGORY" val="diagram"/>
  <p:tag name="KSO_WM_TEMPLATE_INDEX" val="20201220"/>
  <p:tag name="KSO_WM_UNIT_LAYERLEVEL" val="1_1"/>
  <p:tag name="KSO_WM_TAG_VERSION" val="1.0"/>
  <p:tag name="KSO_WM_BEAUTIFY_FLAG" val="#wm#"/>
  <p:tag name="KSO_WM_DIAGRAM_GROUP_CODE" val="l1-1"/>
  <p:tag name="KSO_WM_UNIT_TYPE" val="l_i"/>
  <p:tag name="KSO_WM_UNIT_INDEX" val="1_6"/>
  <p:tag name="KSO_WM_UNIT_LINE_FORE_SCHEMECOLOR_INDEX" val="13"/>
  <p:tag name="KSO_WM_UNIT_LINE_FILL_TYPE" val="2"/>
  <p:tag name="KSO_WM_UNIT_USESOURCEFORMAT_APPLY"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20_1*l_h_f*1_1_1"/>
  <p:tag name="KSO_WM_TEMPLATE_CATEGORY" val="diagram"/>
  <p:tag name="KSO_WM_TEMPLATE_INDEX" val="20201220"/>
  <p:tag name="KSO_WM_UNIT_LAYERLEVEL" val="1_1_1"/>
  <p:tag name="KSO_WM_TAG_VERSION" val="1.0"/>
  <p:tag name="KSO_WM_BEAUTIFY_FLAG" val="#wm#"/>
  <p:tag name="KSO_WM_UNIT_NOCLEAR" val="0"/>
  <p:tag name="KSO_WM_UNIT_VALUE" val="20"/>
  <p:tag name="KSO_WM_DIAGRAM_GROUP_CODE" val="l1-1"/>
  <p:tag name="KSO_WM_UNIT_TYPE" val="l_h_f"/>
  <p:tag name="KSO_WM_UNIT_INDEX" val="1_1_1"/>
  <p:tag name="KSO_WM_UNIT_PRESET_TEXT" val="点击此处添加，简单阐述您的观点。"/>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20_1*l_h_i*1_1_1"/>
  <p:tag name="KSO_WM_TEMPLATE_CATEGORY" val="diagram"/>
  <p:tag name="KSO_WM_TEMPLATE_INDEX" val="20201220"/>
  <p:tag name="KSO_WM_UNIT_LAYERLEVEL" val="1_1_1"/>
  <p:tag name="KSO_WM_TAG_VERSION" val="1.0"/>
  <p:tag name="KSO_WM_BEAUTIFY_FLAG" val="#wm#"/>
  <p:tag name="KSO_WM_DIAGRAM_GROUP_CODE" val="l1-1"/>
  <p:tag name="KSO_WM_UNIT_TYPE" val="l_h_i"/>
  <p:tag name="KSO_WM_UNIT_INDEX" val="1_1_1"/>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220_1*l_i*1_6"/>
  <p:tag name="KSO_WM_TEMPLATE_CATEGORY" val="diagram"/>
  <p:tag name="KSO_WM_TEMPLATE_INDEX" val="20201220"/>
  <p:tag name="KSO_WM_UNIT_LAYERLEVEL" val="1_1"/>
  <p:tag name="KSO_WM_TAG_VERSION" val="1.0"/>
  <p:tag name="KSO_WM_BEAUTIFY_FLAG" val="#wm#"/>
  <p:tag name="KSO_WM_DIAGRAM_GROUP_CODE" val="l1-1"/>
  <p:tag name="KSO_WM_UNIT_TYPE" val="l_i"/>
  <p:tag name="KSO_WM_UNIT_INDEX" val="1_6"/>
  <p:tag name="KSO_WM_UNIT_LINE_FORE_SCHEMECOLOR_INDEX" val="13"/>
  <p:tag name="KSO_WM_UNIT_LINE_FILL_TYPE" val="2"/>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8262</Words>
  <Application>WPS 演示</Application>
  <PresentationFormat>宽屏</PresentationFormat>
  <Paragraphs>641</Paragraphs>
  <Slides>48</Slides>
  <Notes>19</Notes>
  <HiddenSlides>0</HiddenSlides>
  <MMClips>2</MMClips>
  <ScaleCrop>false</ScaleCrop>
  <HeadingPairs>
    <vt:vector size="6" baseType="variant">
      <vt:variant>
        <vt:lpstr>已用的字体</vt:lpstr>
      </vt:variant>
      <vt:variant>
        <vt:i4>40</vt:i4>
      </vt:variant>
      <vt:variant>
        <vt:lpstr>主题</vt:lpstr>
      </vt:variant>
      <vt:variant>
        <vt:i4>3</vt:i4>
      </vt:variant>
      <vt:variant>
        <vt:lpstr>幻灯片标题</vt:lpstr>
      </vt:variant>
      <vt:variant>
        <vt:i4>48</vt:i4>
      </vt:variant>
    </vt:vector>
  </HeadingPairs>
  <TitlesOfParts>
    <vt:vector size="91" baseType="lpstr">
      <vt:lpstr>Arial</vt:lpstr>
      <vt:lpstr>宋体</vt:lpstr>
      <vt:lpstr>Wingdings</vt:lpstr>
      <vt:lpstr>Calibri</vt:lpstr>
      <vt:lpstr>Calibri Light</vt:lpstr>
      <vt:lpstr>微软雅黑</vt:lpstr>
      <vt:lpstr>仿宋_GB2312</vt:lpstr>
      <vt:lpstr>仿宋</vt:lpstr>
      <vt:lpstr>Arial</vt:lpstr>
      <vt:lpstr>Colonna MT</vt:lpstr>
      <vt:lpstr>Calibri</vt:lpstr>
      <vt:lpstr>Wingdings</vt:lpstr>
      <vt:lpstr>Imprint MT Shadow</vt:lpstr>
      <vt:lpstr>Garamond</vt:lpstr>
      <vt:lpstr>Vrinda</vt:lpstr>
      <vt:lpstr>Segoe UI Symbol</vt:lpstr>
      <vt:lpstr>MS UI Gothic</vt:lpstr>
      <vt:lpstr>方正兰亭准黑_GBK</vt:lpstr>
      <vt:lpstr>黑体</vt:lpstr>
      <vt:lpstr>Arial Black</vt:lpstr>
      <vt:lpstr>南宋书局体</vt:lpstr>
      <vt:lpstr>华文新魏</vt:lpstr>
      <vt:lpstr>Segoe UI Black</vt:lpstr>
      <vt:lpstr>Arial Unicode MS</vt:lpstr>
      <vt:lpstr>Times New Roman</vt:lpstr>
      <vt:lpstr>Arial Rounded MT Bold</vt:lpstr>
      <vt:lpstr>Roboto</vt:lpstr>
      <vt:lpstr>Helvetica Neue</vt:lpstr>
      <vt:lpstr>Segoe UI</vt:lpstr>
      <vt:lpstr>Tekton Pro Ext</vt:lpstr>
      <vt:lpstr>Segoe Print</vt:lpstr>
      <vt:lpstr>方正少儿简体</vt:lpstr>
      <vt:lpstr>Broadway</vt:lpstr>
      <vt:lpstr>华文琥珀</vt:lpstr>
      <vt:lpstr>Bodoni MT Black</vt:lpstr>
      <vt:lpstr>Comic Sans MS</vt:lpstr>
      <vt:lpstr>Arial Unicode MS</vt:lpstr>
      <vt:lpstr>Britannic Bold</vt:lpstr>
      <vt:lpstr>MV Boli</vt:lpstr>
      <vt:lpstr>Wide Latin</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向阳花儿PPT</dc:creator>
  <cp:lastModifiedBy>peipeicong</cp:lastModifiedBy>
  <cp:revision>721</cp:revision>
  <dcterms:created xsi:type="dcterms:W3CDTF">2014-08-08T03:06:00Z</dcterms:created>
  <dcterms:modified xsi:type="dcterms:W3CDTF">2020-08-10T04:36:10Z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0008008630000000000001024100</vt:lpwstr>
  </property>
  <property fmtid="{D5CDD505-2E9C-101B-9397-08002B2CF9AE}" pid="3" name="KSOProductBuildVer">
    <vt:lpwstr>2052-11.1.0.9912</vt:lpwstr>
  </property>
</Properties>
</file>